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0"/>
  </p:notesMasterIdLst>
  <p:sldIdLst>
    <p:sldId id="256" r:id="rId2"/>
    <p:sldId id="286" r:id="rId3"/>
    <p:sldId id="287" r:id="rId4"/>
    <p:sldId id="351" r:id="rId5"/>
    <p:sldId id="295" r:id="rId6"/>
    <p:sldId id="386" r:id="rId7"/>
    <p:sldId id="384" r:id="rId8"/>
    <p:sldId id="385" r:id="rId9"/>
    <p:sldId id="387" r:id="rId10"/>
    <p:sldId id="353" r:id="rId11"/>
    <p:sldId id="376" r:id="rId12"/>
    <p:sldId id="378" r:id="rId13"/>
    <p:sldId id="379" r:id="rId14"/>
    <p:sldId id="396" r:id="rId15"/>
    <p:sldId id="349" r:id="rId16"/>
    <p:sldId id="381" r:id="rId17"/>
    <p:sldId id="382" r:id="rId18"/>
    <p:sldId id="380" r:id="rId19"/>
    <p:sldId id="383" r:id="rId20"/>
    <p:sldId id="397" r:id="rId21"/>
    <p:sldId id="356" r:id="rId22"/>
    <p:sldId id="377" r:id="rId23"/>
    <p:sldId id="392" r:id="rId24"/>
    <p:sldId id="393" r:id="rId25"/>
    <p:sldId id="395" r:id="rId26"/>
    <p:sldId id="357" r:id="rId27"/>
    <p:sldId id="375" r:id="rId28"/>
    <p:sldId id="307" r:id="rId2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02">
          <p15:clr>
            <a:srgbClr val="A4A3A4"/>
          </p15:clr>
        </p15:guide>
        <p15:guide id="2" pos="3714">
          <p15:clr>
            <a:srgbClr val="A4A3A4"/>
          </p15:clr>
        </p15:guide>
      </p15:sldGuideLst>
    </p:ext>
    <p:ext uri="{505F2C04-C923-438B-8C0F-E0CD2BADF298}">
      <wppc:fontMiss xmlns="" xmlns:wppc="http://www.wps.cn/officeDocument/PresentationCustomData" type="true"/>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57E9F"/>
    <a:srgbClr val="80ABB8"/>
    <a:srgbClr val="1BA0C9"/>
    <a:srgbClr val="0D526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982" autoAdjust="0"/>
  </p:normalViewPr>
  <p:slideViewPr>
    <p:cSldViewPr snapToGrid="0">
      <p:cViewPr varScale="1">
        <p:scale>
          <a:sx n="74" d="100"/>
          <a:sy n="74" d="100"/>
        </p:scale>
        <p:origin x="1013" y="86"/>
      </p:cViewPr>
      <p:guideLst>
        <p:guide orient="horz" pos="2102"/>
        <p:guide pos="3714"/>
      </p:guideLst>
    </p:cSldViewPr>
  </p:slideViewPr>
  <p:notesTextViewPr>
    <p:cViewPr>
      <p:scale>
        <a:sx n="1" d="1"/>
        <a:sy n="1" d="1"/>
      </p:scale>
      <p:origin x="0" y="0"/>
    </p:cViewPr>
  </p:notesTextViewPr>
  <p:sorterViewPr>
    <p:cViewPr>
      <p:scale>
        <a:sx n="66" d="100"/>
        <a:sy n="66" d="100"/>
      </p:scale>
      <p:origin x="0" y="-295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ongtuo lin" userId="05612f82-ae4b-4e60-88bf-dc3c9ab52ffb" providerId="ADAL" clId="{3DA08430-1B7A-4AAE-B9DB-E6BA260BC03C}"/>
    <pc:docChg chg="custSel addSld delSld modSld sldOrd">
      <pc:chgData name="hongtuo lin" userId="05612f82-ae4b-4e60-88bf-dc3c9ab52ffb" providerId="ADAL" clId="{3DA08430-1B7A-4AAE-B9DB-E6BA260BC03C}" dt="2020-12-30T16:52:24.044" v="413" actId="478"/>
      <pc:docMkLst>
        <pc:docMk/>
      </pc:docMkLst>
      <pc:sldChg chg="delSp delAnim">
        <pc:chgData name="hongtuo lin" userId="05612f82-ae4b-4e60-88bf-dc3c9ab52ffb" providerId="ADAL" clId="{3DA08430-1B7A-4AAE-B9DB-E6BA260BC03C}" dt="2020-12-30T16:52:21.787" v="412" actId="478"/>
        <pc:sldMkLst>
          <pc:docMk/>
          <pc:sldMk cId="0" sldId="256"/>
        </pc:sldMkLst>
        <pc:picChg chg="del">
          <ac:chgData name="hongtuo lin" userId="05612f82-ae4b-4e60-88bf-dc3c9ab52ffb" providerId="ADAL" clId="{3DA08430-1B7A-4AAE-B9DB-E6BA260BC03C}" dt="2020-12-30T16:52:21.787" v="412" actId="478"/>
          <ac:picMkLst>
            <pc:docMk/>
            <pc:sldMk cId="0" sldId="256"/>
            <ac:picMk id="2" creationId="{1C84BA78-3F06-4F4C-9CAD-08BC2EDFD782}"/>
          </ac:picMkLst>
        </pc:picChg>
      </pc:sldChg>
      <pc:sldChg chg="delSp delAnim">
        <pc:chgData name="hongtuo lin" userId="05612f82-ae4b-4e60-88bf-dc3c9ab52ffb" providerId="ADAL" clId="{3DA08430-1B7A-4AAE-B9DB-E6BA260BC03C}" dt="2020-12-30T16:52:18.510" v="411" actId="478"/>
        <pc:sldMkLst>
          <pc:docMk/>
          <pc:sldMk cId="0" sldId="286"/>
        </pc:sldMkLst>
        <pc:picChg chg="del">
          <ac:chgData name="hongtuo lin" userId="05612f82-ae4b-4e60-88bf-dc3c9ab52ffb" providerId="ADAL" clId="{3DA08430-1B7A-4AAE-B9DB-E6BA260BC03C}" dt="2020-12-30T16:52:18.510" v="411" actId="478"/>
          <ac:picMkLst>
            <pc:docMk/>
            <pc:sldMk cId="0" sldId="286"/>
            <ac:picMk id="3" creationId="{5F5C7DB8-0389-4511-AB86-B83DAB683DF1}"/>
          </ac:picMkLst>
        </pc:picChg>
      </pc:sldChg>
      <pc:sldChg chg="delSp delAnim">
        <pc:chgData name="hongtuo lin" userId="05612f82-ae4b-4e60-88bf-dc3c9ab52ffb" providerId="ADAL" clId="{3DA08430-1B7A-4AAE-B9DB-E6BA260BC03C}" dt="2020-12-30T16:52:24.044" v="413" actId="478"/>
        <pc:sldMkLst>
          <pc:docMk/>
          <pc:sldMk cId="0" sldId="287"/>
        </pc:sldMkLst>
        <pc:picChg chg="del">
          <ac:chgData name="hongtuo lin" userId="05612f82-ae4b-4e60-88bf-dc3c9ab52ffb" providerId="ADAL" clId="{3DA08430-1B7A-4AAE-B9DB-E6BA260BC03C}" dt="2020-12-30T16:52:24.044" v="413" actId="478"/>
          <ac:picMkLst>
            <pc:docMk/>
            <pc:sldMk cId="0" sldId="287"/>
            <ac:picMk id="2" creationId="{E39BEAEB-C2E3-4446-A6F7-E20217AA4D3F}"/>
          </ac:picMkLst>
        </pc:picChg>
      </pc:sldChg>
      <pc:sldChg chg="modSp">
        <pc:chgData name="hongtuo lin" userId="05612f82-ae4b-4e60-88bf-dc3c9ab52ffb" providerId="ADAL" clId="{3DA08430-1B7A-4AAE-B9DB-E6BA260BC03C}" dt="2020-12-30T16:51:06.287" v="410" actId="20577"/>
        <pc:sldMkLst>
          <pc:docMk/>
          <pc:sldMk cId="0" sldId="295"/>
        </pc:sldMkLst>
        <pc:spChg chg="mod">
          <ac:chgData name="hongtuo lin" userId="05612f82-ae4b-4e60-88bf-dc3c9ab52ffb" providerId="ADAL" clId="{3DA08430-1B7A-4AAE-B9DB-E6BA260BC03C}" dt="2020-12-30T16:51:06.287" v="410" actId="20577"/>
          <ac:spMkLst>
            <pc:docMk/>
            <pc:sldMk cId="0" sldId="295"/>
            <ac:spMk id="2" creationId="{00000000-0000-0000-0000-000000000000}"/>
          </ac:spMkLst>
        </pc:spChg>
      </pc:sldChg>
      <pc:sldChg chg="modSp">
        <pc:chgData name="hongtuo lin" userId="05612f82-ae4b-4e60-88bf-dc3c9ab52ffb" providerId="ADAL" clId="{3DA08430-1B7A-4AAE-B9DB-E6BA260BC03C}" dt="2020-12-30T16:49:39.220" v="346" actId="1076"/>
        <pc:sldMkLst>
          <pc:docMk/>
          <pc:sldMk cId="0" sldId="349"/>
        </pc:sldMkLst>
        <pc:spChg chg="mod">
          <ac:chgData name="hongtuo lin" userId="05612f82-ae4b-4e60-88bf-dc3c9ab52ffb" providerId="ADAL" clId="{3DA08430-1B7A-4AAE-B9DB-E6BA260BC03C}" dt="2020-12-30T16:49:39.220" v="346" actId="1076"/>
          <ac:spMkLst>
            <pc:docMk/>
            <pc:sldMk cId="0" sldId="349"/>
            <ac:spMk id="4" creationId="{00000000-0000-0000-0000-000000000000}"/>
          </ac:spMkLst>
        </pc:spChg>
      </pc:sldChg>
      <pc:sldChg chg="addSp delSp modSp">
        <pc:chgData name="hongtuo lin" userId="05612f82-ae4b-4e60-88bf-dc3c9ab52ffb" providerId="ADAL" clId="{3DA08430-1B7A-4AAE-B9DB-E6BA260BC03C}" dt="2020-12-30T16:39:31.216" v="220" actId="14100"/>
        <pc:sldMkLst>
          <pc:docMk/>
          <pc:sldMk cId="606017942" sldId="372"/>
        </pc:sldMkLst>
        <pc:spChg chg="del mod">
          <ac:chgData name="hongtuo lin" userId="05612f82-ae4b-4e60-88bf-dc3c9ab52ffb" providerId="ADAL" clId="{3DA08430-1B7A-4AAE-B9DB-E6BA260BC03C}" dt="2020-12-30T16:22:18.488" v="84" actId="478"/>
          <ac:spMkLst>
            <pc:docMk/>
            <pc:sldMk cId="606017942" sldId="372"/>
            <ac:spMk id="3" creationId="{00000000-0000-0000-0000-000000000000}"/>
          </ac:spMkLst>
        </pc:spChg>
        <pc:spChg chg="del">
          <ac:chgData name="hongtuo lin" userId="05612f82-ae4b-4e60-88bf-dc3c9ab52ffb" providerId="ADAL" clId="{3DA08430-1B7A-4AAE-B9DB-E6BA260BC03C}" dt="2020-12-30T16:22:26.300" v="91" actId="478"/>
          <ac:spMkLst>
            <pc:docMk/>
            <pc:sldMk cId="606017942" sldId="372"/>
            <ac:spMk id="4" creationId="{86AF8EC4-32AF-4265-B471-CBACCCEF8265}"/>
          </ac:spMkLst>
        </pc:spChg>
        <pc:spChg chg="del mod">
          <ac:chgData name="hongtuo lin" userId="05612f82-ae4b-4e60-88bf-dc3c9ab52ffb" providerId="ADAL" clId="{3DA08430-1B7A-4AAE-B9DB-E6BA260BC03C}" dt="2020-12-30T16:22:23.365" v="88" actId="478"/>
          <ac:spMkLst>
            <pc:docMk/>
            <pc:sldMk cId="606017942" sldId="372"/>
            <ac:spMk id="8" creationId="{78339B5D-722A-4589-8B4B-ECCA9E7D333B}"/>
          </ac:spMkLst>
        </pc:spChg>
        <pc:spChg chg="add del">
          <ac:chgData name="hongtuo lin" userId="05612f82-ae4b-4e60-88bf-dc3c9ab52ffb" providerId="ADAL" clId="{3DA08430-1B7A-4AAE-B9DB-E6BA260BC03C}" dt="2020-12-30T16:23:12.424" v="93"/>
          <ac:spMkLst>
            <pc:docMk/>
            <pc:sldMk cId="606017942" sldId="372"/>
            <ac:spMk id="14" creationId="{C2598D51-708C-4DA5-B56A-526A38B79A6E}"/>
          </ac:spMkLst>
        </pc:spChg>
        <pc:spChg chg="del">
          <ac:chgData name="hongtuo lin" userId="05612f82-ae4b-4e60-88bf-dc3c9ab52ffb" providerId="ADAL" clId="{3DA08430-1B7A-4AAE-B9DB-E6BA260BC03C}" dt="2020-12-30T16:22:21.460" v="86" actId="478"/>
          <ac:spMkLst>
            <pc:docMk/>
            <pc:sldMk cId="606017942" sldId="372"/>
            <ac:spMk id="17" creationId="{430D7C3C-B7A0-4E67-BD08-7B7976288B44}"/>
          </ac:spMkLst>
        </pc:spChg>
        <pc:spChg chg="del">
          <ac:chgData name="hongtuo lin" userId="05612f82-ae4b-4e60-88bf-dc3c9ab52ffb" providerId="ADAL" clId="{3DA08430-1B7A-4AAE-B9DB-E6BA260BC03C}" dt="2020-12-30T16:22:19.370" v="85" actId="478"/>
          <ac:spMkLst>
            <pc:docMk/>
            <pc:sldMk cId="606017942" sldId="372"/>
            <ac:spMk id="19" creationId="{2A7EF33C-E8E0-4037-B2A4-FF177BB5A4AC}"/>
          </ac:spMkLst>
        </pc:spChg>
        <pc:spChg chg="del mod">
          <ac:chgData name="hongtuo lin" userId="05612f82-ae4b-4e60-88bf-dc3c9ab52ffb" providerId="ADAL" clId="{3DA08430-1B7A-4AAE-B9DB-E6BA260BC03C}" dt="2020-12-30T16:22:24.802" v="90" actId="478"/>
          <ac:spMkLst>
            <pc:docMk/>
            <pc:sldMk cId="606017942" sldId="372"/>
            <ac:spMk id="21" creationId="{58C26DA2-FA6F-4C68-88DE-82E4B8F7D8DE}"/>
          </ac:spMkLst>
        </pc:spChg>
        <pc:spChg chg="add mod">
          <ac:chgData name="hongtuo lin" userId="05612f82-ae4b-4e60-88bf-dc3c9ab52ffb" providerId="ADAL" clId="{3DA08430-1B7A-4AAE-B9DB-E6BA260BC03C}" dt="2020-12-30T16:38:46.342" v="219" actId="20577"/>
          <ac:spMkLst>
            <pc:docMk/>
            <pc:sldMk cId="606017942" sldId="372"/>
            <ac:spMk id="23" creationId="{C4A9E12F-DE8B-45D3-BB71-0F70602A8878}"/>
          </ac:spMkLst>
        </pc:spChg>
        <pc:picChg chg="del">
          <ac:chgData name="hongtuo lin" userId="05612f82-ae4b-4e60-88bf-dc3c9ab52ffb" providerId="ADAL" clId="{3DA08430-1B7A-4AAE-B9DB-E6BA260BC03C}" dt="2020-12-30T16:22:16.546" v="82" actId="478"/>
          <ac:picMkLst>
            <pc:docMk/>
            <pc:sldMk cId="606017942" sldId="372"/>
            <ac:picMk id="2" creationId="{D212C0DC-08DB-4132-8218-BB9638271EF5}"/>
          </ac:picMkLst>
        </pc:picChg>
        <pc:picChg chg="add del">
          <ac:chgData name="hongtuo lin" userId="05612f82-ae4b-4e60-88bf-dc3c9ab52ffb" providerId="ADAL" clId="{3DA08430-1B7A-4AAE-B9DB-E6BA260BC03C}" dt="2020-12-30T16:23:12.424" v="93"/>
          <ac:picMkLst>
            <pc:docMk/>
            <pc:sldMk cId="606017942" sldId="372"/>
            <ac:picMk id="16" creationId="{BD58CF59-ED19-49B2-B59A-DB010CA10392}"/>
          </ac:picMkLst>
        </pc:picChg>
        <pc:picChg chg="add del">
          <ac:chgData name="hongtuo lin" userId="05612f82-ae4b-4e60-88bf-dc3c9ab52ffb" providerId="ADAL" clId="{3DA08430-1B7A-4AAE-B9DB-E6BA260BC03C}" dt="2020-12-30T16:23:12.424" v="93"/>
          <ac:picMkLst>
            <pc:docMk/>
            <pc:sldMk cId="606017942" sldId="372"/>
            <ac:picMk id="18" creationId="{E6A9714C-2E99-48AA-BA0A-372FF769563A}"/>
          </ac:picMkLst>
        </pc:picChg>
        <pc:picChg chg="add del">
          <ac:chgData name="hongtuo lin" userId="05612f82-ae4b-4e60-88bf-dc3c9ab52ffb" providerId="ADAL" clId="{3DA08430-1B7A-4AAE-B9DB-E6BA260BC03C}" dt="2020-12-30T16:23:12.424" v="93"/>
          <ac:picMkLst>
            <pc:docMk/>
            <pc:sldMk cId="606017942" sldId="372"/>
            <ac:picMk id="20" creationId="{46D5B167-5EE7-463A-B58B-C787CA8A03C5}"/>
          </ac:picMkLst>
        </pc:picChg>
        <pc:picChg chg="add del">
          <ac:chgData name="hongtuo lin" userId="05612f82-ae4b-4e60-88bf-dc3c9ab52ffb" providerId="ADAL" clId="{3DA08430-1B7A-4AAE-B9DB-E6BA260BC03C}" dt="2020-12-30T16:23:12.424" v="93"/>
          <ac:picMkLst>
            <pc:docMk/>
            <pc:sldMk cId="606017942" sldId="372"/>
            <ac:picMk id="22" creationId="{0E1A86F0-4414-4CAC-9BBB-6794E4E273D3}"/>
          </ac:picMkLst>
        </pc:picChg>
        <pc:picChg chg="add del">
          <ac:chgData name="hongtuo lin" userId="05612f82-ae4b-4e60-88bf-dc3c9ab52ffb" providerId="ADAL" clId="{3DA08430-1B7A-4AAE-B9DB-E6BA260BC03C}" dt="2020-12-30T16:37:21.791" v="168" actId="478"/>
          <ac:picMkLst>
            <pc:docMk/>
            <pc:sldMk cId="606017942" sldId="372"/>
            <ac:picMk id="24" creationId="{5106DC7B-10A5-4A86-9EB6-F9B771A78FDA}"/>
          </ac:picMkLst>
        </pc:picChg>
        <pc:picChg chg="add mod">
          <ac:chgData name="hongtuo lin" userId="05612f82-ae4b-4e60-88bf-dc3c9ab52ffb" providerId="ADAL" clId="{3DA08430-1B7A-4AAE-B9DB-E6BA260BC03C}" dt="2020-12-30T16:39:31.216" v="220" actId="14100"/>
          <ac:picMkLst>
            <pc:docMk/>
            <pc:sldMk cId="606017942" sldId="372"/>
            <ac:picMk id="25" creationId="{26AD8360-40CD-495B-A789-430ED6E7B10C}"/>
          </ac:picMkLst>
        </pc:picChg>
      </pc:sldChg>
      <pc:sldChg chg="del">
        <pc:chgData name="hongtuo lin" userId="05612f82-ae4b-4e60-88bf-dc3c9ab52ffb" providerId="ADAL" clId="{3DA08430-1B7A-4AAE-B9DB-E6BA260BC03C}" dt="2020-12-30T15:56:35.074" v="15" actId="2696"/>
        <pc:sldMkLst>
          <pc:docMk/>
          <pc:sldMk cId="1272405096" sldId="373"/>
        </pc:sldMkLst>
      </pc:sldChg>
      <pc:sldChg chg="delSp modSp">
        <pc:chgData name="hongtuo lin" userId="05612f82-ae4b-4e60-88bf-dc3c9ab52ffb" providerId="ADAL" clId="{3DA08430-1B7A-4AAE-B9DB-E6BA260BC03C}" dt="2020-12-30T16:48:56.878" v="342" actId="478"/>
        <pc:sldMkLst>
          <pc:docMk/>
          <pc:sldMk cId="1548045450" sldId="375"/>
        </pc:sldMkLst>
        <pc:spChg chg="del">
          <ac:chgData name="hongtuo lin" userId="05612f82-ae4b-4e60-88bf-dc3c9ab52ffb" providerId="ADAL" clId="{3DA08430-1B7A-4AAE-B9DB-E6BA260BC03C}" dt="2020-12-30T16:48:56.878" v="342" actId="478"/>
          <ac:spMkLst>
            <pc:docMk/>
            <pc:sldMk cId="1548045450" sldId="375"/>
            <ac:spMk id="3" creationId="{00000000-0000-0000-0000-000000000000}"/>
          </ac:spMkLst>
        </pc:spChg>
        <pc:spChg chg="del mod">
          <ac:chgData name="hongtuo lin" userId="05612f82-ae4b-4e60-88bf-dc3c9ab52ffb" providerId="ADAL" clId="{3DA08430-1B7A-4AAE-B9DB-E6BA260BC03C}" dt="2020-12-30T16:48:56.878" v="342" actId="478"/>
          <ac:spMkLst>
            <pc:docMk/>
            <pc:sldMk cId="1548045450" sldId="375"/>
            <ac:spMk id="4" creationId="{86AF8EC4-32AF-4265-B471-CBACCCEF8265}"/>
          </ac:spMkLst>
        </pc:spChg>
        <pc:spChg chg="del">
          <ac:chgData name="hongtuo lin" userId="05612f82-ae4b-4e60-88bf-dc3c9ab52ffb" providerId="ADAL" clId="{3DA08430-1B7A-4AAE-B9DB-E6BA260BC03C}" dt="2020-12-30T16:48:56.878" v="342" actId="478"/>
          <ac:spMkLst>
            <pc:docMk/>
            <pc:sldMk cId="1548045450" sldId="375"/>
            <ac:spMk id="8" creationId="{78339B5D-722A-4589-8B4B-ECCA9E7D333B}"/>
          </ac:spMkLst>
        </pc:spChg>
        <pc:spChg chg="del">
          <ac:chgData name="hongtuo lin" userId="05612f82-ae4b-4e60-88bf-dc3c9ab52ffb" providerId="ADAL" clId="{3DA08430-1B7A-4AAE-B9DB-E6BA260BC03C}" dt="2020-12-30T16:48:56.878" v="342" actId="478"/>
          <ac:spMkLst>
            <pc:docMk/>
            <pc:sldMk cId="1548045450" sldId="375"/>
            <ac:spMk id="17" creationId="{430D7C3C-B7A0-4E67-BD08-7B7976288B44}"/>
          </ac:spMkLst>
        </pc:spChg>
        <pc:spChg chg="del">
          <ac:chgData name="hongtuo lin" userId="05612f82-ae4b-4e60-88bf-dc3c9ab52ffb" providerId="ADAL" clId="{3DA08430-1B7A-4AAE-B9DB-E6BA260BC03C}" dt="2020-12-30T16:48:56.878" v="342" actId="478"/>
          <ac:spMkLst>
            <pc:docMk/>
            <pc:sldMk cId="1548045450" sldId="375"/>
            <ac:spMk id="19" creationId="{2A7EF33C-E8E0-4037-B2A4-FF177BB5A4AC}"/>
          </ac:spMkLst>
        </pc:spChg>
        <pc:spChg chg="del">
          <ac:chgData name="hongtuo lin" userId="05612f82-ae4b-4e60-88bf-dc3c9ab52ffb" providerId="ADAL" clId="{3DA08430-1B7A-4AAE-B9DB-E6BA260BC03C}" dt="2020-12-30T16:48:56.878" v="342" actId="478"/>
          <ac:spMkLst>
            <pc:docMk/>
            <pc:sldMk cId="1548045450" sldId="375"/>
            <ac:spMk id="21" creationId="{58C26DA2-FA6F-4C68-88DE-82E4B8F7D8DE}"/>
          </ac:spMkLst>
        </pc:spChg>
        <pc:picChg chg="del">
          <ac:chgData name="hongtuo lin" userId="05612f82-ae4b-4e60-88bf-dc3c9ab52ffb" providerId="ADAL" clId="{3DA08430-1B7A-4AAE-B9DB-E6BA260BC03C}" dt="2020-12-30T16:48:52.997" v="340" actId="478"/>
          <ac:picMkLst>
            <pc:docMk/>
            <pc:sldMk cId="1548045450" sldId="375"/>
            <ac:picMk id="2" creationId="{D212C0DC-08DB-4132-8218-BB9638271EF5}"/>
          </ac:picMkLst>
        </pc:picChg>
      </pc:sldChg>
      <pc:sldChg chg="add del">
        <pc:chgData name="hongtuo lin" userId="05612f82-ae4b-4e60-88bf-dc3c9ab52ffb" providerId="ADAL" clId="{3DA08430-1B7A-4AAE-B9DB-E6BA260BC03C}" dt="2020-12-30T15:56:30.541" v="14" actId="2696"/>
        <pc:sldMkLst>
          <pc:docMk/>
          <pc:sldMk cId="950985126" sldId="378"/>
        </pc:sldMkLst>
      </pc:sldChg>
      <pc:sldChg chg="addSp delSp modSp add del ord">
        <pc:chgData name="hongtuo lin" userId="05612f82-ae4b-4e60-88bf-dc3c9ab52ffb" providerId="ADAL" clId="{3DA08430-1B7A-4AAE-B9DB-E6BA260BC03C}" dt="2020-12-30T16:21:37.626" v="80" actId="2696"/>
        <pc:sldMkLst>
          <pc:docMk/>
          <pc:sldMk cId="2527559022" sldId="379"/>
        </pc:sldMkLst>
        <pc:spChg chg="del mod">
          <ac:chgData name="hongtuo lin" userId="05612f82-ae4b-4e60-88bf-dc3c9ab52ffb" providerId="ADAL" clId="{3DA08430-1B7A-4AAE-B9DB-E6BA260BC03C}" dt="2020-12-30T15:56:27.193" v="13" actId="478"/>
          <ac:spMkLst>
            <pc:docMk/>
            <pc:sldMk cId="2527559022" sldId="379"/>
            <ac:spMk id="3" creationId="{00000000-0000-0000-0000-000000000000}"/>
          </ac:spMkLst>
        </pc:spChg>
        <pc:spChg chg="del">
          <ac:chgData name="hongtuo lin" userId="05612f82-ae4b-4e60-88bf-dc3c9ab52ffb" providerId="ADAL" clId="{3DA08430-1B7A-4AAE-B9DB-E6BA260BC03C}" dt="2020-12-30T15:56:15.885" v="11" actId="478"/>
          <ac:spMkLst>
            <pc:docMk/>
            <pc:sldMk cId="2527559022" sldId="379"/>
            <ac:spMk id="4" creationId="{86AF8EC4-32AF-4265-B471-CBACCCEF8265}"/>
          </ac:spMkLst>
        </pc:spChg>
        <pc:spChg chg="del mod">
          <ac:chgData name="hongtuo lin" userId="05612f82-ae4b-4e60-88bf-dc3c9ab52ffb" providerId="ADAL" clId="{3DA08430-1B7A-4AAE-B9DB-E6BA260BC03C}" dt="2020-12-30T15:56:12.842" v="8" actId="478"/>
          <ac:spMkLst>
            <pc:docMk/>
            <pc:sldMk cId="2527559022" sldId="379"/>
            <ac:spMk id="8" creationId="{78339B5D-722A-4589-8B4B-ECCA9E7D333B}"/>
          </ac:spMkLst>
        </pc:spChg>
        <pc:spChg chg="add">
          <ac:chgData name="hongtuo lin" userId="05612f82-ae4b-4e60-88bf-dc3c9ab52ffb" providerId="ADAL" clId="{3DA08430-1B7A-4AAE-B9DB-E6BA260BC03C}" dt="2020-12-30T15:56:23.347" v="12"/>
          <ac:spMkLst>
            <pc:docMk/>
            <pc:sldMk cId="2527559022" sldId="379"/>
            <ac:spMk id="16" creationId="{83B4E519-A042-4526-BF3B-60406B58FD15}"/>
          </ac:spMkLst>
        </pc:spChg>
        <pc:spChg chg="del">
          <ac:chgData name="hongtuo lin" userId="05612f82-ae4b-4e60-88bf-dc3c9ab52ffb" providerId="ADAL" clId="{3DA08430-1B7A-4AAE-B9DB-E6BA260BC03C}" dt="2020-12-30T15:56:08.225" v="4" actId="478"/>
          <ac:spMkLst>
            <pc:docMk/>
            <pc:sldMk cId="2527559022" sldId="379"/>
            <ac:spMk id="17" creationId="{430D7C3C-B7A0-4E67-BD08-7B7976288B44}"/>
          </ac:spMkLst>
        </pc:spChg>
        <pc:spChg chg="add">
          <ac:chgData name="hongtuo lin" userId="05612f82-ae4b-4e60-88bf-dc3c9ab52ffb" providerId="ADAL" clId="{3DA08430-1B7A-4AAE-B9DB-E6BA260BC03C}" dt="2020-12-30T15:56:23.347" v="12"/>
          <ac:spMkLst>
            <pc:docMk/>
            <pc:sldMk cId="2527559022" sldId="379"/>
            <ac:spMk id="18" creationId="{35CAD6F5-E6C2-47AC-BC84-E15E6B30DF5A}"/>
          </ac:spMkLst>
        </pc:spChg>
        <pc:spChg chg="del">
          <ac:chgData name="hongtuo lin" userId="05612f82-ae4b-4e60-88bf-dc3c9ab52ffb" providerId="ADAL" clId="{3DA08430-1B7A-4AAE-B9DB-E6BA260BC03C}" dt="2020-12-30T15:56:09.971" v="6" actId="478"/>
          <ac:spMkLst>
            <pc:docMk/>
            <pc:sldMk cId="2527559022" sldId="379"/>
            <ac:spMk id="19" creationId="{2A7EF33C-E8E0-4037-B2A4-FF177BB5A4AC}"/>
          </ac:spMkLst>
        </pc:spChg>
        <pc:spChg chg="del mod">
          <ac:chgData name="hongtuo lin" userId="05612f82-ae4b-4e60-88bf-dc3c9ab52ffb" providerId="ADAL" clId="{3DA08430-1B7A-4AAE-B9DB-E6BA260BC03C}" dt="2020-12-30T15:56:14.645" v="10" actId="478"/>
          <ac:spMkLst>
            <pc:docMk/>
            <pc:sldMk cId="2527559022" sldId="379"/>
            <ac:spMk id="21" creationId="{58C26DA2-FA6F-4C68-88DE-82E4B8F7D8DE}"/>
          </ac:spMkLst>
        </pc:spChg>
        <pc:picChg chg="del">
          <ac:chgData name="hongtuo lin" userId="05612f82-ae4b-4e60-88bf-dc3c9ab52ffb" providerId="ADAL" clId="{3DA08430-1B7A-4AAE-B9DB-E6BA260BC03C}" dt="2020-12-30T15:56:07.784" v="3" actId="478"/>
          <ac:picMkLst>
            <pc:docMk/>
            <pc:sldMk cId="2527559022" sldId="379"/>
            <ac:picMk id="2" creationId="{D212C0DC-08DB-4132-8218-BB9638271EF5}"/>
          </ac:picMkLst>
        </pc:picChg>
        <pc:picChg chg="add del">
          <ac:chgData name="hongtuo lin" userId="05612f82-ae4b-4e60-88bf-dc3c9ab52ffb" providerId="ADAL" clId="{3DA08430-1B7A-4AAE-B9DB-E6BA260BC03C}" dt="2020-12-30T16:20:32.097" v="69"/>
          <ac:picMkLst>
            <pc:docMk/>
            <pc:sldMk cId="2527559022" sldId="379"/>
            <ac:picMk id="14" creationId="{960BD73D-EAE3-467D-B97F-C0DFE2B9D71A}"/>
          </ac:picMkLst>
        </pc:picChg>
      </pc:sldChg>
      <pc:sldChg chg="addSp delSp modSp add ord">
        <pc:chgData name="hongtuo lin" userId="05612f82-ae4b-4e60-88bf-dc3c9ab52ffb" providerId="ADAL" clId="{3DA08430-1B7A-4AAE-B9DB-E6BA260BC03C}" dt="2020-12-30T16:48:28.148" v="339" actId="1076"/>
        <pc:sldMkLst>
          <pc:docMk/>
          <pc:sldMk cId="1675642885" sldId="380"/>
        </pc:sldMkLst>
        <pc:spChg chg="add del mod">
          <ac:chgData name="hongtuo lin" userId="05612f82-ae4b-4e60-88bf-dc3c9ab52ffb" providerId="ADAL" clId="{3DA08430-1B7A-4AAE-B9DB-E6BA260BC03C}" dt="2020-12-30T16:45:22.629" v="226" actId="11529"/>
          <ac:spMkLst>
            <pc:docMk/>
            <pc:sldMk cId="1675642885" sldId="380"/>
            <ac:spMk id="4" creationId="{E68756D3-9216-471B-A4BF-CBDEC406FE65}"/>
          </ac:spMkLst>
        </pc:spChg>
        <pc:spChg chg="del">
          <ac:chgData name="hongtuo lin" userId="05612f82-ae4b-4e60-88bf-dc3c9ab52ffb" providerId="ADAL" clId="{3DA08430-1B7A-4AAE-B9DB-E6BA260BC03C}" dt="2020-12-30T15:56:53.951" v="17" actId="478"/>
          <ac:spMkLst>
            <pc:docMk/>
            <pc:sldMk cId="1675642885" sldId="380"/>
            <ac:spMk id="16" creationId="{83B4E519-A042-4526-BF3B-60406B58FD15}"/>
          </ac:spMkLst>
        </pc:spChg>
        <pc:spChg chg="add mod">
          <ac:chgData name="hongtuo lin" userId="05612f82-ae4b-4e60-88bf-dc3c9ab52ffb" providerId="ADAL" clId="{3DA08430-1B7A-4AAE-B9DB-E6BA260BC03C}" dt="2020-12-30T16:45:55.960" v="258" actId="20577"/>
          <ac:spMkLst>
            <pc:docMk/>
            <pc:sldMk cId="1675642885" sldId="380"/>
            <ac:spMk id="17" creationId="{082073A4-FAE0-47C1-A0C5-FBC3C822C094}"/>
          </ac:spMkLst>
        </pc:spChg>
        <pc:spChg chg="del">
          <ac:chgData name="hongtuo lin" userId="05612f82-ae4b-4e60-88bf-dc3c9ab52ffb" providerId="ADAL" clId="{3DA08430-1B7A-4AAE-B9DB-E6BA260BC03C}" dt="2020-12-30T15:56:56.218" v="19" actId="478"/>
          <ac:spMkLst>
            <pc:docMk/>
            <pc:sldMk cId="1675642885" sldId="380"/>
            <ac:spMk id="18" creationId="{35CAD6F5-E6C2-47AC-BC84-E15E6B30DF5A}"/>
          </ac:spMkLst>
        </pc:spChg>
        <pc:spChg chg="add mod">
          <ac:chgData name="hongtuo lin" userId="05612f82-ae4b-4e60-88bf-dc3c9ab52ffb" providerId="ADAL" clId="{3DA08430-1B7A-4AAE-B9DB-E6BA260BC03C}" dt="2020-12-30T16:47:48.728" v="286" actId="20577"/>
          <ac:spMkLst>
            <pc:docMk/>
            <pc:sldMk cId="1675642885" sldId="380"/>
            <ac:spMk id="19" creationId="{B3E9503C-DAD2-4831-A928-433FF3A71B5D}"/>
          </ac:spMkLst>
        </pc:spChg>
        <pc:spChg chg="add mod">
          <ac:chgData name="hongtuo lin" userId="05612f82-ae4b-4e60-88bf-dc3c9ab52ffb" providerId="ADAL" clId="{3DA08430-1B7A-4AAE-B9DB-E6BA260BC03C}" dt="2020-12-30T16:48:28.148" v="339" actId="1076"/>
          <ac:spMkLst>
            <pc:docMk/>
            <pc:sldMk cId="1675642885" sldId="380"/>
            <ac:spMk id="20" creationId="{9B06E292-6C6C-4860-82ED-89912EBB5AE1}"/>
          </ac:spMkLst>
        </pc:spChg>
        <pc:picChg chg="add mod">
          <ac:chgData name="hongtuo lin" userId="05612f82-ae4b-4e60-88bf-dc3c9ab52ffb" providerId="ADAL" clId="{3DA08430-1B7A-4AAE-B9DB-E6BA260BC03C}" dt="2020-12-30T16:21:24.867" v="78" actId="1076"/>
          <ac:picMkLst>
            <pc:docMk/>
            <pc:sldMk cId="1675642885" sldId="380"/>
            <ac:picMk id="3" creationId="{B3A411BA-6A50-434E-BE0A-621A87C64125}"/>
          </ac:picMkLst>
        </pc:picChg>
        <pc:picChg chg="add del mod">
          <ac:chgData name="hongtuo lin" userId="05612f82-ae4b-4e60-88bf-dc3c9ab52ffb" providerId="ADAL" clId="{3DA08430-1B7A-4AAE-B9DB-E6BA260BC03C}" dt="2020-12-30T16:21:06.747" v="76" actId="478"/>
          <ac:picMkLst>
            <pc:docMk/>
            <pc:sldMk cId="1675642885" sldId="380"/>
            <ac:picMk id="10" creationId="{A6BFCB60-E4E6-493C-BDEE-4BDAEC5F767F}"/>
          </ac:picMkLst>
        </pc:picChg>
        <pc:picChg chg="add mod">
          <ac:chgData name="hongtuo lin" userId="05612f82-ae4b-4e60-88bf-dc3c9ab52ffb" providerId="ADAL" clId="{3DA08430-1B7A-4AAE-B9DB-E6BA260BC03C}" dt="2020-12-30T16:47:20.879" v="259" actId="1076"/>
          <ac:picMkLst>
            <pc:docMk/>
            <pc:sldMk cId="1675642885" sldId="380"/>
            <ac:picMk id="11" creationId="{C207FFE9-1791-4E25-B77B-0F1D005AFD38}"/>
          </ac:picMkLst>
        </pc:picChg>
        <pc:picChg chg="del">
          <ac:chgData name="hongtuo lin" userId="05612f82-ae4b-4e60-88bf-dc3c9ab52ffb" providerId="ADAL" clId="{3DA08430-1B7A-4AAE-B9DB-E6BA260BC03C}" dt="2020-12-30T15:56:54.433" v="18" actId="478"/>
          <ac:picMkLst>
            <pc:docMk/>
            <pc:sldMk cId="1675642885" sldId="380"/>
            <ac:picMk id="14" creationId="{960BD73D-EAE3-467D-B97F-C0DFE2B9D71A}"/>
          </ac:picMkLst>
        </pc:picChg>
      </pc:sldChg>
      <pc:sldChg chg="addSp delSp modSp add ord">
        <pc:chgData name="hongtuo lin" userId="05612f82-ae4b-4e60-88bf-dc3c9ab52ffb" providerId="ADAL" clId="{3DA08430-1B7A-4AAE-B9DB-E6BA260BC03C}" dt="2020-12-30T16:36:09.688" v="142" actId="1076"/>
        <pc:sldMkLst>
          <pc:docMk/>
          <pc:sldMk cId="785241228" sldId="381"/>
        </pc:sldMkLst>
        <pc:spChg chg="add del mod">
          <ac:chgData name="hongtuo lin" userId="05612f82-ae4b-4e60-88bf-dc3c9ab52ffb" providerId="ADAL" clId="{3DA08430-1B7A-4AAE-B9DB-E6BA260BC03C}" dt="2020-12-30T16:15:14.261" v="62"/>
          <ac:spMkLst>
            <pc:docMk/>
            <pc:sldMk cId="785241228" sldId="381"/>
            <ac:spMk id="2" creationId="{9712834E-6370-4504-B214-24083E6C6F82}"/>
          </ac:spMkLst>
        </pc:spChg>
        <pc:picChg chg="add del">
          <ac:chgData name="hongtuo lin" userId="05612f82-ae4b-4e60-88bf-dc3c9ab52ffb" providerId="ADAL" clId="{3DA08430-1B7A-4AAE-B9DB-E6BA260BC03C}" dt="2020-12-30T16:17:52.309" v="65" actId="478"/>
          <ac:picMkLst>
            <pc:docMk/>
            <pc:sldMk cId="785241228" sldId="381"/>
            <ac:picMk id="3" creationId="{A55F12BE-ECF4-4FD6-B974-F643E4DF6000}"/>
          </ac:picMkLst>
        </pc:picChg>
        <pc:picChg chg="add del mod">
          <ac:chgData name="hongtuo lin" userId="05612f82-ae4b-4e60-88bf-dc3c9ab52ffb" providerId="ADAL" clId="{3DA08430-1B7A-4AAE-B9DB-E6BA260BC03C}" dt="2020-12-30T16:34:06.314" v="139" actId="478"/>
          <ac:picMkLst>
            <pc:docMk/>
            <pc:sldMk cId="785241228" sldId="381"/>
            <ac:picMk id="4" creationId="{B82E272A-5B73-445B-A24D-D96B9A18B547}"/>
          </ac:picMkLst>
        </pc:picChg>
        <pc:picChg chg="add mod">
          <ac:chgData name="hongtuo lin" userId="05612f82-ae4b-4e60-88bf-dc3c9ab52ffb" providerId="ADAL" clId="{3DA08430-1B7A-4AAE-B9DB-E6BA260BC03C}" dt="2020-12-30T16:36:09.688" v="142" actId="1076"/>
          <ac:picMkLst>
            <pc:docMk/>
            <pc:sldMk cId="785241228" sldId="381"/>
            <ac:picMk id="5" creationId="{E95EFCCB-411C-4998-AC6C-69C56F7F53FA}"/>
          </ac:picMkLst>
        </pc:picChg>
        <pc:picChg chg="del">
          <ac:chgData name="hongtuo lin" userId="05612f82-ae4b-4e60-88bf-dc3c9ab52ffb" providerId="ADAL" clId="{3DA08430-1B7A-4AAE-B9DB-E6BA260BC03C}" dt="2020-12-30T15:58:08.300" v="44" actId="478"/>
          <ac:picMkLst>
            <pc:docMk/>
            <pc:sldMk cId="785241228" sldId="381"/>
            <ac:picMk id="10" creationId="{A6BFCB60-E4E6-493C-BDEE-4BDAEC5F767F}"/>
          </ac:picMkLst>
        </pc:picChg>
      </pc:sldChg>
      <pc:sldChg chg="addSp delSp modSp add ord">
        <pc:chgData name="hongtuo lin" userId="05612f82-ae4b-4e60-88bf-dc3c9ab52ffb" providerId="ADAL" clId="{3DA08430-1B7A-4AAE-B9DB-E6BA260BC03C}" dt="2020-12-30T16:17:44.748" v="64"/>
        <pc:sldMkLst>
          <pc:docMk/>
          <pc:sldMk cId="523972518" sldId="382"/>
        </pc:sldMkLst>
        <pc:picChg chg="add del mod">
          <ac:chgData name="hongtuo lin" userId="05612f82-ae4b-4e60-88bf-dc3c9ab52ffb" providerId="ADAL" clId="{3DA08430-1B7A-4AAE-B9DB-E6BA260BC03C}" dt="2020-12-30T16:14:42.649" v="56" actId="478"/>
          <ac:picMkLst>
            <pc:docMk/>
            <pc:sldMk cId="523972518" sldId="382"/>
            <ac:picMk id="3" creationId="{9552654A-7B9B-4318-AD33-FF3FFD1377A0}"/>
          </ac:picMkLst>
        </pc:picChg>
        <pc:picChg chg="add mod">
          <ac:chgData name="hongtuo lin" userId="05612f82-ae4b-4e60-88bf-dc3c9ab52ffb" providerId="ADAL" clId="{3DA08430-1B7A-4AAE-B9DB-E6BA260BC03C}" dt="2020-12-30T16:14:52.649" v="59" actId="1076"/>
          <ac:picMkLst>
            <pc:docMk/>
            <pc:sldMk cId="523972518" sldId="382"/>
            <ac:picMk id="5" creationId="{7D9BC24E-F846-46D9-BC6A-820BAA2E9E16}"/>
          </ac:picMkLst>
        </pc:picChg>
      </pc:sldChg>
      <pc:sldChg chg="add">
        <pc:chgData name="hongtuo lin" userId="05612f82-ae4b-4e60-88bf-dc3c9ab52ffb" providerId="ADAL" clId="{3DA08430-1B7A-4AAE-B9DB-E6BA260BC03C}" dt="2020-12-30T15:58:10.517" v="46"/>
        <pc:sldMkLst>
          <pc:docMk/>
          <pc:sldMk cId="931221772" sldId="383"/>
        </pc:sldMkLst>
      </pc:sldChg>
      <pc:sldChg chg="addSp modSp add">
        <pc:chgData name="hongtuo lin" userId="05612f82-ae4b-4e60-88bf-dc3c9ab52ffb" providerId="ADAL" clId="{3DA08430-1B7A-4AAE-B9DB-E6BA260BC03C}" dt="2020-12-30T16:39:51.722" v="222" actId="14100"/>
        <pc:sldMkLst>
          <pc:docMk/>
          <pc:sldMk cId="4187287542" sldId="384"/>
        </pc:sldMkLst>
        <pc:spChg chg="add mod">
          <ac:chgData name="hongtuo lin" userId="05612f82-ae4b-4e60-88bf-dc3c9ab52ffb" providerId="ADAL" clId="{3DA08430-1B7A-4AAE-B9DB-E6BA260BC03C}" dt="2020-12-30T16:39:51.722" v="222" actId="14100"/>
          <ac:spMkLst>
            <pc:docMk/>
            <pc:sldMk cId="4187287542" sldId="384"/>
            <ac:spMk id="7" creationId="{52E55E0D-812A-42A6-8FC3-3F246973445A}"/>
          </ac:spMkLst>
        </pc:spChg>
        <pc:picChg chg="add">
          <ac:chgData name="hongtuo lin" userId="05612f82-ae4b-4e60-88bf-dc3c9ab52ffb" providerId="ADAL" clId="{3DA08430-1B7A-4AAE-B9DB-E6BA260BC03C}" dt="2020-12-30T16:24:44.463" v="101"/>
          <ac:picMkLst>
            <pc:docMk/>
            <pc:sldMk cId="4187287542" sldId="384"/>
            <ac:picMk id="8" creationId="{C140951A-30D8-461B-977A-75EB88400815}"/>
          </ac:picMkLst>
        </pc:picChg>
        <pc:picChg chg="add">
          <ac:chgData name="hongtuo lin" userId="05612f82-ae4b-4e60-88bf-dc3c9ab52ffb" providerId="ADAL" clId="{3DA08430-1B7A-4AAE-B9DB-E6BA260BC03C}" dt="2020-12-30T16:24:44.463" v="101"/>
          <ac:picMkLst>
            <pc:docMk/>
            <pc:sldMk cId="4187287542" sldId="384"/>
            <ac:picMk id="9" creationId="{A2A91B2D-1544-4CD5-80FC-9AE0DC9C701D}"/>
          </ac:picMkLst>
        </pc:picChg>
      </pc:sldChg>
      <pc:sldChg chg="addSp delSp modSp add">
        <pc:chgData name="hongtuo lin" userId="05612f82-ae4b-4e60-88bf-dc3c9ab52ffb" providerId="ADAL" clId="{3DA08430-1B7A-4AAE-B9DB-E6BA260BC03C}" dt="2020-12-30T16:40:52.825" v="224" actId="14100"/>
        <pc:sldMkLst>
          <pc:docMk/>
          <pc:sldMk cId="421425165" sldId="385"/>
        </pc:sldMkLst>
        <pc:spChg chg="add mod">
          <ac:chgData name="hongtuo lin" userId="05612f82-ae4b-4e60-88bf-dc3c9ab52ffb" providerId="ADAL" clId="{3DA08430-1B7A-4AAE-B9DB-E6BA260BC03C}" dt="2020-12-30T16:40:52.825" v="224" actId="14100"/>
          <ac:spMkLst>
            <pc:docMk/>
            <pc:sldMk cId="421425165" sldId="385"/>
            <ac:spMk id="7" creationId="{5DF00978-D74C-485D-9560-E61F09C4C34B}"/>
          </ac:spMkLst>
        </pc:spChg>
        <pc:spChg chg="add del">
          <ac:chgData name="hongtuo lin" userId="05612f82-ae4b-4e60-88bf-dc3c9ab52ffb" providerId="ADAL" clId="{3DA08430-1B7A-4AAE-B9DB-E6BA260BC03C}" dt="2020-12-30T16:25:38.993" v="104"/>
          <ac:spMkLst>
            <pc:docMk/>
            <pc:sldMk cId="421425165" sldId="385"/>
            <ac:spMk id="11" creationId="{CC5BB72D-7441-41A6-8BF2-D1EC30790C37}"/>
          </ac:spMkLst>
        </pc:spChg>
        <pc:picChg chg="add">
          <ac:chgData name="hongtuo lin" userId="05612f82-ae4b-4e60-88bf-dc3c9ab52ffb" providerId="ADAL" clId="{3DA08430-1B7A-4AAE-B9DB-E6BA260BC03C}" dt="2020-12-30T16:24:52.132" v="102"/>
          <ac:picMkLst>
            <pc:docMk/>
            <pc:sldMk cId="421425165" sldId="385"/>
            <ac:picMk id="8" creationId="{EC9B8B05-A67D-4750-B744-487B0F4BB581}"/>
          </ac:picMkLst>
        </pc:picChg>
        <pc:picChg chg="add">
          <ac:chgData name="hongtuo lin" userId="05612f82-ae4b-4e60-88bf-dc3c9ab52ffb" providerId="ADAL" clId="{3DA08430-1B7A-4AAE-B9DB-E6BA260BC03C}" dt="2020-12-30T16:24:52.132" v="102"/>
          <ac:picMkLst>
            <pc:docMk/>
            <pc:sldMk cId="421425165" sldId="385"/>
            <ac:picMk id="9" creationId="{686A5C84-670C-4478-9D9D-5696D5F27AD7}"/>
          </ac:picMkLst>
        </pc:picChg>
        <pc:picChg chg="add">
          <ac:chgData name="hongtuo lin" userId="05612f82-ae4b-4e60-88bf-dc3c9ab52ffb" providerId="ADAL" clId="{3DA08430-1B7A-4AAE-B9DB-E6BA260BC03C}" dt="2020-12-30T16:24:52.132" v="102"/>
          <ac:picMkLst>
            <pc:docMk/>
            <pc:sldMk cId="421425165" sldId="385"/>
            <ac:picMk id="10" creationId="{BD2AFDF3-6E17-460E-B33C-511B2B604736}"/>
          </ac:picMkLst>
        </pc:picChg>
        <pc:picChg chg="add del">
          <ac:chgData name="hongtuo lin" userId="05612f82-ae4b-4e60-88bf-dc3c9ab52ffb" providerId="ADAL" clId="{3DA08430-1B7A-4AAE-B9DB-E6BA260BC03C}" dt="2020-12-30T16:25:38.993" v="104"/>
          <ac:picMkLst>
            <pc:docMk/>
            <pc:sldMk cId="421425165" sldId="385"/>
            <ac:picMk id="12" creationId="{84327DE4-CFE7-4A75-B08C-E276B7C5BD98}"/>
          </ac:picMkLst>
        </pc:picChg>
        <pc:picChg chg="add del">
          <ac:chgData name="hongtuo lin" userId="05612f82-ae4b-4e60-88bf-dc3c9ab52ffb" providerId="ADAL" clId="{3DA08430-1B7A-4AAE-B9DB-E6BA260BC03C}" dt="2020-12-30T16:25:38.993" v="104"/>
          <ac:picMkLst>
            <pc:docMk/>
            <pc:sldMk cId="421425165" sldId="385"/>
            <ac:picMk id="13" creationId="{3A1BF939-8DBF-46BA-A816-32CE16EF0479}"/>
          </ac:picMkLst>
        </pc:picChg>
        <pc:picChg chg="add del">
          <ac:chgData name="hongtuo lin" userId="05612f82-ae4b-4e60-88bf-dc3c9ab52ffb" providerId="ADAL" clId="{3DA08430-1B7A-4AAE-B9DB-E6BA260BC03C}" dt="2020-12-30T16:25:38.993" v="104"/>
          <ac:picMkLst>
            <pc:docMk/>
            <pc:sldMk cId="421425165" sldId="385"/>
            <ac:picMk id="14" creationId="{16082EFE-CF5D-4061-B395-D47A2D2B9773}"/>
          </ac:picMkLst>
        </pc:picChg>
      </pc:sldChg>
      <pc:sldChg chg="addSp delSp modSp add ord">
        <pc:chgData name="hongtuo lin" userId="05612f82-ae4b-4e60-88bf-dc3c9ab52ffb" providerId="ADAL" clId="{3DA08430-1B7A-4AAE-B9DB-E6BA260BC03C}" dt="2020-12-30T16:37:04.597" v="167" actId="20577"/>
        <pc:sldMkLst>
          <pc:docMk/>
          <pc:sldMk cId="1871469915" sldId="386"/>
        </pc:sldMkLst>
        <pc:spChg chg="add mod">
          <ac:chgData name="hongtuo lin" userId="05612f82-ae4b-4e60-88bf-dc3c9ab52ffb" providerId="ADAL" clId="{3DA08430-1B7A-4AAE-B9DB-E6BA260BC03C}" dt="2020-12-30T16:37:04.597" v="167" actId="20577"/>
          <ac:spMkLst>
            <pc:docMk/>
            <pc:sldMk cId="1871469915" sldId="386"/>
            <ac:spMk id="7" creationId="{D9203FDB-E1B2-4911-A72C-06A9685C0765}"/>
          </ac:spMkLst>
        </pc:spChg>
        <pc:picChg chg="add mod">
          <ac:chgData name="hongtuo lin" userId="05612f82-ae4b-4e60-88bf-dc3c9ab52ffb" providerId="ADAL" clId="{3DA08430-1B7A-4AAE-B9DB-E6BA260BC03C}" dt="2020-12-30T16:36:30.972" v="144" actId="1076"/>
          <ac:picMkLst>
            <pc:docMk/>
            <pc:sldMk cId="1871469915" sldId="386"/>
            <ac:picMk id="8" creationId="{60332D5B-C72D-4AF3-886D-6F654D3E2C0C}"/>
          </ac:picMkLst>
        </pc:picChg>
        <pc:picChg chg="add del">
          <ac:chgData name="hongtuo lin" userId="05612f82-ae4b-4e60-88bf-dc3c9ab52ffb" providerId="ADAL" clId="{3DA08430-1B7A-4AAE-B9DB-E6BA260BC03C}" dt="2020-12-30T16:33:24.236" v="134" actId="478"/>
          <ac:picMkLst>
            <pc:docMk/>
            <pc:sldMk cId="1871469915" sldId="386"/>
            <ac:picMk id="9" creationId="{18EA4692-7D7E-4749-B03A-93AB78C9EF9C}"/>
          </ac:picMkLst>
        </pc:picChg>
        <pc:picChg chg="add mod">
          <ac:chgData name="hongtuo lin" userId="05612f82-ae4b-4e60-88bf-dc3c9ab52ffb" providerId="ADAL" clId="{3DA08430-1B7A-4AAE-B9DB-E6BA260BC03C}" dt="2020-12-30T16:36:46.823" v="150" actId="1076"/>
          <ac:picMkLst>
            <pc:docMk/>
            <pc:sldMk cId="1871469915" sldId="386"/>
            <ac:picMk id="10" creationId="{1F9C7BE8-7366-41F6-BC5E-F98E0900AA77}"/>
          </ac:picMkLst>
        </pc:picChg>
        <pc:picChg chg="add del">
          <ac:chgData name="hongtuo lin" userId="05612f82-ae4b-4e60-88bf-dc3c9ab52ffb" providerId="ADAL" clId="{3DA08430-1B7A-4AAE-B9DB-E6BA260BC03C}" dt="2020-12-30T16:33:24.721" v="135" actId="478"/>
          <ac:picMkLst>
            <pc:docMk/>
            <pc:sldMk cId="1871469915" sldId="386"/>
            <ac:picMk id="11" creationId="{969CEC77-4B6B-49FF-8ACF-A9883A3ACC81}"/>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20182\Desktop\&#25968;&#25454;&#25366;&#25496;\OneDrive_2_2020-12-27\4.3&#30011;&#22270;.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7701946245060849E-2"/>
          <c:y val="6.1352547277744127E-2"/>
          <c:w val="0.85191826883763999"/>
          <c:h val="0.82758350360447097"/>
        </c:manualLayout>
      </c:layout>
      <c:barChart>
        <c:barDir val="col"/>
        <c:grouping val="clustered"/>
        <c:varyColors val="0"/>
        <c:ser>
          <c:idx val="0"/>
          <c:order val="0"/>
          <c:tx>
            <c:strRef>
              <c:f>[4.3画图.xlsx]只有一列数据的柱状图!$B$1</c:f>
              <c:strCache>
                <c:ptCount val="1"/>
                <c:pt idx="0">
                  <c:v>数据</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sz="1600"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[4.3画图.xlsx]只有一列数据的柱状图!$A$2:$A$4</c:f>
              <c:strCache>
                <c:ptCount val="3"/>
                <c:pt idx="0">
                  <c:v>precision_score</c:v>
                </c:pt>
                <c:pt idx="1">
                  <c:v>recall_score</c:v>
                </c:pt>
                <c:pt idx="2">
                  <c:v>F1-Score</c:v>
                </c:pt>
              </c:strCache>
            </c:strRef>
          </c:cat>
          <c:val>
            <c:numRef>
              <c:f>[4.3画图.xlsx]只有一列数据的柱状图!$B$2:$B$4</c:f>
              <c:numCache>
                <c:formatCode>General</c:formatCode>
                <c:ptCount val="3"/>
                <c:pt idx="0">
                  <c:v>0.61764699999999995</c:v>
                </c:pt>
                <c:pt idx="1">
                  <c:v>0.875</c:v>
                </c:pt>
                <c:pt idx="2">
                  <c:v>0.72413700000000003</c:v>
                </c:pt>
              </c:numCache>
            </c:numRef>
          </c:val>
          <c:extLst>
            <c:ext xmlns:c16="http://schemas.microsoft.com/office/drawing/2014/chart" uri="{C3380CC4-5D6E-409C-BE32-E72D297353CC}">
              <c16:uniqueId val="{00000000-6EAF-40E9-ACFF-78A05BC7D1FB}"/>
            </c:ext>
          </c:extLst>
        </c:ser>
        <c:dLbls>
          <c:showLegendKey val="0"/>
          <c:showVal val="0"/>
          <c:showCatName val="0"/>
          <c:showSerName val="0"/>
          <c:showPercent val="0"/>
          <c:showBubbleSize val="0"/>
        </c:dLbls>
        <c:gapWidth val="219"/>
        <c:overlap val="-27"/>
        <c:axId val="116024368"/>
        <c:axId val="116033104"/>
      </c:barChart>
      <c:catAx>
        <c:axId val="1160243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sz="1600" b="0" i="0" u="none" strike="noStrike" kern="1200" baseline="0">
                <a:solidFill>
                  <a:schemeClr val="tx1">
                    <a:lumMod val="65000"/>
                    <a:lumOff val="35000"/>
                  </a:schemeClr>
                </a:solidFill>
                <a:latin typeface="+mn-lt"/>
                <a:ea typeface="+mn-ea"/>
                <a:cs typeface="+mn-cs"/>
              </a:defRPr>
            </a:pPr>
            <a:endParaRPr lang="zh-CN"/>
          </a:p>
        </c:txPr>
        <c:crossAx val="116033104"/>
        <c:crosses val="autoZero"/>
        <c:auto val="1"/>
        <c:lblAlgn val="ctr"/>
        <c:lblOffset val="100"/>
        <c:noMultiLvlLbl val="0"/>
      </c:catAx>
      <c:valAx>
        <c:axId val="11603310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US" sz="1500" b="0" i="0" u="none" strike="noStrike" kern="1200" baseline="0">
                <a:solidFill>
                  <a:schemeClr val="tx1">
                    <a:lumMod val="65000"/>
                    <a:lumOff val="35000"/>
                  </a:schemeClr>
                </a:solidFill>
                <a:latin typeface="+mn-lt"/>
                <a:ea typeface="+mn-ea"/>
                <a:cs typeface="+mn-cs"/>
              </a:defRPr>
            </a:pPr>
            <a:endParaRPr lang="zh-CN"/>
          </a:p>
        </c:txPr>
        <c:crossAx val="116024368"/>
        <c:crosses val="autoZero"/>
        <c:crossBetween val="between"/>
      </c:valAx>
      <c:spPr>
        <a:noFill/>
        <a:ln>
          <a:noFill/>
        </a:ln>
        <a:effectLst/>
      </c:spPr>
    </c:plotArea>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E46AAF-12A8-4624-8EDF-DCD94EB31EC8}" type="datetimeFigureOut">
              <a:rPr lang="zh-CN" altLang="en-US" smtClean="0"/>
              <a:t>2021/2/20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101410-6C15-4D5A-8C58-45F0BF97249F}"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1101410-6C15-4D5A-8C58-45F0BF97249F}" type="slidenum">
              <a:rPr lang="zh-CN" altLang="en-US" smtClean="0"/>
              <a:t>1</a:t>
            </a:fld>
            <a:endParaRPr lang="zh-CN" altLang="en-US"/>
          </a:p>
        </p:txBody>
      </p:sp>
    </p:spTree>
    <p:extLst>
      <p:ext uri="{BB962C8B-B14F-4D97-AF65-F5344CB8AC3E}">
        <p14:creationId xmlns:p14="http://schemas.microsoft.com/office/powerpoint/2010/main" val="27538489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1101410-6C15-4D5A-8C58-45F0BF97249F}" type="slidenum">
              <a:rPr lang="zh-CN" altLang="en-US" smtClean="0"/>
              <a:t>2</a:t>
            </a:fld>
            <a:endParaRPr lang="zh-CN" altLang="en-US"/>
          </a:p>
        </p:txBody>
      </p:sp>
    </p:spTree>
    <p:extLst>
      <p:ext uri="{BB962C8B-B14F-4D97-AF65-F5344CB8AC3E}">
        <p14:creationId xmlns:p14="http://schemas.microsoft.com/office/powerpoint/2010/main" val="3018306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1101410-6C15-4D5A-8C58-45F0BF97249F}" type="slidenum">
              <a:rPr lang="zh-CN" altLang="en-US" smtClean="0"/>
              <a:t>7</a:t>
            </a:fld>
            <a:endParaRPr lang="zh-CN" altLang="en-US"/>
          </a:p>
        </p:txBody>
      </p:sp>
    </p:spTree>
    <p:extLst>
      <p:ext uri="{BB962C8B-B14F-4D97-AF65-F5344CB8AC3E}">
        <p14:creationId xmlns:p14="http://schemas.microsoft.com/office/powerpoint/2010/main" val="37511540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1101410-6C15-4D5A-8C58-45F0BF97249F}" type="slidenum">
              <a:rPr lang="zh-CN" altLang="en-US" smtClean="0"/>
              <a:t>9</a:t>
            </a:fld>
            <a:endParaRPr lang="zh-CN" altLang="en-US"/>
          </a:p>
        </p:txBody>
      </p:sp>
    </p:spTree>
    <p:extLst>
      <p:ext uri="{BB962C8B-B14F-4D97-AF65-F5344CB8AC3E}">
        <p14:creationId xmlns:p14="http://schemas.microsoft.com/office/powerpoint/2010/main" val="22008277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1101410-6C15-4D5A-8C58-45F0BF97249F}" type="slidenum">
              <a:rPr lang="zh-CN" altLang="en-US" smtClean="0"/>
              <a:t>13</a:t>
            </a:fld>
            <a:endParaRPr lang="zh-CN" altLang="en-US"/>
          </a:p>
        </p:txBody>
      </p:sp>
    </p:spTree>
    <p:extLst>
      <p:ext uri="{BB962C8B-B14F-4D97-AF65-F5344CB8AC3E}">
        <p14:creationId xmlns:p14="http://schemas.microsoft.com/office/powerpoint/2010/main" val="14940569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1101410-6C15-4D5A-8C58-45F0BF97249F}" type="slidenum">
              <a:rPr lang="zh-CN" altLang="en-US" smtClean="0"/>
              <a:t>14</a:t>
            </a:fld>
            <a:endParaRPr lang="zh-CN" altLang="en-US"/>
          </a:p>
        </p:txBody>
      </p:sp>
    </p:spTree>
    <p:extLst>
      <p:ext uri="{BB962C8B-B14F-4D97-AF65-F5344CB8AC3E}">
        <p14:creationId xmlns:p14="http://schemas.microsoft.com/office/powerpoint/2010/main" val="33473387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1101410-6C15-4D5A-8C58-45F0BF97249F}" type="slidenum">
              <a:rPr lang="zh-CN" altLang="en-US" smtClean="0"/>
              <a:t>18</a:t>
            </a:fld>
            <a:endParaRPr lang="zh-CN" altLang="en-US"/>
          </a:p>
        </p:txBody>
      </p:sp>
    </p:spTree>
    <p:extLst>
      <p:ext uri="{BB962C8B-B14F-4D97-AF65-F5344CB8AC3E}">
        <p14:creationId xmlns:p14="http://schemas.microsoft.com/office/powerpoint/2010/main" val="24850394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97A4CA56-C766-4643-9C49-0B5937DF92E1}" type="datetimeFigureOut">
              <a:rPr lang="zh-CN" altLang="en-US" smtClean="0"/>
              <a:t>2021/2/20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5931A4B-E62A-4F8E-837E-E9B10A41F2CC}"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7A4CA56-C766-4643-9C49-0B5937DF92E1}" type="datetimeFigureOut">
              <a:rPr lang="zh-CN" altLang="en-US" smtClean="0"/>
              <a:t>2021/2/20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5931A4B-E62A-4F8E-837E-E9B10A41F2CC}"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垂直排列标题与&#10;文本">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A4CA56-C766-4643-9C49-0B5937DF92E1}" type="datetimeFigureOut">
              <a:rPr lang="zh-CN" altLang="en-US" smtClean="0"/>
              <a:t>2021/2/20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931A4B-E62A-4F8E-837E-E9B10A41F2CC}"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2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dkDnDiag">
          <a:fgClr>
            <a:schemeClr val="bg1">
              <a:lumMod val="95000"/>
            </a:schemeClr>
          </a:fgClr>
          <a:bgClr>
            <a:schemeClr val="bg1"/>
          </a:bgClr>
        </a:pattFill>
        <a:effectLst/>
      </p:bgPr>
    </p:bg>
    <p:spTree>
      <p:nvGrpSpPr>
        <p:cNvPr id="1" name=""/>
        <p:cNvGrpSpPr/>
        <p:nvPr/>
      </p:nvGrpSpPr>
      <p:grpSpPr>
        <a:xfrm>
          <a:off x="0" y="0"/>
          <a:ext cx="0" cy="0"/>
          <a:chOff x="0" y="0"/>
          <a:chExt cx="0" cy="0"/>
        </a:xfrm>
      </p:grpSpPr>
      <p:cxnSp>
        <p:nvCxnSpPr>
          <p:cNvPr id="12" name="直接连接符 11"/>
          <p:cNvCxnSpPr/>
          <p:nvPr/>
        </p:nvCxnSpPr>
        <p:spPr>
          <a:xfrm>
            <a:off x="3526403" y="3662934"/>
            <a:ext cx="5370286" cy="0"/>
          </a:xfrm>
          <a:prstGeom prst="line">
            <a:avLst/>
          </a:prstGeom>
          <a:ln>
            <a:solidFill>
              <a:srgbClr val="1BA0C9"/>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3526403" y="4516020"/>
            <a:ext cx="5370286" cy="0"/>
          </a:xfrm>
          <a:prstGeom prst="line">
            <a:avLst/>
          </a:prstGeom>
          <a:ln>
            <a:solidFill>
              <a:srgbClr val="1BA0C9"/>
            </a:solidFill>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3951824" y="3812668"/>
            <a:ext cx="4288353" cy="584775"/>
          </a:xfrm>
          <a:prstGeom prst="rect">
            <a:avLst/>
          </a:prstGeom>
        </p:spPr>
        <p:txBody>
          <a:bodyPr wrap="none">
            <a:spAutoFit/>
          </a:bodyPr>
          <a:lstStyle/>
          <a:p>
            <a:pPr algn="l"/>
            <a:r>
              <a:rPr kumimoji="1" lang="zh-CN" altLang="en-US" sz="3200" b="1" dirty="0">
                <a:solidFill>
                  <a:srgbClr val="157E9F"/>
                </a:solidFill>
                <a:latin typeface="方正清刻本悦宋简体" panose="02000000000000000000" pitchFamily="2" charset="-122"/>
                <a:ea typeface="方正清刻本悦宋简体" panose="02000000000000000000" pitchFamily="2" charset="-122"/>
              </a:rPr>
              <a:t>数据挖掘期末项目汇报</a:t>
            </a:r>
          </a:p>
        </p:txBody>
      </p:sp>
      <p:grpSp>
        <p:nvGrpSpPr>
          <p:cNvPr id="201" name="组合 1"/>
          <p:cNvGrpSpPr/>
          <p:nvPr/>
        </p:nvGrpSpPr>
        <p:grpSpPr bwMode="auto">
          <a:xfrm>
            <a:off x="10203209" y="-781973"/>
            <a:ext cx="2441455" cy="3223791"/>
            <a:chOff x="0" y="-1"/>
            <a:chExt cx="2175714" cy="2871210"/>
          </a:xfrm>
          <a:solidFill>
            <a:srgbClr val="157E9F"/>
          </a:solidFill>
        </p:grpSpPr>
        <p:sp>
          <p:nvSpPr>
            <p:cNvPr id="202" name="矩形 13"/>
            <p:cNvSpPr>
              <a:spLocks noChangeArrowheads="1"/>
            </p:cNvSpPr>
            <p:nvPr/>
          </p:nvSpPr>
          <p:spPr bwMode="auto">
            <a:xfrm rot="2727610">
              <a:off x="-391510" y="1232685"/>
              <a:ext cx="2871210" cy="405837"/>
            </a:xfrm>
            <a:prstGeom prst="rect">
              <a:avLst/>
            </a:prstGeom>
            <a:grpFill/>
            <a:ln>
              <a:noFill/>
            </a:ln>
            <a:extLst>
              <a:ext uri="{91240B29-F687-4F45-9708-019B960494DF}">
                <a14:hiddenLine xmlns:a14="http://schemas.microsoft.com/office/drawing/2010/main" w="25400">
                  <a:solidFill>
                    <a:srgbClr val="395E8A"/>
                  </a:solidFill>
                  <a:bevel/>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2A2E37"/>
                </a:solidFill>
                <a:latin typeface="宋体" panose="02010600030101010101" pitchFamily="2" charset="-122"/>
                <a:sym typeface="宋体" panose="02010600030101010101" pitchFamily="2" charset="-122"/>
              </a:endParaRPr>
            </a:p>
          </p:txBody>
        </p:sp>
        <p:sp>
          <p:nvSpPr>
            <p:cNvPr id="203" name="TextBox 14"/>
            <p:cNvSpPr>
              <a:spLocks noChangeArrowheads="1"/>
            </p:cNvSpPr>
            <p:nvPr/>
          </p:nvSpPr>
          <p:spPr bwMode="auto">
            <a:xfrm rot="2748894">
              <a:off x="464701" y="1223184"/>
              <a:ext cx="1016798" cy="32913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 typeface="Arial" panose="020B0604020202020204" pitchFamily="34" charset="0"/>
                <a:buNone/>
              </a:pPr>
              <a:r>
                <a:rPr lang="en-US" altLang="zh-CN" sz="18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2020·12</a:t>
              </a:r>
              <a:endParaRPr lang="zh-CN" altLang="en-US" sz="18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04" name="直接连接符 15"/>
            <p:cNvSpPr>
              <a:spLocks noChangeShapeType="1"/>
            </p:cNvSpPr>
            <p:nvPr/>
          </p:nvSpPr>
          <p:spPr bwMode="auto">
            <a:xfrm>
              <a:off x="0" y="609418"/>
              <a:ext cx="2016224" cy="2016224"/>
            </a:xfrm>
            <a:prstGeom prst="line">
              <a:avLst/>
            </a:prstGeom>
            <a:grpFill/>
            <a:ln w="9525">
              <a:solidFill>
                <a:schemeClr val="bg1"/>
              </a:solidFill>
              <a:prstDash val="dash"/>
              <a:bevel/>
            </a:ln>
          </p:spPr>
          <p:txBody>
            <a:bodyPr/>
            <a:lstStyle/>
            <a:p>
              <a:endParaRPr lang="zh-CN" altLang="en-US"/>
            </a:p>
          </p:txBody>
        </p:sp>
        <p:sp>
          <p:nvSpPr>
            <p:cNvPr id="205" name="直接连接符 16"/>
            <p:cNvSpPr>
              <a:spLocks noChangeShapeType="1"/>
            </p:cNvSpPr>
            <p:nvPr/>
          </p:nvSpPr>
          <p:spPr bwMode="auto">
            <a:xfrm>
              <a:off x="159490" y="328427"/>
              <a:ext cx="2016224" cy="2016224"/>
            </a:xfrm>
            <a:prstGeom prst="line">
              <a:avLst/>
            </a:prstGeom>
            <a:grpFill/>
            <a:ln w="9525">
              <a:solidFill>
                <a:schemeClr val="bg1"/>
              </a:solidFill>
              <a:prstDash val="dash"/>
              <a:bevel/>
            </a:ln>
          </p:spPr>
          <p:txBody>
            <a:bodyPr/>
            <a:lstStyle/>
            <a:p>
              <a:endParaRPr lang="zh-CN" altLang="en-US"/>
            </a:p>
          </p:txBody>
        </p:sp>
      </p:grpSp>
      <p:sp>
        <p:nvSpPr>
          <p:cNvPr id="206" name="矩形 205"/>
          <p:cNvSpPr/>
          <p:nvPr/>
        </p:nvSpPr>
        <p:spPr>
          <a:xfrm>
            <a:off x="3052900" y="4636230"/>
            <a:ext cx="6086200" cy="400110"/>
          </a:xfrm>
          <a:prstGeom prst="rect">
            <a:avLst/>
          </a:prstGeom>
        </p:spPr>
        <p:txBody>
          <a:bodyPr wrap="square">
            <a:spAutoFit/>
          </a:bodyPr>
          <a:lstStyle/>
          <a:p>
            <a:pPr algn="ctr"/>
            <a:r>
              <a:rPr lang="en-US" altLang="zh-CN" sz="2000" dirty="0">
                <a:solidFill>
                  <a:srgbClr val="157E9F"/>
                </a:solidFill>
              </a:rPr>
              <a:t>Data mining project report</a:t>
            </a:r>
          </a:p>
        </p:txBody>
      </p:sp>
      <p:pic>
        <p:nvPicPr>
          <p:cNvPr id="5" name="Picture 4"/>
          <p:cNvPicPr>
            <a:picLocks noChangeAspect="1"/>
          </p:cNvPicPr>
          <p:nvPr/>
        </p:nvPicPr>
        <p:blipFill>
          <a:blip r:embed="rId3"/>
          <a:stretch>
            <a:fillRect/>
          </a:stretch>
        </p:blipFill>
        <p:spPr>
          <a:xfrm>
            <a:off x="5137785" y="1309370"/>
            <a:ext cx="1916430" cy="202819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advTm="7210">
        <p:fade/>
      </p:transition>
    </mc:Choice>
    <mc:Fallback xmlns="">
      <p:transition spd="med" advTm="7210">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810" y="0"/>
            <a:ext cx="12184380" cy="6875145"/>
          </a:xfrm>
          <a:prstGeom prst="rect">
            <a:avLst/>
          </a:prstGeom>
          <a:gradFill flip="none" rotWithShape="1">
            <a:gsLst>
              <a:gs pos="0">
                <a:srgbClr val="157E9F">
                  <a:shade val="30000"/>
                  <a:satMod val="115000"/>
                </a:srgbClr>
              </a:gs>
              <a:gs pos="50000">
                <a:srgbClr val="157E9F">
                  <a:shade val="67500"/>
                  <a:satMod val="115000"/>
                </a:srgbClr>
              </a:gs>
              <a:gs pos="100000">
                <a:srgbClr val="157E9F">
                  <a:shade val="100000"/>
                  <a:satMod val="115000"/>
                </a:srgbClr>
              </a:gs>
            </a:gsLst>
            <a:lin ang="540000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0" name="文本框 199"/>
          <p:cNvSpPr txBox="1"/>
          <p:nvPr/>
        </p:nvSpPr>
        <p:spPr>
          <a:xfrm>
            <a:off x="1026159" y="494665"/>
            <a:ext cx="3919855" cy="769441"/>
          </a:xfrm>
          <a:prstGeom prst="rect">
            <a:avLst/>
          </a:prstGeom>
          <a:noFill/>
        </p:spPr>
        <p:txBody>
          <a:bodyPr wrap="square" rtlCol="0">
            <a:spAutoFit/>
          </a:bodyPr>
          <a:lstStyle/>
          <a:p>
            <a:r>
              <a:rPr lang="zh-CN" altLang="en-US" sz="4400" b="1" dirty="0">
                <a:solidFill>
                  <a:schemeClr val="bg1"/>
                </a:solidFill>
                <a:latin typeface="方正清刻本悦宋简体" panose="02000000000000000000" pitchFamily="2" charset="-122"/>
                <a:ea typeface="方正清刻本悦宋简体" panose="02000000000000000000" pitchFamily="2" charset="-122"/>
              </a:rPr>
              <a:t>特征工程</a:t>
            </a:r>
          </a:p>
        </p:txBody>
      </p:sp>
      <p:grpSp>
        <p:nvGrpSpPr>
          <p:cNvPr id="201" name="组合 200"/>
          <p:cNvGrpSpPr/>
          <p:nvPr/>
        </p:nvGrpSpPr>
        <p:grpSpPr>
          <a:xfrm>
            <a:off x="7228116" y="2324903"/>
            <a:ext cx="3081236" cy="3107841"/>
            <a:chOff x="-8677773" y="-3051174"/>
            <a:chExt cx="6986830" cy="7046911"/>
          </a:xfrm>
          <a:solidFill>
            <a:schemeClr val="bg1"/>
          </a:solidFill>
        </p:grpSpPr>
        <p:sp>
          <p:nvSpPr>
            <p:cNvPr id="202" name="Rectangle 42"/>
            <p:cNvSpPr>
              <a:spLocks noChangeArrowheads="1"/>
            </p:cNvSpPr>
            <p:nvPr/>
          </p:nvSpPr>
          <p:spPr bwMode="auto">
            <a:xfrm>
              <a:off x="-8677773" y="4905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03" name="Rectangle 43"/>
            <p:cNvSpPr>
              <a:spLocks noChangeArrowheads="1"/>
            </p:cNvSpPr>
            <p:nvPr/>
          </p:nvSpPr>
          <p:spPr bwMode="auto">
            <a:xfrm>
              <a:off x="-8592044"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04" name="Rectangle 44"/>
            <p:cNvSpPr>
              <a:spLocks noChangeArrowheads="1"/>
            </p:cNvSpPr>
            <p:nvPr/>
          </p:nvSpPr>
          <p:spPr bwMode="auto">
            <a:xfrm>
              <a:off x="-8417414" y="4905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05" name="Rectangle 45"/>
            <p:cNvSpPr>
              <a:spLocks noChangeArrowheads="1"/>
            </p:cNvSpPr>
            <p:nvPr/>
          </p:nvSpPr>
          <p:spPr bwMode="auto">
            <a:xfrm>
              <a:off x="-8331685"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06" name="Rectangle 46"/>
            <p:cNvSpPr>
              <a:spLocks noChangeArrowheads="1"/>
            </p:cNvSpPr>
            <p:nvPr/>
          </p:nvSpPr>
          <p:spPr bwMode="auto">
            <a:xfrm>
              <a:off x="-8506317" y="579438"/>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07" name="Rectangle 47"/>
            <p:cNvSpPr>
              <a:spLocks noChangeArrowheads="1"/>
            </p:cNvSpPr>
            <p:nvPr/>
          </p:nvSpPr>
          <p:spPr bwMode="auto">
            <a:xfrm>
              <a:off x="-8331685" y="579438"/>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08" name="Rectangle 48"/>
            <p:cNvSpPr>
              <a:spLocks noChangeArrowheads="1"/>
            </p:cNvSpPr>
            <p:nvPr/>
          </p:nvSpPr>
          <p:spPr bwMode="auto">
            <a:xfrm>
              <a:off x="-8677773" y="6699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09" name="Rectangle 49"/>
            <p:cNvSpPr>
              <a:spLocks noChangeArrowheads="1"/>
            </p:cNvSpPr>
            <p:nvPr/>
          </p:nvSpPr>
          <p:spPr bwMode="auto">
            <a:xfrm>
              <a:off x="-8506317" y="6699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0" name="Rectangle 50"/>
            <p:cNvSpPr>
              <a:spLocks noChangeArrowheads="1"/>
            </p:cNvSpPr>
            <p:nvPr/>
          </p:nvSpPr>
          <p:spPr bwMode="auto">
            <a:xfrm>
              <a:off x="-8245958" y="6699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1" name="Rectangle 51"/>
            <p:cNvSpPr>
              <a:spLocks noChangeArrowheads="1"/>
            </p:cNvSpPr>
            <p:nvPr/>
          </p:nvSpPr>
          <p:spPr bwMode="auto">
            <a:xfrm>
              <a:off x="-8677773" y="7588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2" name="Rectangle 52"/>
            <p:cNvSpPr>
              <a:spLocks noChangeArrowheads="1"/>
            </p:cNvSpPr>
            <p:nvPr/>
          </p:nvSpPr>
          <p:spPr bwMode="auto">
            <a:xfrm>
              <a:off x="-8592044" y="7588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3" name="Rectangle 53"/>
            <p:cNvSpPr>
              <a:spLocks noChangeArrowheads="1"/>
            </p:cNvSpPr>
            <p:nvPr/>
          </p:nvSpPr>
          <p:spPr bwMode="auto">
            <a:xfrm>
              <a:off x="-8417414" y="7588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4" name="Rectangle 54"/>
            <p:cNvSpPr>
              <a:spLocks noChangeArrowheads="1"/>
            </p:cNvSpPr>
            <p:nvPr/>
          </p:nvSpPr>
          <p:spPr bwMode="auto">
            <a:xfrm>
              <a:off x="-8245958" y="7588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5" name="Rectangle 55"/>
            <p:cNvSpPr>
              <a:spLocks noChangeArrowheads="1"/>
            </p:cNvSpPr>
            <p:nvPr/>
          </p:nvSpPr>
          <p:spPr bwMode="auto">
            <a:xfrm>
              <a:off x="-8592044" y="84772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6" name="Rectangle 56"/>
            <p:cNvSpPr>
              <a:spLocks noChangeArrowheads="1"/>
            </p:cNvSpPr>
            <p:nvPr/>
          </p:nvSpPr>
          <p:spPr bwMode="auto">
            <a:xfrm>
              <a:off x="-8506317" y="84772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7" name="Rectangle 57"/>
            <p:cNvSpPr>
              <a:spLocks noChangeArrowheads="1"/>
            </p:cNvSpPr>
            <p:nvPr/>
          </p:nvSpPr>
          <p:spPr bwMode="auto">
            <a:xfrm>
              <a:off x="-8245958" y="84772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8" name="Rectangle 58"/>
            <p:cNvSpPr>
              <a:spLocks noChangeArrowheads="1"/>
            </p:cNvSpPr>
            <p:nvPr/>
          </p:nvSpPr>
          <p:spPr bwMode="auto">
            <a:xfrm>
              <a:off x="-8677773" y="9398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19" name="Rectangle 59"/>
            <p:cNvSpPr>
              <a:spLocks noChangeArrowheads="1"/>
            </p:cNvSpPr>
            <p:nvPr/>
          </p:nvSpPr>
          <p:spPr bwMode="auto">
            <a:xfrm>
              <a:off x="-8506317" y="9398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0" name="Rectangle 60"/>
            <p:cNvSpPr>
              <a:spLocks noChangeArrowheads="1"/>
            </p:cNvSpPr>
            <p:nvPr/>
          </p:nvSpPr>
          <p:spPr bwMode="auto">
            <a:xfrm>
              <a:off x="-8677773" y="10287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1" name="Rectangle 61"/>
            <p:cNvSpPr>
              <a:spLocks noChangeArrowheads="1"/>
            </p:cNvSpPr>
            <p:nvPr/>
          </p:nvSpPr>
          <p:spPr bwMode="auto">
            <a:xfrm>
              <a:off x="-8592044" y="10287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2" name="Rectangle 62"/>
            <p:cNvSpPr>
              <a:spLocks noChangeArrowheads="1"/>
            </p:cNvSpPr>
            <p:nvPr/>
          </p:nvSpPr>
          <p:spPr bwMode="auto">
            <a:xfrm>
              <a:off x="-8417414" y="10287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3" name="Rectangle 63"/>
            <p:cNvSpPr>
              <a:spLocks noChangeArrowheads="1"/>
            </p:cNvSpPr>
            <p:nvPr/>
          </p:nvSpPr>
          <p:spPr bwMode="auto">
            <a:xfrm>
              <a:off x="-8331685" y="10287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4" name="Rectangle 64"/>
            <p:cNvSpPr>
              <a:spLocks noChangeArrowheads="1"/>
            </p:cNvSpPr>
            <p:nvPr/>
          </p:nvSpPr>
          <p:spPr bwMode="auto">
            <a:xfrm>
              <a:off x="-8677773" y="111760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5" name="Rectangle 65"/>
            <p:cNvSpPr>
              <a:spLocks noChangeArrowheads="1"/>
            </p:cNvSpPr>
            <p:nvPr/>
          </p:nvSpPr>
          <p:spPr bwMode="auto">
            <a:xfrm>
              <a:off x="-8506317" y="11176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6" name="Rectangle 66"/>
            <p:cNvSpPr>
              <a:spLocks noChangeArrowheads="1"/>
            </p:cNvSpPr>
            <p:nvPr/>
          </p:nvSpPr>
          <p:spPr bwMode="auto">
            <a:xfrm>
              <a:off x="-8245958" y="11176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7" name="Rectangle 67"/>
            <p:cNvSpPr>
              <a:spLocks noChangeArrowheads="1"/>
            </p:cNvSpPr>
            <p:nvPr/>
          </p:nvSpPr>
          <p:spPr bwMode="auto">
            <a:xfrm>
              <a:off x="-8592044" y="1206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28" name="Rectangle 68"/>
            <p:cNvSpPr>
              <a:spLocks noChangeArrowheads="1"/>
            </p:cNvSpPr>
            <p:nvPr/>
          </p:nvSpPr>
          <p:spPr bwMode="auto">
            <a:xfrm>
              <a:off x="-8417414" y="12065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29" name="Rectangle 69"/>
            <p:cNvSpPr>
              <a:spLocks noChangeArrowheads="1"/>
            </p:cNvSpPr>
            <p:nvPr/>
          </p:nvSpPr>
          <p:spPr bwMode="auto">
            <a:xfrm>
              <a:off x="-8592044" y="12954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0" name="Rectangle 70"/>
            <p:cNvSpPr>
              <a:spLocks noChangeArrowheads="1"/>
            </p:cNvSpPr>
            <p:nvPr/>
          </p:nvSpPr>
          <p:spPr bwMode="auto">
            <a:xfrm>
              <a:off x="-8245958" y="12954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1" name="Rectangle 71"/>
            <p:cNvSpPr>
              <a:spLocks noChangeArrowheads="1"/>
            </p:cNvSpPr>
            <p:nvPr/>
          </p:nvSpPr>
          <p:spPr bwMode="auto">
            <a:xfrm>
              <a:off x="-8677773" y="138430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2" name="Rectangle 72"/>
            <p:cNvSpPr>
              <a:spLocks noChangeArrowheads="1"/>
            </p:cNvSpPr>
            <p:nvPr/>
          </p:nvSpPr>
          <p:spPr bwMode="auto">
            <a:xfrm>
              <a:off x="-8506317" y="13843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3" name="Rectangle 73"/>
            <p:cNvSpPr>
              <a:spLocks noChangeArrowheads="1"/>
            </p:cNvSpPr>
            <p:nvPr/>
          </p:nvSpPr>
          <p:spPr bwMode="auto">
            <a:xfrm>
              <a:off x="-8417414" y="138430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4" name="Rectangle 74"/>
            <p:cNvSpPr>
              <a:spLocks noChangeArrowheads="1"/>
            </p:cNvSpPr>
            <p:nvPr/>
          </p:nvSpPr>
          <p:spPr bwMode="auto">
            <a:xfrm>
              <a:off x="-8245958" y="13843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5" name="Rectangle 75"/>
            <p:cNvSpPr>
              <a:spLocks noChangeArrowheads="1"/>
            </p:cNvSpPr>
            <p:nvPr/>
          </p:nvSpPr>
          <p:spPr bwMode="auto">
            <a:xfrm>
              <a:off x="-8677773" y="147320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6" name="Rectangle 76"/>
            <p:cNvSpPr>
              <a:spLocks noChangeArrowheads="1"/>
            </p:cNvSpPr>
            <p:nvPr/>
          </p:nvSpPr>
          <p:spPr bwMode="auto">
            <a:xfrm>
              <a:off x="-8592044" y="147320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7" name="Rectangle 77"/>
            <p:cNvSpPr>
              <a:spLocks noChangeArrowheads="1"/>
            </p:cNvSpPr>
            <p:nvPr/>
          </p:nvSpPr>
          <p:spPr bwMode="auto">
            <a:xfrm>
              <a:off x="-8677773" y="15621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8" name="Rectangle 78"/>
            <p:cNvSpPr>
              <a:spLocks noChangeArrowheads="1"/>
            </p:cNvSpPr>
            <p:nvPr/>
          </p:nvSpPr>
          <p:spPr bwMode="auto">
            <a:xfrm>
              <a:off x="-8506317" y="15621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9" name="Rectangle 79"/>
            <p:cNvSpPr>
              <a:spLocks noChangeArrowheads="1"/>
            </p:cNvSpPr>
            <p:nvPr/>
          </p:nvSpPr>
          <p:spPr bwMode="auto">
            <a:xfrm>
              <a:off x="-8331685" y="15621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0" name="Rectangle 80"/>
            <p:cNvSpPr>
              <a:spLocks noChangeArrowheads="1"/>
            </p:cNvSpPr>
            <p:nvPr/>
          </p:nvSpPr>
          <p:spPr bwMode="auto">
            <a:xfrm>
              <a:off x="-8245958" y="15621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1" name="Rectangle 81"/>
            <p:cNvSpPr>
              <a:spLocks noChangeArrowheads="1"/>
            </p:cNvSpPr>
            <p:nvPr/>
          </p:nvSpPr>
          <p:spPr bwMode="auto">
            <a:xfrm>
              <a:off x="-8592044" y="1651000"/>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42" name="Rectangle 82"/>
            <p:cNvSpPr>
              <a:spLocks noChangeArrowheads="1"/>
            </p:cNvSpPr>
            <p:nvPr/>
          </p:nvSpPr>
          <p:spPr bwMode="auto">
            <a:xfrm>
              <a:off x="-8331685" y="1651000"/>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43" name="Rectangle 83"/>
            <p:cNvSpPr>
              <a:spLocks noChangeArrowheads="1"/>
            </p:cNvSpPr>
            <p:nvPr/>
          </p:nvSpPr>
          <p:spPr bwMode="auto">
            <a:xfrm>
              <a:off x="-8592044" y="17414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4" name="Rectangle 84"/>
            <p:cNvSpPr>
              <a:spLocks noChangeArrowheads="1"/>
            </p:cNvSpPr>
            <p:nvPr/>
          </p:nvSpPr>
          <p:spPr bwMode="auto">
            <a:xfrm>
              <a:off x="-8417414" y="174148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5" name="Rectangle 85"/>
            <p:cNvSpPr>
              <a:spLocks noChangeArrowheads="1"/>
            </p:cNvSpPr>
            <p:nvPr/>
          </p:nvSpPr>
          <p:spPr bwMode="auto">
            <a:xfrm>
              <a:off x="-8417414" y="183038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6" name="Rectangle 86"/>
            <p:cNvSpPr>
              <a:spLocks noChangeArrowheads="1"/>
            </p:cNvSpPr>
            <p:nvPr/>
          </p:nvSpPr>
          <p:spPr bwMode="auto">
            <a:xfrm>
              <a:off x="-8245958" y="18303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7" name="Rectangle 87"/>
            <p:cNvSpPr>
              <a:spLocks noChangeArrowheads="1"/>
            </p:cNvSpPr>
            <p:nvPr/>
          </p:nvSpPr>
          <p:spPr bwMode="auto">
            <a:xfrm>
              <a:off x="-8677773" y="1922463"/>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48" name="Rectangle 88"/>
            <p:cNvSpPr>
              <a:spLocks noChangeArrowheads="1"/>
            </p:cNvSpPr>
            <p:nvPr/>
          </p:nvSpPr>
          <p:spPr bwMode="auto">
            <a:xfrm>
              <a:off x="-8592044" y="19224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49" name="Rectangle 89"/>
            <p:cNvSpPr>
              <a:spLocks noChangeArrowheads="1"/>
            </p:cNvSpPr>
            <p:nvPr/>
          </p:nvSpPr>
          <p:spPr bwMode="auto">
            <a:xfrm>
              <a:off x="-8417414" y="1922463"/>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50" name="Rectangle 90"/>
            <p:cNvSpPr>
              <a:spLocks noChangeArrowheads="1"/>
            </p:cNvSpPr>
            <p:nvPr/>
          </p:nvSpPr>
          <p:spPr bwMode="auto">
            <a:xfrm>
              <a:off x="-8245958" y="20113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51" name="Rectangle 91"/>
            <p:cNvSpPr>
              <a:spLocks noChangeArrowheads="1"/>
            </p:cNvSpPr>
            <p:nvPr/>
          </p:nvSpPr>
          <p:spPr bwMode="auto">
            <a:xfrm>
              <a:off x="-8677773" y="2100264"/>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52" name="Rectangle 92"/>
            <p:cNvSpPr>
              <a:spLocks noChangeArrowheads="1"/>
            </p:cNvSpPr>
            <p:nvPr/>
          </p:nvSpPr>
          <p:spPr bwMode="auto">
            <a:xfrm>
              <a:off x="-8506317" y="21002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53" name="Rectangle 93"/>
            <p:cNvSpPr>
              <a:spLocks noChangeArrowheads="1"/>
            </p:cNvSpPr>
            <p:nvPr/>
          </p:nvSpPr>
          <p:spPr bwMode="auto">
            <a:xfrm>
              <a:off x="-8245958" y="21002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54" name="Rectangle 94"/>
            <p:cNvSpPr>
              <a:spLocks noChangeArrowheads="1"/>
            </p:cNvSpPr>
            <p:nvPr/>
          </p:nvSpPr>
          <p:spPr bwMode="auto">
            <a:xfrm>
              <a:off x="-8677773" y="21891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55" name="Rectangle 95"/>
            <p:cNvSpPr>
              <a:spLocks noChangeArrowheads="1"/>
            </p:cNvSpPr>
            <p:nvPr/>
          </p:nvSpPr>
          <p:spPr bwMode="auto">
            <a:xfrm>
              <a:off x="-8506317" y="2189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56" name="Rectangle 96"/>
            <p:cNvSpPr>
              <a:spLocks noChangeArrowheads="1"/>
            </p:cNvSpPr>
            <p:nvPr/>
          </p:nvSpPr>
          <p:spPr bwMode="auto">
            <a:xfrm>
              <a:off x="-8331685" y="2189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57" name="Rectangle 97"/>
            <p:cNvSpPr>
              <a:spLocks noChangeArrowheads="1"/>
            </p:cNvSpPr>
            <p:nvPr/>
          </p:nvSpPr>
          <p:spPr bwMode="auto">
            <a:xfrm>
              <a:off x="-8592044" y="22780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58" name="Rectangle 98"/>
            <p:cNvSpPr>
              <a:spLocks noChangeArrowheads="1"/>
            </p:cNvSpPr>
            <p:nvPr/>
          </p:nvSpPr>
          <p:spPr bwMode="auto">
            <a:xfrm>
              <a:off x="-8417414" y="22780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59" name="Rectangle 99"/>
            <p:cNvSpPr>
              <a:spLocks noChangeArrowheads="1"/>
            </p:cNvSpPr>
            <p:nvPr/>
          </p:nvSpPr>
          <p:spPr bwMode="auto">
            <a:xfrm>
              <a:off x="-8245958" y="22780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0" name="Rectangle 100"/>
            <p:cNvSpPr>
              <a:spLocks noChangeArrowheads="1"/>
            </p:cNvSpPr>
            <p:nvPr/>
          </p:nvSpPr>
          <p:spPr bwMode="auto">
            <a:xfrm>
              <a:off x="-8506317" y="23669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1" name="Rectangle 101"/>
            <p:cNvSpPr>
              <a:spLocks noChangeArrowheads="1"/>
            </p:cNvSpPr>
            <p:nvPr/>
          </p:nvSpPr>
          <p:spPr bwMode="auto">
            <a:xfrm>
              <a:off x="-8153880"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2" name="Rectangle 102"/>
            <p:cNvSpPr>
              <a:spLocks noChangeArrowheads="1"/>
            </p:cNvSpPr>
            <p:nvPr/>
          </p:nvSpPr>
          <p:spPr bwMode="auto">
            <a:xfrm>
              <a:off x="-8068151"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3" name="Rectangle 103"/>
            <p:cNvSpPr>
              <a:spLocks noChangeArrowheads="1"/>
            </p:cNvSpPr>
            <p:nvPr/>
          </p:nvSpPr>
          <p:spPr bwMode="auto">
            <a:xfrm>
              <a:off x="-7893521"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4" name="Rectangle 104"/>
            <p:cNvSpPr>
              <a:spLocks noChangeArrowheads="1"/>
            </p:cNvSpPr>
            <p:nvPr/>
          </p:nvSpPr>
          <p:spPr bwMode="auto">
            <a:xfrm>
              <a:off x="-7807792"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5" name="Rectangle 105"/>
            <p:cNvSpPr>
              <a:spLocks noChangeArrowheads="1"/>
            </p:cNvSpPr>
            <p:nvPr/>
          </p:nvSpPr>
          <p:spPr bwMode="auto">
            <a:xfrm>
              <a:off x="-7718889" y="4905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6" name="Rectangle 106"/>
            <p:cNvSpPr>
              <a:spLocks noChangeArrowheads="1"/>
            </p:cNvSpPr>
            <p:nvPr/>
          </p:nvSpPr>
          <p:spPr bwMode="auto">
            <a:xfrm>
              <a:off x="-8153880" y="579438"/>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67" name="Rectangle 107"/>
            <p:cNvSpPr>
              <a:spLocks noChangeArrowheads="1"/>
            </p:cNvSpPr>
            <p:nvPr/>
          </p:nvSpPr>
          <p:spPr bwMode="auto">
            <a:xfrm>
              <a:off x="-7979248" y="579438"/>
              <a:ext cx="47627"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68" name="Rectangle 108"/>
            <p:cNvSpPr>
              <a:spLocks noChangeArrowheads="1"/>
            </p:cNvSpPr>
            <p:nvPr/>
          </p:nvSpPr>
          <p:spPr bwMode="auto">
            <a:xfrm>
              <a:off x="-7807792" y="579438"/>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69" name="Rectangle 109"/>
            <p:cNvSpPr>
              <a:spLocks noChangeArrowheads="1"/>
            </p:cNvSpPr>
            <p:nvPr/>
          </p:nvSpPr>
          <p:spPr bwMode="auto">
            <a:xfrm>
              <a:off x="-8153880" y="6699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0" name="Rectangle 110"/>
            <p:cNvSpPr>
              <a:spLocks noChangeArrowheads="1"/>
            </p:cNvSpPr>
            <p:nvPr/>
          </p:nvSpPr>
          <p:spPr bwMode="auto">
            <a:xfrm>
              <a:off x="-8068151" y="6699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1" name="Rectangle 111"/>
            <p:cNvSpPr>
              <a:spLocks noChangeArrowheads="1"/>
            </p:cNvSpPr>
            <p:nvPr/>
          </p:nvSpPr>
          <p:spPr bwMode="auto">
            <a:xfrm>
              <a:off x="-7718889" y="6699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2" name="Rectangle 112"/>
            <p:cNvSpPr>
              <a:spLocks noChangeArrowheads="1"/>
            </p:cNvSpPr>
            <p:nvPr/>
          </p:nvSpPr>
          <p:spPr bwMode="auto">
            <a:xfrm>
              <a:off x="-7893521" y="7588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3" name="Rectangle 113"/>
            <p:cNvSpPr>
              <a:spLocks noChangeArrowheads="1"/>
            </p:cNvSpPr>
            <p:nvPr/>
          </p:nvSpPr>
          <p:spPr bwMode="auto">
            <a:xfrm>
              <a:off x="-7807792" y="7588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4" name="Rectangle 114"/>
            <p:cNvSpPr>
              <a:spLocks noChangeArrowheads="1"/>
            </p:cNvSpPr>
            <p:nvPr/>
          </p:nvSpPr>
          <p:spPr bwMode="auto">
            <a:xfrm>
              <a:off x="-7718889" y="7588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5" name="Rectangle 115"/>
            <p:cNvSpPr>
              <a:spLocks noChangeArrowheads="1"/>
            </p:cNvSpPr>
            <p:nvPr/>
          </p:nvSpPr>
          <p:spPr bwMode="auto">
            <a:xfrm>
              <a:off x="-8068151" y="84772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6" name="Rectangle 116"/>
            <p:cNvSpPr>
              <a:spLocks noChangeArrowheads="1"/>
            </p:cNvSpPr>
            <p:nvPr/>
          </p:nvSpPr>
          <p:spPr bwMode="auto">
            <a:xfrm>
              <a:off x="-7979248" y="847727"/>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7" name="Rectangle 117"/>
            <p:cNvSpPr>
              <a:spLocks noChangeArrowheads="1"/>
            </p:cNvSpPr>
            <p:nvPr/>
          </p:nvSpPr>
          <p:spPr bwMode="auto">
            <a:xfrm>
              <a:off x="-7718889" y="847727"/>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8" name="Rectangle 118"/>
            <p:cNvSpPr>
              <a:spLocks noChangeArrowheads="1"/>
            </p:cNvSpPr>
            <p:nvPr/>
          </p:nvSpPr>
          <p:spPr bwMode="auto">
            <a:xfrm>
              <a:off x="-8153880" y="9398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79" name="Rectangle 119"/>
            <p:cNvSpPr>
              <a:spLocks noChangeArrowheads="1"/>
            </p:cNvSpPr>
            <p:nvPr/>
          </p:nvSpPr>
          <p:spPr bwMode="auto">
            <a:xfrm>
              <a:off x="-7979248" y="9398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0" name="Rectangle 120"/>
            <p:cNvSpPr>
              <a:spLocks noChangeArrowheads="1"/>
            </p:cNvSpPr>
            <p:nvPr/>
          </p:nvSpPr>
          <p:spPr bwMode="auto">
            <a:xfrm>
              <a:off x="-7893521" y="9398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1" name="Rectangle 121"/>
            <p:cNvSpPr>
              <a:spLocks noChangeArrowheads="1"/>
            </p:cNvSpPr>
            <p:nvPr/>
          </p:nvSpPr>
          <p:spPr bwMode="auto">
            <a:xfrm>
              <a:off x="-7807792" y="9398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2" name="Rectangle 122"/>
            <p:cNvSpPr>
              <a:spLocks noChangeArrowheads="1"/>
            </p:cNvSpPr>
            <p:nvPr/>
          </p:nvSpPr>
          <p:spPr bwMode="auto">
            <a:xfrm>
              <a:off x="-8153880" y="10287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3" name="Rectangle 123"/>
            <p:cNvSpPr>
              <a:spLocks noChangeArrowheads="1"/>
            </p:cNvSpPr>
            <p:nvPr/>
          </p:nvSpPr>
          <p:spPr bwMode="auto">
            <a:xfrm>
              <a:off x="-7807792" y="10287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4" name="Rectangle 124"/>
            <p:cNvSpPr>
              <a:spLocks noChangeArrowheads="1"/>
            </p:cNvSpPr>
            <p:nvPr/>
          </p:nvSpPr>
          <p:spPr bwMode="auto">
            <a:xfrm>
              <a:off x="-7718889" y="10287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5" name="Rectangle 125"/>
            <p:cNvSpPr>
              <a:spLocks noChangeArrowheads="1"/>
            </p:cNvSpPr>
            <p:nvPr/>
          </p:nvSpPr>
          <p:spPr bwMode="auto">
            <a:xfrm>
              <a:off x="-8153880" y="11176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6" name="Rectangle 126"/>
            <p:cNvSpPr>
              <a:spLocks noChangeArrowheads="1"/>
            </p:cNvSpPr>
            <p:nvPr/>
          </p:nvSpPr>
          <p:spPr bwMode="auto">
            <a:xfrm>
              <a:off x="-7979248" y="111760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7" name="Rectangle 127"/>
            <p:cNvSpPr>
              <a:spLocks noChangeArrowheads="1"/>
            </p:cNvSpPr>
            <p:nvPr/>
          </p:nvSpPr>
          <p:spPr bwMode="auto">
            <a:xfrm>
              <a:off x="-7718889" y="111760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8" name="Rectangle 128"/>
            <p:cNvSpPr>
              <a:spLocks noChangeArrowheads="1"/>
            </p:cNvSpPr>
            <p:nvPr/>
          </p:nvSpPr>
          <p:spPr bwMode="auto">
            <a:xfrm>
              <a:off x="-8068151" y="1206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89" name="Rectangle 129"/>
            <p:cNvSpPr>
              <a:spLocks noChangeArrowheads="1"/>
            </p:cNvSpPr>
            <p:nvPr/>
          </p:nvSpPr>
          <p:spPr bwMode="auto">
            <a:xfrm>
              <a:off x="-7893521" y="1206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0" name="Rectangle 130"/>
            <p:cNvSpPr>
              <a:spLocks noChangeArrowheads="1"/>
            </p:cNvSpPr>
            <p:nvPr/>
          </p:nvSpPr>
          <p:spPr bwMode="auto">
            <a:xfrm>
              <a:off x="-7807792" y="1206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1" name="Rectangle 131"/>
            <p:cNvSpPr>
              <a:spLocks noChangeArrowheads="1"/>
            </p:cNvSpPr>
            <p:nvPr/>
          </p:nvSpPr>
          <p:spPr bwMode="auto">
            <a:xfrm>
              <a:off x="-7718889" y="12065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2" name="Rectangle 132"/>
            <p:cNvSpPr>
              <a:spLocks noChangeArrowheads="1"/>
            </p:cNvSpPr>
            <p:nvPr/>
          </p:nvSpPr>
          <p:spPr bwMode="auto">
            <a:xfrm>
              <a:off x="-8068151" y="12954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3" name="Rectangle 133"/>
            <p:cNvSpPr>
              <a:spLocks noChangeArrowheads="1"/>
            </p:cNvSpPr>
            <p:nvPr/>
          </p:nvSpPr>
          <p:spPr bwMode="auto">
            <a:xfrm>
              <a:off x="-7979248" y="129540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4" name="Rectangle 134"/>
            <p:cNvSpPr>
              <a:spLocks noChangeArrowheads="1"/>
            </p:cNvSpPr>
            <p:nvPr/>
          </p:nvSpPr>
          <p:spPr bwMode="auto">
            <a:xfrm>
              <a:off x="-7718889" y="129540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5" name="Rectangle 135"/>
            <p:cNvSpPr>
              <a:spLocks noChangeArrowheads="1"/>
            </p:cNvSpPr>
            <p:nvPr/>
          </p:nvSpPr>
          <p:spPr bwMode="auto">
            <a:xfrm>
              <a:off x="-8153880" y="147320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6" name="Rectangle 136"/>
            <p:cNvSpPr>
              <a:spLocks noChangeArrowheads="1"/>
            </p:cNvSpPr>
            <p:nvPr/>
          </p:nvSpPr>
          <p:spPr bwMode="auto">
            <a:xfrm>
              <a:off x="-7979248" y="147320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7" name="Rectangle 137"/>
            <p:cNvSpPr>
              <a:spLocks noChangeArrowheads="1"/>
            </p:cNvSpPr>
            <p:nvPr/>
          </p:nvSpPr>
          <p:spPr bwMode="auto">
            <a:xfrm>
              <a:off x="-7893521" y="147320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8" name="Rectangle 138"/>
            <p:cNvSpPr>
              <a:spLocks noChangeArrowheads="1"/>
            </p:cNvSpPr>
            <p:nvPr/>
          </p:nvSpPr>
          <p:spPr bwMode="auto">
            <a:xfrm>
              <a:off x="-7979248" y="15621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9" name="Rectangle 139"/>
            <p:cNvSpPr>
              <a:spLocks noChangeArrowheads="1"/>
            </p:cNvSpPr>
            <p:nvPr/>
          </p:nvSpPr>
          <p:spPr bwMode="auto">
            <a:xfrm>
              <a:off x="-7718889" y="15621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0" name="Rectangle 140"/>
            <p:cNvSpPr>
              <a:spLocks noChangeArrowheads="1"/>
            </p:cNvSpPr>
            <p:nvPr/>
          </p:nvSpPr>
          <p:spPr bwMode="auto">
            <a:xfrm>
              <a:off x="-8068151" y="1651000"/>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01" name="Rectangle 141"/>
            <p:cNvSpPr>
              <a:spLocks noChangeArrowheads="1"/>
            </p:cNvSpPr>
            <p:nvPr/>
          </p:nvSpPr>
          <p:spPr bwMode="auto">
            <a:xfrm>
              <a:off x="-7893521" y="1651000"/>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02" name="Rectangle 142"/>
            <p:cNvSpPr>
              <a:spLocks noChangeArrowheads="1"/>
            </p:cNvSpPr>
            <p:nvPr/>
          </p:nvSpPr>
          <p:spPr bwMode="auto">
            <a:xfrm>
              <a:off x="-7807792" y="1651000"/>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03" name="Rectangle 143"/>
            <p:cNvSpPr>
              <a:spLocks noChangeArrowheads="1"/>
            </p:cNvSpPr>
            <p:nvPr/>
          </p:nvSpPr>
          <p:spPr bwMode="auto">
            <a:xfrm>
              <a:off x="-8153880" y="17414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4" name="Rectangle 144"/>
            <p:cNvSpPr>
              <a:spLocks noChangeArrowheads="1"/>
            </p:cNvSpPr>
            <p:nvPr/>
          </p:nvSpPr>
          <p:spPr bwMode="auto">
            <a:xfrm>
              <a:off x="-8068151" y="17414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5" name="Rectangle 145"/>
            <p:cNvSpPr>
              <a:spLocks noChangeArrowheads="1"/>
            </p:cNvSpPr>
            <p:nvPr/>
          </p:nvSpPr>
          <p:spPr bwMode="auto">
            <a:xfrm>
              <a:off x="-7979248" y="174148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6" name="Rectangle 146"/>
            <p:cNvSpPr>
              <a:spLocks noChangeArrowheads="1"/>
            </p:cNvSpPr>
            <p:nvPr/>
          </p:nvSpPr>
          <p:spPr bwMode="auto">
            <a:xfrm>
              <a:off x="-7718889" y="174148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7" name="Rectangle 147"/>
            <p:cNvSpPr>
              <a:spLocks noChangeArrowheads="1"/>
            </p:cNvSpPr>
            <p:nvPr/>
          </p:nvSpPr>
          <p:spPr bwMode="auto">
            <a:xfrm>
              <a:off x="-7979248" y="183038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8" name="Rectangle 148"/>
            <p:cNvSpPr>
              <a:spLocks noChangeArrowheads="1"/>
            </p:cNvSpPr>
            <p:nvPr/>
          </p:nvSpPr>
          <p:spPr bwMode="auto">
            <a:xfrm>
              <a:off x="-7893521" y="18303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9" name="Rectangle 149"/>
            <p:cNvSpPr>
              <a:spLocks noChangeArrowheads="1"/>
            </p:cNvSpPr>
            <p:nvPr/>
          </p:nvSpPr>
          <p:spPr bwMode="auto">
            <a:xfrm>
              <a:off x="-7807792" y="18303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10" name="Rectangle 150"/>
            <p:cNvSpPr>
              <a:spLocks noChangeArrowheads="1"/>
            </p:cNvSpPr>
            <p:nvPr/>
          </p:nvSpPr>
          <p:spPr bwMode="auto">
            <a:xfrm>
              <a:off x="-8068151" y="19224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1" name="Rectangle 151"/>
            <p:cNvSpPr>
              <a:spLocks noChangeArrowheads="1"/>
            </p:cNvSpPr>
            <p:nvPr/>
          </p:nvSpPr>
          <p:spPr bwMode="auto">
            <a:xfrm>
              <a:off x="-7893521" y="19224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2" name="Rectangle 152"/>
            <p:cNvSpPr>
              <a:spLocks noChangeArrowheads="1"/>
            </p:cNvSpPr>
            <p:nvPr/>
          </p:nvSpPr>
          <p:spPr bwMode="auto">
            <a:xfrm>
              <a:off x="-7979248" y="2011363"/>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3" name="Rectangle 153"/>
            <p:cNvSpPr>
              <a:spLocks noChangeArrowheads="1"/>
            </p:cNvSpPr>
            <p:nvPr/>
          </p:nvSpPr>
          <p:spPr bwMode="auto">
            <a:xfrm>
              <a:off x="-7807792" y="20113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4" name="Rectangle 154"/>
            <p:cNvSpPr>
              <a:spLocks noChangeArrowheads="1"/>
            </p:cNvSpPr>
            <p:nvPr/>
          </p:nvSpPr>
          <p:spPr bwMode="auto">
            <a:xfrm>
              <a:off x="-8153880" y="21002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5" name="Rectangle 155"/>
            <p:cNvSpPr>
              <a:spLocks noChangeArrowheads="1"/>
            </p:cNvSpPr>
            <p:nvPr/>
          </p:nvSpPr>
          <p:spPr bwMode="auto">
            <a:xfrm>
              <a:off x="-7979248" y="2100264"/>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6" name="Rectangle 156"/>
            <p:cNvSpPr>
              <a:spLocks noChangeArrowheads="1"/>
            </p:cNvSpPr>
            <p:nvPr/>
          </p:nvSpPr>
          <p:spPr bwMode="auto">
            <a:xfrm>
              <a:off x="-7718889" y="2100264"/>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7" name="Rectangle 157"/>
            <p:cNvSpPr>
              <a:spLocks noChangeArrowheads="1"/>
            </p:cNvSpPr>
            <p:nvPr/>
          </p:nvSpPr>
          <p:spPr bwMode="auto">
            <a:xfrm>
              <a:off x="-8153880" y="2189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18" name="Rectangle 158"/>
            <p:cNvSpPr>
              <a:spLocks noChangeArrowheads="1"/>
            </p:cNvSpPr>
            <p:nvPr/>
          </p:nvSpPr>
          <p:spPr bwMode="auto">
            <a:xfrm>
              <a:off x="-7979248" y="21891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19" name="Rectangle 159"/>
            <p:cNvSpPr>
              <a:spLocks noChangeArrowheads="1"/>
            </p:cNvSpPr>
            <p:nvPr/>
          </p:nvSpPr>
          <p:spPr bwMode="auto">
            <a:xfrm>
              <a:off x="-7807792" y="2189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0" name="Rectangle 160"/>
            <p:cNvSpPr>
              <a:spLocks noChangeArrowheads="1"/>
            </p:cNvSpPr>
            <p:nvPr/>
          </p:nvSpPr>
          <p:spPr bwMode="auto">
            <a:xfrm>
              <a:off x="-8068151" y="22780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1" name="Rectangle 161"/>
            <p:cNvSpPr>
              <a:spLocks noChangeArrowheads="1"/>
            </p:cNvSpPr>
            <p:nvPr/>
          </p:nvSpPr>
          <p:spPr bwMode="auto">
            <a:xfrm>
              <a:off x="-7893521" y="22780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2" name="Rectangle 162"/>
            <p:cNvSpPr>
              <a:spLocks noChangeArrowheads="1"/>
            </p:cNvSpPr>
            <p:nvPr/>
          </p:nvSpPr>
          <p:spPr bwMode="auto">
            <a:xfrm>
              <a:off x="-7718889" y="22780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3" name="Rectangle 163"/>
            <p:cNvSpPr>
              <a:spLocks noChangeArrowheads="1"/>
            </p:cNvSpPr>
            <p:nvPr/>
          </p:nvSpPr>
          <p:spPr bwMode="auto">
            <a:xfrm>
              <a:off x="-8153880" y="23669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4" name="Rectangle 164"/>
            <p:cNvSpPr>
              <a:spLocks noChangeArrowheads="1"/>
            </p:cNvSpPr>
            <p:nvPr/>
          </p:nvSpPr>
          <p:spPr bwMode="auto">
            <a:xfrm>
              <a:off x="-7979248" y="23669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5" name="Rectangle 165"/>
            <p:cNvSpPr>
              <a:spLocks noChangeArrowheads="1"/>
            </p:cNvSpPr>
            <p:nvPr/>
          </p:nvSpPr>
          <p:spPr bwMode="auto">
            <a:xfrm>
              <a:off x="-7718889" y="23669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6" name="Rectangle 166"/>
            <p:cNvSpPr>
              <a:spLocks noChangeArrowheads="1"/>
            </p:cNvSpPr>
            <p:nvPr/>
          </p:nvSpPr>
          <p:spPr bwMode="auto">
            <a:xfrm>
              <a:off x="-8245958" y="24526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7" name="Rectangle 167"/>
            <p:cNvSpPr>
              <a:spLocks noChangeArrowheads="1"/>
            </p:cNvSpPr>
            <p:nvPr/>
          </p:nvSpPr>
          <p:spPr bwMode="auto">
            <a:xfrm>
              <a:off x="-8677773" y="25352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8" name="Rectangle 168"/>
            <p:cNvSpPr>
              <a:spLocks noChangeArrowheads="1"/>
            </p:cNvSpPr>
            <p:nvPr/>
          </p:nvSpPr>
          <p:spPr bwMode="auto">
            <a:xfrm>
              <a:off x="-8331685" y="25352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9" name="Rectangle 169"/>
            <p:cNvSpPr>
              <a:spLocks noChangeArrowheads="1"/>
            </p:cNvSpPr>
            <p:nvPr/>
          </p:nvSpPr>
          <p:spPr bwMode="auto">
            <a:xfrm>
              <a:off x="-7718889" y="25352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0" name="Rectangle 170"/>
            <p:cNvSpPr>
              <a:spLocks noChangeArrowheads="1"/>
            </p:cNvSpPr>
            <p:nvPr/>
          </p:nvSpPr>
          <p:spPr bwMode="auto">
            <a:xfrm>
              <a:off x="-8245958" y="26146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1" name="Rectangle 171"/>
            <p:cNvSpPr>
              <a:spLocks noChangeArrowheads="1"/>
            </p:cNvSpPr>
            <p:nvPr/>
          </p:nvSpPr>
          <p:spPr bwMode="auto">
            <a:xfrm>
              <a:off x="-8417414" y="261461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2" name="Rectangle 172"/>
            <p:cNvSpPr>
              <a:spLocks noChangeArrowheads="1"/>
            </p:cNvSpPr>
            <p:nvPr/>
          </p:nvSpPr>
          <p:spPr bwMode="auto">
            <a:xfrm>
              <a:off x="-7807792" y="26146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3" name="Rectangle 173"/>
            <p:cNvSpPr>
              <a:spLocks noChangeArrowheads="1"/>
            </p:cNvSpPr>
            <p:nvPr/>
          </p:nvSpPr>
          <p:spPr bwMode="auto">
            <a:xfrm>
              <a:off x="-8677773" y="2693987"/>
              <a:ext cx="47627"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34" name="Rectangle 174"/>
            <p:cNvSpPr>
              <a:spLocks noChangeArrowheads="1"/>
            </p:cNvSpPr>
            <p:nvPr/>
          </p:nvSpPr>
          <p:spPr bwMode="auto">
            <a:xfrm>
              <a:off x="-8068151" y="2693987"/>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35" name="Rectangle 175"/>
            <p:cNvSpPr>
              <a:spLocks noChangeArrowheads="1"/>
            </p:cNvSpPr>
            <p:nvPr/>
          </p:nvSpPr>
          <p:spPr bwMode="auto">
            <a:xfrm>
              <a:off x="-7893521" y="2693987"/>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36" name="Rectangle 176"/>
            <p:cNvSpPr>
              <a:spLocks noChangeArrowheads="1"/>
            </p:cNvSpPr>
            <p:nvPr/>
          </p:nvSpPr>
          <p:spPr bwMode="auto">
            <a:xfrm>
              <a:off x="-7718889" y="2693987"/>
              <a:ext cx="47627"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37" name="Rectangle 177"/>
            <p:cNvSpPr>
              <a:spLocks noChangeArrowheads="1"/>
            </p:cNvSpPr>
            <p:nvPr/>
          </p:nvSpPr>
          <p:spPr bwMode="auto">
            <a:xfrm>
              <a:off x="-8417414" y="277495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8" name="Rectangle 178"/>
            <p:cNvSpPr>
              <a:spLocks noChangeArrowheads="1"/>
            </p:cNvSpPr>
            <p:nvPr/>
          </p:nvSpPr>
          <p:spPr bwMode="auto">
            <a:xfrm>
              <a:off x="-8592044" y="277495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9" name="Rectangle 179"/>
            <p:cNvSpPr>
              <a:spLocks noChangeArrowheads="1"/>
            </p:cNvSpPr>
            <p:nvPr/>
          </p:nvSpPr>
          <p:spPr bwMode="auto">
            <a:xfrm>
              <a:off x="-7979248" y="277495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0" name="Rectangle 180"/>
            <p:cNvSpPr>
              <a:spLocks noChangeArrowheads="1"/>
            </p:cNvSpPr>
            <p:nvPr/>
          </p:nvSpPr>
          <p:spPr bwMode="auto">
            <a:xfrm>
              <a:off x="-8068151" y="28543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1" name="Rectangle 181"/>
            <p:cNvSpPr>
              <a:spLocks noChangeArrowheads="1"/>
            </p:cNvSpPr>
            <p:nvPr/>
          </p:nvSpPr>
          <p:spPr bwMode="auto">
            <a:xfrm>
              <a:off x="-7718889" y="28543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2" name="Rectangle 182"/>
            <p:cNvSpPr>
              <a:spLocks noChangeArrowheads="1"/>
            </p:cNvSpPr>
            <p:nvPr/>
          </p:nvSpPr>
          <p:spPr bwMode="auto">
            <a:xfrm>
              <a:off x="-8417414" y="293687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3" name="Rectangle 183"/>
            <p:cNvSpPr>
              <a:spLocks noChangeArrowheads="1"/>
            </p:cNvSpPr>
            <p:nvPr/>
          </p:nvSpPr>
          <p:spPr bwMode="auto">
            <a:xfrm>
              <a:off x="-8153880" y="293687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4" name="Rectangle 184"/>
            <p:cNvSpPr>
              <a:spLocks noChangeArrowheads="1"/>
            </p:cNvSpPr>
            <p:nvPr/>
          </p:nvSpPr>
          <p:spPr bwMode="auto">
            <a:xfrm>
              <a:off x="-7718889" y="293687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5" name="Rectangle 185"/>
            <p:cNvSpPr>
              <a:spLocks noChangeArrowheads="1"/>
            </p:cNvSpPr>
            <p:nvPr/>
          </p:nvSpPr>
          <p:spPr bwMode="auto">
            <a:xfrm>
              <a:off x="-8068151" y="301625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46" name="Rectangle 186"/>
            <p:cNvSpPr>
              <a:spLocks noChangeArrowheads="1"/>
            </p:cNvSpPr>
            <p:nvPr/>
          </p:nvSpPr>
          <p:spPr bwMode="auto">
            <a:xfrm>
              <a:off x="-8506317" y="301625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47" name="Rectangle 187"/>
            <p:cNvSpPr>
              <a:spLocks noChangeArrowheads="1"/>
            </p:cNvSpPr>
            <p:nvPr/>
          </p:nvSpPr>
          <p:spPr bwMode="auto">
            <a:xfrm>
              <a:off x="-8506317" y="32480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8" name="Rectangle 188"/>
            <p:cNvSpPr>
              <a:spLocks noChangeArrowheads="1"/>
            </p:cNvSpPr>
            <p:nvPr/>
          </p:nvSpPr>
          <p:spPr bwMode="auto">
            <a:xfrm>
              <a:off x="-8506317" y="347345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9" name="Rectangle 189"/>
            <p:cNvSpPr>
              <a:spLocks noChangeArrowheads="1"/>
            </p:cNvSpPr>
            <p:nvPr/>
          </p:nvSpPr>
          <p:spPr bwMode="auto">
            <a:xfrm>
              <a:off x="-8592044" y="362585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50" name="Rectangle 190"/>
            <p:cNvSpPr>
              <a:spLocks noChangeArrowheads="1"/>
            </p:cNvSpPr>
            <p:nvPr/>
          </p:nvSpPr>
          <p:spPr bwMode="auto">
            <a:xfrm>
              <a:off x="-7718889" y="362585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51" name="Rectangle 191"/>
            <p:cNvSpPr>
              <a:spLocks noChangeArrowheads="1"/>
            </p:cNvSpPr>
            <p:nvPr/>
          </p:nvSpPr>
          <p:spPr bwMode="auto">
            <a:xfrm>
              <a:off x="-8331685" y="347345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2" name="Rectangle 192"/>
            <p:cNvSpPr>
              <a:spLocks noChangeArrowheads="1"/>
            </p:cNvSpPr>
            <p:nvPr/>
          </p:nvSpPr>
          <p:spPr bwMode="auto">
            <a:xfrm>
              <a:off x="-8331685" y="372745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3" name="Rectangle 193"/>
            <p:cNvSpPr>
              <a:spLocks noChangeArrowheads="1"/>
            </p:cNvSpPr>
            <p:nvPr/>
          </p:nvSpPr>
          <p:spPr bwMode="auto">
            <a:xfrm>
              <a:off x="-7979248" y="372745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4" name="Rectangle 194"/>
            <p:cNvSpPr>
              <a:spLocks noChangeArrowheads="1"/>
            </p:cNvSpPr>
            <p:nvPr/>
          </p:nvSpPr>
          <p:spPr bwMode="auto">
            <a:xfrm>
              <a:off x="-8068151" y="39449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5" name="Rectangle 195"/>
            <p:cNvSpPr>
              <a:spLocks noChangeArrowheads="1"/>
            </p:cNvSpPr>
            <p:nvPr/>
          </p:nvSpPr>
          <p:spPr bwMode="auto">
            <a:xfrm>
              <a:off x="-8245958" y="301625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56" name="Rectangle 196"/>
            <p:cNvSpPr>
              <a:spLocks noChangeArrowheads="1"/>
            </p:cNvSpPr>
            <p:nvPr/>
          </p:nvSpPr>
          <p:spPr bwMode="auto">
            <a:xfrm>
              <a:off x="-8677773" y="309245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7" name="Rectangle 197"/>
            <p:cNvSpPr>
              <a:spLocks noChangeArrowheads="1"/>
            </p:cNvSpPr>
            <p:nvPr/>
          </p:nvSpPr>
          <p:spPr bwMode="auto">
            <a:xfrm>
              <a:off x="-7718889" y="309245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8" name="Rectangle 198"/>
            <p:cNvSpPr>
              <a:spLocks noChangeArrowheads="1"/>
            </p:cNvSpPr>
            <p:nvPr/>
          </p:nvSpPr>
          <p:spPr bwMode="auto">
            <a:xfrm>
              <a:off x="-8068151" y="31718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9" name="Rectangle 199"/>
            <p:cNvSpPr>
              <a:spLocks noChangeArrowheads="1"/>
            </p:cNvSpPr>
            <p:nvPr/>
          </p:nvSpPr>
          <p:spPr bwMode="auto">
            <a:xfrm>
              <a:off x="-8068151" y="362585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60" name="Rectangle 200"/>
            <p:cNvSpPr>
              <a:spLocks noChangeArrowheads="1"/>
            </p:cNvSpPr>
            <p:nvPr/>
          </p:nvSpPr>
          <p:spPr bwMode="auto">
            <a:xfrm>
              <a:off x="-8417414" y="317182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1" name="Rectangle 201"/>
            <p:cNvSpPr>
              <a:spLocks noChangeArrowheads="1"/>
            </p:cNvSpPr>
            <p:nvPr/>
          </p:nvSpPr>
          <p:spPr bwMode="auto">
            <a:xfrm>
              <a:off x="-8677773" y="32480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2" name="Rectangle 202"/>
            <p:cNvSpPr>
              <a:spLocks noChangeArrowheads="1"/>
            </p:cNvSpPr>
            <p:nvPr/>
          </p:nvSpPr>
          <p:spPr bwMode="auto">
            <a:xfrm>
              <a:off x="-8677773" y="33623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3" name="Rectangle 203"/>
            <p:cNvSpPr>
              <a:spLocks noChangeArrowheads="1"/>
            </p:cNvSpPr>
            <p:nvPr/>
          </p:nvSpPr>
          <p:spPr bwMode="auto">
            <a:xfrm>
              <a:off x="-8677773" y="347345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4" name="Rectangle 204"/>
            <p:cNvSpPr>
              <a:spLocks noChangeArrowheads="1"/>
            </p:cNvSpPr>
            <p:nvPr/>
          </p:nvSpPr>
          <p:spPr bwMode="auto">
            <a:xfrm>
              <a:off x="-8245958" y="32480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5" name="Rectangle 205"/>
            <p:cNvSpPr>
              <a:spLocks noChangeArrowheads="1"/>
            </p:cNvSpPr>
            <p:nvPr/>
          </p:nvSpPr>
          <p:spPr bwMode="auto">
            <a:xfrm>
              <a:off x="-7718888" y="32480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6" name="Freeform 206"/>
            <p:cNvSpPr/>
            <p:nvPr/>
          </p:nvSpPr>
          <p:spPr bwMode="auto">
            <a:xfrm>
              <a:off x="-7639510" y="490538"/>
              <a:ext cx="244484" cy="557213"/>
            </a:xfrm>
            <a:custGeom>
              <a:avLst/>
              <a:gdLst>
                <a:gd name="T0" fmla="*/ 0 w 154"/>
                <a:gd name="T1" fmla="*/ 0 h 351"/>
                <a:gd name="T2" fmla="*/ 0 w 154"/>
                <a:gd name="T3" fmla="*/ 32 h 351"/>
                <a:gd name="T4" fmla="*/ 154 w 154"/>
                <a:gd name="T5" fmla="*/ 351 h 351"/>
                <a:gd name="T6" fmla="*/ 154 w 154"/>
                <a:gd name="T7" fmla="*/ 335 h 351"/>
                <a:gd name="T8" fmla="*/ 0 w 154"/>
                <a:gd name="T9" fmla="*/ 0 h 351"/>
              </a:gdLst>
              <a:ahLst/>
              <a:cxnLst>
                <a:cxn ang="0">
                  <a:pos x="T0" y="T1"/>
                </a:cxn>
                <a:cxn ang="0">
                  <a:pos x="T2" y="T3"/>
                </a:cxn>
                <a:cxn ang="0">
                  <a:pos x="T4" y="T5"/>
                </a:cxn>
                <a:cxn ang="0">
                  <a:pos x="T6" y="T7"/>
                </a:cxn>
                <a:cxn ang="0">
                  <a:pos x="T8" y="T9"/>
                </a:cxn>
              </a:cxnLst>
              <a:rect l="0" t="0" r="r" b="b"/>
              <a:pathLst>
                <a:path w="154" h="351">
                  <a:moveTo>
                    <a:pt x="0" y="0"/>
                  </a:moveTo>
                  <a:lnTo>
                    <a:pt x="0" y="32"/>
                  </a:lnTo>
                  <a:lnTo>
                    <a:pt x="154" y="351"/>
                  </a:lnTo>
                  <a:lnTo>
                    <a:pt x="154" y="335"/>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367" name="Freeform 207"/>
            <p:cNvSpPr/>
            <p:nvPr/>
          </p:nvSpPr>
          <p:spPr bwMode="auto">
            <a:xfrm>
              <a:off x="-7528382" y="806450"/>
              <a:ext cx="76203" cy="187324"/>
            </a:xfrm>
            <a:custGeom>
              <a:avLst/>
              <a:gdLst>
                <a:gd name="T0" fmla="*/ 48 w 48"/>
                <a:gd name="T1" fmla="*/ 100 h 118"/>
                <a:gd name="T2" fmla="*/ 48 w 48"/>
                <a:gd name="T3" fmla="*/ 118 h 118"/>
                <a:gd name="T4" fmla="*/ 0 w 48"/>
                <a:gd name="T5" fmla="*/ 24 h 118"/>
                <a:gd name="T6" fmla="*/ 0 w 48"/>
                <a:gd name="T7" fmla="*/ 0 h 118"/>
                <a:gd name="T8" fmla="*/ 48 w 48"/>
                <a:gd name="T9" fmla="*/ 100 h 118"/>
              </a:gdLst>
              <a:ahLst/>
              <a:cxnLst>
                <a:cxn ang="0">
                  <a:pos x="T0" y="T1"/>
                </a:cxn>
                <a:cxn ang="0">
                  <a:pos x="T2" y="T3"/>
                </a:cxn>
                <a:cxn ang="0">
                  <a:pos x="T4" y="T5"/>
                </a:cxn>
                <a:cxn ang="0">
                  <a:pos x="T6" y="T7"/>
                </a:cxn>
                <a:cxn ang="0">
                  <a:pos x="T8" y="T9"/>
                </a:cxn>
              </a:cxnLst>
              <a:rect l="0" t="0" r="r" b="b"/>
              <a:pathLst>
                <a:path w="48" h="118">
                  <a:moveTo>
                    <a:pt x="48" y="100"/>
                  </a:moveTo>
                  <a:lnTo>
                    <a:pt x="48" y="118"/>
                  </a:lnTo>
                  <a:lnTo>
                    <a:pt x="0" y="24"/>
                  </a:lnTo>
                  <a:lnTo>
                    <a:pt x="0" y="0"/>
                  </a:lnTo>
                  <a:lnTo>
                    <a:pt x="48" y="100"/>
                  </a:lnTo>
                  <a:close/>
                </a:path>
              </a:pathLst>
            </a:custGeom>
            <a:grpFill/>
            <a:ln>
              <a:noFill/>
            </a:ln>
          </p:spPr>
          <p:txBody>
            <a:bodyPr vert="horz" wrap="square" lIns="91440" tIns="45720" rIns="91440" bIns="45720" numCol="1" anchor="t" anchorCtr="0" compatLnSpc="1"/>
            <a:lstStyle/>
            <a:p>
              <a:endParaRPr lang="zh-CN" altLang="en-US"/>
            </a:p>
          </p:txBody>
        </p:sp>
        <p:grpSp>
          <p:nvGrpSpPr>
            <p:cNvPr id="368" name="Group 409"/>
            <p:cNvGrpSpPr/>
            <p:nvPr/>
          </p:nvGrpSpPr>
          <p:grpSpPr bwMode="auto">
            <a:xfrm>
              <a:off x="-7639510" y="-3051174"/>
              <a:ext cx="3211625" cy="6216650"/>
              <a:chOff x="2459" y="-335"/>
              <a:chExt cx="2023" cy="3916"/>
            </a:xfrm>
            <a:grpFill/>
          </p:grpSpPr>
          <p:sp>
            <p:nvSpPr>
              <p:cNvPr id="1566" name="Freeform 209"/>
              <p:cNvSpPr/>
              <p:nvPr/>
            </p:nvSpPr>
            <p:spPr bwMode="auto">
              <a:xfrm>
                <a:off x="2593" y="2225"/>
                <a:ext cx="20" cy="56"/>
              </a:xfrm>
              <a:custGeom>
                <a:avLst/>
                <a:gdLst>
                  <a:gd name="T0" fmla="*/ 20 w 20"/>
                  <a:gd name="T1" fmla="*/ 40 h 56"/>
                  <a:gd name="T2" fmla="*/ 20 w 20"/>
                  <a:gd name="T3" fmla="*/ 56 h 56"/>
                  <a:gd name="T4" fmla="*/ 0 w 20"/>
                  <a:gd name="T5" fmla="*/ 18 h 56"/>
                  <a:gd name="T6" fmla="*/ 0 w 20"/>
                  <a:gd name="T7" fmla="*/ 0 h 56"/>
                  <a:gd name="T8" fmla="*/ 20 w 20"/>
                  <a:gd name="T9" fmla="*/ 40 h 56"/>
                </a:gdLst>
                <a:ahLst/>
                <a:cxnLst>
                  <a:cxn ang="0">
                    <a:pos x="T0" y="T1"/>
                  </a:cxn>
                  <a:cxn ang="0">
                    <a:pos x="T2" y="T3"/>
                  </a:cxn>
                  <a:cxn ang="0">
                    <a:pos x="T4" y="T5"/>
                  </a:cxn>
                  <a:cxn ang="0">
                    <a:pos x="T6" y="T7"/>
                  </a:cxn>
                  <a:cxn ang="0">
                    <a:pos x="T8" y="T9"/>
                  </a:cxn>
                </a:cxnLst>
                <a:rect l="0" t="0" r="r" b="b"/>
                <a:pathLst>
                  <a:path w="20" h="56">
                    <a:moveTo>
                      <a:pt x="20" y="40"/>
                    </a:moveTo>
                    <a:lnTo>
                      <a:pt x="20" y="56"/>
                    </a:lnTo>
                    <a:lnTo>
                      <a:pt x="0" y="18"/>
                    </a:lnTo>
                    <a:lnTo>
                      <a:pt x="0" y="0"/>
                    </a:lnTo>
                    <a:lnTo>
                      <a:pt x="20" y="40"/>
                    </a:lnTo>
                    <a:close/>
                  </a:path>
                </a:pathLst>
              </a:custGeom>
              <a:grpFill/>
              <a:ln>
                <a:noFill/>
              </a:ln>
            </p:spPr>
            <p:txBody>
              <a:bodyPr vert="horz" wrap="square" lIns="91440" tIns="45720" rIns="91440" bIns="45720" numCol="1" anchor="t" anchorCtr="0" compatLnSpc="1"/>
              <a:lstStyle/>
              <a:p>
                <a:endParaRPr lang="zh-CN" altLang="en-US"/>
              </a:p>
            </p:txBody>
          </p:sp>
          <p:sp>
            <p:nvSpPr>
              <p:cNvPr id="1567" name="Freeform 210"/>
              <p:cNvSpPr/>
              <p:nvPr/>
            </p:nvSpPr>
            <p:spPr bwMode="auto">
              <a:xfrm>
                <a:off x="2459" y="2009"/>
                <a:ext cx="154" cy="306"/>
              </a:xfrm>
              <a:custGeom>
                <a:avLst/>
                <a:gdLst>
                  <a:gd name="T0" fmla="*/ 0 w 154"/>
                  <a:gd name="T1" fmla="*/ 0 h 306"/>
                  <a:gd name="T2" fmla="*/ 0 w 154"/>
                  <a:gd name="T3" fmla="*/ 32 h 306"/>
                  <a:gd name="T4" fmla="*/ 154 w 154"/>
                  <a:gd name="T5" fmla="*/ 306 h 306"/>
                  <a:gd name="T6" fmla="*/ 154 w 154"/>
                  <a:gd name="T7" fmla="*/ 290 h 306"/>
                  <a:gd name="T8" fmla="*/ 0 w 154"/>
                  <a:gd name="T9" fmla="*/ 0 h 306"/>
                </a:gdLst>
                <a:ahLst/>
                <a:cxnLst>
                  <a:cxn ang="0">
                    <a:pos x="T0" y="T1"/>
                  </a:cxn>
                  <a:cxn ang="0">
                    <a:pos x="T2" y="T3"/>
                  </a:cxn>
                  <a:cxn ang="0">
                    <a:pos x="T4" y="T5"/>
                  </a:cxn>
                  <a:cxn ang="0">
                    <a:pos x="T6" y="T7"/>
                  </a:cxn>
                  <a:cxn ang="0">
                    <a:pos x="T8" y="T9"/>
                  </a:cxn>
                </a:cxnLst>
                <a:rect l="0" t="0" r="r" b="b"/>
                <a:pathLst>
                  <a:path w="154" h="306">
                    <a:moveTo>
                      <a:pt x="0" y="0"/>
                    </a:moveTo>
                    <a:lnTo>
                      <a:pt x="0" y="32"/>
                    </a:lnTo>
                    <a:lnTo>
                      <a:pt x="154" y="306"/>
                    </a:lnTo>
                    <a:lnTo>
                      <a:pt x="154" y="29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68" name="Freeform 211"/>
              <p:cNvSpPr/>
              <p:nvPr/>
            </p:nvSpPr>
            <p:spPr bwMode="auto">
              <a:xfrm>
                <a:off x="2459" y="2065"/>
                <a:ext cx="16" cy="60"/>
              </a:xfrm>
              <a:custGeom>
                <a:avLst/>
                <a:gdLst>
                  <a:gd name="T0" fmla="*/ 0 w 16"/>
                  <a:gd name="T1" fmla="*/ 0 h 60"/>
                  <a:gd name="T2" fmla="*/ 16 w 16"/>
                  <a:gd name="T3" fmla="*/ 30 h 60"/>
                  <a:gd name="T4" fmla="*/ 16 w 16"/>
                  <a:gd name="T5" fmla="*/ 60 h 60"/>
                  <a:gd name="T6" fmla="*/ 0 w 16"/>
                  <a:gd name="T7" fmla="*/ 32 h 60"/>
                  <a:gd name="T8" fmla="*/ 0 w 16"/>
                  <a:gd name="T9" fmla="*/ 0 h 60"/>
                </a:gdLst>
                <a:ahLst/>
                <a:cxnLst>
                  <a:cxn ang="0">
                    <a:pos x="T0" y="T1"/>
                  </a:cxn>
                  <a:cxn ang="0">
                    <a:pos x="T2" y="T3"/>
                  </a:cxn>
                  <a:cxn ang="0">
                    <a:pos x="T4" y="T5"/>
                  </a:cxn>
                  <a:cxn ang="0">
                    <a:pos x="T6" y="T7"/>
                  </a:cxn>
                  <a:cxn ang="0">
                    <a:pos x="T8" y="T9"/>
                  </a:cxn>
                </a:cxnLst>
                <a:rect l="0" t="0" r="r" b="b"/>
                <a:pathLst>
                  <a:path w="16" h="60">
                    <a:moveTo>
                      <a:pt x="0" y="0"/>
                    </a:moveTo>
                    <a:lnTo>
                      <a:pt x="16" y="30"/>
                    </a:lnTo>
                    <a:lnTo>
                      <a:pt x="16" y="6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69" name="Freeform 212"/>
              <p:cNvSpPr/>
              <p:nvPr/>
            </p:nvSpPr>
            <p:spPr bwMode="auto">
              <a:xfrm>
                <a:off x="2541" y="2209"/>
                <a:ext cx="24" cy="64"/>
              </a:xfrm>
              <a:custGeom>
                <a:avLst/>
                <a:gdLst>
                  <a:gd name="T0" fmla="*/ 24 w 24"/>
                  <a:gd name="T1" fmla="*/ 44 h 64"/>
                  <a:gd name="T2" fmla="*/ 24 w 24"/>
                  <a:gd name="T3" fmla="*/ 64 h 64"/>
                  <a:gd name="T4" fmla="*/ 0 w 24"/>
                  <a:gd name="T5" fmla="*/ 24 h 64"/>
                  <a:gd name="T6" fmla="*/ 0 w 24"/>
                  <a:gd name="T7" fmla="*/ 0 h 64"/>
                  <a:gd name="T8" fmla="*/ 24 w 24"/>
                  <a:gd name="T9" fmla="*/ 44 h 64"/>
                </a:gdLst>
                <a:ahLst/>
                <a:cxnLst>
                  <a:cxn ang="0">
                    <a:pos x="T0" y="T1"/>
                  </a:cxn>
                  <a:cxn ang="0">
                    <a:pos x="T2" y="T3"/>
                  </a:cxn>
                  <a:cxn ang="0">
                    <a:pos x="T4" y="T5"/>
                  </a:cxn>
                  <a:cxn ang="0">
                    <a:pos x="T6" y="T7"/>
                  </a:cxn>
                  <a:cxn ang="0">
                    <a:pos x="T8" y="T9"/>
                  </a:cxn>
                </a:cxnLst>
                <a:rect l="0" t="0" r="r" b="b"/>
                <a:pathLst>
                  <a:path w="24" h="64">
                    <a:moveTo>
                      <a:pt x="24" y="44"/>
                    </a:moveTo>
                    <a:lnTo>
                      <a:pt x="24" y="64"/>
                    </a:lnTo>
                    <a:lnTo>
                      <a:pt x="0" y="24"/>
                    </a:lnTo>
                    <a:lnTo>
                      <a:pt x="0" y="0"/>
                    </a:lnTo>
                    <a:lnTo>
                      <a:pt x="24" y="44"/>
                    </a:lnTo>
                    <a:close/>
                  </a:path>
                </a:pathLst>
              </a:custGeom>
              <a:grpFill/>
              <a:ln>
                <a:noFill/>
              </a:ln>
            </p:spPr>
            <p:txBody>
              <a:bodyPr vert="horz" wrap="square" lIns="91440" tIns="45720" rIns="91440" bIns="45720" numCol="1" anchor="t" anchorCtr="0" compatLnSpc="1"/>
              <a:lstStyle/>
              <a:p>
                <a:endParaRPr lang="zh-CN" altLang="en-US"/>
              </a:p>
            </p:txBody>
          </p:sp>
          <p:sp>
            <p:nvSpPr>
              <p:cNvPr id="1570" name="Freeform 213"/>
              <p:cNvSpPr/>
              <p:nvPr/>
            </p:nvSpPr>
            <p:spPr bwMode="auto">
              <a:xfrm>
                <a:off x="2579" y="2279"/>
                <a:ext cx="10" cy="36"/>
              </a:xfrm>
              <a:custGeom>
                <a:avLst/>
                <a:gdLst>
                  <a:gd name="T0" fmla="*/ 0 w 10"/>
                  <a:gd name="T1" fmla="*/ 0 h 36"/>
                  <a:gd name="T2" fmla="*/ 10 w 10"/>
                  <a:gd name="T3" fmla="*/ 18 h 36"/>
                  <a:gd name="T4" fmla="*/ 10 w 10"/>
                  <a:gd name="T5" fmla="*/ 36 h 36"/>
                  <a:gd name="T6" fmla="*/ 0 w 10"/>
                  <a:gd name="T7" fmla="*/ 20 h 36"/>
                  <a:gd name="T8" fmla="*/ 0 w 10"/>
                  <a:gd name="T9" fmla="*/ 0 h 36"/>
                </a:gdLst>
                <a:ahLst/>
                <a:cxnLst>
                  <a:cxn ang="0">
                    <a:pos x="T0" y="T1"/>
                  </a:cxn>
                  <a:cxn ang="0">
                    <a:pos x="T2" y="T3"/>
                  </a:cxn>
                  <a:cxn ang="0">
                    <a:pos x="T4" y="T5"/>
                  </a:cxn>
                  <a:cxn ang="0">
                    <a:pos x="T6" y="T7"/>
                  </a:cxn>
                  <a:cxn ang="0">
                    <a:pos x="T8" y="T9"/>
                  </a:cxn>
                </a:cxnLst>
                <a:rect l="0" t="0" r="r" b="b"/>
                <a:pathLst>
                  <a:path w="10" h="36">
                    <a:moveTo>
                      <a:pt x="0" y="0"/>
                    </a:moveTo>
                    <a:lnTo>
                      <a:pt x="10" y="18"/>
                    </a:lnTo>
                    <a:lnTo>
                      <a:pt x="10" y="36"/>
                    </a:lnTo>
                    <a:lnTo>
                      <a:pt x="0"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71" name="Freeform 214"/>
              <p:cNvSpPr/>
              <p:nvPr/>
            </p:nvSpPr>
            <p:spPr bwMode="auto">
              <a:xfrm>
                <a:off x="2605" y="2323"/>
                <a:ext cx="8" cy="30"/>
              </a:xfrm>
              <a:custGeom>
                <a:avLst/>
                <a:gdLst>
                  <a:gd name="T0" fmla="*/ 8 w 8"/>
                  <a:gd name="T1" fmla="*/ 14 h 30"/>
                  <a:gd name="T2" fmla="*/ 8 w 8"/>
                  <a:gd name="T3" fmla="*/ 30 h 30"/>
                  <a:gd name="T4" fmla="*/ 0 w 8"/>
                  <a:gd name="T5" fmla="*/ 16 h 30"/>
                  <a:gd name="T6" fmla="*/ 0 w 8"/>
                  <a:gd name="T7" fmla="*/ 0 h 30"/>
                  <a:gd name="T8" fmla="*/ 8 w 8"/>
                  <a:gd name="T9" fmla="*/ 14 h 30"/>
                </a:gdLst>
                <a:ahLst/>
                <a:cxnLst>
                  <a:cxn ang="0">
                    <a:pos x="T0" y="T1"/>
                  </a:cxn>
                  <a:cxn ang="0">
                    <a:pos x="T2" y="T3"/>
                  </a:cxn>
                  <a:cxn ang="0">
                    <a:pos x="T4" y="T5"/>
                  </a:cxn>
                  <a:cxn ang="0">
                    <a:pos x="T6" y="T7"/>
                  </a:cxn>
                  <a:cxn ang="0">
                    <a:pos x="T8" y="T9"/>
                  </a:cxn>
                </a:cxnLst>
                <a:rect l="0" t="0" r="r" b="b"/>
                <a:pathLst>
                  <a:path w="8" h="30">
                    <a:moveTo>
                      <a:pt x="8" y="14"/>
                    </a:moveTo>
                    <a:lnTo>
                      <a:pt x="8" y="30"/>
                    </a:lnTo>
                    <a:lnTo>
                      <a:pt x="0" y="16"/>
                    </a:lnTo>
                    <a:lnTo>
                      <a:pt x="0" y="0"/>
                    </a:lnTo>
                    <a:lnTo>
                      <a:pt x="8" y="14"/>
                    </a:lnTo>
                    <a:close/>
                  </a:path>
                </a:pathLst>
              </a:custGeom>
              <a:grpFill/>
              <a:ln>
                <a:noFill/>
              </a:ln>
            </p:spPr>
            <p:txBody>
              <a:bodyPr vert="horz" wrap="square" lIns="91440" tIns="45720" rIns="91440" bIns="45720" numCol="1" anchor="t" anchorCtr="0" compatLnSpc="1"/>
              <a:lstStyle/>
              <a:p>
                <a:endParaRPr lang="zh-CN" altLang="en-US"/>
              </a:p>
            </p:txBody>
          </p:sp>
          <p:sp>
            <p:nvSpPr>
              <p:cNvPr id="1572" name="Freeform 215"/>
              <p:cNvSpPr/>
              <p:nvPr/>
            </p:nvSpPr>
            <p:spPr bwMode="auto">
              <a:xfrm>
                <a:off x="2459" y="2121"/>
                <a:ext cx="34" cy="86"/>
              </a:xfrm>
              <a:custGeom>
                <a:avLst/>
                <a:gdLst>
                  <a:gd name="T0" fmla="*/ 0 w 34"/>
                  <a:gd name="T1" fmla="*/ 0 h 86"/>
                  <a:gd name="T2" fmla="*/ 34 w 34"/>
                  <a:gd name="T3" fmla="*/ 58 h 86"/>
                  <a:gd name="T4" fmla="*/ 34 w 34"/>
                  <a:gd name="T5" fmla="*/ 86 h 86"/>
                  <a:gd name="T6" fmla="*/ 0 w 34"/>
                  <a:gd name="T7" fmla="*/ 32 h 86"/>
                  <a:gd name="T8" fmla="*/ 0 w 34"/>
                  <a:gd name="T9" fmla="*/ 0 h 86"/>
                </a:gdLst>
                <a:ahLst/>
                <a:cxnLst>
                  <a:cxn ang="0">
                    <a:pos x="T0" y="T1"/>
                  </a:cxn>
                  <a:cxn ang="0">
                    <a:pos x="T2" y="T3"/>
                  </a:cxn>
                  <a:cxn ang="0">
                    <a:pos x="T4" y="T5"/>
                  </a:cxn>
                  <a:cxn ang="0">
                    <a:pos x="T6" y="T7"/>
                  </a:cxn>
                  <a:cxn ang="0">
                    <a:pos x="T8" y="T9"/>
                  </a:cxn>
                </a:cxnLst>
                <a:rect l="0" t="0" r="r" b="b"/>
                <a:pathLst>
                  <a:path w="34" h="86">
                    <a:moveTo>
                      <a:pt x="0" y="0"/>
                    </a:moveTo>
                    <a:lnTo>
                      <a:pt x="34" y="58"/>
                    </a:lnTo>
                    <a:lnTo>
                      <a:pt x="34" y="86"/>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73" name="Freeform 216"/>
              <p:cNvSpPr/>
              <p:nvPr/>
            </p:nvSpPr>
            <p:spPr bwMode="auto">
              <a:xfrm>
                <a:off x="2509" y="2205"/>
                <a:ext cx="104" cy="186"/>
              </a:xfrm>
              <a:custGeom>
                <a:avLst/>
                <a:gdLst>
                  <a:gd name="T0" fmla="*/ 104 w 104"/>
                  <a:gd name="T1" fmla="*/ 170 h 186"/>
                  <a:gd name="T2" fmla="*/ 104 w 104"/>
                  <a:gd name="T3" fmla="*/ 186 h 186"/>
                  <a:gd name="T4" fmla="*/ 0 w 104"/>
                  <a:gd name="T5" fmla="*/ 26 h 186"/>
                  <a:gd name="T6" fmla="*/ 0 w 104"/>
                  <a:gd name="T7" fmla="*/ 0 h 186"/>
                  <a:gd name="T8" fmla="*/ 104 w 104"/>
                  <a:gd name="T9" fmla="*/ 170 h 186"/>
                </a:gdLst>
                <a:ahLst/>
                <a:cxnLst>
                  <a:cxn ang="0">
                    <a:pos x="T0" y="T1"/>
                  </a:cxn>
                  <a:cxn ang="0">
                    <a:pos x="T2" y="T3"/>
                  </a:cxn>
                  <a:cxn ang="0">
                    <a:pos x="T4" y="T5"/>
                  </a:cxn>
                  <a:cxn ang="0">
                    <a:pos x="T6" y="T7"/>
                  </a:cxn>
                  <a:cxn ang="0">
                    <a:pos x="T8" y="T9"/>
                  </a:cxn>
                </a:cxnLst>
                <a:rect l="0" t="0" r="r" b="b"/>
                <a:pathLst>
                  <a:path w="104" h="186">
                    <a:moveTo>
                      <a:pt x="104" y="170"/>
                    </a:moveTo>
                    <a:lnTo>
                      <a:pt x="104" y="186"/>
                    </a:lnTo>
                    <a:lnTo>
                      <a:pt x="0" y="26"/>
                    </a:lnTo>
                    <a:lnTo>
                      <a:pt x="0" y="0"/>
                    </a:lnTo>
                    <a:lnTo>
                      <a:pt x="104" y="170"/>
                    </a:lnTo>
                    <a:close/>
                  </a:path>
                </a:pathLst>
              </a:custGeom>
              <a:grpFill/>
              <a:ln>
                <a:noFill/>
              </a:ln>
            </p:spPr>
            <p:txBody>
              <a:bodyPr vert="horz" wrap="square" lIns="91440" tIns="45720" rIns="91440" bIns="45720" numCol="1" anchor="t" anchorCtr="0" compatLnSpc="1"/>
              <a:lstStyle/>
              <a:p>
                <a:endParaRPr lang="zh-CN" altLang="en-US"/>
              </a:p>
            </p:txBody>
          </p:sp>
          <p:sp>
            <p:nvSpPr>
              <p:cNvPr id="1574" name="Freeform 217"/>
              <p:cNvSpPr/>
              <p:nvPr/>
            </p:nvSpPr>
            <p:spPr bwMode="auto">
              <a:xfrm>
                <a:off x="2459" y="2181"/>
                <a:ext cx="58" cy="114"/>
              </a:xfrm>
              <a:custGeom>
                <a:avLst/>
                <a:gdLst>
                  <a:gd name="T0" fmla="*/ 0 w 58"/>
                  <a:gd name="T1" fmla="*/ 0 h 114"/>
                  <a:gd name="T2" fmla="*/ 58 w 58"/>
                  <a:gd name="T3" fmla="*/ 88 h 114"/>
                  <a:gd name="T4" fmla="*/ 58 w 58"/>
                  <a:gd name="T5" fmla="*/ 114 h 114"/>
                  <a:gd name="T6" fmla="*/ 0 w 58"/>
                  <a:gd name="T7" fmla="*/ 32 h 114"/>
                  <a:gd name="T8" fmla="*/ 0 w 58"/>
                  <a:gd name="T9" fmla="*/ 0 h 114"/>
                </a:gdLst>
                <a:ahLst/>
                <a:cxnLst>
                  <a:cxn ang="0">
                    <a:pos x="T0" y="T1"/>
                  </a:cxn>
                  <a:cxn ang="0">
                    <a:pos x="T2" y="T3"/>
                  </a:cxn>
                  <a:cxn ang="0">
                    <a:pos x="T4" y="T5"/>
                  </a:cxn>
                  <a:cxn ang="0">
                    <a:pos x="T6" y="T7"/>
                  </a:cxn>
                  <a:cxn ang="0">
                    <a:pos x="T8" y="T9"/>
                  </a:cxn>
                </a:cxnLst>
                <a:rect l="0" t="0" r="r" b="b"/>
                <a:pathLst>
                  <a:path w="58" h="114">
                    <a:moveTo>
                      <a:pt x="0" y="0"/>
                    </a:moveTo>
                    <a:lnTo>
                      <a:pt x="58" y="88"/>
                    </a:lnTo>
                    <a:lnTo>
                      <a:pt x="58" y="11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75" name="Freeform 218"/>
              <p:cNvSpPr/>
              <p:nvPr/>
            </p:nvSpPr>
            <p:spPr bwMode="auto">
              <a:xfrm>
                <a:off x="2575" y="2357"/>
                <a:ext cx="38" cy="72"/>
              </a:xfrm>
              <a:custGeom>
                <a:avLst/>
                <a:gdLst>
                  <a:gd name="T0" fmla="*/ 38 w 38"/>
                  <a:gd name="T1" fmla="*/ 56 h 72"/>
                  <a:gd name="T2" fmla="*/ 38 w 38"/>
                  <a:gd name="T3" fmla="*/ 72 h 72"/>
                  <a:gd name="T4" fmla="*/ 0 w 38"/>
                  <a:gd name="T5" fmla="*/ 20 h 72"/>
                  <a:gd name="T6" fmla="*/ 0 w 38"/>
                  <a:gd name="T7" fmla="*/ 0 h 72"/>
                  <a:gd name="T8" fmla="*/ 38 w 38"/>
                  <a:gd name="T9" fmla="*/ 56 h 72"/>
                </a:gdLst>
                <a:ahLst/>
                <a:cxnLst>
                  <a:cxn ang="0">
                    <a:pos x="T0" y="T1"/>
                  </a:cxn>
                  <a:cxn ang="0">
                    <a:pos x="T2" y="T3"/>
                  </a:cxn>
                  <a:cxn ang="0">
                    <a:pos x="T4" y="T5"/>
                  </a:cxn>
                  <a:cxn ang="0">
                    <a:pos x="T6" y="T7"/>
                  </a:cxn>
                  <a:cxn ang="0">
                    <a:pos x="T8" y="T9"/>
                  </a:cxn>
                </a:cxnLst>
                <a:rect l="0" t="0" r="r" b="b"/>
                <a:pathLst>
                  <a:path w="38" h="72">
                    <a:moveTo>
                      <a:pt x="38" y="56"/>
                    </a:moveTo>
                    <a:lnTo>
                      <a:pt x="38" y="72"/>
                    </a:lnTo>
                    <a:lnTo>
                      <a:pt x="0" y="20"/>
                    </a:lnTo>
                    <a:lnTo>
                      <a:pt x="0" y="0"/>
                    </a:lnTo>
                    <a:lnTo>
                      <a:pt x="38" y="56"/>
                    </a:lnTo>
                    <a:close/>
                  </a:path>
                </a:pathLst>
              </a:custGeom>
              <a:grpFill/>
              <a:ln>
                <a:noFill/>
              </a:ln>
            </p:spPr>
            <p:txBody>
              <a:bodyPr vert="horz" wrap="square" lIns="91440" tIns="45720" rIns="91440" bIns="45720" numCol="1" anchor="t" anchorCtr="0" compatLnSpc="1"/>
              <a:lstStyle/>
              <a:p>
                <a:endParaRPr lang="zh-CN" altLang="en-US"/>
              </a:p>
            </p:txBody>
          </p:sp>
          <p:sp>
            <p:nvSpPr>
              <p:cNvPr id="1576" name="Freeform 219"/>
              <p:cNvSpPr/>
              <p:nvPr/>
            </p:nvSpPr>
            <p:spPr bwMode="auto">
              <a:xfrm>
                <a:off x="2459" y="2235"/>
                <a:ext cx="16" cy="52"/>
              </a:xfrm>
              <a:custGeom>
                <a:avLst/>
                <a:gdLst>
                  <a:gd name="T0" fmla="*/ 0 w 16"/>
                  <a:gd name="T1" fmla="*/ 0 h 52"/>
                  <a:gd name="T2" fmla="*/ 16 w 16"/>
                  <a:gd name="T3" fmla="*/ 24 h 52"/>
                  <a:gd name="T4" fmla="*/ 16 w 16"/>
                  <a:gd name="T5" fmla="*/ 52 h 52"/>
                  <a:gd name="T6" fmla="*/ 0 w 16"/>
                  <a:gd name="T7" fmla="*/ 30 h 52"/>
                  <a:gd name="T8" fmla="*/ 0 w 16"/>
                  <a:gd name="T9" fmla="*/ 0 h 52"/>
                </a:gdLst>
                <a:ahLst/>
                <a:cxnLst>
                  <a:cxn ang="0">
                    <a:pos x="T0" y="T1"/>
                  </a:cxn>
                  <a:cxn ang="0">
                    <a:pos x="T2" y="T3"/>
                  </a:cxn>
                  <a:cxn ang="0">
                    <a:pos x="T4" y="T5"/>
                  </a:cxn>
                  <a:cxn ang="0">
                    <a:pos x="T6" y="T7"/>
                  </a:cxn>
                  <a:cxn ang="0">
                    <a:pos x="T8" y="T9"/>
                  </a:cxn>
                </a:cxnLst>
                <a:rect l="0" t="0" r="r" b="b"/>
                <a:pathLst>
                  <a:path w="16" h="52">
                    <a:moveTo>
                      <a:pt x="0" y="0"/>
                    </a:moveTo>
                    <a:lnTo>
                      <a:pt x="16" y="24"/>
                    </a:lnTo>
                    <a:lnTo>
                      <a:pt x="16" y="52"/>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77" name="Freeform 220"/>
              <p:cNvSpPr/>
              <p:nvPr/>
            </p:nvSpPr>
            <p:spPr bwMode="auto">
              <a:xfrm>
                <a:off x="2491" y="2279"/>
                <a:ext cx="56" cy="102"/>
              </a:xfrm>
              <a:custGeom>
                <a:avLst/>
                <a:gdLst>
                  <a:gd name="T0" fmla="*/ 56 w 56"/>
                  <a:gd name="T1" fmla="*/ 80 h 102"/>
                  <a:gd name="T2" fmla="*/ 56 w 56"/>
                  <a:gd name="T3" fmla="*/ 102 h 102"/>
                  <a:gd name="T4" fmla="*/ 0 w 56"/>
                  <a:gd name="T5" fmla="*/ 28 h 102"/>
                  <a:gd name="T6" fmla="*/ 0 w 56"/>
                  <a:gd name="T7" fmla="*/ 0 h 102"/>
                  <a:gd name="T8" fmla="*/ 56 w 56"/>
                  <a:gd name="T9" fmla="*/ 80 h 102"/>
                </a:gdLst>
                <a:ahLst/>
                <a:cxnLst>
                  <a:cxn ang="0">
                    <a:pos x="T0" y="T1"/>
                  </a:cxn>
                  <a:cxn ang="0">
                    <a:pos x="T2" y="T3"/>
                  </a:cxn>
                  <a:cxn ang="0">
                    <a:pos x="T4" y="T5"/>
                  </a:cxn>
                  <a:cxn ang="0">
                    <a:pos x="T6" y="T7"/>
                  </a:cxn>
                  <a:cxn ang="0">
                    <a:pos x="T8" y="T9"/>
                  </a:cxn>
                </a:cxnLst>
                <a:rect l="0" t="0" r="r" b="b"/>
                <a:pathLst>
                  <a:path w="56" h="102">
                    <a:moveTo>
                      <a:pt x="56" y="80"/>
                    </a:moveTo>
                    <a:lnTo>
                      <a:pt x="56" y="102"/>
                    </a:lnTo>
                    <a:lnTo>
                      <a:pt x="0" y="28"/>
                    </a:lnTo>
                    <a:lnTo>
                      <a:pt x="0" y="0"/>
                    </a:lnTo>
                    <a:lnTo>
                      <a:pt x="56" y="80"/>
                    </a:lnTo>
                    <a:close/>
                  </a:path>
                </a:pathLst>
              </a:custGeom>
              <a:grpFill/>
              <a:ln>
                <a:noFill/>
              </a:ln>
            </p:spPr>
            <p:txBody>
              <a:bodyPr vert="horz" wrap="square" lIns="91440" tIns="45720" rIns="91440" bIns="45720" numCol="1" anchor="t" anchorCtr="0" compatLnSpc="1"/>
              <a:lstStyle/>
              <a:p>
                <a:endParaRPr lang="zh-CN" altLang="en-US"/>
              </a:p>
            </p:txBody>
          </p:sp>
          <p:sp>
            <p:nvSpPr>
              <p:cNvPr id="1578" name="Freeform 221"/>
              <p:cNvSpPr/>
              <p:nvPr/>
            </p:nvSpPr>
            <p:spPr bwMode="auto">
              <a:xfrm>
                <a:off x="2563" y="2379"/>
                <a:ext cx="8" cy="34"/>
              </a:xfrm>
              <a:custGeom>
                <a:avLst/>
                <a:gdLst>
                  <a:gd name="T0" fmla="*/ 8 w 8"/>
                  <a:gd name="T1" fmla="*/ 14 h 34"/>
                  <a:gd name="T2" fmla="*/ 8 w 8"/>
                  <a:gd name="T3" fmla="*/ 34 h 34"/>
                  <a:gd name="T4" fmla="*/ 0 w 8"/>
                  <a:gd name="T5" fmla="*/ 22 h 34"/>
                  <a:gd name="T6" fmla="*/ 0 w 8"/>
                  <a:gd name="T7" fmla="*/ 0 h 34"/>
                  <a:gd name="T8" fmla="*/ 8 w 8"/>
                  <a:gd name="T9" fmla="*/ 14 h 34"/>
                </a:gdLst>
                <a:ahLst/>
                <a:cxnLst>
                  <a:cxn ang="0">
                    <a:pos x="T0" y="T1"/>
                  </a:cxn>
                  <a:cxn ang="0">
                    <a:pos x="T2" y="T3"/>
                  </a:cxn>
                  <a:cxn ang="0">
                    <a:pos x="T4" y="T5"/>
                  </a:cxn>
                  <a:cxn ang="0">
                    <a:pos x="T6" y="T7"/>
                  </a:cxn>
                  <a:cxn ang="0">
                    <a:pos x="T8" y="T9"/>
                  </a:cxn>
                </a:cxnLst>
                <a:rect l="0" t="0" r="r" b="b"/>
                <a:pathLst>
                  <a:path w="8" h="34">
                    <a:moveTo>
                      <a:pt x="8" y="14"/>
                    </a:moveTo>
                    <a:lnTo>
                      <a:pt x="8" y="34"/>
                    </a:lnTo>
                    <a:lnTo>
                      <a:pt x="0" y="22"/>
                    </a:lnTo>
                    <a:lnTo>
                      <a:pt x="0" y="0"/>
                    </a:lnTo>
                    <a:lnTo>
                      <a:pt x="8" y="14"/>
                    </a:lnTo>
                    <a:close/>
                  </a:path>
                </a:pathLst>
              </a:custGeom>
              <a:grpFill/>
              <a:ln>
                <a:noFill/>
              </a:ln>
            </p:spPr>
            <p:txBody>
              <a:bodyPr vert="horz" wrap="square" lIns="91440" tIns="45720" rIns="91440" bIns="45720" numCol="1" anchor="t" anchorCtr="0" compatLnSpc="1"/>
              <a:lstStyle/>
              <a:p>
                <a:endParaRPr lang="zh-CN" altLang="en-US"/>
              </a:p>
            </p:txBody>
          </p:sp>
          <p:sp>
            <p:nvSpPr>
              <p:cNvPr id="1579" name="Freeform 222"/>
              <p:cNvSpPr/>
              <p:nvPr/>
            </p:nvSpPr>
            <p:spPr bwMode="auto">
              <a:xfrm>
                <a:off x="2587" y="2413"/>
                <a:ext cx="26" cy="52"/>
              </a:xfrm>
              <a:custGeom>
                <a:avLst/>
                <a:gdLst>
                  <a:gd name="T0" fmla="*/ 26 w 26"/>
                  <a:gd name="T1" fmla="*/ 36 h 52"/>
                  <a:gd name="T2" fmla="*/ 26 w 26"/>
                  <a:gd name="T3" fmla="*/ 52 h 52"/>
                  <a:gd name="T4" fmla="*/ 0 w 26"/>
                  <a:gd name="T5" fmla="*/ 20 h 52"/>
                  <a:gd name="T6" fmla="*/ 0 w 26"/>
                  <a:gd name="T7" fmla="*/ 0 h 52"/>
                  <a:gd name="T8" fmla="*/ 26 w 26"/>
                  <a:gd name="T9" fmla="*/ 36 h 52"/>
                </a:gdLst>
                <a:ahLst/>
                <a:cxnLst>
                  <a:cxn ang="0">
                    <a:pos x="T0" y="T1"/>
                  </a:cxn>
                  <a:cxn ang="0">
                    <a:pos x="T2" y="T3"/>
                  </a:cxn>
                  <a:cxn ang="0">
                    <a:pos x="T4" y="T5"/>
                  </a:cxn>
                  <a:cxn ang="0">
                    <a:pos x="T6" y="T7"/>
                  </a:cxn>
                  <a:cxn ang="0">
                    <a:pos x="T8" y="T9"/>
                  </a:cxn>
                </a:cxnLst>
                <a:rect l="0" t="0" r="r" b="b"/>
                <a:pathLst>
                  <a:path w="26" h="52">
                    <a:moveTo>
                      <a:pt x="26" y="36"/>
                    </a:moveTo>
                    <a:lnTo>
                      <a:pt x="26" y="52"/>
                    </a:lnTo>
                    <a:lnTo>
                      <a:pt x="0" y="20"/>
                    </a:lnTo>
                    <a:lnTo>
                      <a:pt x="0" y="0"/>
                    </a:lnTo>
                    <a:lnTo>
                      <a:pt x="26" y="36"/>
                    </a:lnTo>
                    <a:close/>
                  </a:path>
                </a:pathLst>
              </a:custGeom>
              <a:grpFill/>
              <a:ln>
                <a:noFill/>
              </a:ln>
            </p:spPr>
            <p:txBody>
              <a:bodyPr vert="horz" wrap="square" lIns="91440" tIns="45720" rIns="91440" bIns="45720" numCol="1" anchor="t" anchorCtr="0" compatLnSpc="1"/>
              <a:lstStyle/>
              <a:p>
                <a:endParaRPr lang="zh-CN" altLang="en-US"/>
              </a:p>
            </p:txBody>
          </p:sp>
          <p:sp>
            <p:nvSpPr>
              <p:cNvPr id="1580" name="Freeform 223"/>
              <p:cNvSpPr/>
              <p:nvPr/>
            </p:nvSpPr>
            <p:spPr bwMode="auto">
              <a:xfrm>
                <a:off x="2459" y="2291"/>
                <a:ext cx="48" cy="88"/>
              </a:xfrm>
              <a:custGeom>
                <a:avLst/>
                <a:gdLst>
                  <a:gd name="T0" fmla="*/ 0 w 48"/>
                  <a:gd name="T1" fmla="*/ 0 h 88"/>
                  <a:gd name="T2" fmla="*/ 48 w 48"/>
                  <a:gd name="T3" fmla="*/ 62 h 88"/>
                  <a:gd name="T4" fmla="*/ 48 w 48"/>
                  <a:gd name="T5" fmla="*/ 88 h 88"/>
                  <a:gd name="T6" fmla="*/ 0 w 48"/>
                  <a:gd name="T7" fmla="*/ 30 h 88"/>
                  <a:gd name="T8" fmla="*/ 0 w 48"/>
                  <a:gd name="T9" fmla="*/ 0 h 88"/>
                </a:gdLst>
                <a:ahLst/>
                <a:cxnLst>
                  <a:cxn ang="0">
                    <a:pos x="T0" y="T1"/>
                  </a:cxn>
                  <a:cxn ang="0">
                    <a:pos x="T2" y="T3"/>
                  </a:cxn>
                  <a:cxn ang="0">
                    <a:pos x="T4" y="T5"/>
                  </a:cxn>
                  <a:cxn ang="0">
                    <a:pos x="T6" y="T7"/>
                  </a:cxn>
                  <a:cxn ang="0">
                    <a:pos x="T8" y="T9"/>
                  </a:cxn>
                </a:cxnLst>
                <a:rect l="0" t="0" r="r" b="b"/>
                <a:pathLst>
                  <a:path w="48" h="88">
                    <a:moveTo>
                      <a:pt x="0" y="0"/>
                    </a:moveTo>
                    <a:lnTo>
                      <a:pt x="48" y="62"/>
                    </a:lnTo>
                    <a:lnTo>
                      <a:pt x="48" y="88"/>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81" name="Freeform 224"/>
              <p:cNvSpPr/>
              <p:nvPr/>
            </p:nvSpPr>
            <p:spPr bwMode="auto">
              <a:xfrm>
                <a:off x="2523" y="2371"/>
                <a:ext cx="10" cy="38"/>
              </a:xfrm>
              <a:custGeom>
                <a:avLst/>
                <a:gdLst>
                  <a:gd name="T0" fmla="*/ 10 w 10"/>
                  <a:gd name="T1" fmla="*/ 38 h 38"/>
                  <a:gd name="T2" fmla="*/ 0 w 10"/>
                  <a:gd name="T3" fmla="*/ 26 h 38"/>
                  <a:gd name="T4" fmla="*/ 0 w 10"/>
                  <a:gd name="T5" fmla="*/ 0 h 38"/>
                  <a:gd name="T6" fmla="*/ 10 w 10"/>
                  <a:gd name="T7" fmla="*/ 14 h 38"/>
                  <a:gd name="T8" fmla="*/ 10 w 10"/>
                  <a:gd name="T9" fmla="*/ 36 h 38"/>
                  <a:gd name="T10" fmla="*/ 10 w 10"/>
                  <a:gd name="T11" fmla="*/ 38 h 38"/>
                </a:gdLst>
                <a:ahLst/>
                <a:cxnLst>
                  <a:cxn ang="0">
                    <a:pos x="T0" y="T1"/>
                  </a:cxn>
                  <a:cxn ang="0">
                    <a:pos x="T2" y="T3"/>
                  </a:cxn>
                  <a:cxn ang="0">
                    <a:pos x="T4" y="T5"/>
                  </a:cxn>
                  <a:cxn ang="0">
                    <a:pos x="T6" y="T7"/>
                  </a:cxn>
                  <a:cxn ang="0">
                    <a:pos x="T8" y="T9"/>
                  </a:cxn>
                  <a:cxn ang="0">
                    <a:pos x="T10" y="T11"/>
                  </a:cxn>
                </a:cxnLst>
                <a:rect l="0" t="0" r="r" b="b"/>
                <a:pathLst>
                  <a:path w="10" h="38">
                    <a:moveTo>
                      <a:pt x="10" y="38"/>
                    </a:moveTo>
                    <a:lnTo>
                      <a:pt x="0" y="26"/>
                    </a:lnTo>
                    <a:lnTo>
                      <a:pt x="0" y="0"/>
                    </a:lnTo>
                    <a:lnTo>
                      <a:pt x="10" y="14"/>
                    </a:lnTo>
                    <a:lnTo>
                      <a:pt x="10" y="36"/>
                    </a:lnTo>
                    <a:lnTo>
                      <a:pt x="10" y="38"/>
                    </a:lnTo>
                    <a:close/>
                  </a:path>
                </a:pathLst>
              </a:custGeom>
              <a:grpFill/>
              <a:ln>
                <a:noFill/>
              </a:ln>
            </p:spPr>
            <p:txBody>
              <a:bodyPr vert="horz" wrap="square" lIns="91440" tIns="45720" rIns="91440" bIns="45720" numCol="1" anchor="t" anchorCtr="0" compatLnSpc="1"/>
              <a:lstStyle/>
              <a:p>
                <a:endParaRPr lang="zh-CN" altLang="en-US"/>
              </a:p>
            </p:txBody>
          </p:sp>
          <p:sp>
            <p:nvSpPr>
              <p:cNvPr id="1582" name="Freeform 225"/>
              <p:cNvSpPr/>
              <p:nvPr/>
            </p:nvSpPr>
            <p:spPr bwMode="auto">
              <a:xfrm>
                <a:off x="2547" y="2403"/>
                <a:ext cx="32" cy="60"/>
              </a:xfrm>
              <a:custGeom>
                <a:avLst/>
                <a:gdLst>
                  <a:gd name="T0" fmla="*/ 32 w 32"/>
                  <a:gd name="T1" fmla="*/ 40 h 60"/>
                  <a:gd name="T2" fmla="*/ 32 w 32"/>
                  <a:gd name="T3" fmla="*/ 60 h 60"/>
                  <a:gd name="T4" fmla="*/ 0 w 32"/>
                  <a:gd name="T5" fmla="*/ 22 h 60"/>
                  <a:gd name="T6" fmla="*/ 0 w 32"/>
                  <a:gd name="T7" fmla="*/ 0 h 60"/>
                  <a:gd name="T8" fmla="*/ 32 w 32"/>
                  <a:gd name="T9" fmla="*/ 40 h 60"/>
                </a:gdLst>
                <a:ahLst/>
                <a:cxnLst>
                  <a:cxn ang="0">
                    <a:pos x="T0" y="T1"/>
                  </a:cxn>
                  <a:cxn ang="0">
                    <a:pos x="T2" y="T3"/>
                  </a:cxn>
                  <a:cxn ang="0">
                    <a:pos x="T4" y="T5"/>
                  </a:cxn>
                  <a:cxn ang="0">
                    <a:pos x="T6" y="T7"/>
                  </a:cxn>
                  <a:cxn ang="0">
                    <a:pos x="T8" y="T9"/>
                  </a:cxn>
                </a:cxnLst>
                <a:rect l="0" t="0" r="r" b="b"/>
                <a:pathLst>
                  <a:path w="32" h="60">
                    <a:moveTo>
                      <a:pt x="32" y="40"/>
                    </a:moveTo>
                    <a:lnTo>
                      <a:pt x="32" y="60"/>
                    </a:lnTo>
                    <a:lnTo>
                      <a:pt x="0" y="22"/>
                    </a:lnTo>
                    <a:lnTo>
                      <a:pt x="0" y="0"/>
                    </a:lnTo>
                    <a:lnTo>
                      <a:pt x="32" y="40"/>
                    </a:lnTo>
                    <a:close/>
                  </a:path>
                </a:pathLst>
              </a:custGeom>
              <a:grpFill/>
              <a:ln>
                <a:noFill/>
              </a:ln>
            </p:spPr>
            <p:txBody>
              <a:bodyPr vert="horz" wrap="square" lIns="91440" tIns="45720" rIns="91440" bIns="45720" numCol="1" anchor="t" anchorCtr="0" compatLnSpc="1"/>
              <a:lstStyle/>
              <a:p>
                <a:endParaRPr lang="zh-CN" altLang="en-US"/>
              </a:p>
            </p:txBody>
          </p:sp>
          <p:sp>
            <p:nvSpPr>
              <p:cNvPr id="1583" name="Freeform 226"/>
              <p:cNvSpPr/>
              <p:nvPr/>
            </p:nvSpPr>
            <p:spPr bwMode="auto">
              <a:xfrm>
                <a:off x="2595" y="2463"/>
                <a:ext cx="18" cy="38"/>
              </a:xfrm>
              <a:custGeom>
                <a:avLst/>
                <a:gdLst>
                  <a:gd name="T0" fmla="*/ 18 w 18"/>
                  <a:gd name="T1" fmla="*/ 22 h 38"/>
                  <a:gd name="T2" fmla="*/ 18 w 18"/>
                  <a:gd name="T3" fmla="*/ 38 h 38"/>
                  <a:gd name="T4" fmla="*/ 0 w 18"/>
                  <a:gd name="T5" fmla="*/ 18 h 38"/>
                  <a:gd name="T6" fmla="*/ 0 w 18"/>
                  <a:gd name="T7" fmla="*/ 0 h 38"/>
                  <a:gd name="T8" fmla="*/ 18 w 18"/>
                  <a:gd name="T9" fmla="*/ 22 h 38"/>
                </a:gdLst>
                <a:ahLst/>
                <a:cxnLst>
                  <a:cxn ang="0">
                    <a:pos x="T0" y="T1"/>
                  </a:cxn>
                  <a:cxn ang="0">
                    <a:pos x="T2" y="T3"/>
                  </a:cxn>
                  <a:cxn ang="0">
                    <a:pos x="T4" y="T5"/>
                  </a:cxn>
                  <a:cxn ang="0">
                    <a:pos x="T6" y="T7"/>
                  </a:cxn>
                  <a:cxn ang="0">
                    <a:pos x="T8" y="T9"/>
                  </a:cxn>
                </a:cxnLst>
                <a:rect l="0" t="0" r="r" b="b"/>
                <a:pathLst>
                  <a:path w="18" h="38">
                    <a:moveTo>
                      <a:pt x="18" y="22"/>
                    </a:moveTo>
                    <a:lnTo>
                      <a:pt x="18" y="38"/>
                    </a:lnTo>
                    <a:lnTo>
                      <a:pt x="0" y="18"/>
                    </a:lnTo>
                    <a:lnTo>
                      <a:pt x="0" y="0"/>
                    </a:lnTo>
                    <a:lnTo>
                      <a:pt x="18" y="22"/>
                    </a:lnTo>
                    <a:close/>
                  </a:path>
                </a:pathLst>
              </a:custGeom>
              <a:grpFill/>
              <a:ln>
                <a:noFill/>
              </a:ln>
            </p:spPr>
            <p:txBody>
              <a:bodyPr vert="horz" wrap="square" lIns="91440" tIns="45720" rIns="91440" bIns="45720" numCol="1" anchor="t" anchorCtr="0" compatLnSpc="1"/>
              <a:lstStyle/>
              <a:p>
                <a:endParaRPr lang="zh-CN" altLang="en-US"/>
              </a:p>
            </p:txBody>
          </p:sp>
          <p:sp>
            <p:nvSpPr>
              <p:cNvPr id="1584" name="Freeform 227"/>
              <p:cNvSpPr/>
              <p:nvPr/>
            </p:nvSpPr>
            <p:spPr bwMode="auto">
              <a:xfrm>
                <a:off x="2595" y="2503"/>
                <a:ext cx="18" cy="36"/>
              </a:xfrm>
              <a:custGeom>
                <a:avLst/>
                <a:gdLst>
                  <a:gd name="T0" fmla="*/ 18 w 18"/>
                  <a:gd name="T1" fmla="*/ 20 h 36"/>
                  <a:gd name="T2" fmla="*/ 18 w 18"/>
                  <a:gd name="T3" fmla="*/ 36 h 36"/>
                  <a:gd name="T4" fmla="*/ 0 w 18"/>
                  <a:gd name="T5" fmla="*/ 16 h 36"/>
                  <a:gd name="T6" fmla="*/ 0 w 18"/>
                  <a:gd name="T7" fmla="*/ 0 h 36"/>
                  <a:gd name="T8" fmla="*/ 18 w 18"/>
                  <a:gd name="T9" fmla="*/ 20 h 36"/>
                </a:gdLst>
                <a:ahLst/>
                <a:cxnLst>
                  <a:cxn ang="0">
                    <a:pos x="T0" y="T1"/>
                  </a:cxn>
                  <a:cxn ang="0">
                    <a:pos x="T2" y="T3"/>
                  </a:cxn>
                  <a:cxn ang="0">
                    <a:pos x="T4" y="T5"/>
                  </a:cxn>
                  <a:cxn ang="0">
                    <a:pos x="T6" y="T7"/>
                  </a:cxn>
                  <a:cxn ang="0">
                    <a:pos x="T8" y="T9"/>
                  </a:cxn>
                </a:cxnLst>
                <a:rect l="0" t="0" r="r" b="b"/>
                <a:pathLst>
                  <a:path w="18" h="36">
                    <a:moveTo>
                      <a:pt x="18" y="20"/>
                    </a:moveTo>
                    <a:lnTo>
                      <a:pt x="18" y="36"/>
                    </a:lnTo>
                    <a:lnTo>
                      <a:pt x="0" y="16"/>
                    </a:lnTo>
                    <a:lnTo>
                      <a:pt x="0" y="0"/>
                    </a:lnTo>
                    <a:lnTo>
                      <a:pt x="18" y="20"/>
                    </a:lnTo>
                    <a:close/>
                  </a:path>
                </a:pathLst>
              </a:custGeom>
              <a:grpFill/>
              <a:ln>
                <a:noFill/>
              </a:ln>
            </p:spPr>
            <p:txBody>
              <a:bodyPr vert="horz" wrap="square" lIns="91440" tIns="45720" rIns="91440" bIns="45720" numCol="1" anchor="t" anchorCtr="0" compatLnSpc="1"/>
              <a:lstStyle/>
              <a:p>
                <a:endParaRPr lang="zh-CN" altLang="en-US"/>
              </a:p>
            </p:txBody>
          </p:sp>
          <p:sp>
            <p:nvSpPr>
              <p:cNvPr id="1585" name="Freeform 228"/>
              <p:cNvSpPr/>
              <p:nvPr/>
            </p:nvSpPr>
            <p:spPr bwMode="auto">
              <a:xfrm>
                <a:off x="2459" y="2403"/>
                <a:ext cx="50" cy="80"/>
              </a:xfrm>
              <a:custGeom>
                <a:avLst/>
                <a:gdLst>
                  <a:gd name="T0" fmla="*/ 0 w 50"/>
                  <a:gd name="T1" fmla="*/ 0 h 80"/>
                  <a:gd name="T2" fmla="*/ 50 w 50"/>
                  <a:gd name="T3" fmla="*/ 54 h 80"/>
                  <a:gd name="T4" fmla="*/ 50 w 50"/>
                  <a:gd name="T5" fmla="*/ 80 h 80"/>
                  <a:gd name="T6" fmla="*/ 0 w 50"/>
                  <a:gd name="T7" fmla="*/ 32 h 80"/>
                  <a:gd name="T8" fmla="*/ 0 w 50"/>
                  <a:gd name="T9" fmla="*/ 0 h 80"/>
                </a:gdLst>
                <a:ahLst/>
                <a:cxnLst>
                  <a:cxn ang="0">
                    <a:pos x="T0" y="T1"/>
                  </a:cxn>
                  <a:cxn ang="0">
                    <a:pos x="T2" y="T3"/>
                  </a:cxn>
                  <a:cxn ang="0">
                    <a:pos x="T4" y="T5"/>
                  </a:cxn>
                  <a:cxn ang="0">
                    <a:pos x="T6" y="T7"/>
                  </a:cxn>
                  <a:cxn ang="0">
                    <a:pos x="T8" y="T9"/>
                  </a:cxn>
                </a:cxnLst>
                <a:rect l="0" t="0" r="r" b="b"/>
                <a:pathLst>
                  <a:path w="50" h="80">
                    <a:moveTo>
                      <a:pt x="0" y="0"/>
                    </a:moveTo>
                    <a:lnTo>
                      <a:pt x="50" y="54"/>
                    </a:lnTo>
                    <a:lnTo>
                      <a:pt x="50" y="8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86" name="Freeform 229"/>
              <p:cNvSpPr/>
              <p:nvPr/>
            </p:nvSpPr>
            <p:spPr bwMode="auto">
              <a:xfrm>
                <a:off x="2525" y="2471"/>
                <a:ext cx="14" cy="38"/>
              </a:xfrm>
              <a:custGeom>
                <a:avLst/>
                <a:gdLst>
                  <a:gd name="T0" fmla="*/ 0 w 14"/>
                  <a:gd name="T1" fmla="*/ 0 h 38"/>
                  <a:gd name="T2" fmla="*/ 14 w 14"/>
                  <a:gd name="T3" fmla="*/ 16 h 38"/>
                  <a:gd name="T4" fmla="*/ 14 w 14"/>
                  <a:gd name="T5" fmla="*/ 38 h 38"/>
                  <a:gd name="T6" fmla="*/ 0 w 14"/>
                  <a:gd name="T7" fmla="*/ 26 h 38"/>
                  <a:gd name="T8" fmla="*/ 0 w 14"/>
                  <a:gd name="T9" fmla="*/ 0 h 38"/>
                </a:gdLst>
                <a:ahLst/>
                <a:cxnLst>
                  <a:cxn ang="0">
                    <a:pos x="T0" y="T1"/>
                  </a:cxn>
                  <a:cxn ang="0">
                    <a:pos x="T2" y="T3"/>
                  </a:cxn>
                  <a:cxn ang="0">
                    <a:pos x="T4" y="T5"/>
                  </a:cxn>
                  <a:cxn ang="0">
                    <a:pos x="T6" y="T7"/>
                  </a:cxn>
                  <a:cxn ang="0">
                    <a:pos x="T8" y="T9"/>
                  </a:cxn>
                </a:cxnLst>
                <a:rect l="0" t="0" r="r" b="b"/>
                <a:pathLst>
                  <a:path w="14" h="38">
                    <a:moveTo>
                      <a:pt x="0" y="0"/>
                    </a:moveTo>
                    <a:lnTo>
                      <a:pt x="14" y="16"/>
                    </a:lnTo>
                    <a:lnTo>
                      <a:pt x="14" y="38"/>
                    </a:lnTo>
                    <a:lnTo>
                      <a:pt x="0" y="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87" name="Freeform 230"/>
              <p:cNvSpPr/>
              <p:nvPr/>
            </p:nvSpPr>
            <p:spPr bwMode="auto">
              <a:xfrm>
                <a:off x="2553" y="2501"/>
                <a:ext cx="60" cy="76"/>
              </a:xfrm>
              <a:custGeom>
                <a:avLst/>
                <a:gdLst>
                  <a:gd name="T0" fmla="*/ 60 w 60"/>
                  <a:gd name="T1" fmla="*/ 62 h 76"/>
                  <a:gd name="T2" fmla="*/ 60 w 60"/>
                  <a:gd name="T3" fmla="*/ 76 h 76"/>
                  <a:gd name="T4" fmla="*/ 2 w 60"/>
                  <a:gd name="T5" fmla="*/ 22 h 76"/>
                  <a:gd name="T6" fmla="*/ 2 w 60"/>
                  <a:gd name="T7" fmla="*/ 2 h 76"/>
                  <a:gd name="T8" fmla="*/ 0 w 60"/>
                  <a:gd name="T9" fmla="*/ 0 h 76"/>
                  <a:gd name="T10" fmla="*/ 60 w 60"/>
                  <a:gd name="T11" fmla="*/ 62 h 76"/>
                </a:gdLst>
                <a:ahLst/>
                <a:cxnLst>
                  <a:cxn ang="0">
                    <a:pos x="T0" y="T1"/>
                  </a:cxn>
                  <a:cxn ang="0">
                    <a:pos x="T2" y="T3"/>
                  </a:cxn>
                  <a:cxn ang="0">
                    <a:pos x="T4" y="T5"/>
                  </a:cxn>
                  <a:cxn ang="0">
                    <a:pos x="T6" y="T7"/>
                  </a:cxn>
                  <a:cxn ang="0">
                    <a:pos x="T8" y="T9"/>
                  </a:cxn>
                  <a:cxn ang="0">
                    <a:pos x="T10" y="T11"/>
                  </a:cxn>
                </a:cxnLst>
                <a:rect l="0" t="0" r="r" b="b"/>
                <a:pathLst>
                  <a:path w="60" h="76">
                    <a:moveTo>
                      <a:pt x="60" y="62"/>
                    </a:moveTo>
                    <a:lnTo>
                      <a:pt x="60" y="76"/>
                    </a:lnTo>
                    <a:lnTo>
                      <a:pt x="2" y="22"/>
                    </a:lnTo>
                    <a:lnTo>
                      <a:pt x="2" y="2"/>
                    </a:lnTo>
                    <a:lnTo>
                      <a:pt x="0" y="0"/>
                    </a:lnTo>
                    <a:lnTo>
                      <a:pt x="60" y="62"/>
                    </a:lnTo>
                    <a:close/>
                  </a:path>
                </a:pathLst>
              </a:custGeom>
              <a:grpFill/>
              <a:ln>
                <a:noFill/>
              </a:ln>
            </p:spPr>
            <p:txBody>
              <a:bodyPr vert="horz" wrap="square" lIns="91440" tIns="45720" rIns="91440" bIns="45720" numCol="1" anchor="t" anchorCtr="0" compatLnSpc="1"/>
              <a:lstStyle/>
              <a:p>
                <a:endParaRPr lang="zh-CN" altLang="en-US"/>
              </a:p>
            </p:txBody>
          </p:sp>
          <p:sp>
            <p:nvSpPr>
              <p:cNvPr id="1588" name="Freeform 231"/>
              <p:cNvSpPr/>
              <p:nvPr/>
            </p:nvSpPr>
            <p:spPr bwMode="auto">
              <a:xfrm>
                <a:off x="2459" y="2459"/>
                <a:ext cx="24" cy="50"/>
              </a:xfrm>
              <a:custGeom>
                <a:avLst/>
                <a:gdLst>
                  <a:gd name="T0" fmla="*/ 0 w 24"/>
                  <a:gd name="T1" fmla="*/ 0 h 50"/>
                  <a:gd name="T2" fmla="*/ 24 w 24"/>
                  <a:gd name="T3" fmla="*/ 22 h 50"/>
                  <a:gd name="T4" fmla="*/ 24 w 24"/>
                  <a:gd name="T5" fmla="*/ 50 h 50"/>
                  <a:gd name="T6" fmla="*/ 0 w 24"/>
                  <a:gd name="T7" fmla="*/ 32 h 50"/>
                  <a:gd name="T8" fmla="*/ 0 w 24"/>
                  <a:gd name="T9" fmla="*/ 0 h 50"/>
                </a:gdLst>
                <a:ahLst/>
                <a:cxnLst>
                  <a:cxn ang="0">
                    <a:pos x="T0" y="T1"/>
                  </a:cxn>
                  <a:cxn ang="0">
                    <a:pos x="T2" y="T3"/>
                  </a:cxn>
                  <a:cxn ang="0">
                    <a:pos x="T4" y="T5"/>
                  </a:cxn>
                  <a:cxn ang="0">
                    <a:pos x="T6" y="T7"/>
                  </a:cxn>
                  <a:cxn ang="0">
                    <a:pos x="T8" y="T9"/>
                  </a:cxn>
                </a:cxnLst>
                <a:rect l="0" t="0" r="r" b="b"/>
                <a:pathLst>
                  <a:path w="24" h="50">
                    <a:moveTo>
                      <a:pt x="0" y="0"/>
                    </a:moveTo>
                    <a:lnTo>
                      <a:pt x="24" y="22"/>
                    </a:lnTo>
                    <a:lnTo>
                      <a:pt x="24" y="5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89" name="Freeform 232"/>
              <p:cNvSpPr/>
              <p:nvPr/>
            </p:nvSpPr>
            <p:spPr bwMode="auto">
              <a:xfrm>
                <a:off x="2597" y="2585"/>
                <a:ext cx="16" cy="30"/>
              </a:xfrm>
              <a:custGeom>
                <a:avLst/>
                <a:gdLst>
                  <a:gd name="T0" fmla="*/ 16 w 16"/>
                  <a:gd name="T1" fmla="*/ 14 h 30"/>
                  <a:gd name="T2" fmla="*/ 16 w 16"/>
                  <a:gd name="T3" fmla="*/ 30 h 30"/>
                  <a:gd name="T4" fmla="*/ 0 w 16"/>
                  <a:gd name="T5" fmla="*/ 18 h 30"/>
                  <a:gd name="T6" fmla="*/ 0 w 16"/>
                  <a:gd name="T7" fmla="*/ 0 h 30"/>
                  <a:gd name="T8" fmla="*/ 16 w 16"/>
                  <a:gd name="T9" fmla="*/ 14 h 30"/>
                </a:gdLst>
                <a:ahLst/>
                <a:cxnLst>
                  <a:cxn ang="0">
                    <a:pos x="T0" y="T1"/>
                  </a:cxn>
                  <a:cxn ang="0">
                    <a:pos x="T2" y="T3"/>
                  </a:cxn>
                  <a:cxn ang="0">
                    <a:pos x="T4" y="T5"/>
                  </a:cxn>
                  <a:cxn ang="0">
                    <a:pos x="T6" y="T7"/>
                  </a:cxn>
                  <a:cxn ang="0">
                    <a:pos x="T8" y="T9"/>
                  </a:cxn>
                </a:cxnLst>
                <a:rect l="0" t="0" r="r" b="b"/>
                <a:pathLst>
                  <a:path w="16" h="30">
                    <a:moveTo>
                      <a:pt x="16" y="14"/>
                    </a:moveTo>
                    <a:lnTo>
                      <a:pt x="16" y="30"/>
                    </a:lnTo>
                    <a:lnTo>
                      <a:pt x="0" y="18"/>
                    </a:lnTo>
                    <a:lnTo>
                      <a:pt x="0" y="0"/>
                    </a:lnTo>
                    <a:lnTo>
                      <a:pt x="16" y="14"/>
                    </a:lnTo>
                    <a:close/>
                  </a:path>
                </a:pathLst>
              </a:custGeom>
              <a:grpFill/>
              <a:ln>
                <a:noFill/>
              </a:ln>
            </p:spPr>
            <p:txBody>
              <a:bodyPr vert="horz" wrap="square" lIns="91440" tIns="45720" rIns="91440" bIns="45720" numCol="1" anchor="t" anchorCtr="0" compatLnSpc="1"/>
              <a:lstStyle/>
              <a:p>
                <a:endParaRPr lang="zh-CN" altLang="en-US"/>
              </a:p>
            </p:txBody>
          </p:sp>
          <p:sp>
            <p:nvSpPr>
              <p:cNvPr id="1590" name="Freeform 233"/>
              <p:cNvSpPr/>
              <p:nvPr/>
            </p:nvSpPr>
            <p:spPr bwMode="auto">
              <a:xfrm>
                <a:off x="2459" y="2515"/>
                <a:ext cx="58" cy="72"/>
              </a:xfrm>
              <a:custGeom>
                <a:avLst/>
                <a:gdLst>
                  <a:gd name="T0" fmla="*/ 0 w 58"/>
                  <a:gd name="T1" fmla="*/ 0 h 72"/>
                  <a:gd name="T2" fmla="*/ 58 w 58"/>
                  <a:gd name="T3" fmla="*/ 46 h 72"/>
                  <a:gd name="T4" fmla="*/ 58 w 58"/>
                  <a:gd name="T5" fmla="*/ 72 h 72"/>
                  <a:gd name="T6" fmla="*/ 0 w 58"/>
                  <a:gd name="T7" fmla="*/ 32 h 72"/>
                  <a:gd name="T8" fmla="*/ 0 w 58"/>
                  <a:gd name="T9" fmla="*/ 0 h 72"/>
                </a:gdLst>
                <a:ahLst/>
                <a:cxnLst>
                  <a:cxn ang="0">
                    <a:pos x="T0" y="T1"/>
                  </a:cxn>
                  <a:cxn ang="0">
                    <a:pos x="T2" y="T3"/>
                  </a:cxn>
                  <a:cxn ang="0">
                    <a:pos x="T4" y="T5"/>
                  </a:cxn>
                  <a:cxn ang="0">
                    <a:pos x="T6" y="T7"/>
                  </a:cxn>
                  <a:cxn ang="0">
                    <a:pos x="T8" y="T9"/>
                  </a:cxn>
                </a:cxnLst>
                <a:rect l="0" t="0" r="r" b="b"/>
                <a:pathLst>
                  <a:path w="58" h="72">
                    <a:moveTo>
                      <a:pt x="0" y="0"/>
                    </a:moveTo>
                    <a:lnTo>
                      <a:pt x="58" y="46"/>
                    </a:lnTo>
                    <a:lnTo>
                      <a:pt x="58" y="72"/>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91" name="Freeform 234"/>
              <p:cNvSpPr/>
              <p:nvPr/>
            </p:nvSpPr>
            <p:spPr bwMode="auto">
              <a:xfrm>
                <a:off x="2531" y="2573"/>
                <a:ext cx="18" cy="36"/>
              </a:xfrm>
              <a:custGeom>
                <a:avLst/>
                <a:gdLst>
                  <a:gd name="T0" fmla="*/ 18 w 18"/>
                  <a:gd name="T1" fmla="*/ 12 h 36"/>
                  <a:gd name="T2" fmla="*/ 18 w 18"/>
                  <a:gd name="T3" fmla="*/ 36 h 36"/>
                  <a:gd name="T4" fmla="*/ 2 w 18"/>
                  <a:gd name="T5" fmla="*/ 24 h 36"/>
                  <a:gd name="T6" fmla="*/ 2 w 18"/>
                  <a:gd name="T7" fmla="*/ 2 h 36"/>
                  <a:gd name="T8" fmla="*/ 0 w 18"/>
                  <a:gd name="T9" fmla="*/ 0 h 36"/>
                  <a:gd name="T10" fmla="*/ 18 w 18"/>
                  <a:gd name="T11" fmla="*/ 12 h 36"/>
                </a:gdLst>
                <a:ahLst/>
                <a:cxnLst>
                  <a:cxn ang="0">
                    <a:pos x="T0" y="T1"/>
                  </a:cxn>
                  <a:cxn ang="0">
                    <a:pos x="T2" y="T3"/>
                  </a:cxn>
                  <a:cxn ang="0">
                    <a:pos x="T4" y="T5"/>
                  </a:cxn>
                  <a:cxn ang="0">
                    <a:pos x="T6" y="T7"/>
                  </a:cxn>
                  <a:cxn ang="0">
                    <a:pos x="T8" y="T9"/>
                  </a:cxn>
                  <a:cxn ang="0">
                    <a:pos x="T10" y="T11"/>
                  </a:cxn>
                </a:cxnLst>
                <a:rect l="0" t="0" r="r" b="b"/>
                <a:pathLst>
                  <a:path w="18" h="36">
                    <a:moveTo>
                      <a:pt x="18" y="12"/>
                    </a:moveTo>
                    <a:lnTo>
                      <a:pt x="18" y="36"/>
                    </a:lnTo>
                    <a:lnTo>
                      <a:pt x="2" y="24"/>
                    </a:lnTo>
                    <a:lnTo>
                      <a:pt x="2" y="2"/>
                    </a:lnTo>
                    <a:lnTo>
                      <a:pt x="0" y="0"/>
                    </a:lnTo>
                    <a:lnTo>
                      <a:pt x="18" y="12"/>
                    </a:lnTo>
                    <a:close/>
                  </a:path>
                </a:pathLst>
              </a:custGeom>
              <a:grpFill/>
              <a:ln>
                <a:noFill/>
              </a:ln>
            </p:spPr>
            <p:txBody>
              <a:bodyPr vert="horz" wrap="square" lIns="91440" tIns="45720" rIns="91440" bIns="45720" numCol="1" anchor="t" anchorCtr="0" compatLnSpc="1"/>
              <a:lstStyle/>
              <a:p>
                <a:endParaRPr lang="zh-CN" altLang="en-US"/>
              </a:p>
            </p:txBody>
          </p:sp>
          <p:sp>
            <p:nvSpPr>
              <p:cNvPr id="1592" name="Freeform 235"/>
              <p:cNvSpPr/>
              <p:nvPr/>
            </p:nvSpPr>
            <p:spPr bwMode="auto">
              <a:xfrm>
                <a:off x="2565" y="2597"/>
                <a:ext cx="48" cy="55"/>
              </a:xfrm>
              <a:custGeom>
                <a:avLst/>
                <a:gdLst>
                  <a:gd name="T0" fmla="*/ 48 w 48"/>
                  <a:gd name="T1" fmla="*/ 39 h 55"/>
                  <a:gd name="T2" fmla="*/ 48 w 48"/>
                  <a:gd name="T3" fmla="*/ 55 h 55"/>
                  <a:gd name="T4" fmla="*/ 0 w 48"/>
                  <a:gd name="T5" fmla="*/ 22 h 55"/>
                  <a:gd name="T6" fmla="*/ 0 w 48"/>
                  <a:gd name="T7" fmla="*/ 0 h 55"/>
                  <a:gd name="T8" fmla="*/ 48 w 48"/>
                  <a:gd name="T9" fmla="*/ 39 h 55"/>
                </a:gdLst>
                <a:ahLst/>
                <a:cxnLst>
                  <a:cxn ang="0">
                    <a:pos x="T0" y="T1"/>
                  </a:cxn>
                  <a:cxn ang="0">
                    <a:pos x="T2" y="T3"/>
                  </a:cxn>
                  <a:cxn ang="0">
                    <a:pos x="T4" y="T5"/>
                  </a:cxn>
                  <a:cxn ang="0">
                    <a:pos x="T6" y="T7"/>
                  </a:cxn>
                  <a:cxn ang="0">
                    <a:pos x="T8" y="T9"/>
                  </a:cxn>
                </a:cxnLst>
                <a:rect l="0" t="0" r="r" b="b"/>
                <a:pathLst>
                  <a:path w="48" h="55">
                    <a:moveTo>
                      <a:pt x="48" y="39"/>
                    </a:moveTo>
                    <a:lnTo>
                      <a:pt x="48" y="55"/>
                    </a:lnTo>
                    <a:lnTo>
                      <a:pt x="0" y="22"/>
                    </a:lnTo>
                    <a:lnTo>
                      <a:pt x="0" y="0"/>
                    </a:lnTo>
                    <a:lnTo>
                      <a:pt x="48" y="39"/>
                    </a:lnTo>
                    <a:close/>
                  </a:path>
                </a:pathLst>
              </a:custGeom>
              <a:grpFill/>
              <a:ln>
                <a:noFill/>
              </a:ln>
            </p:spPr>
            <p:txBody>
              <a:bodyPr vert="horz" wrap="square" lIns="91440" tIns="45720" rIns="91440" bIns="45720" numCol="1" anchor="t" anchorCtr="0" compatLnSpc="1"/>
              <a:lstStyle/>
              <a:p>
                <a:endParaRPr lang="zh-CN" altLang="en-US"/>
              </a:p>
            </p:txBody>
          </p:sp>
          <p:sp>
            <p:nvSpPr>
              <p:cNvPr id="1593" name="Freeform 236"/>
              <p:cNvSpPr/>
              <p:nvPr/>
            </p:nvSpPr>
            <p:spPr bwMode="auto">
              <a:xfrm>
                <a:off x="2459" y="2571"/>
                <a:ext cx="18" cy="42"/>
              </a:xfrm>
              <a:custGeom>
                <a:avLst/>
                <a:gdLst>
                  <a:gd name="T0" fmla="*/ 0 w 18"/>
                  <a:gd name="T1" fmla="*/ 0 h 42"/>
                  <a:gd name="T2" fmla="*/ 18 w 18"/>
                  <a:gd name="T3" fmla="*/ 12 h 42"/>
                  <a:gd name="T4" fmla="*/ 18 w 18"/>
                  <a:gd name="T5" fmla="*/ 42 h 42"/>
                  <a:gd name="T6" fmla="*/ 0 w 18"/>
                  <a:gd name="T7" fmla="*/ 32 h 42"/>
                  <a:gd name="T8" fmla="*/ 0 w 18"/>
                  <a:gd name="T9" fmla="*/ 0 h 42"/>
                </a:gdLst>
                <a:ahLst/>
                <a:cxnLst>
                  <a:cxn ang="0">
                    <a:pos x="T0" y="T1"/>
                  </a:cxn>
                  <a:cxn ang="0">
                    <a:pos x="T2" y="T3"/>
                  </a:cxn>
                  <a:cxn ang="0">
                    <a:pos x="T4" y="T5"/>
                  </a:cxn>
                  <a:cxn ang="0">
                    <a:pos x="T6" y="T7"/>
                  </a:cxn>
                  <a:cxn ang="0">
                    <a:pos x="T8" y="T9"/>
                  </a:cxn>
                </a:cxnLst>
                <a:rect l="0" t="0" r="r" b="b"/>
                <a:pathLst>
                  <a:path w="18" h="42">
                    <a:moveTo>
                      <a:pt x="0" y="0"/>
                    </a:moveTo>
                    <a:lnTo>
                      <a:pt x="18" y="12"/>
                    </a:lnTo>
                    <a:lnTo>
                      <a:pt x="18" y="42"/>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94" name="Freeform 237"/>
              <p:cNvSpPr/>
              <p:nvPr/>
            </p:nvSpPr>
            <p:spPr bwMode="auto">
              <a:xfrm>
                <a:off x="2493" y="2593"/>
                <a:ext cx="16" cy="38"/>
              </a:xfrm>
              <a:custGeom>
                <a:avLst/>
                <a:gdLst>
                  <a:gd name="T0" fmla="*/ 16 w 16"/>
                  <a:gd name="T1" fmla="*/ 12 h 38"/>
                  <a:gd name="T2" fmla="*/ 16 w 16"/>
                  <a:gd name="T3" fmla="*/ 38 h 38"/>
                  <a:gd name="T4" fmla="*/ 0 w 16"/>
                  <a:gd name="T5" fmla="*/ 28 h 38"/>
                  <a:gd name="T6" fmla="*/ 0 w 16"/>
                  <a:gd name="T7" fmla="*/ 0 h 38"/>
                  <a:gd name="T8" fmla="*/ 16 w 16"/>
                  <a:gd name="T9" fmla="*/ 12 h 38"/>
                </a:gdLst>
                <a:ahLst/>
                <a:cxnLst>
                  <a:cxn ang="0">
                    <a:pos x="T0" y="T1"/>
                  </a:cxn>
                  <a:cxn ang="0">
                    <a:pos x="T2" y="T3"/>
                  </a:cxn>
                  <a:cxn ang="0">
                    <a:pos x="T4" y="T5"/>
                  </a:cxn>
                  <a:cxn ang="0">
                    <a:pos x="T6" y="T7"/>
                  </a:cxn>
                  <a:cxn ang="0">
                    <a:pos x="T8" y="T9"/>
                  </a:cxn>
                </a:cxnLst>
                <a:rect l="0" t="0" r="r" b="b"/>
                <a:pathLst>
                  <a:path w="16" h="38">
                    <a:moveTo>
                      <a:pt x="16" y="12"/>
                    </a:moveTo>
                    <a:lnTo>
                      <a:pt x="16" y="38"/>
                    </a:lnTo>
                    <a:lnTo>
                      <a:pt x="0" y="28"/>
                    </a:lnTo>
                    <a:lnTo>
                      <a:pt x="0" y="0"/>
                    </a:lnTo>
                    <a:lnTo>
                      <a:pt x="16" y="12"/>
                    </a:lnTo>
                    <a:close/>
                  </a:path>
                </a:pathLst>
              </a:custGeom>
              <a:grpFill/>
              <a:ln>
                <a:noFill/>
              </a:ln>
            </p:spPr>
            <p:txBody>
              <a:bodyPr vert="horz" wrap="square" lIns="91440" tIns="45720" rIns="91440" bIns="45720" numCol="1" anchor="t" anchorCtr="0" compatLnSpc="1"/>
              <a:lstStyle/>
              <a:p>
                <a:endParaRPr lang="zh-CN" altLang="en-US"/>
              </a:p>
            </p:txBody>
          </p:sp>
          <p:sp>
            <p:nvSpPr>
              <p:cNvPr id="1595" name="Freeform 238"/>
              <p:cNvSpPr/>
              <p:nvPr/>
            </p:nvSpPr>
            <p:spPr bwMode="auto">
              <a:xfrm>
                <a:off x="2525" y="2615"/>
                <a:ext cx="50" cy="53"/>
              </a:xfrm>
              <a:custGeom>
                <a:avLst/>
                <a:gdLst>
                  <a:gd name="T0" fmla="*/ 50 w 50"/>
                  <a:gd name="T1" fmla="*/ 33 h 53"/>
                  <a:gd name="T2" fmla="*/ 50 w 50"/>
                  <a:gd name="T3" fmla="*/ 53 h 53"/>
                  <a:gd name="T4" fmla="*/ 0 w 50"/>
                  <a:gd name="T5" fmla="*/ 25 h 53"/>
                  <a:gd name="T6" fmla="*/ 0 w 50"/>
                  <a:gd name="T7" fmla="*/ 0 h 53"/>
                  <a:gd name="T8" fmla="*/ 50 w 50"/>
                  <a:gd name="T9" fmla="*/ 33 h 53"/>
                </a:gdLst>
                <a:ahLst/>
                <a:cxnLst>
                  <a:cxn ang="0">
                    <a:pos x="T0" y="T1"/>
                  </a:cxn>
                  <a:cxn ang="0">
                    <a:pos x="T2" y="T3"/>
                  </a:cxn>
                  <a:cxn ang="0">
                    <a:pos x="T4" y="T5"/>
                  </a:cxn>
                  <a:cxn ang="0">
                    <a:pos x="T6" y="T7"/>
                  </a:cxn>
                  <a:cxn ang="0">
                    <a:pos x="T8" y="T9"/>
                  </a:cxn>
                </a:cxnLst>
                <a:rect l="0" t="0" r="r" b="b"/>
                <a:pathLst>
                  <a:path w="50" h="53">
                    <a:moveTo>
                      <a:pt x="50" y="33"/>
                    </a:moveTo>
                    <a:lnTo>
                      <a:pt x="50" y="53"/>
                    </a:lnTo>
                    <a:lnTo>
                      <a:pt x="0" y="25"/>
                    </a:lnTo>
                    <a:lnTo>
                      <a:pt x="0" y="0"/>
                    </a:lnTo>
                    <a:lnTo>
                      <a:pt x="50" y="33"/>
                    </a:lnTo>
                    <a:close/>
                  </a:path>
                </a:pathLst>
              </a:custGeom>
              <a:grpFill/>
              <a:ln>
                <a:noFill/>
              </a:ln>
            </p:spPr>
            <p:txBody>
              <a:bodyPr vert="horz" wrap="square" lIns="91440" tIns="45720" rIns="91440" bIns="45720" numCol="1" anchor="t" anchorCtr="0" compatLnSpc="1"/>
              <a:lstStyle/>
              <a:p>
                <a:endParaRPr lang="zh-CN" altLang="en-US"/>
              </a:p>
            </p:txBody>
          </p:sp>
          <p:sp>
            <p:nvSpPr>
              <p:cNvPr id="1596" name="Freeform 239"/>
              <p:cNvSpPr/>
              <p:nvPr/>
            </p:nvSpPr>
            <p:spPr bwMode="auto">
              <a:xfrm>
                <a:off x="2459" y="2627"/>
                <a:ext cx="30" cy="45"/>
              </a:xfrm>
              <a:custGeom>
                <a:avLst/>
                <a:gdLst>
                  <a:gd name="T0" fmla="*/ 0 w 30"/>
                  <a:gd name="T1" fmla="*/ 0 h 45"/>
                  <a:gd name="T2" fmla="*/ 30 w 30"/>
                  <a:gd name="T3" fmla="*/ 17 h 45"/>
                  <a:gd name="T4" fmla="*/ 30 w 30"/>
                  <a:gd name="T5" fmla="*/ 45 h 45"/>
                  <a:gd name="T6" fmla="*/ 0 w 30"/>
                  <a:gd name="T7" fmla="*/ 33 h 45"/>
                  <a:gd name="T8" fmla="*/ 0 w 30"/>
                  <a:gd name="T9" fmla="*/ 0 h 45"/>
                </a:gdLst>
                <a:ahLst/>
                <a:cxnLst>
                  <a:cxn ang="0">
                    <a:pos x="T0" y="T1"/>
                  </a:cxn>
                  <a:cxn ang="0">
                    <a:pos x="T2" y="T3"/>
                  </a:cxn>
                  <a:cxn ang="0">
                    <a:pos x="T4" y="T5"/>
                  </a:cxn>
                  <a:cxn ang="0">
                    <a:pos x="T6" y="T7"/>
                  </a:cxn>
                  <a:cxn ang="0">
                    <a:pos x="T8" y="T9"/>
                  </a:cxn>
                </a:cxnLst>
                <a:rect l="0" t="0" r="r" b="b"/>
                <a:pathLst>
                  <a:path w="30" h="45">
                    <a:moveTo>
                      <a:pt x="0" y="0"/>
                    </a:moveTo>
                    <a:lnTo>
                      <a:pt x="30" y="17"/>
                    </a:lnTo>
                    <a:lnTo>
                      <a:pt x="30" y="45"/>
                    </a:lnTo>
                    <a:lnTo>
                      <a:pt x="0" y="3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97" name="Freeform 240"/>
              <p:cNvSpPr/>
              <p:nvPr/>
            </p:nvSpPr>
            <p:spPr bwMode="auto">
              <a:xfrm>
                <a:off x="2553" y="2678"/>
                <a:ext cx="60" cy="46"/>
              </a:xfrm>
              <a:custGeom>
                <a:avLst/>
                <a:gdLst>
                  <a:gd name="T0" fmla="*/ 60 w 60"/>
                  <a:gd name="T1" fmla="*/ 30 h 46"/>
                  <a:gd name="T2" fmla="*/ 60 w 60"/>
                  <a:gd name="T3" fmla="*/ 46 h 46"/>
                  <a:gd name="T4" fmla="*/ 0 w 60"/>
                  <a:gd name="T5" fmla="*/ 20 h 46"/>
                  <a:gd name="T6" fmla="*/ 0 w 60"/>
                  <a:gd name="T7" fmla="*/ 0 h 46"/>
                  <a:gd name="T8" fmla="*/ 60 w 60"/>
                  <a:gd name="T9" fmla="*/ 30 h 46"/>
                </a:gdLst>
                <a:ahLst/>
                <a:cxnLst>
                  <a:cxn ang="0">
                    <a:pos x="T0" y="T1"/>
                  </a:cxn>
                  <a:cxn ang="0">
                    <a:pos x="T2" y="T3"/>
                  </a:cxn>
                  <a:cxn ang="0">
                    <a:pos x="T4" y="T5"/>
                  </a:cxn>
                  <a:cxn ang="0">
                    <a:pos x="T6" y="T7"/>
                  </a:cxn>
                  <a:cxn ang="0">
                    <a:pos x="T8" y="T9"/>
                  </a:cxn>
                </a:cxnLst>
                <a:rect l="0" t="0" r="r" b="b"/>
                <a:pathLst>
                  <a:path w="60" h="46">
                    <a:moveTo>
                      <a:pt x="60" y="30"/>
                    </a:moveTo>
                    <a:lnTo>
                      <a:pt x="60" y="46"/>
                    </a:lnTo>
                    <a:lnTo>
                      <a:pt x="0" y="20"/>
                    </a:lnTo>
                    <a:lnTo>
                      <a:pt x="0" y="0"/>
                    </a:lnTo>
                    <a:lnTo>
                      <a:pt x="60" y="30"/>
                    </a:lnTo>
                    <a:close/>
                  </a:path>
                </a:pathLst>
              </a:custGeom>
              <a:grpFill/>
              <a:ln>
                <a:noFill/>
              </a:ln>
            </p:spPr>
            <p:txBody>
              <a:bodyPr vert="horz" wrap="square" lIns="91440" tIns="45720" rIns="91440" bIns="45720" numCol="1" anchor="t" anchorCtr="0" compatLnSpc="1"/>
              <a:lstStyle/>
              <a:p>
                <a:endParaRPr lang="zh-CN" altLang="en-US"/>
              </a:p>
            </p:txBody>
          </p:sp>
          <p:sp>
            <p:nvSpPr>
              <p:cNvPr id="1598" name="Freeform 241"/>
              <p:cNvSpPr/>
              <p:nvPr/>
            </p:nvSpPr>
            <p:spPr bwMode="auto">
              <a:xfrm>
                <a:off x="2459" y="2684"/>
                <a:ext cx="58" cy="48"/>
              </a:xfrm>
              <a:custGeom>
                <a:avLst/>
                <a:gdLst>
                  <a:gd name="T0" fmla="*/ 0 w 58"/>
                  <a:gd name="T1" fmla="*/ 0 h 48"/>
                  <a:gd name="T2" fmla="*/ 58 w 58"/>
                  <a:gd name="T3" fmla="*/ 24 h 48"/>
                  <a:gd name="T4" fmla="*/ 58 w 58"/>
                  <a:gd name="T5" fmla="*/ 48 h 48"/>
                  <a:gd name="T6" fmla="*/ 0 w 58"/>
                  <a:gd name="T7" fmla="*/ 32 h 48"/>
                  <a:gd name="T8" fmla="*/ 0 w 58"/>
                  <a:gd name="T9" fmla="*/ 0 h 48"/>
                </a:gdLst>
                <a:ahLst/>
                <a:cxnLst>
                  <a:cxn ang="0">
                    <a:pos x="T0" y="T1"/>
                  </a:cxn>
                  <a:cxn ang="0">
                    <a:pos x="T2" y="T3"/>
                  </a:cxn>
                  <a:cxn ang="0">
                    <a:pos x="T4" y="T5"/>
                  </a:cxn>
                  <a:cxn ang="0">
                    <a:pos x="T6" y="T7"/>
                  </a:cxn>
                  <a:cxn ang="0">
                    <a:pos x="T8" y="T9"/>
                  </a:cxn>
                </a:cxnLst>
                <a:rect l="0" t="0" r="r" b="b"/>
                <a:pathLst>
                  <a:path w="58" h="48">
                    <a:moveTo>
                      <a:pt x="0" y="0"/>
                    </a:moveTo>
                    <a:lnTo>
                      <a:pt x="58" y="24"/>
                    </a:lnTo>
                    <a:lnTo>
                      <a:pt x="58" y="48"/>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99" name="Freeform 242"/>
              <p:cNvSpPr/>
              <p:nvPr/>
            </p:nvSpPr>
            <p:spPr bwMode="auto">
              <a:xfrm>
                <a:off x="2533" y="2714"/>
                <a:ext cx="42" cy="36"/>
              </a:xfrm>
              <a:custGeom>
                <a:avLst/>
                <a:gdLst>
                  <a:gd name="T0" fmla="*/ 0 w 42"/>
                  <a:gd name="T1" fmla="*/ 0 h 36"/>
                  <a:gd name="T2" fmla="*/ 42 w 42"/>
                  <a:gd name="T3" fmla="*/ 16 h 36"/>
                  <a:gd name="T4" fmla="*/ 42 w 42"/>
                  <a:gd name="T5" fmla="*/ 36 h 36"/>
                  <a:gd name="T6" fmla="*/ 0 w 42"/>
                  <a:gd name="T7" fmla="*/ 24 h 36"/>
                  <a:gd name="T8" fmla="*/ 0 w 42"/>
                  <a:gd name="T9" fmla="*/ 0 h 36"/>
                </a:gdLst>
                <a:ahLst/>
                <a:cxnLst>
                  <a:cxn ang="0">
                    <a:pos x="T0" y="T1"/>
                  </a:cxn>
                  <a:cxn ang="0">
                    <a:pos x="T2" y="T3"/>
                  </a:cxn>
                  <a:cxn ang="0">
                    <a:pos x="T4" y="T5"/>
                  </a:cxn>
                  <a:cxn ang="0">
                    <a:pos x="T6" y="T7"/>
                  </a:cxn>
                  <a:cxn ang="0">
                    <a:pos x="T8" y="T9"/>
                  </a:cxn>
                </a:cxnLst>
                <a:rect l="0" t="0" r="r" b="b"/>
                <a:pathLst>
                  <a:path w="42" h="36">
                    <a:moveTo>
                      <a:pt x="0" y="0"/>
                    </a:moveTo>
                    <a:lnTo>
                      <a:pt x="42" y="16"/>
                    </a:lnTo>
                    <a:lnTo>
                      <a:pt x="42" y="36"/>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600" name="Freeform 243"/>
              <p:cNvSpPr/>
              <p:nvPr/>
            </p:nvSpPr>
            <p:spPr bwMode="auto">
              <a:xfrm>
                <a:off x="2497" y="2750"/>
                <a:ext cx="36" cy="34"/>
              </a:xfrm>
              <a:custGeom>
                <a:avLst/>
                <a:gdLst>
                  <a:gd name="T0" fmla="*/ 36 w 36"/>
                  <a:gd name="T1" fmla="*/ 10 h 34"/>
                  <a:gd name="T2" fmla="*/ 36 w 36"/>
                  <a:gd name="T3" fmla="*/ 34 h 34"/>
                  <a:gd name="T4" fmla="*/ 0 w 36"/>
                  <a:gd name="T5" fmla="*/ 28 h 34"/>
                  <a:gd name="T6" fmla="*/ 0 w 36"/>
                  <a:gd name="T7" fmla="*/ 0 h 34"/>
                  <a:gd name="T8" fmla="*/ 36 w 36"/>
                  <a:gd name="T9" fmla="*/ 10 h 34"/>
                </a:gdLst>
                <a:ahLst/>
                <a:cxnLst>
                  <a:cxn ang="0">
                    <a:pos x="T0" y="T1"/>
                  </a:cxn>
                  <a:cxn ang="0">
                    <a:pos x="T2" y="T3"/>
                  </a:cxn>
                  <a:cxn ang="0">
                    <a:pos x="T4" y="T5"/>
                  </a:cxn>
                  <a:cxn ang="0">
                    <a:pos x="T6" y="T7"/>
                  </a:cxn>
                  <a:cxn ang="0">
                    <a:pos x="T8" y="T9"/>
                  </a:cxn>
                </a:cxnLst>
                <a:rect l="0" t="0" r="r" b="b"/>
                <a:pathLst>
                  <a:path w="36" h="34">
                    <a:moveTo>
                      <a:pt x="36" y="10"/>
                    </a:moveTo>
                    <a:lnTo>
                      <a:pt x="36" y="34"/>
                    </a:lnTo>
                    <a:lnTo>
                      <a:pt x="0" y="28"/>
                    </a:lnTo>
                    <a:lnTo>
                      <a:pt x="0" y="0"/>
                    </a:lnTo>
                    <a:lnTo>
                      <a:pt x="36" y="10"/>
                    </a:lnTo>
                    <a:close/>
                  </a:path>
                </a:pathLst>
              </a:custGeom>
              <a:grpFill/>
              <a:ln>
                <a:noFill/>
              </a:ln>
            </p:spPr>
            <p:txBody>
              <a:bodyPr vert="horz" wrap="square" lIns="91440" tIns="45720" rIns="91440" bIns="45720" numCol="1" anchor="t" anchorCtr="0" compatLnSpc="1"/>
              <a:lstStyle/>
              <a:p>
                <a:endParaRPr lang="zh-CN" altLang="en-US"/>
              </a:p>
            </p:txBody>
          </p:sp>
          <p:sp>
            <p:nvSpPr>
              <p:cNvPr id="1601" name="Freeform 244"/>
              <p:cNvSpPr/>
              <p:nvPr/>
            </p:nvSpPr>
            <p:spPr bwMode="auto">
              <a:xfrm>
                <a:off x="2581" y="2772"/>
                <a:ext cx="32" cy="24"/>
              </a:xfrm>
              <a:custGeom>
                <a:avLst/>
                <a:gdLst>
                  <a:gd name="T0" fmla="*/ 32 w 32"/>
                  <a:gd name="T1" fmla="*/ 8 h 24"/>
                  <a:gd name="T2" fmla="*/ 32 w 32"/>
                  <a:gd name="T3" fmla="*/ 24 h 24"/>
                  <a:gd name="T4" fmla="*/ 0 w 32"/>
                  <a:gd name="T5" fmla="*/ 18 h 24"/>
                  <a:gd name="T6" fmla="*/ 0 w 32"/>
                  <a:gd name="T7" fmla="*/ 0 h 24"/>
                  <a:gd name="T8" fmla="*/ 10 w 32"/>
                  <a:gd name="T9" fmla="*/ 2 h 24"/>
                  <a:gd name="T10" fmla="*/ 32 w 32"/>
                  <a:gd name="T11" fmla="*/ 8 h 24"/>
                </a:gdLst>
                <a:ahLst/>
                <a:cxnLst>
                  <a:cxn ang="0">
                    <a:pos x="T0" y="T1"/>
                  </a:cxn>
                  <a:cxn ang="0">
                    <a:pos x="T2" y="T3"/>
                  </a:cxn>
                  <a:cxn ang="0">
                    <a:pos x="T4" y="T5"/>
                  </a:cxn>
                  <a:cxn ang="0">
                    <a:pos x="T6" y="T7"/>
                  </a:cxn>
                  <a:cxn ang="0">
                    <a:pos x="T8" y="T9"/>
                  </a:cxn>
                  <a:cxn ang="0">
                    <a:pos x="T10" y="T11"/>
                  </a:cxn>
                </a:cxnLst>
                <a:rect l="0" t="0" r="r" b="b"/>
                <a:pathLst>
                  <a:path w="32" h="24">
                    <a:moveTo>
                      <a:pt x="32" y="8"/>
                    </a:moveTo>
                    <a:lnTo>
                      <a:pt x="32" y="24"/>
                    </a:lnTo>
                    <a:lnTo>
                      <a:pt x="0" y="18"/>
                    </a:lnTo>
                    <a:lnTo>
                      <a:pt x="0" y="0"/>
                    </a:lnTo>
                    <a:lnTo>
                      <a:pt x="10" y="2"/>
                    </a:lnTo>
                    <a:lnTo>
                      <a:pt x="32" y="8"/>
                    </a:lnTo>
                    <a:close/>
                  </a:path>
                </a:pathLst>
              </a:custGeom>
              <a:grpFill/>
              <a:ln>
                <a:noFill/>
              </a:ln>
            </p:spPr>
            <p:txBody>
              <a:bodyPr vert="horz" wrap="square" lIns="91440" tIns="45720" rIns="91440" bIns="45720" numCol="1" anchor="t" anchorCtr="0" compatLnSpc="1"/>
              <a:lstStyle/>
              <a:p>
                <a:endParaRPr lang="zh-CN" altLang="en-US"/>
              </a:p>
            </p:txBody>
          </p:sp>
          <p:sp>
            <p:nvSpPr>
              <p:cNvPr id="1602" name="Freeform 245"/>
              <p:cNvSpPr/>
              <p:nvPr/>
            </p:nvSpPr>
            <p:spPr bwMode="auto">
              <a:xfrm>
                <a:off x="2459" y="2798"/>
                <a:ext cx="54" cy="32"/>
              </a:xfrm>
              <a:custGeom>
                <a:avLst/>
                <a:gdLst>
                  <a:gd name="T0" fmla="*/ 0 w 54"/>
                  <a:gd name="T1" fmla="*/ 0 h 32"/>
                  <a:gd name="T2" fmla="*/ 54 w 54"/>
                  <a:gd name="T3" fmla="*/ 6 h 32"/>
                  <a:gd name="T4" fmla="*/ 54 w 54"/>
                  <a:gd name="T5" fmla="*/ 32 h 32"/>
                  <a:gd name="T6" fmla="*/ 0 w 54"/>
                  <a:gd name="T7" fmla="*/ 30 h 32"/>
                  <a:gd name="T8" fmla="*/ 0 w 54"/>
                  <a:gd name="T9" fmla="*/ 0 h 32"/>
                </a:gdLst>
                <a:ahLst/>
                <a:cxnLst>
                  <a:cxn ang="0">
                    <a:pos x="T0" y="T1"/>
                  </a:cxn>
                  <a:cxn ang="0">
                    <a:pos x="T2" y="T3"/>
                  </a:cxn>
                  <a:cxn ang="0">
                    <a:pos x="T4" y="T5"/>
                  </a:cxn>
                  <a:cxn ang="0">
                    <a:pos x="T6" y="T7"/>
                  </a:cxn>
                  <a:cxn ang="0">
                    <a:pos x="T8" y="T9"/>
                  </a:cxn>
                </a:cxnLst>
                <a:rect l="0" t="0" r="r" b="b"/>
                <a:pathLst>
                  <a:path w="54" h="32">
                    <a:moveTo>
                      <a:pt x="0" y="0"/>
                    </a:moveTo>
                    <a:lnTo>
                      <a:pt x="54" y="6"/>
                    </a:lnTo>
                    <a:lnTo>
                      <a:pt x="54" y="32"/>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603" name="Freeform 246"/>
              <p:cNvSpPr/>
              <p:nvPr/>
            </p:nvSpPr>
            <p:spPr bwMode="auto">
              <a:xfrm>
                <a:off x="2529" y="2806"/>
                <a:ext cx="18" cy="26"/>
              </a:xfrm>
              <a:custGeom>
                <a:avLst/>
                <a:gdLst>
                  <a:gd name="T0" fmla="*/ 18 w 18"/>
                  <a:gd name="T1" fmla="*/ 4 h 26"/>
                  <a:gd name="T2" fmla="*/ 18 w 18"/>
                  <a:gd name="T3" fmla="*/ 26 h 26"/>
                  <a:gd name="T4" fmla="*/ 0 w 18"/>
                  <a:gd name="T5" fmla="*/ 26 h 26"/>
                  <a:gd name="T6" fmla="*/ 0 w 18"/>
                  <a:gd name="T7" fmla="*/ 0 h 26"/>
                  <a:gd name="T8" fmla="*/ 18 w 18"/>
                  <a:gd name="T9" fmla="*/ 4 h 26"/>
                </a:gdLst>
                <a:ahLst/>
                <a:cxnLst>
                  <a:cxn ang="0">
                    <a:pos x="T0" y="T1"/>
                  </a:cxn>
                  <a:cxn ang="0">
                    <a:pos x="T2" y="T3"/>
                  </a:cxn>
                  <a:cxn ang="0">
                    <a:pos x="T4" y="T5"/>
                  </a:cxn>
                  <a:cxn ang="0">
                    <a:pos x="T6" y="T7"/>
                  </a:cxn>
                  <a:cxn ang="0">
                    <a:pos x="T8" y="T9"/>
                  </a:cxn>
                </a:cxnLst>
                <a:rect l="0" t="0" r="r" b="b"/>
                <a:pathLst>
                  <a:path w="18" h="26">
                    <a:moveTo>
                      <a:pt x="18" y="4"/>
                    </a:moveTo>
                    <a:lnTo>
                      <a:pt x="18" y="26"/>
                    </a:lnTo>
                    <a:lnTo>
                      <a:pt x="0" y="26"/>
                    </a:lnTo>
                    <a:lnTo>
                      <a:pt x="0" y="0"/>
                    </a:lnTo>
                    <a:lnTo>
                      <a:pt x="18" y="4"/>
                    </a:lnTo>
                    <a:close/>
                  </a:path>
                </a:pathLst>
              </a:custGeom>
              <a:grpFill/>
              <a:ln>
                <a:noFill/>
              </a:ln>
            </p:spPr>
            <p:txBody>
              <a:bodyPr vert="horz" wrap="square" lIns="91440" tIns="45720" rIns="91440" bIns="45720" numCol="1" anchor="t" anchorCtr="0" compatLnSpc="1"/>
              <a:lstStyle/>
              <a:p>
                <a:endParaRPr lang="zh-CN" altLang="en-US"/>
              </a:p>
            </p:txBody>
          </p:sp>
          <p:sp>
            <p:nvSpPr>
              <p:cNvPr id="1604" name="Freeform 247"/>
              <p:cNvSpPr/>
              <p:nvPr/>
            </p:nvSpPr>
            <p:spPr bwMode="auto">
              <a:xfrm>
                <a:off x="2563" y="2812"/>
                <a:ext cx="50" cy="22"/>
              </a:xfrm>
              <a:custGeom>
                <a:avLst/>
                <a:gdLst>
                  <a:gd name="T0" fmla="*/ 50 w 50"/>
                  <a:gd name="T1" fmla="*/ 6 h 22"/>
                  <a:gd name="T2" fmla="*/ 50 w 50"/>
                  <a:gd name="T3" fmla="*/ 22 h 22"/>
                  <a:gd name="T4" fmla="*/ 0 w 50"/>
                  <a:gd name="T5" fmla="*/ 20 h 22"/>
                  <a:gd name="T6" fmla="*/ 0 w 50"/>
                  <a:gd name="T7" fmla="*/ 0 h 22"/>
                  <a:gd name="T8" fmla="*/ 50 w 50"/>
                  <a:gd name="T9" fmla="*/ 6 h 22"/>
                </a:gdLst>
                <a:ahLst/>
                <a:cxnLst>
                  <a:cxn ang="0">
                    <a:pos x="T0" y="T1"/>
                  </a:cxn>
                  <a:cxn ang="0">
                    <a:pos x="T2" y="T3"/>
                  </a:cxn>
                  <a:cxn ang="0">
                    <a:pos x="T4" y="T5"/>
                  </a:cxn>
                  <a:cxn ang="0">
                    <a:pos x="T6" y="T7"/>
                  </a:cxn>
                  <a:cxn ang="0">
                    <a:pos x="T8" y="T9"/>
                  </a:cxn>
                </a:cxnLst>
                <a:rect l="0" t="0" r="r" b="b"/>
                <a:pathLst>
                  <a:path w="50" h="22">
                    <a:moveTo>
                      <a:pt x="50" y="6"/>
                    </a:moveTo>
                    <a:lnTo>
                      <a:pt x="50" y="22"/>
                    </a:lnTo>
                    <a:lnTo>
                      <a:pt x="0" y="20"/>
                    </a:lnTo>
                    <a:lnTo>
                      <a:pt x="0" y="0"/>
                    </a:lnTo>
                    <a:lnTo>
                      <a:pt x="50" y="6"/>
                    </a:lnTo>
                    <a:close/>
                  </a:path>
                </a:pathLst>
              </a:custGeom>
              <a:grpFill/>
              <a:ln>
                <a:noFill/>
              </a:ln>
            </p:spPr>
            <p:txBody>
              <a:bodyPr vert="horz" wrap="square" lIns="91440" tIns="45720" rIns="91440" bIns="45720" numCol="1" anchor="t" anchorCtr="0" compatLnSpc="1"/>
              <a:lstStyle/>
              <a:p>
                <a:endParaRPr lang="zh-CN" altLang="en-US"/>
              </a:p>
            </p:txBody>
          </p:sp>
          <p:sp>
            <p:nvSpPr>
              <p:cNvPr id="1605" name="Freeform 248"/>
              <p:cNvSpPr/>
              <p:nvPr/>
            </p:nvSpPr>
            <p:spPr bwMode="auto">
              <a:xfrm>
                <a:off x="2459" y="2854"/>
                <a:ext cx="24" cy="30"/>
              </a:xfrm>
              <a:custGeom>
                <a:avLst/>
                <a:gdLst>
                  <a:gd name="T0" fmla="*/ 0 w 24"/>
                  <a:gd name="T1" fmla="*/ 0 h 30"/>
                  <a:gd name="T2" fmla="*/ 24 w 24"/>
                  <a:gd name="T3" fmla="*/ 0 h 30"/>
                  <a:gd name="T4" fmla="*/ 24 w 24"/>
                  <a:gd name="T5" fmla="*/ 28 h 30"/>
                  <a:gd name="T6" fmla="*/ 0 w 24"/>
                  <a:gd name="T7" fmla="*/ 30 h 30"/>
                  <a:gd name="T8" fmla="*/ 0 w 24"/>
                  <a:gd name="T9" fmla="*/ 0 h 30"/>
                </a:gdLst>
                <a:ahLst/>
                <a:cxnLst>
                  <a:cxn ang="0">
                    <a:pos x="T0" y="T1"/>
                  </a:cxn>
                  <a:cxn ang="0">
                    <a:pos x="T2" y="T3"/>
                  </a:cxn>
                  <a:cxn ang="0">
                    <a:pos x="T4" y="T5"/>
                  </a:cxn>
                  <a:cxn ang="0">
                    <a:pos x="T6" y="T7"/>
                  </a:cxn>
                  <a:cxn ang="0">
                    <a:pos x="T8" y="T9"/>
                  </a:cxn>
                </a:cxnLst>
                <a:rect l="0" t="0" r="r" b="b"/>
                <a:pathLst>
                  <a:path w="24" h="30">
                    <a:moveTo>
                      <a:pt x="0" y="0"/>
                    </a:moveTo>
                    <a:lnTo>
                      <a:pt x="24" y="0"/>
                    </a:lnTo>
                    <a:lnTo>
                      <a:pt x="24" y="28"/>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606" name="Freeform 249"/>
              <p:cNvSpPr/>
              <p:nvPr/>
            </p:nvSpPr>
            <p:spPr bwMode="auto">
              <a:xfrm>
                <a:off x="2547" y="2854"/>
                <a:ext cx="38" cy="22"/>
              </a:xfrm>
              <a:custGeom>
                <a:avLst/>
                <a:gdLst>
                  <a:gd name="T0" fmla="*/ 38 w 38"/>
                  <a:gd name="T1" fmla="*/ 2 h 22"/>
                  <a:gd name="T2" fmla="*/ 38 w 38"/>
                  <a:gd name="T3" fmla="*/ 20 h 22"/>
                  <a:gd name="T4" fmla="*/ 0 w 38"/>
                  <a:gd name="T5" fmla="*/ 22 h 22"/>
                  <a:gd name="T6" fmla="*/ 0 w 38"/>
                  <a:gd name="T7" fmla="*/ 0 h 22"/>
                  <a:gd name="T8" fmla="*/ 38 w 38"/>
                  <a:gd name="T9" fmla="*/ 2 h 22"/>
                </a:gdLst>
                <a:ahLst/>
                <a:cxnLst>
                  <a:cxn ang="0">
                    <a:pos x="T0" y="T1"/>
                  </a:cxn>
                  <a:cxn ang="0">
                    <a:pos x="T2" y="T3"/>
                  </a:cxn>
                  <a:cxn ang="0">
                    <a:pos x="T4" y="T5"/>
                  </a:cxn>
                  <a:cxn ang="0">
                    <a:pos x="T6" y="T7"/>
                  </a:cxn>
                  <a:cxn ang="0">
                    <a:pos x="T8" y="T9"/>
                  </a:cxn>
                </a:cxnLst>
                <a:rect l="0" t="0" r="r" b="b"/>
                <a:pathLst>
                  <a:path w="38" h="22">
                    <a:moveTo>
                      <a:pt x="38" y="2"/>
                    </a:moveTo>
                    <a:lnTo>
                      <a:pt x="38" y="20"/>
                    </a:lnTo>
                    <a:lnTo>
                      <a:pt x="0" y="22"/>
                    </a:lnTo>
                    <a:lnTo>
                      <a:pt x="0" y="0"/>
                    </a:lnTo>
                    <a:lnTo>
                      <a:pt x="38" y="2"/>
                    </a:lnTo>
                    <a:close/>
                  </a:path>
                </a:pathLst>
              </a:custGeom>
              <a:grpFill/>
              <a:ln>
                <a:noFill/>
              </a:ln>
            </p:spPr>
            <p:txBody>
              <a:bodyPr vert="horz" wrap="square" lIns="91440" tIns="45720" rIns="91440" bIns="45720" numCol="1" anchor="t" anchorCtr="0" compatLnSpc="1"/>
              <a:lstStyle/>
              <a:p>
                <a:endParaRPr lang="zh-CN" altLang="en-US"/>
              </a:p>
            </p:txBody>
          </p:sp>
          <p:sp>
            <p:nvSpPr>
              <p:cNvPr id="1607" name="Rectangle 250"/>
              <p:cNvSpPr>
                <a:spLocks noChangeArrowheads="1"/>
              </p:cNvSpPr>
              <p:nvPr/>
            </p:nvSpPr>
            <p:spPr bwMode="auto">
              <a:xfrm>
                <a:off x="2599" y="2856"/>
                <a:ext cx="14" cy="16"/>
              </a:xfrm>
              <a:prstGeom prst="rect">
                <a:avLst/>
              </a:prstGeom>
              <a:grpFill/>
              <a:ln>
                <a:noFill/>
              </a:ln>
            </p:spPr>
            <p:txBody>
              <a:bodyPr vert="horz" wrap="square" lIns="91440" tIns="45720" rIns="91440" bIns="45720" numCol="1" anchor="t" anchorCtr="0" compatLnSpc="1"/>
              <a:lstStyle/>
              <a:p>
                <a:endParaRPr lang="zh-CN" altLang="en-US"/>
              </a:p>
            </p:txBody>
          </p:sp>
          <p:sp>
            <p:nvSpPr>
              <p:cNvPr id="1608" name="Freeform 251"/>
              <p:cNvSpPr/>
              <p:nvPr/>
            </p:nvSpPr>
            <p:spPr bwMode="auto">
              <a:xfrm>
                <a:off x="2459" y="2902"/>
                <a:ext cx="58" cy="38"/>
              </a:xfrm>
              <a:custGeom>
                <a:avLst/>
                <a:gdLst>
                  <a:gd name="T0" fmla="*/ 0 w 58"/>
                  <a:gd name="T1" fmla="*/ 8 h 38"/>
                  <a:gd name="T2" fmla="*/ 58 w 58"/>
                  <a:gd name="T3" fmla="*/ 0 h 38"/>
                  <a:gd name="T4" fmla="*/ 58 w 58"/>
                  <a:gd name="T5" fmla="*/ 26 h 38"/>
                  <a:gd name="T6" fmla="*/ 0 w 58"/>
                  <a:gd name="T7" fmla="*/ 38 h 38"/>
                  <a:gd name="T8" fmla="*/ 0 w 58"/>
                  <a:gd name="T9" fmla="*/ 8 h 38"/>
                </a:gdLst>
                <a:ahLst/>
                <a:cxnLst>
                  <a:cxn ang="0">
                    <a:pos x="T0" y="T1"/>
                  </a:cxn>
                  <a:cxn ang="0">
                    <a:pos x="T2" y="T3"/>
                  </a:cxn>
                  <a:cxn ang="0">
                    <a:pos x="T4" y="T5"/>
                  </a:cxn>
                  <a:cxn ang="0">
                    <a:pos x="T6" y="T7"/>
                  </a:cxn>
                  <a:cxn ang="0">
                    <a:pos x="T8" y="T9"/>
                  </a:cxn>
                </a:cxnLst>
                <a:rect l="0" t="0" r="r" b="b"/>
                <a:pathLst>
                  <a:path w="58" h="38">
                    <a:moveTo>
                      <a:pt x="0" y="8"/>
                    </a:moveTo>
                    <a:lnTo>
                      <a:pt x="58" y="0"/>
                    </a:lnTo>
                    <a:lnTo>
                      <a:pt x="58" y="26"/>
                    </a:lnTo>
                    <a:lnTo>
                      <a:pt x="0" y="38"/>
                    </a:lnTo>
                    <a:lnTo>
                      <a:pt x="0" y="8"/>
                    </a:lnTo>
                    <a:close/>
                  </a:path>
                </a:pathLst>
              </a:custGeom>
              <a:grpFill/>
              <a:ln>
                <a:noFill/>
              </a:ln>
            </p:spPr>
            <p:txBody>
              <a:bodyPr vert="horz" wrap="square" lIns="91440" tIns="45720" rIns="91440" bIns="45720" numCol="1" anchor="t" anchorCtr="0" compatLnSpc="1"/>
              <a:lstStyle/>
              <a:p>
                <a:endParaRPr lang="zh-CN" altLang="en-US"/>
              </a:p>
            </p:txBody>
          </p:sp>
          <p:sp>
            <p:nvSpPr>
              <p:cNvPr id="1609" name="Freeform 252"/>
              <p:cNvSpPr/>
              <p:nvPr/>
            </p:nvSpPr>
            <p:spPr bwMode="auto">
              <a:xfrm>
                <a:off x="2533" y="2900"/>
                <a:ext cx="14" cy="24"/>
              </a:xfrm>
              <a:custGeom>
                <a:avLst/>
                <a:gdLst>
                  <a:gd name="T0" fmla="*/ 14 w 14"/>
                  <a:gd name="T1" fmla="*/ 0 h 24"/>
                  <a:gd name="T2" fmla="*/ 14 w 14"/>
                  <a:gd name="T3" fmla="*/ 22 h 24"/>
                  <a:gd name="T4" fmla="*/ 0 w 14"/>
                  <a:gd name="T5" fmla="*/ 24 h 24"/>
                  <a:gd name="T6" fmla="*/ 0 w 14"/>
                  <a:gd name="T7" fmla="*/ 0 h 24"/>
                  <a:gd name="T8" fmla="*/ 14 w 14"/>
                  <a:gd name="T9" fmla="*/ 0 h 24"/>
                </a:gdLst>
                <a:ahLst/>
                <a:cxnLst>
                  <a:cxn ang="0">
                    <a:pos x="T0" y="T1"/>
                  </a:cxn>
                  <a:cxn ang="0">
                    <a:pos x="T2" y="T3"/>
                  </a:cxn>
                  <a:cxn ang="0">
                    <a:pos x="T4" y="T5"/>
                  </a:cxn>
                  <a:cxn ang="0">
                    <a:pos x="T6" y="T7"/>
                  </a:cxn>
                  <a:cxn ang="0">
                    <a:pos x="T8" y="T9"/>
                  </a:cxn>
                </a:cxnLst>
                <a:rect l="0" t="0" r="r" b="b"/>
                <a:pathLst>
                  <a:path w="14" h="24">
                    <a:moveTo>
                      <a:pt x="14" y="0"/>
                    </a:moveTo>
                    <a:lnTo>
                      <a:pt x="14" y="22"/>
                    </a:lnTo>
                    <a:lnTo>
                      <a:pt x="0" y="24"/>
                    </a:lnTo>
                    <a:lnTo>
                      <a:pt x="0" y="0"/>
                    </a:lnTo>
                    <a:lnTo>
                      <a:pt x="14" y="0"/>
                    </a:lnTo>
                    <a:close/>
                  </a:path>
                </a:pathLst>
              </a:custGeom>
              <a:grpFill/>
              <a:ln>
                <a:noFill/>
              </a:ln>
            </p:spPr>
            <p:txBody>
              <a:bodyPr vert="horz" wrap="square" lIns="91440" tIns="45720" rIns="91440" bIns="45720" numCol="1" anchor="t" anchorCtr="0" compatLnSpc="1"/>
              <a:lstStyle/>
              <a:p>
                <a:endParaRPr lang="zh-CN" altLang="en-US"/>
              </a:p>
            </p:txBody>
          </p:sp>
          <p:sp>
            <p:nvSpPr>
              <p:cNvPr id="1610" name="Freeform 253"/>
              <p:cNvSpPr/>
              <p:nvPr/>
            </p:nvSpPr>
            <p:spPr bwMode="auto">
              <a:xfrm>
                <a:off x="2503" y="2948"/>
                <a:ext cx="30" cy="32"/>
              </a:xfrm>
              <a:custGeom>
                <a:avLst/>
                <a:gdLst>
                  <a:gd name="T0" fmla="*/ 30 w 30"/>
                  <a:gd name="T1" fmla="*/ 0 h 32"/>
                  <a:gd name="T2" fmla="*/ 30 w 30"/>
                  <a:gd name="T3" fmla="*/ 22 h 32"/>
                  <a:gd name="T4" fmla="*/ 0 w 30"/>
                  <a:gd name="T5" fmla="*/ 32 h 32"/>
                  <a:gd name="T6" fmla="*/ 0 w 30"/>
                  <a:gd name="T7" fmla="*/ 6 h 32"/>
                  <a:gd name="T8" fmla="*/ 30 w 30"/>
                  <a:gd name="T9" fmla="*/ 0 h 32"/>
                </a:gdLst>
                <a:ahLst/>
                <a:cxnLst>
                  <a:cxn ang="0">
                    <a:pos x="T0" y="T1"/>
                  </a:cxn>
                  <a:cxn ang="0">
                    <a:pos x="T2" y="T3"/>
                  </a:cxn>
                  <a:cxn ang="0">
                    <a:pos x="T4" y="T5"/>
                  </a:cxn>
                  <a:cxn ang="0">
                    <a:pos x="T6" y="T7"/>
                  </a:cxn>
                  <a:cxn ang="0">
                    <a:pos x="T8" y="T9"/>
                  </a:cxn>
                </a:cxnLst>
                <a:rect l="0" t="0" r="r" b="b"/>
                <a:pathLst>
                  <a:path w="30" h="32">
                    <a:moveTo>
                      <a:pt x="30" y="0"/>
                    </a:moveTo>
                    <a:lnTo>
                      <a:pt x="30" y="22"/>
                    </a:lnTo>
                    <a:lnTo>
                      <a:pt x="0" y="32"/>
                    </a:lnTo>
                    <a:lnTo>
                      <a:pt x="0" y="6"/>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1611" name="Freeform 254"/>
              <p:cNvSpPr/>
              <p:nvPr/>
            </p:nvSpPr>
            <p:spPr bwMode="auto">
              <a:xfrm>
                <a:off x="2547" y="2936"/>
                <a:ext cx="36" cy="30"/>
              </a:xfrm>
              <a:custGeom>
                <a:avLst/>
                <a:gdLst>
                  <a:gd name="T0" fmla="*/ 36 w 36"/>
                  <a:gd name="T1" fmla="*/ 0 h 30"/>
                  <a:gd name="T2" fmla="*/ 36 w 36"/>
                  <a:gd name="T3" fmla="*/ 20 h 30"/>
                  <a:gd name="T4" fmla="*/ 0 w 36"/>
                  <a:gd name="T5" fmla="*/ 30 h 30"/>
                  <a:gd name="T6" fmla="*/ 0 w 36"/>
                  <a:gd name="T7" fmla="*/ 8 h 30"/>
                  <a:gd name="T8" fmla="*/ 16 w 36"/>
                  <a:gd name="T9" fmla="*/ 4 h 30"/>
                  <a:gd name="T10" fmla="*/ 16 w 36"/>
                  <a:gd name="T11" fmla="*/ 4 h 30"/>
                  <a:gd name="T12" fmla="*/ 36 w 36"/>
                  <a:gd name="T13" fmla="*/ 0 h 30"/>
                </a:gdLst>
                <a:ahLst/>
                <a:cxnLst>
                  <a:cxn ang="0">
                    <a:pos x="T0" y="T1"/>
                  </a:cxn>
                  <a:cxn ang="0">
                    <a:pos x="T2" y="T3"/>
                  </a:cxn>
                  <a:cxn ang="0">
                    <a:pos x="T4" y="T5"/>
                  </a:cxn>
                  <a:cxn ang="0">
                    <a:pos x="T6" y="T7"/>
                  </a:cxn>
                  <a:cxn ang="0">
                    <a:pos x="T8" y="T9"/>
                  </a:cxn>
                  <a:cxn ang="0">
                    <a:pos x="T10" y="T11"/>
                  </a:cxn>
                  <a:cxn ang="0">
                    <a:pos x="T12" y="T13"/>
                  </a:cxn>
                </a:cxnLst>
                <a:rect l="0" t="0" r="r" b="b"/>
                <a:pathLst>
                  <a:path w="36" h="30">
                    <a:moveTo>
                      <a:pt x="36" y="0"/>
                    </a:moveTo>
                    <a:lnTo>
                      <a:pt x="36" y="20"/>
                    </a:lnTo>
                    <a:lnTo>
                      <a:pt x="0" y="30"/>
                    </a:lnTo>
                    <a:lnTo>
                      <a:pt x="0" y="8"/>
                    </a:lnTo>
                    <a:lnTo>
                      <a:pt x="16" y="4"/>
                    </a:lnTo>
                    <a:lnTo>
                      <a:pt x="16" y="4"/>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612" name="Freeform 255"/>
              <p:cNvSpPr/>
              <p:nvPr/>
            </p:nvSpPr>
            <p:spPr bwMode="auto">
              <a:xfrm>
                <a:off x="2597" y="2930"/>
                <a:ext cx="16" cy="20"/>
              </a:xfrm>
              <a:custGeom>
                <a:avLst/>
                <a:gdLst>
                  <a:gd name="T0" fmla="*/ 16 w 16"/>
                  <a:gd name="T1" fmla="*/ 0 h 20"/>
                  <a:gd name="T2" fmla="*/ 16 w 16"/>
                  <a:gd name="T3" fmla="*/ 16 h 20"/>
                  <a:gd name="T4" fmla="*/ 0 w 16"/>
                  <a:gd name="T5" fmla="*/ 20 h 20"/>
                  <a:gd name="T6" fmla="*/ 0 w 16"/>
                  <a:gd name="T7" fmla="*/ 4 h 20"/>
                  <a:gd name="T8" fmla="*/ 16 w 16"/>
                  <a:gd name="T9" fmla="*/ 0 h 20"/>
                </a:gdLst>
                <a:ahLst/>
                <a:cxnLst>
                  <a:cxn ang="0">
                    <a:pos x="T0" y="T1"/>
                  </a:cxn>
                  <a:cxn ang="0">
                    <a:pos x="T2" y="T3"/>
                  </a:cxn>
                  <a:cxn ang="0">
                    <a:pos x="T4" y="T5"/>
                  </a:cxn>
                  <a:cxn ang="0">
                    <a:pos x="T6" y="T7"/>
                  </a:cxn>
                  <a:cxn ang="0">
                    <a:pos x="T8" y="T9"/>
                  </a:cxn>
                </a:cxnLst>
                <a:rect l="0" t="0" r="r" b="b"/>
                <a:pathLst>
                  <a:path w="16" h="20">
                    <a:moveTo>
                      <a:pt x="16" y="0"/>
                    </a:moveTo>
                    <a:lnTo>
                      <a:pt x="16" y="16"/>
                    </a:lnTo>
                    <a:lnTo>
                      <a:pt x="0" y="20"/>
                    </a:lnTo>
                    <a:lnTo>
                      <a:pt x="0" y="4"/>
                    </a:lnTo>
                    <a:lnTo>
                      <a:pt x="16" y="0"/>
                    </a:lnTo>
                    <a:close/>
                  </a:path>
                </a:pathLst>
              </a:custGeom>
              <a:grpFill/>
              <a:ln>
                <a:noFill/>
              </a:ln>
            </p:spPr>
            <p:txBody>
              <a:bodyPr vert="horz" wrap="square" lIns="91440" tIns="45720" rIns="91440" bIns="45720" numCol="1" anchor="t" anchorCtr="0" compatLnSpc="1"/>
              <a:lstStyle/>
              <a:p>
                <a:endParaRPr lang="zh-CN" altLang="en-US"/>
              </a:p>
            </p:txBody>
          </p:sp>
          <p:sp>
            <p:nvSpPr>
              <p:cNvPr id="1613" name="Freeform 256"/>
              <p:cNvSpPr/>
              <p:nvPr/>
            </p:nvSpPr>
            <p:spPr bwMode="auto">
              <a:xfrm>
                <a:off x="2495" y="2986"/>
                <a:ext cx="66" cy="50"/>
              </a:xfrm>
              <a:custGeom>
                <a:avLst/>
                <a:gdLst>
                  <a:gd name="T0" fmla="*/ 66 w 66"/>
                  <a:gd name="T1" fmla="*/ 0 h 50"/>
                  <a:gd name="T2" fmla="*/ 66 w 66"/>
                  <a:gd name="T3" fmla="*/ 22 h 50"/>
                  <a:gd name="T4" fmla="*/ 0 w 66"/>
                  <a:gd name="T5" fmla="*/ 50 h 50"/>
                  <a:gd name="T6" fmla="*/ 0 w 66"/>
                  <a:gd name="T7" fmla="*/ 22 h 50"/>
                  <a:gd name="T8" fmla="*/ 66 w 66"/>
                  <a:gd name="T9" fmla="*/ 0 h 50"/>
                </a:gdLst>
                <a:ahLst/>
                <a:cxnLst>
                  <a:cxn ang="0">
                    <a:pos x="T0" y="T1"/>
                  </a:cxn>
                  <a:cxn ang="0">
                    <a:pos x="T2" y="T3"/>
                  </a:cxn>
                  <a:cxn ang="0">
                    <a:pos x="T4" y="T5"/>
                  </a:cxn>
                  <a:cxn ang="0">
                    <a:pos x="T6" y="T7"/>
                  </a:cxn>
                  <a:cxn ang="0">
                    <a:pos x="T8" y="T9"/>
                  </a:cxn>
                </a:cxnLst>
                <a:rect l="0" t="0" r="r" b="b"/>
                <a:pathLst>
                  <a:path w="66" h="50">
                    <a:moveTo>
                      <a:pt x="66" y="0"/>
                    </a:moveTo>
                    <a:lnTo>
                      <a:pt x="66" y="22"/>
                    </a:lnTo>
                    <a:lnTo>
                      <a:pt x="0" y="50"/>
                    </a:lnTo>
                    <a:lnTo>
                      <a:pt x="0" y="22"/>
                    </a:lnTo>
                    <a:lnTo>
                      <a:pt x="66" y="0"/>
                    </a:lnTo>
                    <a:close/>
                  </a:path>
                </a:pathLst>
              </a:custGeom>
              <a:grpFill/>
              <a:ln>
                <a:noFill/>
              </a:ln>
            </p:spPr>
            <p:txBody>
              <a:bodyPr vert="horz" wrap="square" lIns="91440" tIns="45720" rIns="91440" bIns="45720" numCol="1" anchor="t" anchorCtr="0" compatLnSpc="1"/>
              <a:lstStyle/>
              <a:p>
                <a:endParaRPr lang="zh-CN" altLang="en-US"/>
              </a:p>
            </p:txBody>
          </p:sp>
          <p:sp>
            <p:nvSpPr>
              <p:cNvPr id="1614" name="Freeform 257"/>
              <p:cNvSpPr/>
              <p:nvPr/>
            </p:nvSpPr>
            <p:spPr bwMode="auto">
              <a:xfrm>
                <a:off x="2575" y="2968"/>
                <a:ext cx="38" cy="32"/>
              </a:xfrm>
              <a:custGeom>
                <a:avLst/>
                <a:gdLst>
                  <a:gd name="T0" fmla="*/ 38 w 38"/>
                  <a:gd name="T1" fmla="*/ 0 h 32"/>
                  <a:gd name="T2" fmla="*/ 38 w 38"/>
                  <a:gd name="T3" fmla="*/ 16 h 32"/>
                  <a:gd name="T4" fmla="*/ 0 w 38"/>
                  <a:gd name="T5" fmla="*/ 32 h 32"/>
                  <a:gd name="T6" fmla="*/ 0 w 38"/>
                  <a:gd name="T7" fmla="*/ 14 h 32"/>
                  <a:gd name="T8" fmla="*/ 38 w 38"/>
                  <a:gd name="T9" fmla="*/ 0 h 32"/>
                </a:gdLst>
                <a:ahLst/>
                <a:cxnLst>
                  <a:cxn ang="0">
                    <a:pos x="T0" y="T1"/>
                  </a:cxn>
                  <a:cxn ang="0">
                    <a:pos x="T2" y="T3"/>
                  </a:cxn>
                  <a:cxn ang="0">
                    <a:pos x="T4" y="T5"/>
                  </a:cxn>
                  <a:cxn ang="0">
                    <a:pos x="T6" y="T7"/>
                  </a:cxn>
                  <a:cxn ang="0">
                    <a:pos x="T8" y="T9"/>
                  </a:cxn>
                </a:cxnLst>
                <a:rect l="0" t="0" r="r" b="b"/>
                <a:pathLst>
                  <a:path w="38" h="32">
                    <a:moveTo>
                      <a:pt x="38" y="0"/>
                    </a:moveTo>
                    <a:lnTo>
                      <a:pt x="38" y="16"/>
                    </a:lnTo>
                    <a:lnTo>
                      <a:pt x="0" y="32"/>
                    </a:lnTo>
                    <a:lnTo>
                      <a:pt x="0" y="14"/>
                    </a:lnTo>
                    <a:lnTo>
                      <a:pt x="38" y="0"/>
                    </a:lnTo>
                    <a:close/>
                  </a:path>
                </a:pathLst>
              </a:custGeom>
              <a:grpFill/>
              <a:ln>
                <a:noFill/>
              </a:ln>
            </p:spPr>
            <p:txBody>
              <a:bodyPr vert="horz" wrap="square" lIns="91440" tIns="45720" rIns="91440" bIns="45720" numCol="1" anchor="t" anchorCtr="0" compatLnSpc="1"/>
              <a:lstStyle/>
              <a:p>
                <a:endParaRPr lang="zh-CN" altLang="en-US"/>
              </a:p>
            </p:txBody>
          </p:sp>
          <p:sp>
            <p:nvSpPr>
              <p:cNvPr id="1615" name="Freeform 258"/>
              <p:cNvSpPr/>
              <p:nvPr/>
            </p:nvSpPr>
            <p:spPr bwMode="auto">
              <a:xfrm>
                <a:off x="2459" y="3050"/>
                <a:ext cx="58" cy="58"/>
              </a:xfrm>
              <a:custGeom>
                <a:avLst/>
                <a:gdLst>
                  <a:gd name="T0" fmla="*/ 0 w 58"/>
                  <a:gd name="T1" fmla="*/ 26 h 58"/>
                  <a:gd name="T2" fmla="*/ 58 w 58"/>
                  <a:gd name="T3" fmla="*/ 0 h 58"/>
                  <a:gd name="T4" fmla="*/ 58 w 58"/>
                  <a:gd name="T5" fmla="*/ 26 h 58"/>
                  <a:gd name="T6" fmla="*/ 0 w 58"/>
                  <a:gd name="T7" fmla="*/ 58 h 58"/>
                  <a:gd name="T8" fmla="*/ 0 w 58"/>
                  <a:gd name="T9" fmla="*/ 26 h 58"/>
                </a:gdLst>
                <a:ahLst/>
                <a:cxnLst>
                  <a:cxn ang="0">
                    <a:pos x="T0" y="T1"/>
                  </a:cxn>
                  <a:cxn ang="0">
                    <a:pos x="T2" y="T3"/>
                  </a:cxn>
                  <a:cxn ang="0">
                    <a:pos x="T4" y="T5"/>
                  </a:cxn>
                  <a:cxn ang="0">
                    <a:pos x="T6" y="T7"/>
                  </a:cxn>
                  <a:cxn ang="0">
                    <a:pos x="T8" y="T9"/>
                  </a:cxn>
                </a:cxnLst>
                <a:rect l="0" t="0" r="r" b="b"/>
                <a:pathLst>
                  <a:path w="58" h="58">
                    <a:moveTo>
                      <a:pt x="0" y="26"/>
                    </a:moveTo>
                    <a:lnTo>
                      <a:pt x="58" y="0"/>
                    </a:lnTo>
                    <a:lnTo>
                      <a:pt x="58" y="26"/>
                    </a:lnTo>
                    <a:lnTo>
                      <a:pt x="0" y="58"/>
                    </a:lnTo>
                    <a:lnTo>
                      <a:pt x="0" y="26"/>
                    </a:lnTo>
                    <a:close/>
                  </a:path>
                </a:pathLst>
              </a:custGeom>
              <a:grpFill/>
              <a:ln>
                <a:noFill/>
              </a:ln>
            </p:spPr>
            <p:txBody>
              <a:bodyPr vert="horz" wrap="square" lIns="91440" tIns="45720" rIns="91440" bIns="45720" numCol="1" anchor="t" anchorCtr="0" compatLnSpc="1"/>
              <a:lstStyle/>
              <a:p>
                <a:endParaRPr lang="zh-CN" altLang="en-US"/>
              </a:p>
            </p:txBody>
          </p:sp>
          <p:sp>
            <p:nvSpPr>
              <p:cNvPr id="1616" name="Freeform 259"/>
              <p:cNvSpPr/>
              <p:nvPr/>
            </p:nvSpPr>
            <p:spPr bwMode="auto">
              <a:xfrm>
                <a:off x="2533" y="3024"/>
                <a:ext cx="48" cy="44"/>
              </a:xfrm>
              <a:custGeom>
                <a:avLst/>
                <a:gdLst>
                  <a:gd name="T0" fmla="*/ 0 w 48"/>
                  <a:gd name="T1" fmla="*/ 20 h 44"/>
                  <a:gd name="T2" fmla="*/ 48 w 48"/>
                  <a:gd name="T3" fmla="*/ 0 h 44"/>
                  <a:gd name="T4" fmla="*/ 48 w 48"/>
                  <a:gd name="T5" fmla="*/ 18 h 44"/>
                  <a:gd name="T6" fmla="*/ 0 w 48"/>
                  <a:gd name="T7" fmla="*/ 44 h 44"/>
                  <a:gd name="T8" fmla="*/ 0 w 48"/>
                  <a:gd name="T9" fmla="*/ 20 h 44"/>
                </a:gdLst>
                <a:ahLst/>
                <a:cxnLst>
                  <a:cxn ang="0">
                    <a:pos x="T0" y="T1"/>
                  </a:cxn>
                  <a:cxn ang="0">
                    <a:pos x="T2" y="T3"/>
                  </a:cxn>
                  <a:cxn ang="0">
                    <a:pos x="T4" y="T5"/>
                  </a:cxn>
                  <a:cxn ang="0">
                    <a:pos x="T6" y="T7"/>
                  </a:cxn>
                  <a:cxn ang="0">
                    <a:pos x="T8" y="T9"/>
                  </a:cxn>
                </a:cxnLst>
                <a:rect l="0" t="0" r="r" b="b"/>
                <a:pathLst>
                  <a:path w="48" h="44">
                    <a:moveTo>
                      <a:pt x="0" y="20"/>
                    </a:moveTo>
                    <a:lnTo>
                      <a:pt x="48" y="0"/>
                    </a:lnTo>
                    <a:lnTo>
                      <a:pt x="48" y="18"/>
                    </a:lnTo>
                    <a:lnTo>
                      <a:pt x="0" y="44"/>
                    </a:lnTo>
                    <a:lnTo>
                      <a:pt x="0" y="20"/>
                    </a:lnTo>
                    <a:close/>
                  </a:path>
                </a:pathLst>
              </a:custGeom>
              <a:grpFill/>
              <a:ln>
                <a:noFill/>
              </a:ln>
            </p:spPr>
            <p:txBody>
              <a:bodyPr vert="horz" wrap="square" lIns="91440" tIns="45720" rIns="91440" bIns="45720" numCol="1" anchor="t" anchorCtr="0" compatLnSpc="1"/>
              <a:lstStyle/>
              <a:p>
                <a:endParaRPr lang="zh-CN" altLang="en-US"/>
              </a:p>
            </p:txBody>
          </p:sp>
          <p:sp>
            <p:nvSpPr>
              <p:cNvPr id="1617" name="Freeform 260"/>
              <p:cNvSpPr/>
              <p:nvPr/>
            </p:nvSpPr>
            <p:spPr bwMode="auto">
              <a:xfrm>
                <a:off x="2499" y="3094"/>
                <a:ext cx="34" cy="44"/>
              </a:xfrm>
              <a:custGeom>
                <a:avLst/>
                <a:gdLst>
                  <a:gd name="T0" fmla="*/ 34 w 34"/>
                  <a:gd name="T1" fmla="*/ 0 h 44"/>
                  <a:gd name="T2" fmla="*/ 34 w 34"/>
                  <a:gd name="T3" fmla="*/ 24 h 44"/>
                  <a:gd name="T4" fmla="*/ 0 w 34"/>
                  <a:gd name="T5" fmla="*/ 44 h 44"/>
                  <a:gd name="T6" fmla="*/ 0 w 34"/>
                  <a:gd name="T7" fmla="*/ 18 h 44"/>
                  <a:gd name="T8" fmla="*/ 34 w 34"/>
                  <a:gd name="T9" fmla="*/ 0 h 44"/>
                </a:gdLst>
                <a:ahLst/>
                <a:cxnLst>
                  <a:cxn ang="0">
                    <a:pos x="T0" y="T1"/>
                  </a:cxn>
                  <a:cxn ang="0">
                    <a:pos x="T2" y="T3"/>
                  </a:cxn>
                  <a:cxn ang="0">
                    <a:pos x="T4" y="T5"/>
                  </a:cxn>
                  <a:cxn ang="0">
                    <a:pos x="T6" y="T7"/>
                  </a:cxn>
                  <a:cxn ang="0">
                    <a:pos x="T8" y="T9"/>
                  </a:cxn>
                </a:cxnLst>
                <a:rect l="0" t="0" r="r" b="b"/>
                <a:pathLst>
                  <a:path w="34" h="44">
                    <a:moveTo>
                      <a:pt x="34" y="0"/>
                    </a:moveTo>
                    <a:lnTo>
                      <a:pt x="34" y="24"/>
                    </a:lnTo>
                    <a:lnTo>
                      <a:pt x="0" y="44"/>
                    </a:lnTo>
                    <a:lnTo>
                      <a:pt x="0" y="18"/>
                    </a:lnTo>
                    <a:lnTo>
                      <a:pt x="34" y="0"/>
                    </a:lnTo>
                    <a:close/>
                  </a:path>
                </a:pathLst>
              </a:custGeom>
              <a:grpFill/>
              <a:ln>
                <a:noFill/>
              </a:ln>
            </p:spPr>
            <p:txBody>
              <a:bodyPr vert="horz" wrap="square" lIns="91440" tIns="45720" rIns="91440" bIns="45720" numCol="1" anchor="t" anchorCtr="0" compatLnSpc="1"/>
              <a:lstStyle/>
              <a:p>
                <a:endParaRPr lang="zh-CN" altLang="en-US"/>
              </a:p>
            </p:txBody>
          </p:sp>
          <p:sp>
            <p:nvSpPr>
              <p:cNvPr id="1618" name="Freeform 261"/>
              <p:cNvSpPr/>
              <p:nvPr/>
            </p:nvSpPr>
            <p:spPr bwMode="auto">
              <a:xfrm>
                <a:off x="2585" y="3050"/>
                <a:ext cx="28" cy="34"/>
              </a:xfrm>
              <a:custGeom>
                <a:avLst/>
                <a:gdLst>
                  <a:gd name="T0" fmla="*/ 28 w 28"/>
                  <a:gd name="T1" fmla="*/ 0 h 34"/>
                  <a:gd name="T2" fmla="*/ 28 w 28"/>
                  <a:gd name="T3" fmla="*/ 16 h 34"/>
                  <a:gd name="T4" fmla="*/ 0 w 28"/>
                  <a:gd name="T5" fmla="*/ 34 h 34"/>
                  <a:gd name="T6" fmla="*/ 0 w 28"/>
                  <a:gd name="T7" fmla="*/ 14 h 34"/>
                  <a:gd name="T8" fmla="*/ 28 w 28"/>
                  <a:gd name="T9" fmla="*/ 0 h 34"/>
                </a:gdLst>
                <a:ahLst/>
                <a:cxnLst>
                  <a:cxn ang="0">
                    <a:pos x="T0" y="T1"/>
                  </a:cxn>
                  <a:cxn ang="0">
                    <a:pos x="T2" y="T3"/>
                  </a:cxn>
                  <a:cxn ang="0">
                    <a:pos x="T4" y="T5"/>
                  </a:cxn>
                  <a:cxn ang="0">
                    <a:pos x="T6" y="T7"/>
                  </a:cxn>
                  <a:cxn ang="0">
                    <a:pos x="T8" y="T9"/>
                  </a:cxn>
                </a:cxnLst>
                <a:rect l="0" t="0" r="r" b="b"/>
                <a:pathLst>
                  <a:path w="28" h="34">
                    <a:moveTo>
                      <a:pt x="28" y="0"/>
                    </a:moveTo>
                    <a:lnTo>
                      <a:pt x="28" y="16"/>
                    </a:lnTo>
                    <a:lnTo>
                      <a:pt x="0" y="34"/>
                    </a:lnTo>
                    <a:lnTo>
                      <a:pt x="0" y="14"/>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1619" name="Freeform 262"/>
              <p:cNvSpPr/>
              <p:nvPr/>
            </p:nvSpPr>
            <p:spPr bwMode="auto">
              <a:xfrm>
                <a:off x="2459" y="3160"/>
                <a:ext cx="40" cy="54"/>
              </a:xfrm>
              <a:custGeom>
                <a:avLst/>
                <a:gdLst>
                  <a:gd name="T0" fmla="*/ 0 w 40"/>
                  <a:gd name="T1" fmla="*/ 24 h 54"/>
                  <a:gd name="T2" fmla="*/ 40 w 40"/>
                  <a:gd name="T3" fmla="*/ 0 h 54"/>
                  <a:gd name="T4" fmla="*/ 40 w 40"/>
                  <a:gd name="T5" fmla="*/ 28 h 54"/>
                  <a:gd name="T6" fmla="*/ 0 w 40"/>
                  <a:gd name="T7" fmla="*/ 54 h 54"/>
                  <a:gd name="T8" fmla="*/ 0 w 40"/>
                  <a:gd name="T9" fmla="*/ 24 h 54"/>
                </a:gdLst>
                <a:ahLst/>
                <a:cxnLst>
                  <a:cxn ang="0">
                    <a:pos x="T0" y="T1"/>
                  </a:cxn>
                  <a:cxn ang="0">
                    <a:pos x="T2" y="T3"/>
                  </a:cxn>
                  <a:cxn ang="0">
                    <a:pos x="T4" y="T5"/>
                  </a:cxn>
                  <a:cxn ang="0">
                    <a:pos x="T6" y="T7"/>
                  </a:cxn>
                  <a:cxn ang="0">
                    <a:pos x="T8" y="T9"/>
                  </a:cxn>
                </a:cxnLst>
                <a:rect l="0" t="0" r="r" b="b"/>
                <a:pathLst>
                  <a:path w="40" h="54">
                    <a:moveTo>
                      <a:pt x="0" y="24"/>
                    </a:moveTo>
                    <a:lnTo>
                      <a:pt x="40" y="0"/>
                    </a:lnTo>
                    <a:lnTo>
                      <a:pt x="40" y="28"/>
                    </a:lnTo>
                    <a:lnTo>
                      <a:pt x="0" y="54"/>
                    </a:lnTo>
                    <a:lnTo>
                      <a:pt x="0" y="24"/>
                    </a:lnTo>
                    <a:close/>
                  </a:path>
                </a:pathLst>
              </a:custGeom>
              <a:grpFill/>
              <a:ln>
                <a:noFill/>
              </a:ln>
            </p:spPr>
            <p:txBody>
              <a:bodyPr vert="horz" wrap="square" lIns="91440" tIns="45720" rIns="91440" bIns="45720" numCol="1" anchor="t" anchorCtr="0" compatLnSpc="1"/>
              <a:lstStyle/>
              <a:p>
                <a:endParaRPr lang="zh-CN" altLang="en-US"/>
              </a:p>
            </p:txBody>
          </p:sp>
          <p:sp>
            <p:nvSpPr>
              <p:cNvPr id="1620" name="Freeform 263"/>
              <p:cNvSpPr/>
              <p:nvPr/>
            </p:nvSpPr>
            <p:spPr bwMode="auto">
              <a:xfrm>
                <a:off x="2563" y="3094"/>
                <a:ext cx="50" cy="50"/>
              </a:xfrm>
              <a:custGeom>
                <a:avLst/>
                <a:gdLst>
                  <a:gd name="T0" fmla="*/ 50 w 50"/>
                  <a:gd name="T1" fmla="*/ 0 h 50"/>
                  <a:gd name="T2" fmla="*/ 50 w 50"/>
                  <a:gd name="T3" fmla="*/ 16 h 50"/>
                  <a:gd name="T4" fmla="*/ 0 w 50"/>
                  <a:gd name="T5" fmla="*/ 50 h 50"/>
                  <a:gd name="T6" fmla="*/ 0 w 50"/>
                  <a:gd name="T7" fmla="*/ 28 h 50"/>
                  <a:gd name="T8" fmla="*/ 50 w 50"/>
                  <a:gd name="T9" fmla="*/ 0 h 50"/>
                </a:gdLst>
                <a:ahLst/>
                <a:cxnLst>
                  <a:cxn ang="0">
                    <a:pos x="T0" y="T1"/>
                  </a:cxn>
                  <a:cxn ang="0">
                    <a:pos x="T2" y="T3"/>
                  </a:cxn>
                  <a:cxn ang="0">
                    <a:pos x="T4" y="T5"/>
                  </a:cxn>
                  <a:cxn ang="0">
                    <a:pos x="T6" y="T7"/>
                  </a:cxn>
                  <a:cxn ang="0">
                    <a:pos x="T8" y="T9"/>
                  </a:cxn>
                </a:cxnLst>
                <a:rect l="0" t="0" r="r" b="b"/>
                <a:pathLst>
                  <a:path w="50" h="50">
                    <a:moveTo>
                      <a:pt x="50" y="0"/>
                    </a:moveTo>
                    <a:lnTo>
                      <a:pt x="50" y="16"/>
                    </a:lnTo>
                    <a:lnTo>
                      <a:pt x="0" y="50"/>
                    </a:lnTo>
                    <a:lnTo>
                      <a:pt x="0" y="28"/>
                    </a:lnTo>
                    <a:lnTo>
                      <a:pt x="50" y="0"/>
                    </a:lnTo>
                    <a:close/>
                  </a:path>
                </a:pathLst>
              </a:custGeom>
              <a:grpFill/>
              <a:ln>
                <a:noFill/>
              </a:ln>
            </p:spPr>
            <p:txBody>
              <a:bodyPr vert="horz" wrap="square" lIns="91440" tIns="45720" rIns="91440" bIns="45720" numCol="1" anchor="t" anchorCtr="0" compatLnSpc="1"/>
              <a:lstStyle/>
              <a:p>
                <a:endParaRPr lang="zh-CN" altLang="en-US"/>
              </a:p>
            </p:txBody>
          </p:sp>
          <p:sp>
            <p:nvSpPr>
              <p:cNvPr id="1621" name="Freeform 264"/>
              <p:cNvSpPr/>
              <p:nvPr/>
            </p:nvSpPr>
            <p:spPr bwMode="auto">
              <a:xfrm>
                <a:off x="2495" y="3156"/>
                <a:ext cx="84" cy="82"/>
              </a:xfrm>
              <a:custGeom>
                <a:avLst/>
                <a:gdLst>
                  <a:gd name="T0" fmla="*/ 0 w 84"/>
                  <a:gd name="T1" fmla="*/ 54 h 82"/>
                  <a:gd name="T2" fmla="*/ 84 w 84"/>
                  <a:gd name="T3" fmla="*/ 0 h 82"/>
                  <a:gd name="T4" fmla="*/ 84 w 84"/>
                  <a:gd name="T5" fmla="*/ 18 h 82"/>
                  <a:gd name="T6" fmla="*/ 0 w 84"/>
                  <a:gd name="T7" fmla="*/ 82 h 82"/>
                  <a:gd name="T8" fmla="*/ 0 w 84"/>
                  <a:gd name="T9" fmla="*/ 54 h 82"/>
                </a:gdLst>
                <a:ahLst/>
                <a:cxnLst>
                  <a:cxn ang="0">
                    <a:pos x="T0" y="T1"/>
                  </a:cxn>
                  <a:cxn ang="0">
                    <a:pos x="T2" y="T3"/>
                  </a:cxn>
                  <a:cxn ang="0">
                    <a:pos x="T4" y="T5"/>
                  </a:cxn>
                  <a:cxn ang="0">
                    <a:pos x="T6" y="T7"/>
                  </a:cxn>
                  <a:cxn ang="0">
                    <a:pos x="T8" y="T9"/>
                  </a:cxn>
                </a:cxnLst>
                <a:rect l="0" t="0" r="r" b="b"/>
                <a:pathLst>
                  <a:path w="84" h="82">
                    <a:moveTo>
                      <a:pt x="0" y="54"/>
                    </a:moveTo>
                    <a:lnTo>
                      <a:pt x="84" y="0"/>
                    </a:lnTo>
                    <a:lnTo>
                      <a:pt x="84" y="18"/>
                    </a:lnTo>
                    <a:lnTo>
                      <a:pt x="0" y="82"/>
                    </a:lnTo>
                    <a:lnTo>
                      <a:pt x="0" y="54"/>
                    </a:lnTo>
                    <a:close/>
                  </a:path>
                </a:pathLst>
              </a:custGeom>
              <a:grpFill/>
              <a:ln>
                <a:noFill/>
              </a:ln>
            </p:spPr>
            <p:txBody>
              <a:bodyPr vert="horz" wrap="square" lIns="91440" tIns="45720" rIns="91440" bIns="45720" numCol="1" anchor="t" anchorCtr="0" compatLnSpc="1"/>
              <a:lstStyle/>
              <a:p>
                <a:endParaRPr lang="zh-CN" altLang="en-US"/>
              </a:p>
            </p:txBody>
          </p:sp>
          <p:sp>
            <p:nvSpPr>
              <p:cNvPr id="1622" name="Freeform 265"/>
              <p:cNvSpPr/>
              <p:nvPr/>
            </p:nvSpPr>
            <p:spPr bwMode="auto">
              <a:xfrm>
                <a:off x="2593" y="3132"/>
                <a:ext cx="20" cy="32"/>
              </a:xfrm>
              <a:custGeom>
                <a:avLst/>
                <a:gdLst>
                  <a:gd name="T0" fmla="*/ 20 w 20"/>
                  <a:gd name="T1" fmla="*/ 0 h 32"/>
                  <a:gd name="T2" fmla="*/ 20 w 20"/>
                  <a:gd name="T3" fmla="*/ 16 h 32"/>
                  <a:gd name="T4" fmla="*/ 0 w 20"/>
                  <a:gd name="T5" fmla="*/ 32 h 32"/>
                  <a:gd name="T6" fmla="*/ 0 w 20"/>
                  <a:gd name="T7" fmla="*/ 14 h 32"/>
                  <a:gd name="T8" fmla="*/ 20 w 20"/>
                  <a:gd name="T9" fmla="*/ 0 h 32"/>
                </a:gdLst>
                <a:ahLst/>
                <a:cxnLst>
                  <a:cxn ang="0">
                    <a:pos x="T0" y="T1"/>
                  </a:cxn>
                  <a:cxn ang="0">
                    <a:pos x="T2" y="T3"/>
                  </a:cxn>
                  <a:cxn ang="0">
                    <a:pos x="T4" y="T5"/>
                  </a:cxn>
                  <a:cxn ang="0">
                    <a:pos x="T6" y="T7"/>
                  </a:cxn>
                  <a:cxn ang="0">
                    <a:pos x="T8" y="T9"/>
                  </a:cxn>
                </a:cxnLst>
                <a:rect l="0" t="0" r="r" b="b"/>
                <a:pathLst>
                  <a:path w="20" h="32">
                    <a:moveTo>
                      <a:pt x="20" y="0"/>
                    </a:moveTo>
                    <a:lnTo>
                      <a:pt x="20" y="16"/>
                    </a:lnTo>
                    <a:lnTo>
                      <a:pt x="0" y="32"/>
                    </a:lnTo>
                    <a:lnTo>
                      <a:pt x="0" y="14"/>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1623" name="Freeform 266"/>
              <p:cNvSpPr/>
              <p:nvPr/>
            </p:nvSpPr>
            <p:spPr bwMode="auto">
              <a:xfrm>
                <a:off x="2459" y="3242"/>
                <a:ext cx="58" cy="75"/>
              </a:xfrm>
              <a:custGeom>
                <a:avLst/>
                <a:gdLst>
                  <a:gd name="T0" fmla="*/ 0 w 58"/>
                  <a:gd name="T1" fmla="*/ 42 h 75"/>
                  <a:gd name="T2" fmla="*/ 58 w 58"/>
                  <a:gd name="T3" fmla="*/ 0 h 75"/>
                  <a:gd name="T4" fmla="*/ 58 w 58"/>
                  <a:gd name="T5" fmla="*/ 26 h 75"/>
                  <a:gd name="T6" fmla="*/ 0 w 58"/>
                  <a:gd name="T7" fmla="*/ 75 h 75"/>
                  <a:gd name="T8" fmla="*/ 0 w 58"/>
                  <a:gd name="T9" fmla="*/ 42 h 75"/>
                </a:gdLst>
                <a:ahLst/>
                <a:cxnLst>
                  <a:cxn ang="0">
                    <a:pos x="T0" y="T1"/>
                  </a:cxn>
                  <a:cxn ang="0">
                    <a:pos x="T2" y="T3"/>
                  </a:cxn>
                  <a:cxn ang="0">
                    <a:pos x="T4" y="T5"/>
                  </a:cxn>
                  <a:cxn ang="0">
                    <a:pos x="T6" y="T7"/>
                  </a:cxn>
                  <a:cxn ang="0">
                    <a:pos x="T8" y="T9"/>
                  </a:cxn>
                </a:cxnLst>
                <a:rect l="0" t="0" r="r" b="b"/>
                <a:pathLst>
                  <a:path w="58" h="75">
                    <a:moveTo>
                      <a:pt x="0" y="42"/>
                    </a:moveTo>
                    <a:lnTo>
                      <a:pt x="58" y="0"/>
                    </a:lnTo>
                    <a:lnTo>
                      <a:pt x="58" y="26"/>
                    </a:lnTo>
                    <a:lnTo>
                      <a:pt x="0" y="75"/>
                    </a:lnTo>
                    <a:lnTo>
                      <a:pt x="0" y="42"/>
                    </a:lnTo>
                    <a:close/>
                  </a:path>
                </a:pathLst>
              </a:custGeom>
              <a:grpFill/>
              <a:ln>
                <a:noFill/>
              </a:ln>
            </p:spPr>
            <p:txBody>
              <a:bodyPr vert="horz" wrap="square" lIns="91440" tIns="45720" rIns="91440" bIns="45720" numCol="1" anchor="t" anchorCtr="0" compatLnSpc="1"/>
              <a:lstStyle/>
              <a:p>
                <a:endParaRPr lang="zh-CN" altLang="en-US"/>
              </a:p>
            </p:txBody>
          </p:sp>
          <p:sp>
            <p:nvSpPr>
              <p:cNvPr id="1624" name="Freeform 267"/>
              <p:cNvSpPr/>
              <p:nvPr/>
            </p:nvSpPr>
            <p:spPr bwMode="auto">
              <a:xfrm>
                <a:off x="2565" y="3174"/>
                <a:ext cx="48" cy="54"/>
              </a:xfrm>
              <a:custGeom>
                <a:avLst/>
                <a:gdLst>
                  <a:gd name="T0" fmla="*/ 48 w 48"/>
                  <a:gd name="T1" fmla="*/ 0 h 54"/>
                  <a:gd name="T2" fmla="*/ 48 w 48"/>
                  <a:gd name="T3" fmla="*/ 16 h 54"/>
                  <a:gd name="T4" fmla="*/ 0 w 48"/>
                  <a:gd name="T5" fmla="*/ 54 h 54"/>
                  <a:gd name="T6" fmla="*/ 0 w 48"/>
                  <a:gd name="T7" fmla="*/ 34 h 54"/>
                  <a:gd name="T8" fmla="*/ 48 w 48"/>
                  <a:gd name="T9" fmla="*/ 0 h 54"/>
                </a:gdLst>
                <a:ahLst/>
                <a:cxnLst>
                  <a:cxn ang="0">
                    <a:pos x="T0" y="T1"/>
                  </a:cxn>
                  <a:cxn ang="0">
                    <a:pos x="T2" y="T3"/>
                  </a:cxn>
                  <a:cxn ang="0">
                    <a:pos x="T4" y="T5"/>
                  </a:cxn>
                  <a:cxn ang="0">
                    <a:pos x="T6" y="T7"/>
                  </a:cxn>
                  <a:cxn ang="0">
                    <a:pos x="T8" y="T9"/>
                  </a:cxn>
                </a:cxnLst>
                <a:rect l="0" t="0" r="r" b="b"/>
                <a:pathLst>
                  <a:path w="48" h="54">
                    <a:moveTo>
                      <a:pt x="48" y="0"/>
                    </a:moveTo>
                    <a:lnTo>
                      <a:pt x="48" y="16"/>
                    </a:lnTo>
                    <a:lnTo>
                      <a:pt x="0" y="54"/>
                    </a:lnTo>
                    <a:lnTo>
                      <a:pt x="0" y="34"/>
                    </a:lnTo>
                    <a:lnTo>
                      <a:pt x="48" y="0"/>
                    </a:lnTo>
                    <a:close/>
                  </a:path>
                </a:pathLst>
              </a:custGeom>
              <a:grpFill/>
              <a:ln>
                <a:noFill/>
              </a:ln>
            </p:spPr>
            <p:txBody>
              <a:bodyPr vert="horz" wrap="square" lIns="91440" tIns="45720" rIns="91440" bIns="45720" numCol="1" anchor="t" anchorCtr="0" compatLnSpc="1"/>
              <a:lstStyle/>
              <a:p>
                <a:endParaRPr lang="zh-CN" altLang="en-US"/>
              </a:p>
            </p:txBody>
          </p:sp>
          <p:sp>
            <p:nvSpPr>
              <p:cNvPr id="1625" name="Freeform 268"/>
              <p:cNvSpPr/>
              <p:nvPr/>
            </p:nvSpPr>
            <p:spPr bwMode="auto">
              <a:xfrm>
                <a:off x="2505" y="3252"/>
                <a:ext cx="58" cy="73"/>
              </a:xfrm>
              <a:custGeom>
                <a:avLst/>
                <a:gdLst>
                  <a:gd name="T0" fmla="*/ 58 w 58"/>
                  <a:gd name="T1" fmla="*/ 0 h 73"/>
                  <a:gd name="T2" fmla="*/ 58 w 58"/>
                  <a:gd name="T3" fmla="*/ 22 h 73"/>
                  <a:gd name="T4" fmla="*/ 0 w 58"/>
                  <a:gd name="T5" fmla="*/ 73 h 73"/>
                  <a:gd name="T6" fmla="*/ 0 w 58"/>
                  <a:gd name="T7" fmla="*/ 46 h 73"/>
                  <a:gd name="T8" fmla="*/ 58 w 58"/>
                  <a:gd name="T9" fmla="*/ 0 h 73"/>
                </a:gdLst>
                <a:ahLst/>
                <a:cxnLst>
                  <a:cxn ang="0">
                    <a:pos x="T0" y="T1"/>
                  </a:cxn>
                  <a:cxn ang="0">
                    <a:pos x="T2" y="T3"/>
                  </a:cxn>
                  <a:cxn ang="0">
                    <a:pos x="T4" y="T5"/>
                  </a:cxn>
                  <a:cxn ang="0">
                    <a:pos x="T6" y="T7"/>
                  </a:cxn>
                  <a:cxn ang="0">
                    <a:pos x="T8" y="T9"/>
                  </a:cxn>
                </a:cxnLst>
                <a:rect l="0" t="0" r="r" b="b"/>
                <a:pathLst>
                  <a:path w="58" h="73">
                    <a:moveTo>
                      <a:pt x="58" y="0"/>
                    </a:moveTo>
                    <a:lnTo>
                      <a:pt x="58" y="22"/>
                    </a:lnTo>
                    <a:lnTo>
                      <a:pt x="0" y="73"/>
                    </a:lnTo>
                    <a:lnTo>
                      <a:pt x="0" y="46"/>
                    </a:lnTo>
                    <a:lnTo>
                      <a:pt x="58" y="0"/>
                    </a:lnTo>
                    <a:close/>
                  </a:path>
                </a:pathLst>
              </a:custGeom>
              <a:grpFill/>
              <a:ln>
                <a:noFill/>
              </a:ln>
            </p:spPr>
            <p:txBody>
              <a:bodyPr vert="horz" wrap="square" lIns="91440" tIns="45720" rIns="91440" bIns="45720" numCol="1" anchor="t" anchorCtr="0" compatLnSpc="1"/>
              <a:lstStyle/>
              <a:p>
                <a:endParaRPr lang="zh-CN" altLang="en-US"/>
              </a:p>
            </p:txBody>
          </p:sp>
          <p:sp>
            <p:nvSpPr>
              <p:cNvPr id="1626" name="Freeform 269"/>
              <p:cNvSpPr/>
              <p:nvPr/>
            </p:nvSpPr>
            <p:spPr bwMode="auto">
              <a:xfrm>
                <a:off x="2577" y="3214"/>
                <a:ext cx="36" cy="46"/>
              </a:xfrm>
              <a:custGeom>
                <a:avLst/>
                <a:gdLst>
                  <a:gd name="T0" fmla="*/ 36 w 36"/>
                  <a:gd name="T1" fmla="*/ 0 h 46"/>
                  <a:gd name="T2" fmla="*/ 36 w 36"/>
                  <a:gd name="T3" fmla="*/ 16 h 46"/>
                  <a:gd name="T4" fmla="*/ 0 w 36"/>
                  <a:gd name="T5" fmla="*/ 46 h 46"/>
                  <a:gd name="T6" fmla="*/ 0 w 36"/>
                  <a:gd name="T7" fmla="*/ 28 h 46"/>
                  <a:gd name="T8" fmla="*/ 36 w 36"/>
                  <a:gd name="T9" fmla="*/ 0 h 46"/>
                </a:gdLst>
                <a:ahLst/>
                <a:cxnLst>
                  <a:cxn ang="0">
                    <a:pos x="T0" y="T1"/>
                  </a:cxn>
                  <a:cxn ang="0">
                    <a:pos x="T2" y="T3"/>
                  </a:cxn>
                  <a:cxn ang="0">
                    <a:pos x="T4" y="T5"/>
                  </a:cxn>
                  <a:cxn ang="0">
                    <a:pos x="T6" y="T7"/>
                  </a:cxn>
                  <a:cxn ang="0">
                    <a:pos x="T8" y="T9"/>
                  </a:cxn>
                </a:cxnLst>
                <a:rect l="0" t="0" r="r" b="b"/>
                <a:pathLst>
                  <a:path w="36" h="46">
                    <a:moveTo>
                      <a:pt x="36" y="0"/>
                    </a:moveTo>
                    <a:lnTo>
                      <a:pt x="36" y="16"/>
                    </a:lnTo>
                    <a:lnTo>
                      <a:pt x="0" y="46"/>
                    </a:lnTo>
                    <a:lnTo>
                      <a:pt x="0" y="28"/>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627" name="Freeform 270"/>
              <p:cNvSpPr/>
              <p:nvPr/>
            </p:nvSpPr>
            <p:spPr bwMode="auto">
              <a:xfrm>
                <a:off x="2459" y="3371"/>
                <a:ext cx="16" cy="46"/>
              </a:xfrm>
              <a:custGeom>
                <a:avLst/>
                <a:gdLst>
                  <a:gd name="T0" fmla="*/ 0 w 16"/>
                  <a:gd name="T1" fmla="*/ 14 h 46"/>
                  <a:gd name="T2" fmla="*/ 16 w 16"/>
                  <a:gd name="T3" fmla="*/ 0 h 46"/>
                  <a:gd name="T4" fmla="*/ 16 w 16"/>
                  <a:gd name="T5" fmla="*/ 30 h 46"/>
                  <a:gd name="T6" fmla="*/ 0 w 16"/>
                  <a:gd name="T7" fmla="*/ 46 h 46"/>
                  <a:gd name="T8" fmla="*/ 0 w 16"/>
                  <a:gd name="T9" fmla="*/ 14 h 46"/>
                </a:gdLst>
                <a:ahLst/>
                <a:cxnLst>
                  <a:cxn ang="0">
                    <a:pos x="T0" y="T1"/>
                  </a:cxn>
                  <a:cxn ang="0">
                    <a:pos x="T2" y="T3"/>
                  </a:cxn>
                  <a:cxn ang="0">
                    <a:pos x="T4" y="T5"/>
                  </a:cxn>
                  <a:cxn ang="0">
                    <a:pos x="T6" y="T7"/>
                  </a:cxn>
                  <a:cxn ang="0">
                    <a:pos x="T8" y="T9"/>
                  </a:cxn>
                </a:cxnLst>
                <a:rect l="0" t="0" r="r" b="b"/>
                <a:pathLst>
                  <a:path w="16" h="46">
                    <a:moveTo>
                      <a:pt x="0" y="14"/>
                    </a:moveTo>
                    <a:lnTo>
                      <a:pt x="16" y="0"/>
                    </a:lnTo>
                    <a:lnTo>
                      <a:pt x="16" y="30"/>
                    </a:lnTo>
                    <a:lnTo>
                      <a:pt x="0" y="46"/>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1628" name="Freeform 271"/>
              <p:cNvSpPr/>
              <p:nvPr/>
            </p:nvSpPr>
            <p:spPr bwMode="auto">
              <a:xfrm>
                <a:off x="2491" y="3313"/>
                <a:ext cx="54" cy="72"/>
              </a:xfrm>
              <a:custGeom>
                <a:avLst/>
                <a:gdLst>
                  <a:gd name="T0" fmla="*/ 0 w 54"/>
                  <a:gd name="T1" fmla="*/ 44 h 72"/>
                  <a:gd name="T2" fmla="*/ 54 w 54"/>
                  <a:gd name="T3" fmla="*/ 0 h 72"/>
                  <a:gd name="T4" fmla="*/ 54 w 54"/>
                  <a:gd name="T5" fmla="*/ 22 h 72"/>
                  <a:gd name="T6" fmla="*/ 0 w 54"/>
                  <a:gd name="T7" fmla="*/ 72 h 72"/>
                  <a:gd name="T8" fmla="*/ 0 w 54"/>
                  <a:gd name="T9" fmla="*/ 44 h 72"/>
                </a:gdLst>
                <a:ahLst/>
                <a:cxnLst>
                  <a:cxn ang="0">
                    <a:pos x="T0" y="T1"/>
                  </a:cxn>
                  <a:cxn ang="0">
                    <a:pos x="T2" y="T3"/>
                  </a:cxn>
                  <a:cxn ang="0">
                    <a:pos x="T4" y="T5"/>
                  </a:cxn>
                  <a:cxn ang="0">
                    <a:pos x="T6" y="T7"/>
                  </a:cxn>
                  <a:cxn ang="0">
                    <a:pos x="T8" y="T9"/>
                  </a:cxn>
                </a:cxnLst>
                <a:rect l="0" t="0" r="r" b="b"/>
                <a:pathLst>
                  <a:path w="54" h="72">
                    <a:moveTo>
                      <a:pt x="0" y="44"/>
                    </a:moveTo>
                    <a:lnTo>
                      <a:pt x="54" y="0"/>
                    </a:lnTo>
                    <a:lnTo>
                      <a:pt x="54" y="22"/>
                    </a:lnTo>
                    <a:lnTo>
                      <a:pt x="0" y="72"/>
                    </a:lnTo>
                    <a:lnTo>
                      <a:pt x="0" y="44"/>
                    </a:lnTo>
                    <a:close/>
                  </a:path>
                </a:pathLst>
              </a:custGeom>
              <a:grpFill/>
              <a:ln>
                <a:noFill/>
              </a:ln>
            </p:spPr>
            <p:txBody>
              <a:bodyPr vert="horz" wrap="square" lIns="91440" tIns="45720" rIns="91440" bIns="45720" numCol="1" anchor="t" anchorCtr="0" compatLnSpc="1"/>
              <a:lstStyle/>
              <a:p>
                <a:endParaRPr lang="zh-CN" altLang="en-US"/>
              </a:p>
            </p:txBody>
          </p:sp>
          <p:sp>
            <p:nvSpPr>
              <p:cNvPr id="1629" name="Freeform 272"/>
              <p:cNvSpPr/>
              <p:nvPr/>
            </p:nvSpPr>
            <p:spPr bwMode="auto">
              <a:xfrm>
                <a:off x="2561" y="3254"/>
                <a:ext cx="52" cy="67"/>
              </a:xfrm>
              <a:custGeom>
                <a:avLst/>
                <a:gdLst>
                  <a:gd name="T0" fmla="*/ 52 w 52"/>
                  <a:gd name="T1" fmla="*/ 0 h 67"/>
                  <a:gd name="T2" fmla="*/ 52 w 52"/>
                  <a:gd name="T3" fmla="*/ 16 h 67"/>
                  <a:gd name="T4" fmla="*/ 0 w 52"/>
                  <a:gd name="T5" fmla="*/ 67 h 67"/>
                  <a:gd name="T6" fmla="*/ 0 w 52"/>
                  <a:gd name="T7" fmla="*/ 44 h 67"/>
                  <a:gd name="T8" fmla="*/ 52 w 52"/>
                  <a:gd name="T9" fmla="*/ 0 h 67"/>
                </a:gdLst>
                <a:ahLst/>
                <a:cxnLst>
                  <a:cxn ang="0">
                    <a:pos x="T0" y="T1"/>
                  </a:cxn>
                  <a:cxn ang="0">
                    <a:pos x="T2" y="T3"/>
                  </a:cxn>
                  <a:cxn ang="0">
                    <a:pos x="T4" y="T5"/>
                  </a:cxn>
                  <a:cxn ang="0">
                    <a:pos x="T6" y="T7"/>
                  </a:cxn>
                  <a:cxn ang="0">
                    <a:pos x="T8" y="T9"/>
                  </a:cxn>
                </a:cxnLst>
                <a:rect l="0" t="0" r="r" b="b"/>
                <a:pathLst>
                  <a:path w="52" h="67">
                    <a:moveTo>
                      <a:pt x="52" y="0"/>
                    </a:moveTo>
                    <a:lnTo>
                      <a:pt x="52" y="16"/>
                    </a:lnTo>
                    <a:lnTo>
                      <a:pt x="0" y="67"/>
                    </a:lnTo>
                    <a:lnTo>
                      <a:pt x="0" y="44"/>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630" name="Freeform 273"/>
              <p:cNvSpPr/>
              <p:nvPr/>
            </p:nvSpPr>
            <p:spPr bwMode="auto">
              <a:xfrm>
                <a:off x="2459" y="3403"/>
                <a:ext cx="36" cy="66"/>
              </a:xfrm>
              <a:custGeom>
                <a:avLst/>
                <a:gdLst>
                  <a:gd name="T0" fmla="*/ 0 w 36"/>
                  <a:gd name="T1" fmla="*/ 34 h 66"/>
                  <a:gd name="T2" fmla="*/ 36 w 36"/>
                  <a:gd name="T3" fmla="*/ 0 h 66"/>
                  <a:gd name="T4" fmla="*/ 36 w 36"/>
                  <a:gd name="T5" fmla="*/ 28 h 66"/>
                  <a:gd name="T6" fmla="*/ 0 w 36"/>
                  <a:gd name="T7" fmla="*/ 66 h 66"/>
                  <a:gd name="T8" fmla="*/ 0 w 36"/>
                  <a:gd name="T9" fmla="*/ 34 h 66"/>
                </a:gdLst>
                <a:ahLst/>
                <a:cxnLst>
                  <a:cxn ang="0">
                    <a:pos x="T0" y="T1"/>
                  </a:cxn>
                  <a:cxn ang="0">
                    <a:pos x="T2" y="T3"/>
                  </a:cxn>
                  <a:cxn ang="0">
                    <a:pos x="T4" y="T5"/>
                  </a:cxn>
                  <a:cxn ang="0">
                    <a:pos x="T6" y="T7"/>
                  </a:cxn>
                  <a:cxn ang="0">
                    <a:pos x="T8" y="T9"/>
                  </a:cxn>
                </a:cxnLst>
                <a:rect l="0" t="0" r="r" b="b"/>
                <a:pathLst>
                  <a:path w="36" h="66">
                    <a:moveTo>
                      <a:pt x="0" y="34"/>
                    </a:moveTo>
                    <a:lnTo>
                      <a:pt x="36" y="0"/>
                    </a:lnTo>
                    <a:lnTo>
                      <a:pt x="36" y="28"/>
                    </a:lnTo>
                    <a:lnTo>
                      <a:pt x="0" y="66"/>
                    </a:lnTo>
                    <a:lnTo>
                      <a:pt x="0" y="34"/>
                    </a:lnTo>
                    <a:close/>
                  </a:path>
                </a:pathLst>
              </a:custGeom>
              <a:grpFill/>
              <a:ln>
                <a:noFill/>
              </a:ln>
            </p:spPr>
            <p:txBody>
              <a:bodyPr vert="horz" wrap="square" lIns="91440" tIns="45720" rIns="91440" bIns="45720" numCol="1" anchor="t" anchorCtr="0" compatLnSpc="1"/>
              <a:lstStyle/>
              <a:p>
                <a:endParaRPr lang="zh-CN" altLang="en-US"/>
              </a:p>
            </p:txBody>
          </p:sp>
          <p:sp>
            <p:nvSpPr>
              <p:cNvPr id="1631" name="Freeform 274"/>
              <p:cNvSpPr/>
              <p:nvPr/>
            </p:nvSpPr>
            <p:spPr bwMode="auto">
              <a:xfrm>
                <a:off x="2541" y="3337"/>
                <a:ext cx="30" cy="48"/>
              </a:xfrm>
              <a:custGeom>
                <a:avLst/>
                <a:gdLst>
                  <a:gd name="T0" fmla="*/ 30 w 30"/>
                  <a:gd name="T1" fmla="*/ 0 h 48"/>
                  <a:gd name="T2" fmla="*/ 30 w 30"/>
                  <a:gd name="T3" fmla="*/ 20 h 48"/>
                  <a:gd name="T4" fmla="*/ 0 w 30"/>
                  <a:gd name="T5" fmla="*/ 48 h 48"/>
                  <a:gd name="T6" fmla="*/ 0 w 30"/>
                  <a:gd name="T7" fmla="*/ 26 h 48"/>
                  <a:gd name="T8" fmla="*/ 30 w 30"/>
                  <a:gd name="T9" fmla="*/ 0 h 48"/>
                </a:gdLst>
                <a:ahLst/>
                <a:cxnLst>
                  <a:cxn ang="0">
                    <a:pos x="T0" y="T1"/>
                  </a:cxn>
                  <a:cxn ang="0">
                    <a:pos x="T2" y="T3"/>
                  </a:cxn>
                  <a:cxn ang="0">
                    <a:pos x="T4" y="T5"/>
                  </a:cxn>
                  <a:cxn ang="0">
                    <a:pos x="T6" y="T7"/>
                  </a:cxn>
                  <a:cxn ang="0">
                    <a:pos x="T8" y="T9"/>
                  </a:cxn>
                </a:cxnLst>
                <a:rect l="0" t="0" r="r" b="b"/>
                <a:pathLst>
                  <a:path w="30" h="48">
                    <a:moveTo>
                      <a:pt x="30" y="0"/>
                    </a:moveTo>
                    <a:lnTo>
                      <a:pt x="30" y="20"/>
                    </a:lnTo>
                    <a:lnTo>
                      <a:pt x="0" y="48"/>
                    </a:lnTo>
                    <a:lnTo>
                      <a:pt x="0" y="26"/>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1632" name="Freeform 275"/>
              <p:cNvSpPr/>
              <p:nvPr/>
            </p:nvSpPr>
            <p:spPr bwMode="auto">
              <a:xfrm>
                <a:off x="2585" y="3298"/>
                <a:ext cx="28" cy="43"/>
              </a:xfrm>
              <a:custGeom>
                <a:avLst/>
                <a:gdLst>
                  <a:gd name="T0" fmla="*/ 28 w 28"/>
                  <a:gd name="T1" fmla="*/ 0 h 43"/>
                  <a:gd name="T2" fmla="*/ 28 w 28"/>
                  <a:gd name="T3" fmla="*/ 15 h 43"/>
                  <a:gd name="T4" fmla="*/ 0 w 28"/>
                  <a:gd name="T5" fmla="*/ 43 h 43"/>
                  <a:gd name="T6" fmla="*/ 0 w 28"/>
                  <a:gd name="T7" fmla="*/ 25 h 43"/>
                  <a:gd name="T8" fmla="*/ 28 w 28"/>
                  <a:gd name="T9" fmla="*/ 0 h 43"/>
                </a:gdLst>
                <a:ahLst/>
                <a:cxnLst>
                  <a:cxn ang="0">
                    <a:pos x="T0" y="T1"/>
                  </a:cxn>
                  <a:cxn ang="0">
                    <a:pos x="T2" y="T3"/>
                  </a:cxn>
                  <a:cxn ang="0">
                    <a:pos x="T4" y="T5"/>
                  </a:cxn>
                  <a:cxn ang="0">
                    <a:pos x="T6" y="T7"/>
                  </a:cxn>
                  <a:cxn ang="0">
                    <a:pos x="T8" y="T9"/>
                  </a:cxn>
                </a:cxnLst>
                <a:rect l="0" t="0" r="r" b="b"/>
                <a:pathLst>
                  <a:path w="28" h="43">
                    <a:moveTo>
                      <a:pt x="28" y="0"/>
                    </a:moveTo>
                    <a:lnTo>
                      <a:pt x="28" y="15"/>
                    </a:lnTo>
                    <a:lnTo>
                      <a:pt x="0" y="43"/>
                    </a:lnTo>
                    <a:lnTo>
                      <a:pt x="0" y="25"/>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1633" name="Freeform 276"/>
              <p:cNvSpPr/>
              <p:nvPr/>
            </p:nvSpPr>
            <p:spPr bwMode="auto">
              <a:xfrm>
                <a:off x="2459" y="3461"/>
                <a:ext cx="26" cy="56"/>
              </a:xfrm>
              <a:custGeom>
                <a:avLst/>
                <a:gdLst>
                  <a:gd name="T0" fmla="*/ 0 w 26"/>
                  <a:gd name="T1" fmla="*/ 26 h 56"/>
                  <a:gd name="T2" fmla="*/ 26 w 26"/>
                  <a:gd name="T3" fmla="*/ 0 h 56"/>
                  <a:gd name="T4" fmla="*/ 26 w 26"/>
                  <a:gd name="T5" fmla="*/ 28 h 56"/>
                  <a:gd name="T6" fmla="*/ 0 w 26"/>
                  <a:gd name="T7" fmla="*/ 56 h 56"/>
                  <a:gd name="T8" fmla="*/ 0 w 26"/>
                  <a:gd name="T9" fmla="*/ 26 h 56"/>
                </a:gdLst>
                <a:ahLst/>
                <a:cxnLst>
                  <a:cxn ang="0">
                    <a:pos x="T0" y="T1"/>
                  </a:cxn>
                  <a:cxn ang="0">
                    <a:pos x="T2" y="T3"/>
                  </a:cxn>
                  <a:cxn ang="0">
                    <a:pos x="T4" y="T5"/>
                  </a:cxn>
                  <a:cxn ang="0">
                    <a:pos x="T6" y="T7"/>
                  </a:cxn>
                  <a:cxn ang="0">
                    <a:pos x="T8" y="T9"/>
                  </a:cxn>
                </a:cxnLst>
                <a:rect l="0" t="0" r="r" b="b"/>
                <a:pathLst>
                  <a:path w="26" h="56">
                    <a:moveTo>
                      <a:pt x="0" y="26"/>
                    </a:moveTo>
                    <a:lnTo>
                      <a:pt x="26" y="0"/>
                    </a:lnTo>
                    <a:lnTo>
                      <a:pt x="26" y="28"/>
                    </a:lnTo>
                    <a:lnTo>
                      <a:pt x="0" y="56"/>
                    </a:lnTo>
                    <a:lnTo>
                      <a:pt x="0" y="26"/>
                    </a:lnTo>
                    <a:close/>
                  </a:path>
                </a:pathLst>
              </a:custGeom>
              <a:grpFill/>
              <a:ln>
                <a:noFill/>
              </a:ln>
            </p:spPr>
            <p:txBody>
              <a:bodyPr vert="horz" wrap="square" lIns="91440" tIns="45720" rIns="91440" bIns="45720" numCol="1" anchor="t" anchorCtr="0" compatLnSpc="1"/>
              <a:lstStyle/>
              <a:p>
                <a:endParaRPr lang="zh-CN" altLang="en-US"/>
              </a:p>
            </p:txBody>
          </p:sp>
          <p:sp>
            <p:nvSpPr>
              <p:cNvPr id="1634" name="Freeform 277"/>
              <p:cNvSpPr/>
              <p:nvPr/>
            </p:nvSpPr>
            <p:spPr bwMode="auto">
              <a:xfrm>
                <a:off x="2501" y="3389"/>
                <a:ext cx="56" cy="84"/>
              </a:xfrm>
              <a:custGeom>
                <a:avLst/>
                <a:gdLst>
                  <a:gd name="T0" fmla="*/ 56 w 56"/>
                  <a:gd name="T1" fmla="*/ 0 h 84"/>
                  <a:gd name="T2" fmla="*/ 56 w 56"/>
                  <a:gd name="T3" fmla="*/ 22 h 84"/>
                  <a:gd name="T4" fmla="*/ 0 w 56"/>
                  <a:gd name="T5" fmla="*/ 84 h 84"/>
                  <a:gd name="T6" fmla="*/ 0 w 56"/>
                  <a:gd name="T7" fmla="*/ 56 h 84"/>
                  <a:gd name="T8" fmla="*/ 56 w 56"/>
                  <a:gd name="T9" fmla="*/ 0 h 84"/>
                </a:gdLst>
                <a:ahLst/>
                <a:cxnLst>
                  <a:cxn ang="0">
                    <a:pos x="T0" y="T1"/>
                  </a:cxn>
                  <a:cxn ang="0">
                    <a:pos x="T2" y="T3"/>
                  </a:cxn>
                  <a:cxn ang="0">
                    <a:pos x="T4" y="T5"/>
                  </a:cxn>
                  <a:cxn ang="0">
                    <a:pos x="T6" y="T7"/>
                  </a:cxn>
                  <a:cxn ang="0">
                    <a:pos x="T8" y="T9"/>
                  </a:cxn>
                </a:cxnLst>
                <a:rect l="0" t="0" r="r" b="b"/>
                <a:pathLst>
                  <a:path w="56" h="84">
                    <a:moveTo>
                      <a:pt x="56" y="0"/>
                    </a:moveTo>
                    <a:lnTo>
                      <a:pt x="56" y="22"/>
                    </a:lnTo>
                    <a:lnTo>
                      <a:pt x="0" y="84"/>
                    </a:lnTo>
                    <a:lnTo>
                      <a:pt x="0" y="56"/>
                    </a:lnTo>
                    <a:lnTo>
                      <a:pt x="56" y="0"/>
                    </a:lnTo>
                    <a:close/>
                  </a:path>
                </a:pathLst>
              </a:custGeom>
              <a:grpFill/>
              <a:ln>
                <a:noFill/>
              </a:ln>
            </p:spPr>
            <p:txBody>
              <a:bodyPr vert="horz" wrap="square" lIns="91440" tIns="45720" rIns="91440" bIns="45720" numCol="1" anchor="t" anchorCtr="0" compatLnSpc="1"/>
              <a:lstStyle/>
              <a:p>
                <a:endParaRPr lang="zh-CN" altLang="en-US"/>
              </a:p>
            </p:txBody>
          </p:sp>
          <p:sp>
            <p:nvSpPr>
              <p:cNvPr id="1635" name="Freeform 278"/>
              <p:cNvSpPr/>
              <p:nvPr/>
            </p:nvSpPr>
            <p:spPr bwMode="auto">
              <a:xfrm>
                <a:off x="2573" y="3337"/>
                <a:ext cx="40" cy="58"/>
              </a:xfrm>
              <a:custGeom>
                <a:avLst/>
                <a:gdLst>
                  <a:gd name="T0" fmla="*/ 40 w 40"/>
                  <a:gd name="T1" fmla="*/ 0 h 58"/>
                  <a:gd name="T2" fmla="*/ 40 w 40"/>
                  <a:gd name="T3" fmla="*/ 16 h 58"/>
                  <a:gd name="T4" fmla="*/ 0 w 40"/>
                  <a:gd name="T5" fmla="*/ 58 h 58"/>
                  <a:gd name="T6" fmla="*/ 0 w 40"/>
                  <a:gd name="T7" fmla="*/ 38 h 58"/>
                  <a:gd name="T8" fmla="*/ 40 w 40"/>
                  <a:gd name="T9" fmla="*/ 0 h 58"/>
                </a:gdLst>
                <a:ahLst/>
                <a:cxnLst>
                  <a:cxn ang="0">
                    <a:pos x="T0" y="T1"/>
                  </a:cxn>
                  <a:cxn ang="0">
                    <a:pos x="T2" y="T3"/>
                  </a:cxn>
                  <a:cxn ang="0">
                    <a:pos x="T4" y="T5"/>
                  </a:cxn>
                  <a:cxn ang="0">
                    <a:pos x="T6" y="T7"/>
                  </a:cxn>
                  <a:cxn ang="0">
                    <a:pos x="T8" y="T9"/>
                  </a:cxn>
                </a:cxnLst>
                <a:rect l="0" t="0" r="r" b="b"/>
                <a:pathLst>
                  <a:path w="40" h="58">
                    <a:moveTo>
                      <a:pt x="40" y="0"/>
                    </a:moveTo>
                    <a:lnTo>
                      <a:pt x="40" y="16"/>
                    </a:lnTo>
                    <a:lnTo>
                      <a:pt x="0" y="58"/>
                    </a:lnTo>
                    <a:lnTo>
                      <a:pt x="0" y="38"/>
                    </a:lnTo>
                    <a:lnTo>
                      <a:pt x="40" y="0"/>
                    </a:lnTo>
                    <a:close/>
                  </a:path>
                </a:pathLst>
              </a:custGeom>
              <a:grpFill/>
              <a:ln>
                <a:noFill/>
              </a:ln>
            </p:spPr>
            <p:txBody>
              <a:bodyPr vert="horz" wrap="square" lIns="91440" tIns="45720" rIns="91440" bIns="45720" numCol="1" anchor="t" anchorCtr="0" compatLnSpc="1"/>
              <a:lstStyle/>
              <a:p>
                <a:endParaRPr lang="zh-CN" altLang="en-US"/>
              </a:p>
            </p:txBody>
          </p:sp>
          <p:sp>
            <p:nvSpPr>
              <p:cNvPr id="1636" name="Freeform 279"/>
              <p:cNvSpPr/>
              <p:nvPr/>
            </p:nvSpPr>
            <p:spPr bwMode="auto">
              <a:xfrm>
                <a:off x="2601" y="3379"/>
                <a:ext cx="12" cy="28"/>
              </a:xfrm>
              <a:custGeom>
                <a:avLst/>
                <a:gdLst>
                  <a:gd name="T0" fmla="*/ 12 w 12"/>
                  <a:gd name="T1" fmla="*/ 0 h 28"/>
                  <a:gd name="T2" fmla="*/ 12 w 12"/>
                  <a:gd name="T3" fmla="*/ 16 h 28"/>
                  <a:gd name="T4" fmla="*/ 0 w 12"/>
                  <a:gd name="T5" fmla="*/ 28 h 28"/>
                  <a:gd name="T6" fmla="*/ 0 w 12"/>
                  <a:gd name="T7" fmla="*/ 12 h 28"/>
                  <a:gd name="T8" fmla="*/ 12 w 12"/>
                  <a:gd name="T9" fmla="*/ 0 h 28"/>
                </a:gdLst>
                <a:ahLst/>
                <a:cxnLst>
                  <a:cxn ang="0">
                    <a:pos x="T0" y="T1"/>
                  </a:cxn>
                  <a:cxn ang="0">
                    <a:pos x="T2" y="T3"/>
                  </a:cxn>
                  <a:cxn ang="0">
                    <a:pos x="T4" y="T5"/>
                  </a:cxn>
                  <a:cxn ang="0">
                    <a:pos x="T6" y="T7"/>
                  </a:cxn>
                  <a:cxn ang="0">
                    <a:pos x="T8" y="T9"/>
                  </a:cxn>
                </a:cxnLst>
                <a:rect l="0" t="0" r="r" b="b"/>
                <a:pathLst>
                  <a:path w="12" h="28">
                    <a:moveTo>
                      <a:pt x="12" y="0"/>
                    </a:moveTo>
                    <a:lnTo>
                      <a:pt x="12" y="16"/>
                    </a:lnTo>
                    <a:lnTo>
                      <a:pt x="0" y="28"/>
                    </a:lnTo>
                    <a:lnTo>
                      <a:pt x="0" y="12"/>
                    </a:lnTo>
                    <a:lnTo>
                      <a:pt x="12" y="0"/>
                    </a:lnTo>
                    <a:close/>
                  </a:path>
                </a:pathLst>
              </a:custGeom>
              <a:grpFill/>
              <a:ln>
                <a:noFill/>
              </a:ln>
            </p:spPr>
            <p:txBody>
              <a:bodyPr vert="horz" wrap="square" lIns="91440" tIns="45720" rIns="91440" bIns="45720" numCol="1" anchor="t" anchorCtr="0" compatLnSpc="1"/>
              <a:lstStyle/>
              <a:p>
                <a:endParaRPr lang="zh-CN" altLang="en-US"/>
              </a:p>
            </p:txBody>
          </p:sp>
          <p:sp>
            <p:nvSpPr>
              <p:cNvPr id="1637" name="Freeform 280"/>
              <p:cNvSpPr/>
              <p:nvPr/>
            </p:nvSpPr>
            <p:spPr bwMode="auto">
              <a:xfrm>
                <a:off x="2489" y="3529"/>
                <a:ext cx="22" cy="52"/>
              </a:xfrm>
              <a:custGeom>
                <a:avLst/>
                <a:gdLst>
                  <a:gd name="T0" fmla="*/ 22 w 22"/>
                  <a:gd name="T1" fmla="*/ 0 h 52"/>
                  <a:gd name="T2" fmla="*/ 22 w 22"/>
                  <a:gd name="T3" fmla="*/ 26 h 52"/>
                  <a:gd name="T4" fmla="*/ 0 w 22"/>
                  <a:gd name="T5" fmla="*/ 52 h 52"/>
                  <a:gd name="T6" fmla="*/ 0 w 22"/>
                  <a:gd name="T7" fmla="*/ 24 h 52"/>
                  <a:gd name="T8" fmla="*/ 22 w 22"/>
                  <a:gd name="T9" fmla="*/ 0 h 52"/>
                </a:gdLst>
                <a:ahLst/>
                <a:cxnLst>
                  <a:cxn ang="0">
                    <a:pos x="T0" y="T1"/>
                  </a:cxn>
                  <a:cxn ang="0">
                    <a:pos x="T2" y="T3"/>
                  </a:cxn>
                  <a:cxn ang="0">
                    <a:pos x="T4" y="T5"/>
                  </a:cxn>
                  <a:cxn ang="0">
                    <a:pos x="T6" y="T7"/>
                  </a:cxn>
                  <a:cxn ang="0">
                    <a:pos x="T8" y="T9"/>
                  </a:cxn>
                </a:cxnLst>
                <a:rect l="0" t="0" r="r" b="b"/>
                <a:pathLst>
                  <a:path w="22" h="52">
                    <a:moveTo>
                      <a:pt x="22" y="0"/>
                    </a:moveTo>
                    <a:lnTo>
                      <a:pt x="22" y="26"/>
                    </a:lnTo>
                    <a:lnTo>
                      <a:pt x="0" y="52"/>
                    </a:lnTo>
                    <a:lnTo>
                      <a:pt x="0" y="24"/>
                    </a:lnTo>
                    <a:lnTo>
                      <a:pt x="22" y="0"/>
                    </a:lnTo>
                    <a:close/>
                  </a:path>
                </a:pathLst>
              </a:custGeom>
              <a:grpFill/>
              <a:ln>
                <a:noFill/>
              </a:ln>
            </p:spPr>
            <p:txBody>
              <a:bodyPr vert="horz" wrap="square" lIns="91440" tIns="45720" rIns="91440" bIns="45720" numCol="1" anchor="t" anchorCtr="0" compatLnSpc="1"/>
              <a:lstStyle/>
              <a:p>
                <a:endParaRPr lang="zh-CN" altLang="en-US"/>
              </a:p>
            </p:txBody>
          </p:sp>
          <p:sp>
            <p:nvSpPr>
              <p:cNvPr id="1638" name="Freeform 281"/>
              <p:cNvSpPr/>
              <p:nvPr/>
            </p:nvSpPr>
            <p:spPr bwMode="auto">
              <a:xfrm>
                <a:off x="2527" y="3419"/>
                <a:ext cx="86" cy="118"/>
              </a:xfrm>
              <a:custGeom>
                <a:avLst/>
                <a:gdLst>
                  <a:gd name="T0" fmla="*/ 86 w 86"/>
                  <a:gd name="T1" fmla="*/ 0 h 118"/>
                  <a:gd name="T2" fmla="*/ 86 w 86"/>
                  <a:gd name="T3" fmla="*/ 14 h 118"/>
                  <a:gd name="T4" fmla="*/ 0 w 86"/>
                  <a:gd name="T5" fmla="*/ 118 h 118"/>
                  <a:gd name="T6" fmla="*/ 0 w 86"/>
                  <a:gd name="T7" fmla="*/ 92 h 118"/>
                  <a:gd name="T8" fmla="*/ 86 w 86"/>
                  <a:gd name="T9" fmla="*/ 0 h 118"/>
                </a:gdLst>
                <a:ahLst/>
                <a:cxnLst>
                  <a:cxn ang="0">
                    <a:pos x="T0" y="T1"/>
                  </a:cxn>
                  <a:cxn ang="0">
                    <a:pos x="T2" y="T3"/>
                  </a:cxn>
                  <a:cxn ang="0">
                    <a:pos x="T4" y="T5"/>
                  </a:cxn>
                  <a:cxn ang="0">
                    <a:pos x="T6" y="T7"/>
                  </a:cxn>
                  <a:cxn ang="0">
                    <a:pos x="T8" y="T9"/>
                  </a:cxn>
                </a:cxnLst>
                <a:rect l="0" t="0" r="r" b="b"/>
                <a:pathLst>
                  <a:path w="86" h="118">
                    <a:moveTo>
                      <a:pt x="86" y="0"/>
                    </a:moveTo>
                    <a:lnTo>
                      <a:pt x="86" y="14"/>
                    </a:lnTo>
                    <a:lnTo>
                      <a:pt x="0" y="118"/>
                    </a:lnTo>
                    <a:lnTo>
                      <a:pt x="0" y="92"/>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1639" name="Freeform 282"/>
              <p:cNvSpPr/>
              <p:nvPr/>
            </p:nvSpPr>
            <p:spPr bwMode="auto">
              <a:xfrm>
                <a:off x="2561" y="3461"/>
                <a:ext cx="52" cy="78"/>
              </a:xfrm>
              <a:custGeom>
                <a:avLst/>
                <a:gdLst>
                  <a:gd name="T0" fmla="*/ 52 w 52"/>
                  <a:gd name="T1" fmla="*/ 0 h 78"/>
                  <a:gd name="T2" fmla="*/ 52 w 52"/>
                  <a:gd name="T3" fmla="*/ 14 h 78"/>
                  <a:gd name="T4" fmla="*/ 0 w 52"/>
                  <a:gd name="T5" fmla="*/ 78 h 78"/>
                  <a:gd name="T6" fmla="*/ 0 w 52"/>
                  <a:gd name="T7" fmla="*/ 58 h 78"/>
                  <a:gd name="T8" fmla="*/ 52 w 52"/>
                  <a:gd name="T9" fmla="*/ 0 h 78"/>
                </a:gdLst>
                <a:ahLst/>
                <a:cxnLst>
                  <a:cxn ang="0">
                    <a:pos x="T0" y="T1"/>
                  </a:cxn>
                  <a:cxn ang="0">
                    <a:pos x="T2" y="T3"/>
                  </a:cxn>
                  <a:cxn ang="0">
                    <a:pos x="T4" y="T5"/>
                  </a:cxn>
                  <a:cxn ang="0">
                    <a:pos x="T6" y="T7"/>
                  </a:cxn>
                  <a:cxn ang="0">
                    <a:pos x="T8" y="T9"/>
                  </a:cxn>
                </a:cxnLst>
                <a:rect l="0" t="0" r="r" b="b"/>
                <a:pathLst>
                  <a:path w="52" h="78">
                    <a:moveTo>
                      <a:pt x="52" y="0"/>
                    </a:moveTo>
                    <a:lnTo>
                      <a:pt x="52" y="14"/>
                    </a:lnTo>
                    <a:lnTo>
                      <a:pt x="0" y="78"/>
                    </a:lnTo>
                    <a:lnTo>
                      <a:pt x="0" y="58"/>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640" name="Rectangle 283"/>
              <p:cNvSpPr>
                <a:spLocks noChangeArrowheads="1"/>
              </p:cNvSpPr>
              <p:nvPr/>
            </p:nvSpPr>
            <p:spPr bwMode="auto">
              <a:xfrm>
                <a:off x="2563" y="2940"/>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1641" name="Rectangle 284"/>
              <p:cNvSpPr>
                <a:spLocks noChangeArrowheads="1"/>
              </p:cNvSpPr>
              <p:nvPr/>
            </p:nvSpPr>
            <p:spPr bwMode="auto">
              <a:xfrm>
                <a:off x="3511"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2" name="Rectangle 285"/>
              <p:cNvSpPr>
                <a:spLocks noChangeArrowheads="1"/>
              </p:cNvSpPr>
              <p:nvPr/>
            </p:nvSpPr>
            <p:spPr bwMode="auto">
              <a:xfrm>
                <a:off x="3613"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3" name="Rectangle 286"/>
              <p:cNvSpPr>
                <a:spLocks noChangeArrowheads="1"/>
              </p:cNvSpPr>
              <p:nvPr/>
            </p:nvSpPr>
            <p:spPr bwMode="auto">
              <a:xfrm>
                <a:off x="3713"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4" name="Rectangle 287"/>
              <p:cNvSpPr>
                <a:spLocks noChangeArrowheads="1"/>
              </p:cNvSpPr>
              <p:nvPr/>
            </p:nvSpPr>
            <p:spPr bwMode="auto">
              <a:xfrm>
                <a:off x="3815"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5" name="Rectangle 288"/>
              <p:cNvSpPr>
                <a:spLocks noChangeArrowheads="1"/>
              </p:cNvSpPr>
              <p:nvPr/>
            </p:nvSpPr>
            <p:spPr bwMode="auto">
              <a:xfrm>
                <a:off x="3918"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6" name="Rectangle 289"/>
              <p:cNvSpPr>
                <a:spLocks noChangeArrowheads="1"/>
              </p:cNvSpPr>
              <p:nvPr/>
            </p:nvSpPr>
            <p:spPr bwMode="auto">
              <a:xfrm>
                <a:off x="3511" y="-233"/>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7" name="Rectangle 290"/>
              <p:cNvSpPr>
                <a:spLocks noChangeArrowheads="1"/>
              </p:cNvSpPr>
              <p:nvPr/>
            </p:nvSpPr>
            <p:spPr bwMode="auto">
              <a:xfrm>
                <a:off x="3613" y="-233"/>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8" name="Rectangle 291"/>
              <p:cNvSpPr>
                <a:spLocks noChangeArrowheads="1"/>
              </p:cNvSpPr>
              <p:nvPr/>
            </p:nvSpPr>
            <p:spPr bwMode="auto">
              <a:xfrm>
                <a:off x="3713"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9" name="Rectangle 292"/>
              <p:cNvSpPr>
                <a:spLocks noChangeArrowheads="1"/>
              </p:cNvSpPr>
              <p:nvPr/>
            </p:nvSpPr>
            <p:spPr bwMode="auto">
              <a:xfrm>
                <a:off x="3815"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50" name="Rectangle 293"/>
              <p:cNvSpPr>
                <a:spLocks noChangeArrowheads="1"/>
              </p:cNvSpPr>
              <p:nvPr/>
            </p:nvSpPr>
            <p:spPr bwMode="auto">
              <a:xfrm>
                <a:off x="3511" y="-131"/>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51" name="Rectangle 294"/>
              <p:cNvSpPr>
                <a:spLocks noChangeArrowheads="1"/>
              </p:cNvSpPr>
              <p:nvPr/>
            </p:nvSpPr>
            <p:spPr bwMode="auto">
              <a:xfrm>
                <a:off x="3713" y="-131"/>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52" name="Rectangle 295"/>
              <p:cNvSpPr>
                <a:spLocks noChangeArrowheads="1"/>
              </p:cNvSpPr>
              <p:nvPr/>
            </p:nvSpPr>
            <p:spPr bwMode="auto">
              <a:xfrm>
                <a:off x="3815" y="-131"/>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53" name="Rectangle 296"/>
              <p:cNvSpPr>
                <a:spLocks noChangeArrowheads="1"/>
              </p:cNvSpPr>
              <p:nvPr/>
            </p:nvSpPr>
            <p:spPr bwMode="auto">
              <a:xfrm>
                <a:off x="3918" y="-131"/>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54" name="Rectangle 297"/>
              <p:cNvSpPr>
                <a:spLocks noChangeArrowheads="1"/>
              </p:cNvSpPr>
              <p:nvPr/>
            </p:nvSpPr>
            <p:spPr bwMode="auto">
              <a:xfrm>
                <a:off x="3511" y="-2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55" name="Rectangle 298"/>
              <p:cNvSpPr>
                <a:spLocks noChangeArrowheads="1"/>
              </p:cNvSpPr>
              <p:nvPr/>
            </p:nvSpPr>
            <p:spPr bwMode="auto">
              <a:xfrm>
                <a:off x="3613" y="-2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56" name="Rectangle 299"/>
              <p:cNvSpPr>
                <a:spLocks noChangeArrowheads="1"/>
              </p:cNvSpPr>
              <p:nvPr/>
            </p:nvSpPr>
            <p:spPr bwMode="auto">
              <a:xfrm>
                <a:off x="3713"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57" name="Rectangle 300"/>
              <p:cNvSpPr>
                <a:spLocks noChangeArrowheads="1"/>
              </p:cNvSpPr>
              <p:nvPr/>
            </p:nvSpPr>
            <p:spPr bwMode="auto">
              <a:xfrm>
                <a:off x="3815"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58" name="Rectangle 301"/>
              <p:cNvSpPr>
                <a:spLocks noChangeArrowheads="1"/>
              </p:cNvSpPr>
              <p:nvPr/>
            </p:nvSpPr>
            <p:spPr bwMode="auto">
              <a:xfrm>
                <a:off x="3918"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59" name="Rectangle 302"/>
              <p:cNvSpPr>
                <a:spLocks noChangeArrowheads="1"/>
              </p:cNvSpPr>
              <p:nvPr/>
            </p:nvSpPr>
            <p:spPr bwMode="auto">
              <a:xfrm>
                <a:off x="3511" y="74"/>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0" name="Rectangle 303"/>
              <p:cNvSpPr>
                <a:spLocks noChangeArrowheads="1"/>
              </p:cNvSpPr>
              <p:nvPr/>
            </p:nvSpPr>
            <p:spPr bwMode="auto">
              <a:xfrm>
                <a:off x="3613" y="74"/>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1" name="Rectangle 304"/>
              <p:cNvSpPr>
                <a:spLocks noChangeArrowheads="1"/>
              </p:cNvSpPr>
              <p:nvPr/>
            </p:nvSpPr>
            <p:spPr bwMode="auto">
              <a:xfrm>
                <a:off x="3713"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2" name="Rectangle 305"/>
              <p:cNvSpPr>
                <a:spLocks noChangeArrowheads="1"/>
              </p:cNvSpPr>
              <p:nvPr/>
            </p:nvSpPr>
            <p:spPr bwMode="auto">
              <a:xfrm>
                <a:off x="3815"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3" name="Rectangle 306"/>
              <p:cNvSpPr>
                <a:spLocks noChangeArrowheads="1"/>
              </p:cNvSpPr>
              <p:nvPr/>
            </p:nvSpPr>
            <p:spPr bwMode="auto">
              <a:xfrm>
                <a:off x="3918"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4" name="Rectangle 307"/>
              <p:cNvSpPr>
                <a:spLocks noChangeArrowheads="1"/>
              </p:cNvSpPr>
              <p:nvPr/>
            </p:nvSpPr>
            <p:spPr bwMode="auto">
              <a:xfrm>
                <a:off x="3511" y="176"/>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5" name="Rectangle 308"/>
              <p:cNvSpPr>
                <a:spLocks noChangeArrowheads="1"/>
              </p:cNvSpPr>
              <p:nvPr/>
            </p:nvSpPr>
            <p:spPr bwMode="auto">
              <a:xfrm>
                <a:off x="3613" y="176"/>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6" name="Rectangle 309"/>
              <p:cNvSpPr>
                <a:spLocks noChangeArrowheads="1"/>
              </p:cNvSpPr>
              <p:nvPr/>
            </p:nvSpPr>
            <p:spPr bwMode="auto">
              <a:xfrm>
                <a:off x="3713"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7" name="Rectangle 310"/>
              <p:cNvSpPr>
                <a:spLocks noChangeArrowheads="1"/>
              </p:cNvSpPr>
              <p:nvPr/>
            </p:nvSpPr>
            <p:spPr bwMode="auto">
              <a:xfrm>
                <a:off x="3918"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8" name="Rectangle 311"/>
              <p:cNvSpPr>
                <a:spLocks noChangeArrowheads="1"/>
              </p:cNvSpPr>
              <p:nvPr/>
            </p:nvSpPr>
            <p:spPr bwMode="auto">
              <a:xfrm>
                <a:off x="3511" y="27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9" name="Rectangle 312"/>
              <p:cNvSpPr>
                <a:spLocks noChangeArrowheads="1"/>
              </p:cNvSpPr>
              <p:nvPr/>
            </p:nvSpPr>
            <p:spPr bwMode="auto">
              <a:xfrm>
                <a:off x="3713"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0" name="Rectangle 313"/>
              <p:cNvSpPr>
                <a:spLocks noChangeArrowheads="1"/>
              </p:cNvSpPr>
              <p:nvPr/>
            </p:nvSpPr>
            <p:spPr bwMode="auto">
              <a:xfrm>
                <a:off x="3815"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1" name="Rectangle 314"/>
              <p:cNvSpPr>
                <a:spLocks noChangeArrowheads="1"/>
              </p:cNvSpPr>
              <p:nvPr/>
            </p:nvSpPr>
            <p:spPr bwMode="auto">
              <a:xfrm>
                <a:off x="3918"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2" name="Rectangle 315"/>
              <p:cNvSpPr>
                <a:spLocks noChangeArrowheads="1"/>
              </p:cNvSpPr>
              <p:nvPr/>
            </p:nvSpPr>
            <p:spPr bwMode="auto">
              <a:xfrm>
                <a:off x="3511" y="380"/>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3" name="Rectangle 316"/>
              <p:cNvSpPr>
                <a:spLocks noChangeArrowheads="1"/>
              </p:cNvSpPr>
              <p:nvPr/>
            </p:nvSpPr>
            <p:spPr bwMode="auto">
              <a:xfrm>
                <a:off x="3613" y="380"/>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4" name="Rectangle 317"/>
              <p:cNvSpPr>
                <a:spLocks noChangeArrowheads="1"/>
              </p:cNvSpPr>
              <p:nvPr/>
            </p:nvSpPr>
            <p:spPr bwMode="auto">
              <a:xfrm>
                <a:off x="3713"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5" name="Rectangle 318"/>
              <p:cNvSpPr>
                <a:spLocks noChangeArrowheads="1"/>
              </p:cNvSpPr>
              <p:nvPr/>
            </p:nvSpPr>
            <p:spPr bwMode="auto">
              <a:xfrm>
                <a:off x="3815"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6" name="Rectangle 319"/>
              <p:cNvSpPr>
                <a:spLocks noChangeArrowheads="1"/>
              </p:cNvSpPr>
              <p:nvPr/>
            </p:nvSpPr>
            <p:spPr bwMode="auto">
              <a:xfrm>
                <a:off x="3918"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7" name="Rectangle 320"/>
              <p:cNvSpPr>
                <a:spLocks noChangeArrowheads="1"/>
              </p:cNvSpPr>
              <p:nvPr/>
            </p:nvSpPr>
            <p:spPr bwMode="auto">
              <a:xfrm>
                <a:off x="3511" y="480"/>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78" name="Rectangle 321"/>
              <p:cNvSpPr>
                <a:spLocks noChangeArrowheads="1"/>
              </p:cNvSpPr>
              <p:nvPr/>
            </p:nvSpPr>
            <p:spPr bwMode="auto">
              <a:xfrm>
                <a:off x="3613" y="480"/>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79" name="Rectangle 322"/>
              <p:cNvSpPr>
                <a:spLocks noChangeArrowheads="1"/>
              </p:cNvSpPr>
              <p:nvPr/>
            </p:nvSpPr>
            <p:spPr bwMode="auto">
              <a:xfrm>
                <a:off x="3713"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80" name="Rectangle 323"/>
              <p:cNvSpPr>
                <a:spLocks noChangeArrowheads="1"/>
              </p:cNvSpPr>
              <p:nvPr/>
            </p:nvSpPr>
            <p:spPr bwMode="auto">
              <a:xfrm>
                <a:off x="3815"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81" name="Rectangle 324"/>
              <p:cNvSpPr>
                <a:spLocks noChangeArrowheads="1"/>
              </p:cNvSpPr>
              <p:nvPr/>
            </p:nvSpPr>
            <p:spPr bwMode="auto">
              <a:xfrm>
                <a:off x="3918"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82" name="Rectangle 325"/>
              <p:cNvSpPr>
                <a:spLocks noChangeArrowheads="1"/>
              </p:cNvSpPr>
              <p:nvPr/>
            </p:nvSpPr>
            <p:spPr bwMode="auto">
              <a:xfrm>
                <a:off x="3511" y="582"/>
                <a:ext cx="56" cy="59"/>
              </a:xfrm>
              <a:prstGeom prst="rect">
                <a:avLst/>
              </a:prstGeom>
              <a:grpFill/>
              <a:ln>
                <a:noFill/>
              </a:ln>
            </p:spPr>
            <p:txBody>
              <a:bodyPr vert="horz" wrap="square" lIns="91440" tIns="45720" rIns="91440" bIns="45720" numCol="1" anchor="t" anchorCtr="0" compatLnSpc="1"/>
              <a:lstStyle/>
              <a:p>
                <a:endParaRPr lang="zh-CN" altLang="en-US"/>
              </a:p>
            </p:txBody>
          </p:sp>
          <p:sp>
            <p:nvSpPr>
              <p:cNvPr id="1683" name="Rectangle 326"/>
              <p:cNvSpPr>
                <a:spLocks noChangeArrowheads="1"/>
              </p:cNvSpPr>
              <p:nvPr/>
            </p:nvSpPr>
            <p:spPr bwMode="auto">
              <a:xfrm>
                <a:off x="3613" y="582"/>
                <a:ext cx="56" cy="59"/>
              </a:xfrm>
              <a:prstGeom prst="rect">
                <a:avLst/>
              </a:prstGeom>
              <a:grpFill/>
              <a:ln>
                <a:noFill/>
              </a:ln>
            </p:spPr>
            <p:txBody>
              <a:bodyPr vert="horz" wrap="square" lIns="91440" tIns="45720" rIns="91440" bIns="45720" numCol="1" anchor="t" anchorCtr="0" compatLnSpc="1"/>
              <a:lstStyle/>
              <a:p>
                <a:endParaRPr lang="zh-CN" altLang="en-US"/>
              </a:p>
            </p:txBody>
          </p:sp>
          <p:sp>
            <p:nvSpPr>
              <p:cNvPr id="1684" name="Rectangle 327"/>
              <p:cNvSpPr>
                <a:spLocks noChangeArrowheads="1"/>
              </p:cNvSpPr>
              <p:nvPr/>
            </p:nvSpPr>
            <p:spPr bwMode="auto">
              <a:xfrm>
                <a:off x="3815"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685" name="Rectangle 328"/>
              <p:cNvSpPr>
                <a:spLocks noChangeArrowheads="1"/>
              </p:cNvSpPr>
              <p:nvPr/>
            </p:nvSpPr>
            <p:spPr bwMode="auto">
              <a:xfrm>
                <a:off x="3918"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686" name="Rectangle 329"/>
              <p:cNvSpPr>
                <a:spLocks noChangeArrowheads="1"/>
              </p:cNvSpPr>
              <p:nvPr/>
            </p:nvSpPr>
            <p:spPr bwMode="auto">
              <a:xfrm>
                <a:off x="3511" y="68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87" name="Rectangle 330"/>
              <p:cNvSpPr>
                <a:spLocks noChangeArrowheads="1"/>
              </p:cNvSpPr>
              <p:nvPr/>
            </p:nvSpPr>
            <p:spPr bwMode="auto">
              <a:xfrm>
                <a:off x="3613" y="68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88" name="Rectangle 331"/>
              <p:cNvSpPr>
                <a:spLocks noChangeArrowheads="1"/>
              </p:cNvSpPr>
              <p:nvPr/>
            </p:nvSpPr>
            <p:spPr bwMode="auto">
              <a:xfrm>
                <a:off x="3713"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89" name="Rectangle 332"/>
              <p:cNvSpPr>
                <a:spLocks noChangeArrowheads="1"/>
              </p:cNvSpPr>
              <p:nvPr/>
            </p:nvSpPr>
            <p:spPr bwMode="auto">
              <a:xfrm>
                <a:off x="3815"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90" name="Rectangle 333"/>
              <p:cNvSpPr>
                <a:spLocks noChangeArrowheads="1"/>
              </p:cNvSpPr>
              <p:nvPr/>
            </p:nvSpPr>
            <p:spPr bwMode="auto">
              <a:xfrm>
                <a:off x="3918"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91" name="Rectangle 334"/>
              <p:cNvSpPr>
                <a:spLocks noChangeArrowheads="1"/>
              </p:cNvSpPr>
              <p:nvPr/>
            </p:nvSpPr>
            <p:spPr bwMode="auto">
              <a:xfrm>
                <a:off x="3511" y="787"/>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92" name="Rectangle 335"/>
              <p:cNvSpPr>
                <a:spLocks noChangeArrowheads="1"/>
              </p:cNvSpPr>
              <p:nvPr/>
            </p:nvSpPr>
            <p:spPr bwMode="auto">
              <a:xfrm>
                <a:off x="3613" y="787"/>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93" name="Rectangle 336"/>
              <p:cNvSpPr>
                <a:spLocks noChangeArrowheads="1"/>
              </p:cNvSpPr>
              <p:nvPr/>
            </p:nvSpPr>
            <p:spPr bwMode="auto">
              <a:xfrm>
                <a:off x="3713" y="7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94" name="Rectangle 337"/>
              <p:cNvSpPr>
                <a:spLocks noChangeArrowheads="1"/>
              </p:cNvSpPr>
              <p:nvPr/>
            </p:nvSpPr>
            <p:spPr bwMode="auto">
              <a:xfrm>
                <a:off x="3815" y="7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95" name="Rectangle 338"/>
              <p:cNvSpPr>
                <a:spLocks noChangeArrowheads="1"/>
              </p:cNvSpPr>
              <p:nvPr/>
            </p:nvSpPr>
            <p:spPr bwMode="auto">
              <a:xfrm>
                <a:off x="3511" y="889"/>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96" name="Rectangle 339"/>
              <p:cNvSpPr>
                <a:spLocks noChangeArrowheads="1"/>
              </p:cNvSpPr>
              <p:nvPr/>
            </p:nvSpPr>
            <p:spPr bwMode="auto">
              <a:xfrm>
                <a:off x="3613" y="889"/>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97" name="Rectangle 340"/>
              <p:cNvSpPr>
                <a:spLocks noChangeArrowheads="1"/>
              </p:cNvSpPr>
              <p:nvPr/>
            </p:nvSpPr>
            <p:spPr bwMode="auto">
              <a:xfrm>
                <a:off x="3815" y="889"/>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98" name="Rectangle 341"/>
              <p:cNvSpPr>
                <a:spLocks noChangeArrowheads="1"/>
              </p:cNvSpPr>
              <p:nvPr/>
            </p:nvSpPr>
            <p:spPr bwMode="auto">
              <a:xfrm>
                <a:off x="3918" y="889"/>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99" name="Rectangle 342"/>
              <p:cNvSpPr>
                <a:spLocks noChangeArrowheads="1"/>
              </p:cNvSpPr>
              <p:nvPr/>
            </p:nvSpPr>
            <p:spPr bwMode="auto">
              <a:xfrm>
                <a:off x="3511" y="99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00" name="Rectangle 343"/>
              <p:cNvSpPr>
                <a:spLocks noChangeArrowheads="1"/>
              </p:cNvSpPr>
              <p:nvPr/>
            </p:nvSpPr>
            <p:spPr bwMode="auto">
              <a:xfrm>
                <a:off x="3713"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01" name="Rectangle 344"/>
              <p:cNvSpPr>
                <a:spLocks noChangeArrowheads="1"/>
              </p:cNvSpPr>
              <p:nvPr/>
            </p:nvSpPr>
            <p:spPr bwMode="auto">
              <a:xfrm>
                <a:off x="3815"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02" name="Rectangle 345"/>
              <p:cNvSpPr>
                <a:spLocks noChangeArrowheads="1"/>
              </p:cNvSpPr>
              <p:nvPr/>
            </p:nvSpPr>
            <p:spPr bwMode="auto">
              <a:xfrm>
                <a:off x="3918"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03" name="Rectangle 346"/>
              <p:cNvSpPr>
                <a:spLocks noChangeArrowheads="1"/>
              </p:cNvSpPr>
              <p:nvPr/>
            </p:nvSpPr>
            <p:spPr bwMode="auto">
              <a:xfrm>
                <a:off x="4018"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04" name="Rectangle 347"/>
              <p:cNvSpPr>
                <a:spLocks noChangeArrowheads="1"/>
              </p:cNvSpPr>
              <p:nvPr/>
            </p:nvSpPr>
            <p:spPr bwMode="auto">
              <a:xfrm>
                <a:off x="4120"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05" name="Rectangle 348"/>
              <p:cNvSpPr>
                <a:spLocks noChangeArrowheads="1"/>
              </p:cNvSpPr>
              <p:nvPr/>
            </p:nvSpPr>
            <p:spPr bwMode="auto">
              <a:xfrm>
                <a:off x="4222"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06" name="Rectangle 349"/>
              <p:cNvSpPr>
                <a:spLocks noChangeArrowheads="1"/>
              </p:cNvSpPr>
              <p:nvPr/>
            </p:nvSpPr>
            <p:spPr bwMode="auto">
              <a:xfrm>
                <a:off x="4324"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07" name="Rectangle 350"/>
              <p:cNvSpPr>
                <a:spLocks noChangeArrowheads="1"/>
              </p:cNvSpPr>
              <p:nvPr/>
            </p:nvSpPr>
            <p:spPr bwMode="auto">
              <a:xfrm>
                <a:off x="4426"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08" name="Rectangle 351"/>
              <p:cNvSpPr>
                <a:spLocks noChangeArrowheads="1"/>
              </p:cNvSpPr>
              <p:nvPr/>
            </p:nvSpPr>
            <p:spPr bwMode="auto">
              <a:xfrm>
                <a:off x="4426"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09" name="Rectangle 352"/>
              <p:cNvSpPr>
                <a:spLocks noChangeArrowheads="1"/>
              </p:cNvSpPr>
              <p:nvPr/>
            </p:nvSpPr>
            <p:spPr bwMode="auto">
              <a:xfrm>
                <a:off x="4018"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0" name="Rectangle 353"/>
              <p:cNvSpPr>
                <a:spLocks noChangeArrowheads="1"/>
              </p:cNvSpPr>
              <p:nvPr/>
            </p:nvSpPr>
            <p:spPr bwMode="auto">
              <a:xfrm>
                <a:off x="4120"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1" name="Rectangle 354"/>
              <p:cNvSpPr>
                <a:spLocks noChangeArrowheads="1"/>
              </p:cNvSpPr>
              <p:nvPr/>
            </p:nvSpPr>
            <p:spPr bwMode="auto">
              <a:xfrm>
                <a:off x="4222"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2" name="Rectangle 355"/>
              <p:cNvSpPr>
                <a:spLocks noChangeArrowheads="1"/>
              </p:cNvSpPr>
              <p:nvPr/>
            </p:nvSpPr>
            <p:spPr bwMode="auto">
              <a:xfrm>
                <a:off x="4324"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3" name="Rectangle 356"/>
              <p:cNvSpPr>
                <a:spLocks noChangeArrowheads="1"/>
              </p:cNvSpPr>
              <p:nvPr/>
            </p:nvSpPr>
            <p:spPr bwMode="auto">
              <a:xfrm>
                <a:off x="4426" y="-233"/>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4" name="Rectangle 357"/>
              <p:cNvSpPr>
                <a:spLocks noChangeArrowheads="1"/>
              </p:cNvSpPr>
              <p:nvPr/>
            </p:nvSpPr>
            <p:spPr bwMode="auto">
              <a:xfrm>
                <a:off x="4120" y="-131"/>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5" name="Rectangle 358"/>
              <p:cNvSpPr>
                <a:spLocks noChangeArrowheads="1"/>
              </p:cNvSpPr>
              <p:nvPr/>
            </p:nvSpPr>
            <p:spPr bwMode="auto">
              <a:xfrm>
                <a:off x="4222" y="-131"/>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6" name="Rectangle 359"/>
              <p:cNvSpPr>
                <a:spLocks noChangeArrowheads="1"/>
              </p:cNvSpPr>
              <p:nvPr/>
            </p:nvSpPr>
            <p:spPr bwMode="auto">
              <a:xfrm>
                <a:off x="4426" y="-131"/>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7" name="Rectangle 360"/>
              <p:cNvSpPr>
                <a:spLocks noChangeArrowheads="1"/>
              </p:cNvSpPr>
              <p:nvPr/>
            </p:nvSpPr>
            <p:spPr bwMode="auto">
              <a:xfrm>
                <a:off x="4018"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18" name="Rectangle 361"/>
              <p:cNvSpPr>
                <a:spLocks noChangeArrowheads="1"/>
              </p:cNvSpPr>
              <p:nvPr/>
            </p:nvSpPr>
            <p:spPr bwMode="auto">
              <a:xfrm>
                <a:off x="4120"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19" name="Rectangle 362"/>
              <p:cNvSpPr>
                <a:spLocks noChangeArrowheads="1"/>
              </p:cNvSpPr>
              <p:nvPr/>
            </p:nvSpPr>
            <p:spPr bwMode="auto">
              <a:xfrm>
                <a:off x="4222"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0" name="Rectangle 363"/>
              <p:cNvSpPr>
                <a:spLocks noChangeArrowheads="1"/>
              </p:cNvSpPr>
              <p:nvPr/>
            </p:nvSpPr>
            <p:spPr bwMode="auto">
              <a:xfrm>
                <a:off x="4324"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1" name="Rectangle 364"/>
              <p:cNvSpPr>
                <a:spLocks noChangeArrowheads="1"/>
              </p:cNvSpPr>
              <p:nvPr/>
            </p:nvSpPr>
            <p:spPr bwMode="auto">
              <a:xfrm>
                <a:off x="4426" y="-2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2" name="Rectangle 365"/>
              <p:cNvSpPr>
                <a:spLocks noChangeArrowheads="1"/>
              </p:cNvSpPr>
              <p:nvPr/>
            </p:nvSpPr>
            <p:spPr bwMode="auto">
              <a:xfrm>
                <a:off x="4018"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3" name="Rectangle 366"/>
              <p:cNvSpPr>
                <a:spLocks noChangeArrowheads="1"/>
              </p:cNvSpPr>
              <p:nvPr/>
            </p:nvSpPr>
            <p:spPr bwMode="auto">
              <a:xfrm>
                <a:off x="4222"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4" name="Rectangle 367"/>
              <p:cNvSpPr>
                <a:spLocks noChangeArrowheads="1"/>
              </p:cNvSpPr>
              <p:nvPr/>
            </p:nvSpPr>
            <p:spPr bwMode="auto">
              <a:xfrm>
                <a:off x="4324"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5" name="Rectangle 368"/>
              <p:cNvSpPr>
                <a:spLocks noChangeArrowheads="1"/>
              </p:cNvSpPr>
              <p:nvPr/>
            </p:nvSpPr>
            <p:spPr bwMode="auto">
              <a:xfrm>
                <a:off x="4018"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6" name="Rectangle 369"/>
              <p:cNvSpPr>
                <a:spLocks noChangeArrowheads="1"/>
              </p:cNvSpPr>
              <p:nvPr/>
            </p:nvSpPr>
            <p:spPr bwMode="auto">
              <a:xfrm>
                <a:off x="4120"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7" name="Rectangle 370"/>
              <p:cNvSpPr>
                <a:spLocks noChangeArrowheads="1"/>
              </p:cNvSpPr>
              <p:nvPr/>
            </p:nvSpPr>
            <p:spPr bwMode="auto">
              <a:xfrm>
                <a:off x="4222"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8" name="Rectangle 371"/>
              <p:cNvSpPr>
                <a:spLocks noChangeArrowheads="1"/>
              </p:cNvSpPr>
              <p:nvPr/>
            </p:nvSpPr>
            <p:spPr bwMode="auto">
              <a:xfrm>
                <a:off x="4324"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9" name="Rectangle 372"/>
              <p:cNvSpPr>
                <a:spLocks noChangeArrowheads="1"/>
              </p:cNvSpPr>
              <p:nvPr/>
            </p:nvSpPr>
            <p:spPr bwMode="auto">
              <a:xfrm>
                <a:off x="4426" y="176"/>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0" name="Rectangle 373"/>
              <p:cNvSpPr>
                <a:spLocks noChangeArrowheads="1"/>
              </p:cNvSpPr>
              <p:nvPr/>
            </p:nvSpPr>
            <p:spPr bwMode="auto">
              <a:xfrm>
                <a:off x="4018"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1" name="Rectangle 374"/>
              <p:cNvSpPr>
                <a:spLocks noChangeArrowheads="1"/>
              </p:cNvSpPr>
              <p:nvPr/>
            </p:nvSpPr>
            <p:spPr bwMode="auto">
              <a:xfrm>
                <a:off x="4120"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2" name="Rectangle 375"/>
              <p:cNvSpPr>
                <a:spLocks noChangeArrowheads="1"/>
              </p:cNvSpPr>
              <p:nvPr/>
            </p:nvSpPr>
            <p:spPr bwMode="auto">
              <a:xfrm>
                <a:off x="4222"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3" name="Rectangle 376"/>
              <p:cNvSpPr>
                <a:spLocks noChangeArrowheads="1"/>
              </p:cNvSpPr>
              <p:nvPr/>
            </p:nvSpPr>
            <p:spPr bwMode="auto">
              <a:xfrm>
                <a:off x="4426" y="27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4" name="Rectangle 377"/>
              <p:cNvSpPr>
                <a:spLocks noChangeArrowheads="1"/>
              </p:cNvSpPr>
              <p:nvPr/>
            </p:nvSpPr>
            <p:spPr bwMode="auto">
              <a:xfrm>
                <a:off x="4018"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5" name="Rectangle 378"/>
              <p:cNvSpPr>
                <a:spLocks noChangeArrowheads="1"/>
              </p:cNvSpPr>
              <p:nvPr/>
            </p:nvSpPr>
            <p:spPr bwMode="auto">
              <a:xfrm>
                <a:off x="4120"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6" name="Rectangle 379"/>
              <p:cNvSpPr>
                <a:spLocks noChangeArrowheads="1"/>
              </p:cNvSpPr>
              <p:nvPr/>
            </p:nvSpPr>
            <p:spPr bwMode="auto">
              <a:xfrm>
                <a:off x="4222"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7" name="Rectangle 380"/>
              <p:cNvSpPr>
                <a:spLocks noChangeArrowheads="1"/>
              </p:cNvSpPr>
              <p:nvPr/>
            </p:nvSpPr>
            <p:spPr bwMode="auto">
              <a:xfrm>
                <a:off x="4324"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8" name="Rectangle 381"/>
              <p:cNvSpPr>
                <a:spLocks noChangeArrowheads="1"/>
              </p:cNvSpPr>
              <p:nvPr/>
            </p:nvSpPr>
            <p:spPr bwMode="auto">
              <a:xfrm>
                <a:off x="4426" y="380"/>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9" name="Rectangle 382"/>
              <p:cNvSpPr>
                <a:spLocks noChangeArrowheads="1"/>
              </p:cNvSpPr>
              <p:nvPr/>
            </p:nvSpPr>
            <p:spPr bwMode="auto">
              <a:xfrm>
                <a:off x="4120"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40" name="Rectangle 383"/>
              <p:cNvSpPr>
                <a:spLocks noChangeArrowheads="1"/>
              </p:cNvSpPr>
              <p:nvPr/>
            </p:nvSpPr>
            <p:spPr bwMode="auto">
              <a:xfrm>
                <a:off x="4222"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41" name="Rectangle 384"/>
              <p:cNvSpPr>
                <a:spLocks noChangeArrowheads="1"/>
              </p:cNvSpPr>
              <p:nvPr/>
            </p:nvSpPr>
            <p:spPr bwMode="auto">
              <a:xfrm>
                <a:off x="4324"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42" name="Rectangle 385"/>
              <p:cNvSpPr>
                <a:spLocks noChangeArrowheads="1"/>
              </p:cNvSpPr>
              <p:nvPr/>
            </p:nvSpPr>
            <p:spPr bwMode="auto">
              <a:xfrm>
                <a:off x="4426" y="480"/>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43" name="Rectangle 386"/>
              <p:cNvSpPr>
                <a:spLocks noChangeArrowheads="1"/>
              </p:cNvSpPr>
              <p:nvPr/>
            </p:nvSpPr>
            <p:spPr bwMode="auto">
              <a:xfrm>
                <a:off x="4018"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744" name="Rectangle 387"/>
              <p:cNvSpPr>
                <a:spLocks noChangeArrowheads="1"/>
              </p:cNvSpPr>
              <p:nvPr/>
            </p:nvSpPr>
            <p:spPr bwMode="auto">
              <a:xfrm>
                <a:off x="4120"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745" name="Rectangle 388"/>
              <p:cNvSpPr>
                <a:spLocks noChangeArrowheads="1"/>
              </p:cNvSpPr>
              <p:nvPr/>
            </p:nvSpPr>
            <p:spPr bwMode="auto">
              <a:xfrm>
                <a:off x="4222"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746" name="Rectangle 389"/>
              <p:cNvSpPr>
                <a:spLocks noChangeArrowheads="1"/>
              </p:cNvSpPr>
              <p:nvPr/>
            </p:nvSpPr>
            <p:spPr bwMode="auto">
              <a:xfrm>
                <a:off x="4324"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747" name="Rectangle 390"/>
              <p:cNvSpPr>
                <a:spLocks noChangeArrowheads="1"/>
              </p:cNvSpPr>
              <p:nvPr/>
            </p:nvSpPr>
            <p:spPr bwMode="auto">
              <a:xfrm>
                <a:off x="4426" y="582"/>
                <a:ext cx="56" cy="59"/>
              </a:xfrm>
              <a:prstGeom prst="rect">
                <a:avLst/>
              </a:prstGeom>
              <a:grpFill/>
              <a:ln>
                <a:noFill/>
              </a:ln>
            </p:spPr>
            <p:txBody>
              <a:bodyPr vert="horz" wrap="square" lIns="91440" tIns="45720" rIns="91440" bIns="45720" numCol="1" anchor="t" anchorCtr="0" compatLnSpc="1"/>
              <a:lstStyle/>
              <a:p>
                <a:endParaRPr lang="zh-CN" altLang="en-US"/>
              </a:p>
            </p:txBody>
          </p:sp>
          <p:sp>
            <p:nvSpPr>
              <p:cNvPr id="1748" name="Rectangle 391"/>
              <p:cNvSpPr>
                <a:spLocks noChangeArrowheads="1"/>
              </p:cNvSpPr>
              <p:nvPr/>
            </p:nvSpPr>
            <p:spPr bwMode="auto">
              <a:xfrm>
                <a:off x="4018"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49" name="Rectangle 392"/>
              <p:cNvSpPr>
                <a:spLocks noChangeArrowheads="1"/>
              </p:cNvSpPr>
              <p:nvPr/>
            </p:nvSpPr>
            <p:spPr bwMode="auto">
              <a:xfrm>
                <a:off x="4120"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0" name="Rectangle 393"/>
              <p:cNvSpPr>
                <a:spLocks noChangeArrowheads="1"/>
              </p:cNvSpPr>
              <p:nvPr/>
            </p:nvSpPr>
            <p:spPr bwMode="auto">
              <a:xfrm>
                <a:off x="4324"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1" name="Rectangle 394"/>
              <p:cNvSpPr>
                <a:spLocks noChangeArrowheads="1"/>
              </p:cNvSpPr>
              <p:nvPr/>
            </p:nvSpPr>
            <p:spPr bwMode="auto">
              <a:xfrm>
                <a:off x="4426" y="68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2" name="Rectangle 395"/>
              <p:cNvSpPr>
                <a:spLocks noChangeArrowheads="1"/>
              </p:cNvSpPr>
              <p:nvPr/>
            </p:nvSpPr>
            <p:spPr bwMode="auto">
              <a:xfrm>
                <a:off x="4018" y="7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3" name="Rectangle 396"/>
              <p:cNvSpPr>
                <a:spLocks noChangeArrowheads="1"/>
              </p:cNvSpPr>
              <p:nvPr/>
            </p:nvSpPr>
            <p:spPr bwMode="auto">
              <a:xfrm>
                <a:off x="4222" y="7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4" name="Rectangle 397"/>
              <p:cNvSpPr>
                <a:spLocks noChangeArrowheads="1"/>
              </p:cNvSpPr>
              <p:nvPr/>
            </p:nvSpPr>
            <p:spPr bwMode="auto">
              <a:xfrm>
                <a:off x="4324" y="7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5" name="Rectangle 398"/>
              <p:cNvSpPr>
                <a:spLocks noChangeArrowheads="1"/>
              </p:cNvSpPr>
              <p:nvPr/>
            </p:nvSpPr>
            <p:spPr bwMode="auto">
              <a:xfrm>
                <a:off x="4426" y="787"/>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6" name="Rectangle 399"/>
              <p:cNvSpPr>
                <a:spLocks noChangeArrowheads="1"/>
              </p:cNvSpPr>
              <p:nvPr/>
            </p:nvSpPr>
            <p:spPr bwMode="auto">
              <a:xfrm>
                <a:off x="4018" y="889"/>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57" name="Rectangle 400"/>
              <p:cNvSpPr>
                <a:spLocks noChangeArrowheads="1"/>
              </p:cNvSpPr>
              <p:nvPr/>
            </p:nvSpPr>
            <p:spPr bwMode="auto">
              <a:xfrm>
                <a:off x="4120" y="889"/>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58" name="Rectangle 401"/>
              <p:cNvSpPr>
                <a:spLocks noChangeArrowheads="1"/>
              </p:cNvSpPr>
              <p:nvPr/>
            </p:nvSpPr>
            <p:spPr bwMode="auto">
              <a:xfrm>
                <a:off x="4324" y="889"/>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59" name="Rectangle 402"/>
              <p:cNvSpPr>
                <a:spLocks noChangeArrowheads="1"/>
              </p:cNvSpPr>
              <p:nvPr/>
            </p:nvSpPr>
            <p:spPr bwMode="auto">
              <a:xfrm>
                <a:off x="4426" y="889"/>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60" name="Rectangle 403"/>
              <p:cNvSpPr>
                <a:spLocks noChangeArrowheads="1"/>
              </p:cNvSpPr>
              <p:nvPr/>
            </p:nvSpPr>
            <p:spPr bwMode="auto">
              <a:xfrm>
                <a:off x="4018"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61" name="Rectangle 404"/>
              <p:cNvSpPr>
                <a:spLocks noChangeArrowheads="1"/>
              </p:cNvSpPr>
              <p:nvPr/>
            </p:nvSpPr>
            <p:spPr bwMode="auto">
              <a:xfrm>
                <a:off x="4120"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62" name="Rectangle 405"/>
              <p:cNvSpPr>
                <a:spLocks noChangeArrowheads="1"/>
              </p:cNvSpPr>
              <p:nvPr/>
            </p:nvSpPr>
            <p:spPr bwMode="auto">
              <a:xfrm>
                <a:off x="4222"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63" name="Rectangle 406"/>
              <p:cNvSpPr>
                <a:spLocks noChangeArrowheads="1"/>
              </p:cNvSpPr>
              <p:nvPr/>
            </p:nvSpPr>
            <p:spPr bwMode="auto">
              <a:xfrm>
                <a:off x="4426" y="99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64" name="Rectangle 407"/>
              <p:cNvSpPr>
                <a:spLocks noChangeArrowheads="1"/>
              </p:cNvSpPr>
              <p:nvPr/>
            </p:nvSpPr>
            <p:spPr bwMode="auto">
              <a:xfrm>
                <a:off x="3511" y="1087"/>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65" name="Rectangle 408"/>
              <p:cNvSpPr>
                <a:spLocks noChangeArrowheads="1"/>
              </p:cNvSpPr>
              <p:nvPr/>
            </p:nvSpPr>
            <p:spPr bwMode="auto">
              <a:xfrm>
                <a:off x="3613" y="1087"/>
                <a:ext cx="56" cy="58"/>
              </a:xfrm>
              <a:prstGeom prst="rect">
                <a:avLst/>
              </a:prstGeom>
              <a:grpFill/>
              <a:ln>
                <a:noFill/>
              </a:ln>
            </p:spPr>
            <p:txBody>
              <a:bodyPr vert="horz" wrap="square" lIns="91440" tIns="45720" rIns="91440" bIns="45720" numCol="1" anchor="t" anchorCtr="0" compatLnSpc="1"/>
              <a:lstStyle/>
              <a:p>
                <a:endParaRPr lang="zh-CN" altLang="en-US"/>
              </a:p>
            </p:txBody>
          </p:sp>
        </p:grpSp>
        <p:grpSp>
          <p:nvGrpSpPr>
            <p:cNvPr id="369" name="Group 610"/>
            <p:cNvGrpSpPr/>
            <p:nvPr/>
          </p:nvGrpSpPr>
          <p:grpSpPr bwMode="auto">
            <a:xfrm>
              <a:off x="-5969403" y="-3051174"/>
              <a:ext cx="1986032" cy="4760913"/>
              <a:chOff x="3511" y="-335"/>
              <a:chExt cx="1251" cy="2999"/>
            </a:xfrm>
            <a:grpFill/>
          </p:grpSpPr>
          <p:sp>
            <p:nvSpPr>
              <p:cNvPr id="1366" name="Rectangle 410"/>
              <p:cNvSpPr>
                <a:spLocks noChangeArrowheads="1"/>
              </p:cNvSpPr>
              <p:nvPr/>
            </p:nvSpPr>
            <p:spPr bwMode="auto">
              <a:xfrm>
                <a:off x="3713" y="10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367" name="Rectangle 411"/>
              <p:cNvSpPr>
                <a:spLocks noChangeArrowheads="1"/>
              </p:cNvSpPr>
              <p:nvPr/>
            </p:nvSpPr>
            <p:spPr bwMode="auto">
              <a:xfrm>
                <a:off x="3918" y="10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368" name="Rectangle 412"/>
              <p:cNvSpPr>
                <a:spLocks noChangeArrowheads="1"/>
              </p:cNvSpPr>
              <p:nvPr/>
            </p:nvSpPr>
            <p:spPr bwMode="auto">
              <a:xfrm>
                <a:off x="4018" y="10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369" name="Rectangle 413"/>
              <p:cNvSpPr>
                <a:spLocks noChangeArrowheads="1"/>
              </p:cNvSpPr>
              <p:nvPr/>
            </p:nvSpPr>
            <p:spPr bwMode="auto">
              <a:xfrm>
                <a:off x="4222" y="10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370" name="Rectangle 414"/>
              <p:cNvSpPr>
                <a:spLocks noChangeArrowheads="1"/>
              </p:cNvSpPr>
              <p:nvPr/>
            </p:nvSpPr>
            <p:spPr bwMode="auto">
              <a:xfrm>
                <a:off x="4324" y="10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371" name="Rectangle 415"/>
              <p:cNvSpPr>
                <a:spLocks noChangeArrowheads="1"/>
              </p:cNvSpPr>
              <p:nvPr/>
            </p:nvSpPr>
            <p:spPr bwMode="auto">
              <a:xfrm>
                <a:off x="4426" y="1087"/>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372" name="Rectangle 416"/>
              <p:cNvSpPr>
                <a:spLocks noChangeArrowheads="1"/>
              </p:cNvSpPr>
              <p:nvPr/>
            </p:nvSpPr>
            <p:spPr bwMode="auto">
              <a:xfrm>
                <a:off x="3613" y="1185"/>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3" name="Rectangle 417"/>
              <p:cNvSpPr>
                <a:spLocks noChangeArrowheads="1"/>
              </p:cNvSpPr>
              <p:nvPr/>
            </p:nvSpPr>
            <p:spPr bwMode="auto">
              <a:xfrm>
                <a:off x="3713"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4" name="Rectangle 418"/>
              <p:cNvSpPr>
                <a:spLocks noChangeArrowheads="1"/>
              </p:cNvSpPr>
              <p:nvPr/>
            </p:nvSpPr>
            <p:spPr bwMode="auto">
              <a:xfrm>
                <a:off x="3815"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5" name="Rectangle 419"/>
              <p:cNvSpPr>
                <a:spLocks noChangeArrowheads="1"/>
              </p:cNvSpPr>
              <p:nvPr/>
            </p:nvSpPr>
            <p:spPr bwMode="auto">
              <a:xfrm>
                <a:off x="4018"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6" name="Rectangle 420"/>
              <p:cNvSpPr>
                <a:spLocks noChangeArrowheads="1"/>
              </p:cNvSpPr>
              <p:nvPr/>
            </p:nvSpPr>
            <p:spPr bwMode="auto">
              <a:xfrm>
                <a:off x="4120"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7" name="Rectangle 421"/>
              <p:cNvSpPr>
                <a:spLocks noChangeArrowheads="1"/>
              </p:cNvSpPr>
              <p:nvPr/>
            </p:nvSpPr>
            <p:spPr bwMode="auto">
              <a:xfrm>
                <a:off x="4222"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8" name="Rectangle 422"/>
              <p:cNvSpPr>
                <a:spLocks noChangeArrowheads="1"/>
              </p:cNvSpPr>
              <p:nvPr/>
            </p:nvSpPr>
            <p:spPr bwMode="auto">
              <a:xfrm>
                <a:off x="4324"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9" name="Rectangle 423"/>
              <p:cNvSpPr>
                <a:spLocks noChangeArrowheads="1"/>
              </p:cNvSpPr>
              <p:nvPr/>
            </p:nvSpPr>
            <p:spPr bwMode="auto">
              <a:xfrm>
                <a:off x="4426" y="1185"/>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380" name="Rectangle 424"/>
              <p:cNvSpPr>
                <a:spLocks noChangeArrowheads="1"/>
              </p:cNvSpPr>
              <p:nvPr/>
            </p:nvSpPr>
            <p:spPr bwMode="auto">
              <a:xfrm>
                <a:off x="3511" y="1283"/>
                <a:ext cx="56"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1" name="Rectangle 425"/>
              <p:cNvSpPr>
                <a:spLocks noChangeArrowheads="1"/>
              </p:cNvSpPr>
              <p:nvPr/>
            </p:nvSpPr>
            <p:spPr bwMode="auto">
              <a:xfrm>
                <a:off x="3613" y="1283"/>
                <a:ext cx="56"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2" name="Rectangle 426"/>
              <p:cNvSpPr>
                <a:spLocks noChangeArrowheads="1"/>
              </p:cNvSpPr>
              <p:nvPr/>
            </p:nvSpPr>
            <p:spPr bwMode="auto">
              <a:xfrm>
                <a:off x="3815" y="1283"/>
                <a:ext cx="58"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3" name="Rectangle 427"/>
              <p:cNvSpPr>
                <a:spLocks noChangeArrowheads="1"/>
              </p:cNvSpPr>
              <p:nvPr/>
            </p:nvSpPr>
            <p:spPr bwMode="auto">
              <a:xfrm>
                <a:off x="3918" y="1283"/>
                <a:ext cx="58"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4" name="Rectangle 428"/>
              <p:cNvSpPr>
                <a:spLocks noChangeArrowheads="1"/>
              </p:cNvSpPr>
              <p:nvPr/>
            </p:nvSpPr>
            <p:spPr bwMode="auto">
              <a:xfrm>
                <a:off x="4018" y="1283"/>
                <a:ext cx="58"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5" name="Rectangle 429"/>
              <p:cNvSpPr>
                <a:spLocks noChangeArrowheads="1"/>
              </p:cNvSpPr>
              <p:nvPr/>
            </p:nvSpPr>
            <p:spPr bwMode="auto">
              <a:xfrm>
                <a:off x="4120" y="1283"/>
                <a:ext cx="58"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6" name="Rectangle 430"/>
              <p:cNvSpPr>
                <a:spLocks noChangeArrowheads="1"/>
              </p:cNvSpPr>
              <p:nvPr/>
            </p:nvSpPr>
            <p:spPr bwMode="auto">
              <a:xfrm>
                <a:off x="4324" y="1283"/>
                <a:ext cx="58"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7" name="Rectangle 431"/>
              <p:cNvSpPr>
                <a:spLocks noChangeArrowheads="1"/>
              </p:cNvSpPr>
              <p:nvPr/>
            </p:nvSpPr>
            <p:spPr bwMode="auto">
              <a:xfrm>
                <a:off x="4426" y="1283"/>
                <a:ext cx="56"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8" name="Rectangle 432"/>
              <p:cNvSpPr>
                <a:spLocks noChangeArrowheads="1"/>
              </p:cNvSpPr>
              <p:nvPr/>
            </p:nvSpPr>
            <p:spPr bwMode="auto">
              <a:xfrm>
                <a:off x="3511" y="1380"/>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389" name="Rectangle 433"/>
              <p:cNvSpPr>
                <a:spLocks noChangeArrowheads="1"/>
              </p:cNvSpPr>
              <p:nvPr/>
            </p:nvSpPr>
            <p:spPr bwMode="auto">
              <a:xfrm>
                <a:off x="3713" y="1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0" name="Rectangle 434"/>
              <p:cNvSpPr>
                <a:spLocks noChangeArrowheads="1"/>
              </p:cNvSpPr>
              <p:nvPr/>
            </p:nvSpPr>
            <p:spPr bwMode="auto">
              <a:xfrm>
                <a:off x="3815" y="1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1" name="Rectangle 435"/>
              <p:cNvSpPr>
                <a:spLocks noChangeArrowheads="1"/>
              </p:cNvSpPr>
              <p:nvPr/>
            </p:nvSpPr>
            <p:spPr bwMode="auto">
              <a:xfrm>
                <a:off x="3918" y="1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2" name="Rectangle 436"/>
              <p:cNvSpPr>
                <a:spLocks noChangeArrowheads="1"/>
              </p:cNvSpPr>
              <p:nvPr/>
            </p:nvSpPr>
            <p:spPr bwMode="auto">
              <a:xfrm>
                <a:off x="4120" y="1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3" name="Rectangle 437"/>
              <p:cNvSpPr>
                <a:spLocks noChangeArrowheads="1"/>
              </p:cNvSpPr>
              <p:nvPr/>
            </p:nvSpPr>
            <p:spPr bwMode="auto">
              <a:xfrm>
                <a:off x="4222" y="1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4" name="Rectangle 438"/>
              <p:cNvSpPr>
                <a:spLocks noChangeArrowheads="1"/>
              </p:cNvSpPr>
              <p:nvPr/>
            </p:nvSpPr>
            <p:spPr bwMode="auto">
              <a:xfrm>
                <a:off x="3613" y="147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5" name="Rectangle 439"/>
              <p:cNvSpPr>
                <a:spLocks noChangeArrowheads="1"/>
              </p:cNvSpPr>
              <p:nvPr/>
            </p:nvSpPr>
            <p:spPr bwMode="auto">
              <a:xfrm>
                <a:off x="3713" y="14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6" name="Rectangle 440"/>
              <p:cNvSpPr>
                <a:spLocks noChangeArrowheads="1"/>
              </p:cNvSpPr>
              <p:nvPr/>
            </p:nvSpPr>
            <p:spPr bwMode="auto">
              <a:xfrm>
                <a:off x="3918" y="14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7" name="Rectangle 441"/>
              <p:cNvSpPr>
                <a:spLocks noChangeArrowheads="1"/>
              </p:cNvSpPr>
              <p:nvPr/>
            </p:nvSpPr>
            <p:spPr bwMode="auto">
              <a:xfrm>
                <a:off x="4018" y="14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8" name="Rectangle 442"/>
              <p:cNvSpPr>
                <a:spLocks noChangeArrowheads="1"/>
              </p:cNvSpPr>
              <p:nvPr/>
            </p:nvSpPr>
            <p:spPr bwMode="auto">
              <a:xfrm>
                <a:off x="4222" y="14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9" name="Rectangle 443"/>
              <p:cNvSpPr>
                <a:spLocks noChangeArrowheads="1"/>
              </p:cNvSpPr>
              <p:nvPr/>
            </p:nvSpPr>
            <p:spPr bwMode="auto">
              <a:xfrm>
                <a:off x="4324" y="14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00" name="Rectangle 444"/>
              <p:cNvSpPr>
                <a:spLocks noChangeArrowheads="1"/>
              </p:cNvSpPr>
              <p:nvPr/>
            </p:nvSpPr>
            <p:spPr bwMode="auto">
              <a:xfrm>
                <a:off x="4426" y="147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01" name="Rectangle 445"/>
              <p:cNvSpPr>
                <a:spLocks noChangeArrowheads="1"/>
              </p:cNvSpPr>
              <p:nvPr/>
            </p:nvSpPr>
            <p:spPr bwMode="auto">
              <a:xfrm>
                <a:off x="3511" y="1574"/>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02" name="Rectangle 446"/>
              <p:cNvSpPr>
                <a:spLocks noChangeArrowheads="1"/>
              </p:cNvSpPr>
              <p:nvPr/>
            </p:nvSpPr>
            <p:spPr bwMode="auto">
              <a:xfrm>
                <a:off x="3613" y="1574"/>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03" name="Rectangle 447"/>
              <p:cNvSpPr>
                <a:spLocks noChangeArrowheads="1"/>
              </p:cNvSpPr>
              <p:nvPr/>
            </p:nvSpPr>
            <p:spPr bwMode="auto">
              <a:xfrm>
                <a:off x="3815" y="1574"/>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04" name="Rectangle 448"/>
              <p:cNvSpPr>
                <a:spLocks noChangeArrowheads="1"/>
              </p:cNvSpPr>
              <p:nvPr/>
            </p:nvSpPr>
            <p:spPr bwMode="auto">
              <a:xfrm>
                <a:off x="4018" y="1574"/>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05" name="Rectangle 449"/>
              <p:cNvSpPr>
                <a:spLocks noChangeArrowheads="1"/>
              </p:cNvSpPr>
              <p:nvPr/>
            </p:nvSpPr>
            <p:spPr bwMode="auto">
              <a:xfrm>
                <a:off x="4120" y="1574"/>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06" name="Rectangle 450"/>
              <p:cNvSpPr>
                <a:spLocks noChangeArrowheads="1"/>
              </p:cNvSpPr>
              <p:nvPr/>
            </p:nvSpPr>
            <p:spPr bwMode="auto">
              <a:xfrm>
                <a:off x="4324" y="1574"/>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07" name="Rectangle 451"/>
              <p:cNvSpPr>
                <a:spLocks noChangeArrowheads="1"/>
              </p:cNvSpPr>
              <p:nvPr/>
            </p:nvSpPr>
            <p:spPr bwMode="auto">
              <a:xfrm>
                <a:off x="3511" y="1672"/>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08" name="Rectangle 452"/>
              <p:cNvSpPr>
                <a:spLocks noChangeArrowheads="1"/>
              </p:cNvSpPr>
              <p:nvPr/>
            </p:nvSpPr>
            <p:spPr bwMode="auto">
              <a:xfrm>
                <a:off x="3713" y="1672"/>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09" name="Rectangle 453"/>
              <p:cNvSpPr>
                <a:spLocks noChangeArrowheads="1"/>
              </p:cNvSpPr>
              <p:nvPr/>
            </p:nvSpPr>
            <p:spPr bwMode="auto">
              <a:xfrm>
                <a:off x="3918" y="1672"/>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10" name="Rectangle 454"/>
              <p:cNvSpPr>
                <a:spLocks noChangeArrowheads="1"/>
              </p:cNvSpPr>
              <p:nvPr/>
            </p:nvSpPr>
            <p:spPr bwMode="auto">
              <a:xfrm>
                <a:off x="4018" y="1672"/>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11" name="Rectangle 455"/>
              <p:cNvSpPr>
                <a:spLocks noChangeArrowheads="1"/>
              </p:cNvSpPr>
              <p:nvPr/>
            </p:nvSpPr>
            <p:spPr bwMode="auto">
              <a:xfrm>
                <a:off x="4222" y="1672"/>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12" name="Rectangle 456"/>
              <p:cNvSpPr>
                <a:spLocks noChangeArrowheads="1"/>
              </p:cNvSpPr>
              <p:nvPr/>
            </p:nvSpPr>
            <p:spPr bwMode="auto">
              <a:xfrm>
                <a:off x="4426" y="1672"/>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13" name="Rectangle 457"/>
              <p:cNvSpPr>
                <a:spLocks noChangeArrowheads="1"/>
              </p:cNvSpPr>
              <p:nvPr/>
            </p:nvSpPr>
            <p:spPr bwMode="auto">
              <a:xfrm>
                <a:off x="3613" y="1768"/>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14" name="Rectangle 458"/>
              <p:cNvSpPr>
                <a:spLocks noChangeArrowheads="1"/>
              </p:cNvSpPr>
              <p:nvPr/>
            </p:nvSpPr>
            <p:spPr bwMode="auto">
              <a:xfrm>
                <a:off x="3815" y="1768"/>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15" name="Rectangle 459"/>
              <p:cNvSpPr>
                <a:spLocks noChangeArrowheads="1"/>
              </p:cNvSpPr>
              <p:nvPr/>
            </p:nvSpPr>
            <p:spPr bwMode="auto">
              <a:xfrm>
                <a:off x="3918" y="1768"/>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16" name="Rectangle 460"/>
              <p:cNvSpPr>
                <a:spLocks noChangeArrowheads="1"/>
              </p:cNvSpPr>
              <p:nvPr/>
            </p:nvSpPr>
            <p:spPr bwMode="auto">
              <a:xfrm>
                <a:off x="4120" y="1768"/>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17" name="Rectangle 461"/>
              <p:cNvSpPr>
                <a:spLocks noChangeArrowheads="1"/>
              </p:cNvSpPr>
              <p:nvPr/>
            </p:nvSpPr>
            <p:spPr bwMode="auto">
              <a:xfrm>
                <a:off x="4324" y="1768"/>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18" name="Rectangle 462"/>
              <p:cNvSpPr>
                <a:spLocks noChangeArrowheads="1"/>
              </p:cNvSpPr>
              <p:nvPr/>
            </p:nvSpPr>
            <p:spPr bwMode="auto">
              <a:xfrm>
                <a:off x="4426" y="1768"/>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19" name="Rectangle 463"/>
              <p:cNvSpPr>
                <a:spLocks noChangeArrowheads="1"/>
              </p:cNvSpPr>
              <p:nvPr/>
            </p:nvSpPr>
            <p:spPr bwMode="auto">
              <a:xfrm>
                <a:off x="3511" y="1866"/>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20" name="Rectangle 464"/>
              <p:cNvSpPr>
                <a:spLocks noChangeArrowheads="1"/>
              </p:cNvSpPr>
              <p:nvPr/>
            </p:nvSpPr>
            <p:spPr bwMode="auto">
              <a:xfrm>
                <a:off x="3613" y="1866"/>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21" name="Rectangle 465"/>
              <p:cNvSpPr>
                <a:spLocks noChangeArrowheads="1"/>
              </p:cNvSpPr>
              <p:nvPr/>
            </p:nvSpPr>
            <p:spPr bwMode="auto">
              <a:xfrm>
                <a:off x="3815" y="186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22" name="Rectangle 466"/>
              <p:cNvSpPr>
                <a:spLocks noChangeArrowheads="1"/>
              </p:cNvSpPr>
              <p:nvPr/>
            </p:nvSpPr>
            <p:spPr bwMode="auto">
              <a:xfrm>
                <a:off x="4018" y="186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23" name="Rectangle 467"/>
              <p:cNvSpPr>
                <a:spLocks noChangeArrowheads="1"/>
              </p:cNvSpPr>
              <p:nvPr/>
            </p:nvSpPr>
            <p:spPr bwMode="auto">
              <a:xfrm>
                <a:off x="4120" y="186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24" name="Rectangle 468"/>
              <p:cNvSpPr>
                <a:spLocks noChangeArrowheads="1"/>
              </p:cNvSpPr>
              <p:nvPr/>
            </p:nvSpPr>
            <p:spPr bwMode="auto">
              <a:xfrm>
                <a:off x="4324" y="186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25" name="Rectangle 469"/>
              <p:cNvSpPr>
                <a:spLocks noChangeArrowheads="1"/>
              </p:cNvSpPr>
              <p:nvPr/>
            </p:nvSpPr>
            <p:spPr bwMode="auto">
              <a:xfrm>
                <a:off x="3713" y="196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426" name="Rectangle 470"/>
              <p:cNvSpPr>
                <a:spLocks noChangeArrowheads="1"/>
              </p:cNvSpPr>
              <p:nvPr/>
            </p:nvSpPr>
            <p:spPr bwMode="auto">
              <a:xfrm>
                <a:off x="3918" y="196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427" name="Rectangle 471"/>
              <p:cNvSpPr>
                <a:spLocks noChangeArrowheads="1"/>
              </p:cNvSpPr>
              <p:nvPr/>
            </p:nvSpPr>
            <p:spPr bwMode="auto">
              <a:xfrm>
                <a:off x="4018" y="196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428" name="Rectangle 472"/>
              <p:cNvSpPr>
                <a:spLocks noChangeArrowheads="1"/>
              </p:cNvSpPr>
              <p:nvPr/>
            </p:nvSpPr>
            <p:spPr bwMode="auto">
              <a:xfrm>
                <a:off x="4222" y="196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429" name="Rectangle 473"/>
              <p:cNvSpPr>
                <a:spLocks noChangeArrowheads="1"/>
              </p:cNvSpPr>
              <p:nvPr/>
            </p:nvSpPr>
            <p:spPr bwMode="auto">
              <a:xfrm>
                <a:off x="4426" y="1962"/>
                <a:ext cx="56" cy="59"/>
              </a:xfrm>
              <a:prstGeom prst="rect">
                <a:avLst/>
              </a:prstGeom>
              <a:grpFill/>
              <a:ln>
                <a:noFill/>
              </a:ln>
            </p:spPr>
            <p:txBody>
              <a:bodyPr vert="horz" wrap="square" lIns="91440" tIns="45720" rIns="91440" bIns="45720" numCol="1" anchor="t" anchorCtr="0" compatLnSpc="1"/>
              <a:lstStyle/>
              <a:p>
                <a:endParaRPr lang="zh-CN" altLang="en-US"/>
              </a:p>
            </p:txBody>
          </p:sp>
          <p:sp>
            <p:nvSpPr>
              <p:cNvPr id="1430" name="Rectangle 474"/>
              <p:cNvSpPr>
                <a:spLocks noChangeArrowheads="1"/>
              </p:cNvSpPr>
              <p:nvPr/>
            </p:nvSpPr>
            <p:spPr bwMode="auto">
              <a:xfrm>
                <a:off x="3713" y="206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1" name="Rectangle 475"/>
              <p:cNvSpPr>
                <a:spLocks noChangeArrowheads="1"/>
              </p:cNvSpPr>
              <p:nvPr/>
            </p:nvSpPr>
            <p:spPr bwMode="auto">
              <a:xfrm>
                <a:off x="3918" y="206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2" name="Rectangle 476"/>
              <p:cNvSpPr>
                <a:spLocks noChangeArrowheads="1"/>
              </p:cNvSpPr>
              <p:nvPr/>
            </p:nvSpPr>
            <p:spPr bwMode="auto">
              <a:xfrm>
                <a:off x="4222" y="206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3" name="Rectangle 477"/>
              <p:cNvSpPr>
                <a:spLocks noChangeArrowheads="1"/>
              </p:cNvSpPr>
              <p:nvPr/>
            </p:nvSpPr>
            <p:spPr bwMode="auto">
              <a:xfrm>
                <a:off x="3815" y="216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4" name="Rectangle 478"/>
              <p:cNvSpPr>
                <a:spLocks noChangeArrowheads="1"/>
              </p:cNvSpPr>
              <p:nvPr/>
            </p:nvSpPr>
            <p:spPr bwMode="auto">
              <a:xfrm>
                <a:off x="3613" y="216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5" name="Rectangle 479"/>
              <p:cNvSpPr>
                <a:spLocks noChangeArrowheads="1"/>
              </p:cNvSpPr>
              <p:nvPr/>
            </p:nvSpPr>
            <p:spPr bwMode="auto">
              <a:xfrm>
                <a:off x="3613" y="240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6" name="Rectangle 480"/>
              <p:cNvSpPr>
                <a:spLocks noChangeArrowheads="1"/>
              </p:cNvSpPr>
              <p:nvPr/>
            </p:nvSpPr>
            <p:spPr bwMode="auto">
              <a:xfrm>
                <a:off x="3511" y="227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37" name="Rectangle 481"/>
              <p:cNvSpPr>
                <a:spLocks noChangeArrowheads="1"/>
              </p:cNvSpPr>
              <p:nvPr/>
            </p:nvSpPr>
            <p:spPr bwMode="auto">
              <a:xfrm>
                <a:off x="4426" y="227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38" name="Rectangle 482"/>
              <p:cNvSpPr>
                <a:spLocks noChangeArrowheads="1"/>
              </p:cNvSpPr>
              <p:nvPr/>
            </p:nvSpPr>
            <p:spPr bwMode="auto">
              <a:xfrm>
                <a:off x="4020" y="216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9" name="Rectangle 483"/>
              <p:cNvSpPr>
                <a:spLocks noChangeArrowheads="1"/>
              </p:cNvSpPr>
              <p:nvPr/>
            </p:nvSpPr>
            <p:spPr bwMode="auto">
              <a:xfrm>
                <a:off x="3918" y="227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40" name="Rectangle 484"/>
              <p:cNvSpPr>
                <a:spLocks noChangeArrowheads="1"/>
              </p:cNvSpPr>
              <p:nvPr/>
            </p:nvSpPr>
            <p:spPr bwMode="auto">
              <a:xfrm>
                <a:off x="4122" y="227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41" name="Rectangle 485"/>
              <p:cNvSpPr>
                <a:spLocks noChangeArrowheads="1"/>
              </p:cNvSpPr>
              <p:nvPr/>
            </p:nvSpPr>
            <p:spPr bwMode="auto">
              <a:xfrm>
                <a:off x="4020" y="248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42" name="Rectangle 486"/>
              <p:cNvSpPr>
                <a:spLocks noChangeArrowheads="1"/>
              </p:cNvSpPr>
              <p:nvPr/>
            </p:nvSpPr>
            <p:spPr bwMode="auto">
              <a:xfrm>
                <a:off x="4120" y="2605"/>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443" name="Rectangle 487"/>
              <p:cNvSpPr>
                <a:spLocks noChangeArrowheads="1"/>
              </p:cNvSpPr>
              <p:nvPr/>
            </p:nvSpPr>
            <p:spPr bwMode="auto">
              <a:xfrm>
                <a:off x="4324" y="216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44" name="Rectangle 488"/>
              <p:cNvSpPr>
                <a:spLocks noChangeArrowheads="1"/>
              </p:cNvSpPr>
              <p:nvPr/>
            </p:nvSpPr>
            <p:spPr bwMode="auto">
              <a:xfrm>
                <a:off x="4426"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45" name="Rectangle 489"/>
              <p:cNvSpPr>
                <a:spLocks noChangeArrowheads="1"/>
              </p:cNvSpPr>
              <p:nvPr/>
            </p:nvSpPr>
            <p:spPr bwMode="auto">
              <a:xfrm>
                <a:off x="4426"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46" name="Freeform 490"/>
              <p:cNvSpPr/>
              <p:nvPr/>
            </p:nvSpPr>
            <p:spPr bwMode="auto">
              <a:xfrm>
                <a:off x="4516" y="-335"/>
                <a:ext cx="246" cy="559"/>
              </a:xfrm>
              <a:custGeom>
                <a:avLst/>
                <a:gdLst>
                  <a:gd name="T0" fmla="*/ 0 w 246"/>
                  <a:gd name="T1" fmla="*/ 0 h 559"/>
                  <a:gd name="T2" fmla="*/ 0 w 246"/>
                  <a:gd name="T3" fmla="*/ 0 h 559"/>
                  <a:gd name="T4" fmla="*/ 0 w 246"/>
                  <a:gd name="T5" fmla="*/ 50 h 559"/>
                  <a:gd name="T6" fmla="*/ 246 w 246"/>
                  <a:gd name="T7" fmla="*/ 559 h 559"/>
                  <a:gd name="T8" fmla="*/ 246 w 246"/>
                  <a:gd name="T9" fmla="*/ 533 h 559"/>
                  <a:gd name="T10" fmla="*/ 0 w 246"/>
                  <a:gd name="T11" fmla="*/ 0 h 559"/>
                </a:gdLst>
                <a:ahLst/>
                <a:cxnLst>
                  <a:cxn ang="0">
                    <a:pos x="T0" y="T1"/>
                  </a:cxn>
                  <a:cxn ang="0">
                    <a:pos x="T2" y="T3"/>
                  </a:cxn>
                  <a:cxn ang="0">
                    <a:pos x="T4" y="T5"/>
                  </a:cxn>
                  <a:cxn ang="0">
                    <a:pos x="T6" y="T7"/>
                  </a:cxn>
                  <a:cxn ang="0">
                    <a:pos x="T8" y="T9"/>
                  </a:cxn>
                  <a:cxn ang="0">
                    <a:pos x="T10" y="T11"/>
                  </a:cxn>
                </a:cxnLst>
                <a:rect l="0" t="0" r="r" b="b"/>
                <a:pathLst>
                  <a:path w="246" h="559">
                    <a:moveTo>
                      <a:pt x="0" y="0"/>
                    </a:moveTo>
                    <a:lnTo>
                      <a:pt x="0" y="0"/>
                    </a:lnTo>
                    <a:lnTo>
                      <a:pt x="0" y="50"/>
                    </a:lnTo>
                    <a:lnTo>
                      <a:pt x="246" y="559"/>
                    </a:lnTo>
                    <a:lnTo>
                      <a:pt x="246" y="53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47" name="Freeform 491"/>
              <p:cNvSpPr/>
              <p:nvPr/>
            </p:nvSpPr>
            <p:spPr bwMode="auto">
              <a:xfrm>
                <a:off x="4516" y="-335"/>
                <a:ext cx="246" cy="559"/>
              </a:xfrm>
              <a:custGeom>
                <a:avLst/>
                <a:gdLst>
                  <a:gd name="T0" fmla="*/ 0 w 246"/>
                  <a:gd name="T1" fmla="*/ 0 h 559"/>
                  <a:gd name="T2" fmla="*/ 0 w 246"/>
                  <a:gd name="T3" fmla="*/ 0 h 559"/>
                  <a:gd name="T4" fmla="*/ 0 w 246"/>
                  <a:gd name="T5" fmla="*/ 50 h 559"/>
                  <a:gd name="T6" fmla="*/ 246 w 246"/>
                  <a:gd name="T7" fmla="*/ 559 h 559"/>
                  <a:gd name="T8" fmla="*/ 246 w 246"/>
                  <a:gd name="T9" fmla="*/ 533 h 559"/>
                  <a:gd name="T10" fmla="*/ 0 w 246"/>
                  <a:gd name="T11" fmla="*/ 0 h 559"/>
                </a:gdLst>
                <a:ahLst/>
                <a:cxnLst>
                  <a:cxn ang="0">
                    <a:pos x="T0" y="T1"/>
                  </a:cxn>
                  <a:cxn ang="0">
                    <a:pos x="T2" y="T3"/>
                  </a:cxn>
                  <a:cxn ang="0">
                    <a:pos x="T4" y="T5"/>
                  </a:cxn>
                  <a:cxn ang="0">
                    <a:pos x="T6" y="T7"/>
                  </a:cxn>
                  <a:cxn ang="0">
                    <a:pos x="T8" y="T9"/>
                  </a:cxn>
                  <a:cxn ang="0">
                    <a:pos x="T10" y="T11"/>
                  </a:cxn>
                </a:cxnLst>
                <a:rect l="0" t="0" r="r" b="b"/>
                <a:pathLst>
                  <a:path w="246" h="559">
                    <a:moveTo>
                      <a:pt x="0" y="0"/>
                    </a:moveTo>
                    <a:lnTo>
                      <a:pt x="0" y="0"/>
                    </a:lnTo>
                    <a:lnTo>
                      <a:pt x="0" y="50"/>
                    </a:lnTo>
                    <a:lnTo>
                      <a:pt x="246" y="559"/>
                    </a:lnTo>
                    <a:lnTo>
                      <a:pt x="246" y="533"/>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48" name="Freeform 492"/>
              <p:cNvSpPr/>
              <p:nvPr/>
            </p:nvSpPr>
            <p:spPr bwMode="auto">
              <a:xfrm>
                <a:off x="4516" y="-245"/>
                <a:ext cx="88" cy="219"/>
              </a:xfrm>
              <a:custGeom>
                <a:avLst/>
                <a:gdLst>
                  <a:gd name="T0" fmla="*/ 0 w 88"/>
                  <a:gd name="T1" fmla="*/ 0 h 219"/>
                  <a:gd name="T2" fmla="*/ 0 w 88"/>
                  <a:gd name="T3" fmla="*/ 0 h 219"/>
                  <a:gd name="T4" fmla="*/ 0 w 88"/>
                  <a:gd name="T5" fmla="*/ 50 h 219"/>
                  <a:gd name="T6" fmla="*/ 88 w 88"/>
                  <a:gd name="T7" fmla="*/ 219 h 219"/>
                  <a:gd name="T8" fmla="*/ 88 w 88"/>
                  <a:gd name="T9" fmla="*/ 178 h 219"/>
                  <a:gd name="T10" fmla="*/ 0 w 88"/>
                  <a:gd name="T11" fmla="*/ 0 h 219"/>
                </a:gdLst>
                <a:ahLst/>
                <a:cxnLst>
                  <a:cxn ang="0">
                    <a:pos x="T0" y="T1"/>
                  </a:cxn>
                  <a:cxn ang="0">
                    <a:pos x="T2" y="T3"/>
                  </a:cxn>
                  <a:cxn ang="0">
                    <a:pos x="T4" y="T5"/>
                  </a:cxn>
                  <a:cxn ang="0">
                    <a:pos x="T6" y="T7"/>
                  </a:cxn>
                  <a:cxn ang="0">
                    <a:pos x="T8" y="T9"/>
                  </a:cxn>
                  <a:cxn ang="0">
                    <a:pos x="T10" y="T11"/>
                  </a:cxn>
                </a:cxnLst>
                <a:rect l="0" t="0" r="r" b="b"/>
                <a:pathLst>
                  <a:path w="88" h="219">
                    <a:moveTo>
                      <a:pt x="0" y="0"/>
                    </a:moveTo>
                    <a:lnTo>
                      <a:pt x="0" y="0"/>
                    </a:lnTo>
                    <a:lnTo>
                      <a:pt x="0" y="50"/>
                    </a:lnTo>
                    <a:lnTo>
                      <a:pt x="88" y="219"/>
                    </a:lnTo>
                    <a:lnTo>
                      <a:pt x="88" y="17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49" name="Freeform 493"/>
              <p:cNvSpPr/>
              <p:nvPr/>
            </p:nvSpPr>
            <p:spPr bwMode="auto">
              <a:xfrm>
                <a:off x="4516" y="-245"/>
                <a:ext cx="88" cy="219"/>
              </a:xfrm>
              <a:custGeom>
                <a:avLst/>
                <a:gdLst>
                  <a:gd name="T0" fmla="*/ 0 w 88"/>
                  <a:gd name="T1" fmla="*/ 0 h 219"/>
                  <a:gd name="T2" fmla="*/ 0 w 88"/>
                  <a:gd name="T3" fmla="*/ 0 h 219"/>
                  <a:gd name="T4" fmla="*/ 0 w 88"/>
                  <a:gd name="T5" fmla="*/ 50 h 219"/>
                  <a:gd name="T6" fmla="*/ 88 w 88"/>
                  <a:gd name="T7" fmla="*/ 219 h 219"/>
                  <a:gd name="T8" fmla="*/ 88 w 88"/>
                  <a:gd name="T9" fmla="*/ 178 h 219"/>
                  <a:gd name="T10" fmla="*/ 0 w 88"/>
                  <a:gd name="T11" fmla="*/ 0 h 219"/>
                </a:gdLst>
                <a:ahLst/>
                <a:cxnLst>
                  <a:cxn ang="0">
                    <a:pos x="T0" y="T1"/>
                  </a:cxn>
                  <a:cxn ang="0">
                    <a:pos x="T2" y="T3"/>
                  </a:cxn>
                  <a:cxn ang="0">
                    <a:pos x="T4" y="T5"/>
                  </a:cxn>
                  <a:cxn ang="0">
                    <a:pos x="T6" y="T7"/>
                  </a:cxn>
                  <a:cxn ang="0">
                    <a:pos x="T8" y="T9"/>
                  </a:cxn>
                  <a:cxn ang="0">
                    <a:pos x="T10" y="T11"/>
                  </a:cxn>
                </a:cxnLst>
                <a:rect l="0" t="0" r="r" b="b"/>
                <a:pathLst>
                  <a:path w="88" h="219">
                    <a:moveTo>
                      <a:pt x="0" y="0"/>
                    </a:moveTo>
                    <a:lnTo>
                      <a:pt x="0" y="0"/>
                    </a:lnTo>
                    <a:lnTo>
                      <a:pt x="0" y="50"/>
                    </a:lnTo>
                    <a:lnTo>
                      <a:pt x="88" y="219"/>
                    </a:lnTo>
                    <a:lnTo>
                      <a:pt x="88" y="17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50" name="Freeform 494"/>
              <p:cNvSpPr/>
              <p:nvPr/>
            </p:nvSpPr>
            <p:spPr bwMode="auto">
              <a:xfrm>
                <a:off x="4628" y="-18"/>
                <a:ext cx="78" cy="190"/>
              </a:xfrm>
              <a:custGeom>
                <a:avLst/>
                <a:gdLst>
                  <a:gd name="T0" fmla="*/ 0 w 78"/>
                  <a:gd name="T1" fmla="*/ 0 h 190"/>
                  <a:gd name="T2" fmla="*/ 0 w 78"/>
                  <a:gd name="T3" fmla="*/ 0 h 190"/>
                  <a:gd name="T4" fmla="*/ 0 w 78"/>
                  <a:gd name="T5" fmla="*/ 38 h 190"/>
                  <a:gd name="T6" fmla="*/ 78 w 78"/>
                  <a:gd name="T7" fmla="*/ 190 h 190"/>
                  <a:gd name="T8" fmla="*/ 78 w 78"/>
                  <a:gd name="T9" fmla="*/ 190 h 190"/>
                  <a:gd name="T10" fmla="*/ 78 w 78"/>
                  <a:gd name="T11" fmla="*/ 158 h 190"/>
                  <a:gd name="T12" fmla="*/ 0 w 78"/>
                  <a:gd name="T13" fmla="*/ 0 h 190"/>
                </a:gdLst>
                <a:ahLst/>
                <a:cxnLst>
                  <a:cxn ang="0">
                    <a:pos x="T0" y="T1"/>
                  </a:cxn>
                  <a:cxn ang="0">
                    <a:pos x="T2" y="T3"/>
                  </a:cxn>
                  <a:cxn ang="0">
                    <a:pos x="T4" y="T5"/>
                  </a:cxn>
                  <a:cxn ang="0">
                    <a:pos x="T6" y="T7"/>
                  </a:cxn>
                  <a:cxn ang="0">
                    <a:pos x="T8" y="T9"/>
                  </a:cxn>
                  <a:cxn ang="0">
                    <a:pos x="T10" y="T11"/>
                  </a:cxn>
                  <a:cxn ang="0">
                    <a:pos x="T12" y="T13"/>
                  </a:cxn>
                </a:cxnLst>
                <a:rect l="0" t="0" r="r" b="b"/>
                <a:pathLst>
                  <a:path w="78" h="190">
                    <a:moveTo>
                      <a:pt x="0" y="0"/>
                    </a:moveTo>
                    <a:lnTo>
                      <a:pt x="0" y="0"/>
                    </a:lnTo>
                    <a:lnTo>
                      <a:pt x="0" y="38"/>
                    </a:lnTo>
                    <a:lnTo>
                      <a:pt x="78" y="190"/>
                    </a:lnTo>
                    <a:lnTo>
                      <a:pt x="78" y="190"/>
                    </a:lnTo>
                    <a:lnTo>
                      <a:pt x="78" y="15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51" name="Freeform 495"/>
              <p:cNvSpPr/>
              <p:nvPr/>
            </p:nvSpPr>
            <p:spPr bwMode="auto">
              <a:xfrm>
                <a:off x="4628" y="-18"/>
                <a:ext cx="78" cy="190"/>
              </a:xfrm>
              <a:custGeom>
                <a:avLst/>
                <a:gdLst>
                  <a:gd name="T0" fmla="*/ 0 w 78"/>
                  <a:gd name="T1" fmla="*/ 0 h 190"/>
                  <a:gd name="T2" fmla="*/ 0 w 78"/>
                  <a:gd name="T3" fmla="*/ 0 h 190"/>
                  <a:gd name="T4" fmla="*/ 0 w 78"/>
                  <a:gd name="T5" fmla="*/ 38 h 190"/>
                  <a:gd name="T6" fmla="*/ 78 w 78"/>
                  <a:gd name="T7" fmla="*/ 190 h 190"/>
                  <a:gd name="T8" fmla="*/ 78 w 78"/>
                  <a:gd name="T9" fmla="*/ 190 h 190"/>
                  <a:gd name="T10" fmla="*/ 78 w 78"/>
                  <a:gd name="T11" fmla="*/ 158 h 190"/>
                  <a:gd name="T12" fmla="*/ 0 w 78"/>
                  <a:gd name="T13" fmla="*/ 0 h 190"/>
                </a:gdLst>
                <a:ahLst/>
                <a:cxnLst>
                  <a:cxn ang="0">
                    <a:pos x="T0" y="T1"/>
                  </a:cxn>
                  <a:cxn ang="0">
                    <a:pos x="T2" y="T3"/>
                  </a:cxn>
                  <a:cxn ang="0">
                    <a:pos x="T4" y="T5"/>
                  </a:cxn>
                  <a:cxn ang="0">
                    <a:pos x="T6" y="T7"/>
                  </a:cxn>
                  <a:cxn ang="0">
                    <a:pos x="T8" y="T9"/>
                  </a:cxn>
                  <a:cxn ang="0">
                    <a:pos x="T10" y="T11"/>
                  </a:cxn>
                  <a:cxn ang="0">
                    <a:pos x="T12" y="T13"/>
                  </a:cxn>
                </a:cxnLst>
                <a:rect l="0" t="0" r="r" b="b"/>
                <a:pathLst>
                  <a:path w="78" h="190">
                    <a:moveTo>
                      <a:pt x="0" y="0"/>
                    </a:moveTo>
                    <a:lnTo>
                      <a:pt x="0" y="0"/>
                    </a:lnTo>
                    <a:lnTo>
                      <a:pt x="0" y="38"/>
                    </a:lnTo>
                    <a:lnTo>
                      <a:pt x="78" y="190"/>
                    </a:lnTo>
                    <a:lnTo>
                      <a:pt x="78" y="190"/>
                    </a:lnTo>
                    <a:lnTo>
                      <a:pt x="78" y="15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52" name="Freeform 496"/>
              <p:cNvSpPr/>
              <p:nvPr/>
            </p:nvSpPr>
            <p:spPr bwMode="auto">
              <a:xfrm>
                <a:off x="4730" y="190"/>
                <a:ext cx="32" cy="88"/>
              </a:xfrm>
              <a:custGeom>
                <a:avLst/>
                <a:gdLst>
                  <a:gd name="T0" fmla="*/ 0 w 32"/>
                  <a:gd name="T1" fmla="*/ 0 h 88"/>
                  <a:gd name="T2" fmla="*/ 0 w 32"/>
                  <a:gd name="T3" fmla="*/ 28 h 88"/>
                  <a:gd name="T4" fmla="*/ 32 w 32"/>
                  <a:gd name="T5" fmla="*/ 88 h 88"/>
                  <a:gd name="T6" fmla="*/ 32 w 32"/>
                  <a:gd name="T7" fmla="*/ 64 h 88"/>
                  <a:gd name="T8" fmla="*/ 0 w 32"/>
                  <a:gd name="T9" fmla="*/ 0 h 88"/>
                </a:gdLst>
                <a:ahLst/>
                <a:cxnLst>
                  <a:cxn ang="0">
                    <a:pos x="T0" y="T1"/>
                  </a:cxn>
                  <a:cxn ang="0">
                    <a:pos x="T2" y="T3"/>
                  </a:cxn>
                  <a:cxn ang="0">
                    <a:pos x="T4" y="T5"/>
                  </a:cxn>
                  <a:cxn ang="0">
                    <a:pos x="T6" y="T7"/>
                  </a:cxn>
                  <a:cxn ang="0">
                    <a:pos x="T8" y="T9"/>
                  </a:cxn>
                </a:cxnLst>
                <a:rect l="0" t="0" r="r" b="b"/>
                <a:pathLst>
                  <a:path w="32" h="88">
                    <a:moveTo>
                      <a:pt x="0" y="0"/>
                    </a:moveTo>
                    <a:lnTo>
                      <a:pt x="0" y="28"/>
                    </a:lnTo>
                    <a:lnTo>
                      <a:pt x="32" y="88"/>
                    </a:lnTo>
                    <a:lnTo>
                      <a:pt x="32" y="6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53" name="Freeform 497"/>
              <p:cNvSpPr/>
              <p:nvPr/>
            </p:nvSpPr>
            <p:spPr bwMode="auto">
              <a:xfrm>
                <a:off x="4730" y="190"/>
                <a:ext cx="32" cy="88"/>
              </a:xfrm>
              <a:custGeom>
                <a:avLst/>
                <a:gdLst>
                  <a:gd name="T0" fmla="*/ 0 w 32"/>
                  <a:gd name="T1" fmla="*/ 0 h 88"/>
                  <a:gd name="T2" fmla="*/ 0 w 32"/>
                  <a:gd name="T3" fmla="*/ 28 h 88"/>
                  <a:gd name="T4" fmla="*/ 32 w 32"/>
                  <a:gd name="T5" fmla="*/ 88 h 88"/>
                  <a:gd name="T6" fmla="*/ 32 w 32"/>
                  <a:gd name="T7" fmla="*/ 64 h 88"/>
                  <a:gd name="T8" fmla="*/ 0 w 32"/>
                  <a:gd name="T9" fmla="*/ 0 h 88"/>
                </a:gdLst>
                <a:ahLst/>
                <a:cxnLst>
                  <a:cxn ang="0">
                    <a:pos x="T0" y="T1"/>
                  </a:cxn>
                  <a:cxn ang="0">
                    <a:pos x="T2" y="T3"/>
                  </a:cxn>
                  <a:cxn ang="0">
                    <a:pos x="T4" y="T5"/>
                  </a:cxn>
                  <a:cxn ang="0">
                    <a:pos x="T6" y="T7"/>
                  </a:cxn>
                  <a:cxn ang="0">
                    <a:pos x="T8" y="T9"/>
                  </a:cxn>
                </a:cxnLst>
                <a:rect l="0" t="0" r="r" b="b"/>
                <a:pathLst>
                  <a:path w="32" h="88">
                    <a:moveTo>
                      <a:pt x="0" y="0"/>
                    </a:moveTo>
                    <a:lnTo>
                      <a:pt x="0" y="28"/>
                    </a:lnTo>
                    <a:lnTo>
                      <a:pt x="32" y="88"/>
                    </a:lnTo>
                    <a:lnTo>
                      <a:pt x="32" y="6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54" name="Freeform 498"/>
              <p:cNvSpPr/>
              <p:nvPr/>
            </p:nvSpPr>
            <p:spPr bwMode="auto">
              <a:xfrm>
                <a:off x="4516" y="-155"/>
                <a:ext cx="246" cy="489"/>
              </a:xfrm>
              <a:custGeom>
                <a:avLst/>
                <a:gdLst>
                  <a:gd name="T0" fmla="*/ 0 w 246"/>
                  <a:gd name="T1" fmla="*/ 0 h 489"/>
                  <a:gd name="T2" fmla="*/ 0 w 246"/>
                  <a:gd name="T3" fmla="*/ 0 h 489"/>
                  <a:gd name="T4" fmla="*/ 0 w 246"/>
                  <a:gd name="T5" fmla="*/ 50 h 489"/>
                  <a:gd name="T6" fmla="*/ 246 w 246"/>
                  <a:gd name="T7" fmla="*/ 489 h 489"/>
                  <a:gd name="T8" fmla="*/ 246 w 246"/>
                  <a:gd name="T9" fmla="*/ 489 h 489"/>
                  <a:gd name="T10" fmla="*/ 246 w 246"/>
                  <a:gd name="T11" fmla="*/ 463 h 489"/>
                  <a:gd name="T12" fmla="*/ 0 w 246"/>
                  <a:gd name="T13" fmla="*/ 0 h 489"/>
                </a:gdLst>
                <a:ahLst/>
                <a:cxnLst>
                  <a:cxn ang="0">
                    <a:pos x="T0" y="T1"/>
                  </a:cxn>
                  <a:cxn ang="0">
                    <a:pos x="T2" y="T3"/>
                  </a:cxn>
                  <a:cxn ang="0">
                    <a:pos x="T4" y="T5"/>
                  </a:cxn>
                  <a:cxn ang="0">
                    <a:pos x="T6" y="T7"/>
                  </a:cxn>
                  <a:cxn ang="0">
                    <a:pos x="T8" y="T9"/>
                  </a:cxn>
                  <a:cxn ang="0">
                    <a:pos x="T10" y="T11"/>
                  </a:cxn>
                  <a:cxn ang="0">
                    <a:pos x="T12" y="T13"/>
                  </a:cxn>
                </a:cxnLst>
                <a:rect l="0" t="0" r="r" b="b"/>
                <a:pathLst>
                  <a:path w="246" h="489">
                    <a:moveTo>
                      <a:pt x="0" y="0"/>
                    </a:moveTo>
                    <a:lnTo>
                      <a:pt x="0" y="0"/>
                    </a:lnTo>
                    <a:lnTo>
                      <a:pt x="0" y="50"/>
                    </a:lnTo>
                    <a:lnTo>
                      <a:pt x="246" y="489"/>
                    </a:lnTo>
                    <a:lnTo>
                      <a:pt x="246" y="489"/>
                    </a:lnTo>
                    <a:lnTo>
                      <a:pt x="246" y="46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55" name="Freeform 499"/>
              <p:cNvSpPr/>
              <p:nvPr/>
            </p:nvSpPr>
            <p:spPr bwMode="auto">
              <a:xfrm>
                <a:off x="4516" y="-155"/>
                <a:ext cx="246" cy="489"/>
              </a:xfrm>
              <a:custGeom>
                <a:avLst/>
                <a:gdLst>
                  <a:gd name="T0" fmla="*/ 0 w 246"/>
                  <a:gd name="T1" fmla="*/ 0 h 489"/>
                  <a:gd name="T2" fmla="*/ 0 w 246"/>
                  <a:gd name="T3" fmla="*/ 0 h 489"/>
                  <a:gd name="T4" fmla="*/ 0 w 246"/>
                  <a:gd name="T5" fmla="*/ 50 h 489"/>
                  <a:gd name="T6" fmla="*/ 246 w 246"/>
                  <a:gd name="T7" fmla="*/ 489 h 489"/>
                  <a:gd name="T8" fmla="*/ 246 w 246"/>
                  <a:gd name="T9" fmla="*/ 489 h 489"/>
                  <a:gd name="T10" fmla="*/ 246 w 246"/>
                  <a:gd name="T11" fmla="*/ 463 h 489"/>
                  <a:gd name="T12" fmla="*/ 0 w 246"/>
                  <a:gd name="T13" fmla="*/ 0 h 489"/>
                </a:gdLst>
                <a:ahLst/>
                <a:cxnLst>
                  <a:cxn ang="0">
                    <a:pos x="T0" y="T1"/>
                  </a:cxn>
                  <a:cxn ang="0">
                    <a:pos x="T2" y="T3"/>
                  </a:cxn>
                  <a:cxn ang="0">
                    <a:pos x="T4" y="T5"/>
                  </a:cxn>
                  <a:cxn ang="0">
                    <a:pos x="T6" y="T7"/>
                  </a:cxn>
                  <a:cxn ang="0">
                    <a:pos x="T8" y="T9"/>
                  </a:cxn>
                  <a:cxn ang="0">
                    <a:pos x="T10" y="T11"/>
                  </a:cxn>
                  <a:cxn ang="0">
                    <a:pos x="T12" y="T13"/>
                  </a:cxn>
                </a:cxnLst>
                <a:rect l="0" t="0" r="r" b="b"/>
                <a:pathLst>
                  <a:path w="246" h="489">
                    <a:moveTo>
                      <a:pt x="0" y="0"/>
                    </a:moveTo>
                    <a:lnTo>
                      <a:pt x="0" y="0"/>
                    </a:lnTo>
                    <a:lnTo>
                      <a:pt x="0" y="50"/>
                    </a:lnTo>
                    <a:lnTo>
                      <a:pt x="246" y="489"/>
                    </a:lnTo>
                    <a:lnTo>
                      <a:pt x="246" y="489"/>
                    </a:lnTo>
                    <a:lnTo>
                      <a:pt x="246" y="463"/>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56" name="Freeform 500"/>
              <p:cNvSpPr/>
              <p:nvPr/>
            </p:nvSpPr>
            <p:spPr bwMode="auto">
              <a:xfrm>
                <a:off x="4516" y="-65"/>
                <a:ext cx="28" cy="95"/>
              </a:xfrm>
              <a:custGeom>
                <a:avLst/>
                <a:gdLst>
                  <a:gd name="T0" fmla="*/ 0 w 28"/>
                  <a:gd name="T1" fmla="*/ 0 h 95"/>
                  <a:gd name="T2" fmla="*/ 0 w 28"/>
                  <a:gd name="T3" fmla="*/ 0 h 95"/>
                  <a:gd name="T4" fmla="*/ 0 w 28"/>
                  <a:gd name="T5" fmla="*/ 51 h 95"/>
                  <a:gd name="T6" fmla="*/ 28 w 28"/>
                  <a:gd name="T7" fmla="*/ 95 h 95"/>
                  <a:gd name="T8" fmla="*/ 28 w 28"/>
                  <a:gd name="T9" fmla="*/ 49 h 95"/>
                  <a:gd name="T10" fmla="*/ 0 w 28"/>
                  <a:gd name="T11" fmla="*/ 0 h 95"/>
                </a:gdLst>
                <a:ahLst/>
                <a:cxnLst>
                  <a:cxn ang="0">
                    <a:pos x="T0" y="T1"/>
                  </a:cxn>
                  <a:cxn ang="0">
                    <a:pos x="T2" y="T3"/>
                  </a:cxn>
                  <a:cxn ang="0">
                    <a:pos x="T4" y="T5"/>
                  </a:cxn>
                  <a:cxn ang="0">
                    <a:pos x="T6" y="T7"/>
                  </a:cxn>
                  <a:cxn ang="0">
                    <a:pos x="T8" y="T9"/>
                  </a:cxn>
                  <a:cxn ang="0">
                    <a:pos x="T10" y="T11"/>
                  </a:cxn>
                </a:cxnLst>
                <a:rect l="0" t="0" r="r" b="b"/>
                <a:pathLst>
                  <a:path w="28" h="95">
                    <a:moveTo>
                      <a:pt x="0" y="0"/>
                    </a:moveTo>
                    <a:lnTo>
                      <a:pt x="0" y="0"/>
                    </a:lnTo>
                    <a:lnTo>
                      <a:pt x="0" y="51"/>
                    </a:lnTo>
                    <a:lnTo>
                      <a:pt x="28" y="95"/>
                    </a:lnTo>
                    <a:lnTo>
                      <a:pt x="28" y="49"/>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57" name="Freeform 501"/>
              <p:cNvSpPr/>
              <p:nvPr/>
            </p:nvSpPr>
            <p:spPr bwMode="auto">
              <a:xfrm>
                <a:off x="4516" y="-65"/>
                <a:ext cx="28" cy="95"/>
              </a:xfrm>
              <a:custGeom>
                <a:avLst/>
                <a:gdLst>
                  <a:gd name="T0" fmla="*/ 0 w 28"/>
                  <a:gd name="T1" fmla="*/ 0 h 95"/>
                  <a:gd name="T2" fmla="*/ 0 w 28"/>
                  <a:gd name="T3" fmla="*/ 0 h 95"/>
                  <a:gd name="T4" fmla="*/ 0 w 28"/>
                  <a:gd name="T5" fmla="*/ 51 h 95"/>
                  <a:gd name="T6" fmla="*/ 28 w 28"/>
                  <a:gd name="T7" fmla="*/ 95 h 95"/>
                  <a:gd name="T8" fmla="*/ 28 w 28"/>
                  <a:gd name="T9" fmla="*/ 49 h 95"/>
                  <a:gd name="T10" fmla="*/ 0 w 28"/>
                  <a:gd name="T11" fmla="*/ 0 h 95"/>
                </a:gdLst>
                <a:ahLst/>
                <a:cxnLst>
                  <a:cxn ang="0">
                    <a:pos x="T0" y="T1"/>
                  </a:cxn>
                  <a:cxn ang="0">
                    <a:pos x="T2" y="T3"/>
                  </a:cxn>
                  <a:cxn ang="0">
                    <a:pos x="T4" y="T5"/>
                  </a:cxn>
                  <a:cxn ang="0">
                    <a:pos x="T6" y="T7"/>
                  </a:cxn>
                  <a:cxn ang="0">
                    <a:pos x="T8" y="T9"/>
                  </a:cxn>
                  <a:cxn ang="0">
                    <a:pos x="T10" y="T11"/>
                  </a:cxn>
                </a:cxnLst>
                <a:rect l="0" t="0" r="r" b="b"/>
                <a:pathLst>
                  <a:path w="28" h="95">
                    <a:moveTo>
                      <a:pt x="0" y="0"/>
                    </a:moveTo>
                    <a:lnTo>
                      <a:pt x="0" y="0"/>
                    </a:lnTo>
                    <a:lnTo>
                      <a:pt x="0" y="51"/>
                    </a:lnTo>
                    <a:lnTo>
                      <a:pt x="28" y="95"/>
                    </a:lnTo>
                    <a:lnTo>
                      <a:pt x="28" y="49"/>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58" name="Freeform 502"/>
              <p:cNvSpPr/>
              <p:nvPr/>
            </p:nvSpPr>
            <p:spPr bwMode="auto">
              <a:xfrm>
                <a:off x="4568" y="26"/>
                <a:ext cx="54" cy="136"/>
              </a:xfrm>
              <a:custGeom>
                <a:avLst/>
                <a:gdLst>
                  <a:gd name="T0" fmla="*/ 0 w 54"/>
                  <a:gd name="T1" fmla="*/ 0 h 136"/>
                  <a:gd name="T2" fmla="*/ 0 w 54"/>
                  <a:gd name="T3" fmla="*/ 0 h 136"/>
                  <a:gd name="T4" fmla="*/ 0 w 54"/>
                  <a:gd name="T5" fmla="*/ 44 h 136"/>
                  <a:gd name="T6" fmla="*/ 54 w 54"/>
                  <a:gd name="T7" fmla="*/ 136 h 136"/>
                  <a:gd name="T8" fmla="*/ 54 w 54"/>
                  <a:gd name="T9" fmla="*/ 96 h 136"/>
                  <a:gd name="T10" fmla="*/ 0 w 54"/>
                  <a:gd name="T11" fmla="*/ 0 h 136"/>
                </a:gdLst>
                <a:ahLst/>
                <a:cxnLst>
                  <a:cxn ang="0">
                    <a:pos x="T0" y="T1"/>
                  </a:cxn>
                  <a:cxn ang="0">
                    <a:pos x="T2" y="T3"/>
                  </a:cxn>
                  <a:cxn ang="0">
                    <a:pos x="T4" y="T5"/>
                  </a:cxn>
                  <a:cxn ang="0">
                    <a:pos x="T6" y="T7"/>
                  </a:cxn>
                  <a:cxn ang="0">
                    <a:pos x="T8" y="T9"/>
                  </a:cxn>
                  <a:cxn ang="0">
                    <a:pos x="T10" y="T11"/>
                  </a:cxn>
                </a:cxnLst>
                <a:rect l="0" t="0" r="r" b="b"/>
                <a:pathLst>
                  <a:path w="54" h="136">
                    <a:moveTo>
                      <a:pt x="0" y="0"/>
                    </a:moveTo>
                    <a:lnTo>
                      <a:pt x="0" y="0"/>
                    </a:lnTo>
                    <a:lnTo>
                      <a:pt x="0" y="44"/>
                    </a:lnTo>
                    <a:lnTo>
                      <a:pt x="54" y="136"/>
                    </a:lnTo>
                    <a:lnTo>
                      <a:pt x="54" y="9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59" name="Freeform 503"/>
              <p:cNvSpPr/>
              <p:nvPr/>
            </p:nvSpPr>
            <p:spPr bwMode="auto">
              <a:xfrm>
                <a:off x="4568" y="26"/>
                <a:ext cx="54" cy="136"/>
              </a:xfrm>
              <a:custGeom>
                <a:avLst/>
                <a:gdLst>
                  <a:gd name="T0" fmla="*/ 0 w 54"/>
                  <a:gd name="T1" fmla="*/ 0 h 136"/>
                  <a:gd name="T2" fmla="*/ 0 w 54"/>
                  <a:gd name="T3" fmla="*/ 0 h 136"/>
                  <a:gd name="T4" fmla="*/ 0 w 54"/>
                  <a:gd name="T5" fmla="*/ 44 h 136"/>
                  <a:gd name="T6" fmla="*/ 54 w 54"/>
                  <a:gd name="T7" fmla="*/ 136 h 136"/>
                  <a:gd name="T8" fmla="*/ 54 w 54"/>
                  <a:gd name="T9" fmla="*/ 96 h 136"/>
                  <a:gd name="T10" fmla="*/ 0 w 54"/>
                  <a:gd name="T11" fmla="*/ 0 h 136"/>
                </a:gdLst>
                <a:ahLst/>
                <a:cxnLst>
                  <a:cxn ang="0">
                    <a:pos x="T0" y="T1"/>
                  </a:cxn>
                  <a:cxn ang="0">
                    <a:pos x="T2" y="T3"/>
                  </a:cxn>
                  <a:cxn ang="0">
                    <a:pos x="T4" y="T5"/>
                  </a:cxn>
                  <a:cxn ang="0">
                    <a:pos x="T6" y="T7"/>
                  </a:cxn>
                  <a:cxn ang="0">
                    <a:pos x="T8" y="T9"/>
                  </a:cxn>
                  <a:cxn ang="0">
                    <a:pos x="T10" y="T11"/>
                  </a:cxn>
                </a:cxnLst>
                <a:rect l="0" t="0" r="r" b="b"/>
                <a:pathLst>
                  <a:path w="54" h="136">
                    <a:moveTo>
                      <a:pt x="0" y="0"/>
                    </a:moveTo>
                    <a:lnTo>
                      <a:pt x="0" y="0"/>
                    </a:lnTo>
                    <a:lnTo>
                      <a:pt x="0" y="44"/>
                    </a:lnTo>
                    <a:lnTo>
                      <a:pt x="54" y="136"/>
                    </a:lnTo>
                    <a:lnTo>
                      <a:pt x="54" y="9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60" name="Freeform 504"/>
              <p:cNvSpPr/>
              <p:nvPr/>
            </p:nvSpPr>
            <p:spPr bwMode="auto">
              <a:xfrm>
                <a:off x="4646" y="166"/>
                <a:ext cx="38" cy="100"/>
              </a:xfrm>
              <a:custGeom>
                <a:avLst/>
                <a:gdLst>
                  <a:gd name="T0" fmla="*/ 0 w 38"/>
                  <a:gd name="T1" fmla="*/ 0 h 100"/>
                  <a:gd name="T2" fmla="*/ 0 w 38"/>
                  <a:gd name="T3" fmla="*/ 0 h 100"/>
                  <a:gd name="T4" fmla="*/ 0 w 38"/>
                  <a:gd name="T5" fmla="*/ 36 h 100"/>
                  <a:gd name="T6" fmla="*/ 38 w 38"/>
                  <a:gd name="T7" fmla="*/ 100 h 100"/>
                  <a:gd name="T8" fmla="*/ 38 w 38"/>
                  <a:gd name="T9" fmla="*/ 68 h 100"/>
                  <a:gd name="T10" fmla="*/ 0 w 38"/>
                  <a:gd name="T11" fmla="*/ 0 h 100"/>
                </a:gdLst>
                <a:ahLst/>
                <a:cxnLst>
                  <a:cxn ang="0">
                    <a:pos x="T0" y="T1"/>
                  </a:cxn>
                  <a:cxn ang="0">
                    <a:pos x="T2" y="T3"/>
                  </a:cxn>
                  <a:cxn ang="0">
                    <a:pos x="T4" y="T5"/>
                  </a:cxn>
                  <a:cxn ang="0">
                    <a:pos x="T6" y="T7"/>
                  </a:cxn>
                  <a:cxn ang="0">
                    <a:pos x="T8" y="T9"/>
                  </a:cxn>
                  <a:cxn ang="0">
                    <a:pos x="T10" y="T11"/>
                  </a:cxn>
                </a:cxnLst>
                <a:rect l="0" t="0" r="r" b="b"/>
                <a:pathLst>
                  <a:path w="38" h="100">
                    <a:moveTo>
                      <a:pt x="0" y="0"/>
                    </a:moveTo>
                    <a:lnTo>
                      <a:pt x="0" y="0"/>
                    </a:lnTo>
                    <a:lnTo>
                      <a:pt x="0" y="36"/>
                    </a:lnTo>
                    <a:lnTo>
                      <a:pt x="38" y="100"/>
                    </a:lnTo>
                    <a:lnTo>
                      <a:pt x="38" y="6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61" name="Freeform 505"/>
              <p:cNvSpPr/>
              <p:nvPr/>
            </p:nvSpPr>
            <p:spPr bwMode="auto">
              <a:xfrm>
                <a:off x="4646" y="166"/>
                <a:ext cx="38" cy="100"/>
              </a:xfrm>
              <a:custGeom>
                <a:avLst/>
                <a:gdLst>
                  <a:gd name="T0" fmla="*/ 0 w 38"/>
                  <a:gd name="T1" fmla="*/ 0 h 100"/>
                  <a:gd name="T2" fmla="*/ 0 w 38"/>
                  <a:gd name="T3" fmla="*/ 0 h 100"/>
                  <a:gd name="T4" fmla="*/ 0 w 38"/>
                  <a:gd name="T5" fmla="*/ 36 h 100"/>
                  <a:gd name="T6" fmla="*/ 38 w 38"/>
                  <a:gd name="T7" fmla="*/ 100 h 100"/>
                  <a:gd name="T8" fmla="*/ 38 w 38"/>
                  <a:gd name="T9" fmla="*/ 68 h 100"/>
                  <a:gd name="T10" fmla="*/ 0 w 38"/>
                  <a:gd name="T11" fmla="*/ 0 h 100"/>
                </a:gdLst>
                <a:ahLst/>
                <a:cxnLst>
                  <a:cxn ang="0">
                    <a:pos x="T0" y="T1"/>
                  </a:cxn>
                  <a:cxn ang="0">
                    <a:pos x="T2" y="T3"/>
                  </a:cxn>
                  <a:cxn ang="0">
                    <a:pos x="T4" y="T5"/>
                  </a:cxn>
                  <a:cxn ang="0">
                    <a:pos x="T6" y="T7"/>
                  </a:cxn>
                  <a:cxn ang="0">
                    <a:pos x="T8" y="T9"/>
                  </a:cxn>
                  <a:cxn ang="0">
                    <a:pos x="T10" y="T11"/>
                  </a:cxn>
                </a:cxnLst>
                <a:rect l="0" t="0" r="r" b="b"/>
                <a:pathLst>
                  <a:path w="38" h="100">
                    <a:moveTo>
                      <a:pt x="0" y="0"/>
                    </a:moveTo>
                    <a:lnTo>
                      <a:pt x="0" y="0"/>
                    </a:lnTo>
                    <a:lnTo>
                      <a:pt x="0" y="36"/>
                    </a:lnTo>
                    <a:lnTo>
                      <a:pt x="38" y="100"/>
                    </a:lnTo>
                    <a:lnTo>
                      <a:pt x="38" y="6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62" name="Freeform 506"/>
              <p:cNvSpPr/>
              <p:nvPr/>
            </p:nvSpPr>
            <p:spPr bwMode="auto">
              <a:xfrm>
                <a:off x="4708" y="276"/>
                <a:ext cx="16" cy="56"/>
              </a:xfrm>
              <a:custGeom>
                <a:avLst/>
                <a:gdLst>
                  <a:gd name="T0" fmla="*/ 0 w 16"/>
                  <a:gd name="T1" fmla="*/ 0 h 56"/>
                  <a:gd name="T2" fmla="*/ 0 w 16"/>
                  <a:gd name="T3" fmla="*/ 30 h 56"/>
                  <a:gd name="T4" fmla="*/ 16 w 16"/>
                  <a:gd name="T5" fmla="*/ 56 h 56"/>
                  <a:gd name="T6" fmla="*/ 16 w 16"/>
                  <a:gd name="T7" fmla="*/ 56 h 56"/>
                  <a:gd name="T8" fmla="*/ 16 w 16"/>
                  <a:gd name="T9" fmla="*/ 28 h 56"/>
                  <a:gd name="T10" fmla="*/ 0 w 16"/>
                  <a:gd name="T11" fmla="*/ 0 h 56"/>
                </a:gdLst>
                <a:ahLst/>
                <a:cxnLst>
                  <a:cxn ang="0">
                    <a:pos x="T0" y="T1"/>
                  </a:cxn>
                  <a:cxn ang="0">
                    <a:pos x="T2" y="T3"/>
                  </a:cxn>
                  <a:cxn ang="0">
                    <a:pos x="T4" y="T5"/>
                  </a:cxn>
                  <a:cxn ang="0">
                    <a:pos x="T6" y="T7"/>
                  </a:cxn>
                  <a:cxn ang="0">
                    <a:pos x="T8" y="T9"/>
                  </a:cxn>
                  <a:cxn ang="0">
                    <a:pos x="T10" y="T11"/>
                  </a:cxn>
                </a:cxnLst>
                <a:rect l="0" t="0" r="r" b="b"/>
                <a:pathLst>
                  <a:path w="16" h="56">
                    <a:moveTo>
                      <a:pt x="0" y="0"/>
                    </a:moveTo>
                    <a:lnTo>
                      <a:pt x="0" y="30"/>
                    </a:lnTo>
                    <a:lnTo>
                      <a:pt x="16" y="56"/>
                    </a:lnTo>
                    <a:lnTo>
                      <a:pt x="16" y="56"/>
                    </a:lnTo>
                    <a:lnTo>
                      <a:pt x="16" y="2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63" name="Freeform 507"/>
              <p:cNvSpPr/>
              <p:nvPr/>
            </p:nvSpPr>
            <p:spPr bwMode="auto">
              <a:xfrm>
                <a:off x="4708" y="276"/>
                <a:ext cx="16" cy="56"/>
              </a:xfrm>
              <a:custGeom>
                <a:avLst/>
                <a:gdLst>
                  <a:gd name="T0" fmla="*/ 0 w 16"/>
                  <a:gd name="T1" fmla="*/ 0 h 56"/>
                  <a:gd name="T2" fmla="*/ 0 w 16"/>
                  <a:gd name="T3" fmla="*/ 30 h 56"/>
                  <a:gd name="T4" fmla="*/ 16 w 16"/>
                  <a:gd name="T5" fmla="*/ 56 h 56"/>
                  <a:gd name="T6" fmla="*/ 16 w 16"/>
                  <a:gd name="T7" fmla="*/ 56 h 56"/>
                  <a:gd name="T8" fmla="*/ 16 w 16"/>
                  <a:gd name="T9" fmla="*/ 28 h 56"/>
                  <a:gd name="T10" fmla="*/ 0 w 16"/>
                  <a:gd name="T11" fmla="*/ 0 h 56"/>
                </a:gdLst>
                <a:ahLst/>
                <a:cxnLst>
                  <a:cxn ang="0">
                    <a:pos x="T0" y="T1"/>
                  </a:cxn>
                  <a:cxn ang="0">
                    <a:pos x="T2" y="T3"/>
                  </a:cxn>
                  <a:cxn ang="0">
                    <a:pos x="T4" y="T5"/>
                  </a:cxn>
                  <a:cxn ang="0">
                    <a:pos x="T6" y="T7"/>
                  </a:cxn>
                  <a:cxn ang="0">
                    <a:pos x="T8" y="T9"/>
                  </a:cxn>
                  <a:cxn ang="0">
                    <a:pos x="T10" y="T11"/>
                  </a:cxn>
                </a:cxnLst>
                <a:rect l="0" t="0" r="r" b="b"/>
                <a:pathLst>
                  <a:path w="16" h="56">
                    <a:moveTo>
                      <a:pt x="0" y="0"/>
                    </a:moveTo>
                    <a:lnTo>
                      <a:pt x="0" y="30"/>
                    </a:lnTo>
                    <a:lnTo>
                      <a:pt x="16" y="56"/>
                    </a:lnTo>
                    <a:lnTo>
                      <a:pt x="16" y="56"/>
                    </a:lnTo>
                    <a:lnTo>
                      <a:pt x="16" y="2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64" name="Freeform 508"/>
              <p:cNvSpPr/>
              <p:nvPr/>
            </p:nvSpPr>
            <p:spPr bwMode="auto">
              <a:xfrm>
                <a:off x="4748" y="346"/>
                <a:ext cx="14" cy="48"/>
              </a:xfrm>
              <a:custGeom>
                <a:avLst/>
                <a:gdLst>
                  <a:gd name="T0" fmla="*/ 0 w 14"/>
                  <a:gd name="T1" fmla="*/ 0 h 48"/>
                  <a:gd name="T2" fmla="*/ 0 w 14"/>
                  <a:gd name="T3" fmla="*/ 26 h 48"/>
                  <a:gd name="T4" fmla="*/ 14 w 14"/>
                  <a:gd name="T5" fmla="*/ 48 h 48"/>
                  <a:gd name="T6" fmla="*/ 14 w 14"/>
                  <a:gd name="T7" fmla="*/ 24 h 48"/>
                  <a:gd name="T8" fmla="*/ 0 w 14"/>
                  <a:gd name="T9" fmla="*/ 0 h 48"/>
                </a:gdLst>
                <a:ahLst/>
                <a:cxnLst>
                  <a:cxn ang="0">
                    <a:pos x="T0" y="T1"/>
                  </a:cxn>
                  <a:cxn ang="0">
                    <a:pos x="T2" y="T3"/>
                  </a:cxn>
                  <a:cxn ang="0">
                    <a:pos x="T4" y="T5"/>
                  </a:cxn>
                  <a:cxn ang="0">
                    <a:pos x="T6" y="T7"/>
                  </a:cxn>
                  <a:cxn ang="0">
                    <a:pos x="T8" y="T9"/>
                  </a:cxn>
                </a:cxnLst>
                <a:rect l="0" t="0" r="r" b="b"/>
                <a:pathLst>
                  <a:path w="14" h="48">
                    <a:moveTo>
                      <a:pt x="0" y="0"/>
                    </a:moveTo>
                    <a:lnTo>
                      <a:pt x="0" y="26"/>
                    </a:lnTo>
                    <a:lnTo>
                      <a:pt x="14" y="48"/>
                    </a:lnTo>
                    <a:lnTo>
                      <a:pt x="14"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65" name="Freeform 509"/>
              <p:cNvSpPr/>
              <p:nvPr/>
            </p:nvSpPr>
            <p:spPr bwMode="auto">
              <a:xfrm>
                <a:off x="4748" y="346"/>
                <a:ext cx="14" cy="48"/>
              </a:xfrm>
              <a:custGeom>
                <a:avLst/>
                <a:gdLst>
                  <a:gd name="T0" fmla="*/ 0 w 14"/>
                  <a:gd name="T1" fmla="*/ 0 h 48"/>
                  <a:gd name="T2" fmla="*/ 0 w 14"/>
                  <a:gd name="T3" fmla="*/ 26 h 48"/>
                  <a:gd name="T4" fmla="*/ 14 w 14"/>
                  <a:gd name="T5" fmla="*/ 48 h 48"/>
                  <a:gd name="T6" fmla="*/ 14 w 14"/>
                  <a:gd name="T7" fmla="*/ 24 h 48"/>
                  <a:gd name="T8" fmla="*/ 0 w 14"/>
                  <a:gd name="T9" fmla="*/ 0 h 48"/>
                </a:gdLst>
                <a:ahLst/>
                <a:cxnLst>
                  <a:cxn ang="0">
                    <a:pos x="T0" y="T1"/>
                  </a:cxn>
                  <a:cxn ang="0">
                    <a:pos x="T2" y="T3"/>
                  </a:cxn>
                  <a:cxn ang="0">
                    <a:pos x="T4" y="T5"/>
                  </a:cxn>
                  <a:cxn ang="0">
                    <a:pos x="T6" y="T7"/>
                  </a:cxn>
                  <a:cxn ang="0">
                    <a:pos x="T8" y="T9"/>
                  </a:cxn>
                </a:cxnLst>
                <a:rect l="0" t="0" r="r" b="b"/>
                <a:pathLst>
                  <a:path w="14" h="48">
                    <a:moveTo>
                      <a:pt x="0" y="0"/>
                    </a:moveTo>
                    <a:lnTo>
                      <a:pt x="0" y="26"/>
                    </a:lnTo>
                    <a:lnTo>
                      <a:pt x="14" y="48"/>
                    </a:lnTo>
                    <a:lnTo>
                      <a:pt x="14" y="2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66" name="Freeform 510"/>
              <p:cNvSpPr/>
              <p:nvPr/>
            </p:nvSpPr>
            <p:spPr bwMode="auto">
              <a:xfrm>
                <a:off x="4516" y="26"/>
                <a:ext cx="56" cy="136"/>
              </a:xfrm>
              <a:custGeom>
                <a:avLst/>
                <a:gdLst>
                  <a:gd name="T0" fmla="*/ 0 w 56"/>
                  <a:gd name="T1" fmla="*/ 0 h 136"/>
                  <a:gd name="T2" fmla="*/ 0 w 56"/>
                  <a:gd name="T3" fmla="*/ 0 h 136"/>
                  <a:gd name="T4" fmla="*/ 0 w 56"/>
                  <a:gd name="T5" fmla="*/ 50 h 136"/>
                  <a:gd name="T6" fmla="*/ 56 w 56"/>
                  <a:gd name="T7" fmla="*/ 136 h 136"/>
                  <a:gd name="T8" fmla="*/ 56 w 56"/>
                  <a:gd name="T9" fmla="*/ 92 h 136"/>
                  <a:gd name="T10" fmla="*/ 0 w 56"/>
                  <a:gd name="T11" fmla="*/ 0 h 136"/>
                </a:gdLst>
                <a:ahLst/>
                <a:cxnLst>
                  <a:cxn ang="0">
                    <a:pos x="T0" y="T1"/>
                  </a:cxn>
                  <a:cxn ang="0">
                    <a:pos x="T2" y="T3"/>
                  </a:cxn>
                  <a:cxn ang="0">
                    <a:pos x="T4" y="T5"/>
                  </a:cxn>
                  <a:cxn ang="0">
                    <a:pos x="T6" y="T7"/>
                  </a:cxn>
                  <a:cxn ang="0">
                    <a:pos x="T8" y="T9"/>
                  </a:cxn>
                  <a:cxn ang="0">
                    <a:pos x="T10" y="T11"/>
                  </a:cxn>
                </a:cxnLst>
                <a:rect l="0" t="0" r="r" b="b"/>
                <a:pathLst>
                  <a:path w="56" h="136">
                    <a:moveTo>
                      <a:pt x="0" y="0"/>
                    </a:moveTo>
                    <a:lnTo>
                      <a:pt x="0" y="0"/>
                    </a:lnTo>
                    <a:lnTo>
                      <a:pt x="0" y="50"/>
                    </a:lnTo>
                    <a:lnTo>
                      <a:pt x="56" y="136"/>
                    </a:lnTo>
                    <a:lnTo>
                      <a:pt x="56" y="9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67" name="Freeform 511"/>
              <p:cNvSpPr/>
              <p:nvPr/>
            </p:nvSpPr>
            <p:spPr bwMode="auto">
              <a:xfrm>
                <a:off x="4516" y="26"/>
                <a:ext cx="56" cy="136"/>
              </a:xfrm>
              <a:custGeom>
                <a:avLst/>
                <a:gdLst>
                  <a:gd name="T0" fmla="*/ 0 w 56"/>
                  <a:gd name="T1" fmla="*/ 0 h 136"/>
                  <a:gd name="T2" fmla="*/ 0 w 56"/>
                  <a:gd name="T3" fmla="*/ 0 h 136"/>
                  <a:gd name="T4" fmla="*/ 0 w 56"/>
                  <a:gd name="T5" fmla="*/ 50 h 136"/>
                  <a:gd name="T6" fmla="*/ 56 w 56"/>
                  <a:gd name="T7" fmla="*/ 136 h 136"/>
                  <a:gd name="T8" fmla="*/ 56 w 56"/>
                  <a:gd name="T9" fmla="*/ 92 h 136"/>
                  <a:gd name="T10" fmla="*/ 0 w 56"/>
                  <a:gd name="T11" fmla="*/ 0 h 136"/>
                </a:gdLst>
                <a:ahLst/>
                <a:cxnLst>
                  <a:cxn ang="0">
                    <a:pos x="T0" y="T1"/>
                  </a:cxn>
                  <a:cxn ang="0">
                    <a:pos x="T2" y="T3"/>
                  </a:cxn>
                  <a:cxn ang="0">
                    <a:pos x="T4" y="T5"/>
                  </a:cxn>
                  <a:cxn ang="0">
                    <a:pos x="T6" y="T7"/>
                  </a:cxn>
                  <a:cxn ang="0">
                    <a:pos x="T8" y="T9"/>
                  </a:cxn>
                  <a:cxn ang="0">
                    <a:pos x="T10" y="T11"/>
                  </a:cxn>
                </a:cxnLst>
                <a:rect l="0" t="0" r="r" b="b"/>
                <a:pathLst>
                  <a:path w="56" h="136">
                    <a:moveTo>
                      <a:pt x="0" y="0"/>
                    </a:moveTo>
                    <a:lnTo>
                      <a:pt x="0" y="0"/>
                    </a:lnTo>
                    <a:lnTo>
                      <a:pt x="0" y="50"/>
                    </a:lnTo>
                    <a:lnTo>
                      <a:pt x="56" y="136"/>
                    </a:lnTo>
                    <a:lnTo>
                      <a:pt x="56" y="9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68" name="Freeform 512"/>
              <p:cNvSpPr/>
              <p:nvPr/>
            </p:nvSpPr>
            <p:spPr bwMode="auto">
              <a:xfrm>
                <a:off x="4596" y="158"/>
                <a:ext cx="166" cy="298"/>
              </a:xfrm>
              <a:custGeom>
                <a:avLst/>
                <a:gdLst>
                  <a:gd name="T0" fmla="*/ 0 w 166"/>
                  <a:gd name="T1" fmla="*/ 0 h 298"/>
                  <a:gd name="T2" fmla="*/ 0 w 166"/>
                  <a:gd name="T3" fmla="*/ 42 h 298"/>
                  <a:gd name="T4" fmla="*/ 166 w 166"/>
                  <a:gd name="T5" fmla="*/ 298 h 298"/>
                  <a:gd name="T6" fmla="*/ 166 w 166"/>
                  <a:gd name="T7" fmla="*/ 272 h 298"/>
                  <a:gd name="T8" fmla="*/ 0 w 166"/>
                  <a:gd name="T9" fmla="*/ 0 h 298"/>
                </a:gdLst>
                <a:ahLst/>
                <a:cxnLst>
                  <a:cxn ang="0">
                    <a:pos x="T0" y="T1"/>
                  </a:cxn>
                  <a:cxn ang="0">
                    <a:pos x="T2" y="T3"/>
                  </a:cxn>
                  <a:cxn ang="0">
                    <a:pos x="T4" y="T5"/>
                  </a:cxn>
                  <a:cxn ang="0">
                    <a:pos x="T6" y="T7"/>
                  </a:cxn>
                  <a:cxn ang="0">
                    <a:pos x="T8" y="T9"/>
                  </a:cxn>
                </a:cxnLst>
                <a:rect l="0" t="0" r="r" b="b"/>
                <a:pathLst>
                  <a:path w="166" h="298">
                    <a:moveTo>
                      <a:pt x="0" y="0"/>
                    </a:moveTo>
                    <a:lnTo>
                      <a:pt x="0" y="42"/>
                    </a:lnTo>
                    <a:lnTo>
                      <a:pt x="166" y="298"/>
                    </a:lnTo>
                    <a:lnTo>
                      <a:pt x="166" y="27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69" name="Freeform 513"/>
              <p:cNvSpPr/>
              <p:nvPr/>
            </p:nvSpPr>
            <p:spPr bwMode="auto">
              <a:xfrm>
                <a:off x="4596" y="158"/>
                <a:ext cx="166" cy="298"/>
              </a:xfrm>
              <a:custGeom>
                <a:avLst/>
                <a:gdLst>
                  <a:gd name="T0" fmla="*/ 0 w 166"/>
                  <a:gd name="T1" fmla="*/ 0 h 298"/>
                  <a:gd name="T2" fmla="*/ 0 w 166"/>
                  <a:gd name="T3" fmla="*/ 42 h 298"/>
                  <a:gd name="T4" fmla="*/ 166 w 166"/>
                  <a:gd name="T5" fmla="*/ 298 h 298"/>
                  <a:gd name="T6" fmla="*/ 166 w 166"/>
                  <a:gd name="T7" fmla="*/ 272 h 298"/>
                  <a:gd name="T8" fmla="*/ 0 w 166"/>
                  <a:gd name="T9" fmla="*/ 0 h 298"/>
                </a:gdLst>
                <a:ahLst/>
                <a:cxnLst>
                  <a:cxn ang="0">
                    <a:pos x="T0" y="T1"/>
                  </a:cxn>
                  <a:cxn ang="0">
                    <a:pos x="T2" y="T3"/>
                  </a:cxn>
                  <a:cxn ang="0">
                    <a:pos x="T4" y="T5"/>
                  </a:cxn>
                  <a:cxn ang="0">
                    <a:pos x="T6" y="T7"/>
                  </a:cxn>
                  <a:cxn ang="0">
                    <a:pos x="T8" y="T9"/>
                  </a:cxn>
                </a:cxnLst>
                <a:rect l="0" t="0" r="r" b="b"/>
                <a:pathLst>
                  <a:path w="166" h="298">
                    <a:moveTo>
                      <a:pt x="0" y="0"/>
                    </a:moveTo>
                    <a:lnTo>
                      <a:pt x="0" y="42"/>
                    </a:lnTo>
                    <a:lnTo>
                      <a:pt x="166" y="298"/>
                    </a:lnTo>
                    <a:lnTo>
                      <a:pt x="166" y="27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70" name="Freeform 514"/>
              <p:cNvSpPr/>
              <p:nvPr/>
            </p:nvSpPr>
            <p:spPr bwMode="auto">
              <a:xfrm>
                <a:off x="4516" y="120"/>
                <a:ext cx="94" cy="182"/>
              </a:xfrm>
              <a:custGeom>
                <a:avLst/>
                <a:gdLst>
                  <a:gd name="T0" fmla="*/ 0 w 94"/>
                  <a:gd name="T1" fmla="*/ 0 h 182"/>
                  <a:gd name="T2" fmla="*/ 0 w 94"/>
                  <a:gd name="T3" fmla="*/ 0 h 182"/>
                  <a:gd name="T4" fmla="*/ 0 w 94"/>
                  <a:gd name="T5" fmla="*/ 50 h 182"/>
                  <a:gd name="T6" fmla="*/ 94 w 94"/>
                  <a:gd name="T7" fmla="*/ 182 h 182"/>
                  <a:gd name="T8" fmla="*/ 94 w 94"/>
                  <a:gd name="T9" fmla="*/ 140 h 182"/>
                  <a:gd name="T10" fmla="*/ 0 w 94"/>
                  <a:gd name="T11" fmla="*/ 0 h 182"/>
                </a:gdLst>
                <a:ahLst/>
                <a:cxnLst>
                  <a:cxn ang="0">
                    <a:pos x="T0" y="T1"/>
                  </a:cxn>
                  <a:cxn ang="0">
                    <a:pos x="T2" y="T3"/>
                  </a:cxn>
                  <a:cxn ang="0">
                    <a:pos x="T4" y="T5"/>
                  </a:cxn>
                  <a:cxn ang="0">
                    <a:pos x="T6" y="T7"/>
                  </a:cxn>
                  <a:cxn ang="0">
                    <a:pos x="T8" y="T9"/>
                  </a:cxn>
                  <a:cxn ang="0">
                    <a:pos x="T10" y="T11"/>
                  </a:cxn>
                </a:cxnLst>
                <a:rect l="0" t="0" r="r" b="b"/>
                <a:pathLst>
                  <a:path w="94" h="182">
                    <a:moveTo>
                      <a:pt x="0" y="0"/>
                    </a:moveTo>
                    <a:lnTo>
                      <a:pt x="0" y="0"/>
                    </a:lnTo>
                    <a:lnTo>
                      <a:pt x="0" y="50"/>
                    </a:lnTo>
                    <a:lnTo>
                      <a:pt x="94" y="182"/>
                    </a:lnTo>
                    <a:lnTo>
                      <a:pt x="94" y="14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71" name="Freeform 515"/>
              <p:cNvSpPr/>
              <p:nvPr/>
            </p:nvSpPr>
            <p:spPr bwMode="auto">
              <a:xfrm>
                <a:off x="4516" y="120"/>
                <a:ext cx="94" cy="182"/>
              </a:xfrm>
              <a:custGeom>
                <a:avLst/>
                <a:gdLst>
                  <a:gd name="T0" fmla="*/ 0 w 94"/>
                  <a:gd name="T1" fmla="*/ 0 h 182"/>
                  <a:gd name="T2" fmla="*/ 0 w 94"/>
                  <a:gd name="T3" fmla="*/ 0 h 182"/>
                  <a:gd name="T4" fmla="*/ 0 w 94"/>
                  <a:gd name="T5" fmla="*/ 50 h 182"/>
                  <a:gd name="T6" fmla="*/ 94 w 94"/>
                  <a:gd name="T7" fmla="*/ 182 h 182"/>
                  <a:gd name="T8" fmla="*/ 94 w 94"/>
                  <a:gd name="T9" fmla="*/ 140 h 182"/>
                  <a:gd name="T10" fmla="*/ 0 w 94"/>
                  <a:gd name="T11" fmla="*/ 0 h 182"/>
                </a:gdLst>
                <a:ahLst/>
                <a:cxnLst>
                  <a:cxn ang="0">
                    <a:pos x="T0" y="T1"/>
                  </a:cxn>
                  <a:cxn ang="0">
                    <a:pos x="T2" y="T3"/>
                  </a:cxn>
                  <a:cxn ang="0">
                    <a:pos x="T4" y="T5"/>
                  </a:cxn>
                  <a:cxn ang="0">
                    <a:pos x="T6" y="T7"/>
                  </a:cxn>
                  <a:cxn ang="0">
                    <a:pos x="T8" y="T9"/>
                  </a:cxn>
                  <a:cxn ang="0">
                    <a:pos x="T10" y="T11"/>
                  </a:cxn>
                </a:cxnLst>
                <a:rect l="0" t="0" r="r" b="b"/>
                <a:pathLst>
                  <a:path w="94" h="182">
                    <a:moveTo>
                      <a:pt x="0" y="0"/>
                    </a:moveTo>
                    <a:lnTo>
                      <a:pt x="0" y="0"/>
                    </a:lnTo>
                    <a:lnTo>
                      <a:pt x="0" y="50"/>
                    </a:lnTo>
                    <a:lnTo>
                      <a:pt x="94" y="182"/>
                    </a:lnTo>
                    <a:lnTo>
                      <a:pt x="94" y="14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72" name="Freeform 516"/>
              <p:cNvSpPr/>
              <p:nvPr/>
            </p:nvSpPr>
            <p:spPr bwMode="auto">
              <a:xfrm>
                <a:off x="4634" y="296"/>
                <a:ext cx="44" cy="102"/>
              </a:xfrm>
              <a:custGeom>
                <a:avLst/>
                <a:gdLst>
                  <a:gd name="T0" fmla="*/ 0 w 44"/>
                  <a:gd name="T1" fmla="*/ 0 h 102"/>
                  <a:gd name="T2" fmla="*/ 0 w 44"/>
                  <a:gd name="T3" fmla="*/ 38 h 102"/>
                  <a:gd name="T4" fmla="*/ 44 w 44"/>
                  <a:gd name="T5" fmla="*/ 102 h 102"/>
                  <a:gd name="T6" fmla="*/ 44 w 44"/>
                  <a:gd name="T7" fmla="*/ 102 h 102"/>
                  <a:gd name="T8" fmla="*/ 44 w 44"/>
                  <a:gd name="T9" fmla="*/ 68 h 102"/>
                  <a:gd name="T10" fmla="*/ 0 w 44"/>
                  <a:gd name="T11" fmla="*/ 0 h 102"/>
                </a:gdLst>
                <a:ahLst/>
                <a:cxnLst>
                  <a:cxn ang="0">
                    <a:pos x="T0" y="T1"/>
                  </a:cxn>
                  <a:cxn ang="0">
                    <a:pos x="T2" y="T3"/>
                  </a:cxn>
                  <a:cxn ang="0">
                    <a:pos x="T4" y="T5"/>
                  </a:cxn>
                  <a:cxn ang="0">
                    <a:pos x="T6" y="T7"/>
                  </a:cxn>
                  <a:cxn ang="0">
                    <a:pos x="T8" y="T9"/>
                  </a:cxn>
                  <a:cxn ang="0">
                    <a:pos x="T10" y="T11"/>
                  </a:cxn>
                </a:cxnLst>
                <a:rect l="0" t="0" r="r" b="b"/>
                <a:pathLst>
                  <a:path w="44" h="102">
                    <a:moveTo>
                      <a:pt x="0" y="0"/>
                    </a:moveTo>
                    <a:lnTo>
                      <a:pt x="0" y="38"/>
                    </a:lnTo>
                    <a:lnTo>
                      <a:pt x="44" y="102"/>
                    </a:lnTo>
                    <a:lnTo>
                      <a:pt x="44" y="102"/>
                    </a:lnTo>
                    <a:lnTo>
                      <a:pt x="44" y="6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73" name="Freeform 517"/>
              <p:cNvSpPr/>
              <p:nvPr/>
            </p:nvSpPr>
            <p:spPr bwMode="auto">
              <a:xfrm>
                <a:off x="4634" y="296"/>
                <a:ext cx="44" cy="102"/>
              </a:xfrm>
              <a:custGeom>
                <a:avLst/>
                <a:gdLst>
                  <a:gd name="T0" fmla="*/ 0 w 44"/>
                  <a:gd name="T1" fmla="*/ 0 h 102"/>
                  <a:gd name="T2" fmla="*/ 0 w 44"/>
                  <a:gd name="T3" fmla="*/ 38 h 102"/>
                  <a:gd name="T4" fmla="*/ 44 w 44"/>
                  <a:gd name="T5" fmla="*/ 102 h 102"/>
                  <a:gd name="T6" fmla="*/ 44 w 44"/>
                  <a:gd name="T7" fmla="*/ 102 h 102"/>
                  <a:gd name="T8" fmla="*/ 44 w 44"/>
                  <a:gd name="T9" fmla="*/ 68 h 102"/>
                  <a:gd name="T10" fmla="*/ 0 w 44"/>
                  <a:gd name="T11" fmla="*/ 0 h 102"/>
                </a:gdLst>
                <a:ahLst/>
                <a:cxnLst>
                  <a:cxn ang="0">
                    <a:pos x="T0" y="T1"/>
                  </a:cxn>
                  <a:cxn ang="0">
                    <a:pos x="T2" y="T3"/>
                  </a:cxn>
                  <a:cxn ang="0">
                    <a:pos x="T4" y="T5"/>
                  </a:cxn>
                  <a:cxn ang="0">
                    <a:pos x="T6" y="T7"/>
                  </a:cxn>
                  <a:cxn ang="0">
                    <a:pos x="T8" y="T9"/>
                  </a:cxn>
                  <a:cxn ang="0">
                    <a:pos x="T10" y="T11"/>
                  </a:cxn>
                </a:cxnLst>
                <a:rect l="0" t="0" r="r" b="b"/>
                <a:pathLst>
                  <a:path w="44" h="102">
                    <a:moveTo>
                      <a:pt x="0" y="0"/>
                    </a:moveTo>
                    <a:lnTo>
                      <a:pt x="0" y="38"/>
                    </a:lnTo>
                    <a:lnTo>
                      <a:pt x="44" y="102"/>
                    </a:lnTo>
                    <a:lnTo>
                      <a:pt x="44" y="102"/>
                    </a:lnTo>
                    <a:lnTo>
                      <a:pt x="44" y="6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74" name="Freeform 518"/>
              <p:cNvSpPr/>
              <p:nvPr/>
            </p:nvSpPr>
            <p:spPr bwMode="auto">
              <a:xfrm>
                <a:off x="4702" y="400"/>
                <a:ext cx="60" cy="114"/>
              </a:xfrm>
              <a:custGeom>
                <a:avLst/>
                <a:gdLst>
                  <a:gd name="T0" fmla="*/ 0 w 60"/>
                  <a:gd name="T1" fmla="*/ 0 h 114"/>
                  <a:gd name="T2" fmla="*/ 0 w 60"/>
                  <a:gd name="T3" fmla="*/ 0 h 114"/>
                  <a:gd name="T4" fmla="*/ 0 w 60"/>
                  <a:gd name="T5" fmla="*/ 32 h 114"/>
                  <a:gd name="T6" fmla="*/ 60 w 60"/>
                  <a:gd name="T7" fmla="*/ 114 h 114"/>
                  <a:gd name="T8" fmla="*/ 60 w 60"/>
                  <a:gd name="T9" fmla="*/ 88 h 114"/>
                  <a:gd name="T10" fmla="*/ 0 w 60"/>
                  <a:gd name="T11" fmla="*/ 0 h 114"/>
                </a:gdLst>
                <a:ahLst/>
                <a:cxnLst>
                  <a:cxn ang="0">
                    <a:pos x="T0" y="T1"/>
                  </a:cxn>
                  <a:cxn ang="0">
                    <a:pos x="T2" y="T3"/>
                  </a:cxn>
                  <a:cxn ang="0">
                    <a:pos x="T4" y="T5"/>
                  </a:cxn>
                  <a:cxn ang="0">
                    <a:pos x="T6" y="T7"/>
                  </a:cxn>
                  <a:cxn ang="0">
                    <a:pos x="T8" y="T9"/>
                  </a:cxn>
                  <a:cxn ang="0">
                    <a:pos x="T10" y="T11"/>
                  </a:cxn>
                </a:cxnLst>
                <a:rect l="0" t="0" r="r" b="b"/>
                <a:pathLst>
                  <a:path w="60" h="114">
                    <a:moveTo>
                      <a:pt x="0" y="0"/>
                    </a:moveTo>
                    <a:lnTo>
                      <a:pt x="0" y="0"/>
                    </a:lnTo>
                    <a:lnTo>
                      <a:pt x="0" y="32"/>
                    </a:lnTo>
                    <a:lnTo>
                      <a:pt x="60" y="114"/>
                    </a:lnTo>
                    <a:lnTo>
                      <a:pt x="60" y="8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75" name="Freeform 519"/>
              <p:cNvSpPr/>
              <p:nvPr/>
            </p:nvSpPr>
            <p:spPr bwMode="auto">
              <a:xfrm>
                <a:off x="4702" y="400"/>
                <a:ext cx="60" cy="114"/>
              </a:xfrm>
              <a:custGeom>
                <a:avLst/>
                <a:gdLst>
                  <a:gd name="T0" fmla="*/ 0 w 60"/>
                  <a:gd name="T1" fmla="*/ 0 h 114"/>
                  <a:gd name="T2" fmla="*/ 0 w 60"/>
                  <a:gd name="T3" fmla="*/ 0 h 114"/>
                  <a:gd name="T4" fmla="*/ 0 w 60"/>
                  <a:gd name="T5" fmla="*/ 32 h 114"/>
                  <a:gd name="T6" fmla="*/ 60 w 60"/>
                  <a:gd name="T7" fmla="*/ 114 h 114"/>
                  <a:gd name="T8" fmla="*/ 60 w 60"/>
                  <a:gd name="T9" fmla="*/ 88 h 114"/>
                  <a:gd name="T10" fmla="*/ 0 w 60"/>
                  <a:gd name="T11" fmla="*/ 0 h 114"/>
                </a:gdLst>
                <a:ahLst/>
                <a:cxnLst>
                  <a:cxn ang="0">
                    <a:pos x="T0" y="T1"/>
                  </a:cxn>
                  <a:cxn ang="0">
                    <a:pos x="T2" y="T3"/>
                  </a:cxn>
                  <a:cxn ang="0">
                    <a:pos x="T4" y="T5"/>
                  </a:cxn>
                  <a:cxn ang="0">
                    <a:pos x="T6" y="T7"/>
                  </a:cxn>
                  <a:cxn ang="0">
                    <a:pos x="T8" y="T9"/>
                  </a:cxn>
                  <a:cxn ang="0">
                    <a:pos x="T10" y="T11"/>
                  </a:cxn>
                </a:cxnLst>
                <a:rect l="0" t="0" r="r" b="b"/>
                <a:pathLst>
                  <a:path w="60" h="114">
                    <a:moveTo>
                      <a:pt x="0" y="0"/>
                    </a:moveTo>
                    <a:lnTo>
                      <a:pt x="0" y="0"/>
                    </a:lnTo>
                    <a:lnTo>
                      <a:pt x="0" y="32"/>
                    </a:lnTo>
                    <a:lnTo>
                      <a:pt x="60" y="114"/>
                    </a:lnTo>
                    <a:lnTo>
                      <a:pt x="60" y="8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76" name="Freeform 520"/>
              <p:cNvSpPr/>
              <p:nvPr/>
            </p:nvSpPr>
            <p:spPr bwMode="auto">
              <a:xfrm>
                <a:off x="4516" y="204"/>
                <a:ext cx="28" cy="86"/>
              </a:xfrm>
              <a:custGeom>
                <a:avLst/>
                <a:gdLst>
                  <a:gd name="T0" fmla="*/ 0 w 28"/>
                  <a:gd name="T1" fmla="*/ 0 h 86"/>
                  <a:gd name="T2" fmla="*/ 0 w 28"/>
                  <a:gd name="T3" fmla="*/ 0 h 86"/>
                  <a:gd name="T4" fmla="*/ 0 w 28"/>
                  <a:gd name="T5" fmla="*/ 50 h 86"/>
                  <a:gd name="T6" fmla="*/ 28 w 28"/>
                  <a:gd name="T7" fmla="*/ 86 h 86"/>
                  <a:gd name="T8" fmla="*/ 28 w 28"/>
                  <a:gd name="T9" fmla="*/ 38 h 86"/>
                  <a:gd name="T10" fmla="*/ 0 w 28"/>
                  <a:gd name="T11" fmla="*/ 0 h 86"/>
                </a:gdLst>
                <a:ahLst/>
                <a:cxnLst>
                  <a:cxn ang="0">
                    <a:pos x="T0" y="T1"/>
                  </a:cxn>
                  <a:cxn ang="0">
                    <a:pos x="T2" y="T3"/>
                  </a:cxn>
                  <a:cxn ang="0">
                    <a:pos x="T4" y="T5"/>
                  </a:cxn>
                  <a:cxn ang="0">
                    <a:pos x="T6" y="T7"/>
                  </a:cxn>
                  <a:cxn ang="0">
                    <a:pos x="T8" y="T9"/>
                  </a:cxn>
                  <a:cxn ang="0">
                    <a:pos x="T10" y="T11"/>
                  </a:cxn>
                </a:cxnLst>
                <a:rect l="0" t="0" r="r" b="b"/>
                <a:pathLst>
                  <a:path w="28" h="86">
                    <a:moveTo>
                      <a:pt x="0" y="0"/>
                    </a:moveTo>
                    <a:lnTo>
                      <a:pt x="0" y="0"/>
                    </a:lnTo>
                    <a:lnTo>
                      <a:pt x="0" y="50"/>
                    </a:lnTo>
                    <a:lnTo>
                      <a:pt x="28" y="86"/>
                    </a:lnTo>
                    <a:lnTo>
                      <a:pt x="28" y="3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77" name="Freeform 521"/>
              <p:cNvSpPr/>
              <p:nvPr/>
            </p:nvSpPr>
            <p:spPr bwMode="auto">
              <a:xfrm>
                <a:off x="4516" y="204"/>
                <a:ext cx="28" cy="86"/>
              </a:xfrm>
              <a:custGeom>
                <a:avLst/>
                <a:gdLst>
                  <a:gd name="T0" fmla="*/ 0 w 28"/>
                  <a:gd name="T1" fmla="*/ 0 h 86"/>
                  <a:gd name="T2" fmla="*/ 0 w 28"/>
                  <a:gd name="T3" fmla="*/ 0 h 86"/>
                  <a:gd name="T4" fmla="*/ 0 w 28"/>
                  <a:gd name="T5" fmla="*/ 50 h 86"/>
                  <a:gd name="T6" fmla="*/ 28 w 28"/>
                  <a:gd name="T7" fmla="*/ 86 h 86"/>
                  <a:gd name="T8" fmla="*/ 28 w 28"/>
                  <a:gd name="T9" fmla="*/ 38 h 86"/>
                  <a:gd name="T10" fmla="*/ 0 w 28"/>
                  <a:gd name="T11" fmla="*/ 0 h 86"/>
                </a:gdLst>
                <a:ahLst/>
                <a:cxnLst>
                  <a:cxn ang="0">
                    <a:pos x="T0" y="T1"/>
                  </a:cxn>
                  <a:cxn ang="0">
                    <a:pos x="T2" y="T3"/>
                  </a:cxn>
                  <a:cxn ang="0">
                    <a:pos x="T4" y="T5"/>
                  </a:cxn>
                  <a:cxn ang="0">
                    <a:pos x="T6" y="T7"/>
                  </a:cxn>
                  <a:cxn ang="0">
                    <a:pos x="T8" y="T9"/>
                  </a:cxn>
                  <a:cxn ang="0">
                    <a:pos x="T10" y="T11"/>
                  </a:cxn>
                </a:cxnLst>
                <a:rect l="0" t="0" r="r" b="b"/>
                <a:pathLst>
                  <a:path w="28" h="86">
                    <a:moveTo>
                      <a:pt x="0" y="0"/>
                    </a:moveTo>
                    <a:lnTo>
                      <a:pt x="0" y="0"/>
                    </a:lnTo>
                    <a:lnTo>
                      <a:pt x="0" y="50"/>
                    </a:lnTo>
                    <a:lnTo>
                      <a:pt x="28" y="86"/>
                    </a:lnTo>
                    <a:lnTo>
                      <a:pt x="28" y="3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78" name="Freeform 522"/>
              <p:cNvSpPr/>
              <p:nvPr/>
            </p:nvSpPr>
            <p:spPr bwMode="auto">
              <a:xfrm>
                <a:off x="4568" y="276"/>
                <a:ext cx="90" cy="162"/>
              </a:xfrm>
              <a:custGeom>
                <a:avLst/>
                <a:gdLst>
                  <a:gd name="T0" fmla="*/ 0 w 90"/>
                  <a:gd name="T1" fmla="*/ 0 h 162"/>
                  <a:gd name="T2" fmla="*/ 0 w 90"/>
                  <a:gd name="T3" fmla="*/ 0 h 162"/>
                  <a:gd name="T4" fmla="*/ 0 w 90"/>
                  <a:gd name="T5" fmla="*/ 44 h 162"/>
                  <a:gd name="T6" fmla="*/ 90 w 90"/>
                  <a:gd name="T7" fmla="*/ 162 h 162"/>
                  <a:gd name="T8" fmla="*/ 90 w 90"/>
                  <a:gd name="T9" fmla="*/ 126 h 162"/>
                  <a:gd name="T10" fmla="*/ 0 w 90"/>
                  <a:gd name="T11" fmla="*/ 0 h 162"/>
                </a:gdLst>
                <a:ahLst/>
                <a:cxnLst>
                  <a:cxn ang="0">
                    <a:pos x="T0" y="T1"/>
                  </a:cxn>
                  <a:cxn ang="0">
                    <a:pos x="T2" y="T3"/>
                  </a:cxn>
                  <a:cxn ang="0">
                    <a:pos x="T4" y="T5"/>
                  </a:cxn>
                  <a:cxn ang="0">
                    <a:pos x="T6" y="T7"/>
                  </a:cxn>
                  <a:cxn ang="0">
                    <a:pos x="T8" y="T9"/>
                  </a:cxn>
                  <a:cxn ang="0">
                    <a:pos x="T10" y="T11"/>
                  </a:cxn>
                </a:cxnLst>
                <a:rect l="0" t="0" r="r" b="b"/>
                <a:pathLst>
                  <a:path w="90" h="162">
                    <a:moveTo>
                      <a:pt x="0" y="0"/>
                    </a:moveTo>
                    <a:lnTo>
                      <a:pt x="0" y="0"/>
                    </a:lnTo>
                    <a:lnTo>
                      <a:pt x="0" y="44"/>
                    </a:lnTo>
                    <a:lnTo>
                      <a:pt x="90" y="162"/>
                    </a:lnTo>
                    <a:lnTo>
                      <a:pt x="90" y="1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79" name="Freeform 523"/>
              <p:cNvSpPr/>
              <p:nvPr/>
            </p:nvSpPr>
            <p:spPr bwMode="auto">
              <a:xfrm>
                <a:off x="4568" y="276"/>
                <a:ext cx="90" cy="162"/>
              </a:xfrm>
              <a:custGeom>
                <a:avLst/>
                <a:gdLst>
                  <a:gd name="T0" fmla="*/ 0 w 90"/>
                  <a:gd name="T1" fmla="*/ 0 h 162"/>
                  <a:gd name="T2" fmla="*/ 0 w 90"/>
                  <a:gd name="T3" fmla="*/ 0 h 162"/>
                  <a:gd name="T4" fmla="*/ 0 w 90"/>
                  <a:gd name="T5" fmla="*/ 44 h 162"/>
                  <a:gd name="T6" fmla="*/ 90 w 90"/>
                  <a:gd name="T7" fmla="*/ 162 h 162"/>
                  <a:gd name="T8" fmla="*/ 90 w 90"/>
                  <a:gd name="T9" fmla="*/ 126 h 162"/>
                  <a:gd name="T10" fmla="*/ 0 w 90"/>
                  <a:gd name="T11" fmla="*/ 0 h 162"/>
                </a:gdLst>
                <a:ahLst/>
                <a:cxnLst>
                  <a:cxn ang="0">
                    <a:pos x="T0" y="T1"/>
                  </a:cxn>
                  <a:cxn ang="0">
                    <a:pos x="T2" y="T3"/>
                  </a:cxn>
                  <a:cxn ang="0">
                    <a:pos x="T4" y="T5"/>
                  </a:cxn>
                  <a:cxn ang="0">
                    <a:pos x="T6" y="T7"/>
                  </a:cxn>
                  <a:cxn ang="0">
                    <a:pos x="T8" y="T9"/>
                  </a:cxn>
                  <a:cxn ang="0">
                    <a:pos x="T10" y="T11"/>
                  </a:cxn>
                </a:cxnLst>
                <a:rect l="0" t="0" r="r" b="b"/>
                <a:pathLst>
                  <a:path w="90" h="162">
                    <a:moveTo>
                      <a:pt x="0" y="0"/>
                    </a:moveTo>
                    <a:lnTo>
                      <a:pt x="0" y="0"/>
                    </a:lnTo>
                    <a:lnTo>
                      <a:pt x="0" y="44"/>
                    </a:lnTo>
                    <a:lnTo>
                      <a:pt x="90" y="162"/>
                    </a:lnTo>
                    <a:lnTo>
                      <a:pt x="90" y="12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80" name="Freeform 524"/>
              <p:cNvSpPr/>
              <p:nvPr/>
            </p:nvSpPr>
            <p:spPr bwMode="auto">
              <a:xfrm>
                <a:off x="4682" y="436"/>
                <a:ext cx="14" cy="52"/>
              </a:xfrm>
              <a:custGeom>
                <a:avLst/>
                <a:gdLst>
                  <a:gd name="T0" fmla="*/ 0 w 14"/>
                  <a:gd name="T1" fmla="*/ 0 h 52"/>
                  <a:gd name="T2" fmla="*/ 0 w 14"/>
                  <a:gd name="T3" fmla="*/ 0 h 52"/>
                  <a:gd name="T4" fmla="*/ 0 w 14"/>
                  <a:gd name="T5" fmla="*/ 32 h 52"/>
                  <a:gd name="T6" fmla="*/ 14 w 14"/>
                  <a:gd name="T7" fmla="*/ 52 h 52"/>
                  <a:gd name="T8" fmla="*/ 14 w 14"/>
                  <a:gd name="T9" fmla="*/ 52 h 52"/>
                  <a:gd name="T10" fmla="*/ 14 w 14"/>
                  <a:gd name="T11" fmla="*/ 20 h 52"/>
                  <a:gd name="T12" fmla="*/ 0 w 14"/>
                  <a:gd name="T13" fmla="*/ 0 h 52"/>
                </a:gdLst>
                <a:ahLst/>
                <a:cxnLst>
                  <a:cxn ang="0">
                    <a:pos x="T0" y="T1"/>
                  </a:cxn>
                  <a:cxn ang="0">
                    <a:pos x="T2" y="T3"/>
                  </a:cxn>
                  <a:cxn ang="0">
                    <a:pos x="T4" y="T5"/>
                  </a:cxn>
                  <a:cxn ang="0">
                    <a:pos x="T6" y="T7"/>
                  </a:cxn>
                  <a:cxn ang="0">
                    <a:pos x="T8" y="T9"/>
                  </a:cxn>
                  <a:cxn ang="0">
                    <a:pos x="T10" y="T11"/>
                  </a:cxn>
                  <a:cxn ang="0">
                    <a:pos x="T12" y="T13"/>
                  </a:cxn>
                </a:cxnLst>
                <a:rect l="0" t="0" r="r" b="b"/>
                <a:pathLst>
                  <a:path w="14" h="52">
                    <a:moveTo>
                      <a:pt x="0" y="0"/>
                    </a:moveTo>
                    <a:lnTo>
                      <a:pt x="0" y="0"/>
                    </a:lnTo>
                    <a:lnTo>
                      <a:pt x="0" y="32"/>
                    </a:lnTo>
                    <a:lnTo>
                      <a:pt x="14" y="52"/>
                    </a:lnTo>
                    <a:lnTo>
                      <a:pt x="14" y="52"/>
                    </a:lnTo>
                    <a:lnTo>
                      <a:pt x="14"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81" name="Freeform 525"/>
              <p:cNvSpPr/>
              <p:nvPr/>
            </p:nvSpPr>
            <p:spPr bwMode="auto">
              <a:xfrm>
                <a:off x="4682" y="436"/>
                <a:ext cx="14" cy="52"/>
              </a:xfrm>
              <a:custGeom>
                <a:avLst/>
                <a:gdLst>
                  <a:gd name="T0" fmla="*/ 0 w 14"/>
                  <a:gd name="T1" fmla="*/ 0 h 52"/>
                  <a:gd name="T2" fmla="*/ 0 w 14"/>
                  <a:gd name="T3" fmla="*/ 0 h 52"/>
                  <a:gd name="T4" fmla="*/ 0 w 14"/>
                  <a:gd name="T5" fmla="*/ 32 h 52"/>
                  <a:gd name="T6" fmla="*/ 14 w 14"/>
                  <a:gd name="T7" fmla="*/ 52 h 52"/>
                  <a:gd name="T8" fmla="*/ 14 w 14"/>
                  <a:gd name="T9" fmla="*/ 52 h 52"/>
                  <a:gd name="T10" fmla="*/ 14 w 14"/>
                  <a:gd name="T11" fmla="*/ 20 h 52"/>
                  <a:gd name="T12" fmla="*/ 0 w 14"/>
                  <a:gd name="T13" fmla="*/ 0 h 52"/>
                </a:gdLst>
                <a:ahLst/>
                <a:cxnLst>
                  <a:cxn ang="0">
                    <a:pos x="T0" y="T1"/>
                  </a:cxn>
                  <a:cxn ang="0">
                    <a:pos x="T2" y="T3"/>
                  </a:cxn>
                  <a:cxn ang="0">
                    <a:pos x="T4" y="T5"/>
                  </a:cxn>
                  <a:cxn ang="0">
                    <a:pos x="T6" y="T7"/>
                  </a:cxn>
                  <a:cxn ang="0">
                    <a:pos x="T8" y="T9"/>
                  </a:cxn>
                  <a:cxn ang="0">
                    <a:pos x="T10" y="T11"/>
                  </a:cxn>
                  <a:cxn ang="0">
                    <a:pos x="T12" y="T13"/>
                  </a:cxn>
                </a:cxnLst>
                <a:rect l="0" t="0" r="r" b="b"/>
                <a:pathLst>
                  <a:path w="14" h="52">
                    <a:moveTo>
                      <a:pt x="0" y="0"/>
                    </a:moveTo>
                    <a:lnTo>
                      <a:pt x="0" y="0"/>
                    </a:lnTo>
                    <a:lnTo>
                      <a:pt x="0" y="32"/>
                    </a:lnTo>
                    <a:lnTo>
                      <a:pt x="14" y="52"/>
                    </a:lnTo>
                    <a:lnTo>
                      <a:pt x="14" y="52"/>
                    </a:lnTo>
                    <a:lnTo>
                      <a:pt x="14" y="2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82" name="Freeform 526"/>
              <p:cNvSpPr/>
              <p:nvPr/>
            </p:nvSpPr>
            <p:spPr bwMode="auto">
              <a:xfrm>
                <a:off x="4720" y="490"/>
                <a:ext cx="42" cy="82"/>
              </a:xfrm>
              <a:custGeom>
                <a:avLst/>
                <a:gdLst>
                  <a:gd name="T0" fmla="*/ 0 w 42"/>
                  <a:gd name="T1" fmla="*/ 0 h 82"/>
                  <a:gd name="T2" fmla="*/ 0 w 42"/>
                  <a:gd name="T3" fmla="*/ 30 h 82"/>
                  <a:gd name="T4" fmla="*/ 42 w 42"/>
                  <a:gd name="T5" fmla="*/ 82 h 82"/>
                  <a:gd name="T6" fmla="*/ 42 w 42"/>
                  <a:gd name="T7" fmla="*/ 82 h 82"/>
                  <a:gd name="T8" fmla="*/ 42 w 42"/>
                  <a:gd name="T9" fmla="*/ 58 h 82"/>
                  <a:gd name="T10" fmla="*/ 0 w 42"/>
                  <a:gd name="T11" fmla="*/ 0 h 82"/>
                </a:gdLst>
                <a:ahLst/>
                <a:cxnLst>
                  <a:cxn ang="0">
                    <a:pos x="T0" y="T1"/>
                  </a:cxn>
                  <a:cxn ang="0">
                    <a:pos x="T2" y="T3"/>
                  </a:cxn>
                  <a:cxn ang="0">
                    <a:pos x="T4" y="T5"/>
                  </a:cxn>
                  <a:cxn ang="0">
                    <a:pos x="T6" y="T7"/>
                  </a:cxn>
                  <a:cxn ang="0">
                    <a:pos x="T8" y="T9"/>
                  </a:cxn>
                  <a:cxn ang="0">
                    <a:pos x="T10" y="T11"/>
                  </a:cxn>
                </a:cxnLst>
                <a:rect l="0" t="0" r="r" b="b"/>
                <a:pathLst>
                  <a:path w="42" h="82">
                    <a:moveTo>
                      <a:pt x="0" y="0"/>
                    </a:moveTo>
                    <a:lnTo>
                      <a:pt x="0" y="30"/>
                    </a:lnTo>
                    <a:lnTo>
                      <a:pt x="42" y="82"/>
                    </a:lnTo>
                    <a:lnTo>
                      <a:pt x="42" y="82"/>
                    </a:lnTo>
                    <a:lnTo>
                      <a:pt x="42" y="5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83" name="Freeform 527"/>
              <p:cNvSpPr/>
              <p:nvPr/>
            </p:nvSpPr>
            <p:spPr bwMode="auto">
              <a:xfrm>
                <a:off x="4720" y="490"/>
                <a:ext cx="42" cy="82"/>
              </a:xfrm>
              <a:custGeom>
                <a:avLst/>
                <a:gdLst>
                  <a:gd name="T0" fmla="*/ 0 w 42"/>
                  <a:gd name="T1" fmla="*/ 0 h 82"/>
                  <a:gd name="T2" fmla="*/ 0 w 42"/>
                  <a:gd name="T3" fmla="*/ 30 h 82"/>
                  <a:gd name="T4" fmla="*/ 42 w 42"/>
                  <a:gd name="T5" fmla="*/ 82 h 82"/>
                  <a:gd name="T6" fmla="*/ 42 w 42"/>
                  <a:gd name="T7" fmla="*/ 82 h 82"/>
                  <a:gd name="T8" fmla="*/ 42 w 42"/>
                  <a:gd name="T9" fmla="*/ 58 h 82"/>
                  <a:gd name="T10" fmla="*/ 0 w 42"/>
                  <a:gd name="T11" fmla="*/ 0 h 82"/>
                </a:gdLst>
                <a:ahLst/>
                <a:cxnLst>
                  <a:cxn ang="0">
                    <a:pos x="T0" y="T1"/>
                  </a:cxn>
                  <a:cxn ang="0">
                    <a:pos x="T2" y="T3"/>
                  </a:cxn>
                  <a:cxn ang="0">
                    <a:pos x="T4" y="T5"/>
                  </a:cxn>
                  <a:cxn ang="0">
                    <a:pos x="T6" y="T7"/>
                  </a:cxn>
                  <a:cxn ang="0">
                    <a:pos x="T8" y="T9"/>
                  </a:cxn>
                  <a:cxn ang="0">
                    <a:pos x="T10" y="T11"/>
                  </a:cxn>
                </a:cxnLst>
                <a:rect l="0" t="0" r="r" b="b"/>
                <a:pathLst>
                  <a:path w="42" h="82">
                    <a:moveTo>
                      <a:pt x="0" y="0"/>
                    </a:moveTo>
                    <a:lnTo>
                      <a:pt x="0" y="30"/>
                    </a:lnTo>
                    <a:lnTo>
                      <a:pt x="42" y="82"/>
                    </a:lnTo>
                    <a:lnTo>
                      <a:pt x="42" y="82"/>
                    </a:lnTo>
                    <a:lnTo>
                      <a:pt x="42" y="5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84" name="Freeform 528"/>
              <p:cNvSpPr/>
              <p:nvPr/>
            </p:nvSpPr>
            <p:spPr bwMode="auto">
              <a:xfrm>
                <a:off x="4516" y="294"/>
                <a:ext cx="78" cy="140"/>
              </a:xfrm>
              <a:custGeom>
                <a:avLst/>
                <a:gdLst>
                  <a:gd name="T0" fmla="*/ 0 w 78"/>
                  <a:gd name="T1" fmla="*/ 0 h 140"/>
                  <a:gd name="T2" fmla="*/ 0 w 78"/>
                  <a:gd name="T3" fmla="*/ 0 h 140"/>
                  <a:gd name="T4" fmla="*/ 0 w 78"/>
                  <a:gd name="T5" fmla="*/ 50 h 140"/>
                  <a:gd name="T6" fmla="*/ 78 w 78"/>
                  <a:gd name="T7" fmla="*/ 140 h 140"/>
                  <a:gd name="T8" fmla="*/ 78 w 78"/>
                  <a:gd name="T9" fmla="*/ 98 h 140"/>
                  <a:gd name="T10" fmla="*/ 0 w 78"/>
                  <a:gd name="T11" fmla="*/ 0 h 140"/>
                </a:gdLst>
                <a:ahLst/>
                <a:cxnLst>
                  <a:cxn ang="0">
                    <a:pos x="T0" y="T1"/>
                  </a:cxn>
                  <a:cxn ang="0">
                    <a:pos x="T2" y="T3"/>
                  </a:cxn>
                  <a:cxn ang="0">
                    <a:pos x="T4" y="T5"/>
                  </a:cxn>
                  <a:cxn ang="0">
                    <a:pos x="T6" y="T7"/>
                  </a:cxn>
                  <a:cxn ang="0">
                    <a:pos x="T8" y="T9"/>
                  </a:cxn>
                  <a:cxn ang="0">
                    <a:pos x="T10" y="T11"/>
                  </a:cxn>
                </a:cxnLst>
                <a:rect l="0" t="0" r="r" b="b"/>
                <a:pathLst>
                  <a:path w="78" h="140">
                    <a:moveTo>
                      <a:pt x="0" y="0"/>
                    </a:moveTo>
                    <a:lnTo>
                      <a:pt x="0" y="0"/>
                    </a:lnTo>
                    <a:lnTo>
                      <a:pt x="0" y="50"/>
                    </a:lnTo>
                    <a:lnTo>
                      <a:pt x="78" y="140"/>
                    </a:lnTo>
                    <a:lnTo>
                      <a:pt x="78" y="9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85" name="Freeform 529"/>
              <p:cNvSpPr/>
              <p:nvPr/>
            </p:nvSpPr>
            <p:spPr bwMode="auto">
              <a:xfrm>
                <a:off x="4516" y="294"/>
                <a:ext cx="78" cy="140"/>
              </a:xfrm>
              <a:custGeom>
                <a:avLst/>
                <a:gdLst>
                  <a:gd name="T0" fmla="*/ 0 w 78"/>
                  <a:gd name="T1" fmla="*/ 0 h 140"/>
                  <a:gd name="T2" fmla="*/ 0 w 78"/>
                  <a:gd name="T3" fmla="*/ 0 h 140"/>
                  <a:gd name="T4" fmla="*/ 0 w 78"/>
                  <a:gd name="T5" fmla="*/ 50 h 140"/>
                  <a:gd name="T6" fmla="*/ 78 w 78"/>
                  <a:gd name="T7" fmla="*/ 140 h 140"/>
                  <a:gd name="T8" fmla="*/ 78 w 78"/>
                  <a:gd name="T9" fmla="*/ 98 h 140"/>
                  <a:gd name="T10" fmla="*/ 0 w 78"/>
                  <a:gd name="T11" fmla="*/ 0 h 140"/>
                </a:gdLst>
                <a:ahLst/>
                <a:cxnLst>
                  <a:cxn ang="0">
                    <a:pos x="T0" y="T1"/>
                  </a:cxn>
                  <a:cxn ang="0">
                    <a:pos x="T2" y="T3"/>
                  </a:cxn>
                  <a:cxn ang="0">
                    <a:pos x="T4" y="T5"/>
                  </a:cxn>
                  <a:cxn ang="0">
                    <a:pos x="T6" y="T7"/>
                  </a:cxn>
                  <a:cxn ang="0">
                    <a:pos x="T8" y="T9"/>
                  </a:cxn>
                  <a:cxn ang="0">
                    <a:pos x="T10" y="T11"/>
                  </a:cxn>
                </a:cxnLst>
                <a:rect l="0" t="0" r="r" b="b"/>
                <a:pathLst>
                  <a:path w="78" h="140">
                    <a:moveTo>
                      <a:pt x="0" y="0"/>
                    </a:moveTo>
                    <a:lnTo>
                      <a:pt x="0" y="0"/>
                    </a:lnTo>
                    <a:lnTo>
                      <a:pt x="0" y="50"/>
                    </a:lnTo>
                    <a:lnTo>
                      <a:pt x="78" y="140"/>
                    </a:lnTo>
                    <a:lnTo>
                      <a:pt x="78" y="9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86" name="Freeform 530"/>
              <p:cNvSpPr/>
              <p:nvPr/>
            </p:nvSpPr>
            <p:spPr bwMode="auto">
              <a:xfrm>
                <a:off x="4618" y="422"/>
                <a:ext cx="18" cy="62"/>
              </a:xfrm>
              <a:custGeom>
                <a:avLst/>
                <a:gdLst>
                  <a:gd name="T0" fmla="*/ 0 w 18"/>
                  <a:gd name="T1" fmla="*/ 0 h 62"/>
                  <a:gd name="T2" fmla="*/ 0 w 18"/>
                  <a:gd name="T3" fmla="*/ 40 h 62"/>
                  <a:gd name="T4" fmla="*/ 18 w 18"/>
                  <a:gd name="T5" fmla="*/ 62 h 62"/>
                  <a:gd name="T6" fmla="*/ 18 w 18"/>
                  <a:gd name="T7" fmla="*/ 62 h 62"/>
                  <a:gd name="T8" fmla="*/ 16 w 18"/>
                  <a:gd name="T9" fmla="*/ 58 h 62"/>
                  <a:gd name="T10" fmla="*/ 16 w 18"/>
                  <a:gd name="T11" fmla="*/ 22 h 62"/>
                  <a:gd name="T12" fmla="*/ 0 w 18"/>
                  <a:gd name="T13" fmla="*/ 0 h 62"/>
                </a:gdLst>
                <a:ahLst/>
                <a:cxnLst>
                  <a:cxn ang="0">
                    <a:pos x="T0" y="T1"/>
                  </a:cxn>
                  <a:cxn ang="0">
                    <a:pos x="T2" y="T3"/>
                  </a:cxn>
                  <a:cxn ang="0">
                    <a:pos x="T4" y="T5"/>
                  </a:cxn>
                  <a:cxn ang="0">
                    <a:pos x="T6" y="T7"/>
                  </a:cxn>
                  <a:cxn ang="0">
                    <a:pos x="T8" y="T9"/>
                  </a:cxn>
                  <a:cxn ang="0">
                    <a:pos x="T10" y="T11"/>
                  </a:cxn>
                  <a:cxn ang="0">
                    <a:pos x="T12" y="T13"/>
                  </a:cxn>
                </a:cxnLst>
                <a:rect l="0" t="0" r="r" b="b"/>
                <a:pathLst>
                  <a:path w="18" h="62">
                    <a:moveTo>
                      <a:pt x="0" y="0"/>
                    </a:moveTo>
                    <a:lnTo>
                      <a:pt x="0" y="40"/>
                    </a:lnTo>
                    <a:lnTo>
                      <a:pt x="18" y="62"/>
                    </a:lnTo>
                    <a:lnTo>
                      <a:pt x="18" y="62"/>
                    </a:lnTo>
                    <a:lnTo>
                      <a:pt x="16" y="58"/>
                    </a:lnTo>
                    <a:lnTo>
                      <a:pt x="16" y="2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87" name="Freeform 531"/>
              <p:cNvSpPr/>
              <p:nvPr/>
            </p:nvSpPr>
            <p:spPr bwMode="auto">
              <a:xfrm>
                <a:off x="4618" y="422"/>
                <a:ext cx="18" cy="62"/>
              </a:xfrm>
              <a:custGeom>
                <a:avLst/>
                <a:gdLst>
                  <a:gd name="T0" fmla="*/ 0 w 18"/>
                  <a:gd name="T1" fmla="*/ 0 h 62"/>
                  <a:gd name="T2" fmla="*/ 0 w 18"/>
                  <a:gd name="T3" fmla="*/ 40 h 62"/>
                  <a:gd name="T4" fmla="*/ 18 w 18"/>
                  <a:gd name="T5" fmla="*/ 62 h 62"/>
                  <a:gd name="T6" fmla="*/ 18 w 18"/>
                  <a:gd name="T7" fmla="*/ 62 h 62"/>
                  <a:gd name="T8" fmla="*/ 16 w 18"/>
                  <a:gd name="T9" fmla="*/ 58 h 62"/>
                  <a:gd name="T10" fmla="*/ 16 w 18"/>
                  <a:gd name="T11" fmla="*/ 22 h 62"/>
                  <a:gd name="T12" fmla="*/ 0 w 18"/>
                  <a:gd name="T13" fmla="*/ 0 h 62"/>
                </a:gdLst>
                <a:ahLst/>
                <a:cxnLst>
                  <a:cxn ang="0">
                    <a:pos x="T0" y="T1"/>
                  </a:cxn>
                  <a:cxn ang="0">
                    <a:pos x="T2" y="T3"/>
                  </a:cxn>
                  <a:cxn ang="0">
                    <a:pos x="T4" y="T5"/>
                  </a:cxn>
                  <a:cxn ang="0">
                    <a:pos x="T6" y="T7"/>
                  </a:cxn>
                  <a:cxn ang="0">
                    <a:pos x="T8" y="T9"/>
                  </a:cxn>
                  <a:cxn ang="0">
                    <a:pos x="T10" y="T11"/>
                  </a:cxn>
                  <a:cxn ang="0">
                    <a:pos x="T12" y="T13"/>
                  </a:cxn>
                </a:cxnLst>
                <a:rect l="0" t="0" r="r" b="b"/>
                <a:pathLst>
                  <a:path w="18" h="62">
                    <a:moveTo>
                      <a:pt x="0" y="0"/>
                    </a:moveTo>
                    <a:lnTo>
                      <a:pt x="0" y="40"/>
                    </a:lnTo>
                    <a:lnTo>
                      <a:pt x="18" y="62"/>
                    </a:lnTo>
                    <a:lnTo>
                      <a:pt x="18" y="62"/>
                    </a:lnTo>
                    <a:lnTo>
                      <a:pt x="16" y="58"/>
                    </a:lnTo>
                    <a:lnTo>
                      <a:pt x="16" y="2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88" name="Freeform 532"/>
              <p:cNvSpPr/>
              <p:nvPr/>
            </p:nvSpPr>
            <p:spPr bwMode="auto">
              <a:xfrm>
                <a:off x="4658" y="474"/>
                <a:ext cx="50" cy="94"/>
              </a:xfrm>
              <a:custGeom>
                <a:avLst/>
                <a:gdLst>
                  <a:gd name="T0" fmla="*/ 0 w 50"/>
                  <a:gd name="T1" fmla="*/ 0 h 94"/>
                  <a:gd name="T2" fmla="*/ 0 w 50"/>
                  <a:gd name="T3" fmla="*/ 36 h 94"/>
                  <a:gd name="T4" fmla="*/ 50 w 50"/>
                  <a:gd name="T5" fmla="*/ 94 h 94"/>
                  <a:gd name="T6" fmla="*/ 50 w 50"/>
                  <a:gd name="T7" fmla="*/ 94 h 94"/>
                  <a:gd name="T8" fmla="*/ 50 w 50"/>
                  <a:gd name="T9" fmla="*/ 64 h 94"/>
                  <a:gd name="T10" fmla="*/ 0 w 50"/>
                  <a:gd name="T11" fmla="*/ 0 h 94"/>
                </a:gdLst>
                <a:ahLst/>
                <a:cxnLst>
                  <a:cxn ang="0">
                    <a:pos x="T0" y="T1"/>
                  </a:cxn>
                  <a:cxn ang="0">
                    <a:pos x="T2" y="T3"/>
                  </a:cxn>
                  <a:cxn ang="0">
                    <a:pos x="T4" y="T5"/>
                  </a:cxn>
                  <a:cxn ang="0">
                    <a:pos x="T6" y="T7"/>
                  </a:cxn>
                  <a:cxn ang="0">
                    <a:pos x="T8" y="T9"/>
                  </a:cxn>
                  <a:cxn ang="0">
                    <a:pos x="T10" y="T11"/>
                  </a:cxn>
                </a:cxnLst>
                <a:rect l="0" t="0" r="r" b="b"/>
                <a:pathLst>
                  <a:path w="50" h="94">
                    <a:moveTo>
                      <a:pt x="0" y="0"/>
                    </a:moveTo>
                    <a:lnTo>
                      <a:pt x="0" y="36"/>
                    </a:lnTo>
                    <a:lnTo>
                      <a:pt x="50" y="94"/>
                    </a:lnTo>
                    <a:lnTo>
                      <a:pt x="50" y="94"/>
                    </a:lnTo>
                    <a:lnTo>
                      <a:pt x="50" y="6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89" name="Freeform 533"/>
              <p:cNvSpPr/>
              <p:nvPr/>
            </p:nvSpPr>
            <p:spPr bwMode="auto">
              <a:xfrm>
                <a:off x="4658" y="474"/>
                <a:ext cx="50" cy="94"/>
              </a:xfrm>
              <a:custGeom>
                <a:avLst/>
                <a:gdLst>
                  <a:gd name="T0" fmla="*/ 0 w 50"/>
                  <a:gd name="T1" fmla="*/ 0 h 94"/>
                  <a:gd name="T2" fmla="*/ 0 w 50"/>
                  <a:gd name="T3" fmla="*/ 36 h 94"/>
                  <a:gd name="T4" fmla="*/ 50 w 50"/>
                  <a:gd name="T5" fmla="*/ 94 h 94"/>
                  <a:gd name="T6" fmla="*/ 50 w 50"/>
                  <a:gd name="T7" fmla="*/ 94 h 94"/>
                  <a:gd name="T8" fmla="*/ 50 w 50"/>
                  <a:gd name="T9" fmla="*/ 64 h 94"/>
                  <a:gd name="T10" fmla="*/ 0 w 50"/>
                  <a:gd name="T11" fmla="*/ 0 h 94"/>
                </a:gdLst>
                <a:ahLst/>
                <a:cxnLst>
                  <a:cxn ang="0">
                    <a:pos x="T0" y="T1"/>
                  </a:cxn>
                  <a:cxn ang="0">
                    <a:pos x="T2" y="T3"/>
                  </a:cxn>
                  <a:cxn ang="0">
                    <a:pos x="T4" y="T5"/>
                  </a:cxn>
                  <a:cxn ang="0">
                    <a:pos x="T6" y="T7"/>
                  </a:cxn>
                  <a:cxn ang="0">
                    <a:pos x="T8" y="T9"/>
                  </a:cxn>
                  <a:cxn ang="0">
                    <a:pos x="T10" y="T11"/>
                  </a:cxn>
                </a:cxnLst>
                <a:rect l="0" t="0" r="r" b="b"/>
                <a:pathLst>
                  <a:path w="50" h="94">
                    <a:moveTo>
                      <a:pt x="0" y="0"/>
                    </a:moveTo>
                    <a:lnTo>
                      <a:pt x="0" y="36"/>
                    </a:lnTo>
                    <a:lnTo>
                      <a:pt x="50" y="94"/>
                    </a:lnTo>
                    <a:lnTo>
                      <a:pt x="50" y="94"/>
                    </a:lnTo>
                    <a:lnTo>
                      <a:pt x="50" y="6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90" name="Freeform 534"/>
              <p:cNvSpPr/>
              <p:nvPr/>
            </p:nvSpPr>
            <p:spPr bwMode="auto">
              <a:xfrm>
                <a:off x="4608" y="480"/>
                <a:ext cx="50" cy="96"/>
              </a:xfrm>
              <a:custGeom>
                <a:avLst/>
                <a:gdLst>
                  <a:gd name="T0" fmla="*/ 0 w 50"/>
                  <a:gd name="T1" fmla="*/ 0 h 96"/>
                  <a:gd name="T2" fmla="*/ 0 w 50"/>
                  <a:gd name="T3" fmla="*/ 36 h 96"/>
                  <a:gd name="T4" fmla="*/ 50 w 50"/>
                  <a:gd name="T5" fmla="*/ 96 h 96"/>
                  <a:gd name="T6" fmla="*/ 50 w 50"/>
                  <a:gd name="T7" fmla="*/ 66 h 96"/>
                  <a:gd name="T8" fmla="*/ 0 w 50"/>
                  <a:gd name="T9" fmla="*/ 0 h 96"/>
                </a:gdLst>
                <a:ahLst/>
                <a:cxnLst>
                  <a:cxn ang="0">
                    <a:pos x="T0" y="T1"/>
                  </a:cxn>
                  <a:cxn ang="0">
                    <a:pos x="T2" y="T3"/>
                  </a:cxn>
                  <a:cxn ang="0">
                    <a:pos x="T4" y="T5"/>
                  </a:cxn>
                  <a:cxn ang="0">
                    <a:pos x="T6" y="T7"/>
                  </a:cxn>
                  <a:cxn ang="0">
                    <a:pos x="T8" y="T9"/>
                  </a:cxn>
                </a:cxnLst>
                <a:rect l="0" t="0" r="r" b="b"/>
                <a:pathLst>
                  <a:path w="50" h="96">
                    <a:moveTo>
                      <a:pt x="0" y="0"/>
                    </a:moveTo>
                    <a:lnTo>
                      <a:pt x="0" y="36"/>
                    </a:lnTo>
                    <a:lnTo>
                      <a:pt x="50" y="96"/>
                    </a:lnTo>
                    <a:lnTo>
                      <a:pt x="50" y="6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91" name="Freeform 535"/>
              <p:cNvSpPr/>
              <p:nvPr/>
            </p:nvSpPr>
            <p:spPr bwMode="auto">
              <a:xfrm>
                <a:off x="4608" y="480"/>
                <a:ext cx="50" cy="96"/>
              </a:xfrm>
              <a:custGeom>
                <a:avLst/>
                <a:gdLst>
                  <a:gd name="T0" fmla="*/ 0 w 50"/>
                  <a:gd name="T1" fmla="*/ 0 h 96"/>
                  <a:gd name="T2" fmla="*/ 0 w 50"/>
                  <a:gd name="T3" fmla="*/ 36 h 96"/>
                  <a:gd name="T4" fmla="*/ 50 w 50"/>
                  <a:gd name="T5" fmla="*/ 96 h 96"/>
                  <a:gd name="T6" fmla="*/ 50 w 50"/>
                  <a:gd name="T7" fmla="*/ 66 h 96"/>
                  <a:gd name="T8" fmla="*/ 0 w 50"/>
                  <a:gd name="T9" fmla="*/ 0 h 96"/>
                </a:gdLst>
                <a:ahLst/>
                <a:cxnLst>
                  <a:cxn ang="0">
                    <a:pos x="T0" y="T1"/>
                  </a:cxn>
                  <a:cxn ang="0">
                    <a:pos x="T2" y="T3"/>
                  </a:cxn>
                  <a:cxn ang="0">
                    <a:pos x="T4" y="T5"/>
                  </a:cxn>
                  <a:cxn ang="0">
                    <a:pos x="T6" y="T7"/>
                  </a:cxn>
                  <a:cxn ang="0">
                    <a:pos x="T8" y="T9"/>
                  </a:cxn>
                </a:cxnLst>
                <a:rect l="0" t="0" r="r" b="b"/>
                <a:pathLst>
                  <a:path w="50" h="96">
                    <a:moveTo>
                      <a:pt x="0" y="0"/>
                    </a:moveTo>
                    <a:lnTo>
                      <a:pt x="0" y="36"/>
                    </a:lnTo>
                    <a:lnTo>
                      <a:pt x="50" y="96"/>
                    </a:lnTo>
                    <a:lnTo>
                      <a:pt x="50" y="6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92" name="Freeform 536"/>
              <p:cNvSpPr/>
              <p:nvPr/>
            </p:nvSpPr>
            <p:spPr bwMode="auto">
              <a:xfrm>
                <a:off x="4732" y="568"/>
                <a:ext cx="30" cy="63"/>
              </a:xfrm>
              <a:custGeom>
                <a:avLst/>
                <a:gdLst>
                  <a:gd name="T0" fmla="*/ 0 w 30"/>
                  <a:gd name="T1" fmla="*/ 0 h 63"/>
                  <a:gd name="T2" fmla="*/ 0 w 30"/>
                  <a:gd name="T3" fmla="*/ 0 h 63"/>
                  <a:gd name="T4" fmla="*/ 0 w 30"/>
                  <a:gd name="T5" fmla="*/ 28 h 63"/>
                  <a:gd name="T6" fmla="*/ 30 w 30"/>
                  <a:gd name="T7" fmla="*/ 63 h 63"/>
                  <a:gd name="T8" fmla="*/ 30 w 30"/>
                  <a:gd name="T9" fmla="*/ 63 h 63"/>
                  <a:gd name="T10" fmla="*/ 30 w 30"/>
                  <a:gd name="T11" fmla="*/ 38 h 63"/>
                  <a:gd name="T12" fmla="*/ 0 w 30"/>
                  <a:gd name="T13" fmla="*/ 0 h 63"/>
                </a:gdLst>
                <a:ahLst/>
                <a:cxnLst>
                  <a:cxn ang="0">
                    <a:pos x="T0" y="T1"/>
                  </a:cxn>
                  <a:cxn ang="0">
                    <a:pos x="T2" y="T3"/>
                  </a:cxn>
                  <a:cxn ang="0">
                    <a:pos x="T4" y="T5"/>
                  </a:cxn>
                  <a:cxn ang="0">
                    <a:pos x="T6" y="T7"/>
                  </a:cxn>
                  <a:cxn ang="0">
                    <a:pos x="T8" y="T9"/>
                  </a:cxn>
                  <a:cxn ang="0">
                    <a:pos x="T10" y="T11"/>
                  </a:cxn>
                  <a:cxn ang="0">
                    <a:pos x="T12" y="T13"/>
                  </a:cxn>
                </a:cxnLst>
                <a:rect l="0" t="0" r="r" b="b"/>
                <a:pathLst>
                  <a:path w="30" h="63">
                    <a:moveTo>
                      <a:pt x="0" y="0"/>
                    </a:moveTo>
                    <a:lnTo>
                      <a:pt x="0" y="0"/>
                    </a:lnTo>
                    <a:lnTo>
                      <a:pt x="0" y="28"/>
                    </a:lnTo>
                    <a:lnTo>
                      <a:pt x="30" y="63"/>
                    </a:lnTo>
                    <a:lnTo>
                      <a:pt x="30" y="63"/>
                    </a:lnTo>
                    <a:lnTo>
                      <a:pt x="30" y="3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93" name="Freeform 537"/>
              <p:cNvSpPr/>
              <p:nvPr/>
            </p:nvSpPr>
            <p:spPr bwMode="auto">
              <a:xfrm>
                <a:off x="4732" y="568"/>
                <a:ext cx="30" cy="63"/>
              </a:xfrm>
              <a:custGeom>
                <a:avLst/>
                <a:gdLst>
                  <a:gd name="T0" fmla="*/ 0 w 30"/>
                  <a:gd name="T1" fmla="*/ 0 h 63"/>
                  <a:gd name="T2" fmla="*/ 0 w 30"/>
                  <a:gd name="T3" fmla="*/ 0 h 63"/>
                  <a:gd name="T4" fmla="*/ 0 w 30"/>
                  <a:gd name="T5" fmla="*/ 28 h 63"/>
                  <a:gd name="T6" fmla="*/ 30 w 30"/>
                  <a:gd name="T7" fmla="*/ 63 h 63"/>
                  <a:gd name="T8" fmla="*/ 30 w 30"/>
                  <a:gd name="T9" fmla="*/ 63 h 63"/>
                  <a:gd name="T10" fmla="*/ 30 w 30"/>
                  <a:gd name="T11" fmla="*/ 38 h 63"/>
                  <a:gd name="T12" fmla="*/ 0 w 30"/>
                  <a:gd name="T13" fmla="*/ 0 h 63"/>
                </a:gdLst>
                <a:ahLst/>
                <a:cxnLst>
                  <a:cxn ang="0">
                    <a:pos x="T0" y="T1"/>
                  </a:cxn>
                  <a:cxn ang="0">
                    <a:pos x="T2" y="T3"/>
                  </a:cxn>
                  <a:cxn ang="0">
                    <a:pos x="T4" y="T5"/>
                  </a:cxn>
                  <a:cxn ang="0">
                    <a:pos x="T6" y="T7"/>
                  </a:cxn>
                  <a:cxn ang="0">
                    <a:pos x="T8" y="T9"/>
                  </a:cxn>
                  <a:cxn ang="0">
                    <a:pos x="T10" y="T11"/>
                  </a:cxn>
                  <a:cxn ang="0">
                    <a:pos x="T12" y="T13"/>
                  </a:cxn>
                </a:cxnLst>
                <a:rect l="0" t="0" r="r" b="b"/>
                <a:pathLst>
                  <a:path w="30" h="63">
                    <a:moveTo>
                      <a:pt x="0" y="0"/>
                    </a:moveTo>
                    <a:lnTo>
                      <a:pt x="0" y="0"/>
                    </a:lnTo>
                    <a:lnTo>
                      <a:pt x="0" y="28"/>
                    </a:lnTo>
                    <a:lnTo>
                      <a:pt x="30" y="63"/>
                    </a:lnTo>
                    <a:lnTo>
                      <a:pt x="30" y="63"/>
                    </a:lnTo>
                    <a:lnTo>
                      <a:pt x="30" y="3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94" name="Freeform 538"/>
              <p:cNvSpPr/>
              <p:nvPr/>
            </p:nvSpPr>
            <p:spPr bwMode="auto">
              <a:xfrm>
                <a:off x="4516" y="384"/>
                <a:ext cx="30" cy="82"/>
              </a:xfrm>
              <a:custGeom>
                <a:avLst/>
                <a:gdLst>
                  <a:gd name="T0" fmla="*/ 0 w 30"/>
                  <a:gd name="T1" fmla="*/ 0 h 82"/>
                  <a:gd name="T2" fmla="*/ 0 w 30"/>
                  <a:gd name="T3" fmla="*/ 0 h 82"/>
                  <a:gd name="T4" fmla="*/ 0 w 30"/>
                  <a:gd name="T5" fmla="*/ 50 h 82"/>
                  <a:gd name="T6" fmla="*/ 30 w 30"/>
                  <a:gd name="T7" fmla="*/ 82 h 82"/>
                  <a:gd name="T8" fmla="*/ 30 w 30"/>
                  <a:gd name="T9" fmla="*/ 82 h 82"/>
                  <a:gd name="T10" fmla="*/ 30 w 30"/>
                  <a:gd name="T11" fmla="*/ 34 h 82"/>
                  <a:gd name="T12" fmla="*/ 0 w 30"/>
                  <a:gd name="T13" fmla="*/ 0 h 82"/>
                </a:gdLst>
                <a:ahLst/>
                <a:cxnLst>
                  <a:cxn ang="0">
                    <a:pos x="T0" y="T1"/>
                  </a:cxn>
                  <a:cxn ang="0">
                    <a:pos x="T2" y="T3"/>
                  </a:cxn>
                  <a:cxn ang="0">
                    <a:pos x="T4" y="T5"/>
                  </a:cxn>
                  <a:cxn ang="0">
                    <a:pos x="T6" y="T7"/>
                  </a:cxn>
                  <a:cxn ang="0">
                    <a:pos x="T8" y="T9"/>
                  </a:cxn>
                  <a:cxn ang="0">
                    <a:pos x="T10" y="T11"/>
                  </a:cxn>
                  <a:cxn ang="0">
                    <a:pos x="T12" y="T13"/>
                  </a:cxn>
                </a:cxnLst>
                <a:rect l="0" t="0" r="r" b="b"/>
                <a:pathLst>
                  <a:path w="30" h="82">
                    <a:moveTo>
                      <a:pt x="0" y="0"/>
                    </a:moveTo>
                    <a:lnTo>
                      <a:pt x="0" y="0"/>
                    </a:lnTo>
                    <a:lnTo>
                      <a:pt x="0" y="50"/>
                    </a:lnTo>
                    <a:lnTo>
                      <a:pt x="30" y="82"/>
                    </a:lnTo>
                    <a:lnTo>
                      <a:pt x="30" y="82"/>
                    </a:lnTo>
                    <a:lnTo>
                      <a:pt x="30" y="3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95" name="Freeform 539"/>
              <p:cNvSpPr/>
              <p:nvPr/>
            </p:nvSpPr>
            <p:spPr bwMode="auto">
              <a:xfrm>
                <a:off x="4516" y="384"/>
                <a:ext cx="30" cy="82"/>
              </a:xfrm>
              <a:custGeom>
                <a:avLst/>
                <a:gdLst>
                  <a:gd name="T0" fmla="*/ 0 w 30"/>
                  <a:gd name="T1" fmla="*/ 0 h 82"/>
                  <a:gd name="T2" fmla="*/ 0 w 30"/>
                  <a:gd name="T3" fmla="*/ 0 h 82"/>
                  <a:gd name="T4" fmla="*/ 0 w 30"/>
                  <a:gd name="T5" fmla="*/ 50 h 82"/>
                  <a:gd name="T6" fmla="*/ 30 w 30"/>
                  <a:gd name="T7" fmla="*/ 82 h 82"/>
                  <a:gd name="T8" fmla="*/ 30 w 30"/>
                  <a:gd name="T9" fmla="*/ 82 h 82"/>
                  <a:gd name="T10" fmla="*/ 30 w 30"/>
                  <a:gd name="T11" fmla="*/ 34 h 82"/>
                  <a:gd name="T12" fmla="*/ 0 w 30"/>
                  <a:gd name="T13" fmla="*/ 0 h 82"/>
                </a:gdLst>
                <a:ahLst/>
                <a:cxnLst>
                  <a:cxn ang="0">
                    <a:pos x="T0" y="T1"/>
                  </a:cxn>
                  <a:cxn ang="0">
                    <a:pos x="T2" y="T3"/>
                  </a:cxn>
                  <a:cxn ang="0">
                    <a:pos x="T4" y="T5"/>
                  </a:cxn>
                  <a:cxn ang="0">
                    <a:pos x="T6" y="T7"/>
                  </a:cxn>
                  <a:cxn ang="0">
                    <a:pos x="T8" y="T9"/>
                  </a:cxn>
                  <a:cxn ang="0">
                    <a:pos x="T10" y="T11"/>
                  </a:cxn>
                  <a:cxn ang="0">
                    <a:pos x="T12" y="T13"/>
                  </a:cxn>
                </a:cxnLst>
                <a:rect l="0" t="0" r="r" b="b"/>
                <a:pathLst>
                  <a:path w="30" h="82">
                    <a:moveTo>
                      <a:pt x="0" y="0"/>
                    </a:moveTo>
                    <a:lnTo>
                      <a:pt x="0" y="0"/>
                    </a:lnTo>
                    <a:lnTo>
                      <a:pt x="0" y="50"/>
                    </a:lnTo>
                    <a:lnTo>
                      <a:pt x="30" y="82"/>
                    </a:lnTo>
                    <a:lnTo>
                      <a:pt x="30" y="82"/>
                    </a:lnTo>
                    <a:lnTo>
                      <a:pt x="30" y="3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96" name="Freeform 540"/>
              <p:cNvSpPr/>
              <p:nvPr/>
            </p:nvSpPr>
            <p:spPr bwMode="auto">
              <a:xfrm>
                <a:off x="4732" y="633"/>
                <a:ext cx="30" cy="58"/>
              </a:xfrm>
              <a:custGeom>
                <a:avLst/>
                <a:gdLst>
                  <a:gd name="T0" fmla="*/ 0 w 30"/>
                  <a:gd name="T1" fmla="*/ 0 h 58"/>
                  <a:gd name="T2" fmla="*/ 0 w 30"/>
                  <a:gd name="T3" fmla="*/ 0 h 58"/>
                  <a:gd name="T4" fmla="*/ 0 w 30"/>
                  <a:gd name="T5" fmla="*/ 28 h 58"/>
                  <a:gd name="T6" fmla="*/ 30 w 30"/>
                  <a:gd name="T7" fmla="*/ 58 h 58"/>
                  <a:gd name="T8" fmla="*/ 30 w 30"/>
                  <a:gd name="T9" fmla="*/ 58 h 58"/>
                  <a:gd name="T10" fmla="*/ 30 w 30"/>
                  <a:gd name="T11" fmla="*/ 32 h 58"/>
                  <a:gd name="T12" fmla="*/ 0 w 30"/>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30" h="58">
                    <a:moveTo>
                      <a:pt x="0" y="0"/>
                    </a:moveTo>
                    <a:lnTo>
                      <a:pt x="0" y="0"/>
                    </a:lnTo>
                    <a:lnTo>
                      <a:pt x="0" y="28"/>
                    </a:lnTo>
                    <a:lnTo>
                      <a:pt x="30" y="58"/>
                    </a:lnTo>
                    <a:lnTo>
                      <a:pt x="30" y="58"/>
                    </a:lnTo>
                    <a:lnTo>
                      <a:pt x="3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97" name="Freeform 541"/>
              <p:cNvSpPr/>
              <p:nvPr/>
            </p:nvSpPr>
            <p:spPr bwMode="auto">
              <a:xfrm>
                <a:off x="4732" y="633"/>
                <a:ext cx="30" cy="58"/>
              </a:xfrm>
              <a:custGeom>
                <a:avLst/>
                <a:gdLst>
                  <a:gd name="T0" fmla="*/ 0 w 30"/>
                  <a:gd name="T1" fmla="*/ 0 h 58"/>
                  <a:gd name="T2" fmla="*/ 0 w 30"/>
                  <a:gd name="T3" fmla="*/ 0 h 58"/>
                  <a:gd name="T4" fmla="*/ 0 w 30"/>
                  <a:gd name="T5" fmla="*/ 28 h 58"/>
                  <a:gd name="T6" fmla="*/ 30 w 30"/>
                  <a:gd name="T7" fmla="*/ 58 h 58"/>
                  <a:gd name="T8" fmla="*/ 30 w 30"/>
                  <a:gd name="T9" fmla="*/ 58 h 58"/>
                  <a:gd name="T10" fmla="*/ 30 w 30"/>
                  <a:gd name="T11" fmla="*/ 32 h 58"/>
                  <a:gd name="T12" fmla="*/ 0 w 30"/>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30" h="58">
                    <a:moveTo>
                      <a:pt x="0" y="0"/>
                    </a:moveTo>
                    <a:lnTo>
                      <a:pt x="0" y="0"/>
                    </a:lnTo>
                    <a:lnTo>
                      <a:pt x="0" y="28"/>
                    </a:lnTo>
                    <a:lnTo>
                      <a:pt x="30" y="58"/>
                    </a:lnTo>
                    <a:lnTo>
                      <a:pt x="30" y="58"/>
                    </a:lnTo>
                    <a:lnTo>
                      <a:pt x="30" y="3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98" name="Freeform 542"/>
              <p:cNvSpPr/>
              <p:nvPr/>
            </p:nvSpPr>
            <p:spPr bwMode="auto">
              <a:xfrm>
                <a:off x="4622" y="582"/>
                <a:ext cx="24" cy="63"/>
              </a:xfrm>
              <a:custGeom>
                <a:avLst/>
                <a:gdLst>
                  <a:gd name="T0" fmla="*/ 0 w 24"/>
                  <a:gd name="T1" fmla="*/ 0 h 63"/>
                  <a:gd name="T2" fmla="*/ 0 w 24"/>
                  <a:gd name="T3" fmla="*/ 0 h 63"/>
                  <a:gd name="T4" fmla="*/ 0 w 24"/>
                  <a:gd name="T5" fmla="*/ 41 h 63"/>
                  <a:gd name="T6" fmla="*/ 24 w 24"/>
                  <a:gd name="T7" fmla="*/ 63 h 63"/>
                  <a:gd name="T8" fmla="*/ 24 w 24"/>
                  <a:gd name="T9" fmla="*/ 24 h 63"/>
                  <a:gd name="T10" fmla="*/ 0 w 24"/>
                  <a:gd name="T11" fmla="*/ 0 h 63"/>
                </a:gdLst>
                <a:ahLst/>
                <a:cxnLst>
                  <a:cxn ang="0">
                    <a:pos x="T0" y="T1"/>
                  </a:cxn>
                  <a:cxn ang="0">
                    <a:pos x="T2" y="T3"/>
                  </a:cxn>
                  <a:cxn ang="0">
                    <a:pos x="T4" y="T5"/>
                  </a:cxn>
                  <a:cxn ang="0">
                    <a:pos x="T6" y="T7"/>
                  </a:cxn>
                  <a:cxn ang="0">
                    <a:pos x="T8" y="T9"/>
                  </a:cxn>
                  <a:cxn ang="0">
                    <a:pos x="T10" y="T11"/>
                  </a:cxn>
                </a:cxnLst>
                <a:rect l="0" t="0" r="r" b="b"/>
                <a:pathLst>
                  <a:path w="24" h="63">
                    <a:moveTo>
                      <a:pt x="0" y="0"/>
                    </a:moveTo>
                    <a:lnTo>
                      <a:pt x="0" y="0"/>
                    </a:lnTo>
                    <a:lnTo>
                      <a:pt x="0" y="41"/>
                    </a:lnTo>
                    <a:lnTo>
                      <a:pt x="24" y="63"/>
                    </a:lnTo>
                    <a:lnTo>
                      <a:pt x="24"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99" name="Freeform 543"/>
              <p:cNvSpPr/>
              <p:nvPr/>
            </p:nvSpPr>
            <p:spPr bwMode="auto">
              <a:xfrm>
                <a:off x="4622" y="582"/>
                <a:ext cx="24" cy="63"/>
              </a:xfrm>
              <a:custGeom>
                <a:avLst/>
                <a:gdLst>
                  <a:gd name="T0" fmla="*/ 0 w 24"/>
                  <a:gd name="T1" fmla="*/ 0 h 63"/>
                  <a:gd name="T2" fmla="*/ 0 w 24"/>
                  <a:gd name="T3" fmla="*/ 0 h 63"/>
                  <a:gd name="T4" fmla="*/ 0 w 24"/>
                  <a:gd name="T5" fmla="*/ 41 h 63"/>
                  <a:gd name="T6" fmla="*/ 24 w 24"/>
                  <a:gd name="T7" fmla="*/ 63 h 63"/>
                  <a:gd name="T8" fmla="*/ 24 w 24"/>
                  <a:gd name="T9" fmla="*/ 24 h 63"/>
                  <a:gd name="T10" fmla="*/ 0 w 24"/>
                  <a:gd name="T11" fmla="*/ 0 h 63"/>
                </a:gdLst>
                <a:ahLst/>
                <a:cxnLst>
                  <a:cxn ang="0">
                    <a:pos x="T0" y="T1"/>
                  </a:cxn>
                  <a:cxn ang="0">
                    <a:pos x="T2" y="T3"/>
                  </a:cxn>
                  <a:cxn ang="0">
                    <a:pos x="T4" y="T5"/>
                  </a:cxn>
                  <a:cxn ang="0">
                    <a:pos x="T6" y="T7"/>
                  </a:cxn>
                  <a:cxn ang="0">
                    <a:pos x="T8" y="T9"/>
                  </a:cxn>
                  <a:cxn ang="0">
                    <a:pos x="T10" y="T11"/>
                  </a:cxn>
                </a:cxnLst>
                <a:rect l="0" t="0" r="r" b="b"/>
                <a:pathLst>
                  <a:path w="24" h="63">
                    <a:moveTo>
                      <a:pt x="0" y="0"/>
                    </a:moveTo>
                    <a:lnTo>
                      <a:pt x="0" y="0"/>
                    </a:lnTo>
                    <a:lnTo>
                      <a:pt x="0" y="41"/>
                    </a:lnTo>
                    <a:lnTo>
                      <a:pt x="24" y="63"/>
                    </a:lnTo>
                    <a:lnTo>
                      <a:pt x="24" y="2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00" name="Freeform 544"/>
              <p:cNvSpPr/>
              <p:nvPr/>
            </p:nvSpPr>
            <p:spPr bwMode="auto">
              <a:xfrm>
                <a:off x="4668" y="631"/>
                <a:ext cx="94" cy="122"/>
              </a:xfrm>
              <a:custGeom>
                <a:avLst/>
                <a:gdLst>
                  <a:gd name="T0" fmla="*/ 0 w 94"/>
                  <a:gd name="T1" fmla="*/ 0 h 122"/>
                  <a:gd name="T2" fmla="*/ 0 w 94"/>
                  <a:gd name="T3" fmla="*/ 0 h 122"/>
                  <a:gd name="T4" fmla="*/ 2 w 94"/>
                  <a:gd name="T5" fmla="*/ 4 h 122"/>
                  <a:gd name="T6" fmla="*/ 2 w 94"/>
                  <a:gd name="T7" fmla="*/ 36 h 122"/>
                  <a:gd name="T8" fmla="*/ 94 w 94"/>
                  <a:gd name="T9" fmla="*/ 122 h 122"/>
                  <a:gd name="T10" fmla="*/ 94 w 94"/>
                  <a:gd name="T11" fmla="*/ 98 h 122"/>
                  <a:gd name="T12" fmla="*/ 0 w 94"/>
                  <a:gd name="T13" fmla="*/ 0 h 122"/>
                </a:gdLst>
                <a:ahLst/>
                <a:cxnLst>
                  <a:cxn ang="0">
                    <a:pos x="T0" y="T1"/>
                  </a:cxn>
                  <a:cxn ang="0">
                    <a:pos x="T2" y="T3"/>
                  </a:cxn>
                  <a:cxn ang="0">
                    <a:pos x="T4" y="T5"/>
                  </a:cxn>
                  <a:cxn ang="0">
                    <a:pos x="T6" y="T7"/>
                  </a:cxn>
                  <a:cxn ang="0">
                    <a:pos x="T8" y="T9"/>
                  </a:cxn>
                  <a:cxn ang="0">
                    <a:pos x="T10" y="T11"/>
                  </a:cxn>
                  <a:cxn ang="0">
                    <a:pos x="T12" y="T13"/>
                  </a:cxn>
                </a:cxnLst>
                <a:rect l="0" t="0" r="r" b="b"/>
                <a:pathLst>
                  <a:path w="94" h="122">
                    <a:moveTo>
                      <a:pt x="0" y="0"/>
                    </a:moveTo>
                    <a:lnTo>
                      <a:pt x="0" y="0"/>
                    </a:lnTo>
                    <a:lnTo>
                      <a:pt x="2" y="4"/>
                    </a:lnTo>
                    <a:lnTo>
                      <a:pt x="2" y="36"/>
                    </a:lnTo>
                    <a:lnTo>
                      <a:pt x="94" y="122"/>
                    </a:lnTo>
                    <a:lnTo>
                      <a:pt x="94" y="9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01" name="Freeform 545"/>
              <p:cNvSpPr/>
              <p:nvPr/>
            </p:nvSpPr>
            <p:spPr bwMode="auto">
              <a:xfrm>
                <a:off x="4668" y="631"/>
                <a:ext cx="94" cy="122"/>
              </a:xfrm>
              <a:custGeom>
                <a:avLst/>
                <a:gdLst>
                  <a:gd name="T0" fmla="*/ 0 w 94"/>
                  <a:gd name="T1" fmla="*/ 0 h 122"/>
                  <a:gd name="T2" fmla="*/ 0 w 94"/>
                  <a:gd name="T3" fmla="*/ 0 h 122"/>
                  <a:gd name="T4" fmla="*/ 2 w 94"/>
                  <a:gd name="T5" fmla="*/ 4 h 122"/>
                  <a:gd name="T6" fmla="*/ 2 w 94"/>
                  <a:gd name="T7" fmla="*/ 36 h 122"/>
                  <a:gd name="T8" fmla="*/ 94 w 94"/>
                  <a:gd name="T9" fmla="*/ 122 h 122"/>
                  <a:gd name="T10" fmla="*/ 94 w 94"/>
                  <a:gd name="T11" fmla="*/ 98 h 122"/>
                  <a:gd name="T12" fmla="*/ 0 w 94"/>
                  <a:gd name="T13" fmla="*/ 0 h 122"/>
                </a:gdLst>
                <a:ahLst/>
                <a:cxnLst>
                  <a:cxn ang="0">
                    <a:pos x="T0" y="T1"/>
                  </a:cxn>
                  <a:cxn ang="0">
                    <a:pos x="T2" y="T3"/>
                  </a:cxn>
                  <a:cxn ang="0">
                    <a:pos x="T4" y="T5"/>
                  </a:cxn>
                  <a:cxn ang="0">
                    <a:pos x="T6" y="T7"/>
                  </a:cxn>
                  <a:cxn ang="0">
                    <a:pos x="T8" y="T9"/>
                  </a:cxn>
                  <a:cxn ang="0">
                    <a:pos x="T10" y="T11"/>
                  </a:cxn>
                  <a:cxn ang="0">
                    <a:pos x="T12" y="T13"/>
                  </a:cxn>
                </a:cxnLst>
                <a:rect l="0" t="0" r="r" b="b"/>
                <a:pathLst>
                  <a:path w="94" h="122">
                    <a:moveTo>
                      <a:pt x="0" y="0"/>
                    </a:moveTo>
                    <a:lnTo>
                      <a:pt x="0" y="0"/>
                    </a:lnTo>
                    <a:lnTo>
                      <a:pt x="2" y="4"/>
                    </a:lnTo>
                    <a:lnTo>
                      <a:pt x="2" y="36"/>
                    </a:lnTo>
                    <a:lnTo>
                      <a:pt x="94" y="122"/>
                    </a:lnTo>
                    <a:lnTo>
                      <a:pt x="94" y="9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02" name="Freeform 546"/>
              <p:cNvSpPr/>
              <p:nvPr/>
            </p:nvSpPr>
            <p:spPr bwMode="auto">
              <a:xfrm>
                <a:off x="4516" y="562"/>
                <a:ext cx="38" cy="83"/>
              </a:xfrm>
              <a:custGeom>
                <a:avLst/>
                <a:gdLst>
                  <a:gd name="T0" fmla="*/ 0 w 38"/>
                  <a:gd name="T1" fmla="*/ 0 h 83"/>
                  <a:gd name="T2" fmla="*/ 0 w 38"/>
                  <a:gd name="T3" fmla="*/ 50 h 83"/>
                  <a:gd name="T4" fmla="*/ 38 w 38"/>
                  <a:gd name="T5" fmla="*/ 83 h 83"/>
                  <a:gd name="T6" fmla="*/ 38 w 38"/>
                  <a:gd name="T7" fmla="*/ 36 h 83"/>
                  <a:gd name="T8" fmla="*/ 0 w 38"/>
                  <a:gd name="T9" fmla="*/ 0 h 83"/>
                </a:gdLst>
                <a:ahLst/>
                <a:cxnLst>
                  <a:cxn ang="0">
                    <a:pos x="T0" y="T1"/>
                  </a:cxn>
                  <a:cxn ang="0">
                    <a:pos x="T2" y="T3"/>
                  </a:cxn>
                  <a:cxn ang="0">
                    <a:pos x="T4" y="T5"/>
                  </a:cxn>
                  <a:cxn ang="0">
                    <a:pos x="T6" y="T7"/>
                  </a:cxn>
                  <a:cxn ang="0">
                    <a:pos x="T8" y="T9"/>
                  </a:cxn>
                </a:cxnLst>
                <a:rect l="0" t="0" r="r" b="b"/>
                <a:pathLst>
                  <a:path w="38" h="83">
                    <a:moveTo>
                      <a:pt x="0" y="0"/>
                    </a:moveTo>
                    <a:lnTo>
                      <a:pt x="0" y="50"/>
                    </a:lnTo>
                    <a:lnTo>
                      <a:pt x="38" y="83"/>
                    </a:lnTo>
                    <a:lnTo>
                      <a:pt x="38" y="3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03" name="Freeform 547"/>
              <p:cNvSpPr/>
              <p:nvPr/>
            </p:nvSpPr>
            <p:spPr bwMode="auto">
              <a:xfrm>
                <a:off x="4516" y="562"/>
                <a:ext cx="38" cy="83"/>
              </a:xfrm>
              <a:custGeom>
                <a:avLst/>
                <a:gdLst>
                  <a:gd name="T0" fmla="*/ 0 w 38"/>
                  <a:gd name="T1" fmla="*/ 0 h 83"/>
                  <a:gd name="T2" fmla="*/ 0 w 38"/>
                  <a:gd name="T3" fmla="*/ 50 h 83"/>
                  <a:gd name="T4" fmla="*/ 38 w 38"/>
                  <a:gd name="T5" fmla="*/ 83 h 83"/>
                  <a:gd name="T6" fmla="*/ 38 w 38"/>
                  <a:gd name="T7" fmla="*/ 36 h 83"/>
                  <a:gd name="T8" fmla="*/ 0 w 38"/>
                  <a:gd name="T9" fmla="*/ 0 h 83"/>
                </a:gdLst>
                <a:ahLst/>
                <a:cxnLst>
                  <a:cxn ang="0">
                    <a:pos x="T0" y="T1"/>
                  </a:cxn>
                  <a:cxn ang="0">
                    <a:pos x="T2" y="T3"/>
                  </a:cxn>
                  <a:cxn ang="0">
                    <a:pos x="T4" y="T5"/>
                  </a:cxn>
                  <a:cxn ang="0">
                    <a:pos x="T6" y="T7"/>
                  </a:cxn>
                  <a:cxn ang="0">
                    <a:pos x="T8" y="T9"/>
                  </a:cxn>
                </a:cxnLst>
                <a:rect l="0" t="0" r="r" b="b"/>
                <a:pathLst>
                  <a:path w="38" h="83">
                    <a:moveTo>
                      <a:pt x="0" y="0"/>
                    </a:moveTo>
                    <a:lnTo>
                      <a:pt x="0" y="50"/>
                    </a:lnTo>
                    <a:lnTo>
                      <a:pt x="38" y="83"/>
                    </a:lnTo>
                    <a:lnTo>
                      <a:pt x="38" y="3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04" name="Freeform 548"/>
              <p:cNvSpPr/>
              <p:nvPr/>
            </p:nvSpPr>
            <p:spPr bwMode="auto">
              <a:xfrm>
                <a:off x="4738" y="765"/>
                <a:ext cx="24" cy="46"/>
              </a:xfrm>
              <a:custGeom>
                <a:avLst/>
                <a:gdLst>
                  <a:gd name="T0" fmla="*/ 0 w 24"/>
                  <a:gd name="T1" fmla="*/ 0 h 46"/>
                  <a:gd name="T2" fmla="*/ 0 w 24"/>
                  <a:gd name="T3" fmla="*/ 28 h 46"/>
                  <a:gd name="T4" fmla="*/ 24 w 24"/>
                  <a:gd name="T5" fmla="*/ 46 h 46"/>
                  <a:gd name="T6" fmla="*/ 24 w 24"/>
                  <a:gd name="T7" fmla="*/ 46 h 46"/>
                  <a:gd name="T8" fmla="*/ 24 w 24"/>
                  <a:gd name="T9" fmla="*/ 22 h 46"/>
                  <a:gd name="T10" fmla="*/ 0 w 24"/>
                  <a:gd name="T11" fmla="*/ 0 h 46"/>
                </a:gdLst>
                <a:ahLst/>
                <a:cxnLst>
                  <a:cxn ang="0">
                    <a:pos x="T0" y="T1"/>
                  </a:cxn>
                  <a:cxn ang="0">
                    <a:pos x="T2" y="T3"/>
                  </a:cxn>
                  <a:cxn ang="0">
                    <a:pos x="T4" y="T5"/>
                  </a:cxn>
                  <a:cxn ang="0">
                    <a:pos x="T6" y="T7"/>
                  </a:cxn>
                  <a:cxn ang="0">
                    <a:pos x="T8" y="T9"/>
                  </a:cxn>
                  <a:cxn ang="0">
                    <a:pos x="T10" y="T11"/>
                  </a:cxn>
                </a:cxnLst>
                <a:rect l="0" t="0" r="r" b="b"/>
                <a:pathLst>
                  <a:path w="24" h="46">
                    <a:moveTo>
                      <a:pt x="0" y="0"/>
                    </a:moveTo>
                    <a:lnTo>
                      <a:pt x="0" y="28"/>
                    </a:lnTo>
                    <a:lnTo>
                      <a:pt x="24" y="46"/>
                    </a:lnTo>
                    <a:lnTo>
                      <a:pt x="24" y="46"/>
                    </a:lnTo>
                    <a:lnTo>
                      <a:pt x="24" y="2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05" name="Freeform 549"/>
              <p:cNvSpPr/>
              <p:nvPr/>
            </p:nvSpPr>
            <p:spPr bwMode="auto">
              <a:xfrm>
                <a:off x="4738" y="765"/>
                <a:ext cx="24" cy="46"/>
              </a:xfrm>
              <a:custGeom>
                <a:avLst/>
                <a:gdLst>
                  <a:gd name="T0" fmla="*/ 0 w 24"/>
                  <a:gd name="T1" fmla="*/ 0 h 46"/>
                  <a:gd name="T2" fmla="*/ 0 w 24"/>
                  <a:gd name="T3" fmla="*/ 28 h 46"/>
                  <a:gd name="T4" fmla="*/ 24 w 24"/>
                  <a:gd name="T5" fmla="*/ 46 h 46"/>
                  <a:gd name="T6" fmla="*/ 24 w 24"/>
                  <a:gd name="T7" fmla="*/ 46 h 46"/>
                  <a:gd name="T8" fmla="*/ 24 w 24"/>
                  <a:gd name="T9" fmla="*/ 22 h 46"/>
                  <a:gd name="T10" fmla="*/ 0 w 24"/>
                  <a:gd name="T11" fmla="*/ 0 h 46"/>
                </a:gdLst>
                <a:ahLst/>
                <a:cxnLst>
                  <a:cxn ang="0">
                    <a:pos x="T0" y="T1"/>
                  </a:cxn>
                  <a:cxn ang="0">
                    <a:pos x="T2" y="T3"/>
                  </a:cxn>
                  <a:cxn ang="0">
                    <a:pos x="T4" y="T5"/>
                  </a:cxn>
                  <a:cxn ang="0">
                    <a:pos x="T6" y="T7"/>
                  </a:cxn>
                  <a:cxn ang="0">
                    <a:pos x="T8" y="T9"/>
                  </a:cxn>
                  <a:cxn ang="0">
                    <a:pos x="T10" y="T11"/>
                  </a:cxn>
                </a:cxnLst>
                <a:rect l="0" t="0" r="r" b="b"/>
                <a:pathLst>
                  <a:path w="24" h="46">
                    <a:moveTo>
                      <a:pt x="0" y="0"/>
                    </a:moveTo>
                    <a:lnTo>
                      <a:pt x="0" y="28"/>
                    </a:lnTo>
                    <a:lnTo>
                      <a:pt x="24" y="46"/>
                    </a:lnTo>
                    <a:lnTo>
                      <a:pt x="24" y="46"/>
                    </a:lnTo>
                    <a:lnTo>
                      <a:pt x="24" y="2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06" name="Freeform 550"/>
              <p:cNvSpPr/>
              <p:nvPr/>
            </p:nvSpPr>
            <p:spPr bwMode="auto">
              <a:xfrm>
                <a:off x="4516" y="653"/>
                <a:ext cx="94" cy="114"/>
              </a:xfrm>
              <a:custGeom>
                <a:avLst/>
                <a:gdLst>
                  <a:gd name="T0" fmla="*/ 0 w 94"/>
                  <a:gd name="T1" fmla="*/ 0 h 114"/>
                  <a:gd name="T2" fmla="*/ 0 w 94"/>
                  <a:gd name="T3" fmla="*/ 50 h 114"/>
                  <a:gd name="T4" fmla="*/ 94 w 94"/>
                  <a:gd name="T5" fmla="*/ 114 h 114"/>
                  <a:gd name="T6" fmla="*/ 94 w 94"/>
                  <a:gd name="T7" fmla="*/ 74 h 114"/>
                  <a:gd name="T8" fmla="*/ 0 w 94"/>
                  <a:gd name="T9" fmla="*/ 0 h 114"/>
                </a:gdLst>
                <a:ahLst/>
                <a:cxnLst>
                  <a:cxn ang="0">
                    <a:pos x="T0" y="T1"/>
                  </a:cxn>
                  <a:cxn ang="0">
                    <a:pos x="T2" y="T3"/>
                  </a:cxn>
                  <a:cxn ang="0">
                    <a:pos x="T4" y="T5"/>
                  </a:cxn>
                  <a:cxn ang="0">
                    <a:pos x="T6" y="T7"/>
                  </a:cxn>
                  <a:cxn ang="0">
                    <a:pos x="T8" y="T9"/>
                  </a:cxn>
                </a:cxnLst>
                <a:rect l="0" t="0" r="r" b="b"/>
                <a:pathLst>
                  <a:path w="94" h="114">
                    <a:moveTo>
                      <a:pt x="0" y="0"/>
                    </a:moveTo>
                    <a:lnTo>
                      <a:pt x="0" y="50"/>
                    </a:lnTo>
                    <a:lnTo>
                      <a:pt x="94" y="114"/>
                    </a:lnTo>
                    <a:lnTo>
                      <a:pt x="94" y="7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07" name="Freeform 551"/>
              <p:cNvSpPr/>
              <p:nvPr/>
            </p:nvSpPr>
            <p:spPr bwMode="auto">
              <a:xfrm>
                <a:off x="4516" y="653"/>
                <a:ext cx="94" cy="114"/>
              </a:xfrm>
              <a:custGeom>
                <a:avLst/>
                <a:gdLst>
                  <a:gd name="T0" fmla="*/ 0 w 94"/>
                  <a:gd name="T1" fmla="*/ 0 h 114"/>
                  <a:gd name="T2" fmla="*/ 0 w 94"/>
                  <a:gd name="T3" fmla="*/ 50 h 114"/>
                  <a:gd name="T4" fmla="*/ 94 w 94"/>
                  <a:gd name="T5" fmla="*/ 114 h 114"/>
                  <a:gd name="T6" fmla="*/ 94 w 94"/>
                  <a:gd name="T7" fmla="*/ 74 h 114"/>
                  <a:gd name="T8" fmla="*/ 0 w 94"/>
                  <a:gd name="T9" fmla="*/ 0 h 114"/>
                </a:gdLst>
                <a:ahLst/>
                <a:cxnLst>
                  <a:cxn ang="0">
                    <a:pos x="T0" y="T1"/>
                  </a:cxn>
                  <a:cxn ang="0">
                    <a:pos x="T2" y="T3"/>
                  </a:cxn>
                  <a:cxn ang="0">
                    <a:pos x="T4" y="T5"/>
                  </a:cxn>
                  <a:cxn ang="0">
                    <a:pos x="T6" y="T7"/>
                  </a:cxn>
                  <a:cxn ang="0">
                    <a:pos x="T8" y="T9"/>
                  </a:cxn>
                </a:cxnLst>
                <a:rect l="0" t="0" r="r" b="b"/>
                <a:pathLst>
                  <a:path w="94" h="114">
                    <a:moveTo>
                      <a:pt x="0" y="0"/>
                    </a:moveTo>
                    <a:lnTo>
                      <a:pt x="0" y="50"/>
                    </a:lnTo>
                    <a:lnTo>
                      <a:pt x="94" y="114"/>
                    </a:lnTo>
                    <a:lnTo>
                      <a:pt x="94" y="7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08" name="Freeform 552"/>
              <p:cNvSpPr/>
              <p:nvPr/>
            </p:nvSpPr>
            <p:spPr bwMode="auto">
              <a:xfrm>
                <a:off x="4632" y="745"/>
                <a:ext cx="28" cy="56"/>
              </a:xfrm>
              <a:custGeom>
                <a:avLst/>
                <a:gdLst>
                  <a:gd name="T0" fmla="*/ 0 w 28"/>
                  <a:gd name="T1" fmla="*/ 0 h 56"/>
                  <a:gd name="T2" fmla="*/ 2 w 28"/>
                  <a:gd name="T3" fmla="*/ 2 h 56"/>
                  <a:gd name="T4" fmla="*/ 2 w 28"/>
                  <a:gd name="T5" fmla="*/ 38 h 56"/>
                  <a:gd name="T6" fmla="*/ 28 w 28"/>
                  <a:gd name="T7" fmla="*/ 56 h 56"/>
                  <a:gd name="T8" fmla="*/ 28 w 28"/>
                  <a:gd name="T9" fmla="*/ 20 h 56"/>
                  <a:gd name="T10" fmla="*/ 0 w 28"/>
                  <a:gd name="T11" fmla="*/ 0 h 56"/>
                </a:gdLst>
                <a:ahLst/>
                <a:cxnLst>
                  <a:cxn ang="0">
                    <a:pos x="T0" y="T1"/>
                  </a:cxn>
                  <a:cxn ang="0">
                    <a:pos x="T2" y="T3"/>
                  </a:cxn>
                  <a:cxn ang="0">
                    <a:pos x="T4" y="T5"/>
                  </a:cxn>
                  <a:cxn ang="0">
                    <a:pos x="T6" y="T7"/>
                  </a:cxn>
                  <a:cxn ang="0">
                    <a:pos x="T8" y="T9"/>
                  </a:cxn>
                  <a:cxn ang="0">
                    <a:pos x="T10" y="T11"/>
                  </a:cxn>
                </a:cxnLst>
                <a:rect l="0" t="0" r="r" b="b"/>
                <a:pathLst>
                  <a:path w="28" h="56">
                    <a:moveTo>
                      <a:pt x="0" y="0"/>
                    </a:moveTo>
                    <a:lnTo>
                      <a:pt x="2" y="2"/>
                    </a:lnTo>
                    <a:lnTo>
                      <a:pt x="2" y="38"/>
                    </a:lnTo>
                    <a:lnTo>
                      <a:pt x="28" y="56"/>
                    </a:lnTo>
                    <a:lnTo>
                      <a:pt x="28"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09" name="Freeform 553"/>
              <p:cNvSpPr/>
              <p:nvPr/>
            </p:nvSpPr>
            <p:spPr bwMode="auto">
              <a:xfrm>
                <a:off x="4632" y="745"/>
                <a:ext cx="28" cy="56"/>
              </a:xfrm>
              <a:custGeom>
                <a:avLst/>
                <a:gdLst>
                  <a:gd name="T0" fmla="*/ 0 w 28"/>
                  <a:gd name="T1" fmla="*/ 0 h 56"/>
                  <a:gd name="T2" fmla="*/ 2 w 28"/>
                  <a:gd name="T3" fmla="*/ 2 h 56"/>
                  <a:gd name="T4" fmla="*/ 2 w 28"/>
                  <a:gd name="T5" fmla="*/ 38 h 56"/>
                  <a:gd name="T6" fmla="*/ 28 w 28"/>
                  <a:gd name="T7" fmla="*/ 56 h 56"/>
                  <a:gd name="T8" fmla="*/ 28 w 28"/>
                  <a:gd name="T9" fmla="*/ 20 h 56"/>
                  <a:gd name="T10" fmla="*/ 0 w 28"/>
                  <a:gd name="T11" fmla="*/ 0 h 56"/>
                </a:gdLst>
                <a:ahLst/>
                <a:cxnLst>
                  <a:cxn ang="0">
                    <a:pos x="T0" y="T1"/>
                  </a:cxn>
                  <a:cxn ang="0">
                    <a:pos x="T2" y="T3"/>
                  </a:cxn>
                  <a:cxn ang="0">
                    <a:pos x="T4" y="T5"/>
                  </a:cxn>
                  <a:cxn ang="0">
                    <a:pos x="T6" y="T7"/>
                  </a:cxn>
                  <a:cxn ang="0">
                    <a:pos x="T8" y="T9"/>
                  </a:cxn>
                  <a:cxn ang="0">
                    <a:pos x="T10" y="T11"/>
                  </a:cxn>
                </a:cxnLst>
                <a:rect l="0" t="0" r="r" b="b"/>
                <a:pathLst>
                  <a:path w="28" h="56">
                    <a:moveTo>
                      <a:pt x="0" y="0"/>
                    </a:moveTo>
                    <a:lnTo>
                      <a:pt x="2" y="2"/>
                    </a:lnTo>
                    <a:lnTo>
                      <a:pt x="2" y="38"/>
                    </a:lnTo>
                    <a:lnTo>
                      <a:pt x="28" y="56"/>
                    </a:lnTo>
                    <a:lnTo>
                      <a:pt x="28" y="2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10" name="Freeform 554"/>
              <p:cNvSpPr/>
              <p:nvPr/>
            </p:nvSpPr>
            <p:spPr bwMode="auto">
              <a:xfrm>
                <a:off x="4684" y="785"/>
                <a:ext cx="78" cy="84"/>
              </a:xfrm>
              <a:custGeom>
                <a:avLst/>
                <a:gdLst>
                  <a:gd name="T0" fmla="*/ 0 w 78"/>
                  <a:gd name="T1" fmla="*/ 0 h 84"/>
                  <a:gd name="T2" fmla="*/ 0 w 78"/>
                  <a:gd name="T3" fmla="*/ 0 h 84"/>
                  <a:gd name="T4" fmla="*/ 0 w 78"/>
                  <a:gd name="T5" fmla="*/ 32 h 84"/>
                  <a:gd name="T6" fmla="*/ 78 w 78"/>
                  <a:gd name="T7" fmla="*/ 84 h 84"/>
                  <a:gd name="T8" fmla="*/ 78 w 78"/>
                  <a:gd name="T9" fmla="*/ 84 h 84"/>
                  <a:gd name="T10" fmla="*/ 78 w 78"/>
                  <a:gd name="T11" fmla="*/ 60 h 84"/>
                  <a:gd name="T12" fmla="*/ 0 w 78"/>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78" h="84">
                    <a:moveTo>
                      <a:pt x="0" y="0"/>
                    </a:moveTo>
                    <a:lnTo>
                      <a:pt x="0" y="0"/>
                    </a:lnTo>
                    <a:lnTo>
                      <a:pt x="0" y="32"/>
                    </a:lnTo>
                    <a:lnTo>
                      <a:pt x="78" y="84"/>
                    </a:lnTo>
                    <a:lnTo>
                      <a:pt x="78" y="84"/>
                    </a:lnTo>
                    <a:lnTo>
                      <a:pt x="78" y="6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11" name="Freeform 555"/>
              <p:cNvSpPr/>
              <p:nvPr/>
            </p:nvSpPr>
            <p:spPr bwMode="auto">
              <a:xfrm>
                <a:off x="4684" y="785"/>
                <a:ext cx="78" cy="84"/>
              </a:xfrm>
              <a:custGeom>
                <a:avLst/>
                <a:gdLst>
                  <a:gd name="T0" fmla="*/ 0 w 78"/>
                  <a:gd name="T1" fmla="*/ 0 h 84"/>
                  <a:gd name="T2" fmla="*/ 0 w 78"/>
                  <a:gd name="T3" fmla="*/ 0 h 84"/>
                  <a:gd name="T4" fmla="*/ 0 w 78"/>
                  <a:gd name="T5" fmla="*/ 32 h 84"/>
                  <a:gd name="T6" fmla="*/ 78 w 78"/>
                  <a:gd name="T7" fmla="*/ 84 h 84"/>
                  <a:gd name="T8" fmla="*/ 78 w 78"/>
                  <a:gd name="T9" fmla="*/ 84 h 84"/>
                  <a:gd name="T10" fmla="*/ 78 w 78"/>
                  <a:gd name="T11" fmla="*/ 60 h 84"/>
                  <a:gd name="T12" fmla="*/ 0 w 78"/>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78" h="84">
                    <a:moveTo>
                      <a:pt x="0" y="0"/>
                    </a:moveTo>
                    <a:lnTo>
                      <a:pt x="0" y="0"/>
                    </a:lnTo>
                    <a:lnTo>
                      <a:pt x="0" y="32"/>
                    </a:lnTo>
                    <a:lnTo>
                      <a:pt x="78" y="84"/>
                    </a:lnTo>
                    <a:lnTo>
                      <a:pt x="78" y="84"/>
                    </a:lnTo>
                    <a:lnTo>
                      <a:pt x="78" y="6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12" name="Freeform 556"/>
              <p:cNvSpPr/>
              <p:nvPr/>
            </p:nvSpPr>
            <p:spPr bwMode="auto">
              <a:xfrm>
                <a:off x="4516" y="743"/>
                <a:ext cx="30" cy="66"/>
              </a:xfrm>
              <a:custGeom>
                <a:avLst/>
                <a:gdLst>
                  <a:gd name="T0" fmla="*/ 0 w 30"/>
                  <a:gd name="T1" fmla="*/ 0 h 66"/>
                  <a:gd name="T2" fmla="*/ 0 w 30"/>
                  <a:gd name="T3" fmla="*/ 0 h 66"/>
                  <a:gd name="T4" fmla="*/ 0 w 30"/>
                  <a:gd name="T5" fmla="*/ 50 h 66"/>
                  <a:gd name="T6" fmla="*/ 30 w 30"/>
                  <a:gd name="T7" fmla="*/ 66 h 66"/>
                  <a:gd name="T8" fmla="*/ 30 w 30"/>
                  <a:gd name="T9" fmla="*/ 66 h 66"/>
                  <a:gd name="T10" fmla="*/ 30 w 30"/>
                  <a:gd name="T11" fmla="*/ 20 h 66"/>
                  <a:gd name="T12" fmla="*/ 0 w 30"/>
                  <a:gd name="T13" fmla="*/ 0 h 66"/>
                </a:gdLst>
                <a:ahLst/>
                <a:cxnLst>
                  <a:cxn ang="0">
                    <a:pos x="T0" y="T1"/>
                  </a:cxn>
                  <a:cxn ang="0">
                    <a:pos x="T2" y="T3"/>
                  </a:cxn>
                  <a:cxn ang="0">
                    <a:pos x="T4" y="T5"/>
                  </a:cxn>
                  <a:cxn ang="0">
                    <a:pos x="T6" y="T7"/>
                  </a:cxn>
                  <a:cxn ang="0">
                    <a:pos x="T8" y="T9"/>
                  </a:cxn>
                  <a:cxn ang="0">
                    <a:pos x="T10" y="T11"/>
                  </a:cxn>
                  <a:cxn ang="0">
                    <a:pos x="T12" y="T13"/>
                  </a:cxn>
                </a:cxnLst>
                <a:rect l="0" t="0" r="r" b="b"/>
                <a:pathLst>
                  <a:path w="30" h="66">
                    <a:moveTo>
                      <a:pt x="0" y="0"/>
                    </a:moveTo>
                    <a:lnTo>
                      <a:pt x="0" y="0"/>
                    </a:lnTo>
                    <a:lnTo>
                      <a:pt x="0" y="50"/>
                    </a:lnTo>
                    <a:lnTo>
                      <a:pt x="30" y="66"/>
                    </a:lnTo>
                    <a:lnTo>
                      <a:pt x="30" y="66"/>
                    </a:lnTo>
                    <a:lnTo>
                      <a:pt x="30"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13" name="Freeform 557"/>
              <p:cNvSpPr/>
              <p:nvPr/>
            </p:nvSpPr>
            <p:spPr bwMode="auto">
              <a:xfrm>
                <a:off x="4516" y="743"/>
                <a:ext cx="30" cy="66"/>
              </a:xfrm>
              <a:custGeom>
                <a:avLst/>
                <a:gdLst>
                  <a:gd name="T0" fmla="*/ 0 w 30"/>
                  <a:gd name="T1" fmla="*/ 0 h 66"/>
                  <a:gd name="T2" fmla="*/ 0 w 30"/>
                  <a:gd name="T3" fmla="*/ 0 h 66"/>
                  <a:gd name="T4" fmla="*/ 0 w 30"/>
                  <a:gd name="T5" fmla="*/ 50 h 66"/>
                  <a:gd name="T6" fmla="*/ 30 w 30"/>
                  <a:gd name="T7" fmla="*/ 66 h 66"/>
                  <a:gd name="T8" fmla="*/ 30 w 30"/>
                  <a:gd name="T9" fmla="*/ 66 h 66"/>
                  <a:gd name="T10" fmla="*/ 30 w 30"/>
                  <a:gd name="T11" fmla="*/ 20 h 66"/>
                  <a:gd name="T12" fmla="*/ 0 w 30"/>
                  <a:gd name="T13" fmla="*/ 0 h 66"/>
                </a:gdLst>
                <a:ahLst/>
                <a:cxnLst>
                  <a:cxn ang="0">
                    <a:pos x="T0" y="T1"/>
                  </a:cxn>
                  <a:cxn ang="0">
                    <a:pos x="T2" y="T3"/>
                  </a:cxn>
                  <a:cxn ang="0">
                    <a:pos x="T4" y="T5"/>
                  </a:cxn>
                  <a:cxn ang="0">
                    <a:pos x="T6" y="T7"/>
                  </a:cxn>
                  <a:cxn ang="0">
                    <a:pos x="T8" y="T9"/>
                  </a:cxn>
                  <a:cxn ang="0">
                    <a:pos x="T10" y="T11"/>
                  </a:cxn>
                  <a:cxn ang="0">
                    <a:pos x="T12" y="T13"/>
                  </a:cxn>
                </a:cxnLst>
                <a:rect l="0" t="0" r="r" b="b"/>
                <a:pathLst>
                  <a:path w="30" h="66">
                    <a:moveTo>
                      <a:pt x="0" y="0"/>
                    </a:moveTo>
                    <a:lnTo>
                      <a:pt x="0" y="0"/>
                    </a:lnTo>
                    <a:lnTo>
                      <a:pt x="0" y="50"/>
                    </a:lnTo>
                    <a:lnTo>
                      <a:pt x="30" y="66"/>
                    </a:lnTo>
                    <a:lnTo>
                      <a:pt x="30" y="66"/>
                    </a:lnTo>
                    <a:lnTo>
                      <a:pt x="30" y="2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14" name="Freeform 558"/>
              <p:cNvSpPr/>
              <p:nvPr/>
            </p:nvSpPr>
            <p:spPr bwMode="auto">
              <a:xfrm>
                <a:off x="4570" y="779"/>
                <a:ext cx="28" cy="58"/>
              </a:xfrm>
              <a:custGeom>
                <a:avLst/>
                <a:gdLst>
                  <a:gd name="T0" fmla="*/ 0 w 28"/>
                  <a:gd name="T1" fmla="*/ 0 h 58"/>
                  <a:gd name="T2" fmla="*/ 0 w 28"/>
                  <a:gd name="T3" fmla="*/ 0 h 58"/>
                  <a:gd name="T4" fmla="*/ 0 w 28"/>
                  <a:gd name="T5" fmla="*/ 44 h 58"/>
                  <a:gd name="T6" fmla="*/ 28 w 28"/>
                  <a:gd name="T7" fmla="*/ 58 h 58"/>
                  <a:gd name="T8" fmla="*/ 28 w 28"/>
                  <a:gd name="T9" fmla="*/ 16 h 58"/>
                  <a:gd name="T10" fmla="*/ 0 w 28"/>
                  <a:gd name="T11" fmla="*/ 0 h 58"/>
                </a:gdLst>
                <a:ahLst/>
                <a:cxnLst>
                  <a:cxn ang="0">
                    <a:pos x="T0" y="T1"/>
                  </a:cxn>
                  <a:cxn ang="0">
                    <a:pos x="T2" y="T3"/>
                  </a:cxn>
                  <a:cxn ang="0">
                    <a:pos x="T4" y="T5"/>
                  </a:cxn>
                  <a:cxn ang="0">
                    <a:pos x="T6" y="T7"/>
                  </a:cxn>
                  <a:cxn ang="0">
                    <a:pos x="T8" y="T9"/>
                  </a:cxn>
                  <a:cxn ang="0">
                    <a:pos x="T10" y="T11"/>
                  </a:cxn>
                </a:cxnLst>
                <a:rect l="0" t="0" r="r" b="b"/>
                <a:pathLst>
                  <a:path w="28" h="58">
                    <a:moveTo>
                      <a:pt x="0" y="0"/>
                    </a:moveTo>
                    <a:lnTo>
                      <a:pt x="0" y="0"/>
                    </a:lnTo>
                    <a:lnTo>
                      <a:pt x="0" y="44"/>
                    </a:lnTo>
                    <a:lnTo>
                      <a:pt x="28" y="58"/>
                    </a:lnTo>
                    <a:lnTo>
                      <a:pt x="28" y="1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15" name="Freeform 559"/>
              <p:cNvSpPr/>
              <p:nvPr/>
            </p:nvSpPr>
            <p:spPr bwMode="auto">
              <a:xfrm>
                <a:off x="4570" y="779"/>
                <a:ext cx="28" cy="58"/>
              </a:xfrm>
              <a:custGeom>
                <a:avLst/>
                <a:gdLst>
                  <a:gd name="T0" fmla="*/ 0 w 28"/>
                  <a:gd name="T1" fmla="*/ 0 h 58"/>
                  <a:gd name="T2" fmla="*/ 0 w 28"/>
                  <a:gd name="T3" fmla="*/ 0 h 58"/>
                  <a:gd name="T4" fmla="*/ 0 w 28"/>
                  <a:gd name="T5" fmla="*/ 44 h 58"/>
                  <a:gd name="T6" fmla="*/ 28 w 28"/>
                  <a:gd name="T7" fmla="*/ 58 h 58"/>
                  <a:gd name="T8" fmla="*/ 28 w 28"/>
                  <a:gd name="T9" fmla="*/ 16 h 58"/>
                  <a:gd name="T10" fmla="*/ 0 w 28"/>
                  <a:gd name="T11" fmla="*/ 0 h 58"/>
                </a:gdLst>
                <a:ahLst/>
                <a:cxnLst>
                  <a:cxn ang="0">
                    <a:pos x="T0" y="T1"/>
                  </a:cxn>
                  <a:cxn ang="0">
                    <a:pos x="T2" y="T3"/>
                  </a:cxn>
                  <a:cxn ang="0">
                    <a:pos x="T4" y="T5"/>
                  </a:cxn>
                  <a:cxn ang="0">
                    <a:pos x="T6" y="T7"/>
                  </a:cxn>
                  <a:cxn ang="0">
                    <a:pos x="T8" y="T9"/>
                  </a:cxn>
                  <a:cxn ang="0">
                    <a:pos x="T10" y="T11"/>
                  </a:cxn>
                </a:cxnLst>
                <a:rect l="0" t="0" r="r" b="b"/>
                <a:pathLst>
                  <a:path w="28" h="58">
                    <a:moveTo>
                      <a:pt x="0" y="0"/>
                    </a:moveTo>
                    <a:lnTo>
                      <a:pt x="0" y="0"/>
                    </a:lnTo>
                    <a:lnTo>
                      <a:pt x="0" y="44"/>
                    </a:lnTo>
                    <a:lnTo>
                      <a:pt x="28" y="58"/>
                    </a:lnTo>
                    <a:lnTo>
                      <a:pt x="28" y="1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16" name="Freeform 560"/>
              <p:cNvSpPr/>
              <p:nvPr/>
            </p:nvSpPr>
            <p:spPr bwMode="auto">
              <a:xfrm>
                <a:off x="4622" y="811"/>
                <a:ext cx="80" cy="84"/>
              </a:xfrm>
              <a:custGeom>
                <a:avLst/>
                <a:gdLst>
                  <a:gd name="T0" fmla="*/ 0 w 80"/>
                  <a:gd name="T1" fmla="*/ 0 h 84"/>
                  <a:gd name="T2" fmla="*/ 0 w 80"/>
                  <a:gd name="T3" fmla="*/ 40 h 84"/>
                  <a:gd name="T4" fmla="*/ 80 w 80"/>
                  <a:gd name="T5" fmla="*/ 84 h 84"/>
                  <a:gd name="T6" fmla="*/ 80 w 80"/>
                  <a:gd name="T7" fmla="*/ 52 h 84"/>
                  <a:gd name="T8" fmla="*/ 0 w 80"/>
                  <a:gd name="T9" fmla="*/ 0 h 84"/>
                </a:gdLst>
                <a:ahLst/>
                <a:cxnLst>
                  <a:cxn ang="0">
                    <a:pos x="T0" y="T1"/>
                  </a:cxn>
                  <a:cxn ang="0">
                    <a:pos x="T2" y="T3"/>
                  </a:cxn>
                  <a:cxn ang="0">
                    <a:pos x="T4" y="T5"/>
                  </a:cxn>
                  <a:cxn ang="0">
                    <a:pos x="T6" y="T7"/>
                  </a:cxn>
                  <a:cxn ang="0">
                    <a:pos x="T8" y="T9"/>
                  </a:cxn>
                </a:cxnLst>
                <a:rect l="0" t="0" r="r" b="b"/>
                <a:pathLst>
                  <a:path w="80" h="84">
                    <a:moveTo>
                      <a:pt x="0" y="0"/>
                    </a:moveTo>
                    <a:lnTo>
                      <a:pt x="0" y="40"/>
                    </a:lnTo>
                    <a:lnTo>
                      <a:pt x="80" y="84"/>
                    </a:lnTo>
                    <a:lnTo>
                      <a:pt x="80" y="5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17" name="Freeform 561"/>
              <p:cNvSpPr/>
              <p:nvPr/>
            </p:nvSpPr>
            <p:spPr bwMode="auto">
              <a:xfrm>
                <a:off x="4622" y="811"/>
                <a:ext cx="80" cy="84"/>
              </a:xfrm>
              <a:custGeom>
                <a:avLst/>
                <a:gdLst>
                  <a:gd name="T0" fmla="*/ 0 w 80"/>
                  <a:gd name="T1" fmla="*/ 0 h 84"/>
                  <a:gd name="T2" fmla="*/ 0 w 80"/>
                  <a:gd name="T3" fmla="*/ 40 h 84"/>
                  <a:gd name="T4" fmla="*/ 80 w 80"/>
                  <a:gd name="T5" fmla="*/ 84 h 84"/>
                  <a:gd name="T6" fmla="*/ 80 w 80"/>
                  <a:gd name="T7" fmla="*/ 52 h 84"/>
                  <a:gd name="T8" fmla="*/ 0 w 80"/>
                  <a:gd name="T9" fmla="*/ 0 h 84"/>
                </a:gdLst>
                <a:ahLst/>
                <a:cxnLst>
                  <a:cxn ang="0">
                    <a:pos x="T0" y="T1"/>
                  </a:cxn>
                  <a:cxn ang="0">
                    <a:pos x="T2" y="T3"/>
                  </a:cxn>
                  <a:cxn ang="0">
                    <a:pos x="T4" y="T5"/>
                  </a:cxn>
                  <a:cxn ang="0">
                    <a:pos x="T6" y="T7"/>
                  </a:cxn>
                  <a:cxn ang="0">
                    <a:pos x="T8" y="T9"/>
                  </a:cxn>
                </a:cxnLst>
                <a:rect l="0" t="0" r="r" b="b"/>
                <a:pathLst>
                  <a:path w="80" h="84">
                    <a:moveTo>
                      <a:pt x="0" y="0"/>
                    </a:moveTo>
                    <a:lnTo>
                      <a:pt x="0" y="40"/>
                    </a:lnTo>
                    <a:lnTo>
                      <a:pt x="80" y="84"/>
                    </a:lnTo>
                    <a:lnTo>
                      <a:pt x="80" y="5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18" name="Freeform 562"/>
              <p:cNvSpPr/>
              <p:nvPr/>
            </p:nvSpPr>
            <p:spPr bwMode="auto">
              <a:xfrm>
                <a:off x="4726" y="879"/>
                <a:ext cx="36" cy="48"/>
              </a:xfrm>
              <a:custGeom>
                <a:avLst/>
                <a:gdLst>
                  <a:gd name="T0" fmla="*/ 0 w 36"/>
                  <a:gd name="T1" fmla="*/ 0 h 48"/>
                  <a:gd name="T2" fmla="*/ 0 w 36"/>
                  <a:gd name="T3" fmla="*/ 0 h 48"/>
                  <a:gd name="T4" fmla="*/ 0 w 36"/>
                  <a:gd name="T5" fmla="*/ 28 h 48"/>
                  <a:gd name="T6" fmla="*/ 36 w 36"/>
                  <a:gd name="T7" fmla="*/ 48 h 48"/>
                  <a:gd name="T8" fmla="*/ 36 w 36"/>
                  <a:gd name="T9" fmla="*/ 48 h 48"/>
                  <a:gd name="T10" fmla="*/ 36 w 36"/>
                  <a:gd name="T11" fmla="*/ 22 h 48"/>
                  <a:gd name="T12" fmla="*/ 0 w 36"/>
                  <a:gd name="T13" fmla="*/ 0 h 48"/>
                </a:gdLst>
                <a:ahLst/>
                <a:cxnLst>
                  <a:cxn ang="0">
                    <a:pos x="T0" y="T1"/>
                  </a:cxn>
                  <a:cxn ang="0">
                    <a:pos x="T2" y="T3"/>
                  </a:cxn>
                  <a:cxn ang="0">
                    <a:pos x="T4" y="T5"/>
                  </a:cxn>
                  <a:cxn ang="0">
                    <a:pos x="T6" y="T7"/>
                  </a:cxn>
                  <a:cxn ang="0">
                    <a:pos x="T8" y="T9"/>
                  </a:cxn>
                  <a:cxn ang="0">
                    <a:pos x="T10" y="T11"/>
                  </a:cxn>
                  <a:cxn ang="0">
                    <a:pos x="T12" y="T13"/>
                  </a:cxn>
                </a:cxnLst>
                <a:rect l="0" t="0" r="r" b="b"/>
                <a:pathLst>
                  <a:path w="36" h="48">
                    <a:moveTo>
                      <a:pt x="0" y="0"/>
                    </a:moveTo>
                    <a:lnTo>
                      <a:pt x="0" y="0"/>
                    </a:lnTo>
                    <a:lnTo>
                      <a:pt x="0" y="28"/>
                    </a:lnTo>
                    <a:lnTo>
                      <a:pt x="36" y="48"/>
                    </a:lnTo>
                    <a:lnTo>
                      <a:pt x="36" y="48"/>
                    </a:lnTo>
                    <a:lnTo>
                      <a:pt x="36" y="2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19" name="Freeform 563"/>
              <p:cNvSpPr/>
              <p:nvPr/>
            </p:nvSpPr>
            <p:spPr bwMode="auto">
              <a:xfrm>
                <a:off x="4726" y="879"/>
                <a:ext cx="36" cy="48"/>
              </a:xfrm>
              <a:custGeom>
                <a:avLst/>
                <a:gdLst>
                  <a:gd name="T0" fmla="*/ 0 w 36"/>
                  <a:gd name="T1" fmla="*/ 0 h 48"/>
                  <a:gd name="T2" fmla="*/ 0 w 36"/>
                  <a:gd name="T3" fmla="*/ 0 h 48"/>
                  <a:gd name="T4" fmla="*/ 0 w 36"/>
                  <a:gd name="T5" fmla="*/ 28 h 48"/>
                  <a:gd name="T6" fmla="*/ 36 w 36"/>
                  <a:gd name="T7" fmla="*/ 48 h 48"/>
                  <a:gd name="T8" fmla="*/ 36 w 36"/>
                  <a:gd name="T9" fmla="*/ 48 h 48"/>
                  <a:gd name="T10" fmla="*/ 36 w 36"/>
                  <a:gd name="T11" fmla="*/ 22 h 48"/>
                  <a:gd name="T12" fmla="*/ 0 w 36"/>
                  <a:gd name="T13" fmla="*/ 0 h 48"/>
                </a:gdLst>
                <a:ahLst/>
                <a:cxnLst>
                  <a:cxn ang="0">
                    <a:pos x="T0" y="T1"/>
                  </a:cxn>
                  <a:cxn ang="0">
                    <a:pos x="T2" y="T3"/>
                  </a:cxn>
                  <a:cxn ang="0">
                    <a:pos x="T4" y="T5"/>
                  </a:cxn>
                  <a:cxn ang="0">
                    <a:pos x="T6" y="T7"/>
                  </a:cxn>
                  <a:cxn ang="0">
                    <a:pos x="T8" y="T9"/>
                  </a:cxn>
                  <a:cxn ang="0">
                    <a:pos x="T10" y="T11"/>
                  </a:cxn>
                  <a:cxn ang="0">
                    <a:pos x="T12" y="T13"/>
                  </a:cxn>
                </a:cxnLst>
                <a:rect l="0" t="0" r="r" b="b"/>
                <a:pathLst>
                  <a:path w="36" h="48">
                    <a:moveTo>
                      <a:pt x="0" y="0"/>
                    </a:moveTo>
                    <a:lnTo>
                      <a:pt x="0" y="0"/>
                    </a:lnTo>
                    <a:lnTo>
                      <a:pt x="0" y="28"/>
                    </a:lnTo>
                    <a:lnTo>
                      <a:pt x="36" y="48"/>
                    </a:lnTo>
                    <a:lnTo>
                      <a:pt x="36" y="48"/>
                    </a:lnTo>
                    <a:lnTo>
                      <a:pt x="36" y="2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20" name="Freeform 564"/>
              <p:cNvSpPr/>
              <p:nvPr/>
            </p:nvSpPr>
            <p:spPr bwMode="auto">
              <a:xfrm>
                <a:off x="4516" y="833"/>
                <a:ext cx="50" cy="70"/>
              </a:xfrm>
              <a:custGeom>
                <a:avLst/>
                <a:gdLst>
                  <a:gd name="T0" fmla="*/ 0 w 50"/>
                  <a:gd name="T1" fmla="*/ 0 h 70"/>
                  <a:gd name="T2" fmla="*/ 0 w 50"/>
                  <a:gd name="T3" fmla="*/ 50 h 70"/>
                  <a:gd name="T4" fmla="*/ 50 w 50"/>
                  <a:gd name="T5" fmla="*/ 70 h 70"/>
                  <a:gd name="T6" fmla="*/ 50 w 50"/>
                  <a:gd name="T7" fmla="*/ 26 h 70"/>
                  <a:gd name="T8" fmla="*/ 0 w 50"/>
                  <a:gd name="T9" fmla="*/ 0 h 70"/>
                </a:gdLst>
                <a:ahLst/>
                <a:cxnLst>
                  <a:cxn ang="0">
                    <a:pos x="T0" y="T1"/>
                  </a:cxn>
                  <a:cxn ang="0">
                    <a:pos x="T2" y="T3"/>
                  </a:cxn>
                  <a:cxn ang="0">
                    <a:pos x="T4" y="T5"/>
                  </a:cxn>
                  <a:cxn ang="0">
                    <a:pos x="T6" y="T7"/>
                  </a:cxn>
                  <a:cxn ang="0">
                    <a:pos x="T8" y="T9"/>
                  </a:cxn>
                </a:cxnLst>
                <a:rect l="0" t="0" r="r" b="b"/>
                <a:pathLst>
                  <a:path w="50" h="70">
                    <a:moveTo>
                      <a:pt x="0" y="0"/>
                    </a:moveTo>
                    <a:lnTo>
                      <a:pt x="0" y="50"/>
                    </a:lnTo>
                    <a:lnTo>
                      <a:pt x="50" y="70"/>
                    </a:lnTo>
                    <a:lnTo>
                      <a:pt x="50" y="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21" name="Freeform 565"/>
              <p:cNvSpPr/>
              <p:nvPr/>
            </p:nvSpPr>
            <p:spPr bwMode="auto">
              <a:xfrm>
                <a:off x="4516" y="833"/>
                <a:ext cx="50" cy="70"/>
              </a:xfrm>
              <a:custGeom>
                <a:avLst/>
                <a:gdLst>
                  <a:gd name="T0" fmla="*/ 0 w 50"/>
                  <a:gd name="T1" fmla="*/ 0 h 70"/>
                  <a:gd name="T2" fmla="*/ 0 w 50"/>
                  <a:gd name="T3" fmla="*/ 50 h 70"/>
                  <a:gd name="T4" fmla="*/ 50 w 50"/>
                  <a:gd name="T5" fmla="*/ 70 h 70"/>
                  <a:gd name="T6" fmla="*/ 50 w 50"/>
                  <a:gd name="T7" fmla="*/ 26 h 70"/>
                  <a:gd name="T8" fmla="*/ 0 w 50"/>
                  <a:gd name="T9" fmla="*/ 0 h 70"/>
                </a:gdLst>
                <a:ahLst/>
                <a:cxnLst>
                  <a:cxn ang="0">
                    <a:pos x="T0" y="T1"/>
                  </a:cxn>
                  <a:cxn ang="0">
                    <a:pos x="T2" y="T3"/>
                  </a:cxn>
                  <a:cxn ang="0">
                    <a:pos x="T4" y="T5"/>
                  </a:cxn>
                  <a:cxn ang="0">
                    <a:pos x="T6" y="T7"/>
                  </a:cxn>
                  <a:cxn ang="0">
                    <a:pos x="T8" y="T9"/>
                  </a:cxn>
                </a:cxnLst>
                <a:rect l="0" t="0" r="r" b="b"/>
                <a:pathLst>
                  <a:path w="50" h="70">
                    <a:moveTo>
                      <a:pt x="0" y="0"/>
                    </a:moveTo>
                    <a:lnTo>
                      <a:pt x="0" y="50"/>
                    </a:lnTo>
                    <a:lnTo>
                      <a:pt x="50" y="70"/>
                    </a:lnTo>
                    <a:lnTo>
                      <a:pt x="50" y="2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22" name="Freeform 566"/>
              <p:cNvSpPr/>
              <p:nvPr/>
            </p:nvSpPr>
            <p:spPr bwMode="auto">
              <a:xfrm>
                <a:off x="4590" y="871"/>
                <a:ext cx="52" cy="64"/>
              </a:xfrm>
              <a:custGeom>
                <a:avLst/>
                <a:gdLst>
                  <a:gd name="T0" fmla="*/ 0 w 52"/>
                  <a:gd name="T1" fmla="*/ 0 h 64"/>
                  <a:gd name="T2" fmla="*/ 0 w 52"/>
                  <a:gd name="T3" fmla="*/ 0 h 64"/>
                  <a:gd name="T4" fmla="*/ 0 w 52"/>
                  <a:gd name="T5" fmla="*/ 42 h 64"/>
                  <a:gd name="T6" fmla="*/ 52 w 52"/>
                  <a:gd name="T7" fmla="*/ 64 h 64"/>
                  <a:gd name="T8" fmla="*/ 52 w 52"/>
                  <a:gd name="T9" fmla="*/ 26 h 64"/>
                  <a:gd name="T10" fmla="*/ 0 w 52"/>
                  <a:gd name="T11" fmla="*/ 0 h 64"/>
                </a:gdLst>
                <a:ahLst/>
                <a:cxnLst>
                  <a:cxn ang="0">
                    <a:pos x="T0" y="T1"/>
                  </a:cxn>
                  <a:cxn ang="0">
                    <a:pos x="T2" y="T3"/>
                  </a:cxn>
                  <a:cxn ang="0">
                    <a:pos x="T4" y="T5"/>
                  </a:cxn>
                  <a:cxn ang="0">
                    <a:pos x="T6" y="T7"/>
                  </a:cxn>
                  <a:cxn ang="0">
                    <a:pos x="T8" y="T9"/>
                  </a:cxn>
                  <a:cxn ang="0">
                    <a:pos x="T10" y="T11"/>
                  </a:cxn>
                </a:cxnLst>
                <a:rect l="0" t="0" r="r" b="b"/>
                <a:pathLst>
                  <a:path w="52" h="64">
                    <a:moveTo>
                      <a:pt x="0" y="0"/>
                    </a:moveTo>
                    <a:lnTo>
                      <a:pt x="0" y="0"/>
                    </a:lnTo>
                    <a:lnTo>
                      <a:pt x="0" y="42"/>
                    </a:lnTo>
                    <a:lnTo>
                      <a:pt x="52" y="64"/>
                    </a:lnTo>
                    <a:lnTo>
                      <a:pt x="52" y="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23" name="Freeform 567"/>
              <p:cNvSpPr/>
              <p:nvPr/>
            </p:nvSpPr>
            <p:spPr bwMode="auto">
              <a:xfrm>
                <a:off x="4590" y="871"/>
                <a:ext cx="52" cy="64"/>
              </a:xfrm>
              <a:custGeom>
                <a:avLst/>
                <a:gdLst>
                  <a:gd name="T0" fmla="*/ 0 w 52"/>
                  <a:gd name="T1" fmla="*/ 0 h 64"/>
                  <a:gd name="T2" fmla="*/ 0 w 52"/>
                  <a:gd name="T3" fmla="*/ 0 h 64"/>
                  <a:gd name="T4" fmla="*/ 0 w 52"/>
                  <a:gd name="T5" fmla="*/ 42 h 64"/>
                  <a:gd name="T6" fmla="*/ 52 w 52"/>
                  <a:gd name="T7" fmla="*/ 64 h 64"/>
                  <a:gd name="T8" fmla="*/ 52 w 52"/>
                  <a:gd name="T9" fmla="*/ 26 h 64"/>
                  <a:gd name="T10" fmla="*/ 0 w 52"/>
                  <a:gd name="T11" fmla="*/ 0 h 64"/>
                </a:gdLst>
                <a:ahLst/>
                <a:cxnLst>
                  <a:cxn ang="0">
                    <a:pos x="T0" y="T1"/>
                  </a:cxn>
                  <a:cxn ang="0">
                    <a:pos x="T2" y="T3"/>
                  </a:cxn>
                  <a:cxn ang="0">
                    <a:pos x="T4" y="T5"/>
                  </a:cxn>
                  <a:cxn ang="0">
                    <a:pos x="T6" y="T7"/>
                  </a:cxn>
                  <a:cxn ang="0">
                    <a:pos x="T8" y="T9"/>
                  </a:cxn>
                  <a:cxn ang="0">
                    <a:pos x="T10" y="T11"/>
                  </a:cxn>
                </a:cxnLst>
                <a:rect l="0" t="0" r="r" b="b"/>
                <a:pathLst>
                  <a:path w="52" h="64">
                    <a:moveTo>
                      <a:pt x="0" y="0"/>
                    </a:moveTo>
                    <a:lnTo>
                      <a:pt x="0" y="0"/>
                    </a:lnTo>
                    <a:lnTo>
                      <a:pt x="0" y="42"/>
                    </a:lnTo>
                    <a:lnTo>
                      <a:pt x="52" y="64"/>
                    </a:lnTo>
                    <a:lnTo>
                      <a:pt x="52" y="2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24" name="Freeform 568"/>
              <p:cNvSpPr/>
              <p:nvPr/>
            </p:nvSpPr>
            <p:spPr bwMode="auto">
              <a:xfrm>
                <a:off x="4666" y="909"/>
                <a:ext cx="96" cy="76"/>
              </a:xfrm>
              <a:custGeom>
                <a:avLst/>
                <a:gdLst>
                  <a:gd name="T0" fmla="*/ 0 w 96"/>
                  <a:gd name="T1" fmla="*/ 0 h 76"/>
                  <a:gd name="T2" fmla="*/ 0 w 96"/>
                  <a:gd name="T3" fmla="*/ 0 h 76"/>
                  <a:gd name="T4" fmla="*/ 0 w 96"/>
                  <a:gd name="T5" fmla="*/ 36 h 76"/>
                  <a:gd name="T6" fmla="*/ 96 w 96"/>
                  <a:gd name="T7" fmla="*/ 76 h 76"/>
                  <a:gd name="T8" fmla="*/ 96 w 96"/>
                  <a:gd name="T9" fmla="*/ 50 h 76"/>
                  <a:gd name="T10" fmla="*/ 0 w 96"/>
                  <a:gd name="T11" fmla="*/ 0 h 76"/>
                </a:gdLst>
                <a:ahLst/>
                <a:cxnLst>
                  <a:cxn ang="0">
                    <a:pos x="T0" y="T1"/>
                  </a:cxn>
                  <a:cxn ang="0">
                    <a:pos x="T2" y="T3"/>
                  </a:cxn>
                  <a:cxn ang="0">
                    <a:pos x="T4" y="T5"/>
                  </a:cxn>
                  <a:cxn ang="0">
                    <a:pos x="T6" y="T7"/>
                  </a:cxn>
                  <a:cxn ang="0">
                    <a:pos x="T8" y="T9"/>
                  </a:cxn>
                  <a:cxn ang="0">
                    <a:pos x="T10" y="T11"/>
                  </a:cxn>
                </a:cxnLst>
                <a:rect l="0" t="0" r="r" b="b"/>
                <a:pathLst>
                  <a:path w="96" h="76">
                    <a:moveTo>
                      <a:pt x="0" y="0"/>
                    </a:moveTo>
                    <a:lnTo>
                      <a:pt x="0" y="0"/>
                    </a:lnTo>
                    <a:lnTo>
                      <a:pt x="0" y="36"/>
                    </a:lnTo>
                    <a:lnTo>
                      <a:pt x="96" y="76"/>
                    </a:lnTo>
                    <a:lnTo>
                      <a:pt x="96" y="5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25" name="Freeform 569"/>
              <p:cNvSpPr/>
              <p:nvPr/>
            </p:nvSpPr>
            <p:spPr bwMode="auto">
              <a:xfrm>
                <a:off x="4666" y="909"/>
                <a:ext cx="96" cy="76"/>
              </a:xfrm>
              <a:custGeom>
                <a:avLst/>
                <a:gdLst>
                  <a:gd name="T0" fmla="*/ 0 w 96"/>
                  <a:gd name="T1" fmla="*/ 0 h 76"/>
                  <a:gd name="T2" fmla="*/ 0 w 96"/>
                  <a:gd name="T3" fmla="*/ 0 h 76"/>
                  <a:gd name="T4" fmla="*/ 0 w 96"/>
                  <a:gd name="T5" fmla="*/ 36 h 76"/>
                  <a:gd name="T6" fmla="*/ 96 w 96"/>
                  <a:gd name="T7" fmla="*/ 76 h 76"/>
                  <a:gd name="T8" fmla="*/ 96 w 96"/>
                  <a:gd name="T9" fmla="*/ 50 h 76"/>
                  <a:gd name="T10" fmla="*/ 0 w 96"/>
                  <a:gd name="T11" fmla="*/ 0 h 76"/>
                </a:gdLst>
                <a:ahLst/>
                <a:cxnLst>
                  <a:cxn ang="0">
                    <a:pos x="T0" y="T1"/>
                  </a:cxn>
                  <a:cxn ang="0">
                    <a:pos x="T2" y="T3"/>
                  </a:cxn>
                  <a:cxn ang="0">
                    <a:pos x="T4" y="T5"/>
                  </a:cxn>
                  <a:cxn ang="0">
                    <a:pos x="T6" y="T7"/>
                  </a:cxn>
                  <a:cxn ang="0">
                    <a:pos x="T8" y="T9"/>
                  </a:cxn>
                  <a:cxn ang="0">
                    <a:pos x="T10" y="T11"/>
                  </a:cxn>
                </a:cxnLst>
                <a:rect l="0" t="0" r="r" b="b"/>
                <a:pathLst>
                  <a:path w="96" h="76">
                    <a:moveTo>
                      <a:pt x="0" y="0"/>
                    </a:moveTo>
                    <a:lnTo>
                      <a:pt x="0" y="0"/>
                    </a:lnTo>
                    <a:lnTo>
                      <a:pt x="0" y="36"/>
                    </a:lnTo>
                    <a:lnTo>
                      <a:pt x="96" y="76"/>
                    </a:lnTo>
                    <a:lnTo>
                      <a:pt x="96" y="5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26" name="Freeform 570"/>
              <p:cNvSpPr/>
              <p:nvPr/>
            </p:nvSpPr>
            <p:spPr bwMode="auto">
              <a:xfrm>
                <a:off x="4516" y="923"/>
                <a:ext cx="94" cy="76"/>
              </a:xfrm>
              <a:custGeom>
                <a:avLst/>
                <a:gdLst>
                  <a:gd name="T0" fmla="*/ 0 w 94"/>
                  <a:gd name="T1" fmla="*/ 0 h 76"/>
                  <a:gd name="T2" fmla="*/ 0 w 94"/>
                  <a:gd name="T3" fmla="*/ 0 h 76"/>
                  <a:gd name="T4" fmla="*/ 0 w 94"/>
                  <a:gd name="T5" fmla="*/ 50 h 76"/>
                  <a:gd name="T6" fmla="*/ 94 w 94"/>
                  <a:gd name="T7" fmla="*/ 76 h 76"/>
                  <a:gd name="T8" fmla="*/ 94 w 94"/>
                  <a:gd name="T9" fmla="*/ 36 h 76"/>
                  <a:gd name="T10" fmla="*/ 0 w 94"/>
                  <a:gd name="T11" fmla="*/ 0 h 76"/>
                </a:gdLst>
                <a:ahLst/>
                <a:cxnLst>
                  <a:cxn ang="0">
                    <a:pos x="T0" y="T1"/>
                  </a:cxn>
                  <a:cxn ang="0">
                    <a:pos x="T2" y="T3"/>
                  </a:cxn>
                  <a:cxn ang="0">
                    <a:pos x="T4" y="T5"/>
                  </a:cxn>
                  <a:cxn ang="0">
                    <a:pos x="T6" y="T7"/>
                  </a:cxn>
                  <a:cxn ang="0">
                    <a:pos x="T8" y="T9"/>
                  </a:cxn>
                  <a:cxn ang="0">
                    <a:pos x="T10" y="T11"/>
                  </a:cxn>
                </a:cxnLst>
                <a:rect l="0" t="0" r="r" b="b"/>
                <a:pathLst>
                  <a:path w="94" h="76">
                    <a:moveTo>
                      <a:pt x="0" y="0"/>
                    </a:moveTo>
                    <a:lnTo>
                      <a:pt x="0" y="0"/>
                    </a:lnTo>
                    <a:lnTo>
                      <a:pt x="0" y="50"/>
                    </a:lnTo>
                    <a:lnTo>
                      <a:pt x="94" y="76"/>
                    </a:lnTo>
                    <a:lnTo>
                      <a:pt x="94" y="3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27" name="Freeform 571"/>
              <p:cNvSpPr/>
              <p:nvPr/>
            </p:nvSpPr>
            <p:spPr bwMode="auto">
              <a:xfrm>
                <a:off x="4516" y="923"/>
                <a:ext cx="94" cy="76"/>
              </a:xfrm>
              <a:custGeom>
                <a:avLst/>
                <a:gdLst>
                  <a:gd name="T0" fmla="*/ 0 w 94"/>
                  <a:gd name="T1" fmla="*/ 0 h 76"/>
                  <a:gd name="T2" fmla="*/ 0 w 94"/>
                  <a:gd name="T3" fmla="*/ 0 h 76"/>
                  <a:gd name="T4" fmla="*/ 0 w 94"/>
                  <a:gd name="T5" fmla="*/ 50 h 76"/>
                  <a:gd name="T6" fmla="*/ 94 w 94"/>
                  <a:gd name="T7" fmla="*/ 76 h 76"/>
                  <a:gd name="T8" fmla="*/ 94 w 94"/>
                  <a:gd name="T9" fmla="*/ 36 h 76"/>
                  <a:gd name="T10" fmla="*/ 0 w 94"/>
                  <a:gd name="T11" fmla="*/ 0 h 76"/>
                </a:gdLst>
                <a:ahLst/>
                <a:cxnLst>
                  <a:cxn ang="0">
                    <a:pos x="T0" y="T1"/>
                  </a:cxn>
                  <a:cxn ang="0">
                    <a:pos x="T2" y="T3"/>
                  </a:cxn>
                  <a:cxn ang="0">
                    <a:pos x="T4" y="T5"/>
                  </a:cxn>
                  <a:cxn ang="0">
                    <a:pos x="T6" y="T7"/>
                  </a:cxn>
                  <a:cxn ang="0">
                    <a:pos x="T8" y="T9"/>
                  </a:cxn>
                  <a:cxn ang="0">
                    <a:pos x="T10" y="T11"/>
                  </a:cxn>
                </a:cxnLst>
                <a:rect l="0" t="0" r="r" b="b"/>
                <a:pathLst>
                  <a:path w="94" h="76">
                    <a:moveTo>
                      <a:pt x="0" y="0"/>
                    </a:moveTo>
                    <a:lnTo>
                      <a:pt x="0" y="0"/>
                    </a:lnTo>
                    <a:lnTo>
                      <a:pt x="0" y="50"/>
                    </a:lnTo>
                    <a:lnTo>
                      <a:pt x="94" y="76"/>
                    </a:lnTo>
                    <a:lnTo>
                      <a:pt x="94" y="3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28" name="Freeform 572"/>
              <p:cNvSpPr/>
              <p:nvPr/>
            </p:nvSpPr>
            <p:spPr bwMode="auto">
              <a:xfrm>
                <a:off x="4634" y="967"/>
                <a:ext cx="68" cy="58"/>
              </a:xfrm>
              <a:custGeom>
                <a:avLst/>
                <a:gdLst>
                  <a:gd name="T0" fmla="*/ 0 w 68"/>
                  <a:gd name="T1" fmla="*/ 0 h 58"/>
                  <a:gd name="T2" fmla="*/ 0 w 68"/>
                  <a:gd name="T3" fmla="*/ 38 h 58"/>
                  <a:gd name="T4" fmla="*/ 68 w 68"/>
                  <a:gd name="T5" fmla="*/ 58 h 58"/>
                  <a:gd name="T6" fmla="*/ 68 w 68"/>
                  <a:gd name="T7" fmla="*/ 26 h 58"/>
                  <a:gd name="T8" fmla="*/ 0 w 68"/>
                  <a:gd name="T9" fmla="*/ 0 h 58"/>
                </a:gdLst>
                <a:ahLst/>
                <a:cxnLst>
                  <a:cxn ang="0">
                    <a:pos x="T0" y="T1"/>
                  </a:cxn>
                  <a:cxn ang="0">
                    <a:pos x="T2" y="T3"/>
                  </a:cxn>
                  <a:cxn ang="0">
                    <a:pos x="T4" y="T5"/>
                  </a:cxn>
                  <a:cxn ang="0">
                    <a:pos x="T6" y="T7"/>
                  </a:cxn>
                  <a:cxn ang="0">
                    <a:pos x="T8" y="T9"/>
                  </a:cxn>
                </a:cxnLst>
                <a:rect l="0" t="0" r="r" b="b"/>
                <a:pathLst>
                  <a:path w="68" h="58">
                    <a:moveTo>
                      <a:pt x="0" y="0"/>
                    </a:moveTo>
                    <a:lnTo>
                      <a:pt x="0" y="38"/>
                    </a:lnTo>
                    <a:lnTo>
                      <a:pt x="68" y="58"/>
                    </a:lnTo>
                    <a:lnTo>
                      <a:pt x="68" y="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29" name="Freeform 573"/>
              <p:cNvSpPr/>
              <p:nvPr/>
            </p:nvSpPr>
            <p:spPr bwMode="auto">
              <a:xfrm>
                <a:off x="4634" y="967"/>
                <a:ext cx="68" cy="58"/>
              </a:xfrm>
              <a:custGeom>
                <a:avLst/>
                <a:gdLst>
                  <a:gd name="T0" fmla="*/ 0 w 68"/>
                  <a:gd name="T1" fmla="*/ 0 h 58"/>
                  <a:gd name="T2" fmla="*/ 0 w 68"/>
                  <a:gd name="T3" fmla="*/ 38 h 58"/>
                  <a:gd name="T4" fmla="*/ 68 w 68"/>
                  <a:gd name="T5" fmla="*/ 58 h 58"/>
                  <a:gd name="T6" fmla="*/ 68 w 68"/>
                  <a:gd name="T7" fmla="*/ 26 h 58"/>
                  <a:gd name="T8" fmla="*/ 0 w 68"/>
                  <a:gd name="T9" fmla="*/ 0 h 58"/>
                </a:gdLst>
                <a:ahLst/>
                <a:cxnLst>
                  <a:cxn ang="0">
                    <a:pos x="T0" y="T1"/>
                  </a:cxn>
                  <a:cxn ang="0">
                    <a:pos x="T2" y="T3"/>
                  </a:cxn>
                  <a:cxn ang="0">
                    <a:pos x="T4" y="T5"/>
                  </a:cxn>
                  <a:cxn ang="0">
                    <a:pos x="T6" y="T7"/>
                  </a:cxn>
                  <a:cxn ang="0">
                    <a:pos x="T8" y="T9"/>
                  </a:cxn>
                </a:cxnLst>
                <a:rect l="0" t="0" r="r" b="b"/>
                <a:pathLst>
                  <a:path w="68" h="58">
                    <a:moveTo>
                      <a:pt x="0" y="0"/>
                    </a:moveTo>
                    <a:lnTo>
                      <a:pt x="0" y="38"/>
                    </a:lnTo>
                    <a:lnTo>
                      <a:pt x="68" y="58"/>
                    </a:lnTo>
                    <a:lnTo>
                      <a:pt x="68" y="2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30" name="Freeform 574"/>
              <p:cNvSpPr/>
              <p:nvPr/>
            </p:nvSpPr>
            <p:spPr bwMode="auto">
              <a:xfrm>
                <a:off x="4726" y="1003"/>
                <a:ext cx="36" cy="38"/>
              </a:xfrm>
              <a:custGeom>
                <a:avLst/>
                <a:gdLst>
                  <a:gd name="T0" fmla="*/ 0 w 36"/>
                  <a:gd name="T1" fmla="*/ 0 h 38"/>
                  <a:gd name="T2" fmla="*/ 0 w 36"/>
                  <a:gd name="T3" fmla="*/ 28 h 38"/>
                  <a:gd name="T4" fmla="*/ 36 w 36"/>
                  <a:gd name="T5" fmla="*/ 38 h 38"/>
                  <a:gd name="T6" fmla="*/ 36 w 36"/>
                  <a:gd name="T7" fmla="*/ 38 h 38"/>
                  <a:gd name="T8" fmla="*/ 36 w 36"/>
                  <a:gd name="T9" fmla="*/ 14 h 38"/>
                  <a:gd name="T10" fmla="*/ 0 w 36"/>
                  <a:gd name="T11" fmla="*/ 0 h 38"/>
                </a:gdLst>
                <a:ahLst/>
                <a:cxnLst>
                  <a:cxn ang="0">
                    <a:pos x="T0" y="T1"/>
                  </a:cxn>
                  <a:cxn ang="0">
                    <a:pos x="T2" y="T3"/>
                  </a:cxn>
                  <a:cxn ang="0">
                    <a:pos x="T4" y="T5"/>
                  </a:cxn>
                  <a:cxn ang="0">
                    <a:pos x="T6" y="T7"/>
                  </a:cxn>
                  <a:cxn ang="0">
                    <a:pos x="T8" y="T9"/>
                  </a:cxn>
                  <a:cxn ang="0">
                    <a:pos x="T10" y="T11"/>
                  </a:cxn>
                </a:cxnLst>
                <a:rect l="0" t="0" r="r" b="b"/>
                <a:pathLst>
                  <a:path w="36" h="38">
                    <a:moveTo>
                      <a:pt x="0" y="0"/>
                    </a:moveTo>
                    <a:lnTo>
                      <a:pt x="0" y="28"/>
                    </a:lnTo>
                    <a:lnTo>
                      <a:pt x="36" y="38"/>
                    </a:lnTo>
                    <a:lnTo>
                      <a:pt x="36" y="38"/>
                    </a:lnTo>
                    <a:lnTo>
                      <a:pt x="36" y="1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31" name="Freeform 575"/>
              <p:cNvSpPr/>
              <p:nvPr/>
            </p:nvSpPr>
            <p:spPr bwMode="auto">
              <a:xfrm>
                <a:off x="4726" y="1003"/>
                <a:ext cx="36" cy="38"/>
              </a:xfrm>
              <a:custGeom>
                <a:avLst/>
                <a:gdLst>
                  <a:gd name="T0" fmla="*/ 0 w 36"/>
                  <a:gd name="T1" fmla="*/ 0 h 38"/>
                  <a:gd name="T2" fmla="*/ 0 w 36"/>
                  <a:gd name="T3" fmla="*/ 28 h 38"/>
                  <a:gd name="T4" fmla="*/ 36 w 36"/>
                  <a:gd name="T5" fmla="*/ 38 h 38"/>
                  <a:gd name="T6" fmla="*/ 36 w 36"/>
                  <a:gd name="T7" fmla="*/ 38 h 38"/>
                  <a:gd name="T8" fmla="*/ 36 w 36"/>
                  <a:gd name="T9" fmla="*/ 14 h 38"/>
                  <a:gd name="T10" fmla="*/ 0 w 36"/>
                  <a:gd name="T11" fmla="*/ 0 h 38"/>
                </a:gdLst>
                <a:ahLst/>
                <a:cxnLst>
                  <a:cxn ang="0">
                    <a:pos x="T0" y="T1"/>
                  </a:cxn>
                  <a:cxn ang="0">
                    <a:pos x="T2" y="T3"/>
                  </a:cxn>
                  <a:cxn ang="0">
                    <a:pos x="T4" y="T5"/>
                  </a:cxn>
                  <a:cxn ang="0">
                    <a:pos x="T6" y="T7"/>
                  </a:cxn>
                  <a:cxn ang="0">
                    <a:pos x="T8" y="T9"/>
                  </a:cxn>
                  <a:cxn ang="0">
                    <a:pos x="T10" y="T11"/>
                  </a:cxn>
                </a:cxnLst>
                <a:rect l="0" t="0" r="r" b="b"/>
                <a:pathLst>
                  <a:path w="36" h="38">
                    <a:moveTo>
                      <a:pt x="0" y="0"/>
                    </a:moveTo>
                    <a:lnTo>
                      <a:pt x="0" y="28"/>
                    </a:lnTo>
                    <a:lnTo>
                      <a:pt x="36" y="38"/>
                    </a:lnTo>
                    <a:lnTo>
                      <a:pt x="36" y="38"/>
                    </a:lnTo>
                    <a:lnTo>
                      <a:pt x="36" y="1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32" name="Freeform 576"/>
              <p:cNvSpPr/>
              <p:nvPr/>
            </p:nvSpPr>
            <p:spPr bwMode="auto">
              <a:xfrm>
                <a:off x="4516" y="1011"/>
                <a:ext cx="38" cy="56"/>
              </a:xfrm>
              <a:custGeom>
                <a:avLst/>
                <a:gdLst>
                  <a:gd name="T0" fmla="*/ 0 w 38"/>
                  <a:gd name="T1" fmla="*/ 0 h 56"/>
                  <a:gd name="T2" fmla="*/ 0 w 38"/>
                  <a:gd name="T3" fmla="*/ 0 h 56"/>
                  <a:gd name="T4" fmla="*/ 0 w 38"/>
                  <a:gd name="T5" fmla="*/ 50 h 56"/>
                  <a:gd name="T6" fmla="*/ 38 w 38"/>
                  <a:gd name="T7" fmla="*/ 56 h 56"/>
                  <a:gd name="T8" fmla="*/ 38 w 38"/>
                  <a:gd name="T9" fmla="*/ 10 h 56"/>
                  <a:gd name="T10" fmla="*/ 0 w 38"/>
                  <a:gd name="T11" fmla="*/ 0 h 56"/>
                </a:gdLst>
                <a:ahLst/>
                <a:cxnLst>
                  <a:cxn ang="0">
                    <a:pos x="T0" y="T1"/>
                  </a:cxn>
                  <a:cxn ang="0">
                    <a:pos x="T2" y="T3"/>
                  </a:cxn>
                  <a:cxn ang="0">
                    <a:pos x="T4" y="T5"/>
                  </a:cxn>
                  <a:cxn ang="0">
                    <a:pos x="T6" y="T7"/>
                  </a:cxn>
                  <a:cxn ang="0">
                    <a:pos x="T8" y="T9"/>
                  </a:cxn>
                  <a:cxn ang="0">
                    <a:pos x="T10" y="T11"/>
                  </a:cxn>
                </a:cxnLst>
                <a:rect l="0" t="0" r="r" b="b"/>
                <a:pathLst>
                  <a:path w="38" h="56">
                    <a:moveTo>
                      <a:pt x="0" y="0"/>
                    </a:moveTo>
                    <a:lnTo>
                      <a:pt x="0" y="0"/>
                    </a:lnTo>
                    <a:lnTo>
                      <a:pt x="0" y="50"/>
                    </a:lnTo>
                    <a:lnTo>
                      <a:pt x="38" y="56"/>
                    </a:lnTo>
                    <a:lnTo>
                      <a:pt x="38" y="1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33" name="Freeform 577"/>
              <p:cNvSpPr/>
              <p:nvPr/>
            </p:nvSpPr>
            <p:spPr bwMode="auto">
              <a:xfrm>
                <a:off x="4516" y="1011"/>
                <a:ext cx="38" cy="56"/>
              </a:xfrm>
              <a:custGeom>
                <a:avLst/>
                <a:gdLst>
                  <a:gd name="T0" fmla="*/ 0 w 38"/>
                  <a:gd name="T1" fmla="*/ 0 h 56"/>
                  <a:gd name="T2" fmla="*/ 0 w 38"/>
                  <a:gd name="T3" fmla="*/ 0 h 56"/>
                  <a:gd name="T4" fmla="*/ 0 w 38"/>
                  <a:gd name="T5" fmla="*/ 50 h 56"/>
                  <a:gd name="T6" fmla="*/ 38 w 38"/>
                  <a:gd name="T7" fmla="*/ 56 h 56"/>
                  <a:gd name="T8" fmla="*/ 38 w 38"/>
                  <a:gd name="T9" fmla="*/ 10 h 56"/>
                  <a:gd name="T10" fmla="*/ 0 w 38"/>
                  <a:gd name="T11" fmla="*/ 0 h 56"/>
                </a:gdLst>
                <a:ahLst/>
                <a:cxnLst>
                  <a:cxn ang="0">
                    <a:pos x="T0" y="T1"/>
                  </a:cxn>
                  <a:cxn ang="0">
                    <a:pos x="T2" y="T3"/>
                  </a:cxn>
                  <a:cxn ang="0">
                    <a:pos x="T4" y="T5"/>
                  </a:cxn>
                  <a:cxn ang="0">
                    <a:pos x="T6" y="T7"/>
                  </a:cxn>
                  <a:cxn ang="0">
                    <a:pos x="T8" y="T9"/>
                  </a:cxn>
                  <a:cxn ang="0">
                    <a:pos x="T10" y="T11"/>
                  </a:cxn>
                </a:cxnLst>
                <a:rect l="0" t="0" r="r" b="b"/>
                <a:pathLst>
                  <a:path w="38" h="56">
                    <a:moveTo>
                      <a:pt x="0" y="0"/>
                    </a:moveTo>
                    <a:lnTo>
                      <a:pt x="0" y="0"/>
                    </a:lnTo>
                    <a:lnTo>
                      <a:pt x="0" y="50"/>
                    </a:lnTo>
                    <a:lnTo>
                      <a:pt x="38" y="56"/>
                    </a:lnTo>
                    <a:lnTo>
                      <a:pt x="38" y="1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34" name="Freeform 578"/>
              <p:cNvSpPr/>
              <p:nvPr/>
            </p:nvSpPr>
            <p:spPr bwMode="auto">
              <a:xfrm>
                <a:off x="4578" y="1027"/>
                <a:ext cx="56" cy="52"/>
              </a:xfrm>
              <a:custGeom>
                <a:avLst/>
                <a:gdLst>
                  <a:gd name="T0" fmla="*/ 0 w 56"/>
                  <a:gd name="T1" fmla="*/ 0 h 52"/>
                  <a:gd name="T2" fmla="*/ 0 w 56"/>
                  <a:gd name="T3" fmla="*/ 44 h 52"/>
                  <a:gd name="T4" fmla="*/ 56 w 56"/>
                  <a:gd name="T5" fmla="*/ 52 h 52"/>
                  <a:gd name="T6" fmla="*/ 56 w 56"/>
                  <a:gd name="T7" fmla="*/ 14 h 52"/>
                  <a:gd name="T8" fmla="*/ 0 w 56"/>
                  <a:gd name="T9" fmla="*/ 0 h 52"/>
                </a:gdLst>
                <a:ahLst/>
                <a:cxnLst>
                  <a:cxn ang="0">
                    <a:pos x="T0" y="T1"/>
                  </a:cxn>
                  <a:cxn ang="0">
                    <a:pos x="T2" y="T3"/>
                  </a:cxn>
                  <a:cxn ang="0">
                    <a:pos x="T4" y="T5"/>
                  </a:cxn>
                  <a:cxn ang="0">
                    <a:pos x="T6" y="T7"/>
                  </a:cxn>
                  <a:cxn ang="0">
                    <a:pos x="T8" y="T9"/>
                  </a:cxn>
                </a:cxnLst>
                <a:rect l="0" t="0" r="r" b="b"/>
                <a:pathLst>
                  <a:path w="56" h="52">
                    <a:moveTo>
                      <a:pt x="0" y="0"/>
                    </a:moveTo>
                    <a:lnTo>
                      <a:pt x="0" y="44"/>
                    </a:lnTo>
                    <a:lnTo>
                      <a:pt x="56" y="52"/>
                    </a:lnTo>
                    <a:lnTo>
                      <a:pt x="56" y="1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35" name="Freeform 579"/>
              <p:cNvSpPr/>
              <p:nvPr/>
            </p:nvSpPr>
            <p:spPr bwMode="auto">
              <a:xfrm>
                <a:off x="4578" y="1027"/>
                <a:ext cx="56" cy="52"/>
              </a:xfrm>
              <a:custGeom>
                <a:avLst/>
                <a:gdLst>
                  <a:gd name="T0" fmla="*/ 0 w 56"/>
                  <a:gd name="T1" fmla="*/ 0 h 52"/>
                  <a:gd name="T2" fmla="*/ 0 w 56"/>
                  <a:gd name="T3" fmla="*/ 44 h 52"/>
                  <a:gd name="T4" fmla="*/ 56 w 56"/>
                  <a:gd name="T5" fmla="*/ 52 h 52"/>
                  <a:gd name="T6" fmla="*/ 56 w 56"/>
                  <a:gd name="T7" fmla="*/ 14 h 52"/>
                  <a:gd name="T8" fmla="*/ 0 w 56"/>
                  <a:gd name="T9" fmla="*/ 0 h 52"/>
                </a:gdLst>
                <a:ahLst/>
                <a:cxnLst>
                  <a:cxn ang="0">
                    <a:pos x="T0" y="T1"/>
                  </a:cxn>
                  <a:cxn ang="0">
                    <a:pos x="T2" y="T3"/>
                  </a:cxn>
                  <a:cxn ang="0">
                    <a:pos x="T4" y="T5"/>
                  </a:cxn>
                  <a:cxn ang="0">
                    <a:pos x="T6" y="T7"/>
                  </a:cxn>
                  <a:cxn ang="0">
                    <a:pos x="T8" y="T9"/>
                  </a:cxn>
                </a:cxnLst>
                <a:rect l="0" t="0" r="r" b="b"/>
                <a:pathLst>
                  <a:path w="56" h="52">
                    <a:moveTo>
                      <a:pt x="0" y="0"/>
                    </a:moveTo>
                    <a:lnTo>
                      <a:pt x="0" y="44"/>
                    </a:lnTo>
                    <a:lnTo>
                      <a:pt x="56" y="52"/>
                    </a:lnTo>
                    <a:lnTo>
                      <a:pt x="56" y="1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36" name="Freeform 580"/>
              <p:cNvSpPr/>
              <p:nvPr/>
            </p:nvSpPr>
            <p:spPr bwMode="auto">
              <a:xfrm>
                <a:off x="4658" y="1047"/>
                <a:ext cx="30" cy="40"/>
              </a:xfrm>
              <a:custGeom>
                <a:avLst/>
                <a:gdLst>
                  <a:gd name="T0" fmla="*/ 0 w 30"/>
                  <a:gd name="T1" fmla="*/ 0 h 40"/>
                  <a:gd name="T2" fmla="*/ 0 w 30"/>
                  <a:gd name="T3" fmla="*/ 36 h 40"/>
                  <a:gd name="T4" fmla="*/ 30 w 30"/>
                  <a:gd name="T5" fmla="*/ 40 h 40"/>
                  <a:gd name="T6" fmla="*/ 30 w 30"/>
                  <a:gd name="T7" fmla="*/ 8 h 40"/>
                  <a:gd name="T8" fmla="*/ 0 w 30"/>
                  <a:gd name="T9" fmla="*/ 0 h 40"/>
                </a:gdLst>
                <a:ahLst/>
                <a:cxnLst>
                  <a:cxn ang="0">
                    <a:pos x="T0" y="T1"/>
                  </a:cxn>
                  <a:cxn ang="0">
                    <a:pos x="T2" y="T3"/>
                  </a:cxn>
                  <a:cxn ang="0">
                    <a:pos x="T4" y="T5"/>
                  </a:cxn>
                  <a:cxn ang="0">
                    <a:pos x="T6" y="T7"/>
                  </a:cxn>
                  <a:cxn ang="0">
                    <a:pos x="T8" y="T9"/>
                  </a:cxn>
                </a:cxnLst>
                <a:rect l="0" t="0" r="r" b="b"/>
                <a:pathLst>
                  <a:path w="30" h="40">
                    <a:moveTo>
                      <a:pt x="0" y="0"/>
                    </a:moveTo>
                    <a:lnTo>
                      <a:pt x="0" y="36"/>
                    </a:lnTo>
                    <a:lnTo>
                      <a:pt x="30" y="40"/>
                    </a:lnTo>
                    <a:lnTo>
                      <a:pt x="30" y="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37" name="Freeform 581"/>
              <p:cNvSpPr/>
              <p:nvPr/>
            </p:nvSpPr>
            <p:spPr bwMode="auto">
              <a:xfrm>
                <a:off x="4658" y="1047"/>
                <a:ext cx="30" cy="40"/>
              </a:xfrm>
              <a:custGeom>
                <a:avLst/>
                <a:gdLst>
                  <a:gd name="T0" fmla="*/ 0 w 30"/>
                  <a:gd name="T1" fmla="*/ 0 h 40"/>
                  <a:gd name="T2" fmla="*/ 0 w 30"/>
                  <a:gd name="T3" fmla="*/ 36 h 40"/>
                  <a:gd name="T4" fmla="*/ 30 w 30"/>
                  <a:gd name="T5" fmla="*/ 40 h 40"/>
                  <a:gd name="T6" fmla="*/ 30 w 30"/>
                  <a:gd name="T7" fmla="*/ 8 h 40"/>
                  <a:gd name="T8" fmla="*/ 0 w 30"/>
                  <a:gd name="T9" fmla="*/ 0 h 40"/>
                </a:gdLst>
                <a:ahLst/>
                <a:cxnLst>
                  <a:cxn ang="0">
                    <a:pos x="T0" y="T1"/>
                  </a:cxn>
                  <a:cxn ang="0">
                    <a:pos x="T2" y="T3"/>
                  </a:cxn>
                  <a:cxn ang="0">
                    <a:pos x="T4" y="T5"/>
                  </a:cxn>
                  <a:cxn ang="0">
                    <a:pos x="T6" y="T7"/>
                  </a:cxn>
                  <a:cxn ang="0">
                    <a:pos x="T8" y="T9"/>
                  </a:cxn>
                </a:cxnLst>
                <a:rect l="0" t="0" r="r" b="b"/>
                <a:pathLst>
                  <a:path w="30" h="40">
                    <a:moveTo>
                      <a:pt x="0" y="0"/>
                    </a:moveTo>
                    <a:lnTo>
                      <a:pt x="0" y="36"/>
                    </a:lnTo>
                    <a:lnTo>
                      <a:pt x="30" y="40"/>
                    </a:lnTo>
                    <a:lnTo>
                      <a:pt x="30" y="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38" name="Freeform 582"/>
              <p:cNvSpPr/>
              <p:nvPr/>
            </p:nvSpPr>
            <p:spPr bwMode="auto">
              <a:xfrm>
                <a:off x="4712" y="1061"/>
                <a:ext cx="50" cy="38"/>
              </a:xfrm>
              <a:custGeom>
                <a:avLst/>
                <a:gdLst>
                  <a:gd name="T0" fmla="*/ 0 w 50"/>
                  <a:gd name="T1" fmla="*/ 0 h 38"/>
                  <a:gd name="T2" fmla="*/ 0 w 50"/>
                  <a:gd name="T3" fmla="*/ 0 h 38"/>
                  <a:gd name="T4" fmla="*/ 0 w 50"/>
                  <a:gd name="T5" fmla="*/ 30 h 38"/>
                  <a:gd name="T6" fmla="*/ 50 w 50"/>
                  <a:gd name="T7" fmla="*/ 38 h 38"/>
                  <a:gd name="T8" fmla="*/ 50 w 50"/>
                  <a:gd name="T9" fmla="*/ 14 h 38"/>
                  <a:gd name="T10" fmla="*/ 0 w 50"/>
                  <a:gd name="T11" fmla="*/ 0 h 38"/>
                </a:gdLst>
                <a:ahLst/>
                <a:cxnLst>
                  <a:cxn ang="0">
                    <a:pos x="T0" y="T1"/>
                  </a:cxn>
                  <a:cxn ang="0">
                    <a:pos x="T2" y="T3"/>
                  </a:cxn>
                  <a:cxn ang="0">
                    <a:pos x="T4" y="T5"/>
                  </a:cxn>
                  <a:cxn ang="0">
                    <a:pos x="T6" y="T7"/>
                  </a:cxn>
                  <a:cxn ang="0">
                    <a:pos x="T8" y="T9"/>
                  </a:cxn>
                  <a:cxn ang="0">
                    <a:pos x="T10" y="T11"/>
                  </a:cxn>
                </a:cxnLst>
                <a:rect l="0" t="0" r="r" b="b"/>
                <a:pathLst>
                  <a:path w="50" h="38">
                    <a:moveTo>
                      <a:pt x="0" y="0"/>
                    </a:moveTo>
                    <a:lnTo>
                      <a:pt x="0" y="0"/>
                    </a:lnTo>
                    <a:lnTo>
                      <a:pt x="0" y="30"/>
                    </a:lnTo>
                    <a:lnTo>
                      <a:pt x="50" y="38"/>
                    </a:lnTo>
                    <a:lnTo>
                      <a:pt x="50" y="1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39" name="Freeform 583"/>
              <p:cNvSpPr/>
              <p:nvPr/>
            </p:nvSpPr>
            <p:spPr bwMode="auto">
              <a:xfrm>
                <a:off x="4712" y="1061"/>
                <a:ext cx="50" cy="38"/>
              </a:xfrm>
              <a:custGeom>
                <a:avLst/>
                <a:gdLst>
                  <a:gd name="T0" fmla="*/ 0 w 50"/>
                  <a:gd name="T1" fmla="*/ 0 h 38"/>
                  <a:gd name="T2" fmla="*/ 0 w 50"/>
                  <a:gd name="T3" fmla="*/ 0 h 38"/>
                  <a:gd name="T4" fmla="*/ 0 w 50"/>
                  <a:gd name="T5" fmla="*/ 30 h 38"/>
                  <a:gd name="T6" fmla="*/ 50 w 50"/>
                  <a:gd name="T7" fmla="*/ 38 h 38"/>
                  <a:gd name="T8" fmla="*/ 50 w 50"/>
                  <a:gd name="T9" fmla="*/ 14 h 38"/>
                  <a:gd name="T10" fmla="*/ 0 w 50"/>
                  <a:gd name="T11" fmla="*/ 0 h 38"/>
                </a:gdLst>
                <a:ahLst/>
                <a:cxnLst>
                  <a:cxn ang="0">
                    <a:pos x="T0" y="T1"/>
                  </a:cxn>
                  <a:cxn ang="0">
                    <a:pos x="T2" y="T3"/>
                  </a:cxn>
                  <a:cxn ang="0">
                    <a:pos x="T4" y="T5"/>
                  </a:cxn>
                  <a:cxn ang="0">
                    <a:pos x="T6" y="T7"/>
                  </a:cxn>
                  <a:cxn ang="0">
                    <a:pos x="T8" y="T9"/>
                  </a:cxn>
                  <a:cxn ang="0">
                    <a:pos x="T10" y="T11"/>
                  </a:cxn>
                </a:cxnLst>
                <a:rect l="0" t="0" r="r" b="b"/>
                <a:pathLst>
                  <a:path w="50" h="38">
                    <a:moveTo>
                      <a:pt x="0" y="0"/>
                    </a:moveTo>
                    <a:lnTo>
                      <a:pt x="0" y="0"/>
                    </a:lnTo>
                    <a:lnTo>
                      <a:pt x="0" y="30"/>
                    </a:lnTo>
                    <a:lnTo>
                      <a:pt x="50" y="38"/>
                    </a:lnTo>
                    <a:lnTo>
                      <a:pt x="50" y="1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40" name="Freeform 584"/>
              <p:cNvSpPr/>
              <p:nvPr/>
            </p:nvSpPr>
            <p:spPr bwMode="auto">
              <a:xfrm>
                <a:off x="4628" y="1117"/>
                <a:ext cx="30" cy="40"/>
              </a:xfrm>
              <a:custGeom>
                <a:avLst/>
                <a:gdLst>
                  <a:gd name="T0" fmla="*/ 0 w 30"/>
                  <a:gd name="T1" fmla="*/ 0 h 40"/>
                  <a:gd name="T2" fmla="*/ 0 w 30"/>
                  <a:gd name="T3" fmla="*/ 0 h 40"/>
                  <a:gd name="T4" fmla="*/ 0 w 30"/>
                  <a:gd name="T5" fmla="*/ 38 h 40"/>
                  <a:gd name="T6" fmla="*/ 30 w 30"/>
                  <a:gd name="T7" fmla="*/ 40 h 40"/>
                  <a:gd name="T8" fmla="*/ 30 w 30"/>
                  <a:gd name="T9" fmla="*/ 4 h 40"/>
                  <a:gd name="T10" fmla="*/ 0 w 30"/>
                  <a:gd name="T11" fmla="*/ 0 h 40"/>
                </a:gdLst>
                <a:ahLst/>
                <a:cxnLst>
                  <a:cxn ang="0">
                    <a:pos x="T0" y="T1"/>
                  </a:cxn>
                  <a:cxn ang="0">
                    <a:pos x="T2" y="T3"/>
                  </a:cxn>
                  <a:cxn ang="0">
                    <a:pos x="T4" y="T5"/>
                  </a:cxn>
                  <a:cxn ang="0">
                    <a:pos x="T6" y="T7"/>
                  </a:cxn>
                  <a:cxn ang="0">
                    <a:pos x="T8" y="T9"/>
                  </a:cxn>
                  <a:cxn ang="0">
                    <a:pos x="T10" y="T11"/>
                  </a:cxn>
                </a:cxnLst>
                <a:rect l="0" t="0" r="r" b="b"/>
                <a:pathLst>
                  <a:path w="30" h="40">
                    <a:moveTo>
                      <a:pt x="0" y="0"/>
                    </a:moveTo>
                    <a:lnTo>
                      <a:pt x="0" y="0"/>
                    </a:lnTo>
                    <a:lnTo>
                      <a:pt x="0" y="38"/>
                    </a:lnTo>
                    <a:lnTo>
                      <a:pt x="30" y="40"/>
                    </a:lnTo>
                    <a:lnTo>
                      <a:pt x="30" y="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41" name="Freeform 585"/>
              <p:cNvSpPr/>
              <p:nvPr/>
            </p:nvSpPr>
            <p:spPr bwMode="auto">
              <a:xfrm>
                <a:off x="4628" y="1117"/>
                <a:ext cx="30" cy="40"/>
              </a:xfrm>
              <a:custGeom>
                <a:avLst/>
                <a:gdLst>
                  <a:gd name="T0" fmla="*/ 0 w 30"/>
                  <a:gd name="T1" fmla="*/ 0 h 40"/>
                  <a:gd name="T2" fmla="*/ 0 w 30"/>
                  <a:gd name="T3" fmla="*/ 0 h 40"/>
                  <a:gd name="T4" fmla="*/ 0 w 30"/>
                  <a:gd name="T5" fmla="*/ 38 h 40"/>
                  <a:gd name="T6" fmla="*/ 30 w 30"/>
                  <a:gd name="T7" fmla="*/ 40 h 40"/>
                  <a:gd name="T8" fmla="*/ 30 w 30"/>
                  <a:gd name="T9" fmla="*/ 4 h 40"/>
                  <a:gd name="T10" fmla="*/ 0 w 30"/>
                  <a:gd name="T11" fmla="*/ 0 h 40"/>
                </a:gdLst>
                <a:ahLst/>
                <a:cxnLst>
                  <a:cxn ang="0">
                    <a:pos x="T0" y="T1"/>
                  </a:cxn>
                  <a:cxn ang="0">
                    <a:pos x="T2" y="T3"/>
                  </a:cxn>
                  <a:cxn ang="0">
                    <a:pos x="T4" y="T5"/>
                  </a:cxn>
                  <a:cxn ang="0">
                    <a:pos x="T6" y="T7"/>
                  </a:cxn>
                  <a:cxn ang="0">
                    <a:pos x="T8" y="T9"/>
                  </a:cxn>
                  <a:cxn ang="0">
                    <a:pos x="T10" y="T11"/>
                  </a:cxn>
                </a:cxnLst>
                <a:rect l="0" t="0" r="r" b="b"/>
                <a:pathLst>
                  <a:path w="30" h="40">
                    <a:moveTo>
                      <a:pt x="0" y="0"/>
                    </a:moveTo>
                    <a:lnTo>
                      <a:pt x="0" y="0"/>
                    </a:lnTo>
                    <a:lnTo>
                      <a:pt x="0" y="38"/>
                    </a:lnTo>
                    <a:lnTo>
                      <a:pt x="30" y="40"/>
                    </a:lnTo>
                    <a:lnTo>
                      <a:pt x="30" y="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42" name="Freeform 586"/>
              <p:cNvSpPr/>
              <p:nvPr/>
            </p:nvSpPr>
            <p:spPr bwMode="auto">
              <a:xfrm>
                <a:off x="4682" y="1125"/>
                <a:ext cx="80" cy="36"/>
              </a:xfrm>
              <a:custGeom>
                <a:avLst/>
                <a:gdLst>
                  <a:gd name="T0" fmla="*/ 0 w 80"/>
                  <a:gd name="T1" fmla="*/ 0 h 36"/>
                  <a:gd name="T2" fmla="*/ 0 w 80"/>
                  <a:gd name="T3" fmla="*/ 32 h 36"/>
                  <a:gd name="T4" fmla="*/ 80 w 80"/>
                  <a:gd name="T5" fmla="*/ 36 h 36"/>
                  <a:gd name="T6" fmla="*/ 80 w 80"/>
                  <a:gd name="T7" fmla="*/ 36 h 36"/>
                  <a:gd name="T8" fmla="*/ 80 w 80"/>
                  <a:gd name="T9" fmla="*/ 10 h 36"/>
                  <a:gd name="T10" fmla="*/ 0 w 80"/>
                  <a:gd name="T11" fmla="*/ 0 h 36"/>
                </a:gdLst>
                <a:ahLst/>
                <a:cxnLst>
                  <a:cxn ang="0">
                    <a:pos x="T0" y="T1"/>
                  </a:cxn>
                  <a:cxn ang="0">
                    <a:pos x="T2" y="T3"/>
                  </a:cxn>
                  <a:cxn ang="0">
                    <a:pos x="T4" y="T5"/>
                  </a:cxn>
                  <a:cxn ang="0">
                    <a:pos x="T6" y="T7"/>
                  </a:cxn>
                  <a:cxn ang="0">
                    <a:pos x="T8" y="T9"/>
                  </a:cxn>
                  <a:cxn ang="0">
                    <a:pos x="T10" y="T11"/>
                  </a:cxn>
                </a:cxnLst>
                <a:rect l="0" t="0" r="r" b="b"/>
                <a:pathLst>
                  <a:path w="80" h="36">
                    <a:moveTo>
                      <a:pt x="0" y="0"/>
                    </a:moveTo>
                    <a:lnTo>
                      <a:pt x="0" y="32"/>
                    </a:lnTo>
                    <a:lnTo>
                      <a:pt x="80" y="36"/>
                    </a:lnTo>
                    <a:lnTo>
                      <a:pt x="80" y="36"/>
                    </a:lnTo>
                    <a:lnTo>
                      <a:pt x="80" y="1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43" name="Freeform 587"/>
              <p:cNvSpPr/>
              <p:nvPr/>
            </p:nvSpPr>
            <p:spPr bwMode="auto">
              <a:xfrm>
                <a:off x="4682" y="1125"/>
                <a:ext cx="80" cy="36"/>
              </a:xfrm>
              <a:custGeom>
                <a:avLst/>
                <a:gdLst>
                  <a:gd name="T0" fmla="*/ 0 w 80"/>
                  <a:gd name="T1" fmla="*/ 0 h 36"/>
                  <a:gd name="T2" fmla="*/ 0 w 80"/>
                  <a:gd name="T3" fmla="*/ 32 h 36"/>
                  <a:gd name="T4" fmla="*/ 80 w 80"/>
                  <a:gd name="T5" fmla="*/ 36 h 36"/>
                  <a:gd name="T6" fmla="*/ 80 w 80"/>
                  <a:gd name="T7" fmla="*/ 36 h 36"/>
                  <a:gd name="T8" fmla="*/ 80 w 80"/>
                  <a:gd name="T9" fmla="*/ 10 h 36"/>
                  <a:gd name="T10" fmla="*/ 0 w 80"/>
                  <a:gd name="T11" fmla="*/ 0 h 36"/>
                </a:gdLst>
                <a:ahLst/>
                <a:cxnLst>
                  <a:cxn ang="0">
                    <a:pos x="T0" y="T1"/>
                  </a:cxn>
                  <a:cxn ang="0">
                    <a:pos x="T2" y="T3"/>
                  </a:cxn>
                  <a:cxn ang="0">
                    <a:pos x="T4" y="T5"/>
                  </a:cxn>
                  <a:cxn ang="0">
                    <a:pos x="T6" y="T7"/>
                  </a:cxn>
                  <a:cxn ang="0">
                    <a:pos x="T8" y="T9"/>
                  </a:cxn>
                  <a:cxn ang="0">
                    <a:pos x="T10" y="T11"/>
                  </a:cxn>
                </a:cxnLst>
                <a:rect l="0" t="0" r="r" b="b"/>
                <a:pathLst>
                  <a:path w="80" h="36">
                    <a:moveTo>
                      <a:pt x="0" y="0"/>
                    </a:moveTo>
                    <a:lnTo>
                      <a:pt x="0" y="32"/>
                    </a:lnTo>
                    <a:lnTo>
                      <a:pt x="80" y="36"/>
                    </a:lnTo>
                    <a:lnTo>
                      <a:pt x="80" y="36"/>
                    </a:lnTo>
                    <a:lnTo>
                      <a:pt x="80" y="1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44" name="Freeform 588"/>
              <p:cNvSpPr/>
              <p:nvPr/>
            </p:nvSpPr>
            <p:spPr bwMode="auto">
              <a:xfrm>
                <a:off x="4516" y="1191"/>
                <a:ext cx="38" cy="50"/>
              </a:xfrm>
              <a:custGeom>
                <a:avLst/>
                <a:gdLst>
                  <a:gd name="T0" fmla="*/ 0 w 38"/>
                  <a:gd name="T1" fmla="*/ 0 h 50"/>
                  <a:gd name="T2" fmla="*/ 0 w 38"/>
                  <a:gd name="T3" fmla="*/ 0 h 50"/>
                  <a:gd name="T4" fmla="*/ 0 w 38"/>
                  <a:gd name="T5" fmla="*/ 50 h 50"/>
                  <a:gd name="T6" fmla="*/ 0 w 38"/>
                  <a:gd name="T7" fmla="*/ 50 h 50"/>
                  <a:gd name="T8" fmla="*/ 38 w 38"/>
                  <a:gd name="T9" fmla="*/ 46 h 50"/>
                  <a:gd name="T10" fmla="*/ 38 w 38"/>
                  <a:gd name="T11" fmla="*/ 0 h 50"/>
                  <a:gd name="T12" fmla="*/ 0 w 38"/>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38" h="50">
                    <a:moveTo>
                      <a:pt x="0" y="0"/>
                    </a:moveTo>
                    <a:lnTo>
                      <a:pt x="0" y="0"/>
                    </a:lnTo>
                    <a:lnTo>
                      <a:pt x="0" y="50"/>
                    </a:lnTo>
                    <a:lnTo>
                      <a:pt x="0" y="50"/>
                    </a:lnTo>
                    <a:lnTo>
                      <a:pt x="38" y="46"/>
                    </a:lnTo>
                    <a:lnTo>
                      <a:pt x="38" y="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45" name="Freeform 589"/>
              <p:cNvSpPr/>
              <p:nvPr/>
            </p:nvSpPr>
            <p:spPr bwMode="auto">
              <a:xfrm>
                <a:off x="4516" y="1191"/>
                <a:ext cx="38" cy="50"/>
              </a:xfrm>
              <a:custGeom>
                <a:avLst/>
                <a:gdLst>
                  <a:gd name="T0" fmla="*/ 0 w 38"/>
                  <a:gd name="T1" fmla="*/ 0 h 50"/>
                  <a:gd name="T2" fmla="*/ 0 w 38"/>
                  <a:gd name="T3" fmla="*/ 0 h 50"/>
                  <a:gd name="T4" fmla="*/ 0 w 38"/>
                  <a:gd name="T5" fmla="*/ 50 h 50"/>
                  <a:gd name="T6" fmla="*/ 0 w 38"/>
                  <a:gd name="T7" fmla="*/ 50 h 50"/>
                  <a:gd name="T8" fmla="*/ 38 w 38"/>
                  <a:gd name="T9" fmla="*/ 46 h 50"/>
                  <a:gd name="T10" fmla="*/ 38 w 38"/>
                  <a:gd name="T11" fmla="*/ 0 h 50"/>
                  <a:gd name="T12" fmla="*/ 0 w 38"/>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38" h="50">
                    <a:moveTo>
                      <a:pt x="0" y="0"/>
                    </a:moveTo>
                    <a:lnTo>
                      <a:pt x="0" y="0"/>
                    </a:lnTo>
                    <a:lnTo>
                      <a:pt x="0" y="50"/>
                    </a:lnTo>
                    <a:lnTo>
                      <a:pt x="0" y="50"/>
                    </a:lnTo>
                    <a:lnTo>
                      <a:pt x="38" y="46"/>
                    </a:lnTo>
                    <a:lnTo>
                      <a:pt x="38" y="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46" name="Freeform 590"/>
              <p:cNvSpPr/>
              <p:nvPr/>
            </p:nvSpPr>
            <p:spPr bwMode="auto">
              <a:xfrm>
                <a:off x="4578" y="1191"/>
                <a:ext cx="56" cy="44"/>
              </a:xfrm>
              <a:custGeom>
                <a:avLst/>
                <a:gdLst>
                  <a:gd name="T0" fmla="*/ 0 w 56"/>
                  <a:gd name="T1" fmla="*/ 0 h 44"/>
                  <a:gd name="T2" fmla="*/ 0 w 56"/>
                  <a:gd name="T3" fmla="*/ 44 h 44"/>
                  <a:gd name="T4" fmla="*/ 56 w 56"/>
                  <a:gd name="T5" fmla="*/ 40 h 44"/>
                  <a:gd name="T6" fmla="*/ 56 w 56"/>
                  <a:gd name="T7" fmla="*/ 2 h 44"/>
                  <a:gd name="T8" fmla="*/ 0 w 56"/>
                  <a:gd name="T9" fmla="*/ 0 h 44"/>
                </a:gdLst>
                <a:ahLst/>
                <a:cxnLst>
                  <a:cxn ang="0">
                    <a:pos x="T0" y="T1"/>
                  </a:cxn>
                  <a:cxn ang="0">
                    <a:pos x="T2" y="T3"/>
                  </a:cxn>
                  <a:cxn ang="0">
                    <a:pos x="T4" y="T5"/>
                  </a:cxn>
                  <a:cxn ang="0">
                    <a:pos x="T6" y="T7"/>
                  </a:cxn>
                  <a:cxn ang="0">
                    <a:pos x="T8" y="T9"/>
                  </a:cxn>
                </a:cxnLst>
                <a:rect l="0" t="0" r="r" b="b"/>
                <a:pathLst>
                  <a:path w="56" h="44">
                    <a:moveTo>
                      <a:pt x="0" y="0"/>
                    </a:moveTo>
                    <a:lnTo>
                      <a:pt x="0" y="44"/>
                    </a:lnTo>
                    <a:lnTo>
                      <a:pt x="56" y="40"/>
                    </a:lnTo>
                    <a:lnTo>
                      <a:pt x="56" y="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47" name="Freeform 591"/>
              <p:cNvSpPr/>
              <p:nvPr/>
            </p:nvSpPr>
            <p:spPr bwMode="auto">
              <a:xfrm>
                <a:off x="4578" y="1191"/>
                <a:ext cx="56" cy="44"/>
              </a:xfrm>
              <a:custGeom>
                <a:avLst/>
                <a:gdLst>
                  <a:gd name="T0" fmla="*/ 0 w 56"/>
                  <a:gd name="T1" fmla="*/ 0 h 44"/>
                  <a:gd name="T2" fmla="*/ 0 w 56"/>
                  <a:gd name="T3" fmla="*/ 44 h 44"/>
                  <a:gd name="T4" fmla="*/ 56 w 56"/>
                  <a:gd name="T5" fmla="*/ 40 h 44"/>
                  <a:gd name="T6" fmla="*/ 56 w 56"/>
                  <a:gd name="T7" fmla="*/ 2 h 44"/>
                  <a:gd name="T8" fmla="*/ 0 w 56"/>
                  <a:gd name="T9" fmla="*/ 0 h 44"/>
                </a:gdLst>
                <a:ahLst/>
                <a:cxnLst>
                  <a:cxn ang="0">
                    <a:pos x="T0" y="T1"/>
                  </a:cxn>
                  <a:cxn ang="0">
                    <a:pos x="T2" y="T3"/>
                  </a:cxn>
                  <a:cxn ang="0">
                    <a:pos x="T4" y="T5"/>
                  </a:cxn>
                  <a:cxn ang="0">
                    <a:pos x="T6" y="T7"/>
                  </a:cxn>
                  <a:cxn ang="0">
                    <a:pos x="T8" y="T9"/>
                  </a:cxn>
                </a:cxnLst>
                <a:rect l="0" t="0" r="r" b="b"/>
                <a:pathLst>
                  <a:path w="56" h="44">
                    <a:moveTo>
                      <a:pt x="0" y="0"/>
                    </a:moveTo>
                    <a:lnTo>
                      <a:pt x="0" y="44"/>
                    </a:lnTo>
                    <a:lnTo>
                      <a:pt x="56" y="40"/>
                    </a:lnTo>
                    <a:lnTo>
                      <a:pt x="56" y="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48" name="Freeform 592"/>
              <p:cNvSpPr/>
              <p:nvPr/>
            </p:nvSpPr>
            <p:spPr bwMode="auto">
              <a:xfrm>
                <a:off x="4658" y="1193"/>
                <a:ext cx="60" cy="36"/>
              </a:xfrm>
              <a:custGeom>
                <a:avLst/>
                <a:gdLst>
                  <a:gd name="T0" fmla="*/ 0 w 60"/>
                  <a:gd name="T1" fmla="*/ 0 h 36"/>
                  <a:gd name="T2" fmla="*/ 0 w 60"/>
                  <a:gd name="T3" fmla="*/ 0 h 36"/>
                  <a:gd name="T4" fmla="*/ 0 w 60"/>
                  <a:gd name="T5" fmla="*/ 36 h 36"/>
                  <a:gd name="T6" fmla="*/ 60 w 60"/>
                  <a:gd name="T7" fmla="*/ 30 h 36"/>
                  <a:gd name="T8" fmla="*/ 60 w 60"/>
                  <a:gd name="T9" fmla="*/ 0 h 36"/>
                  <a:gd name="T10" fmla="*/ 0 w 60"/>
                  <a:gd name="T11" fmla="*/ 0 h 36"/>
                </a:gdLst>
                <a:ahLst/>
                <a:cxnLst>
                  <a:cxn ang="0">
                    <a:pos x="T0" y="T1"/>
                  </a:cxn>
                  <a:cxn ang="0">
                    <a:pos x="T2" y="T3"/>
                  </a:cxn>
                  <a:cxn ang="0">
                    <a:pos x="T4" y="T5"/>
                  </a:cxn>
                  <a:cxn ang="0">
                    <a:pos x="T6" y="T7"/>
                  </a:cxn>
                  <a:cxn ang="0">
                    <a:pos x="T8" y="T9"/>
                  </a:cxn>
                  <a:cxn ang="0">
                    <a:pos x="T10" y="T11"/>
                  </a:cxn>
                </a:cxnLst>
                <a:rect l="0" t="0" r="r" b="b"/>
                <a:pathLst>
                  <a:path w="60" h="36">
                    <a:moveTo>
                      <a:pt x="0" y="0"/>
                    </a:moveTo>
                    <a:lnTo>
                      <a:pt x="0" y="0"/>
                    </a:lnTo>
                    <a:lnTo>
                      <a:pt x="0" y="36"/>
                    </a:lnTo>
                    <a:lnTo>
                      <a:pt x="60" y="30"/>
                    </a:lnTo>
                    <a:lnTo>
                      <a:pt x="60" y="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49" name="Freeform 593"/>
              <p:cNvSpPr/>
              <p:nvPr/>
            </p:nvSpPr>
            <p:spPr bwMode="auto">
              <a:xfrm>
                <a:off x="4658" y="1193"/>
                <a:ext cx="60" cy="36"/>
              </a:xfrm>
              <a:custGeom>
                <a:avLst/>
                <a:gdLst>
                  <a:gd name="T0" fmla="*/ 0 w 60"/>
                  <a:gd name="T1" fmla="*/ 0 h 36"/>
                  <a:gd name="T2" fmla="*/ 0 w 60"/>
                  <a:gd name="T3" fmla="*/ 0 h 36"/>
                  <a:gd name="T4" fmla="*/ 0 w 60"/>
                  <a:gd name="T5" fmla="*/ 36 h 36"/>
                  <a:gd name="T6" fmla="*/ 60 w 60"/>
                  <a:gd name="T7" fmla="*/ 30 h 36"/>
                  <a:gd name="T8" fmla="*/ 60 w 60"/>
                  <a:gd name="T9" fmla="*/ 0 h 36"/>
                  <a:gd name="T10" fmla="*/ 0 w 60"/>
                  <a:gd name="T11" fmla="*/ 0 h 36"/>
                </a:gdLst>
                <a:ahLst/>
                <a:cxnLst>
                  <a:cxn ang="0">
                    <a:pos x="T0" y="T1"/>
                  </a:cxn>
                  <a:cxn ang="0">
                    <a:pos x="T2" y="T3"/>
                  </a:cxn>
                  <a:cxn ang="0">
                    <a:pos x="T4" y="T5"/>
                  </a:cxn>
                  <a:cxn ang="0">
                    <a:pos x="T6" y="T7"/>
                  </a:cxn>
                  <a:cxn ang="0">
                    <a:pos x="T8" y="T9"/>
                  </a:cxn>
                  <a:cxn ang="0">
                    <a:pos x="T10" y="T11"/>
                  </a:cxn>
                </a:cxnLst>
                <a:rect l="0" t="0" r="r" b="b"/>
                <a:pathLst>
                  <a:path w="60" h="36">
                    <a:moveTo>
                      <a:pt x="0" y="0"/>
                    </a:moveTo>
                    <a:lnTo>
                      <a:pt x="0" y="0"/>
                    </a:lnTo>
                    <a:lnTo>
                      <a:pt x="0" y="36"/>
                    </a:lnTo>
                    <a:lnTo>
                      <a:pt x="60" y="30"/>
                    </a:lnTo>
                    <a:lnTo>
                      <a:pt x="60" y="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50" name="Freeform 594"/>
              <p:cNvSpPr/>
              <p:nvPr/>
            </p:nvSpPr>
            <p:spPr bwMode="auto">
              <a:xfrm>
                <a:off x="4742" y="1193"/>
                <a:ext cx="20" cy="28"/>
              </a:xfrm>
              <a:custGeom>
                <a:avLst/>
                <a:gdLst>
                  <a:gd name="T0" fmla="*/ 0 w 20"/>
                  <a:gd name="T1" fmla="*/ 0 h 28"/>
                  <a:gd name="T2" fmla="*/ 0 w 20"/>
                  <a:gd name="T3" fmla="*/ 0 h 28"/>
                  <a:gd name="T4" fmla="*/ 0 w 20"/>
                  <a:gd name="T5" fmla="*/ 28 h 28"/>
                  <a:gd name="T6" fmla="*/ 20 w 20"/>
                  <a:gd name="T7" fmla="*/ 26 h 28"/>
                  <a:gd name="T8" fmla="*/ 20 w 20"/>
                  <a:gd name="T9" fmla="*/ 2 h 28"/>
                  <a:gd name="T10" fmla="*/ 0 w 20"/>
                  <a:gd name="T11" fmla="*/ 0 h 28"/>
                </a:gdLst>
                <a:ahLst/>
                <a:cxnLst>
                  <a:cxn ang="0">
                    <a:pos x="T0" y="T1"/>
                  </a:cxn>
                  <a:cxn ang="0">
                    <a:pos x="T2" y="T3"/>
                  </a:cxn>
                  <a:cxn ang="0">
                    <a:pos x="T4" y="T5"/>
                  </a:cxn>
                  <a:cxn ang="0">
                    <a:pos x="T6" y="T7"/>
                  </a:cxn>
                  <a:cxn ang="0">
                    <a:pos x="T8" y="T9"/>
                  </a:cxn>
                  <a:cxn ang="0">
                    <a:pos x="T10" y="T11"/>
                  </a:cxn>
                </a:cxnLst>
                <a:rect l="0" t="0" r="r" b="b"/>
                <a:pathLst>
                  <a:path w="20" h="28">
                    <a:moveTo>
                      <a:pt x="0" y="0"/>
                    </a:moveTo>
                    <a:lnTo>
                      <a:pt x="0" y="0"/>
                    </a:lnTo>
                    <a:lnTo>
                      <a:pt x="0" y="28"/>
                    </a:lnTo>
                    <a:lnTo>
                      <a:pt x="20" y="26"/>
                    </a:lnTo>
                    <a:lnTo>
                      <a:pt x="20" y="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51" name="Freeform 595"/>
              <p:cNvSpPr/>
              <p:nvPr/>
            </p:nvSpPr>
            <p:spPr bwMode="auto">
              <a:xfrm>
                <a:off x="4742" y="1193"/>
                <a:ext cx="20" cy="28"/>
              </a:xfrm>
              <a:custGeom>
                <a:avLst/>
                <a:gdLst>
                  <a:gd name="T0" fmla="*/ 0 w 20"/>
                  <a:gd name="T1" fmla="*/ 0 h 28"/>
                  <a:gd name="T2" fmla="*/ 0 w 20"/>
                  <a:gd name="T3" fmla="*/ 0 h 28"/>
                  <a:gd name="T4" fmla="*/ 0 w 20"/>
                  <a:gd name="T5" fmla="*/ 28 h 28"/>
                  <a:gd name="T6" fmla="*/ 20 w 20"/>
                  <a:gd name="T7" fmla="*/ 26 h 28"/>
                  <a:gd name="T8" fmla="*/ 20 w 20"/>
                  <a:gd name="T9" fmla="*/ 2 h 28"/>
                  <a:gd name="T10" fmla="*/ 0 w 20"/>
                  <a:gd name="T11" fmla="*/ 0 h 28"/>
                </a:gdLst>
                <a:ahLst/>
                <a:cxnLst>
                  <a:cxn ang="0">
                    <a:pos x="T0" y="T1"/>
                  </a:cxn>
                  <a:cxn ang="0">
                    <a:pos x="T2" y="T3"/>
                  </a:cxn>
                  <a:cxn ang="0">
                    <a:pos x="T4" y="T5"/>
                  </a:cxn>
                  <a:cxn ang="0">
                    <a:pos x="T6" y="T7"/>
                  </a:cxn>
                  <a:cxn ang="0">
                    <a:pos x="T8" y="T9"/>
                  </a:cxn>
                  <a:cxn ang="0">
                    <a:pos x="T10" y="T11"/>
                  </a:cxn>
                </a:cxnLst>
                <a:rect l="0" t="0" r="r" b="b"/>
                <a:pathLst>
                  <a:path w="20" h="28">
                    <a:moveTo>
                      <a:pt x="0" y="0"/>
                    </a:moveTo>
                    <a:lnTo>
                      <a:pt x="0" y="0"/>
                    </a:lnTo>
                    <a:lnTo>
                      <a:pt x="0" y="28"/>
                    </a:lnTo>
                    <a:lnTo>
                      <a:pt x="20" y="26"/>
                    </a:lnTo>
                    <a:lnTo>
                      <a:pt x="20" y="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52" name="Freeform 596"/>
              <p:cNvSpPr/>
              <p:nvPr/>
            </p:nvSpPr>
            <p:spPr bwMode="auto">
              <a:xfrm>
                <a:off x="4634" y="1263"/>
                <a:ext cx="24" cy="43"/>
              </a:xfrm>
              <a:custGeom>
                <a:avLst/>
                <a:gdLst>
                  <a:gd name="T0" fmla="*/ 24 w 24"/>
                  <a:gd name="T1" fmla="*/ 0 h 43"/>
                  <a:gd name="T2" fmla="*/ 24 w 24"/>
                  <a:gd name="T3" fmla="*/ 0 h 43"/>
                  <a:gd name="T4" fmla="*/ 0 w 24"/>
                  <a:gd name="T5" fmla="*/ 4 h 43"/>
                  <a:gd name="T6" fmla="*/ 0 w 24"/>
                  <a:gd name="T7" fmla="*/ 43 h 43"/>
                  <a:gd name="T8" fmla="*/ 24 w 24"/>
                  <a:gd name="T9" fmla="*/ 37 h 43"/>
                  <a:gd name="T10" fmla="*/ 24 w 24"/>
                  <a:gd name="T11" fmla="*/ 0 h 43"/>
                </a:gdLst>
                <a:ahLst/>
                <a:cxnLst>
                  <a:cxn ang="0">
                    <a:pos x="T0" y="T1"/>
                  </a:cxn>
                  <a:cxn ang="0">
                    <a:pos x="T2" y="T3"/>
                  </a:cxn>
                  <a:cxn ang="0">
                    <a:pos x="T4" y="T5"/>
                  </a:cxn>
                  <a:cxn ang="0">
                    <a:pos x="T6" y="T7"/>
                  </a:cxn>
                  <a:cxn ang="0">
                    <a:pos x="T8" y="T9"/>
                  </a:cxn>
                  <a:cxn ang="0">
                    <a:pos x="T10" y="T11"/>
                  </a:cxn>
                </a:cxnLst>
                <a:rect l="0" t="0" r="r" b="b"/>
                <a:pathLst>
                  <a:path w="24" h="43">
                    <a:moveTo>
                      <a:pt x="24" y="0"/>
                    </a:moveTo>
                    <a:lnTo>
                      <a:pt x="24" y="0"/>
                    </a:lnTo>
                    <a:lnTo>
                      <a:pt x="0" y="4"/>
                    </a:lnTo>
                    <a:lnTo>
                      <a:pt x="0" y="43"/>
                    </a:lnTo>
                    <a:lnTo>
                      <a:pt x="24" y="37"/>
                    </a:lnTo>
                    <a:lnTo>
                      <a:pt x="24" y="0"/>
                    </a:lnTo>
                    <a:close/>
                  </a:path>
                </a:pathLst>
              </a:custGeom>
              <a:grpFill/>
              <a:ln>
                <a:noFill/>
              </a:ln>
            </p:spPr>
            <p:txBody>
              <a:bodyPr vert="horz" wrap="square" lIns="91440" tIns="45720" rIns="91440" bIns="45720" numCol="1" anchor="t" anchorCtr="0" compatLnSpc="1"/>
              <a:lstStyle/>
              <a:p>
                <a:endParaRPr lang="zh-CN" altLang="en-US"/>
              </a:p>
            </p:txBody>
          </p:sp>
          <p:sp>
            <p:nvSpPr>
              <p:cNvPr id="1553" name="Freeform 597"/>
              <p:cNvSpPr/>
              <p:nvPr/>
            </p:nvSpPr>
            <p:spPr bwMode="auto">
              <a:xfrm>
                <a:off x="4634" y="1263"/>
                <a:ext cx="24" cy="43"/>
              </a:xfrm>
              <a:custGeom>
                <a:avLst/>
                <a:gdLst>
                  <a:gd name="T0" fmla="*/ 24 w 24"/>
                  <a:gd name="T1" fmla="*/ 0 h 43"/>
                  <a:gd name="T2" fmla="*/ 24 w 24"/>
                  <a:gd name="T3" fmla="*/ 0 h 43"/>
                  <a:gd name="T4" fmla="*/ 0 w 24"/>
                  <a:gd name="T5" fmla="*/ 4 h 43"/>
                  <a:gd name="T6" fmla="*/ 0 w 24"/>
                  <a:gd name="T7" fmla="*/ 43 h 43"/>
                  <a:gd name="T8" fmla="*/ 24 w 24"/>
                  <a:gd name="T9" fmla="*/ 37 h 43"/>
                  <a:gd name="T10" fmla="*/ 24 w 24"/>
                  <a:gd name="T11" fmla="*/ 0 h 43"/>
                </a:gdLst>
                <a:ahLst/>
                <a:cxnLst>
                  <a:cxn ang="0">
                    <a:pos x="T0" y="T1"/>
                  </a:cxn>
                  <a:cxn ang="0">
                    <a:pos x="T2" y="T3"/>
                  </a:cxn>
                  <a:cxn ang="0">
                    <a:pos x="T4" y="T5"/>
                  </a:cxn>
                  <a:cxn ang="0">
                    <a:pos x="T6" y="T7"/>
                  </a:cxn>
                  <a:cxn ang="0">
                    <a:pos x="T8" y="T9"/>
                  </a:cxn>
                  <a:cxn ang="0">
                    <a:pos x="T10" y="T11"/>
                  </a:cxn>
                </a:cxnLst>
                <a:rect l="0" t="0" r="r" b="b"/>
                <a:pathLst>
                  <a:path w="24" h="43">
                    <a:moveTo>
                      <a:pt x="24" y="0"/>
                    </a:moveTo>
                    <a:lnTo>
                      <a:pt x="24" y="0"/>
                    </a:lnTo>
                    <a:lnTo>
                      <a:pt x="0" y="4"/>
                    </a:lnTo>
                    <a:lnTo>
                      <a:pt x="0" y="43"/>
                    </a:lnTo>
                    <a:lnTo>
                      <a:pt x="24" y="37"/>
                    </a:lnTo>
                    <a:lnTo>
                      <a:pt x="24" y="0"/>
                    </a:lnTo>
                  </a:path>
                </a:pathLst>
              </a:custGeom>
              <a:grpFill/>
              <a:ln>
                <a:noFill/>
              </a:ln>
            </p:spPr>
            <p:txBody>
              <a:bodyPr vert="horz" wrap="square" lIns="91440" tIns="45720" rIns="91440" bIns="45720" numCol="1" anchor="t" anchorCtr="0" compatLnSpc="1"/>
              <a:lstStyle/>
              <a:p>
                <a:endParaRPr lang="zh-CN" altLang="en-US"/>
              </a:p>
            </p:txBody>
          </p:sp>
          <p:sp>
            <p:nvSpPr>
              <p:cNvPr id="1554" name="Freeform 598"/>
              <p:cNvSpPr/>
              <p:nvPr/>
            </p:nvSpPr>
            <p:spPr bwMode="auto">
              <a:xfrm>
                <a:off x="4682" y="1251"/>
                <a:ext cx="80" cy="45"/>
              </a:xfrm>
              <a:custGeom>
                <a:avLst/>
                <a:gdLst>
                  <a:gd name="T0" fmla="*/ 80 w 80"/>
                  <a:gd name="T1" fmla="*/ 0 h 45"/>
                  <a:gd name="T2" fmla="*/ 0 w 80"/>
                  <a:gd name="T3" fmla="*/ 10 h 45"/>
                  <a:gd name="T4" fmla="*/ 0 w 80"/>
                  <a:gd name="T5" fmla="*/ 45 h 45"/>
                  <a:gd name="T6" fmla="*/ 0 w 80"/>
                  <a:gd name="T7" fmla="*/ 45 h 45"/>
                  <a:gd name="T8" fmla="*/ 80 w 80"/>
                  <a:gd name="T9" fmla="*/ 26 h 45"/>
                  <a:gd name="T10" fmla="*/ 80 w 80"/>
                  <a:gd name="T11" fmla="*/ 0 h 45"/>
                </a:gdLst>
                <a:ahLst/>
                <a:cxnLst>
                  <a:cxn ang="0">
                    <a:pos x="T0" y="T1"/>
                  </a:cxn>
                  <a:cxn ang="0">
                    <a:pos x="T2" y="T3"/>
                  </a:cxn>
                  <a:cxn ang="0">
                    <a:pos x="T4" y="T5"/>
                  </a:cxn>
                  <a:cxn ang="0">
                    <a:pos x="T6" y="T7"/>
                  </a:cxn>
                  <a:cxn ang="0">
                    <a:pos x="T8" y="T9"/>
                  </a:cxn>
                  <a:cxn ang="0">
                    <a:pos x="T10" y="T11"/>
                  </a:cxn>
                </a:cxnLst>
                <a:rect l="0" t="0" r="r" b="b"/>
                <a:pathLst>
                  <a:path w="80" h="45">
                    <a:moveTo>
                      <a:pt x="80" y="0"/>
                    </a:moveTo>
                    <a:lnTo>
                      <a:pt x="0" y="10"/>
                    </a:lnTo>
                    <a:lnTo>
                      <a:pt x="0" y="45"/>
                    </a:lnTo>
                    <a:lnTo>
                      <a:pt x="0" y="45"/>
                    </a:lnTo>
                    <a:lnTo>
                      <a:pt x="80" y="26"/>
                    </a:lnTo>
                    <a:lnTo>
                      <a:pt x="80" y="0"/>
                    </a:lnTo>
                    <a:close/>
                  </a:path>
                </a:pathLst>
              </a:custGeom>
              <a:grpFill/>
              <a:ln>
                <a:noFill/>
              </a:ln>
            </p:spPr>
            <p:txBody>
              <a:bodyPr vert="horz" wrap="square" lIns="91440" tIns="45720" rIns="91440" bIns="45720" numCol="1" anchor="t" anchorCtr="0" compatLnSpc="1"/>
              <a:lstStyle/>
              <a:p>
                <a:endParaRPr lang="zh-CN" altLang="en-US"/>
              </a:p>
            </p:txBody>
          </p:sp>
          <p:sp>
            <p:nvSpPr>
              <p:cNvPr id="1555" name="Freeform 599"/>
              <p:cNvSpPr/>
              <p:nvPr/>
            </p:nvSpPr>
            <p:spPr bwMode="auto">
              <a:xfrm>
                <a:off x="4682" y="1251"/>
                <a:ext cx="80" cy="45"/>
              </a:xfrm>
              <a:custGeom>
                <a:avLst/>
                <a:gdLst>
                  <a:gd name="T0" fmla="*/ 80 w 80"/>
                  <a:gd name="T1" fmla="*/ 0 h 45"/>
                  <a:gd name="T2" fmla="*/ 0 w 80"/>
                  <a:gd name="T3" fmla="*/ 10 h 45"/>
                  <a:gd name="T4" fmla="*/ 0 w 80"/>
                  <a:gd name="T5" fmla="*/ 45 h 45"/>
                  <a:gd name="T6" fmla="*/ 0 w 80"/>
                  <a:gd name="T7" fmla="*/ 45 h 45"/>
                  <a:gd name="T8" fmla="*/ 80 w 80"/>
                  <a:gd name="T9" fmla="*/ 26 h 45"/>
                  <a:gd name="T10" fmla="*/ 80 w 80"/>
                  <a:gd name="T11" fmla="*/ 0 h 45"/>
                </a:gdLst>
                <a:ahLst/>
                <a:cxnLst>
                  <a:cxn ang="0">
                    <a:pos x="T0" y="T1"/>
                  </a:cxn>
                  <a:cxn ang="0">
                    <a:pos x="T2" y="T3"/>
                  </a:cxn>
                  <a:cxn ang="0">
                    <a:pos x="T4" y="T5"/>
                  </a:cxn>
                  <a:cxn ang="0">
                    <a:pos x="T6" y="T7"/>
                  </a:cxn>
                  <a:cxn ang="0">
                    <a:pos x="T8" y="T9"/>
                  </a:cxn>
                  <a:cxn ang="0">
                    <a:pos x="T10" y="T11"/>
                  </a:cxn>
                </a:cxnLst>
                <a:rect l="0" t="0" r="r" b="b"/>
                <a:pathLst>
                  <a:path w="80" h="45">
                    <a:moveTo>
                      <a:pt x="80" y="0"/>
                    </a:moveTo>
                    <a:lnTo>
                      <a:pt x="0" y="10"/>
                    </a:lnTo>
                    <a:lnTo>
                      <a:pt x="0" y="45"/>
                    </a:lnTo>
                    <a:lnTo>
                      <a:pt x="0" y="45"/>
                    </a:lnTo>
                    <a:lnTo>
                      <a:pt x="80" y="26"/>
                    </a:lnTo>
                    <a:lnTo>
                      <a:pt x="80" y="0"/>
                    </a:lnTo>
                  </a:path>
                </a:pathLst>
              </a:custGeom>
              <a:grpFill/>
              <a:ln>
                <a:noFill/>
              </a:ln>
            </p:spPr>
            <p:txBody>
              <a:bodyPr vert="horz" wrap="square" lIns="91440" tIns="45720" rIns="91440" bIns="45720" numCol="1" anchor="t" anchorCtr="0" compatLnSpc="1"/>
              <a:lstStyle/>
              <a:p>
                <a:endParaRPr lang="zh-CN" altLang="en-US"/>
              </a:p>
            </p:txBody>
          </p:sp>
          <p:sp>
            <p:nvSpPr>
              <p:cNvPr id="1556" name="Freeform 600"/>
              <p:cNvSpPr/>
              <p:nvPr/>
            </p:nvSpPr>
            <p:spPr bwMode="auto">
              <a:xfrm>
                <a:off x="4516" y="1356"/>
                <a:ext cx="48" cy="60"/>
              </a:xfrm>
              <a:custGeom>
                <a:avLst/>
                <a:gdLst>
                  <a:gd name="T0" fmla="*/ 48 w 48"/>
                  <a:gd name="T1" fmla="*/ 0 h 60"/>
                  <a:gd name="T2" fmla="*/ 48 w 48"/>
                  <a:gd name="T3" fmla="*/ 0 h 60"/>
                  <a:gd name="T4" fmla="*/ 0 w 48"/>
                  <a:gd name="T5" fmla="*/ 10 h 60"/>
                  <a:gd name="T6" fmla="*/ 0 w 48"/>
                  <a:gd name="T7" fmla="*/ 60 h 60"/>
                  <a:gd name="T8" fmla="*/ 48 w 48"/>
                  <a:gd name="T9" fmla="*/ 46 h 60"/>
                  <a:gd name="T10" fmla="*/ 48 w 48"/>
                  <a:gd name="T11" fmla="*/ 0 h 60"/>
                </a:gdLst>
                <a:ahLst/>
                <a:cxnLst>
                  <a:cxn ang="0">
                    <a:pos x="T0" y="T1"/>
                  </a:cxn>
                  <a:cxn ang="0">
                    <a:pos x="T2" y="T3"/>
                  </a:cxn>
                  <a:cxn ang="0">
                    <a:pos x="T4" y="T5"/>
                  </a:cxn>
                  <a:cxn ang="0">
                    <a:pos x="T6" y="T7"/>
                  </a:cxn>
                  <a:cxn ang="0">
                    <a:pos x="T8" y="T9"/>
                  </a:cxn>
                  <a:cxn ang="0">
                    <a:pos x="T10" y="T11"/>
                  </a:cxn>
                </a:cxnLst>
                <a:rect l="0" t="0" r="r" b="b"/>
                <a:pathLst>
                  <a:path w="48" h="60">
                    <a:moveTo>
                      <a:pt x="48" y="0"/>
                    </a:moveTo>
                    <a:lnTo>
                      <a:pt x="48" y="0"/>
                    </a:lnTo>
                    <a:lnTo>
                      <a:pt x="0" y="10"/>
                    </a:lnTo>
                    <a:lnTo>
                      <a:pt x="0" y="60"/>
                    </a:lnTo>
                    <a:lnTo>
                      <a:pt x="48" y="46"/>
                    </a:lnTo>
                    <a:lnTo>
                      <a:pt x="48" y="0"/>
                    </a:lnTo>
                    <a:close/>
                  </a:path>
                </a:pathLst>
              </a:custGeom>
              <a:grpFill/>
              <a:ln>
                <a:noFill/>
              </a:ln>
            </p:spPr>
            <p:txBody>
              <a:bodyPr vert="horz" wrap="square" lIns="91440" tIns="45720" rIns="91440" bIns="45720" numCol="1" anchor="t" anchorCtr="0" compatLnSpc="1"/>
              <a:lstStyle/>
              <a:p>
                <a:endParaRPr lang="zh-CN" altLang="en-US"/>
              </a:p>
            </p:txBody>
          </p:sp>
          <p:sp>
            <p:nvSpPr>
              <p:cNvPr id="1557" name="Freeform 601"/>
              <p:cNvSpPr/>
              <p:nvPr/>
            </p:nvSpPr>
            <p:spPr bwMode="auto">
              <a:xfrm>
                <a:off x="4516" y="1356"/>
                <a:ext cx="48" cy="60"/>
              </a:xfrm>
              <a:custGeom>
                <a:avLst/>
                <a:gdLst>
                  <a:gd name="T0" fmla="*/ 48 w 48"/>
                  <a:gd name="T1" fmla="*/ 0 h 60"/>
                  <a:gd name="T2" fmla="*/ 48 w 48"/>
                  <a:gd name="T3" fmla="*/ 0 h 60"/>
                  <a:gd name="T4" fmla="*/ 0 w 48"/>
                  <a:gd name="T5" fmla="*/ 10 h 60"/>
                  <a:gd name="T6" fmla="*/ 0 w 48"/>
                  <a:gd name="T7" fmla="*/ 60 h 60"/>
                  <a:gd name="T8" fmla="*/ 48 w 48"/>
                  <a:gd name="T9" fmla="*/ 46 h 60"/>
                  <a:gd name="T10" fmla="*/ 48 w 48"/>
                  <a:gd name="T11" fmla="*/ 0 h 60"/>
                </a:gdLst>
                <a:ahLst/>
                <a:cxnLst>
                  <a:cxn ang="0">
                    <a:pos x="T0" y="T1"/>
                  </a:cxn>
                  <a:cxn ang="0">
                    <a:pos x="T2" y="T3"/>
                  </a:cxn>
                  <a:cxn ang="0">
                    <a:pos x="T4" y="T5"/>
                  </a:cxn>
                  <a:cxn ang="0">
                    <a:pos x="T6" y="T7"/>
                  </a:cxn>
                  <a:cxn ang="0">
                    <a:pos x="T8" y="T9"/>
                  </a:cxn>
                  <a:cxn ang="0">
                    <a:pos x="T10" y="T11"/>
                  </a:cxn>
                </a:cxnLst>
                <a:rect l="0" t="0" r="r" b="b"/>
                <a:pathLst>
                  <a:path w="48" h="60">
                    <a:moveTo>
                      <a:pt x="48" y="0"/>
                    </a:moveTo>
                    <a:lnTo>
                      <a:pt x="48" y="0"/>
                    </a:lnTo>
                    <a:lnTo>
                      <a:pt x="0" y="10"/>
                    </a:lnTo>
                    <a:lnTo>
                      <a:pt x="0" y="60"/>
                    </a:lnTo>
                    <a:lnTo>
                      <a:pt x="48" y="46"/>
                    </a:lnTo>
                    <a:lnTo>
                      <a:pt x="48" y="0"/>
                    </a:lnTo>
                  </a:path>
                </a:pathLst>
              </a:custGeom>
              <a:grpFill/>
              <a:ln>
                <a:noFill/>
              </a:ln>
            </p:spPr>
            <p:txBody>
              <a:bodyPr vert="horz" wrap="square" lIns="91440" tIns="45720" rIns="91440" bIns="45720" numCol="1" anchor="t" anchorCtr="0" compatLnSpc="1"/>
              <a:lstStyle/>
              <a:p>
                <a:endParaRPr lang="zh-CN" altLang="en-US"/>
              </a:p>
            </p:txBody>
          </p:sp>
          <p:sp>
            <p:nvSpPr>
              <p:cNvPr id="1558" name="Freeform 602"/>
              <p:cNvSpPr/>
              <p:nvPr/>
            </p:nvSpPr>
            <p:spPr bwMode="auto">
              <a:xfrm>
                <a:off x="4616" y="1342"/>
                <a:ext cx="18" cy="44"/>
              </a:xfrm>
              <a:custGeom>
                <a:avLst/>
                <a:gdLst>
                  <a:gd name="T0" fmla="*/ 18 w 18"/>
                  <a:gd name="T1" fmla="*/ 0 h 44"/>
                  <a:gd name="T2" fmla="*/ 18 w 18"/>
                  <a:gd name="T3" fmla="*/ 0 h 44"/>
                  <a:gd name="T4" fmla="*/ 0 w 18"/>
                  <a:gd name="T5" fmla="*/ 4 h 44"/>
                  <a:gd name="T6" fmla="*/ 0 w 18"/>
                  <a:gd name="T7" fmla="*/ 44 h 44"/>
                  <a:gd name="T8" fmla="*/ 18 w 18"/>
                  <a:gd name="T9" fmla="*/ 38 h 44"/>
                  <a:gd name="T10" fmla="*/ 18 w 18"/>
                  <a:gd name="T11" fmla="*/ 0 h 44"/>
                </a:gdLst>
                <a:ahLst/>
                <a:cxnLst>
                  <a:cxn ang="0">
                    <a:pos x="T0" y="T1"/>
                  </a:cxn>
                  <a:cxn ang="0">
                    <a:pos x="T2" y="T3"/>
                  </a:cxn>
                  <a:cxn ang="0">
                    <a:pos x="T4" y="T5"/>
                  </a:cxn>
                  <a:cxn ang="0">
                    <a:pos x="T6" y="T7"/>
                  </a:cxn>
                  <a:cxn ang="0">
                    <a:pos x="T8" y="T9"/>
                  </a:cxn>
                  <a:cxn ang="0">
                    <a:pos x="T10" y="T11"/>
                  </a:cxn>
                </a:cxnLst>
                <a:rect l="0" t="0" r="r" b="b"/>
                <a:pathLst>
                  <a:path w="18" h="44">
                    <a:moveTo>
                      <a:pt x="18" y="0"/>
                    </a:moveTo>
                    <a:lnTo>
                      <a:pt x="18" y="0"/>
                    </a:lnTo>
                    <a:lnTo>
                      <a:pt x="0" y="4"/>
                    </a:lnTo>
                    <a:lnTo>
                      <a:pt x="0" y="44"/>
                    </a:lnTo>
                    <a:lnTo>
                      <a:pt x="18" y="38"/>
                    </a:lnTo>
                    <a:lnTo>
                      <a:pt x="18" y="0"/>
                    </a:lnTo>
                    <a:close/>
                  </a:path>
                </a:pathLst>
              </a:custGeom>
              <a:grpFill/>
              <a:ln>
                <a:noFill/>
              </a:ln>
            </p:spPr>
            <p:txBody>
              <a:bodyPr vert="horz" wrap="square" lIns="91440" tIns="45720" rIns="91440" bIns="45720" numCol="1" anchor="t" anchorCtr="0" compatLnSpc="1"/>
              <a:lstStyle/>
              <a:p>
                <a:endParaRPr lang="zh-CN" altLang="en-US"/>
              </a:p>
            </p:txBody>
          </p:sp>
          <p:sp>
            <p:nvSpPr>
              <p:cNvPr id="1559" name="Freeform 603"/>
              <p:cNvSpPr/>
              <p:nvPr/>
            </p:nvSpPr>
            <p:spPr bwMode="auto">
              <a:xfrm>
                <a:off x="4616" y="1342"/>
                <a:ext cx="18" cy="44"/>
              </a:xfrm>
              <a:custGeom>
                <a:avLst/>
                <a:gdLst>
                  <a:gd name="T0" fmla="*/ 18 w 18"/>
                  <a:gd name="T1" fmla="*/ 0 h 44"/>
                  <a:gd name="T2" fmla="*/ 18 w 18"/>
                  <a:gd name="T3" fmla="*/ 0 h 44"/>
                  <a:gd name="T4" fmla="*/ 0 w 18"/>
                  <a:gd name="T5" fmla="*/ 4 h 44"/>
                  <a:gd name="T6" fmla="*/ 0 w 18"/>
                  <a:gd name="T7" fmla="*/ 44 h 44"/>
                  <a:gd name="T8" fmla="*/ 18 w 18"/>
                  <a:gd name="T9" fmla="*/ 38 h 44"/>
                  <a:gd name="T10" fmla="*/ 18 w 18"/>
                  <a:gd name="T11" fmla="*/ 0 h 44"/>
                </a:gdLst>
                <a:ahLst/>
                <a:cxnLst>
                  <a:cxn ang="0">
                    <a:pos x="T0" y="T1"/>
                  </a:cxn>
                  <a:cxn ang="0">
                    <a:pos x="T2" y="T3"/>
                  </a:cxn>
                  <a:cxn ang="0">
                    <a:pos x="T4" y="T5"/>
                  </a:cxn>
                  <a:cxn ang="0">
                    <a:pos x="T6" y="T7"/>
                  </a:cxn>
                  <a:cxn ang="0">
                    <a:pos x="T8" y="T9"/>
                  </a:cxn>
                  <a:cxn ang="0">
                    <a:pos x="T10" y="T11"/>
                  </a:cxn>
                </a:cxnLst>
                <a:rect l="0" t="0" r="r" b="b"/>
                <a:pathLst>
                  <a:path w="18" h="44">
                    <a:moveTo>
                      <a:pt x="18" y="0"/>
                    </a:moveTo>
                    <a:lnTo>
                      <a:pt x="18" y="0"/>
                    </a:lnTo>
                    <a:lnTo>
                      <a:pt x="0" y="4"/>
                    </a:lnTo>
                    <a:lnTo>
                      <a:pt x="0" y="44"/>
                    </a:lnTo>
                    <a:lnTo>
                      <a:pt x="18" y="38"/>
                    </a:lnTo>
                    <a:lnTo>
                      <a:pt x="18" y="0"/>
                    </a:lnTo>
                  </a:path>
                </a:pathLst>
              </a:custGeom>
              <a:grpFill/>
              <a:ln>
                <a:noFill/>
              </a:ln>
            </p:spPr>
            <p:txBody>
              <a:bodyPr vert="horz" wrap="square" lIns="91440" tIns="45720" rIns="91440" bIns="45720" numCol="1" anchor="t" anchorCtr="0" compatLnSpc="1"/>
              <a:lstStyle/>
              <a:p>
                <a:endParaRPr lang="zh-CN" altLang="en-US"/>
              </a:p>
            </p:txBody>
          </p:sp>
          <p:sp>
            <p:nvSpPr>
              <p:cNvPr id="1560" name="Freeform 604"/>
              <p:cNvSpPr/>
              <p:nvPr/>
            </p:nvSpPr>
            <p:spPr bwMode="auto">
              <a:xfrm>
                <a:off x="4658" y="1324"/>
                <a:ext cx="56" cy="48"/>
              </a:xfrm>
              <a:custGeom>
                <a:avLst/>
                <a:gdLst>
                  <a:gd name="T0" fmla="*/ 56 w 56"/>
                  <a:gd name="T1" fmla="*/ 0 h 48"/>
                  <a:gd name="T2" fmla="*/ 56 w 56"/>
                  <a:gd name="T3" fmla="*/ 0 h 48"/>
                  <a:gd name="T4" fmla="*/ 24 w 56"/>
                  <a:gd name="T5" fmla="*/ 8 h 48"/>
                  <a:gd name="T6" fmla="*/ 24 w 56"/>
                  <a:gd name="T7" fmla="*/ 8 h 48"/>
                  <a:gd name="T8" fmla="*/ 24 w 56"/>
                  <a:gd name="T9" fmla="*/ 8 h 48"/>
                  <a:gd name="T10" fmla="*/ 24 w 56"/>
                  <a:gd name="T11" fmla="*/ 8 h 48"/>
                  <a:gd name="T12" fmla="*/ 24 w 56"/>
                  <a:gd name="T13" fmla="*/ 8 h 48"/>
                  <a:gd name="T14" fmla="*/ 24 w 56"/>
                  <a:gd name="T15" fmla="*/ 8 h 48"/>
                  <a:gd name="T16" fmla="*/ 24 w 56"/>
                  <a:gd name="T17" fmla="*/ 8 h 48"/>
                  <a:gd name="T18" fmla="*/ 0 w 56"/>
                  <a:gd name="T19" fmla="*/ 12 h 48"/>
                  <a:gd name="T20" fmla="*/ 0 w 56"/>
                  <a:gd name="T21" fmla="*/ 48 h 48"/>
                  <a:gd name="T22" fmla="*/ 56 w 56"/>
                  <a:gd name="T23" fmla="*/ 30 h 48"/>
                  <a:gd name="T24" fmla="*/ 56 w 56"/>
                  <a:gd name="T25"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 h="48">
                    <a:moveTo>
                      <a:pt x="56" y="0"/>
                    </a:moveTo>
                    <a:lnTo>
                      <a:pt x="56" y="0"/>
                    </a:lnTo>
                    <a:lnTo>
                      <a:pt x="24" y="8"/>
                    </a:lnTo>
                    <a:lnTo>
                      <a:pt x="24" y="8"/>
                    </a:lnTo>
                    <a:lnTo>
                      <a:pt x="24" y="8"/>
                    </a:lnTo>
                    <a:lnTo>
                      <a:pt x="24" y="8"/>
                    </a:lnTo>
                    <a:lnTo>
                      <a:pt x="24" y="8"/>
                    </a:lnTo>
                    <a:lnTo>
                      <a:pt x="24" y="8"/>
                    </a:lnTo>
                    <a:lnTo>
                      <a:pt x="24" y="8"/>
                    </a:lnTo>
                    <a:lnTo>
                      <a:pt x="0" y="12"/>
                    </a:lnTo>
                    <a:lnTo>
                      <a:pt x="0" y="48"/>
                    </a:lnTo>
                    <a:lnTo>
                      <a:pt x="56" y="30"/>
                    </a:lnTo>
                    <a:lnTo>
                      <a:pt x="56" y="0"/>
                    </a:lnTo>
                    <a:close/>
                  </a:path>
                </a:pathLst>
              </a:custGeom>
              <a:grpFill/>
              <a:ln>
                <a:noFill/>
              </a:ln>
            </p:spPr>
            <p:txBody>
              <a:bodyPr vert="horz" wrap="square" lIns="91440" tIns="45720" rIns="91440" bIns="45720" numCol="1" anchor="t" anchorCtr="0" compatLnSpc="1"/>
              <a:lstStyle/>
              <a:p>
                <a:endParaRPr lang="zh-CN" altLang="en-US"/>
              </a:p>
            </p:txBody>
          </p:sp>
          <p:sp>
            <p:nvSpPr>
              <p:cNvPr id="1561" name="Freeform 605"/>
              <p:cNvSpPr/>
              <p:nvPr/>
            </p:nvSpPr>
            <p:spPr bwMode="auto">
              <a:xfrm>
                <a:off x="4658" y="1324"/>
                <a:ext cx="56" cy="48"/>
              </a:xfrm>
              <a:custGeom>
                <a:avLst/>
                <a:gdLst>
                  <a:gd name="T0" fmla="*/ 56 w 56"/>
                  <a:gd name="T1" fmla="*/ 0 h 48"/>
                  <a:gd name="T2" fmla="*/ 56 w 56"/>
                  <a:gd name="T3" fmla="*/ 0 h 48"/>
                  <a:gd name="T4" fmla="*/ 24 w 56"/>
                  <a:gd name="T5" fmla="*/ 8 h 48"/>
                  <a:gd name="T6" fmla="*/ 24 w 56"/>
                  <a:gd name="T7" fmla="*/ 8 h 48"/>
                  <a:gd name="T8" fmla="*/ 24 w 56"/>
                  <a:gd name="T9" fmla="*/ 8 h 48"/>
                  <a:gd name="T10" fmla="*/ 24 w 56"/>
                  <a:gd name="T11" fmla="*/ 8 h 48"/>
                  <a:gd name="T12" fmla="*/ 24 w 56"/>
                  <a:gd name="T13" fmla="*/ 8 h 48"/>
                  <a:gd name="T14" fmla="*/ 24 w 56"/>
                  <a:gd name="T15" fmla="*/ 8 h 48"/>
                  <a:gd name="T16" fmla="*/ 24 w 56"/>
                  <a:gd name="T17" fmla="*/ 8 h 48"/>
                  <a:gd name="T18" fmla="*/ 0 w 56"/>
                  <a:gd name="T19" fmla="*/ 12 h 48"/>
                  <a:gd name="T20" fmla="*/ 0 w 56"/>
                  <a:gd name="T21" fmla="*/ 48 h 48"/>
                  <a:gd name="T22" fmla="*/ 56 w 56"/>
                  <a:gd name="T23" fmla="*/ 30 h 48"/>
                  <a:gd name="T24" fmla="*/ 56 w 56"/>
                  <a:gd name="T25"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 h="48">
                    <a:moveTo>
                      <a:pt x="56" y="0"/>
                    </a:moveTo>
                    <a:lnTo>
                      <a:pt x="56" y="0"/>
                    </a:lnTo>
                    <a:lnTo>
                      <a:pt x="24" y="8"/>
                    </a:lnTo>
                    <a:lnTo>
                      <a:pt x="24" y="8"/>
                    </a:lnTo>
                    <a:lnTo>
                      <a:pt x="24" y="8"/>
                    </a:lnTo>
                    <a:lnTo>
                      <a:pt x="24" y="8"/>
                    </a:lnTo>
                    <a:lnTo>
                      <a:pt x="24" y="8"/>
                    </a:lnTo>
                    <a:lnTo>
                      <a:pt x="24" y="8"/>
                    </a:lnTo>
                    <a:lnTo>
                      <a:pt x="24" y="8"/>
                    </a:lnTo>
                    <a:lnTo>
                      <a:pt x="0" y="12"/>
                    </a:lnTo>
                    <a:lnTo>
                      <a:pt x="0" y="48"/>
                    </a:lnTo>
                    <a:lnTo>
                      <a:pt x="56" y="30"/>
                    </a:lnTo>
                    <a:lnTo>
                      <a:pt x="56" y="0"/>
                    </a:lnTo>
                  </a:path>
                </a:pathLst>
              </a:custGeom>
              <a:grpFill/>
              <a:ln>
                <a:noFill/>
              </a:ln>
            </p:spPr>
            <p:txBody>
              <a:bodyPr vert="horz" wrap="square" lIns="91440" tIns="45720" rIns="91440" bIns="45720" numCol="1" anchor="t" anchorCtr="0" compatLnSpc="1"/>
              <a:lstStyle/>
              <a:p>
                <a:endParaRPr lang="zh-CN" altLang="en-US"/>
              </a:p>
            </p:txBody>
          </p:sp>
          <p:sp>
            <p:nvSpPr>
              <p:cNvPr id="1562" name="Freeform 606"/>
              <p:cNvSpPr/>
              <p:nvPr/>
            </p:nvSpPr>
            <p:spPr bwMode="auto">
              <a:xfrm>
                <a:off x="4738" y="1314"/>
                <a:ext cx="24" cy="32"/>
              </a:xfrm>
              <a:custGeom>
                <a:avLst/>
                <a:gdLst>
                  <a:gd name="T0" fmla="*/ 24 w 24"/>
                  <a:gd name="T1" fmla="*/ 0 h 32"/>
                  <a:gd name="T2" fmla="*/ 24 w 24"/>
                  <a:gd name="T3" fmla="*/ 0 h 32"/>
                  <a:gd name="T4" fmla="*/ 0 w 24"/>
                  <a:gd name="T5" fmla="*/ 6 h 32"/>
                  <a:gd name="T6" fmla="*/ 0 w 24"/>
                  <a:gd name="T7" fmla="*/ 32 h 32"/>
                  <a:gd name="T8" fmla="*/ 0 w 24"/>
                  <a:gd name="T9" fmla="*/ 32 h 32"/>
                  <a:gd name="T10" fmla="*/ 24 w 24"/>
                  <a:gd name="T11" fmla="*/ 26 h 32"/>
                  <a:gd name="T12" fmla="*/ 24 w 24"/>
                  <a:gd name="T13" fmla="*/ 0 h 32"/>
                </a:gdLst>
                <a:ahLst/>
                <a:cxnLst>
                  <a:cxn ang="0">
                    <a:pos x="T0" y="T1"/>
                  </a:cxn>
                  <a:cxn ang="0">
                    <a:pos x="T2" y="T3"/>
                  </a:cxn>
                  <a:cxn ang="0">
                    <a:pos x="T4" y="T5"/>
                  </a:cxn>
                  <a:cxn ang="0">
                    <a:pos x="T6" y="T7"/>
                  </a:cxn>
                  <a:cxn ang="0">
                    <a:pos x="T8" y="T9"/>
                  </a:cxn>
                  <a:cxn ang="0">
                    <a:pos x="T10" y="T11"/>
                  </a:cxn>
                  <a:cxn ang="0">
                    <a:pos x="T12" y="T13"/>
                  </a:cxn>
                </a:cxnLst>
                <a:rect l="0" t="0" r="r" b="b"/>
                <a:pathLst>
                  <a:path w="24" h="32">
                    <a:moveTo>
                      <a:pt x="24" y="0"/>
                    </a:moveTo>
                    <a:lnTo>
                      <a:pt x="24" y="0"/>
                    </a:lnTo>
                    <a:lnTo>
                      <a:pt x="0" y="6"/>
                    </a:lnTo>
                    <a:lnTo>
                      <a:pt x="0" y="32"/>
                    </a:lnTo>
                    <a:lnTo>
                      <a:pt x="0" y="32"/>
                    </a:lnTo>
                    <a:lnTo>
                      <a:pt x="24" y="26"/>
                    </a:lnTo>
                    <a:lnTo>
                      <a:pt x="24" y="0"/>
                    </a:lnTo>
                    <a:close/>
                  </a:path>
                </a:pathLst>
              </a:custGeom>
              <a:grpFill/>
              <a:ln>
                <a:noFill/>
              </a:ln>
            </p:spPr>
            <p:txBody>
              <a:bodyPr vert="horz" wrap="square" lIns="91440" tIns="45720" rIns="91440" bIns="45720" numCol="1" anchor="t" anchorCtr="0" compatLnSpc="1"/>
              <a:lstStyle/>
              <a:p>
                <a:endParaRPr lang="zh-CN" altLang="en-US"/>
              </a:p>
            </p:txBody>
          </p:sp>
          <p:sp>
            <p:nvSpPr>
              <p:cNvPr id="1563" name="Freeform 607"/>
              <p:cNvSpPr/>
              <p:nvPr/>
            </p:nvSpPr>
            <p:spPr bwMode="auto">
              <a:xfrm>
                <a:off x="4738" y="1314"/>
                <a:ext cx="24" cy="32"/>
              </a:xfrm>
              <a:custGeom>
                <a:avLst/>
                <a:gdLst>
                  <a:gd name="T0" fmla="*/ 24 w 24"/>
                  <a:gd name="T1" fmla="*/ 0 h 32"/>
                  <a:gd name="T2" fmla="*/ 24 w 24"/>
                  <a:gd name="T3" fmla="*/ 0 h 32"/>
                  <a:gd name="T4" fmla="*/ 0 w 24"/>
                  <a:gd name="T5" fmla="*/ 6 h 32"/>
                  <a:gd name="T6" fmla="*/ 0 w 24"/>
                  <a:gd name="T7" fmla="*/ 32 h 32"/>
                  <a:gd name="T8" fmla="*/ 0 w 24"/>
                  <a:gd name="T9" fmla="*/ 32 h 32"/>
                  <a:gd name="T10" fmla="*/ 24 w 24"/>
                  <a:gd name="T11" fmla="*/ 26 h 32"/>
                  <a:gd name="T12" fmla="*/ 24 w 24"/>
                  <a:gd name="T13" fmla="*/ 0 h 32"/>
                </a:gdLst>
                <a:ahLst/>
                <a:cxnLst>
                  <a:cxn ang="0">
                    <a:pos x="T0" y="T1"/>
                  </a:cxn>
                  <a:cxn ang="0">
                    <a:pos x="T2" y="T3"/>
                  </a:cxn>
                  <a:cxn ang="0">
                    <a:pos x="T4" y="T5"/>
                  </a:cxn>
                  <a:cxn ang="0">
                    <a:pos x="T6" y="T7"/>
                  </a:cxn>
                  <a:cxn ang="0">
                    <a:pos x="T8" y="T9"/>
                  </a:cxn>
                  <a:cxn ang="0">
                    <a:pos x="T10" y="T11"/>
                  </a:cxn>
                  <a:cxn ang="0">
                    <a:pos x="T12" y="T13"/>
                  </a:cxn>
                </a:cxnLst>
                <a:rect l="0" t="0" r="r" b="b"/>
                <a:pathLst>
                  <a:path w="24" h="32">
                    <a:moveTo>
                      <a:pt x="24" y="0"/>
                    </a:moveTo>
                    <a:lnTo>
                      <a:pt x="24" y="0"/>
                    </a:lnTo>
                    <a:lnTo>
                      <a:pt x="0" y="6"/>
                    </a:lnTo>
                    <a:lnTo>
                      <a:pt x="0" y="32"/>
                    </a:lnTo>
                    <a:lnTo>
                      <a:pt x="0" y="32"/>
                    </a:lnTo>
                    <a:lnTo>
                      <a:pt x="24" y="26"/>
                    </a:lnTo>
                    <a:lnTo>
                      <a:pt x="24" y="0"/>
                    </a:lnTo>
                  </a:path>
                </a:pathLst>
              </a:custGeom>
              <a:grpFill/>
              <a:ln>
                <a:noFill/>
              </a:ln>
            </p:spPr>
            <p:txBody>
              <a:bodyPr vert="horz" wrap="square" lIns="91440" tIns="45720" rIns="91440" bIns="45720" numCol="1" anchor="t" anchorCtr="0" compatLnSpc="1"/>
              <a:lstStyle/>
              <a:p>
                <a:endParaRPr lang="zh-CN" altLang="en-US"/>
              </a:p>
            </p:txBody>
          </p:sp>
          <p:sp>
            <p:nvSpPr>
              <p:cNvPr id="1564" name="Freeform 608"/>
              <p:cNvSpPr/>
              <p:nvPr/>
            </p:nvSpPr>
            <p:spPr bwMode="auto">
              <a:xfrm>
                <a:off x="4516" y="1448"/>
                <a:ext cx="36" cy="62"/>
              </a:xfrm>
              <a:custGeom>
                <a:avLst/>
                <a:gdLst>
                  <a:gd name="T0" fmla="*/ 36 w 36"/>
                  <a:gd name="T1" fmla="*/ 0 h 62"/>
                  <a:gd name="T2" fmla="*/ 36 w 36"/>
                  <a:gd name="T3" fmla="*/ 0 h 62"/>
                  <a:gd name="T4" fmla="*/ 0 w 36"/>
                  <a:gd name="T5" fmla="*/ 12 h 62"/>
                  <a:gd name="T6" fmla="*/ 0 w 36"/>
                  <a:gd name="T7" fmla="*/ 62 h 62"/>
                  <a:gd name="T8" fmla="*/ 36 w 36"/>
                  <a:gd name="T9" fmla="*/ 46 h 62"/>
                  <a:gd name="T10" fmla="*/ 36 w 36"/>
                  <a:gd name="T11" fmla="*/ 0 h 62"/>
                </a:gdLst>
                <a:ahLst/>
                <a:cxnLst>
                  <a:cxn ang="0">
                    <a:pos x="T0" y="T1"/>
                  </a:cxn>
                  <a:cxn ang="0">
                    <a:pos x="T2" y="T3"/>
                  </a:cxn>
                  <a:cxn ang="0">
                    <a:pos x="T4" y="T5"/>
                  </a:cxn>
                  <a:cxn ang="0">
                    <a:pos x="T6" y="T7"/>
                  </a:cxn>
                  <a:cxn ang="0">
                    <a:pos x="T8" y="T9"/>
                  </a:cxn>
                  <a:cxn ang="0">
                    <a:pos x="T10" y="T11"/>
                  </a:cxn>
                </a:cxnLst>
                <a:rect l="0" t="0" r="r" b="b"/>
                <a:pathLst>
                  <a:path w="36" h="62">
                    <a:moveTo>
                      <a:pt x="36" y="0"/>
                    </a:moveTo>
                    <a:lnTo>
                      <a:pt x="36" y="0"/>
                    </a:lnTo>
                    <a:lnTo>
                      <a:pt x="0" y="12"/>
                    </a:lnTo>
                    <a:lnTo>
                      <a:pt x="0" y="62"/>
                    </a:lnTo>
                    <a:lnTo>
                      <a:pt x="36" y="46"/>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565" name="Freeform 609"/>
              <p:cNvSpPr/>
              <p:nvPr/>
            </p:nvSpPr>
            <p:spPr bwMode="auto">
              <a:xfrm>
                <a:off x="4516" y="1448"/>
                <a:ext cx="36" cy="62"/>
              </a:xfrm>
              <a:custGeom>
                <a:avLst/>
                <a:gdLst>
                  <a:gd name="T0" fmla="*/ 36 w 36"/>
                  <a:gd name="T1" fmla="*/ 0 h 62"/>
                  <a:gd name="T2" fmla="*/ 36 w 36"/>
                  <a:gd name="T3" fmla="*/ 0 h 62"/>
                  <a:gd name="T4" fmla="*/ 0 w 36"/>
                  <a:gd name="T5" fmla="*/ 12 h 62"/>
                  <a:gd name="T6" fmla="*/ 0 w 36"/>
                  <a:gd name="T7" fmla="*/ 62 h 62"/>
                  <a:gd name="T8" fmla="*/ 36 w 36"/>
                  <a:gd name="T9" fmla="*/ 46 h 62"/>
                  <a:gd name="T10" fmla="*/ 36 w 36"/>
                  <a:gd name="T11" fmla="*/ 0 h 62"/>
                </a:gdLst>
                <a:ahLst/>
                <a:cxnLst>
                  <a:cxn ang="0">
                    <a:pos x="T0" y="T1"/>
                  </a:cxn>
                  <a:cxn ang="0">
                    <a:pos x="T2" y="T3"/>
                  </a:cxn>
                  <a:cxn ang="0">
                    <a:pos x="T4" y="T5"/>
                  </a:cxn>
                  <a:cxn ang="0">
                    <a:pos x="T6" y="T7"/>
                  </a:cxn>
                  <a:cxn ang="0">
                    <a:pos x="T8" y="T9"/>
                  </a:cxn>
                  <a:cxn ang="0">
                    <a:pos x="T10" y="T11"/>
                  </a:cxn>
                </a:cxnLst>
                <a:rect l="0" t="0" r="r" b="b"/>
                <a:pathLst>
                  <a:path w="36" h="62">
                    <a:moveTo>
                      <a:pt x="36" y="0"/>
                    </a:moveTo>
                    <a:lnTo>
                      <a:pt x="36" y="0"/>
                    </a:lnTo>
                    <a:lnTo>
                      <a:pt x="0" y="12"/>
                    </a:lnTo>
                    <a:lnTo>
                      <a:pt x="0" y="62"/>
                    </a:lnTo>
                    <a:lnTo>
                      <a:pt x="36" y="46"/>
                    </a:lnTo>
                    <a:lnTo>
                      <a:pt x="36" y="0"/>
                    </a:lnTo>
                  </a:path>
                </a:pathLst>
              </a:custGeom>
              <a:grpFill/>
              <a:ln>
                <a:noFill/>
              </a:ln>
            </p:spPr>
            <p:txBody>
              <a:bodyPr vert="horz" wrap="square" lIns="91440" tIns="45720" rIns="91440" bIns="45720" numCol="1" anchor="t" anchorCtr="0" compatLnSpc="1"/>
              <a:lstStyle/>
              <a:p>
                <a:endParaRPr lang="zh-CN" altLang="en-US"/>
              </a:p>
            </p:txBody>
          </p:sp>
        </p:grpSp>
        <p:grpSp>
          <p:nvGrpSpPr>
            <p:cNvPr id="370" name="Group 811"/>
            <p:cNvGrpSpPr/>
            <p:nvPr/>
          </p:nvGrpSpPr>
          <p:grpSpPr bwMode="auto">
            <a:xfrm>
              <a:off x="-4373911" y="-404813"/>
              <a:ext cx="2409908" cy="3767136"/>
              <a:chOff x="4516" y="1332"/>
              <a:chExt cx="1518" cy="2373"/>
            </a:xfrm>
            <a:grpFill/>
          </p:grpSpPr>
          <p:sp>
            <p:nvSpPr>
              <p:cNvPr id="1166" name="Freeform 611"/>
              <p:cNvSpPr/>
              <p:nvPr/>
            </p:nvSpPr>
            <p:spPr bwMode="auto">
              <a:xfrm>
                <a:off x="4576" y="1404"/>
                <a:ext cx="104" cy="80"/>
              </a:xfrm>
              <a:custGeom>
                <a:avLst/>
                <a:gdLst>
                  <a:gd name="T0" fmla="*/ 104 w 104"/>
                  <a:gd name="T1" fmla="*/ 0 h 80"/>
                  <a:gd name="T2" fmla="*/ 104 w 104"/>
                  <a:gd name="T3" fmla="*/ 0 h 80"/>
                  <a:gd name="T4" fmla="*/ 0 w 104"/>
                  <a:gd name="T5" fmla="*/ 36 h 80"/>
                  <a:gd name="T6" fmla="*/ 0 w 104"/>
                  <a:gd name="T7" fmla="*/ 80 h 80"/>
                  <a:gd name="T8" fmla="*/ 104 w 104"/>
                  <a:gd name="T9" fmla="*/ 34 h 80"/>
                  <a:gd name="T10" fmla="*/ 104 w 104"/>
                  <a:gd name="T11" fmla="*/ 0 h 80"/>
                </a:gdLst>
                <a:ahLst/>
                <a:cxnLst>
                  <a:cxn ang="0">
                    <a:pos x="T0" y="T1"/>
                  </a:cxn>
                  <a:cxn ang="0">
                    <a:pos x="T2" y="T3"/>
                  </a:cxn>
                  <a:cxn ang="0">
                    <a:pos x="T4" y="T5"/>
                  </a:cxn>
                  <a:cxn ang="0">
                    <a:pos x="T6" y="T7"/>
                  </a:cxn>
                  <a:cxn ang="0">
                    <a:pos x="T8" y="T9"/>
                  </a:cxn>
                  <a:cxn ang="0">
                    <a:pos x="T10" y="T11"/>
                  </a:cxn>
                </a:cxnLst>
                <a:rect l="0" t="0" r="r" b="b"/>
                <a:pathLst>
                  <a:path w="104" h="80">
                    <a:moveTo>
                      <a:pt x="104" y="0"/>
                    </a:moveTo>
                    <a:lnTo>
                      <a:pt x="104" y="0"/>
                    </a:lnTo>
                    <a:lnTo>
                      <a:pt x="0" y="36"/>
                    </a:lnTo>
                    <a:lnTo>
                      <a:pt x="0" y="80"/>
                    </a:lnTo>
                    <a:lnTo>
                      <a:pt x="104" y="34"/>
                    </a:lnTo>
                    <a:lnTo>
                      <a:pt x="104" y="0"/>
                    </a:lnTo>
                    <a:close/>
                  </a:path>
                </a:pathLst>
              </a:custGeom>
              <a:grpFill/>
              <a:ln>
                <a:noFill/>
              </a:ln>
            </p:spPr>
            <p:txBody>
              <a:bodyPr vert="horz" wrap="square" lIns="91440" tIns="45720" rIns="91440" bIns="45720" numCol="1" anchor="t" anchorCtr="0" compatLnSpc="1"/>
              <a:lstStyle/>
              <a:p>
                <a:endParaRPr lang="zh-CN" altLang="en-US"/>
              </a:p>
            </p:txBody>
          </p:sp>
          <p:sp>
            <p:nvSpPr>
              <p:cNvPr id="1167" name="Freeform 612"/>
              <p:cNvSpPr/>
              <p:nvPr/>
            </p:nvSpPr>
            <p:spPr bwMode="auto">
              <a:xfrm>
                <a:off x="4576" y="1404"/>
                <a:ext cx="104" cy="80"/>
              </a:xfrm>
              <a:custGeom>
                <a:avLst/>
                <a:gdLst>
                  <a:gd name="T0" fmla="*/ 104 w 104"/>
                  <a:gd name="T1" fmla="*/ 0 h 80"/>
                  <a:gd name="T2" fmla="*/ 104 w 104"/>
                  <a:gd name="T3" fmla="*/ 0 h 80"/>
                  <a:gd name="T4" fmla="*/ 0 w 104"/>
                  <a:gd name="T5" fmla="*/ 36 h 80"/>
                  <a:gd name="T6" fmla="*/ 0 w 104"/>
                  <a:gd name="T7" fmla="*/ 80 h 80"/>
                  <a:gd name="T8" fmla="*/ 104 w 104"/>
                  <a:gd name="T9" fmla="*/ 34 h 80"/>
                  <a:gd name="T10" fmla="*/ 104 w 104"/>
                  <a:gd name="T11" fmla="*/ 0 h 80"/>
                </a:gdLst>
                <a:ahLst/>
                <a:cxnLst>
                  <a:cxn ang="0">
                    <a:pos x="T0" y="T1"/>
                  </a:cxn>
                  <a:cxn ang="0">
                    <a:pos x="T2" y="T3"/>
                  </a:cxn>
                  <a:cxn ang="0">
                    <a:pos x="T4" y="T5"/>
                  </a:cxn>
                  <a:cxn ang="0">
                    <a:pos x="T6" y="T7"/>
                  </a:cxn>
                  <a:cxn ang="0">
                    <a:pos x="T8" y="T9"/>
                  </a:cxn>
                  <a:cxn ang="0">
                    <a:pos x="T10" y="T11"/>
                  </a:cxn>
                </a:cxnLst>
                <a:rect l="0" t="0" r="r" b="b"/>
                <a:pathLst>
                  <a:path w="104" h="80">
                    <a:moveTo>
                      <a:pt x="104" y="0"/>
                    </a:moveTo>
                    <a:lnTo>
                      <a:pt x="104" y="0"/>
                    </a:lnTo>
                    <a:lnTo>
                      <a:pt x="0" y="36"/>
                    </a:lnTo>
                    <a:lnTo>
                      <a:pt x="0" y="80"/>
                    </a:lnTo>
                    <a:lnTo>
                      <a:pt x="104" y="34"/>
                    </a:lnTo>
                    <a:lnTo>
                      <a:pt x="104" y="0"/>
                    </a:lnTo>
                  </a:path>
                </a:pathLst>
              </a:custGeom>
              <a:grpFill/>
              <a:ln>
                <a:noFill/>
              </a:ln>
            </p:spPr>
            <p:txBody>
              <a:bodyPr vert="horz" wrap="square" lIns="91440" tIns="45720" rIns="91440" bIns="45720" numCol="1" anchor="t" anchorCtr="0" compatLnSpc="1"/>
              <a:lstStyle/>
              <a:p>
                <a:endParaRPr lang="zh-CN" altLang="en-US"/>
              </a:p>
            </p:txBody>
          </p:sp>
          <p:sp>
            <p:nvSpPr>
              <p:cNvPr id="1168" name="Freeform 613"/>
              <p:cNvSpPr/>
              <p:nvPr/>
            </p:nvSpPr>
            <p:spPr bwMode="auto">
              <a:xfrm>
                <a:off x="4704" y="1376"/>
                <a:ext cx="58" cy="50"/>
              </a:xfrm>
              <a:custGeom>
                <a:avLst/>
                <a:gdLst>
                  <a:gd name="T0" fmla="*/ 58 w 58"/>
                  <a:gd name="T1" fmla="*/ 0 h 50"/>
                  <a:gd name="T2" fmla="*/ 0 w 58"/>
                  <a:gd name="T3" fmla="*/ 20 h 50"/>
                  <a:gd name="T4" fmla="*/ 0 w 58"/>
                  <a:gd name="T5" fmla="*/ 50 h 50"/>
                  <a:gd name="T6" fmla="*/ 58 w 58"/>
                  <a:gd name="T7" fmla="*/ 24 h 50"/>
                  <a:gd name="T8" fmla="*/ 58 w 58"/>
                  <a:gd name="T9" fmla="*/ 0 h 50"/>
                </a:gdLst>
                <a:ahLst/>
                <a:cxnLst>
                  <a:cxn ang="0">
                    <a:pos x="T0" y="T1"/>
                  </a:cxn>
                  <a:cxn ang="0">
                    <a:pos x="T2" y="T3"/>
                  </a:cxn>
                  <a:cxn ang="0">
                    <a:pos x="T4" y="T5"/>
                  </a:cxn>
                  <a:cxn ang="0">
                    <a:pos x="T6" y="T7"/>
                  </a:cxn>
                  <a:cxn ang="0">
                    <a:pos x="T8" y="T9"/>
                  </a:cxn>
                </a:cxnLst>
                <a:rect l="0" t="0" r="r" b="b"/>
                <a:pathLst>
                  <a:path w="58" h="50">
                    <a:moveTo>
                      <a:pt x="58" y="0"/>
                    </a:moveTo>
                    <a:lnTo>
                      <a:pt x="0" y="20"/>
                    </a:lnTo>
                    <a:lnTo>
                      <a:pt x="0" y="50"/>
                    </a:lnTo>
                    <a:lnTo>
                      <a:pt x="58" y="24"/>
                    </a:lnTo>
                    <a:lnTo>
                      <a:pt x="58" y="0"/>
                    </a:lnTo>
                    <a:close/>
                  </a:path>
                </a:pathLst>
              </a:custGeom>
              <a:grpFill/>
              <a:ln>
                <a:noFill/>
              </a:ln>
            </p:spPr>
            <p:txBody>
              <a:bodyPr vert="horz" wrap="square" lIns="91440" tIns="45720" rIns="91440" bIns="45720" numCol="1" anchor="t" anchorCtr="0" compatLnSpc="1"/>
              <a:lstStyle/>
              <a:p>
                <a:endParaRPr lang="zh-CN" altLang="en-US"/>
              </a:p>
            </p:txBody>
          </p:sp>
          <p:sp>
            <p:nvSpPr>
              <p:cNvPr id="1169" name="Freeform 614"/>
              <p:cNvSpPr/>
              <p:nvPr/>
            </p:nvSpPr>
            <p:spPr bwMode="auto">
              <a:xfrm>
                <a:off x="4704" y="1376"/>
                <a:ext cx="58" cy="50"/>
              </a:xfrm>
              <a:custGeom>
                <a:avLst/>
                <a:gdLst>
                  <a:gd name="T0" fmla="*/ 58 w 58"/>
                  <a:gd name="T1" fmla="*/ 0 h 50"/>
                  <a:gd name="T2" fmla="*/ 0 w 58"/>
                  <a:gd name="T3" fmla="*/ 20 h 50"/>
                  <a:gd name="T4" fmla="*/ 0 w 58"/>
                  <a:gd name="T5" fmla="*/ 50 h 50"/>
                  <a:gd name="T6" fmla="*/ 58 w 58"/>
                  <a:gd name="T7" fmla="*/ 24 h 50"/>
                  <a:gd name="T8" fmla="*/ 58 w 58"/>
                  <a:gd name="T9" fmla="*/ 0 h 50"/>
                </a:gdLst>
                <a:ahLst/>
                <a:cxnLst>
                  <a:cxn ang="0">
                    <a:pos x="T0" y="T1"/>
                  </a:cxn>
                  <a:cxn ang="0">
                    <a:pos x="T2" y="T3"/>
                  </a:cxn>
                  <a:cxn ang="0">
                    <a:pos x="T4" y="T5"/>
                  </a:cxn>
                  <a:cxn ang="0">
                    <a:pos x="T6" y="T7"/>
                  </a:cxn>
                  <a:cxn ang="0">
                    <a:pos x="T8" y="T9"/>
                  </a:cxn>
                </a:cxnLst>
                <a:rect l="0" t="0" r="r" b="b"/>
                <a:pathLst>
                  <a:path w="58" h="50">
                    <a:moveTo>
                      <a:pt x="58" y="0"/>
                    </a:moveTo>
                    <a:lnTo>
                      <a:pt x="0" y="20"/>
                    </a:lnTo>
                    <a:lnTo>
                      <a:pt x="0" y="50"/>
                    </a:lnTo>
                    <a:lnTo>
                      <a:pt x="58" y="24"/>
                    </a:lnTo>
                    <a:lnTo>
                      <a:pt x="58" y="0"/>
                    </a:lnTo>
                  </a:path>
                </a:pathLst>
              </a:custGeom>
              <a:grpFill/>
              <a:ln>
                <a:noFill/>
              </a:ln>
            </p:spPr>
            <p:txBody>
              <a:bodyPr vert="horz" wrap="square" lIns="91440" tIns="45720" rIns="91440" bIns="45720" numCol="1" anchor="t" anchorCtr="0" compatLnSpc="1"/>
              <a:lstStyle/>
              <a:p>
                <a:endParaRPr lang="zh-CN" altLang="en-US"/>
              </a:p>
            </p:txBody>
          </p:sp>
          <p:sp>
            <p:nvSpPr>
              <p:cNvPr id="1170" name="Freeform 615"/>
              <p:cNvSpPr/>
              <p:nvPr/>
            </p:nvSpPr>
            <p:spPr bwMode="auto">
              <a:xfrm>
                <a:off x="4516" y="1506"/>
                <a:ext cx="94" cy="92"/>
              </a:xfrm>
              <a:custGeom>
                <a:avLst/>
                <a:gdLst>
                  <a:gd name="T0" fmla="*/ 94 w 94"/>
                  <a:gd name="T1" fmla="*/ 0 h 92"/>
                  <a:gd name="T2" fmla="*/ 0 w 94"/>
                  <a:gd name="T3" fmla="*/ 42 h 92"/>
                  <a:gd name="T4" fmla="*/ 0 w 94"/>
                  <a:gd name="T5" fmla="*/ 92 h 92"/>
                  <a:gd name="T6" fmla="*/ 94 w 94"/>
                  <a:gd name="T7" fmla="*/ 42 h 92"/>
                  <a:gd name="T8" fmla="*/ 94 w 94"/>
                  <a:gd name="T9" fmla="*/ 0 h 92"/>
                </a:gdLst>
                <a:ahLst/>
                <a:cxnLst>
                  <a:cxn ang="0">
                    <a:pos x="T0" y="T1"/>
                  </a:cxn>
                  <a:cxn ang="0">
                    <a:pos x="T2" y="T3"/>
                  </a:cxn>
                  <a:cxn ang="0">
                    <a:pos x="T4" y="T5"/>
                  </a:cxn>
                  <a:cxn ang="0">
                    <a:pos x="T6" y="T7"/>
                  </a:cxn>
                  <a:cxn ang="0">
                    <a:pos x="T8" y="T9"/>
                  </a:cxn>
                </a:cxnLst>
                <a:rect l="0" t="0" r="r" b="b"/>
                <a:pathLst>
                  <a:path w="94" h="92">
                    <a:moveTo>
                      <a:pt x="94" y="0"/>
                    </a:moveTo>
                    <a:lnTo>
                      <a:pt x="0" y="42"/>
                    </a:lnTo>
                    <a:lnTo>
                      <a:pt x="0" y="92"/>
                    </a:lnTo>
                    <a:lnTo>
                      <a:pt x="94" y="42"/>
                    </a:lnTo>
                    <a:lnTo>
                      <a:pt x="94" y="0"/>
                    </a:lnTo>
                    <a:close/>
                  </a:path>
                </a:pathLst>
              </a:custGeom>
              <a:grpFill/>
              <a:ln>
                <a:noFill/>
              </a:ln>
            </p:spPr>
            <p:txBody>
              <a:bodyPr vert="horz" wrap="square" lIns="91440" tIns="45720" rIns="91440" bIns="45720" numCol="1" anchor="t" anchorCtr="0" compatLnSpc="1"/>
              <a:lstStyle/>
              <a:p>
                <a:endParaRPr lang="zh-CN" altLang="en-US"/>
              </a:p>
            </p:txBody>
          </p:sp>
          <p:sp>
            <p:nvSpPr>
              <p:cNvPr id="1171" name="Freeform 616"/>
              <p:cNvSpPr/>
              <p:nvPr/>
            </p:nvSpPr>
            <p:spPr bwMode="auto">
              <a:xfrm>
                <a:off x="4516" y="1506"/>
                <a:ext cx="94" cy="92"/>
              </a:xfrm>
              <a:custGeom>
                <a:avLst/>
                <a:gdLst>
                  <a:gd name="T0" fmla="*/ 94 w 94"/>
                  <a:gd name="T1" fmla="*/ 0 h 92"/>
                  <a:gd name="T2" fmla="*/ 0 w 94"/>
                  <a:gd name="T3" fmla="*/ 42 h 92"/>
                  <a:gd name="T4" fmla="*/ 0 w 94"/>
                  <a:gd name="T5" fmla="*/ 92 h 92"/>
                  <a:gd name="T6" fmla="*/ 94 w 94"/>
                  <a:gd name="T7" fmla="*/ 42 h 92"/>
                  <a:gd name="T8" fmla="*/ 94 w 94"/>
                  <a:gd name="T9" fmla="*/ 0 h 92"/>
                </a:gdLst>
                <a:ahLst/>
                <a:cxnLst>
                  <a:cxn ang="0">
                    <a:pos x="T0" y="T1"/>
                  </a:cxn>
                  <a:cxn ang="0">
                    <a:pos x="T2" y="T3"/>
                  </a:cxn>
                  <a:cxn ang="0">
                    <a:pos x="T4" y="T5"/>
                  </a:cxn>
                  <a:cxn ang="0">
                    <a:pos x="T6" y="T7"/>
                  </a:cxn>
                  <a:cxn ang="0">
                    <a:pos x="T8" y="T9"/>
                  </a:cxn>
                </a:cxnLst>
                <a:rect l="0" t="0" r="r" b="b"/>
                <a:pathLst>
                  <a:path w="94" h="92">
                    <a:moveTo>
                      <a:pt x="94" y="0"/>
                    </a:moveTo>
                    <a:lnTo>
                      <a:pt x="0" y="42"/>
                    </a:lnTo>
                    <a:lnTo>
                      <a:pt x="0" y="92"/>
                    </a:lnTo>
                    <a:lnTo>
                      <a:pt x="94" y="42"/>
                    </a:lnTo>
                    <a:lnTo>
                      <a:pt x="94" y="0"/>
                    </a:lnTo>
                  </a:path>
                </a:pathLst>
              </a:custGeom>
              <a:grpFill/>
              <a:ln>
                <a:noFill/>
              </a:ln>
            </p:spPr>
            <p:txBody>
              <a:bodyPr vert="horz" wrap="square" lIns="91440" tIns="45720" rIns="91440" bIns="45720" numCol="1" anchor="t" anchorCtr="0" compatLnSpc="1"/>
              <a:lstStyle/>
              <a:p>
                <a:endParaRPr lang="zh-CN" altLang="en-US"/>
              </a:p>
            </p:txBody>
          </p:sp>
          <p:sp>
            <p:nvSpPr>
              <p:cNvPr id="1172" name="Freeform 617"/>
              <p:cNvSpPr/>
              <p:nvPr/>
            </p:nvSpPr>
            <p:spPr bwMode="auto">
              <a:xfrm>
                <a:off x="4634" y="1464"/>
                <a:ext cx="76" cy="70"/>
              </a:xfrm>
              <a:custGeom>
                <a:avLst/>
                <a:gdLst>
                  <a:gd name="T0" fmla="*/ 76 w 76"/>
                  <a:gd name="T1" fmla="*/ 0 h 70"/>
                  <a:gd name="T2" fmla="*/ 0 w 76"/>
                  <a:gd name="T3" fmla="*/ 32 h 70"/>
                  <a:gd name="T4" fmla="*/ 0 w 76"/>
                  <a:gd name="T5" fmla="*/ 70 h 70"/>
                  <a:gd name="T6" fmla="*/ 0 w 76"/>
                  <a:gd name="T7" fmla="*/ 70 h 70"/>
                  <a:gd name="T8" fmla="*/ 76 w 76"/>
                  <a:gd name="T9" fmla="*/ 30 h 70"/>
                  <a:gd name="T10" fmla="*/ 76 w 76"/>
                  <a:gd name="T11" fmla="*/ 0 h 70"/>
                </a:gdLst>
                <a:ahLst/>
                <a:cxnLst>
                  <a:cxn ang="0">
                    <a:pos x="T0" y="T1"/>
                  </a:cxn>
                  <a:cxn ang="0">
                    <a:pos x="T2" y="T3"/>
                  </a:cxn>
                  <a:cxn ang="0">
                    <a:pos x="T4" y="T5"/>
                  </a:cxn>
                  <a:cxn ang="0">
                    <a:pos x="T6" y="T7"/>
                  </a:cxn>
                  <a:cxn ang="0">
                    <a:pos x="T8" y="T9"/>
                  </a:cxn>
                  <a:cxn ang="0">
                    <a:pos x="T10" y="T11"/>
                  </a:cxn>
                </a:cxnLst>
                <a:rect l="0" t="0" r="r" b="b"/>
                <a:pathLst>
                  <a:path w="76" h="70">
                    <a:moveTo>
                      <a:pt x="76" y="0"/>
                    </a:moveTo>
                    <a:lnTo>
                      <a:pt x="0" y="32"/>
                    </a:lnTo>
                    <a:lnTo>
                      <a:pt x="0" y="70"/>
                    </a:lnTo>
                    <a:lnTo>
                      <a:pt x="0" y="70"/>
                    </a:lnTo>
                    <a:lnTo>
                      <a:pt x="76" y="30"/>
                    </a:lnTo>
                    <a:lnTo>
                      <a:pt x="76" y="0"/>
                    </a:lnTo>
                    <a:close/>
                  </a:path>
                </a:pathLst>
              </a:custGeom>
              <a:grpFill/>
              <a:ln>
                <a:noFill/>
              </a:ln>
            </p:spPr>
            <p:txBody>
              <a:bodyPr vert="horz" wrap="square" lIns="91440" tIns="45720" rIns="91440" bIns="45720" numCol="1" anchor="t" anchorCtr="0" compatLnSpc="1"/>
              <a:lstStyle/>
              <a:p>
                <a:endParaRPr lang="zh-CN" altLang="en-US"/>
              </a:p>
            </p:txBody>
          </p:sp>
          <p:sp>
            <p:nvSpPr>
              <p:cNvPr id="1173" name="Freeform 618"/>
              <p:cNvSpPr/>
              <p:nvPr/>
            </p:nvSpPr>
            <p:spPr bwMode="auto">
              <a:xfrm>
                <a:off x="4634" y="1464"/>
                <a:ext cx="76" cy="70"/>
              </a:xfrm>
              <a:custGeom>
                <a:avLst/>
                <a:gdLst>
                  <a:gd name="T0" fmla="*/ 76 w 76"/>
                  <a:gd name="T1" fmla="*/ 0 h 70"/>
                  <a:gd name="T2" fmla="*/ 0 w 76"/>
                  <a:gd name="T3" fmla="*/ 32 h 70"/>
                  <a:gd name="T4" fmla="*/ 0 w 76"/>
                  <a:gd name="T5" fmla="*/ 70 h 70"/>
                  <a:gd name="T6" fmla="*/ 0 w 76"/>
                  <a:gd name="T7" fmla="*/ 70 h 70"/>
                  <a:gd name="T8" fmla="*/ 76 w 76"/>
                  <a:gd name="T9" fmla="*/ 30 h 70"/>
                  <a:gd name="T10" fmla="*/ 76 w 76"/>
                  <a:gd name="T11" fmla="*/ 0 h 70"/>
                </a:gdLst>
                <a:ahLst/>
                <a:cxnLst>
                  <a:cxn ang="0">
                    <a:pos x="T0" y="T1"/>
                  </a:cxn>
                  <a:cxn ang="0">
                    <a:pos x="T2" y="T3"/>
                  </a:cxn>
                  <a:cxn ang="0">
                    <a:pos x="T4" y="T5"/>
                  </a:cxn>
                  <a:cxn ang="0">
                    <a:pos x="T6" y="T7"/>
                  </a:cxn>
                  <a:cxn ang="0">
                    <a:pos x="T8" y="T9"/>
                  </a:cxn>
                  <a:cxn ang="0">
                    <a:pos x="T10" y="T11"/>
                  </a:cxn>
                </a:cxnLst>
                <a:rect l="0" t="0" r="r" b="b"/>
                <a:pathLst>
                  <a:path w="76" h="70">
                    <a:moveTo>
                      <a:pt x="76" y="0"/>
                    </a:moveTo>
                    <a:lnTo>
                      <a:pt x="0" y="32"/>
                    </a:lnTo>
                    <a:lnTo>
                      <a:pt x="0" y="70"/>
                    </a:lnTo>
                    <a:lnTo>
                      <a:pt x="0" y="70"/>
                    </a:lnTo>
                    <a:lnTo>
                      <a:pt x="76" y="30"/>
                    </a:lnTo>
                    <a:lnTo>
                      <a:pt x="76" y="0"/>
                    </a:lnTo>
                  </a:path>
                </a:pathLst>
              </a:custGeom>
              <a:grpFill/>
              <a:ln>
                <a:noFill/>
              </a:ln>
            </p:spPr>
            <p:txBody>
              <a:bodyPr vert="horz" wrap="square" lIns="91440" tIns="45720" rIns="91440" bIns="45720" numCol="1" anchor="t" anchorCtr="0" compatLnSpc="1"/>
              <a:lstStyle/>
              <a:p>
                <a:endParaRPr lang="zh-CN" altLang="en-US"/>
              </a:p>
            </p:txBody>
          </p:sp>
          <p:sp>
            <p:nvSpPr>
              <p:cNvPr id="1174" name="Freeform 619"/>
              <p:cNvSpPr/>
              <p:nvPr/>
            </p:nvSpPr>
            <p:spPr bwMode="auto">
              <a:xfrm>
                <a:off x="4734" y="1442"/>
                <a:ext cx="28" cy="40"/>
              </a:xfrm>
              <a:custGeom>
                <a:avLst/>
                <a:gdLst>
                  <a:gd name="T0" fmla="*/ 28 w 28"/>
                  <a:gd name="T1" fmla="*/ 0 h 40"/>
                  <a:gd name="T2" fmla="*/ 28 w 28"/>
                  <a:gd name="T3" fmla="*/ 0 h 40"/>
                  <a:gd name="T4" fmla="*/ 0 w 28"/>
                  <a:gd name="T5" fmla="*/ 12 h 40"/>
                  <a:gd name="T6" fmla="*/ 0 w 28"/>
                  <a:gd name="T7" fmla="*/ 40 h 40"/>
                  <a:gd name="T8" fmla="*/ 28 w 28"/>
                  <a:gd name="T9" fmla="*/ 24 h 40"/>
                  <a:gd name="T10" fmla="*/ 28 w 28"/>
                  <a:gd name="T11" fmla="*/ 0 h 40"/>
                </a:gdLst>
                <a:ahLst/>
                <a:cxnLst>
                  <a:cxn ang="0">
                    <a:pos x="T0" y="T1"/>
                  </a:cxn>
                  <a:cxn ang="0">
                    <a:pos x="T2" y="T3"/>
                  </a:cxn>
                  <a:cxn ang="0">
                    <a:pos x="T4" y="T5"/>
                  </a:cxn>
                  <a:cxn ang="0">
                    <a:pos x="T6" y="T7"/>
                  </a:cxn>
                  <a:cxn ang="0">
                    <a:pos x="T8" y="T9"/>
                  </a:cxn>
                  <a:cxn ang="0">
                    <a:pos x="T10" y="T11"/>
                  </a:cxn>
                </a:cxnLst>
                <a:rect l="0" t="0" r="r" b="b"/>
                <a:pathLst>
                  <a:path w="28" h="40">
                    <a:moveTo>
                      <a:pt x="28" y="0"/>
                    </a:moveTo>
                    <a:lnTo>
                      <a:pt x="28" y="0"/>
                    </a:lnTo>
                    <a:lnTo>
                      <a:pt x="0" y="12"/>
                    </a:lnTo>
                    <a:lnTo>
                      <a:pt x="0" y="40"/>
                    </a:lnTo>
                    <a:lnTo>
                      <a:pt x="28" y="24"/>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1175" name="Freeform 620"/>
              <p:cNvSpPr/>
              <p:nvPr/>
            </p:nvSpPr>
            <p:spPr bwMode="auto">
              <a:xfrm>
                <a:off x="4734" y="1442"/>
                <a:ext cx="28" cy="40"/>
              </a:xfrm>
              <a:custGeom>
                <a:avLst/>
                <a:gdLst>
                  <a:gd name="T0" fmla="*/ 28 w 28"/>
                  <a:gd name="T1" fmla="*/ 0 h 40"/>
                  <a:gd name="T2" fmla="*/ 28 w 28"/>
                  <a:gd name="T3" fmla="*/ 0 h 40"/>
                  <a:gd name="T4" fmla="*/ 0 w 28"/>
                  <a:gd name="T5" fmla="*/ 12 h 40"/>
                  <a:gd name="T6" fmla="*/ 0 w 28"/>
                  <a:gd name="T7" fmla="*/ 40 h 40"/>
                  <a:gd name="T8" fmla="*/ 28 w 28"/>
                  <a:gd name="T9" fmla="*/ 24 h 40"/>
                  <a:gd name="T10" fmla="*/ 28 w 28"/>
                  <a:gd name="T11" fmla="*/ 0 h 40"/>
                </a:gdLst>
                <a:ahLst/>
                <a:cxnLst>
                  <a:cxn ang="0">
                    <a:pos x="T0" y="T1"/>
                  </a:cxn>
                  <a:cxn ang="0">
                    <a:pos x="T2" y="T3"/>
                  </a:cxn>
                  <a:cxn ang="0">
                    <a:pos x="T4" y="T5"/>
                  </a:cxn>
                  <a:cxn ang="0">
                    <a:pos x="T6" y="T7"/>
                  </a:cxn>
                  <a:cxn ang="0">
                    <a:pos x="T8" y="T9"/>
                  </a:cxn>
                  <a:cxn ang="0">
                    <a:pos x="T10" y="T11"/>
                  </a:cxn>
                </a:cxnLst>
                <a:rect l="0" t="0" r="r" b="b"/>
                <a:pathLst>
                  <a:path w="28" h="40">
                    <a:moveTo>
                      <a:pt x="28" y="0"/>
                    </a:moveTo>
                    <a:lnTo>
                      <a:pt x="28" y="0"/>
                    </a:lnTo>
                    <a:lnTo>
                      <a:pt x="0" y="12"/>
                    </a:lnTo>
                    <a:lnTo>
                      <a:pt x="0" y="40"/>
                    </a:lnTo>
                    <a:lnTo>
                      <a:pt x="28" y="24"/>
                    </a:lnTo>
                    <a:lnTo>
                      <a:pt x="28" y="0"/>
                    </a:lnTo>
                  </a:path>
                </a:pathLst>
              </a:custGeom>
              <a:grpFill/>
              <a:ln>
                <a:noFill/>
              </a:ln>
            </p:spPr>
            <p:txBody>
              <a:bodyPr vert="horz" wrap="square" lIns="91440" tIns="45720" rIns="91440" bIns="45720" numCol="1" anchor="t" anchorCtr="0" compatLnSpc="1"/>
              <a:lstStyle/>
              <a:p>
                <a:endParaRPr lang="zh-CN" altLang="en-US"/>
              </a:p>
            </p:txBody>
          </p:sp>
          <p:sp>
            <p:nvSpPr>
              <p:cNvPr id="1176" name="Freeform 621"/>
              <p:cNvSpPr/>
              <p:nvPr/>
            </p:nvSpPr>
            <p:spPr bwMode="auto">
              <a:xfrm>
                <a:off x="4516" y="1616"/>
                <a:ext cx="40" cy="72"/>
              </a:xfrm>
              <a:custGeom>
                <a:avLst/>
                <a:gdLst>
                  <a:gd name="T0" fmla="*/ 40 w 40"/>
                  <a:gd name="T1" fmla="*/ 0 h 72"/>
                  <a:gd name="T2" fmla="*/ 40 w 40"/>
                  <a:gd name="T3" fmla="*/ 0 h 72"/>
                  <a:gd name="T4" fmla="*/ 0 w 40"/>
                  <a:gd name="T5" fmla="*/ 22 h 72"/>
                  <a:gd name="T6" fmla="*/ 0 w 40"/>
                  <a:gd name="T7" fmla="*/ 72 h 72"/>
                  <a:gd name="T8" fmla="*/ 40 w 40"/>
                  <a:gd name="T9" fmla="*/ 46 h 72"/>
                  <a:gd name="T10" fmla="*/ 40 w 40"/>
                  <a:gd name="T11" fmla="*/ 0 h 72"/>
                </a:gdLst>
                <a:ahLst/>
                <a:cxnLst>
                  <a:cxn ang="0">
                    <a:pos x="T0" y="T1"/>
                  </a:cxn>
                  <a:cxn ang="0">
                    <a:pos x="T2" y="T3"/>
                  </a:cxn>
                  <a:cxn ang="0">
                    <a:pos x="T4" y="T5"/>
                  </a:cxn>
                  <a:cxn ang="0">
                    <a:pos x="T6" y="T7"/>
                  </a:cxn>
                  <a:cxn ang="0">
                    <a:pos x="T8" y="T9"/>
                  </a:cxn>
                  <a:cxn ang="0">
                    <a:pos x="T10" y="T11"/>
                  </a:cxn>
                </a:cxnLst>
                <a:rect l="0" t="0" r="r" b="b"/>
                <a:pathLst>
                  <a:path w="40" h="72">
                    <a:moveTo>
                      <a:pt x="40" y="0"/>
                    </a:moveTo>
                    <a:lnTo>
                      <a:pt x="40" y="0"/>
                    </a:lnTo>
                    <a:lnTo>
                      <a:pt x="0" y="22"/>
                    </a:lnTo>
                    <a:lnTo>
                      <a:pt x="0" y="72"/>
                    </a:lnTo>
                    <a:lnTo>
                      <a:pt x="40" y="46"/>
                    </a:lnTo>
                    <a:lnTo>
                      <a:pt x="40" y="0"/>
                    </a:lnTo>
                    <a:close/>
                  </a:path>
                </a:pathLst>
              </a:custGeom>
              <a:grpFill/>
              <a:ln>
                <a:noFill/>
              </a:ln>
            </p:spPr>
            <p:txBody>
              <a:bodyPr vert="horz" wrap="square" lIns="91440" tIns="45720" rIns="91440" bIns="45720" numCol="1" anchor="t" anchorCtr="0" compatLnSpc="1"/>
              <a:lstStyle/>
              <a:p>
                <a:endParaRPr lang="zh-CN" altLang="en-US"/>
              </a:p>
            </p:txBody>
          </p:sp>
          <p:sp>
            <p:nvSpPr>
              <p:cNvPr id="1177" name="Freeform 622"/>
              <p:cNvSpPr/>
              <p:nvPr/>
            </p:nvSpPr>
            <p:spPr bwMode="auto">
              <a:xfrm>
                <a:off x="4516" y="1616"/>
                <a:ext cx="40" cy="72"/>
              </a:xfrm>
              <a:custGeom>
                <a:avLst/>
                <a:gdLst>
                  <a:gd name="T0" fmla="*/ 40 w 40"/>
                  <a:gd name="T1" fmla="*/ 0 h 72"/>
                  <a:gd name="T2" fmla="*/ 40 w 40"/>
                  <a:gd name="T3" fmla="*/ 0 h 72"/>
                  <a:gd name="T4" fmla="*/ 0 w 40"/>
                  <a:gd name="T5" fmla="*/ 22 h 72"/>
                  <a:gd name="T6" fmla="*/ 0 w 40"/>
                  <a:gd name="T7" fmla="*/ 72 h 72"/>
                  <a:gd name="T8" fmla="*/ 40 w 40"/>
                  <a:gd name="T9" fmla="*/ 46 h 72"/>
                  <a:gd name="T10" fmla="*/ 40 w 40"/>
                  <a:gd name="T11" fmla="*/ 0 h 72"/>
                </a:gdLst>
                <a:ahLst/>
                <a:cxnLst>
                  <a:cxn ang="0">
                    <a:pos x="T0" y="T1"/>
                  </a:cxn>
                  <a:cxn ang="0">
                    <a:pos x="T2" y="T3"/>
                  </a:cxn>
                  <a:cxn ang="0">
                    <a:pos x="T4" y="T5"/>
                  </a:cxn>
                  <a:cxn ang="0">
                    <a:pos x="T6" y="T7"/>
                  </a:cxn>
                  <a:cxn ang="0">
                    <a:pos x="T8" y="T9"/>
                  </a:cxn>
                  <a:cxn ang="0">
                    <a:pos x="T10" y="T11"/>
                  </a:cxn>
                </a:cxnLst>
                <a:rect l="0" t="0" r="r" b="b"/>
                <a:pathLst>
                  <a:path w="40" h="72">
                    <a:moveTo>
                      <a:pt x="40" y="0"/>
                    </a:moveTo>
                    <a:lnTo>
                      <a:pt x="40" y="0"/>
                    </a:lnTo>
                    <a:lnTo>
                      <a:pt x="0" y="22"/>
                    </a:lnTo>
                    <a:lnTo>
                      <a:pt x="0" y="72"/>
                    </a:lnTo>
                    <a:lnTo>
                      <a:pt x="40" y="46"/>
                    </a:lnTo>
                    <a:lnTo>
                      <a:pt x="40" y="0"/>
                    </a:lnTo>
                  </a:path>
                </a:pathLst>
              </a:custGeom>
              <a:grpFill/>
              <a:ln>
                <a:noFill/>
              </a:ln>
            </p:spPr>
            <p:txBody>
              <a:bodyPr vert="horz" wrap="square" lIns="91440" tIns="45720" rIns="91440" bIns="45720" numCol="1" anchor="t" anchorCtr="0" compatLnSpc="1"/>
              <a:lstStyle/>
              <a:p>
                <a:endParaRPr lang="zh-CN" altLang="en-US"/>
              </a:p>
            </p:txBody>
          </p:sp>
          <p:sp>
            <p:nvSpPr>
              <p:cNvPr id="1178" name="Freeform 623"/>
              <p:cNvSpPr/>
              <p:nvPr/>
            </p:nvSpPr>
            <p:spPr bwMode="auto">
              <a:xfrm>
                <a:off x="4612" y="1574"/>
                <a:ext cx="22" cy="52"/>
              </a:xfrm>
              <a:custGeom>
                <a:avLst/>
                <a:gdLst>
                  <a:gd name="T0" fmla="*/ 22 w 22"/>
                  <a:gd name="T1" fmla="*/ 0 h 52"/>
                  <a:gd name="T2" fmla="*/ 22 w 22"/>
                  <a:gd name="T3" fmla="*/ 0 h 52"/>
                  <a:gd name="T4" fmla="*/ 0 w 22"/>
                  <a:gd name="T5" fmla="*/ 12 h 52"/>
                  <a:gd name="T6" fmla="*/ 0 w 22"/>
                  <a:gd name="T7" fmla="*/ 52 h 52"/>
                  <a:gd name="T8" fmla="*/ 22 w 22"/>
                  <a:gd name="T9" fmla="*/ 38 h 52"/>
                  <a:gd name="T10" fmla="*/ 22 w 22"/>
                  <a:gd name="T11" fmla="*/ 0 h 52"/>
                </a:gdLst>
                <a:ahLst/>
                <a:cxnLst>
                  <a:cxn ang="0">
                    <a:pos x="T0" y="T1"/>
                  </a:cxn>
                  <a:cxn ang="0">
                    <a:pos x="T2" y="T3"/>
                  </a:cxn>
                  <a:cxn ang="0">
                    <a:pos x="T4" y="T5"/>
                  </a:cxn>
                  <a:cxn ang="0">
                    <a:pos x="T6" y="T7"/>
                  </a:cxn>
                  <a:cxn ang="0">
                    <a:pos x="T8" y="T9"/>
                  </a:cxn>
                  <a:cxn ang="0">
                    <a:pos x="T10" y="T11"/>
                  </a:cxn>
                </a:cxnLst>
                <a:rect l="0" t="0" r="r" b="b"/>
                <a:pathLst>
                  <a:path w="22" h="52">
                    <a:moveTo>
                      <a:pt x="22" y="0"/>
                    </a:moveTo>
                    <a:lnTo>
                      <a:pt x="22" y="0"/>
                    </a:lnTo>
                    <a:lnTo>
                      <a:pt x="0" y="12"/>
                    </a:lnTo>
                    <a:lnTo>
                      <a:pt x="0" y="52"/>
                    </a:lnTo>
                    <a:lnTo>
                      <a:pt x="22" y="38"/>
                    </a:lnTo>
                    <a:lnTo>
                      <a:pt x="22" y="0"/>
                    </a:lnTo>
                    <a:close/>
                  </a:path>
                </a:pathLst>
              </a:custGeom>
              <a:grpFill/>
              <a:ln>
                <a:noFill/>
              </a:ln>
            </p:spPr>
            <p:txBody>
              <a:bodyPr vert="horz" wrap="square" lIns="91440" tIns="45720" rIns="91440" bIns="45720" numCol="1" anchor="t" anchorCtr="0" compatLnSpc="1"/>
              <a:lstStyle/>
              <a:p>
                <a:endParaRPr lang="zh-CN" altLang="en-US"/>
              </a:p>
            </p:txBody>
          </p:sp>
          <p:sp>
            <p:nvSpPr>
              <p:cNvPr id="1179" name="Freeform 624"/>
              <p:cNvSpPr/>
              <p:nvPr/>
            </p:nvSpPr>
            <p:spPr bwMode="auto">
              <a:xfrm>
                <a:off x="4612" y="1574"/>
                <a:ext cx="22" cy="52"/>
              </a:xfrm>
              <a:custGeom>
                <a:avLst/>
                <a:gdLst>
                  <a:gd name="T0" fmla="*/ 22 w 22"/>
                  <a:gd name="T1" fmla="*/ 0 h 52"/>
                  <a:gd name="T2" fmla="*/ 22 w 22"/>
                  <a:gd name="T3" fmla="*/ 0 h 52"/>
                  <a:gd name="T4" fmla="*/ 0 w 22"/>
                  <a:gd name="T5" fmla="*/ 12 h 52"/>
                  <a:gd name="T6" fmla="*/ 0 w 22"/>
                  <a:gd name="T7" fmla="*/ 52 h 52"/>
                  <a:gd name="T8" fmla="*/ 22 w 22"/>
                  <a:gd name="T9" fmla="*/ 38 h 52"/>
                  <a:gd name="T10" fmla="*/ 22 w 22"/>
                  <a:gd name="T11" fmla="*/ 0 h 52"/>
                </a:gdLst>
                <a:ahLst/>
                <a:cxnLst>
                  <a:cxn ang="0">
                    <a:pos x="T0" y="T1"/>
                  </a:cxn>
                  <a:cxn ang="0">
                    <a:pos x="T2" y="T3"/>
                  </a:cxn>
                  <a:cxn ang="0">
                    <a:pos x="T4" y="T5"/>
                  </a:cxn>
                  <a:cxn ang="0">
                    <a:pos x="T6" y="T7"/>
                  </a:cxn>
                  <a:cxn ang="0">
                    <a:pos x="T8" y="T9"/>
                  </a:cxn>
                  <a:cxn ang="0">
                    <a:pos x="T10" y="T11"/>
                  </a:cxn>
                </a:cxnLst>
                <a:rect l="0" t="0" r="r" b="b"/>
                <a:pathLst>
                  <a:path w="22" h="52">
                    <a:moveTo>
                      <a:pt x="22" y="0"/>
                    </a:moveTo>
                    <a:lnTo>
                      <a:pt x="22" y="0"/>
                    </a:lnTo>
                    <a:lnTo>
                      <a:pt x="0" y="12"/>
                    </a:lnTo>
                    <a:lnTo>
                      <a:pt x="0" y="52"/>
                    </a:lnTo>
                    <a:lnTo>
                      <a:pt x="22" y="38"/>
                    </a:lnTo>
                    <a:lnTo>
                      <a:pt x="22" y="0"/>
                    </a:lnTo>
                  </a:path>
                </a:pathLst>
              </a:custGeom>
              <a:grpFill/>
              <a:ln>
                <a:noFill/>
              </a:ln>
            </p:spPr>
            <p:txBody>
              <a:bodyPr vert="horz" wrap="square" lIns="91440" tIns="45720" rIns="91440" bIns="45720" numCol="1" anchor="t" anchorCtr="0" compatLnSpc="1"/>
              <a:lstStyle/>
              <a:p>
                <a:endParaRPr lang="zh-CN" altLang="en-US"/>
              </a:p>
            </p:txBody>
          </p:sp>
          <p:sp>
            <p:nvSpPr>
              <p:cNvPr id="1180" name="Freeform 625"/>
              <p:cNvSpPr/>
              <p:nvPr/>
            </p:nvSpPr>
            <p:spPr bwMode="auto">
              <a:xfrm>
                <a:off x="4658" y="1542"/>
                <a:ext cx="36" cy="56"/>
              </a:xfrm>
              <a:custGeom>
                <a:avLst/>
                <a:gdLst>
                  <a:gd name="T0" fmla="*/ 36 w 36"/>
                  <a:gd name="T1" fmla="*/ 0 h 56"/>
                  <a:gd name="T2" fmla="*/ 36 w 36"/>
                  <a:gd name="T3" fmla="*/ 0 h 56"/>
                  <a:gd name="T4" fmla="*/ 0 w 36"/>
                  <a:gd name="T5" fmla="*/ 20 h 56"/>
                  <a:gd name="T6" fmla="*/ 0 w 36"/>
                  <a:gd name="T7" fmla="*/ 56 h 56"/>
                  <a:gd name="T8" fmla="*/ 36 w 36"/>
                  <a:gd name="T9" fmla="*/ 32 h 56"/>
                  <a:gd name="T10" fmla="*/ 36 w 36"/>
                  <a:gd name="T11" fmla="*/ 0 h 56"/>
                </a:gdLst>
                <a:ahLst/>
                <a:cxnLst>
                  <a:cxn ang="0">
                    <a:pos x="T0" y="T1"/>
                  </a:cxn>
                  <a:cxn ang="0">
                    <a:pos x="T2" y="T3"/>
                  </a:cxn>
                  <a:cxn ang="0">
                    <a:pos x="T4" y="T5"/>
                  </a:cxn>
                  <a:cxn ang="0">
                    <a:pos x="T6" y="T7"/>
                  </a:cxn>
                  <a:cxn ang="0">
                    <a:pos x="T8" y="T9"/>
                  </a:cxn>
                  <a:cxn ang="0">
                    <a:pos x="T10" y="T11"/>
                  </a:cxn>
                </a:cxnLst>
                <a:rect l="0" t="0" r="r" b="b"/>
                <a:pathLst>
                  <a:path w="36" h="56">
                    <a:moveTo>
                      <a:pt x="36" y="0"/>
                    </a:moveTo>
                    <a:lnTo>
                      <a:pt x="36" y="0"/>
                    </a:lnTo>
                    <a:lnTo>
                      <a:pt x="0" y="20"/>
                    </a:lnTo>
                    <a:lnTo>
                      <a:pt x="0" y="56"/>
                    </a:lnTo>
                    <a:lnTo>
                      <a:pt x="36" y="32"/>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181" name="Freeform 626"/>
              <p:cNvSpPr/>
              <p:nvPr/>
            </p:nvSpPr>
            <p:spPr bwMode="auto">
              <a:xfrm>
                <a:off x="4658" y="1542"/>
                <a:ext cx="36" cy="56"/>
              </a:xfrm>
              <a:custGeom>
                <a:avLst/>
                <a:gdLst>
                  <a:gd name="T0" fmla="*/ 36 w 36"/>
                  <a:gd name="T1" fmla="*/ 0 h 56"/>
                  <a:gd name="T2" fmla="*/ 36 w 36"/>
                  <a:gd name="T3" fmla="*/ 0 h 56"/>
                  <a:gd name="T4" fmla="*/ 0 w 36"/>
                  <a:gd name="T5" fmla="*/ 20 h 56"/>
                  <a:gd name="T6" fmla="*/ 0 w 36"/>
                  <a:gd name="T7" fmla="*/ 56 h 56"/>
                  <a:gd name="T8" fmla="*/ 36 w 36"/>
                  <a:gd name="T9" fmla="*/ 32 h 56"/>
                  <a:gd name="T10" fmla="*/ 36 w 36"/>
                  <a:gd name="T11" fmla="*/ 0 h 56"/>
                </a:gdLst>
                <a:ahLst/>
                <a:cxnLst>
                  <a:cxn ang="0">
                    <a:pos x="T0" y="T1"/>
                  </a:cxn>
                  <a:cxn ang="0">
                    <a:pos x="T2" y="T3"/>
                  </a:cxn>
                  <a:cxn ang="0">
                    <a:pos x="T4" y="T5"/>
                  </a:cxn>
                  <a:cxn ang="0">
                    <a:pos x="T6" y="T7"/>
                  </a:cxn>
                  <a:cxn ang="0">
                    <a:pos x="T8" y="T9"/>
                  </a:cxn>
                  <a:cxn ang="0">
                    <a:pos x="T10" y="T11"/>
                  </a:cxn>
                </a:cxnLst>
                <a:rect l="0" t="0" r="r" b="b"/>
                <a:pathLst>
                  <a:path w="36" h="56">
                    <a:moveTo>
                      <a:pt x="36" y="0"/>
                    </a:moveTo>
                    <a:lnTo>
                      <a:pt x="36" y="0"/>
                    </a:lnTo>
                    <a:lnTo>
                      <a:pt x="0" y="20"/>
                    </a:lnTo>
                    <a:lnTo>
                      <a:pt x="0" y="56"/>
                    </a:lnTo>
                    <a:lnTo>
                      <a:pt x="36" y="32"/>
                    </a:lnTo>
                    <a:lnTo>
                      <a:pt x="36" y="0"/>
                    </a:lnTo>
                  </a:path>
                </a:pathLst>
              </a:custGeom>
              <a:grpFill/>
              <a:ln>
                <a:noFill/>
              </a:ln>
            </p:spPr>
            <p:txBody>
              <a:bodyPr vert="horz" wrap="square" lIns="91440" tIns="45720" rIns="91440" bIns="45720" numCol="1" anchor="t" anchorCtr="0" compatLnSpc="1"/>
              <a:lstStyle/>
              <a:p>
                <a:endParaRPr lang="zh-CN" altLang="en-US"/>
              </a:p>
            </p:txBody>
          </p:sp>
          <p:sp>
            <p:nvSpPr>
              <p:cNvPr id="1182" name="Freeform 627"/>
              <p:cNvSpPr/>
              <p:nvPr/>
            </p:nvSpPr>
            <p:spPr bwMode="auto">
              <a:xfrm>
                <a:off x="4718" y="1506"/>
                <a:ext cx="44" cy="52"/>
              </a:xfrm>
              <a:custGeom>
                <a:avLst/>
                <a:gdLst>
                  <a:gd name="T0" fmla="*/ 44 w 44"/>
                  <a:gd name="T1" fmla="*/ 0 h 52"/>
                  <a:gd name="T2" fmla="*/ 0 w 44"/>
                  <a:gd name="T3" fmla="*/ 24 h 52"/>
                  <a:gd name="T4" fmla="*/ 0 w 44"/>
                  <a:gd name="T5" fmla="*/ 52 h 52"/>
                  <a:gd name="T6" fmla="*/ 44 w 44"/>
                  <a:gd name="T7" fmla="*/ 26 h 52"/>
                  <a:gd name="T8" fmla="*/ 44 w 44"/>
                  <a:gd name="T9" fmla="*/ 0 h 52"/>
                </a:gdLst>
                <a:ahLst/>
                <a:cxnLst>
                  <a:cxn ang="0">
                    <a:pos x="T0" y="T1"/>
                  </a:cxn>
                  <a:cxn ang="0">
                    <a:pos x="T2" y="T3"/>
                  </a:cxn>
                  <a:cxn ang="0">
                    <a:pos x="T4" y="T5"/>
                  </a:cxn>
                  <a:cxn ang="0">
                    <a:pos x="T6" y="T7"/>
                  </a:cxn>
                  <a:cxn ang="0">
                    <a:pos x="T8" y="T9"/>
                  </a:cxn>
                </a:cxnLst>
                <a:rect l="0" t="0" r="r" b="b"/>
                <a:pathLst>
                  <a:path w="44" h="52">
                    <a:moveTo>
                      <a:pt x="44" y="0"/>
                    </a:moveTo>
                    <a:lnTo>
                      <a:pt x="0" y="24"/>
                    </a:lnTo>
                    <a:lnTo>
                      <a:pt x="0" y="52"/>
                    </a:lnTo>
                    <a:lnTo>
                      <a:pt x="44" y="26"/>
                    </a:lnTo>
                    <a:lnTo>
                      <a:pt x="44" y="0"/>
                    </a:lnTo>
                    <a:close/>
                  </a:path>
                </a:pathLst>
              </a:custGeom>
              <a:grpFill/>
              <a:ln>
                <a:noFill/>
              </a:ln>
            </p:spPr>
            <p:txBody>
              <a:bodyPr vert="horz" wrap="square" lIns="91440" tIns="45720" rIns="91440" bIns="45720" numCol="1" anchor="t" anchorCtr="0" compatLnSpc="1"/>
              <a:lstStyle/>
              <a:p>
                <a:endParaRPr lang="zh-CN" altLang="en-US"/>
              </a:p>
            </p:txBody>
          </p:sp>
          <p:sp>
            <p:nvSpPr>
              <p:cNvPr id="1183" name="Freeform 628"/>
              <p:cNvSpPr/>
              <p:nvPr/>
            </p:nvSpPr>
            <p:spPr bwMode="auto">
              <a:xfrm>
                <a:off x="4718" y="1506"/>
                <a:ext cx="44" cy="52"/>
              </a:xfrm>
              <a:custGeom>
                <a:avLst/>
                <a:gdLst>
                  <a:gd name="T0" fmla="*/ 44 w 44"/>
                  <a:gd name="T1" fmla="*/ 0 h 52"/>
                  <a:gd name="T2" fmla="*/ 0 w 44"/>
                  <a:gd name="T3" fmla="*/ 24 h 52"/>
                  <a:gd name="T4" fmla="*/ 0 w 44"/>
                  <a:gd name="T5" fmla="*/ 52 h 52"/>
                  <a:gd name="T6" fmla="*/ 44 w 44"/>
                  <a:gd name="T7" fmla="*/ 26 h 52"/>
                  <a:gd name="T8" fmla="*/ 44 w 44"/>
                  <a:gd name="T9" fmla="*/ 0 h 52"/>
                </a:gdLst>
                <a:ahLst/>
                <a:cxnLst>
                  <a:cxn ang="0">
                    <a:pos x="T0" y="T1"/>
                  </a:cxn>
                  <a:cxn ang="0">
                    <a:pos x="T2" y="T3"/>
                  </a:cxn>
                  <a:cxn ang="0">
                    <a:pos x="T4" y="T5"/>
                  </a:cxn>
                  <a:cxn ang="0">
                    <a:pos x="T6" y="T7"/>
                  </a:cxn>
                  <a:cxn ang="0">
                    <a:pos x="T8" y="T9"/>
                  </a:cxn>
                </a:cxnLst>
                <a:rect l="0" t="0" r="r" b="b"/>
                <a:pathLst>
                  <a:path w="44" h="52">
                    <a:moveTo>
                      <a:pt x="44" y="0"/>
                    </a:moveTo>
                    <a:lnTo>
                      <a:pt x="0" y="24"/>
                    </a:lnTo>
                    <a:lnTo>
                      <a:pt x="0" y="52"/>
                    </a:lnTo>
                    <a:lnTo>
                      <a:pt x="44" y="26"/>
                    </a:lnTo>
                    <a:lnTo>
                      <a:pt x="44" y="0"/>
                    </a:lnTo>
                  </a:path>
                </a:pathLst>
              </a:custGeom>
              <a:grpFill/>
              <a:ln>
                <a:noFill/>
              </a:ln>
            </p:spPr>
            <p:txBody>
              <a:bodyPr vert="horz" wrap="square" lIns="91440" tIns="45720" rIns="91440" bIns="45720" numCol="1" anchor="t" anchorCtr="0" compatLnSpc="1"/>
              <a:lstStyle/>
              <a:p>
                <a:endParaRPr lang="zh-CN" altLang="en-US"/>
              </a:p>
            </p:txBody>
          </p:sp>
          <p:sp>
            <p:nvSpPr>
              <p:cNvPr id="1184" name="Freeform 629"/>
              <p:cNvSpPr/>
              <p:nvPr/>
            </p:nvSpPr>
            <p:spPr bwMode="auto">
              <a:xfrm>
                <a:off x="4516" y="1682"/>
                <a:ext cx="64" cy="86"/>
              </a:xfrm>
              <a:custGeom>
                <a:avLst/>
                <a:gdLst>
                  <a:gd name="T0" fmla="*/ 64 w 64"/>
                  <a:gd name="T1" fmla="*/ 0 h 86"/>
                  <a:gd name="T2" fmla="*/ 64 w 64"/>
                  <a:gd name="T3" fmla="*/ 0 h 86"/>
                  <a:gd name="T4" fmla="*/ 0 w 64"/>
                  <a:gd name="T5" fmla="*/ 36 h 86"/>
                  <a:gd name="T6" fmla="*/ 0 w 64"/>
                  <a:gd name="T7" fmla="*/ 86 h 86"/>
                  <a:gd name="T8" fmla="*/ 64 w 64"/>
                  <a:gd name="T9" fmla="*/ 42 h 86"/>
                  <a:gd name="T10" fmla="*/ 64 w 64"/>
                  <a:gd name="T11" fmla="*/ 0 h 86"/>
                </a:gdLst>
                <a:ahLst/>
                <a:cxnLst>
                  <a:cxn ang="0">
                    <a:pos x="T0" y="T1"/>
                  </a:cxn>
                  <a:cxn ang="0">
                    <a:pos x="T2" y="T3"/>
                  </a:cxn>
                  <a:cxn ang="0">
                    <a:pos x="T4" y="T5"/>
                  </a:cxn>
                  <a:cxn ang="0">
                    <a:pos x="T6" y="T7"/>
                  </a:cxn>
                  <a:cxn ang="0">
                    <a:pos x="T8" y="T9"/>
                  </a:cxn>
                  <a:cxn ang="0">
                    <a:pos x="T10" y="T11"/>
                  </a:cxn>
                </a:cxnLst>
                <a:rect l="0" t="0" r="r" b="b"/>
                <a:pathLst>
                  <a:path w="64" h="86">
                    <a:moveTo>
                      <a:pt x="64" y="0"/>
                    </a:moveTo>
                    <a:lnTo>
                      <a:pt x="64" y="0"/>
                    </a:lnTo>
                    <a:lnTo>
                      <a:pt x="0" y="36"/>
                    </a:lnTo>
                    <a:lnTo>
                      <a:pt x="0" y="86"/>
                    </a:lnTo>
                    <a:lnTo>
                      <a:pt x="64" y="42"/>
                    </a:lnTo>
                    <a:lnTo>
                      <a:pt x="64" y="0"/>
                    </a:lnTo>
                    <a:close/>
                  </a:path>
                </a:pathLst>
              </a:custGeom>
              <a:grpFill/>
              <a:ln>
                <a:noFill/>
              </a:ln>
            </p:spPr>
            <p:txBody>
              <a:bodyPr vert="horz" wrap="square" lIns="91440" tIns="45720" rIns="91440" bIns="45720" numCol="1" anchor="t" anchorCtr="0" compatLnSpc="1"/>
              <a:lstStyle/>
              <a:p>
                <a:endParaRPr lang="zh-CN" altLang="en-US"/>
              </a:p>
            </p:txBody>
          </p:sp>
          <p:sp>
            <p:nvSpPr>
              <p:cNvPr id="1185" name="Freeform 630"/>
              <p:cNvSpPr/>
              <p:nvPr/>
            </p:nvSpPr>
            <p:spPr bwMode="auto">
              <a:xfrm>
                <a:off x="4516" y="1682"/>
                <a:ext cx="64" cy="86"/>
              </a:xfrm>
              <a:custGeom>
                <a:avLst/>
                <a:gdLst>
                  <a:gd name="T0" fmla="*/ 64 w 64"/>
                  <a:gd name="T1" fmla="*/ 0 h 86"/>
                  <a:gd name="T2" fmla="*/ 64 w 64"/>
                  <a:gd name="T3" fmla="*/ 0 h 86"/>
                  <a:gd name="T4" fmla="*/ 0 w 64"/>
                  <a:gd name="T5" fmla="*/ 36 h 86"/>
                  <a:gd name="T6" fmla="*/ 0 w 64"/>
                  <a:gd name="T7" fmla="*/ 86 h 86"/>
                  <a:gd name="T8" fmla="*/ 64 w 64"/>
                  <a:gd name="T9" fmla="*/ 42 h 86"/>
                  <a:gd name="T10" fmla="*/ 64 w 64"/>
                  <a:gd name="T11" fmla="*/ 0 h 86"/>
                </a:gdLst>
                <a:ahLst/>
                <a:cxnLst>
                  <a:cxn ang="0">
                    <a:pos x="T0" y="T1"/>
                  </a:cxn>
                  <a:cxn ang="0">
                    <a:pos x="T2" y="T3"/>
                  </a:cxn>
                  <a:cxn ang="0">
                    <a:pos x="T4" y="T5"/>
                  </a:cxn>
                  <a:cxn ang="0">
                    <a:pos x="T6" y="T7"/>
                  </a:cxn>
                  <a:cxn ang="0">
                    <a:pos x="T8" y="T9"/>
                  </a:cxn>
                  <a:cxn ang="0">
                    <a:pos x="T10" y="T11"/>
                  </a:cxn>
                </a:cxnLst>
                <a:rect l="0" t="0" r="r" b="b"/>
                <a:pathLst>
                  <a:path w="64" h="86">
                    <a:moveTo>
                      <a:pt x="64" y="0"/>
                    </a:moveTo>
                    <a:lnTo>
                      <a:pt x="64" y="0"/>
                    </a:lnTo>
                    <a:lnTo>
                      <a:pt x="0" y="36"/>
                    </a:lnTo>
                    <a:lnTo>
                      <a:pt x="0" y="86"/>
                    </a:lnTo>
                    <a:lnTo>
                      <a:pt x="64" y="42"/>
                    </a:lnTo>
                    <a:lnTo>
                      <a:pt x="64" y="0"/>
                    </a:lnTo>
                  </a:path>
                </a:pathLst>
              </a:custGeom>
              <a:grpFill/>
              <a:ln>
                <a:noFill/>
              </a:ln>
            </p:spPr>
            <p:txBody>
              <a:bodyPr vert="horz" wrap="square" lIns="91440" tIns="45720" rIns="91440" bIns="45720" numCol="1" anchor="t" anchorCtr="0" compatLnSpc="1"/>
              <a:lstStyle/>
              <a:p>
                <a:endParaRPr lang="zh-CN" altLang="en-US"/>
              </a:p>
            </p:txBody>
          </p:sp>
          <p:sp>
            <p:nvSpPr>
              <p:cNvPr id="1186" name="Freeform 631"/>
              <p:cNvSpPr/>
              <p:nvPr/>
            </p:nvSpPr>
            <p:spPr bwMode="auto">
              <a:xfrm>
                <a:off x="4604" y="1636"/>
                <a:ext cx="54" cy="72"/>
              </a:xfrm>
              <a:custGeom>
                <a:avLst/>
                <a:gdLst>
                  <a:gd name="T0" fmla="*/ 54 w 54"/>
                  <a:gd name="T1" fmla="*/ 0 h 72"/>
                  <a:gd name="T2" fmla="*/ 0 w 54"/>
                  <a:gd name="T3" fmla="*/ 32 h 72"/>
                  <a:gd name="T4" fmla="*/ 0 w 54"/>
                  <a:gd name="T5" fmla="*/ 72 h 72"/>
                  <a:gd name="T6" fmla="*/ 54 w 54"/>
                  <a:gd name="T7" fmla="*/ 34 h 72"/>
                  <a:gd name="T8" fmla="*/ 54 w 54"/>
                  <a:gd name="T9" fmla="*/ 0 h 72"/>
                </a:gdLst>
                <a:ahLst/>
                <a:cxnLst>
                  <a:cxn ang="0">
                    <a:pos x="T0" y="T1"/>
                  </a:cxn>
                  <a:cxn ang="0">
                    <a:pos x="T2" y="T3"/>
                  </a:cxn>
                  <a:cxn ang="0">
                    <a:pos x="T4" y="T5"/>
                  </a:cxn>
                  <a:cxn ang="0">
                    <a:pos x="T6" y="T7"/>
                  </a:cxn>
                  <a:cxn ang="0">
                    <a:pos x="T8" y="T9"/>
                  </a:cxn>
                </a:cxnLst>
                <a:rect l="0" t="0" r="r" b="b"/>
                <a:pathLst>
                  <a:path w="54" h="72">
                    <a:moveTo>
                      <a:pt x="54" y="0"/>
                    </a:moveTo>
                    <a:lnTo>
                      <a:pt x="0" y="32"/>
                    </a:lnTo>
                    <a:lnTo>
                      <a:pt x="0" y="72"/>
                    </a:lnTo>
                    <a:lnTo>
                      <a:pt x="54" y="34"/>
                    </a:lnTo>
                    <a:lnTo>
                      <a:pt x="54" y="0"/>
                    </a:lnTo>
                    <a:close/>
                  </a:path>
                </a:pathLst>
              </a:custGeom>
              <a:grpFill/>
              <a:ln>
                <a:noFill/>
              </a:ln>
            </p:spPr>
            <p:txBody>
              <a:bodyPr vert="horz" wrap="square" lIns="91440" tIns="45720" rIns="91440" bIns="45720" numCol="1" anchor="t" anchorCtr="0" compatLnSpc="1"/>
              <a:lstStyle/>
              <a:p>
                <a:endParaRPr lang="zh-CN" altLang="en-US"/>
              </a:p>
            </p:txBody>
          </p:sp>
          <p:sp>
            <p:nvSpPr>
              <p:cNvPr id="1187" name="Freeform 632"/>
              <p:cNvSpPr/>
              <p:nvPr/>
            </p:nvSpPr>
            <p:spPr bwMode="auto">
              <a:xfrm>
                <a:off x="4604" y="1636"/>
                <a:ext cx="54" cy="72"/>
              </a:xfrm>
              <a:custGeom>
                <a:avLst/>
                <a:gdLst>
                  <a:gd name="T0" fmla="*/ 54 w 54"/>
                  <a:gd name="T1" fmla="*/ 0 h 72"/>
                  <a:gd name="T2" fmla="*/ 0 w 54"/>
                  <a:gd name="T3" fmla="*/ 32 h 72"/>
                  <a:gd name="T4" fmla="*/ 0 w 54"/>
                  <a:gd name="T5" fmla="*/ 72 h 72"/>
                  <a:gd name="T6" fmla="*/ 54 w 54"/>
                  <a:gd name="T7" fmla="*/ 34 h 72"/>
                  <a:gd name="T8" fmla="*/ 54 w 54"/>
                  <a:gd name="T9" fmla="*/ 0 h 72"/>
                </a:gdLst>
                <a:ahLst/>
                <a:cxnLst>
                  <a:cxn ang="0">
                    <a:pos x="T0" y="T1"/>
                  </a:cxn>
                  <a:cxn ang="0">
                    <a:pos x="T2" y="T3"/>
                  </a:cxn>
                  <a:cxn ang="0">
                    <a:pos x="T4" y="T5"/>
                  </a:cxn>
                  <a:cxn ang="0">
                    <a:pos x="T6" y="T7"/>
                  </a:cxn>
                  <a:cxn ang="0">
                    <a:pos x="T8" y="T9"/>
                  </a:cxn>
                </a:cxnLst>
                <a:rect l="0" t="0" r="r" b="b"/>
                <a:pathLst>
                  <a:path w="54" h="72">
                    <a:moveTo>
                      <a:pt x="54" y="0"/>
                    </a:moveTo>
                    <a:lnTo>
                      <a:pt x="0" y="32"/>
                    </a:lnTo>
                    <a:lnTo>
                      <a:pt x="0" y="72"/>
                    </a:lnTo>
                    <a:lnTo>
                      <a:pt x="54" y="34"/>
                    </a:lnTo>
                    <a:lnTo>
                      <a:pt x="54" y="0"/>
                    </a:lnTo>
                  </a:path>
                </a:pathLst>
              </a:custGeom>
              <a:grpFill/>
              <a:ln>
                <a:noFill/>
              </a:ln>
            </p:spPr>
            <p:txBody>
              <a:bodyPr vert="horz" wrap="square" lIns="91440" tIns="45720" rIns="91440" bIns="45720" numCol="1" anchor="t" anchorCtr="0" compatLnSpc="1"/>
              <a:lstStyle/>
              <a:p>
                <a:endParaRPr lang="zh-CN" altLang="en-US"/>
              </a:p>
            </p:txBody>
          </p:sp>
          <p:sp>
            <p:nvSpPr>
              <p:cNvPr id="1188" name="Freeform 633"/>
              <p:cNvSpPr/>
              <p:nvPr/>
            </p:nvSpPr>
            <p:spPr bwMode="auto">
              <a:xfrm>
                <a:off x="4682" y="1576"/>
                <a:ext cx="80" cy="78"/>
              </a:xfrm>
              <a:custGeom>
                <a:avLst/>
                <a:gdLst>
                  <a:gd name="T0" fmla="*/ 80 w 80"/>
                  <a:gd name="T1" fmla="*/ 0 h 78"/>
                  <a:gd name="T2" fmla="*/ 80 w 80"/>
                  <a:gd name="T3" fmla="*/ 0 h 78"/>
                  <a:gd name="T4" fmla="*/ 0 w 80"/>
                  <a:gd name="T5" fmla="*/ 46 h 78"/>
                  <a:gd name="T6" fmla="*/ 0 w 80"/>
                  <a:gd name="T7" fmla="*/ 78 h 78"/>
                  <a:gd name="T8" fmla="*/ 0 w 80"/>
                  <a:gd name="T9" fmla="*/ 78 h 78"/>
                  <a:gd name="T10" fmla="*/ 80 w 80"/>
                  <a:gd name="T11" fmla="*/ 24 h 78"/>
                  <a:gd name="T12" fmla="*/ 80 w 80"/>
                  <a:gd name="T13" fmla="*/ 0 h 78"/>
                </a:gdLst>
                <a:ahLst/>
                <a:cxnLst>
                  <a:cxn ang="0">
                    <a:pos x="T0" y="T1"/>
                  </a:cxn>
                  <a:cxn ang="0">
                    <a:pos x="T2" y="T3"/>
                  </a:cxn>
                  <a:cxn ang="0">
                    <a:pos x="T4" y="T5"/>
                  </a:cxn>
                  <a:cxn ang="0">
                    <a:pos x="T6" y="T7"/>
                  </a:cxn>
                  <a:cxn ang="0">
                    <a:pos x="T8" y="T9"/>
                  </a:cxn>
                  <a:cxn ang="0">
                    <a:pos x="T10" y="T11"/>
                  </a:cxn>
                  <a:cxn ang="0">
                    <a:pos x="T12" y="T13"/>
                  </a:cxn>
                </a:cxnLst>
                <a:rect l="0" t="0" r="r" b="b"/>
                <a:pathLst>
                  <a:path w="80" h="78">
                    <a:moveTo>
                      <a:pt x="80" y="0"/>
                    </a:moveTo>
                    <a:lnTo>
                      <a:pt x="80" y="0"/>
                    </a:lnTo>
                    <a:lnTo>
                      <a:pt x="0" y="46"/>
                    </a:lnTo>
                    <a:lnTo>
                      <a:pt x="0" y="78"/>
                    </a:lnTo>
                    <a:lnTo>
                      <a:pt x="0" y="78"/>
                    </a:lnTo>
                    <a:lnTo>
                      <a:pt x="80" y="24"/>
                    </a:lnTo>
                    <a:lnTo>
                      <a:pt x="80" y="0"/>
                    </a:lnTo>
                    <a:close/>
                  </a:path>
                </a:pathLst>
              </a:custGeom>
              <a:grpFill/>
              <a:ln>
                <a:noFill/>
              </a:ln>
            </p:spPr>
            <p:txBody>
              <a:bodyPr vert="horz" wrap="square" lIns="91440" tIns="45720" rIns="91440" bIns="45720" numCol="1" anchor="t" anchorCtr="0" compatLnSpc="1"/>
              <a:lstStyle/>
              <a:p>
                <a:endParaRPr lang="zh-CN" altLang="en-US"/>
              </a:p>
            </p:txBody>
          </p:sp>
          <p:sp>
            <p:nvSpPr>
              <p:cNvPr id="1189" name="Freeform 634"/>
              <p:cNvSpPr/>
              <p:nvPr/>
            </p:nvSpPr>
            <p:spPr bwMode="auto">
              <a:xfrm>
                <a:off x="4682" y="1576"/>
                <a:ext cx="80" cy="78"/>
              </a:xfrm>
              <a:custGeom>
                <a:avLst/>
                <a:gdLst>
                  <a:gd name="T0" fmla="*/ 80 w 80"/>
                  <a:gd name="T1" fmla="*/ 0 h 78"/>
                  <a:gd name="T2" fmla="*/ 80 w 80"/>
                  <a:gd name="T3" fmla="*/ 0 h 78"/>
                  <a:gd name="T4" fmla="*/ 0 w 80"/>
                  <a:gd name="T5" fmla="*/ 46 h 78"/>
                  <a:gd name="T6" fmla="*/ 0 w 80"/>
                  <a:gd name="T7" fmla="*/ 78 h 78"/>
                  <a:gd name="T8" fmla="*/ 0 w 80"/>
                  <a:gd name="T9" fmla="*/ 78 h 78"/>
                  <a:gd name="T10" fmla="*/ 80 w 80"/>
                  <a:gd name="T11" fmla="*/ 24 h 78"/>
                  <a:gd name="T12" fmla="*/ 80 w 80"/>
                  <a:gd name="T13" fmla="*/ 0 h 78"/>
                </a:gdLst>
                <a:ahLst/>
                <a:cxnLst>
                  <a:cxn ang="0">
                    <a:pos x="T0" y="T1"/>
                  </a:cxn>
                  <a:cxn ang="0">
                    <a:pos x="T2" y="T3"/>
                  </a:cxn>
                  <a:cxn ang="0">
                    <a:pos x="T4" y="T5"/>
                  </a:cxn>
                  <a:cxn ang="0">
                    <a:pos x="T6" y="T7"/>
                  </a:cxn>
                  <a:cxn ang="0">
                    <a:pos x="T8" y="T9"/>
                  </a:cxn>
                  <a:cxn ang="0">
                    <a:pos x="T10" y="T11"/>
                  </a:cxn>
                  <a:cxn ang="0">
                    <a:pos x="T12" y="T13"/>
                  </a:cxn>
                </a:cxnLst>
                <a:rect l="0" t="0" r="r" b="b"/>
                <a:pathLst>
                  <a:path w="80" h="78">
                    <a:moveTo>
                      <a:pt x="80" y="0"/>
                    </a:moveTo>
                    <a:lnTo>
                      <a:pt x="80" y="0"/>
                    </a:lnTo>
                    <a:lnTo>
                      <a:pt x="0" y="46"/>
                    </a:lnTo>
                    <a:lnTo>
                      <a:pt x="0" y="78"/>
                    </a:lnTo>
                    <a:lnTo>
                      <a:pt x="0" y="78"/>
                    </a:lnTo>
                    <a:lnTo>
                      <a:pt x="80" y="24"/>
                    </a:lnTo>
                    <a:lnTo>
                      <a:pt x="80" y="0"/>
                    </a:lnTo>
                  </a:path>
                </a:pathLst>
              </a:custGeom>
              <a:grpFill/>
              <a:ln>
                <a:noFill/>
              </a:ln>
            </p:spPr>
            <p:txBody>
              <a:bodyPr vert="horz" wrap="square" lIns="91440" tIns="45720" rIns="91440" bIns="45720" numCol="1" anchor="t" anchorCtr="0" compatLnSpc="1"/>
              <a:lstStyle/>
              <a:p>
                <a:endParaRPr lang="zh-CN" altLang="en-US"/>
              </a:p>
            </p:txBody>
          </p:sp>
          <p:sp>
            <p:nvSpPr>
              <p:cNvPr id="1190" name="Freeform 635"/>
              <p:cNvSpPr/>
              <p:nvPr/>
            </p:nvSpPr>
            <p:spPr bwMode="auto">
              <a:xfrm>
                <a:off x="4516" y="1776"/>
                <a:ext cx="36" cy="74"/>
              </a:xfrm>
              <a:custGeom>
                <a:avLst/>
                <a:gdLst>
                  <a:gd name="T0" fmla="*/ 36 w 36"/>
                  <a:gd name="T1" fmla="*/ 0 h 74"/>
                  <a:gd name="T2" fmla="*/ 36 w 36"/>
                  <a:gd name="T3" fmla="*/ 0 h 74"/>
                  <a:gd name="T4" fmla="*/ 0 w 36"/>
                  <a:gd name="T5" fmla="*/ 24 h 74"/>
                  <a:gd name="T6" fmla="*/ 0 w 36"/>
                  <a:gd name="T7" fmla="*/ 74 h 74"/>
                  <a:gd name="T8" fmla="*/ 36 w 36"/>
                  <a:gd name="T9" fmla="*/ 46 h 74"/>
                  <a:gd name="T10" fmla="*/ 36 w 36"/>
                  <a:gd name="T11" fmla="*/ 0 h 74"/>
                </a:gdLst>
                <a:ahLst/>
                <a:cxnLst>
                  <a:cxn ang="0">
                    <a:pos x="T0" y="T1"/>
                  </a:cxn>
                  <a:cxn ang="0">
                    <a:pos x="T2" y="T3"/>
                  </a:cxn>
                  <a:cxn ang="0">
                    <a:pos x="T4" y="T5"/>
                  </a:cxn>
                  <a:cxn ang="0">
                    <a:pos x="T6" y="T7"/>
                  </a:cxn>
                  <a:cxn ang="0">
                    <a:pos x="T8" y="T9"/>
                  </a:cxn>
                  <a:cxn ang="0">
                    <a:pos x="T10" y="T11"/>
                  </a:cxn>
                </a:cxnLst>
                <a:rect l="0" t="0" r="r" b="b"/>
                <a:pathLst>
                  <a:path w="36" h="74">
                    <a:moveTo>
                      <a:pt x="36" y="0"/>
                    </a:moveTo>
                    <a:lnTo>
                      <a:pt x="36" y="0"/>
                    </a:lnTo>
                    <a:lnTo>
                      <a:pt x="0" y="24"/>
                    </a:lnTo>
                    <a:lnTo>
                      <a:pt x="0" y="74"/>
                    </a:lnTo>
                    <a:lnTo>
                      <a:pt x="36" y="46"/>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191" name="Freeform 636"/>
              <p:cNvSpPr/>
              <p:nvPr/>
            </p:nvSpPr>
            <p:spPr bwMode="auto">
              <a:xfrm>
                <a:off x="4516" y="1776"/>
                <a:ext cx="36" cy="74"/>
              </a:xfrm>
              <a:custGeom>
                <a:avLst/>
                <a:gdLst>
                  <a:gd name="T0" fmla="*/ 36 w 36"/>
                  <a:gd name="T1" fmla="*/ 0 h 74"/>
                  <a:gd name="T2" fmla="*/ 36 w 36"/>
                  <a:gd name="T3" fmla="*/ 0 h 74"/>
                  <a:gd name="T4" fmla="*/ 0 w 36"/>
                  <a:gd name="T5" fmla="*/ 24 h 74"/>
                  <a:gd name="T6" fmla="*/ 0 w 36"/>
                  <a:gd name="T7" fmla="*/ 74 h 74"/>
                  <a:gd name="T8" fmla="*/ 36 w 36"/>
                  <a:gd name="T9" fmla="*/ 46 h 74"/>
                  <a:gd name="T10" fmla="*/ 36 w 36"/>
                  <a:gd name="T11" fmla="*/ 0 h 74"/>
                </a:gdLst>
                <a:ahLst/>
                <a:cxnLst>
                  <a:cxn ang="0">
                    <a:pos x="T0" y="T1"/>
                  </a:cxn>
                  <a:cxn ang="0">
                    <a:pos x="T2" y="T3"/>
                  </a:cxn>
                  <a:cxn ang="0">
                    <a:pos x="T4" y="T5"/>
                  </a:cxn>
                  <a:cxn ang="0">
                    <a:pos x="T6" y="T7"/>
                  </a:cxn>
                  <a:cxn ang="0">
                    <a:pos x="T8" y="T9"/>
                  </a:cxn>
                  <a:cxn ang="0">
                    <a:pos x="T10" y="T11"/>
                  </a:cxn>
                </a:cxnLst>
                <a:rect l="0" t="0" r="r" b="b"/>
                <a:pathLst>
                  <a:path w="36" h="74">
                    <a:moveTo>
                      <a:pt x="36" y="0"/>
                    </a:moveTo>
                    <a:lnTo>
                      <a:pt x="36" y="0"/>
                    </a:lnTo>
                    <a:lnTo>
                      <a:pt x="0" y="24"/>
                    </a:lnTo>
                    <a:lnTo>
                      <a:pt x="0" y="74"/>
                    </a:lnTo>
                    <a:lnTo>
                      <a:pt x="36" y="46"/>
                    </a:lnTo>
                    <a:lnTo>
                      <a:pt x="36" y="0"/>
                    </a:lnTo>
                  </a:path>
                </a:pathLst>
              </a:custGeom>
              <a:grpFill/>
              <a:ln>
                <a:noFill/>
              </a:ln>
            </p:spPr>
            <p:txBody>
              <a:bodyPr vert="horz" wrap="square" lIns="91440" tIns="45720" rIns="91440" bIns="45720" numCol="1" anchor="t" anchorCtr="0" compatLnSpc="1"/>
              <a:lstStyle/>
              <a:p>
                <a:endParaRPr lang="zh-CN" altLang="en-US"/>
              </a:p>
            </p:txBody>
          </p:sp>
          <p:sp>
            <p:nvSpPr>
              <p:cNvPr id="1192" name="Freeform 637"/>
              <p:cNvSpPr/>
              <p:nvPr/>
            </p:nvSpPr>
            <p:spPr bwMode="auto">
              <a:xfrm>
                <a:off x="4630" y="1674"/>
                <a:ext cx="76" cy="90"/>
              </a:xfrm>
              <a:custGeom>
                <a:avLst/>
                <a:gdLst>
                  <a:gd name="T0" fmla="*/ 76 w 76"/>
                  <a:gd name="T1" fmla="*/ 0 h 90"/>
                  <a:gd name="T2" fmla="*/ 0 w 76"/>
                  <a:gd name="T3" fmla="*/ 50 h 90"/>
                  <a:gd name="T4" fmla="*/ 0 w 76"/>
                  <a:gd name="T5" fmla="*/ 90 h 90"/>
                  <a:gd name="T6" fmla="*/ 0 w 76"/>
                  <a:gd name="T7" fmla="*/ 90 h 90"/>
                  <a:gd name="T8" fmla="*/ 76 w 76"/>
                  <a:gd name="T9" fmla="*/ 30 h 90"/>
                  <a:gd name="T10" fmla="*/ 76 w 76"/>
                  <a:gd name="T11" fmla="*/ 0 h 90"/>
                </a:gdLst>
                <a:ahLst/>
                <a:cxnLst>
                  <a:cxn ang="0">
                    <a:pos x="T0" y="T1"/>
                  </a:cxn>
                  <a:cxn ang="0">
                    <a:pos x="T2" y="T3"/>
                  </a:cxn>
                  <a:cxn ang="0">
                    <a:pos x="T4" y="T5"/>
                  </a:cxn>
                  <a:cxn ang="0">
                    <a:pos x="T6" y="T7"/>
                  </a:cxn>
                  <a:cxn ang="0">
                    <a:pos x="T8" y="T9"/>
                  </a:cxn>
                  <a:cxn ang="0">
                    <a:pos x="T10" y="T11"/>
                  </a:cxn>
                </a:cxnLst>
                <a:rect l="0" t="0" r="r" b="b"/>
                <a:pathLst>
                  <a:path w="76" h="90">
                    <a:moveTo>
                      <a:pt x="76" y="0"/>
                    </a:moveTo>
                    <a:lnTo>
                      <a:pt x="0" y="50"/>
                    </a:lnTo>
                    <a:lnTo>
                      <a:pt x="0" y="90"/>
                    </a:lnTo>
                    <a:lnTo>
                      <a:pt x="0" y="90"/>
                    </a:lnTo>
                    <a:lnTo>
                      <a:pt x="76" y="30"/>
                    </a:lnTo>
                    <a:lnTo>
                      <a:pt x="76" y="0"/>
                    </a:lnTo>
                    <a:close/>
                  </a:path>
                </a:pathLst>
              </a:custGeom>
              <a:grpFill/>
              <a:ln>
                <a:noFill/>
              </a:ln>
            </p:spPr>
            <p:txBody>
              <a:bodyPr vert="horz" wrap="square" lIns="91440" tIns="45720" rIns="91440" bIns="45720" numCol="1" anchor="t" anchorCtr="0" compatLnSpc="1"/>
              <a:lstStyle/>
              <a:p>
                <a:endParaRPr lang="zh-CN" altLang="en-US"/>
              </a:p>
            </p:txBody>
          </p:sp>
          <p:sp>
            <p:nvSpPr>
              <p:cNvPr id="1193" name="Freeform 638"/>
              <p:cNvSpPr/>
              <p:nvPr/>
            </p:nvSpPr>
            <p:spPr bwMode="auto">
              <a:xfrm>
                <a:off x="4630" y="1674"/>
                <a:ext cx="76" cy="90"/>
              </a:xfrm>
              <a:custGeom>
                <a:avLst/>
                <a:gdLst>
                  <a:gd name="T0" fmla="*/ 76 w 76"/>
                  <a:gd name="T1" fmla="*/ 0 h 90"/>
                  <a:gd name="T2" fmla="*/ 0 w 76"/>
                  <a:gd name="T3" fmla="*/ 50 h 90"/>
                  <a:gd name="T4" fmla="*/ 0 w 76"/>
                  <a:gd name="T5" fmla="*/ 90 h 90"/>
                  <a:gd name="T6" fmla="*/ 0 w 76"/>
                  <a:gd name="T7" fmla="*/ 90 h 90"/>
                  <a:gd name="T8" fmla="*/ 76 w 76"/>
                  <a:gd name="T9" fmla="*/ 30 h 90"/>
                  <a:gd name="T10" fmla="*/ 76 w 76"/>
                  <a:gd name="T11" fmla="*/ 0 h 90"/>
                </a:gdLst>
                <a:ahLst/>
                <a:cxnLst>
                  <a:cxn ang="0">
                    <a:pos x="T0" y="T1"/>
                  </a:cxn>
                  <a:cxn ang="0">
                    <a:pos x="T2" y="T3"/>
                  </a:cxn>
                  <a:cxn ang="0">
                    <a:pos x="T4" y="T5"/>
                  </a:cxn>
                  <a:cxn ang="0">
                    <a:pos x="T6" y="T7"/>
                  </a:cxn>
                  <a:cxn ang="0">
                    <a:pos x="T8" y="T9"/>
                  </a:cxn>
                  <a:cxn ang="0">
                    <a:pos x="T10" y="T11"/>
                  </a:cxn>
                </a:cxnLst>
                <a:rect l="0" t="0" r="r" b="b"/>
                <a:pathLst>
                  <a:path w="76" h="90">
                    <a:moveTo>
                      <a:pt x="76" y="0"/>
                    </a:moveTo>
                    <a:lnTo>
                      <a:pt x="0" y="50"/>
                    </a:lnTo>
                    <a:lnTo>
                      <a:pt x="0" y="90"/>
                    </a:lnTo>
                    <a:lnTo>
                      <a:pt x="0" y="90"/>
                    </a:lnTo>
                    <a:lnTo>
                      <a:pt x="76" y="30"/>
                    </a:lnTo>
                    <a:lnTo>
                      <a:pt x="76" y="0"/>
                    </a:lnTo>
                  </a:path>
                </a:pathLst>
              </a:custGeom>
              <a:grpFill/>
              <a:ln>
                <a:noFill/>
              </a:ln>
            </p:spPr>
            <p:txBody>
              <a:bodyPr vert="horz" wrap="square" lIns="91440" tIns="45720" rIns="91440" bIns="45720" numCol="1" anchor="t" anchorCtr="0" compatLnSpc="1"/>
              <a:lstStyle/>
              <a:p>
                <a:endParaRPr lang="zh-CN" altLang="en-US"/>
              </a:p>
            </p:txBody>
          </p:sp>
          <p:sp>
            <p:nvSpPr>
              <p:cNvPr id="1194" name="Freeform 639"/>
              <p:cNvSpPr/>
              <p:nvPr/>
            </p:nvSpPr>
            <p:spPr bwMode="auto">
              <a:xfrm>
                <a:off x="4730" y="1638"/>
                <a:ext cx="32" cy="48"/>
              </a:xfrm>
              <a:custGeom>
                <a:avLst/>
                <a:gdLst>
                  <a:gd name="T0" fmla="*/ 32 w 32"/>
                  <a:gd name="T1" fmla="*/ 0 h 48"/>
                  <a:gd name="T2" fmla="*/ 32 w 32"/>
                  <a:gd name="T3" fmla="*/ 0 h 48"/>
                  <a:gd name="T4" fmla="*/ 0 w 32"/>
                  <a:gd name="T5" fmla="*/ 20 h 48"/>
                  <a:gd name="T6" fmla="*/ 0 w 32"/>
                  <a:gd name="T7" fmla="*/ 48 h 48"/>
                  <a:gd name="T8" fmla="*/ 32 w 32"/>
                  <a:gd name="T9" fmla="*/ 24 h 48"/>
                  <a:gd name="T10" fmla="*/ 32 w 32"/>
                  <a:gd name="T11" fmla="*/ 0 h 48"/>
                </a:gdLst>
                <a:ahLst/>
                <a:cxnLst>
                  <a:cxn ang="0">
                    <a:pos x="T0" y="T1"/>
                  </a:cxn>
                  <a:cxn ang="0">
                    <a:pos x="T2" y="T3"/>
                  </a:cxn>
                  <a:cxn ang="0">
                    <a:pos x="T4" y="T5"/>
                  </a:cxn>
                  <a:cxn ang="0">
                    <a:pos x="T6" y="T7"/>
                  </a:cxn>
                  <a:cxn ang="0">
                    <a:pos x="T8" y="T9"/>
                  </a:cxn>
                  <a:cxn ang="0">
                    <a:pos x="T10" y="T11"/>
                  </a:cxn>
                </a:cxnLst>
                <a:rect l="0" t="0" r="r" b="b"/>
                <a:pathLst>
                  <a:path w="32" h="48">
                    <a:moveTo>
                      <a:pt x="32" y="0"/>
                    </a:moveTo>
                    <a:lnTo>
                      <a:pt x="32" y="0"/>
                    </a:lnTo>
                    <a:lnTo>
                      <a:pt x="0" y="20"/>
                    </a:lnTo>
                    <a:lnTo>
                      <a:pt x="0" y="48"/>
                    </a:lnTo>
                    <a:lnTo>
                      <a:pt x="32" y="24"/>
                    </a:lnTo>
                    <a:lnTo>
                      <a:pt x="32" y="0"/>
                    </a:lnTo>
                    <a:close/>
                  </a:path>
                </a:pathLst>
              </a:custGeom>
              <a:grpFill/>
              <a:ln>
                <a:noFill/>
              </a:ln>
            </p:spPr>
            <p:txBody>
              <a:bodyPr vert="horz" wrap="square" lIns="91440" tIns="45720" rIns="91440" bIns="45720" numCol="1" anchor="t" anchorCtr="0" compatLnSpc="1"/>
              <a:lstStyle/>
              <a:p>
                <a:endParaRPr lang="zh-CN" altLang="en-US"/>
              </a:p>
            </p:txBody>
          </p:sp>
          <p:sp>
            <p:nvSpPr>
              <p:cNvPr id="1195" name="Freeform 640"/>
              <p:cNvSpPr/>
              <p:nvPr/>
            </p:nvSpPr>
            <p:spPr bwMode="auto">
              <a:xfrm>
                <a:off x="4730" y="1638"/>
                <a:ext cx="32" cy="48"/>
              </a:xfrm>
              <a:custGeom>
                <a:avLst/>
                <a:gdLst>
                  <a:gd name="T0" fmla="*/ 32 w 32"/>
                  <a:gd name="T1" fmla="*/ 0 h 48"/>
                  <a:gd name="T2" fmla="*/ 32 w 32"/>
                  <a:gd name="T3" fmla="*/ 0 h 48"/>
                  <a:gd name="T4" fmla="*/ 0 w 32"/>
                  <a:gd name="T5" fmla="*/ 20 h 48"/>
                  <a:gd name="T6" fmla="*/ 0 w 32"/>
                  <a:gd name="T7" fmla="*/ 48 h 48"/>
                  <a:gd name="T8" fmla="*/ 32 w 32"/>
                  <a:gd name="T9" fmla="*/ 24 h 48"/>
                  <a:gd name="T10" fmla="*/ 32 w 32"/>
                  <a:gd name="T11" fmla="*/ 0 h 48"/>
                </a:gdLst>
                <a:ahLst/>
                <a:cxnLst>
                  <a:cxn ang="0">
                    <a:pos x="T0" y="T1"/>
                  </a:cxn>
                  <a:cxn ang="0">
                    <a:pos x="T2" y="T3"/>
                  </a:cxn>
                  <a:cxn ang="0">
                    <a:pos x="T4" y="T5"/>
                  </a:cxn>
                  <a:cxn ang="0">
                    <a:pos x="T6" y="T7"/>
                  </a:cxn>
                  <a:cxn ang="0">
                    <a:pos x="T8" y="T9"/>
                  </a:cxn>
                  <a:cxn ang="0">
                    <a:pos x="T10" y="T11"/>
                  </a:cxn>
                </a:cxnLst>
                <a:rect l="0" t="0" r="r" b="b"/>
                <a:pathLst>
                  <a:path w="32" h="48">
                    <a:moveTo>
                      <a:pt x="32" y="0"/>
                    </a:moveTo>
                    <a:lnTo>
                      <a:pt x="32" y="0"/>
                    </a:lnTo>
                    <a:lnTo>
                      <a:pt x="0" y="20"/>
                    </a:lnTo>
                    <a:lnTo>
                      <a:pt x="0" y="48"/>
                    </a:lnTo>
                    <a:lnTo>
                      <a:pt x="32" y="24"/>
                    </a:lnTo>
                    <a:lnTo>
                      <a:pt x="32" y="0"/>
                    </a:lnTo>
                  </a:path>
                </a:pathLst>
              </a:custGeom>
              <a:grpFill/>
              <a:ln>
                <a:noFill/>
              </a:ln>
            </p:spPr>
            <p:txBody>
              <a:bodyPr vert="horz" wrap="square" lIns="91440" tIns="45720" rIns="91440" bIns="45720" numCol="1" anchor="t" anchorCtr="0" compatLnSpc="1"/>
              <a:lstStyle/>
              <a:p>
                <a:endParaRPr lang="zh-CN" altLang="en-US"/>
              </a:p>
            </p:txBody>
          </p:sp>
          <p:sp>
            <p:nvSpPr>
              <p:cNvPr id="1196" name="Freeform 641"/>
              <p:cNvSpPr/>
              <p:nvPr/>
            </p:nvSpPr>
            <p:spPr bwMode="auto">
              <a:xfrm>
                <a:off x="4516" y="1814"/>
                <a:ext cx="92" cy="114"/>
              </a:xfrm>
              <a:custGeom>
                <a:avLst/>
                <a:gdLst>
                  <a:gd name="T0" fmla="*/ 92 w 92"/>
                  <a:gd name="T1" fmla="*/ 0 h 114"/>
                  <a:gd name="T2" fmla="*/ 92 w 92"/>
                  <a:gd name="T3" fmla="*/ 0 h 114"/>
                  <a:gd name="T4" fmla="*/ 0 w 92"/>
                  <a:gd name="T5" fmla="*/ 64 h 114"/>
                  <a:gd name="T6" fmla="*/ 0 w 92"/>
                  <a:gd name="T7" fmla="*/ 114 h 114"/>
                  <a:gd name="T8" fmla="*/ 92 w 92"/>
                  <a:gd name="T9" fmla="*/ 40 h 114"/>
                  <a:gd name="T10" fmla="*/ 92 w 92"/>
                  <a:gd name="T11" fmla="*/ 0 h 114"/>
                </a:gdLst>
                <a:ahLst/>
                <a:cxnLst>
                  <a:cxn ang="0">
                    <a:pos x="T0" y="T1"/>
                  </a:cxn>
                  <a:cxn ang="0">
                    <a:pos x="T2" y="T3"/>
                  </a:cxn>
                  <a:cxn ang="0">
                    <a:pos x="T4" y="T5"/>
                  </a:cxn>
                  <a:cxn ang="0">
                    <a:pos x="T6" y="T7"/>
                  </a:cxn>
                  <a:cxn ang="0">
                    <a:pos x="T8" y="T9"/>
                  </a:cxn>
                  <a:cxn ang="0">
                    <a:pos x="T10" y="T11"/>
                  </a:cxn>
                </a:cxnLst>
                <a:rect l="0" t="0" r="r" b="b"/>
                <a:pathLst>
                  <a:path w="92" h="114">
                    <a:moveTo>
                      <a:pt x="92" y="0"/>
                    </a:moveTo>
                    <a:lnTo>
                      <a:pt x="92" y="0"/>
                    </a:lnTo>
                    <a:lnTo>
                      <a:pt x="0" y="64"/>
                    </a:lnTo>
                    <a:lnTo>
                      <a:pt x="0" y="114"/>
                    </a:lnTo>
                    <a:lnTo>
                      <a:pt x="92" y="40"/>
                    </a:lnTo>
                    <a:lnTo>
                      <a:pt x="92" y="0"/>
                    </a:lnTo>
                    <a:close/>
                  </a:path>
                </a:pathLst>
              </a:custGeom>
              <a:grpFill/>
              <a:ln>
                <a:noFill/>
              </a:ln>
            </p:spPr>
            <p:txBody>
              <a:bodyPr vert="horz" wrap="square" lIns="91440" tIns="45720" rIns="91440" bIns="45720" numCol="1" anchor="t" anchorCtr="0" compatLnSpc="1"/>
              <a:lstStyle/>
              <a:p>
                <a:endParaRPr lang="zh-CN" altLang="en-US"/>
              </a:p>
            </p:txBody>
          </p:sp>
          <p:sp>
            <p:nvSpPr>
              <p:cNvPr id="1197" name="Freeform 642"/>
              <p:cNvSpPr/>
              <p:nvPr/>
            </p:nvSpPr>
            <p:spPr bwMode="auto">
              <a:xfrm>
                <a:off x="4516" y="1814"/>
                <a:ext cx="92" cy="114"/>
              </a:xfrm>
              <a:custGeom>
                <a:avLst/>
                <a:gdLst>
                  <a:gd name="T0" fmla="*/ 92 w 92"/>
                  <a:gd name="T1" fmla="*/ 0 h 114"/>
                  <a:gd name="T2" fmla="*/ 92 w 92"/>
                  <a:gd name="T3" fmla="*/ 0 h 114"/>
                  <a:gd name="T4" fmla="*/ 0 w 92"/>
                  <a:gd name="T5" fmla="*/ 64 h 114"/>
                  <a:gd name="T6" fmla="*/ 0 w 92"/>
                  <a:gd name="T7" fmla="*/ 114 h 114"/>
                  <a:gd name="T8" fmla="*/ 92 w 92"/>
                  <a:gd name="T9" fmla="*/ 40 h 114"/>
                  <a:gd name="T10" fmla="*/ 92 w 92"/>
                  <a:gd name="T11" fmla="*/ 0 h 114"/>
                </a:gdLst>
                <a:ahLst/>
                <a:cxnLst>
                  <a:cxn ang="0">
                    <a:pos x="T0" y="T1"/>
                  </a:cxn>
                  <a:cxn ang="0">
                    <a:pos x="T2" y="T3"/>
                  </a:cxn>
                  <a:cxn ang="0">
                    <a:pos x="T4" y="T5"/>
                  </a:cxn>
                  <a:cxn ang="0">
                    <a:pos x="T6" y="T7"/>
                  </a:cxn>
                  <a:cxn ang="0">
                    <a:pos x="T8" y="T9"/>
                  </a:cxn>
                  <a:cxn ang="0">
                    <a:pos x="T10" y="T11"/>
                  </a:cxn>
                </a:cxnLst>
                <a:rect l="0" t="0" r="r" b="b"/>
                <a:pathLst>
                  <a:path w="92" h="114">
                    <a:moveTo>
                      <a:pt x="92" y="0"/>
                    </a:moveTo>
                    <a:lnTo>
                      <a:pt x="92" y="0"/>
                    </a:lnTo>
                    <a:lnTo>
                      <a:pt x="0" y="64"/>
                    </a:lnTo>
                    <a:lnTo>
                      <a:pt x="0" y="114"/>
                    </a:lnTo>
                    <a:lnTo>
                      <a:pt x="92" y="40"/>
                    </a:lnTo>
                    <a:lnTo>
                      <a:pt x="92" y="0"/>
                    </a:lnTo>
                  </a:path>
                </a:pathLst>
              </a:custGeom>
              <a:grpFill/>
              <a:ln>
                <a:noFill/>
              </a:ln>
            </p:spPr>
            <p:txBody>
              <a:bodyPr vert="horz" wrap="square" lIns="91440" tIns="45720" rIns="91440" bIns="45720" numCol="1" anchor="t" anchorCtr="0" compatLnSpc="1"/>
              <a:lstStyle/>
              <a:p>
                <a:endParaRPr lang="zh-CN" altLang="en-US"/>
              </a:p>
            </p:txBody>
          </p:sp>
          <p:sp>
            <p:nvSpPr>
              <p:cNvPr id="1198" name="Freeform 643"/>
              <p:cNvSpPr/>
              <p:nvPr/>
            </p:nvSpPr>
            <p:spPr bwMode="auto">
              <a:xfrm>
                <a:off x="4632" y="1776"/>
                <a:ext cx="30" cy="58"/>
              </a:xfrm>
              <a:custGeom>
                <a:avLst/>
                <a:gdLst>
                  <a:gd name="T0" fmla="*/ 30 w 30"/>
                  <a:gd name="T1" fmla="*/ 0 h 58"/>
                  <a:gd name="T2" fmla="*/ 30 w 30"/>
                  <a:gd name="T3" fmla="*/ 0 h 58"/>
                  <a:gd name="T4" fmla="*/ 0 w 30"/>
                  <a:gd name="T5" fmla="*/ 20 h 58"/>
                  <a:gd name="T6" fmla="*/ 0 w 30"/>
                  <a:gd name="T7" fmla="*/ 58 h 58"/>
                  <a:gd name="T8" fmla="*/ 0 w 30"/>
                  <a:gd name="T9" fmla="*/ 58 h 58"/>
                  <a:gd name="T10" fmla="*/ 30 w 30"/>
                  <a:gd name="T11" fmla="*/ 34 h 58"/>
                  <a:gd name="T12" fmla="*/ 30 w 30"/>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30" h="58">
                    <a:moveTo>
                      <a:pt x="30" y="0"/>
                    </a:moveTo>
                    <a:lnTo>
                      <a:pt x="30" y="0"/>
                    </a:lnTo>
                    <a:lnTo>
                      <a:pt x="0" y="20"/>
                    </a:lnTo>
                    <a:lnTo>
                      <a:pt x="0" y="58"/>
                    </a:lnTo>
                    <a:lnTo>
                      <a:pt x="0" y="58"/>
                    </a:lnTo>
                    <a:lnTo>
                      <a:pt x="30" y="34"/>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1199" name="Freeform 644"/>
              <p:cNvSpPr/>
              <p:nvPr/>
            </p:nvSpPr>
            <p:spPr bwMode="auto">
              <a:xfrm>
                <a:off x="4632" y="1776"/>
                <a:ext cx="30" cy="58"/>
              </a:xfrm>
              <a:custGeom>
                <a:avLst/>
                <a:gdLst>
                  <a:gd name="T0" fmla="*/ 30 w 30"/>
                  <a:gd name="T1" fmla="*/ 0 h 58"/>
                  <a:gd name="T2" fmla="*/ 30 w 30"/>
                  <a:gd name="T3" fmla="*/ 0 h 58"/>
                  <a:gd name="T4" fmla="*/ 0 w 30"/>
                  <a:gd name="T5" fmla="*/ 20 h 58"/>
                  <a:gd name="T6" fmla="*/ 0 w 30"/>
                  <a:gd name="T7" fmla="*/ 58 h 58"/>
                  <a:gd name="T8" fmla="*/ 0 w 30"/>
                  <a:gd name="T9" fmla="*/ 58 h 58"/>
                  <a:gd name="T10" fmla="*/ 30 w 30"/>
                  <a:gd name="T11" fmla="*/ 34 h 58"/>
                  <a:gd name="T12" fmla="*/ 30 w 30"/>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30" h="58">
                    <a:moveTo>
                      <a:pt x="30" y="0"/>
                    </a:moveTo>
                    <a:lnTo>
                      <a:pt x="30" y="0"/>
                    </a:lnTo>
                    <a:lnTo>
                      <a:pt x="0" y="20"/>
                    </a:lnTo>
                    <a:lnTo>
                      <a:pt x="0" y="58"/>
                    </a:lnTo>
                    <a:lnTo>
                      <a:pt x="0" y="58"/>
                    </a:lnTo>
                    <a:lnTo>
                      <a:pt x="30" y="34"/>
                    </a:lnTo>
                    <a:lnTo>
                      <a:pt x="30" y="0"/>
                    </a:lnTo>
                  </a:path>
                </a:pathLst>
              </a:custGeom>
              <a:grpFill/>
              <a:ln>
                <a:noFill/>
              </a:ln>
            </p:spPr>
            <p:txBody>
              <a:bodyPr vert="horz" wrap="square" lIns="91440" tIns="45720" rIns="91440" bIns="45720" numCol="1" anchor="t" anchorCtr="0" compatLnSpc="1"/>
              <a:lstStyle/>
              <a:p>
                <a:endParaRPr lang="zh-CN" altLang="en-US"/>
              </a:p>
            </p:txBody>
          </p:sp>
          <p:sp>
            <p:nvSpPr>
              <p:cNvPr id="1200" name="Freeform 645"/>
              <p:cNvSpPr/>
              <p:nvPr/>
            </p:nvSpPr>
            <p:spPr bwMode="auto">
              <a:xfrm>
                <a:off x="4686" y="1704"/>
                <a:ext cx="76" cy="86"/>
              </a:xfrm>
              <a:custGeom>
                <a:avLst/>
                <a:gdLst>
                  <a:gd name="T0" fmla="*/ 76 w 76"/>
                  <a:gd name="T1" fmla="*/ 0 h 86"/>
                  <a:gd name="T2" fmla="*/ 76 w 76"/>
                  <a:gd name="T3" fmla="*/ 0 h 86"/>
                  <a:gd name="T4" fmla="*/ 0 w 76"/>
                  <a:gd name="T5" fmla="*/ 54 h 86"/>
                  <a:gd name="T6" fmla="*/ 0 w 76"/>
                  <a:gd name="T7" fmla="*/ 86 h 86"/>
                  <a:gd name="T8" fmla="*/ 76 w 76"/>
                  <a:gd name="T9" fmla="*/ 26 h 86"/>
                  <a:gd name="T10" fmla="*/ 76 w 76"/>
                  <a:gd name="T11" fmla="*/ 0 h 86"/>
                </a:gdLst>
                <a:ahLst/>
                <a:cxnLst>
                  <a:cxn ang="0">
                    <a:pos x="T0" y="T1"/>
                  </a:cxn>
                  <a:cxn ang="0">
                    <a:pos x="T2" y="T3"/>
                  </a:cxn>
                  <a:cxn ang="0">
                    <a:pos x="T4" y="T5"/>
                  </a:cxn>
                  <a:cxn ang="0">
                    <a:pos x="T6" y="T7"/>
                  </a:cxn>
                  <a:cxn ang="0">
                    <a:pos x="T8" y="T9"/>
                  </a:cxn>
                  <a:cxn ang="0">
                    <a:pos x="T10" y="T11"/>
                  </a:cxn>
                </a:cxnLst>
                <a:rect l="0" t="0" r="r" b="b"/>
                <a:pathLst>
                  <a:path w="76" h="86">
                    <a:moveTo>
                      <a:pt x="76" y="0"/>
                    </a:moveTo>
                    <a:lnTo>
                      <a:pt x="76" y="0"/>
                    </a:lnTo>
                    <a:lnTo>
                      <a:pt x="0" y="54"/>
                    </a:lnTo>
                    <a:lnTo>
                      <a:pt x="0" y="86"/>
                    </a:lnTo>
                    <a:lnTo>
                      <a:pt x="76" y="26"/>
                    </a:lnTo>
                    <a:lnTo>
                      <a:pt x="76" y="0"/>
                    </a:lnTo>
                    <a:close/>
                  </a:path>
                </a:pathLst>
              </a:custGeom>
              <a:grpFill/>
              <a:ln>
                <a:noFill/>
              </a:ln>
            </p:spPr>
            <p:txBody>
              <a:bodyPr vert="horz" wrap="square" lIns="91440" tIns="45720" rIns="91440" bIns="45720" numCol="1" anchor="t" anchorCtr="0" compatLnSpc="1"/>
              <a:lstStyle/>
              <a:p>
                <a:endParaRPr lang="zh-CN" altLang="en-US"/>
              </a:p>
            </p:txBody>
          </p:sp>
          <p:sp>
            <p:nvSpPr>
              <p:cNvPr id="1201" name="Freeform 646"/>
              <p:cNvSpPr/>
              <p:nvPr/>
            </p:nvSpPr>
            <p:spPr bwMode="auto">
              <a:xfrm>
                <a:off x="4686" y="1704"/>
                <a:ext cx="76" cy="86"/>
              </a:xfrm>
              <a:custGeom>
                <a:avLst/>
                <a:gdLst>
                  <a:gd name="T0" fmla="*/ 76 w 76"/>
                  <a:gd name="T1" fmla="*/ 0 h 86"/>
                  <a:gd name="T2" fmla="*/ 76 w 76"/>
                  <a:gd name="T3" fmla="*/ 0 h 86"/>
                  <a:gd name="T4" fmla="*/ 0 w 76"/>
                  <a:gd name="T5" fmla="*/ 54 h 86"/>
                  <a:gd name="T6" fmla="*/ 0 w 76"/>
                  <a:gd name="T7" fmla="*/ 86 h 86"/>
                  <a:gd name="T8" fmla="*/ 76 w 76"/>
                  <a:gd name="T9" fmla="*/ 26 h 86"/>
                  <a:gd name="T10" fmla="*/ 76 w 76"/>
                  <a:gd name="T11" fmla="*/ 0 h 86"/>
                </a:gdLst>
                <a:ahLst/>
                <a:cxnLst>
                  <a:cxn ang="0">
                    <a:pos x="T0" y="T1"/>
                  </a:cxn>
                  <a:cxn ang="0">
                    <a:pos x="T2" y="T3"/>
                  </a:cxn>
                  <a:cxn ang="0">
                    <a:pos x="T4" y="T5"/>
                  </a:cxn>
                  <a:cxn ang="0">
                    <a:pos x="T6" y="T7"/>
                  </a:cxn>
                  <a:cxn ang="0">
                    <a:pos x="T8" y="T9"/>
                  </a:cxn>
                  <a:cxn ang="0">
                    <a:pos x="T10" y="T11"/>
                  </a:cxn>
                </a:cxnLst>
                <a:rect l="0" t="0" r="r" b="b"/>
                <a:pathLst>
                  <a:path w="76" h="86">
                    <a:moveTo>
                      <a:pt x="76" y="0"/>
                    </a:moveTo>
                    <a:lnTo>
                      <a:pt x="76" y="0"/>
                    </a:lnTo>
                    <a:lnTo>
                      <a:pt x="0" y="54"/>
                    </a:lnTo>
                    <a:lnTo>
                      <a:pt x="0" y="86"/>
                    </a:lnTo>
                    <a:lnTo>
                      <a:pt x="76" y="26"/>
                    </a:lnTo>
                    <a:lnTo>
                      <a:pt x="76" y="0"/>
                    </a:lnTo>
                  </a:path>
                </a:pathLst>
              </a:custGeom>
              <a:grpFill/>
              <a:ln>
                <a:noFill/>
              </a:ln>
            </p:spPr>
            <p:txBody>
              <a:bodyPr vert="horz" wrap="square" lIns="91440" tIns="45720" rIns="91440" bIns="45720" numCol="1" anchor="t" anchorCtr="0" compatLnSpc="1"/>
              <a:lstStyle/>
              <a:p>
                <a:endParaRPr lang="zh-CN" altLang="en-US"/>
              </a:p>
            </p:txBody>
          </p:sp>
          <p:sp>
            <p:nvSpPr>
              <p:cNvPr id="1202" name="Freeform 647"/>
              <p:cNvSpPr/>
              <p:nvPr/>
            </p:nvSpPr>
            <p:spPr bwMode="auto">
              <a:xfrm>
                <a:off x="4516" y="1918"/>
                <a:ext cx="52" cy="91"/>
              </a:xfrm>
              <a:custGeom>
                <a:avLst/>
                <a:gdLst>
                  <a:gd name="T0" fmla="*/ 52 w 52"/>
                  <a:gd name="T1" fmla="*/ 0 h 91"/>
                  <a:gd name="T2" fmla="*/ 52 w 52"/>
                  <a:gd name="T3" fmla="*/ 0 h 91"/>
                  <a:gd name="T4" fmla="*/ 0 w 52"/>
                  <a:gd name="T5" fmla="*/ 40 h 91"/>
                  <a:gd name="T6" fmla="*/ 0 w 52"/>
                  <a:gd name="T7" fmla="*/ 91 h 91"/>
                  <a:gd name="T8" fmla="*/ 52 w 52"/>
                  <a:gd name="T9" fmla="*/ 47 h 91"/>
                  <a:gd name="T10" fmla="*/ 52 w 52"/>
                  <a:gd name="T11" fmla="*/ 0 h 91"/>
                </a:gdLst>
                <a:ahLst/>
                <a:cxnLst>
                  <a:cxn ang="0">
                    <a:pos x="T0" y="T1"/>
                  </a:cxn>
                  <a:cxn ang="0">
                    <a:pos x="T2" y="T3"/>
                  </a:cxn>
                  <a:cxn ang="0">
                    <a:pos x="T4" y="T5"/>
                  </a:cxn>
                  <a:cxn ang="0">
                    <a:pos x="T6" y="T7"/>
                  </a:cxn>
                  <a:cxn ang="0">
                    <a:pos x="T8" y="T9"/>
                  </a:cxn>
                  <a:cxn ang="0">
                    <a:pos x="T10" y="T11"/>
                  </a:cxn>
                </a:cxnLst>
                <a:rect l="0" t="0" r="r" b="b"/>
                <a:pathLst>
                  <a:path w="52" h="91">
                    <a:moveTo>
                      <a:pt x="52" y="0"/>
                    </a:moveTo>
                    <a:lnTo>
                      <a:pt x="52" y="0"/>
                    </a:lnTo>
                    <a:lnTo>
                      <a:pt x="0" y="40"/>
                    </a:lnTo>
                    <a:lnTo>
                      <a:pt x="0" y="91"/>
                    </a:lnTo>
                    <a:lnTo>
                      <a:pt x="52" y="47"/>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203" name="Freeform 648"/>
              <p:cNvSpPr/>
              <p:nvPr/>
            </p:nvSpPr>
            <p:spPr bwMode="auto">
              <a:xfrm>
                <a:off x="4516" y="1918"/>
                <a:ext cx="52" cy="91"/>
              </a:xfrm>
              <a:custGeom>
                <a:avLst/>
                <a:gdLst>
                  <a:gd name="T0" fmla="*/ 52 w 52"/>
                  <a:gd name="T1" fmla="*/ 0 h 91"/>
                  <a:gd name="T2" fmla="*/ 52 w 52"/>
                  <a:gd name="T3" fmla="*/ 0 h 91"/>
                  <a:gd name="T4" fmla="*/ 0 w 52"/>
                  <a:gd name="T5" fmla="*/ 40 h 91"/>
                  <a:gd name="T6" fmla="*/ 0 w 52"/>
                  <a:gd name="T7" fmla="*/ 91 h 91"/>
                  <a:gd name="T8" fmla="*/ 52 w 52"/>
                  <a:gd name="T9" fmla="*/ 47 h 91"/>
                  <a:gd name="T10" fmla="*/ 52 w 52"/>
                  <a:gd name="T11" fmla="*/ 0 h 91"/>
                </a:gdLst>
                <a:ahLst/>
                <a:cxnLst>
                  <a:cxn ang="0">
                    <a:pos x="T0" y="T1"/>
                  </a:cxn>
                  <a:cxn ang="0">
                    <a:pos x="T2" y="T3"/>
                  </a:cxn>
                  <a:cxn ang="0">
                    <a:pos x="T4" y="T5"/>
                  </a:cxn>
                  <a:cxn ang="0">
                    <a:pos x="T6" y="T7"/>
                  </a:cxn>
                  <a:cxn ang="0">
                    <a:pos x="T8" y="T9"/>
                  </a:cxn>
                  <a:cxn ang="0">
                    <a:pos x="T10" y="T11"/>
                  </a:cxn>
                </a:cxnLst>
                <a:rect l="0" t="0" r="r" b="b"/>
                <a:pathLst>
                  <a:path w="52" h="91">
                    <a:moveTo>
                      <a:pt x="52" y="0"/>
                    </a:moveTo>
                    <a:lnTo>
                      <a:pt x="52" y="0"/>
                    </a:lnTo>
                    <a:lnTo>
                      <a:pt x="0" y="40"/>
                    </a:lnTo>
                    <a:lnTo>
                      <a:pt x="0" y="91"/>
                    </a:lnTo>
                    <a:lnTo>
                      <a:pt x="52" y="47"/>
                    </a:lnTo>
                    <a:lnTo>
                      <a:pt x="52" y="0"/>
                    </a:lnTo>
                  </a:path>
                </a:pathLst>
              </a:custGeom>
              <a:grpFill/>
              <a:ln>
                <a:noFill/>
              </a:ln>
            </p:spPr>
            <p:txBody>
              <a:bodyPr vert="horz" wrap="square" lIns="91440" tIns="45720" rIns="91440" bIns="45720" numCol="1" anchor="t" anchorCtr="0" compatLnSpc="1"/>
              <a:lstStyle/>
              <a:p>
                <a:endParaRPr lang="zh-CN" altLang="en-US"/>
              </a:p>
            </p:txBody>
          </p:sp>
          <p:sp>
            <p:nvSpPr>
              <p:cNvPr id="1204" name="Freeform 649"/>
              <p:cNvSpPr/>
              <p:nvPr/>
            </p:nvSpPr>
            <p:spPr bwMode="auto">
              <a:xfrm>
                <a:off x="4592" y="1830"/>
                <a:ext cx="90" cy="112"/>
              </a:xfrm>
              <a:custGeom>
                <a:avLst/>
                <a:gdLst>
                  <a:gd name="T0" fmla="*/ 90 w 90"/>
                  <a:gd name="T1" fmla="*/ 0 h 112"/>
                  <a:gd name="T2" fmla="*/ 0 w 90"/>
                  <a:gd name="T3" fmla="*/ 70 h 112"/>
                  <a:gd name="T4" fmla="*/ 0 w 90"/>
                  <a:gd name="T5" fmla="*/ 112 h 112"/>
                  <a:gd name="T6" fmla="*/ 0 w 90"/>
                  <a:gd name="T7" fmla="*/ 112 h 112"/>
                  <a:gd name="T8" fmla="*/ 90 w 90"/>
                  <a:gd name="T9" fmla="*/ 32 h 112"/>
                  <a:gd name="T10" fmla="*/ 90 w 90"/>
                  <a:gd name="T11" fmla="*/ 0 h 112"/>
                </a:gdLst>
                <a:ahLst/>
                <a:cxnLst>
                  <a:cxn ang="0">
                    <a:pos x="T0" y="T1"/>
                  </a:cxn>
                  <a:cxn ang="0">
                    <a:pos x="T2" y="T3"/>
                  </a:cxn>
                  <a:cxn ang="0">
                    <a:pos x="T4" y="T5"/>
                  </a:cxn>
                  <a:cxn ang="0">
                    <a:pos x="T6" y="T7"/>
                  </a:cxn>
                  <a:cxn ang="0">
                    <a:pos x="T8" y="T9"/>
                  </a:cxn>
                  <a:cxn ang="0">
                    <a:pos x="T10" y="T11"/>
                  </a:cxn>
                </a:cxnLst>
                <a:rect l="0" t="0" r="r" b="b"/>
                <a:pathLst>
                  <a:path w="90" h="112">
                    <a:moveTo>
                      <a:pt x="90" y="0"/>
                    </a:moveTo>
                    <a:lnTo>
                      <a:pt x="0" y="70"/>
                    </a:lnTo>
                    <a:lnTo>
                      <a:pt x="0" y="112"/>
                    </a:lnTo>
                    <a:lnTo>
                      <a:pt x="0" y="112"/>
                    </a:lnTo>
                    <a:lnTo>
                      <a:pt x="90" y="32"/>
                    </a:lnTo>
                    <a:lnTo>
                      <a:pt x="90" y="0"/>
                    </a:lnTo>
                    <a:close/>
                  </a:path>
                </a:pathLst>
              </a:custGeom>
              <a:grpFill/>
              <a:ln>
                <a:noFill/>
              </a:ln>
            </p:spPr>
            <p:txBody>
              <a:bodyPr vert="horz" wrap="square" lIns="91440" tIns="45720" rIns="91440" bIns="45720" numCol="1" anchor="t" anchorCtr="0" compatLnSpc="1"/>
              <a:lstStyle/>
              <a:p>
                <a:endParaRPr lang="zh-CN" altLang="en-US"/>
              </a:p>
            </p:txBody>
          </p:sp>
          <p:sp>
            <p:nvSpPr>
              <p:cNvPr id="1205" name="Freeform 650"/>
              <p:cNvSpPr/>
              <p:nvPr/>
            </p:nvSpPr>
            <p:spPr bwMode="auto">
              <a:xfrm>
                <a:off x="4592" y="1830"/>
                <a:ext cx="90" cy="112"/>
              </a:xfrm>
              <a:custGeom>
                <a:avLst/>
                <a:gdLst>
                  <a:gd name="T0" fmla="*/ 90 w 90"/>
                  <a:gd name="T1" fmla="*/ 0 h 112"/>
                  <a:gd name="T2" fmla="*/ 0 w 90"/>
                  <a:gd name="T3" fmla="*/ 70 h 112"/>
                  <a:gd name="T4" fmla="*/ 0 w 90"/>
                  <a:gd name="T5" fmla="*/ 112 h 112"/>
                  <a:gd name="T6" fmla="*/ 0 w 90"/>
                  <a:gd name="T7" fmla="*/ 112 h 112"/>
                  <a:gd name="T8" fmla="*/ 90 w 90"/>
                  <a:gd name="T9" fmla="*/ 32 h 112"/>
                  <a:gd name="T10" fmla="*/ 90 w 90"/>
                  <a:gd name="T11" fmla="*/ 0 h 112"/>
                </a:gdLst>
                <a:ahLst/>
                <a:cxnLst>
                  <a:cxn ang="0">
                    <a:pos x="T0" y="T1"/>
                  </a:cxn>
                  <a:cxn ang="0">
                    <a:pos x="T2" y="T3"/>
                  </a:cxn>
                  <a:cxn ang="0">
                    <a:pos x="T4" y="T5"/>
                  </a:cxn>
                  <a:cxn ang="0">
                    <a:pos x="T6" y="T7"/>
                  </a:cxn>
                  <a:cxn ang="0">
                    <a:pos x="T8" y="T9"/>
                  </a:cxn>
                  <a:cxn ang="0">
                    <a:pos x="T10" y="T11"/>
                  </a:cxn>
                </a:cxnLst>
                <a:rect l="0" t="0" r="r" b="b"/>
                <a:pathLst>
                  <a:path w="90" h="112">
                    <a:moveTo>
                      <a:pt x="90" y="0"/>
                    </a:moveTo>
                    <a:lnTo>
                      <a:pt x="0" y="70"/>
                    </a:lnTo>
                    <a:lnTo>
                      <a:pt x="0" y="112"/>
                    </a:lnTo>
                    <a:lnTo>
                      <a:pt x="0" y="112"/>
                    </a:lnTo>
                    <a:lnTo>
                      <a:pt x="90" y="32"/>
                    </a:lnTo>
                    <a:lnTo>
                      <a:pt x="90" y="0"/>
                    </a:lnTo>
                  </a:path>
                </a:pathLst>
              </a:custGeom>
              <a:grpFill/>
              <a:ln>
                <a:noFill/>
              </a:ln>
            </p:spPr>
            <p:txBody>
              <a:bodyPr vert="horz" wrap="square" lIns="91440" tIns="45720" rIns="91440" bIns="45720" numCol="1" anchor="t" anchorCtr="0" compatLnSpc="1"/>
              <a:lstStyle/>
              <a:p>
                <a:endParaRPr lang="zh-CN" altLang="en-US"/>
              </a:p>
            </p:txBody>
          </p:sp>
          <p:sp>
            <p:nvSpPr>
              <p:cNvPr id="1206" name="Freeform 651"/>
              <p:cNvSpPr/>
              <p:nvPr/>
            </p:nvSpPr>
            <p:spPr bwMode="auto">
              <a:xfrm>
                <a:off x="4736" y="1768"/>
                <a:ext cx="26" cy="48"/>
              </a:xfrm>
              <a:custGeom>
                <a:avLst/>
                <a:gdLst>
                  <a:gd name="T0" fmla="*/ 26 w 26"/>
                  <a:gd name="T1" fmla="*/ 0 h 48"/>
                  <a:gd name="T2" fmla="*/ 26 w 26"/>
                  <a:gd name="T3" fmla="*/ 0 h 48"/>
                  <a:gd name="T4" fmla="*/ 0 w 26"/>
                  <a:gd name="T5" fmla="*/ 20 h 48"/>
                  <a:gd name="T6" fmla="*/ 0 w 26"/>
                  <a:gd name="T7" fmla="*/ 48 h 48"/>
                  <a:gd name="T8" fmla="*/ 0 w 26"/>
                  <a:gd name="T9" fmla="*/ 48 h 48"/>
                  <a:gd name="T10" fmla="*/ 26 w 26"/>
                  <a:gd name="T11" fmla="*/ 24 h 48"/>
                  <a:gd name="T12" fmla="*/ 26 w 26"/>
                  <a:gd name="T13" fmla="*/ 0 h 48"/>
                </a:gdLst>
                <a:ahLst/>
                <a:cxnLst>
                  <a:cxn ang="0">
                    <a:pos x="T0" y="T1"/>
                  </a:cxn>
                  <a:cxn ang="0">
                    <a:pos x="T2" y="T3"/>
                  </a:cxn>
                  <a:cxn ang="0">
                    <a:pos x="T4" y="T5"/>
                  </a:cxn>
                  <a:cxn ang="0">
                    <a:pos x="T6" y="T7"/>
                  </a:cxn>
                  <a:cxn ang="0">
                    <a:pos x="T8" y="T9"/>
                  </a:cxn>
                  <a:cxn ang="0">
                    <a:pos x="T10" y="T11"/>
                  </a:cxn>
                  <a:cxn ang="0">
                    <a:pos x="T12" y="T13"/>
                  </a:cxn>
                </a:cxnLst>
                <a:rect l="0" t="0" r="r" b="b"/>
                <a:pathLst>
                  <a:path w="26" h="48">
                    <a:moveTo>
                      <a:pt x="26" y="0"/>
                    </a:moveTo>
                    <a:lnTo>
                      <a:pt x="26" y="0"/>
                    </a:lnTo>
                    <a:lnTo>
                      <a:pt x="0" y="20"/>
                    </a:lnTo>
                    <a:lnTo>
                      <a:pt x="0" y="48"/>
                    </a:lnTo>
                    <a:lnTo>
                      <a:pt x="0" y="48"/>
                    </a:lnTo>
                    <a:lnTo>
                      <a:pt x="26" y="24"/>
                    </a:lnTo>
                    <a:lnTo>
                      <a:pt x="26" y="0"/>
                    </a:lnTo>
                    <a:close/>
                  </a:path>
                </a:pathLst>
              </a:custGeom>
              <a:grpFill/>
              <a:ln>
                <a:noFill/>
              </a:ln>
            </p:spPr>
            <p:txBody>
              <a:bodyPr vert="horz" wrap="square" lIns="91440" tIns="45720" rIns="91440" bIns="45720" numCol="1" anchor="t" anchorCtr="0" compatLnSpc="1"/>
              <a:lstStyle/>
              <a:p>
                <a:endParaRPr lang="zh-CN" altLang="en-US"/>
              </a:p>
            </p:txBody>
          </p:sp>
          <p:sp>
            <p:nvSpPr>
              <p:cNvPr id="1207" name="Freeform 652"/>
              <p:cNvSpPr/>
              <p:nvPr/>
            </p:nvSpPr>
            <p:spPr bwMode="auto">
              <a:xfrm>
                <a:off x="4736" y="1768"/>
                <a:ext cx="26" cy="48"/>
              </a:xfrm>
              <a:custGeom>
                <a:avLst/>
                <a:gdLst>
                  <a:gd name="T0" fmla="*/ 26 w 26"/>
                  <a:gd name="T1" fmla="*/ 0 h 48"/>
                  <a:gd name="T2" fmla="*/ 26 w 26"/>
                  <a:gd name="T3" fmla="*/ 0 h 48"/>
                  <a:gd name="T4" fmla="*/ 0 w 26"/>
                  <a:gd name="T5" fmla="*/ 20 h 48"/>
                  <a:gd name="T6" fmla="*/ 0 w 26"/>
                  <a:gd name="T7" fmla="*/ 48 h 48"/>
                  <a:gd name="T8" fmla="*/ 0 w 26"/>
                  <a:gd name="T9" fmla="*/ 48 h 48"/>
                  <a:gd name="T10" fmla="*/ 26 w 26"/>
                  <a:gd name="T11" fmla="*/ 24 h 48"/>
                  <a:gd name="T12" fmla="*/ 26 w 26"/>
                  <a:gd name="T13" fmla="*/ 0 h 48"/>
                </a:gdLst>
                <a:ahLst/>
                <a:cxnLst>
                  <a:cxn ang="0">
                    <a:pos x="T0" y="T1"/>
                  </a:cxn>
                  <a:cxn ang="0">
                    <a:pos x="T2" y="T3"/>
                  </a:cxn>
                  <a:cxn ang="0">
                    <a:pos x="T4" y="T5"/>
                  </a:cxn>
                  <a:cxn ang="0">
                    <a:pos x="T6" y="T7"/>
                  </a:cxn>
                  <a:cxn ang="0">
                    <a:pos x="T8" y="T9"/>
                  </a:cxn>
                  <a:cxn ang="0">
                    <a:pos x="T10" y="T11"/>
                  </a:cxn>
                  <a:cxn ang="0">
                    <a:pos x="T12" y="T13"/>
                  </a:cxn>
                </a:cxnLst>
                <a:rect l="0" t="0" r="r" b="b"/>
                <a:pathLst>
                  <a:path w="26" h="48">
                    <a:moveTo>
                      <a:pt x="26" y="0"/>
                    </a:moveTo>
                    <a:lnTo>
                      <a:pt x="26" y="0"/>
                    </a:lnTo>
                    <a:lnTo>
                      <a:pt x="0" y="20"/>
                    </a:lnTo>
                    <a:lnTo>
                      <a:pt x="0" y="48"/>
                    </a:lnTo>
                    <a:lnTo>
                      <a:pt x="0" y="48"/>
                    </a:lnTo>
                    <a:lnTo>
                      <a:pt x="26" y="24"/>
                    </a:lnTo>
                    <a:lnTo>
                      <a:pt x="26" y="0"/>
                    </a:lnTo>
                  </a:path>
                </a:pathLst>
              </a:custGeom>
              <a:grpFill/>
              <a:ln>
                <a:noFill/>
              </a:ln>
            </p:spPr>
            <p:txBody>
              <a:bodyPr vert="horz" wrap="square" lIns="91440" tIns="45720" rIns="91440" bIns="45720" numCol="1" anchor="t" anchorCtr="0" compatLnSpc="1"/>
              <a:lstStyle/>
              <a:p>
                <a:endParaRPr lang="zh-CN" altLang="en-US"/>
              </a:p>
            </p:txBody>
          </p:sp>
          <p:sp>
            <p:nvSpPr>
              <p:cNvPr id="1208" name="Freeform 653"/>
              <p:cNvSpPr/>
              <p:nvPr/>
            </p:nvSpPr>
            <p:spPr bwMode="auto">
              <a:xfrm>
                <a:off x="4516" y="2017"/>
                <a:ext cx="28" cy="72"/>
              </a:xfrm>
              <a:custGeom>
                <a:avLst/>
                <a:gdLst>
                  <a:gd name="T0" fmla="*/ 28 w 28"/>
                  <a:gd name="T1" fmla="*/ 0 h 72"/>
                  <a:gd name="T2" fmla="*/ 28 w 28"/>
                  <a:gd name="T3" fmla="*/ 0 h 72"/>
                  <a:gd name="T4" fmla="*/ 0 w 28"/>
                  <a:gd name="T5" fmla="*/ 22 h 72"/>
                  <a:gd name="T6" fmla="*/ 0 w 28"/>
                  <a:gd name="T7" fmla="*/ 72 h 72"/>
                  <a:gd name="T8" fmla="*/ 28 w 28"/>
                  <a:gd name="T9" fmla="*/ 46 h 72"/>
                  <a:gd name="T10" fmla="*/ 28 w 28"/>
                  <a:gd name="T11" fmla="*/ 0 h 72"/>
                </a:gdLst>
                <a:ahLst/>
                <a:cxnLst>
                  <a:cxn ang="0">
                    <a:pos x="T0" y="T1"/>
                  </a:cxn>
                  <a:cxn ang="0">
                    <a:pos x="T2" y="T3"/>
                  </a:cxn>
                  <a:cxn ang="0">
                    <a:pos x="T4" y="T5"/>
                  </a:cxn>
                  <a:cxn ang="0">
                    <a:pos x="T6" y="T7"/>
                  </a:cxn>
                  <a:cxn ang="0">
                    <a:pos x="T8" y="T9"/>
                  </a:cxn>
                  <a:cxn ang="0">
                    <a:pos x="T10" y="T11"/>
                  </a:cxn>
                </a:cxnLst>
                <a:rect l="0" t="0" r="r" b="b"/>
                <a:pathLst>
                  <a:path w="28" h="72">
                    <a:moveTo>
                      <a:pt x="28" y="0"/>
                    </a:moveTo>
                    <a:lnTo>
                      <a:pt x="28" y="0"/>
                    </a:lnTo>
                    <a:lnTo>
                      <a:pt x="0" y="22"/>
                    </a:lnTo>
                    <a:lnTo>
                      <a:pt x="0" y="72"/>
                    </a:lnTo>
                    <a:lnTo>
                      <a:pt x="28" y="46"/>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1209" name="Freeform 654"/>
              <p:cNvSpPr/>
              <p:nvPr/>
            </p:nvSpPr>
            <p:spPr bwMode="auto">
              <a:xfrm>
                <a:off x="4516" y="2017"/>
                <a:ext cx="28" cy="72"/>
              </a:xfrm>
              <a:custGeom>
                <a:avLst/>
                <a:gdLst>
                  <a:gd name="T0" fmla="*/ 28 w 28"/>
                  <a:gd name="T1" fmla="*/ 0 h 72"/>
                  <a:gd name="T2" fmla="*/ 28 w 28"/>
                  <a:gd name="T3" fmla="*/ 0 h 72"/>
                  <a:gd name="T4" fmla="*/ 0 w 28"/>
                  <a:gd name="T5" fmla="*/ 22 h 72"/>
                  <a:gd name="T6" fmla="*/ 0 w 28"/>
                  <a:gd name="T7" fmla="*/ 72 h 72"/>
                  <a:gd name="T8" fmla="*/ 28 w 28"/>
                  <a:gd name="T9" fmla="*/ 46 h 72"/>
                  <a:gd name="T10" fmla="*/ 28 w 28"/>
                  <a:gd name="T11" fmla="*/ 0 h 72"/>
                </a:gdLst>
                <a:ahLst/>
                <a:cxnLst>
                  <a:cxn ang="0">
                    <a:pos x="T0" y="T1"/>
                  </a:cxn>
                  <a:cxn ang="0">
                    <a:pos x="T2" y="T3"/>
                  </a:cxn>
                  <a:cxn ang="0">
                    <a:pos x="T4" y="T5"/>
                  </a:cxn>
                  <a:cxn ang="0">
                    <a:pos x="T6" y="T7"/>
                  </a:cxn>
                  <a:cxn ang="0">
                    <a:pos x="T8" y="T9"/>
                  </a:cxn>
                  <a:cxn ang="0">
                    <a:pos x="T10" y="T11"/>
                  </a:cxn>
                </a:cxnLst>
                <a:rect l="0" t="0" r="r" b="b"/>
                <a:pathLst>
                  <a:path w="28" h="72">
                    <a:moveTo>
                      <a:pt x="28" y="0"/>
                    </a:moveTo>
                    <a:lnTo>
                      <a:pt x="28" y="0"/>
                    </a:lnTo>
                    <a:lnTo>
                      <a:pt x="0" y="22"/>
                    </a:lnTo>
                    <a:lnTo>
                      <a:pt x="0" y="72"/>
                    </a:lnTo>
                    <a:lnTo>
                      <a:pt x="28" y="46"/>
                    </a:lnTo>
                    <a:lnTo>
                      <a:pt x="28" y="0"/>
                    </a:lnTo>
                  </a:path>
                </a:pathLst>
              </a:custGeom>
              <a:grpFill/>
              <a:ln>
                <a:noFill/>
              </a:ln>
            </p:spPr>
            <p:txBody>
              <a:bodyPr vert="horz" wrap="square" lIns="91440" tIns="45720" rIns="91440" bIns="45720" numCol="1" anchor="t" anchorCtr="0" compatLnSpc="1"/>
              <a:lstStyle/>
              <a:p>
                <a:endParaRPr lang="zh-CN" altLang="en-US"/>
              </a:p>
            </p:txBody>
          </p:sp>
          <p:sp>
            <p:nvSpPr>
              <p:cNvPr id="1210" name="Freeform 655"/>
              <p:cNvSpPr/>
              <p:nvPr/>
            </p:nvSpPr>
            <p:spPr bwMode="auto">
              <a:xfrm>
                <a:off x="4568" y="1922"/>
                <a:ext cx="86" cy="119"/>
              </a:xfrm>
              <a:custGeom>
                <a:avLst/>
                <a:gdLst>
                  <a:gd name="T0" fmla="*/ 86 w 86"/>
                  <a:gd name="T1" fmla="*/ 0 h 119"/>
                  <a:gd name="T2" fmla="*/ 86 w 86"/>
                  <a:gd name="T3" fmla="*/ 0 h 119"/>
                  <a:gd name="T4" fmla="*/ 0 w 86"/>
                  <a:gd name="T5" fmla="*/ 75 h 119"/>
                  <a:gd name="T6" fmla="*/ 0 w 86"/>
                  <a:gd name="T7" fmla="*/ 119 h 119"/>
                  <a:gd name="T8" fmla="*/ 86 w 86"/>
                  <a:gd name="T9" fmla="*/ 36 h 119"/>
                  <a:gd name="T10" fmla="*/ 86 w 86"/>
                  <a:gd name="T11" fmla="*/ 0 h 119"/>
                </a:gdLst>
                <a:ahLst/>
                <a:cxnLst>
                  <a:cxn ang="0">
                    <a:pos x="T0" y="T1"/>
                  </a:cxn>
                  <a:cxn ang="0">
                    <a:pos x="T2" y="T3"/>
                  </a:cxn>
                  <a:cxn ang="0">
                    <a:pos x="T4" y="T5"/>
                  </a:cxn>
                  <a:cxn ang="0">
                    <a:pos x="T6" y="T7"/>
                  </a:cxn>
                  <a:cxn ang="0">
                    <a:pos x="T8" y="T9"/>
                  </a:cxn>
                  <a:cxn ang="0">
                    <a:pos x="T10" y="T11"/>
                  </a:cxn>
                </a:cxnLst>
                <a:rect l="0" t="0" r="r" b="b"/>
                <a:pathLst>
                  <a:path w="86" h="119">
                    <a:moveTo>
                      <a:pt x="86" y="0"/>
                    </a:moveTo>
                    <a:lnTo>
                      <a:pt x="86" y="0"/>
                    </a:lnTo>
                    <a:lnTo>
                      <a:pt x="0" y="75"/>
                    </a:lnTo>
                    <a:lnTo>
                      <a:pt x="0" y="119"/>
                    </a:lnTo>
                    <a:lnTo>
                      <a:pt x="86" y="36"/>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1211" name="Freeform 656"/>
              <p:cNvSpPr/>
              <p:nvPr/>
            </p:nvSpPr>
            <p:spPr bwMode="auto">
              <a:xfrm>
                <a:off x="4568" y="1922"/>
                <a:ext cx="86" cy="119"/>
              </a:xfrm>
              <a:custGeom>
                <a:avLst/>
                <a:gdLst>
                  <a:gd name="T0" fmla="*/ 86 w 86"/>
                  <a:gd name="T1" fmla="*/ 0 h 119"/>
                  <a:gd name="T2" fmla="*/ 86 w 86"/>
                  <a:gd name="T3" fmla="*/ 0 h 119"/>
                  <a:gd name="T4" fmla="*/ 0 w 86"/>
                  <a:gd name="T5" fmla="*/ 75 h 119"/>
                  <a:gd name="T6" fmla="*/ 0 w 86"/>
                  <a:gd name="T7" fmla="*/ 119 h 119"/>
                  <a:gd name="T8" fmla="*/ 86 w 86"/>
                  <a:gd name="T9" fmla="*/ 36 h 119"/>
                  <a:gd name="T10" fmla="*/ 86 w 86"/>
                  <a:gd name="T11" fmla="*/ 0 h 119"/>
                </a:gdLst>
                <a:ahLst/>
                <a:cxnLst>
                  <a:cxn ang="0">
                    <a:pos x="T0" y="T1"/>
                  </a:cxn>
                  <a:cxn ang="0">
                    <a:pos x="T2" y="T3"/>
                  </a:cxn>
                  <a:cxn ang="0">
                    <a:pos x="T4" y="T5"/>
                  </a:cxn>
                  <a:cxn ang="0">
                    <a:pos x="T6" y="T7"/>
                  </a:cxn>
                  <a:cxn ang="0">
                    <a:pos x="T8" y="T9"/>
                  </a:cxn>
                  <a:cxn ang="0">
                    <a:pos x="T10" y="T11"/>
                  </a:cxn>
                </a:cxnLst>
                <a:rect l="0" t="0" r="r" b="b"/>
                <a:pathLst>
                  <a:path w="86" h="119">
                    <a:moveTo>
                      <a:pt x="86" y="0"/>
                    </a:moveTo>
                    <a:lnTo>
                      <a:pt x="86" y="0"/>
                    </a:lnTo>
                    <a:lnTo>
                      <a:pt x="0" y="75"/>
                    </a:lnTo>
                    <a:lnTo>
                      <a:pt x="0" y="119"/>
                    </a:lnTo>
                    <a:lnTo>
                      <a:pt x="86" y="36"/>
                    </a:lnTo>
                    <a:lnTo>
                      <a:pt x="86" y="0"/>
                    </a:lnTo>
                  </a:path>
                </a:pathLst>
              </a:custGeom>
              <a:grpFill/>
              <a:ln>
                <a:noFill/>
              </a:ln>
            </p:spPr>
            <p:txBody>
              <a:bodyPr vert="horz" wrap="square" lIns="91440" tIns="45720" rIns="91440" bIns="45720" numCol="1" anchor="t" anchorCtr="0" compatLnSpc="1"/>
              <a:lstStyle/>
              <a:p>
                <a:endParaRPr lang="zh-CN" altLang="en-US"/>
              </a:p>
            </p:txBody>
          </p:sp>
          <p:sp>
            <p:nvSpPr>
              <p:cNvPr id="1212" name="Freeform 657"/>
              <p:cNvSpPr/>
              <p:nvPr/>
            </p:nvSpPr>
            <p:spPr bwMode="auto">
              <a:xfrm>
                <a:off x="4678" y="1832"/>
                <a:ext cx="84" cy="104"/>
              </a:xfrm>
              <a:custGeom>
                <a:avLst/>
                <a:gdLst>
                  <a:gd name="T0" fmla="*/ 84 w 84"/>
                  <a:gd name="T1" fmla="*/ 0 h 104"/>
                  <a:gd name="T2" fmla="*/ 84 w 84"/>
                  <a:gd name="T3" fmla="*/ 0 h 104"/>
                  <a:gd name="T4" fmla="*/ 0 w 84"/>
                  <a:gd name="T5" fmla="*/ 70 h 104"/>
                  <a:gd name="T6" fmla="*/ 0 w 84"/>
                  <a:gd name="T7" fmla="*/ 104 h 104"/>
                  <a:gd name="T8" fmla="*/ 84 w 84"/>
                  <a:gd name="T9" fmla="*/ 26 h 104"/>
                  <a:gd name="T10" fmla="*/ 84 w 84"/>
                  <a:gd name="T11" fmla="*/ 0 h 104"/>
                </a:gdLst>
                <a:ahLst/>
                <a:cxnLst>
                  <a:cxn ang="0">
                    <a:pos x="T0" y="T1"/>
                  </a:cxn>
                  <a:cxn ang="0">
                    <a:pos x="T2" y="T3"/>
                  </a:cxn>
                  <a:cxn ang="0">
                    <a:pos x="T4" y="T5"/>
                  </a:cxn>
                  <a:cxn ang="0">
                    <a:pos x="T6" y="T7"/>
                  </a:cxn>
                  <a:cxn ang="0">
                    <a:pos x="T8" y="T9"/>
                  </a:cxn>
                  <a:cxn ang="0">
                    <a:pos x="T10" y="T11"/>
                  </a:cxn>
                </a:cxnLst>
                <a:rect l="0" t="0" r="r" b="b"/>
                <a:pathLst>
                  <a:path w="84" h="104">
                    <a:moveTo>
                      <a:pt x="84" y="0"/>
                    </a:moveTo>
                    <a:lnTo>
                      <a:pt x="84" y="0"/>
                    </a:lnTo>
                    <a:lnTo>
                      <a:pt x="0" y="70"/>
                    </a:lnTo>
                    <a:lnTo>
                      <a:pt x="0" y="104"/>
                    </a:lnTo>
                    <a:lnTo>
                      <a:pt x="84" y="26"/>
                    </a:lnTo>
                    <a:lnTo>
                      <a:pt x="84" y="0"/>
                    </a:lnTo>
                    <a:close/>
                  </a:path>
                </a:pathLst>
              </a:custGeom>
              <a:grpFill/>
              <a:ln>
                <a:noFill/>
              </a:ln>
            </p:spPr>
            <p:txBody>
              <a:bodyPr vert="horz" wrap="square" lIns="91440" tIns="45720" rIns="91440" bIns="45720" numCol="1" anchor="t" anchorCtr="0" compatLnSpc="1"/>
              <a:lstStyle/>
              <a:p>
                <a:endParaRPr lang="zh-CN" altLang="en-US"/>
              </a:p>
            </p:txBody>
          </p:sp>
          <p:sp>
            <p:nvSpPr>
              <p:cNvPr id="1213" name="Freeform 658"/>
              <p:cNvSpPr/>
              <p:nvPr/>
            </p:nvSpPr>
            <p:spPr bwMode="auto">
              <a:xfrm>
                <a:off x="4678" y="1832"/>
                <a:ext cx="84" cy="104"/>
              </a:xfrm>
              <a:custGeom>
                <a:avLst/>
                <a:gdLst>
                  <a:gd name="T0" fmla="*/ 84 w 84"/>
                  <a:gd name="T1" fmla="*/ 0 h 104"/>
                  <a:gd name="T2" fmla="*/ 84 w 84"/>
                  <a:gd name="T3" fmla="*/ 0 h 104"/>
                  <a:gd name="T4" fmla="*/ 0 w 84"/>
                  <a:gd name="T5" fmla="*/ 70 h 104"/>
                  <a:gd name="T6" fmla="*/ 0 w 84"/>
                  <a:gd name="T7" fmla="*/ 104 h 104"/>
                  <a:gd name="T8" fmla="*/ 84 w 84"/>
                  <a:gd name="T9" fmla="*/ 26 h 104"/>
                  <a:gd name="T10" fmla="*/ 84 w 84"/>
                  <a:gd name="T11" fmla="*/ 0 h 104"/>
                </a:gdLst>
                <a:ahLst/>
                <a:cxnLst>
                  <a:cxn ang="0">
                    <a:pos x="T0" y="T1"/>
                  </a:cxn>
                  <a:cxn ang="0">
                    <a:pos x="T2" y="T3"/>
                  </a:cxn>
                  <a:cxn ang="0">
                    <a:pos x="T4" y="T5"/>
                  </a:cxn>
                  <a:cxn ang="0">
                    <a:pos x="T6" y="T7"/>
                  </a:cxn>
                  <a:cxn ang="0">
                    <a:pos x="T8" y="T9"/>
                  </a:cxn>
                  <a:cxn ang="0">
                    <a:pos x="T10" y="T11"/>
                  </a:cxn>
                </a:cxnLst>
                <a:rect l="0" t="0" r="r" b="b"/>
                <a:pathLst>
                  <a:path w="84" h="104">
                    <a:moveTo>
                      <a:pt x="84" y="0"/>
                    </a:moveTo>
                    <a:lnTo>
                      <a:pt x="84" y="0"/>
                    </a:lnTo>
                    <a:lnTo>
                      <a:pt x="0" y="70"/>
                    </a:lnTo>
                    <a:lnTo>
                      <a:pt x="0" y="104"/>
                    </a:lnTo>
                    <a:lnTo>
                      <a:pt x="84" y="26"/>
                    </a:lnTo>
                    <a:lnTo>
                      <a:pt x="84" y="0"/>
                    </a:lnTo>
                  </a:path>
                </a:pathLst>
              </a:custGeom>
              <a:grpFill/>
              <a:ln>
                <a:noFill/>
              </a:ln>
            </p:spPr>
            <p:txBody>
              <a:bodyPr vert="horz" wrap="square" lIns="91440" tIns="45720" rIns="91440" bIns="45720" numCol="1" anchor="t" anchorCtr="0" compatLnSpc="1"/>
              <a:lstStyle/>
              <a:p>
                <a:endParaRPr lang="zh-CN" altLang="en-US"/>
              </a:p>
            </p:txBody>
          </p:sp>
          <p:sp>
            <p:nvSpPr>
              <p:cNvPr id="1214" name="Freeform 659"/>
              <p:cNvSpPr/>
              <p:nvPr/>
            </p:nvSpPr>
            <p:spPr bwMode="auto">
              <a:xfrm>
                <a:off x="4516" y="2069"/>
                <a:ext cx="60" cy="104"/>
              </a:xfrm>
              <a:custGeom>
                <a:avLst/>
                <a:gdLst>
                  <a:gd name="T0" fmla="*/ 60 w 60"/>
                  <a:gd name="T1" fmla="*/ 0 h 104"/>
                  <a:gd name="T2" fmla="*/ 60 w 60"/>
                  <a:gd name="T3" fmla="*/ 0 h 104"/>
                  <a:gd name="T4" fmla="*/ 0 w 60"/>
                  <a:gd name="T5" fmla="*/ 54 h 104"/>
                  <a:gd name="T6" fmla="*/ 0 w 60"/>
                  <a:gd name="T7" fmla="*/ 104 h 104"/>
                  <a:gd name="T8" fmla="*/ 60 w 60"/>
                  <a:gd name="T9" fmla="*/ 44 h 104"/>
                  <a:gd name="T10" fmla="*/ 60 w 60"/>
                  <a:gd name="T11" fmla="*/ 0 h 104"/>
                </a:gdLst>
                <a:ahLst/>
                <a:cxnLst>
                  <a:cxn ang="0">
                    <a:pos x="T0" y="T1"/>
                  </a:cxn>
                  <a:cxn ang="0">
                    <a:pos x="T2" y="T3"/>
                  </a:cxn>
                  <a:cxn ang="0">
                    <a:pos x="T4" y="T5"/>
                  </a:cxn>
                  <a:cxn ang="0">
                    <a:pos x="T6" y="T7"/>
                  </a:cxn>
                  <a:cxn ang="0">
                    <a:pos x="T8" y="T9"/>
                  </a:cxn>
                  <a:cxn ang="0">
                    <a:pos x="T10" y="T11"/>
                  </a:cxn>
                </a:cxnLst>
                <a:rect l="0" t="0" r="r" b="b"/>
                <a:pathLst>
                  <a:path w="60" h="104">
                    <a:moveTo>
                      <a:pt x="60" y="0"/>
                    </a:moveTo>
                    <a:lnTo>
                      <a:pt x="60" y="0"/>
                    </a:lnTo>
                    <a:lnTo>
                      <a:pt x="0" y="54"/>
                    </a:lnTo>
                    <a:lnTo>
                      <a:pt x="0" y="104"/>
                    </a:lnTo>
                    <a:lnTo>
                      <a:pt x="60" y="44"/>
                    </a:lnTo>
                    <a:lnTo>
                      <a:pt x="60" y="0"/>
                    </a:lnTo>
                    <a:close/>
                  </a:path>
                </a:pathLst>
              </a:custGeom>
              <a:grpFill/>
              <a:ln>
                <a:noFill/>
              </a:ln>
            </p:spPr>
            <p:txBody>
              <a:bodyPr vert="horz" wrap="square" lIns="91440" tIns="45720" rIns="91440" bIns="45720" numCol="1" anchor="t" anchorCtr="0" compatLnSpc="1"/>
              <a:lstStyle/>
              <a:p>
                <a:endParaRPr lang="zh-CN" altLang="en-US"/>
              </a:p>
            </p:txBody>
          </p:sp>
          <p:sp>
            <p:nvSpPr>
              <p:cNvPr id="1215" name="Freeform 660"/>
              <p:cNvSpPr/>
              <p:nvPr/>
            </p:nvSpPr>
            <p:spPr bwMode="auto">
              <a:xfrm>
                <a:off x="4516" y="2069"/>
                <a:ext cx="60" cy="104"/>
              </a:xfrm>
              <a:custGeom>
                <a:avLst/>
                <a:gdLst>
                  <a:gd name="T0" fmla="*/ 60 w 60"/>
                  <a:gd name="T1" fmla="*/ 0 h 104"/>
                  <a:gd name="T2" fmla="*/ 60 w 60"/>
                  <a:gd name="T3" fmla="*/ 0 h 104"/>
                  <a:gd name="T4" fmla="*/ 0 w 60"/>
                  <a:gd name="T5" fmla="*/ 54 h 104"/>
                  <a:gd name="T6" fmla="*/ 0 w 60"/>
                  <a:gd name="T7" fmla="*/ 104 h 104"/>
                  <a:gd name="T8" fmla="*/ 60 w 60"/>
                  <a:gd name="T9" fmla="*/ 44 h 104"/>
                  <a:gd name="T10" fmla="*/ 60 w 60"/>
                  <a:gd name="T11" fmla="*/ 0 h 104"/>
                </a:gdLst>
                <a:ahLst/>
                <a:cxnLst>
                  <a:cxn ang="0">
                    <a:pos x="T0" y="T1"/>
                  </a:cxn>
                  <a:cxn ang="0">
                    <a:pos x="T2" y="T3"/>
                  </a:cxn>
                  <a:cxn ang="0">
                    <a:pos x="T4" y="T5"/>
                  </a:cxn>
                  <a:cxn ang="0">
                    <a:pos x="T6" y="T7"/>
                  </a:cxn>
                  <a:cxn ang="0">
                    <a:pos x="T8" y="T9"/>
                  </a:cxn>
                  <a:cxn ang="0">
                    <a:pos x="T10" y="T11"/>
                  </a:cxn>
                </a:cxnLst>
                <a:rect l="0" t="0" r="r" b="b"/>
                <a:pathLst>
                  <a:path w="60" h="104">
                    <a:moveTo>
                      <a:pt x="60" y="0"/>
                    </a:moveTo>
                    <a:lnTo>
                      <a:pt x="60" y="0"/>
                    </a:lnTo>
                    <a:lnTo>
                      <a:pt x="0" y="54"/>
                    </a:lnTo>
                    <a:lnTo>
                      <a:pt x="0" y="104"/>
                    </a:lnTo>
                    <a:lnTo>
                      <a:pt x="60" y="44"/>
                    </a:lnTo>
                    <a:lnTo>
                      <a:pt x="60" y="0"/>
                    </a:lnTo>
                  </a:path>
                </a:pathLst>
              </a:custGeom>
              <a:grpFill/>
              <a:ln>
                <a:noFill/>
              </a:ln>
            </p:spPr>
            <p:txBody>
              <a:bodyPr vert="horz" wrap="square" lIns="91440" tIns="45720" rIns="91440" bIns="45720" numCol="1" anchor="t" anchorCtr="0" compatLnSpc="1"/>
              <a:lstStyle/>
              <a:p>
                <a:endParaRPr lang="zh-CN" altLang="en-US"/>
              </a:p>
            </p:txBody>
          </p:sp>
          <p:sp>
            <p:nvSpPr>
              <p:cNvPr id="1216" name="Freeform 661"/>
              <p:cNvSpPr/>
              <p:nvPr/>
            </p:nvSpPr>
            <p:spPr bwMode="auto">
              <a:xfrm>
                <a:off x="4600" y="2025"/>
                <a:ext cx="24" cy="64"/>
              </a:xfrm>
              <a:custGeom>
                <a:avLst/>
                <a:gdLst>
                  <a:gd name="T0" fmla="*/ 24 w 24"/>
                  <a:gd name="T1" fmla="*/ 0 h 64"/>
                  <a:gd name="T2" fmla="*/ 0 w 24"/>
                  <a:gd name="T3" fmla="*/ 22 h 64"/>
                  <a:gd name="T4" fmla="*/ 0 w 24"/>
                  <a:gd name="T5" fmla="*/ 64 h 64"/>
                  <a:gd name="T6" fmla="*/ 24 w 24"/>
                  <a:gd name="T7" fmla="*/ 40 h 64"/>
                  <a:gd name="T8" fmla="*/ 24 w 24"/>
                  <a:gd name="T9" fmla="*/ 0 h 64"/>
                </a:gdLst>
                <a:ahLst/>
                <a:cxnLst>
                  <a:cxn ang="0">
                    <a:pos x="T0" y="T1"/>
                  </a:cxn>
                  <a:cxn ang="0">
                    <a:pos x="T2" y="T3"/>
                  </a:cxn>
                  <a:cxn ang="0">
                    <a:pos x="T4" y="T5"/>
                  </a:cxn>
                  <a:cxn ang="0">
                    <a:pos x="T6" y="T7"/>
                  </a:cxn>
                  <a:cxn ang="0">
                    <a:pos x="T8" y="T9"/>
                  </a:cxn>
                </a:cxnLst>
                <a:rect l="0" t="0" r="r" b="b"/>
                <a:pathLst>
                  <a:path w="24" h="64">
                    <a:moveTo>
                      <a:pt x="24" y="0"/>
                    </a:moveTo>
                    <a:lnTo>
                      <a:pt x="0" y="22"/>
                    </a:lnTo>
                    <a:lnTo>
                      <a:pt x="0" y="64"/>
                    </a:lnTo>
                    <a:lnTo>
                      <a:pt x="24" y="40"/>
                    </a:lnTo>
                    <a:lnTo>
                      <a:pt x="24" y="0"/>
                    </a:lnTo>
                    <a:close/>
                  </a:path>
                </a:pathLst>
              </a:custGeom>
              <a:grpFill/>
              <a:ln>
                <a:noFill/>
              </a:ln>
            </p:spPr>
            <p:txBody>
              <a:bodyPr vert="horz" wrap="square" lIns="91440" tIns="45720" rIns="91440" bIns="45720" numCol="1" anchor="t" anchorCtr="0" compatLnSpc="1"/>
              <a:lstStyle/>
              <a:p>
                <a:endParaRPr lang="zh-CN" altLang="en-US"/>
              </a:p>
            </p:txBody>
          </p:sp>
          <p:sp>
            <p:nvSpPr>
              <p:cNvPr id="1217" name="Freeform 662"/>
              <p:cNvSpPr/>
              <p:nvPr/>
            </p:nvSpPr>
            <p:spPr bwMode="auto">
              <a:xfrm>
                <a:off x="4600" y="2025"/>
                <a:ext cx="24" cy="64"/>
              </a:xfrm>
              <a:custGeom>
                <a:avLst/>
                <a:gdLst>
                  <a:gd name="T0" fmla="*/ 24 w 24"/>
                  <a:gd name="T1" fmla="*/ 0 h 64"/>
                  <a:gd name="T2" fmla="*/ 0 w 24"/>
                  <a:gd name="T3" fmla="*/ 22 h 64"/>
                  <a:gd name="T4" fmla="*/ 0 w 24"/>
                  <a:gd name="T5" fmla="*/ 64 h 64"/>
                  <a:gd name="T6" fmla="*/ 24 w 24"/>
                  <a:gd name="T7" fmla="*/ 40 h 64"/>
                  <a:gd name="T8" fmla="*/ 24 w 24"/>
                  <a:gd name="T9" fmla="*/ 0 h 64"/>
                </a:gdLst>
                <a:ahLst/>
                <a:cxnLst>
                  <a:cxn ang="0">
                    <a:pos x="T0" y="T1"/>
                  </a:cxn>
                  <a:cxn ang="0">
                    <a:pos x="T2" y="T3"/>
                  </a:cxn>
                  <a:cxn ang="0">
                    <a:pos x="T4" y="T5"/>
                  </a:cxn>
                  <a:cxn ang="0">
                    <a:pos x="T6" y="T7"/>
                  </a:cxn>
                  <a:cxn ang="0">
                    <a:pos x="T8" y="T9"/>
                  </a:cxn>
                </a:cxnLst>
                <a:rect l="0" t="0" r="r" b="b"/>
                <a:pathLst>
                  <a:path w="24" h="64">
                    <a:moveTo>
                      <a:pt x="24" y="0"/>
                    </a:moveTo>
                    <a:lnTo>
                      <a:pt x="0" y="22"/>
                    </a:lnTo>
                    <a:lnTo>
                      <a:pt x="0" y="64"/>
                    </a:lnTo>
                    <a:lnTo>
                      <a:pt x="24" y="40"/>
                    </a:lnTo>
                    <a:lnTo>
                      <a:pt x="24" y="0"/>
                    </a:lnTo>
                  </a:path>
                </a:pathLst>
              </a:custGeom>
              <a:grpFill/>
              <a:ln>
                <a:noFill/>
              </a:ln>
            </p:spPr>
            <p:txBody>
              <a:bodyPr vert="horz" wrap="square" lIns="91440" tIns="45720" rIns="91440" bIns="45720" numCol="1" anchor="t" anchorCtr="0" compatLnSpc="1"/>
              <a:lstStyle/>
              <a:p>
                <a:endParaRPr lang="zh-CN" altLang="en-US"/>
              </a:p>
            </p:txBody>
          </p:sp>
          <p:sp>
            <p:nvSpPr>
              <p:cNvPr id="1218" name="Freeform 663"/>
              <p:cNvSpPr/>
              <p:nvPr/>
            </p:nvSpPr>
            <p:spPr bwMode="auto">
              <a:xfrm>
                <a:off x="4648" y="1960"/>
                <a:ext cx="46" cy="81"/>
              </a:xfrm>
              <a:custGeom>
                <a:avLst/>
                <a:gdLst>
                  <a:gd name="T0" fmla="*/ 46 w 46"/>
                  <a:gd name="T1" fmla="*/ 0 h 81"/>
                  <a:gd name="T2" fmla="*/ 0 w 46"/>
                  <a:gd name="T3" fmla="*/ 43 h 81"/>
                  <a:gd name="T4" fmla="*/ 0 w 46"/>
                  <a:gd name="T5" fmla="*/ 81 h 81"/>
                  <a:gd name="T6" fmla="*/ 46 w 46"/>
                  <a:gd name="T7" fmla="*/ 33 h 81"/>
                  <a:gd name="T8" fmla="*/ 46 w 46"/>
                  <a:gd name="T9" fmla="*/ 0 h 81"/>
                </a:gdLst>
                <a:ahLst/>
                <a:cxnLst>
                  <a:cxn ang="0">
                    <a:pos x="T0" y="T1"/>
                  </a:cxn>
                  <a:cxn ang="0">
                    <a:pos x="T2" y="T3"/>
                  </a:cxn>
                  <a:cxn ang="0">
                    <a:pos x="T4" y="T5"/>
                  </a:cxn>
                  <a:cxn ang="0">
                    <a:pos x="T6" y="T7"/>
                  </a:cxn>
                  <a:cxn ang="0">
                    <a:pos x="T8" y="T9"/>
                  </a:cxn>
                </a:cxnLst>
                <a:rect l="0" t="0" r="r" b="b"/>
                <a:pathLst>
                  <a:path w="46" h="81">
                    <a:moveTo>
                      <a:pt x="46" y="0"/>
                    </a:moveTo>
                    <a:lnTo>
                      <a:pt x="0" y="43"/>
                    </a:lnTo>
                    <a:lnTo>
                      <a:pt x="0" y="81"/>
                    </a:lnTo>
                    <a:lnTo>
                      <a:pt x="46" y="33"/>
                    </a:lnTo>
                    <a:lnTo>
                      <a:pt x="46" y="0"/>
                    </a:lnTo>
                    <a:close/>
                  </a:path>
                </a:pathLst>
              </a:custGeom>
              <a:grpFill/>
              <a:ln>
                <a:noFill/>
              </a:ln>
            </p:spPr>
            <p:txBody>
              <a:bodyPr vert="horz" wrap="square" lIns="91440" tIns="45720" rIns="91440" bIns="45720" numCol="1" anchor="t" anchorCtr="0" compatLnSpc="1"/>
              <a:lstStyle/>
              <a:p>
                <a:endParaRPr lang="zh-CN" altLang="en-US"/>
              </a:p>
            </p:txBody>
          </p:sp>
          <p:sp>
            <p:nvSpPr>
              <p:cNvPr id="1219" name="Freeform 664"/>
              <p:cNvSpPr/>
              <p:nvPr/>
            </p:nvSpPr>
            <p:spPr bwMode="auto">
              <a:xfrm>
                <a:off x="4648" y="1960"/>
                <a:ext cx="46" cy="81"/>
              </a:xfrm>
              <a:custGeom>
                <a:avLst/>
                <a:gdLst>
                  <a:gd name="T0" fmla="*/ 46 w 46"/>
                  <a:gd name="T1" fmla="*/ 0 h 81"/>
                  <a:gd name="T2" fmla="*/ 0 w 46"/>
                  <a:gd name="T3" fmla="*/ 43 h 81"/>
                  <a:gd name="T4" fmla="*/ 0 w 46"/>
                  <a:gd name="T5" fmla="*/ 81 h 81"/>
                  <a:gd name="T6" fmla="*/ 46 w 46"/>
                  <a:gd name="T7" fmla="*/ 33 h 81"/>
                  <a:gd name="T8" fmla="*/ 46 w 46"/>
                  <a:gd name="T9" fmla="*/ 0 h 81"/>
                </a:gdLst>
                <a:ahLst/>
                <a:cxnLst>
                  <a:cxn ang="0">
                    <a:pos x="T0" y="T1"/>
                  </a:cxn>
                  <a:cxn ang="0">
                    <a:pos x="T2" y="T3"/>
                  </a:cxn>
                  <a:cxn ang="0">
                    <a:pos x="T4" y="T5"/>
                  </a:cxn>
                  <a:cxn ang="0">
                    <a:pos x="T6" y="T7"/>
                  </a:cxn>
                  <a:cxn ang="0">
                    <a:pos x="T8" y="T9"/>
                  </a:cxn>
                </a:cxnLst>
                <a:rect l="0" t="0" r="r" b="b"/>
                <a:pathLst>
                  <a:path w="46" h="81">
                    <a:moveTo>
                      <a:pt x="46" y="0"/>
                    </a:moveTo>
                    <a:lnTo>
                      <a:pt x="0" y="43"/>
                    </a:lnTo>
                    <a:lnTo>
                      <a:pt x="0" y="81"/>
                    </a:lnTo>
                    <a:lnTo>
                      <a:pt x="46" y="33"/>
                    </a:lnTo>
                    <a:lnTo>
                      <a:pt x="46" y="0"/>
                    </a:lnTo>
                  </a:path>
                </a:pathLst>
              </a:custGeom>
              <a:grpFill/>
              <a:ln>
                <a:noFill/>
              </a:ln>
            </p:spPr>
            <p:txBody>
              <a:bodyPr vert="horz" wrap="square" lIns="91440" tIns="45720" rIns="91440" bIns="45720" numCol="1" anchor="t" anchorCtr="0" compatLnSpc="1"/>
              <a:lstStyle/>
              <a:p>
                <a:endParaRPr lang="zh-CN" altLang="en-US"/>
              </a:p>
            </p:txBody>
          </p:sp>
          <p:sp>
            <p:nvSpPr>
              <p:cNvPr id="1220" name="Freeform 665"/>
              <p:cNvSpPr/>
              <p:nvPr/>
            </p:nvSpPr>
            <p:spPr bwMode="auto">
              <a:xfrm>
                <a:off x="4740" y="1900"/>
                <a:ext cx="22" cy="46"/>
              </a:xfrm>
              <a:custGeom>
                <a:avLst/>
                <a:gdLst>
                  <a:gd name="T0" fmla="*/ 22 w 22"/>
                  <a:gd name="T1" fmla="*/ 0 h 46"/>
                  <a:gd name="T2" fmla="*/ 22 w 22"/>
                  <a:gd name="T3" fmla="*/ 0 h 46"/>
                  <a:gd name="T4" fmla="*/ 0 w 22"/>
                  <a:gd name="T5" fmla="*/ 20 h 46"/>
                  <a:gd name="T6" fmla="*/ 0 w 22"/>
                  <a:gd name="T7" fmla="*/ 46 h 46"/>
                  <a:gd name="T8" fmla="*/ 22 w 22"/>
                  <a:gd name="T9" fmla="*/ 26 h 46"/>
                  <a:gd name="T10" fmla="*/ 22 w 22"/>
                  <a:gd name="T11" fmla="*/ 0 h 46"/>
                </a:gdLst>
                <a:ahLst/>
                <a:cxnLst>
                  <a:cxn ang="0">
                    <a:pos x="T0" y="T1"/>
                  </a:cxn>
                  <a:cxn ang="0">
                    <a:pos x="T2" y="T3"/>
                  </a:cxn>
                  <a:cxn ang="0">
                    <a:pos x="T4" y="T5"/>
                  </a:cxn>
                  <a:cxn ang="0">
                    <a:pos x="T6" y="T7"/>
                  </a:cxn>
                  <a:cxn ang="0">
                    <a:pos x="T8" y="T9"/>
                  </a:cxn>
                  <a:cxn ang="0">
                    <a:pos x="T10" y="T11"/>
                  </a:cxn>
                </a:cxnLst>
                <a:rect l="0" t="0" r="r" b="b"/>
                <a:pathLst>
                  <a:path w="22" h="46">
                    <a:moveTo>
                      <a:pt x="22" y="0"/>
                    </a:moveTo>
                    <a:lnTo>
                      <a:pt x="22" y="0"/>
                    </a:lnTo>
                    <a:lnTo>
                      <a:pt x="0" y="20"/>
                    </a:lnTo>
                    <a:lnTo>
                      <a:pt x="0" y="46"/>
                    </a:lnTo>
                    <a:lnTo>
                      <a:pt x="22" y="26"/>
                    </a:lnTo>
                    <a:lnTo>
                      <a:pt x="22" y="0"/>
                    </a:lnTo>
                    <a:close/>
                  </a:path>
                </a:pathLst>
              </a:custGeom>
              <a:grpFill/>
              <a:ln>
                <a:noFill/>
              </a:ln>
            </p:spPr>
            <p:txBody>
              <a:bodyPr vert="horz" wrap="square" lIns="91440" tIns="45720" rIns="91440" bIns="45720" numCol="1" anchor="t" anchorCtr="0" compatLnSpc="1"/>
              <a:lstStyle/>
              <a:p>
                <a:endParaRPr lang="zh-CN" altLang="en-US"/>
              </a:p>
            </p:txBody>
          </p:sp>
          <p:sp>
            <p:nvSpPr>
              <p:cNvPr id="1221" name="Freeform 666"/>
              <p:cNvSpPr/>
              <p:nvPr/>
            </p:nvSpPr>
            <p:spPr bwMode="auto">
              <a:xfrm>
                <a:off x="4740" y="1900"/>
                <a:ext cx="22" cy="46"/>
              </a:xfrm>
              <a:custGeom>
                <a:avLst/>
                <a:gdLst>
                  <a:gd name="T0" fmla="*/ 22 w 22"/>
                  <a:gd name="T1" fmla="*/ 0 h 46"/>
                  <a:gd name="T2" fmla="*/ 22 w 22"/>
                  <a:gd name="T3" fmla="*/ 0 h 46"/>
                  <a:gd name="T4" fmla="*/ 0 w 22"/>
                  <a:gd name="T5" fmla="*/ 20 h 46"/>
                  <a:gd name="T6" fmla="*/ 0 w 22"/>
                  <a:gd name="T7" fmla="*/ 46 h 46"/>
                  <a:gd name="T8" fmla="*/ 22 w 22"/>
                  <a:gd name="T9" fmla="*/ 26 h 46"/>
                  <a:gd name="T10" fmla="*/ 22 w 22"/>
                  <a:gd name="T11" fmla="*/ 0 h 46"/>
                </a:gdLst>
                <a:ahLst/>
                <a:cxnLst>
                  <a:cxn ang="0">
                    <a:pos x="T0" y="T1"/>
                  </a:cxn>
                  <a:cxn ang="0">
                    <a:pos x="T2" y="T3"/>
                  </a:cxn>
                  <a:cxn ang="0">
                    <a:pos x="T4" y="T5"/>
                  </a:cxn>
                  <a:cxn ang="0">
                    <a:pos x="T6" y="T7"/>
                  </a:cxn>
                  <a:cxn ang="0">
                    <a:pos x="T8" y="T9"/>
                  </a:cxn>
                  <a:cxn ang="0">
                    <a:pos x="T10" y="T11"/>
                  </a:cxn>
                </a:cxnLst>
                <a:rect l="0" t="0" r="r" b="b"/>
                <a:pathLst>
                  <a:path w="22" h="46">
                    <a:moveTo>
                      <a:pt x="22" y="0"/>
                    </a:moveTo>
                    <a:lnTo>
                      <a:pt x="22" y="0"/>
                    </a:lnTo>
                    <a:lnTo>
                      <a:pt x="0" y="20"/>
                    </a:lnTo>
                    <a:lnTo>
                      <a:pt x="0" y="46"/>
                    </a:lnTo>
                    <a:lnTo>
                      <a:pt x="22" y="26"/>
                    </a:lnTo>
                    <a:lnTo>
                      <a:pt x="22" y="0"/>
                    </a:lnTo>
                  </a:path>
                </a:pathLst>
              </a:custGeom>
              <a:grpFill/>
              <a:ln>
                <a:noFill/>
              </a:ln>
            </p:spPr>
            <p:txBody>
              <a:bodyPr vert="horz" wrap="square" lIns="91440" tIns="45720" rIns="91440" bIns="45720" numCol="1" anchor="t" anchorCtr="0" compatLnSpc="1"/>
              <a:lstStyle/>
              <a:p>
                <a:endParaRPr lang="zh-CN" altLang="en-US"/>
              </a:p>
            </p:txBody>
          </p:sp>
          <p:sp>
            <p:nvSpPr>
              <p:cNvPr id="1222" name="Freeform 667"/>
              <p:cNvSpPr/>
              <p:nvPr/>
            </p:nvSpPr>
            <p:spPr bwMode="auto">
              <a:xfrm>
                <a:off x="4582" y="2047"/>
                <a:ext cx="92" cy="132"/>
              </a:xfrm>
              <a:custGeom>
                <a:avLst/>
                <a:gdLst>
                  <a:gd name="T0" fmla="*/ 92 w 92"/>
                  <a:gd name="T1" fmla="*/ 0 h 132"/>
                  <a:gd name="T2" fmla="*/ 92 w 92"/>
                  <a:gd name="T3" fmla="*/ 0 h 132"/>
                  <a:gd name="T4" fmla="*/ 0 w 92"/>
                  <a:gd name="T5" fmla="*/ 90 h 132"/>
                  <a:gd name="T6" fmla="*/ 0 w 92"/>
                  <a:gd name="T7" fmla="*/ 132 h 132"/>
                  <a:gd name="T8" fmla="*/ 92 w 92"/>
                  <a:gd name="T9" fmla="*/ 34 h 132"/>
                  <a:gd name="T10" fmla="*/ 92 w 92"/>
                  <a:gd name="T11" fmla="*/ 0 h 132"/>
                </a:gdLst>
                <a:ahLst/>
                <a:cxnLst>
                  <a:cxn ang="0">
                    <a:pos x="T0" y="T1"/>
                  </a:cxn>
                  <a:cxn ang="0">
                    <a:pos x="T2" y="T3"/>
                  </a:cxn>
                  <a:cxn ang="0">
                    <a:pos x="T4" y="T5"/>
                  </a:cxn>
                  <a:cxn ang="0">
                    <a:pos x="T6" y="T7"/>
                  </a:cxn>
                  <a:cxn ang="0">
                    <a:pos x="T8" y="T9"/>
                  </a:cxn>
                  <a:cxn ang="0">
                    <a:pos x="T10" y="T11"/>
                  </a:cxn>
                </a:cxnLst>
                <a:rect l="0" t="0" r="r" b="b"/>
                <a:pathLst>
                  <a:path w="92" h="132">
                    <a:moveTo>
                      <a:pt x="92" y="0"/>
                    </a:moveTo>
                    <a:lnTo>
                      <a:pt x="92" y="0"/>
                    </a:lnTo>
                    <a:lnTo>
                      <a:pt x="0" y="90"/>
                    </a:lnTo>
                    <a:lnTo>
                      <a:pt x="0" y="132"/>
                    </a:lnTo>
                    <a:lnTo>
                      <a:pt x="92" y="34"/>
                    </a:lnTo>
                    <a:lnTo>
                      <a:pt x="92" y="0"/>
                    </a:lnTo>
                    <a:close/>
                  </a:path>
                </a:pathLst>
              </a:custGeom>
              <a:grpFill/>
              <a:ln>
                <a:noFill/>
              </a:ln>
            </p:spPr>
            <p:txBody>
              <a:bodyPr vert="horz" wrap="square" lIns="91440" tIns="45720" rIns="91440" bIns="45720" numCol="1" anchor="t" anchorCtr="0" compatLnSpc="1"/>
              <a:lstStyle/>
              <a:p>
                <a:endParaRPr lang="zh-CN" altLang="en-US"/>
              </a:p>
            </p:txBody>
          </p:sp>
          <p:sp>
            <p:nvSpPr>
              <p:cNvPr id="1223" name="Freeform 668"/>
              <p:cNvSpPr/>
              <p:nvPr/>
            </p:nvSpPr>
            <p:spPr bwMode="auto">
              <a:xfrm>
                <a:off x="4582" y="2047"/>
                <a:ext cx="92" cy="132"/>
              </a:xfrm>
              <a:custGeom>
                <a:avLst/>
                <a:gdLst>
                  <a:gd name="T0" fmla="*/ 92 w 92"/>
                  <a:gd name="T1" fmla="*/ 0 h 132"/>
                  <a:gd name="T2" fmla="*/ 92 w 92"/>
                  <a:gd name="T3" fmla="*/ 0 h 132"/>
                  <a:gd name="T4" fmla="*/ 0 w 92"/>
                  <a:gd name="T5" fmla="*/ 90 h 132"/>
                  <a:gd name="T6" fmla="*/ 0 w 92"/>
                  <a:gd name="T7" fmla="*/ 132 h 132"/>
                  <a:gd name="T8" fmla="*/ 92 w 92"/>
                  <a:gd name="T9" fmla="*/ 34 h 132"/>
                  <a:gd name="T10" fmla="*/ 92 w 92"/>
                  <a:gd name="T11" fmla="*/ 0 h 132"/>
                </a:gdLst>
                <a:ahLst/>
                <a:cxnLst>
                  <a:cxn ang="0">
                    <a:pos x="T0" y="T1"/>
                  </a:cxn>
                  <a:cxn ang="0">
                    <a:pos x="T2" y="T3"/>
                  </a:cxn>
                  <a:cxn ang="0">
                    <a:pos x="T4" y="T5"/>
                  </a:cxn>
                  <a:cxn ang="0">
                    <a:pos x="T6" y="T7"/>
                  </a:cxn>
                  <a:cxn ang="0">
                    <a:pos x="T8" y="T9"/>
                  </a:cxn>
                  <a:cxn ang="0">
                    <a:pos x="T10" y="T11"/>
                  </a:cxn>
                </a:cxnLst>
                <a:rect l="0" t="0" r="r" b="b"/>
                <a:pathLst>
                  <a:path w="92" h="132">
                    <a:moveTo>
                      <a:pt x="92" y="0"/>
                    </a:moveTo>
                    <a:lnTo>
                      <a:pt x="92" y="0"/>
                    </a:lnTo>
                    <a:lnTo>
                      <a:pt x="0" y="90"/>
                    </a:lnTo>
                    <a:lnTo>
                      <a:pt x="0" y="132"/>
                    </a:lnTo>
                    <a:lnTo>
                      <a:pt x="92" y="34"/>
                    </a:lnTo>
                    <a:lnTo>
                      <a:pt x="92" y="0"/>
                    </a:lnTo>
                  </a:path>
                </a:pathLst>
              </a:custGeom>
              <a:grpFill/>
              <a:ln>
                <a:noFill/>
              </a:ln>
            </p:spPr>
            <p:txBody>
              <a:bodyPr vert="horz" wrap="square" lIns="91440" tIns="45720" rIns="91440" bIns="45720" numCol="1" anchor="t" anchorCtr="0" compatLnSpc="1"/>
              <a:lstStyle/>
              <a:p>
                <a:endParaRPr lang="zh-CN" altLang="en-US"/>
              </a:p>
            </p:txBody>
          </p:sp>
          <p:sp>
            <p:nvSpPr>
              <p:cNvPr id="1224" name="Freeform 669"/>
              <p:cNvSpPr/>
              <p:nvPr/>
            </p:nvSpPr>
            <p:spPr bwMode="auto">
              <a:xfrm>
                <a:off x="4698" y="1962"/>
                <a:ext cx="64" cy="93"/>
              </a:xfrm>
              <a:custGeom>
                <a:avLst/>
                <a:gdLst>
                  <a:gd name="T0" fmla="*/ 64 w 64"/>
                  <a:gd name="T1" fmla="*/ 0 h 93"/>
                  <a:gd name="T2" fmla="*/ 64 w 64"/>
                  <a:gd name="T3" fmla="*/ 0 h 93"/>
                  <a:gd name="T4" fmla="*/ 0 w 64"/>
                  <a:gd name="T5" fmla="*/ 61 h 93"/>
                  <a:gd name="T6" fmla="*/ 0 w 64"/>
                  <a:gd name="T7" fmla="*/ 93 h 93"/>
                  <a:gd name="T8" fmla="*/ 0 w 64"/>
                  <a:gd name="T9" fmla="*/ 93 h 93"/>
                  <a:gd name="T10" fmla="*/ 64 w 64"/>
                  <a:gd name="T11" fmla="*/ 25 h 93"/>
                  <a:gd name="T12" fmla="*/ 64 w 64"/>
                  <a:gd name="T13" fmla="*/ 0 h 93"/>
                </a:gdLst>
                <a:ahLst/>
                <a:cxnLst>
                  <a:cxn ang="0">
                    <a:pos x="T0" y="T1"/>
                  </a:cxn>
                  <a:cxn ang="0">
                    <a:pos x="T2" y="T3"/>
                  </a:cxn>
                  <a:cxn ang="0">
                    <a:pos x="T4" y="T5"/>
                  </a:cxn>
                  <a:cxn ang="0">
                    <a:pos x="T6" y="T7"/>
                  </a:cxn>
                  <a:cxn ang="0">
                    <a:pos x="T8" y="T9"/>
                  </a:cxn>
                  <a:cxn ang="0">
                    <a:pos x="T10" y="T11"/>
                  </a:cxn>
                  <a:cxn ang="0">
                    <a:pos x="T12" y="T13"/>
                  </a:cxn>
                </a:cxnLst>
                <a:rect l="0" t="0" r="r" b="b"/>
                <a:pathLst>
                  <a:path w="64" h="93">
                    <a:moveTo>
                      <a:pt x="64" y="0"/>
                    </a:moveTo>
                    <a:lnTo>
                      <a:pt x="64" y="0"/>
                    </a:lnTo>
                    <a:lnTo>
                      <a:pt x="0" y="61"/>
                    </a:lnTo>
                    <a:lnTo>
                      <a:pt x="0" y="93"/>
                    </a:lnTo>
                    <a:lnTo>
                      <a:pt x="0" y="93"/>
                    </a:lnTo>
                    <a:lnTo>
                      <a:pt x="64" y="25"/>
                    </a:lnTo>
                    <a:lnTo>
                      <a:pt x="64" y="0"/>
                    </a:lnTo>
                    <a:close/>
                  </a:path>
                </a:pathLst>
              </a:custGeom>
              <a:grpFill/>
              <a:ln>
                <a:noFill/>
              </a:ln>
            </p:spPr>
            <p:txBody>
              <a:bodyPr vert="horz" wrap="square" lIns="91440" tIns="45720" rIns="91440" bIns="45720" numCol="1" anchor="t" anchorCtr="0" compatLnSpc="1"/>
              <a:lstStyle/>
              <a:p>
                <a:endParaRPr lang="zh-CN" altLang="en-US"/>
              </a:p>
            </p:txBody>
          </p:sp>
          <p:sp>
            <p:nvSpPr>
              <p:cNvPr id="1225" name="Freeform 670"/>
              <p:cNvSpPr/>
              <p:nvPr/>
            </p:nvSpPr>
            <p:spPr bwMode="auto">
              <a:xfrm>
                <a:off x="4698" y="1962"/>
                <a:ext cx="64" cy="93"/>
              </a:xfrm>
              <a:custGeom>
                <a:avLst/>
                <a:gdLst>
                  <a:gd name="T0" fmla="*/ 64 w 64"/>
                  <a:gd name="T1" fmla="*/ 0 h 93"/>
                  <a:gd name="T2" fmla="*/ 64 w 64"/>
                  <a:gd name="T3" fmla="*/ 0 h 93"/>
                  <a:gd name="T4" fmla="*/ 0 w 64"/>
                  <a:gd name="T5" fmla="*/ 61 h 93"/>
                  <a:gd name="T6" fmla="*/ 0 w 64"/>
                  <a:gd name="T7" fmla="*/ 93 h 93"/>
                  <a:gd name="T8" fmla="*/ 0 w 64"/>
                  <a:gd name="T9" fmla="*/ 93 h 93"/>
                  <a:gd name="T10" fmla="*/ 64 w 64"/>
                  <a:gd name="T11" fmla="*/ 25 h 93"/>
                  <a:gd name="T12" fmla="*/ 64 w 64"/>
                  <a:gd name="T13" fmla="*/ 0 h 93"/>
                </a:gdLst>
                <a:ahLst/>
                <a:cxnLst>
                  <a:cxn ang="0">
                    <a:pos x="T0" y="T1"/>
                  </a:cxn>
                  <a:cxn ang="0">
                    <a:pos x="T2" y="T3"/>
                  </a:cxn>
                  <a:cxn ang="0">
                    <a:pos x="T4" y="T5"/>
                  </a:cxn>
                  <a:cxn ang="0">
                    <a:pos x="T6" y="T7"/>
                  </a:cxn>
                  <a:cxn ang="0">
                    <a:pos x="T8" y="T9"/>
                  </a:cxn>
                  <a:cxn ang="0">
                    <a:pos x="T10" y="T11"/>
                  </a:cxn>
                  <a:cxn ang="0">
                    <a:pos x="T12" y="T13"/>
                  </a:cxn>
                </a:cxnLst>
                <a:rect l="0" t="0" r="r" b="b"/>
                <a:pathLst>
                  <a:path w="64" h="93">
                    <a:moveTo>
                      <a:pt x="64" y="0"/>
                    </a:moveTo>
                    <a:lnTo>
                      <a:pt x="64" y="0"/>
                    </a:lnTo>
                    <a:lnTo>
                      <a:pt x="0" y="61"/>
                    </a:lnTo>
                    <a:lnTo>
                      <a:pt x="0" y="93"/>
                    </a:lnTo>
                    <a:lnTo>
                      <a:pt x="0" y="93"/>
                    </a:lnTo>
                    <a:lnTo>
                      <a:pt x="64" y="25"/>
                    </a:lnTo>
                    <a:lnTo>
                      <a:pt x="64" y="0"/>
                    </a:lnTo>
                  </a:path>
                </a:pathLst>
              </a:custGeom>
              <a:grpFill/>
              <a:ln>
                <a:noFill/>
              </a:ln>
            </p:spPr>
            <p:txBody>
              <a:bodyPr vert="horz" wrap="square" lIns="91440" tIns="45720" rIns="91440" bIns="45720" numCol="1" anchor="t" anchorCtr="0" compatLnSpc="1"/>
              <a:lstStyle/>
              <a:p>
                <a:endParaRPr lang="zh-CN" altLang="en-US"/>
              </a:p>
            </p:txBody>
          </p:sp>
          <p:sp>
            <p:nvSpPr>
              <p:cNvPr id="1226" name="Freeform 671"/>
              <p:cNvSpPr/>
              <p:nvPr/>
            </p:nvSpPr>
            <p:spPr bwMode="auto">
              <a:xfrm>
                <a:off x="4558" y="2143"/>
                <a:ext cx="92" cy="138"/>
              </a:xfrm>
              <a:custGeom>
                <a:avLst/>
                <a:gdLst>
                  <a:gd name="T0" fmla="*/ 92 w 92"/>
                  <a:gd name="T1" fmla="*/ 0 h 138"/>
                  <a:gd name="T2" fmla="*/ 92 w 92"/>
                  <a:gd name="T3" fmla="*/ 0 h 138"/>
                  <a:gd name="T4" fmla="*/ 0 w 92"/>
                  <a:gd name="T5" fmla="*/ 94 h 138"/>
                  <a:gd name="T6" fmla="*/ 0 w 92"/>
                  <a:gd name="T7" fmla="*/ 138 h 138"/>
                  <a:gd name="T8" fmla="*/ 92 w 92"/>
                  <a:gd name="T9" fmla="*/ 36 h 138"/>
                  <a:gd name="T10" fmla="*/ 92 w 92"/>
                  <a:gd name="T11" fmla="*/ 0 h 138"/>
                </a:gdLst>
                <a:ahLst/>
                <a:cxnLst>
                  <a:cxn ang="0">
                    <a:pos x="T0" y="T1"/>
                  </a:cxn>
                  <a:cxn ang="0">
                    <a:pos x="T2" y="T3"/>
                  </a:cxn>
                  <a:cxn ang="0">
                    <a:pos x="T4" y="T5"/>
                  </a:cxn>
                  <a:cxn ang="0">
                    <a:pos x="T6" y="T7"/>
                  </a:cxn>
                  <a:cxn ang="0">
                    <a:pos x="T8" y="T9"/>
                  </a:cxn>
                  <a:cxn ang="0">
                    <a:pos x="T10" y="T11"/>
                  </a:cxn>
                </a:cxnLst>
                <a:rect l="0" t="0" r="r" b="b"/>
                <a:pathLst>
                  <a:path w="92" h="138">
                    <a:moveTo>
                      <a:pt x="92" y="0"/>
                    </a:moveTo>
                    <a:lnTo>
                      <a:pt x="92" y="0"/>
                    </a:lnTo>
                    <a:lnTo>
                      <a:pt x="0" y="94"/>
                    </a:lnTo>
                    <a:lnTo>
                      <a:pt x="0" y="138"/>
                    </a:lnTo>
                    <a:lnTo>
                      <a:pt x="92" y="36"/>
                    </a:lnTo>
                    <a:lnTo>
                      <a:pt x="92" y="0"/>
                    </a:lnTo>
                    <a:close/>
                  </a:path>
                </a:pathLst>
              </a:custGeom>
              <a:grpFill/>
              <a:ln>
                <a:noFill/>
              </a:ln>
            </p:spPr>
            <p:txBody>
              <a:bodyPr vert="horz" wrap="square" lIns="91440" tIns="45720" rIns="91440" bIns="45720" numCol="1" anchor="t" anchorCtr="0" compatLnSpc="1"/>
              <a:lstStyle/>
              <a:p>
                <a:endParaRPr lang="zh-CN" altLang="en-US"/>
              </a:p>
            </p:txBody>
          </p:sp>
          <p:sp>
            <p:nvSpPr>
              <p:cNvPr id="1227" name="Freeform 672"/>
              <p:cNvSpPr/>
              <p:nvPr/>
            </p:nvSpPr>
            <p:spPr bwMode="auto">
              <a:xfrm>
                <a:off x="4558" y="2143"/>
                <a:ext cx="92" cy="138"/>
              </a:xfrm>
              <a:custGeom>
                <a:avLst/>
                <a:gdLst>
                  <a:gd name="T0" fmla="*/ 92 w 92"/>
                  <a:gd name="T1" fmla="*/ 0 h 138"/>
                  <a:gd name="T2" fmla="*/ 92 w 92"/>
                  <a:gd name="T3" fmla="*/ 0 h 138"/>
                  <a:gd name="T4" fmla="*/ 0 w 92"/>
                  <a:gd name="T5" fmla="*/ 94 h 138"/>
                  <a:gd name="T6" fmla="*/ 0 w 92"/>
                  <a:gd name="T7" fmla="*/ 138 h 138"/>
                  <a:gd name="T8" fmla="*/ 92 w 92"/>
                  <a:gd name="T9" fmla="*/ 36 h 138"/>
                  <a:gd name="T10" fmla="*/ 92 w 92"/>
                  <a:gd name="T11" fmla="*/ 0 h 138"/>
                </a:gdLst>
                <a:ahLst/>
                <a:cxnLst>
                  <a:cxn ang="0">
                    <a:pos x="T0" y="T1"/>
                  </a:cxn>
                  <a:cxn ang="0">
                    <a:pos x="T2" y="T3"/>
                  </a:cxn>
                  <a:cxn ang="0">
                    <a:pos x="T4" y="T5"/>
                  </a:cxn>
                  <a:cxn ang="0">
                    <a:pos x="T6" y="T7"/>
                  </a:cxn>
                  <a:cxn ang="0">
                    <a:pos x="T8" y="T9"/>
                  </a:cxn>
                  <a:cxn ang="0">
                    <a:pos x="T10" y="T11"/>
                  </a:cxn>
                </a:cxnLst>
                <a:rect l="0" t="0" r="r" b="b"/>
                <a:pathLst>
                  <a:path w="92" h="138">
                    <a:moveTo>
                      <a:pt x="92" y="0"/>
                    </a:moveTo>
                    <a:lnTo>
                      <a:pt x="92" y="0"/>
                    </a:lnTo>
                    <a:lnTo>
                      <a:pt x="0" y="94"/>
                    </a:lnTo>
                    <a:lnTo>
                      <a:pt x="0" y="138"/>
                    </a:lnTo>
                    <a:lnTo>
                      <a:pt x="92" y="36"/>
                    </a:lnTo>
                    <a:lnTo>
                      <a:pt x="92" y="0"/>
                    </a:lnTo>
                  </a:path>
                </a:pathLst>
              </a:custGeom>
              <a:grpFill/>
              <a:ln>
                <a:noFill/>
              </a:ln>
            </p:spPr>
            <p:txBody>
              <a:bodyPr vert="horz" wrap="square" lIns="91440" tIns="45720" rIns="91440" bIns="45720" numCol="1" anchor="t" anchorCtr="0" compatLnSpc="1"/>
              <a:lstStyle/>
              <a:p>
                <a:endParaRPr lang="zh-CN" altLang="en-US"/>
              </a:p>
            </p:txBody>
          </p:sp>
          <p:sp>
            <p:nvSpPr>
              <p:cNvPr id="1228" name="Freeform 673"/>
              <p:cNvSpPr/>
              <p:nvPr/>
            </p:nvSpPr>
            <p:spPr bwMode="auto">
              <a:xfrm>
                <a:off x="4674" y="2073"/>
                <a:ext cx="44" cy="80"/>
              </a:xfrm>
              <a:custGeom>
                <a:avLst/>
                <a:gdLst>
                  <a:gd name="T0" fmla="*/ 44 w 44"/>
                  <a:gd name="T1" fmla="*/ 0 h 80"/>
                  <a:gd name="T2" fmla="*/ 0 w 44"/>
                  <a:gd name="T3" fmla="*/ 46 h 80"/>
                  <a:gd name="T4" fmla="*/ 0 w 44"/>
                  <a:gd name="T5" fmla="*/ 80 h 80"/>
                  <a:gd name="T6" fmla="*/ 44 w 44"/>
                  <a:gd name="T7" fmla="*/ 30 h 80"/>
                  <a:gd name="T8" fmla="*/ 44 w 44"/>
                  <a:gd name="T9" fmla="*/ 0 h 80"/>
                </a:gdLst>
                <a:ahLst/>
                <a:cxnLst>
                  <a:cxn ang="0">
                    <a:pos x="T0" y="T1"/>
                  </a:cxn>
                  <a:cxn ang="0">
                    <a:pos x="T2" y="T3"/>
                  </a:cxn>
                  <a:cxn ang="0">
                    <a:pos x="T4" y="T5"/>
                  </a:cxn>
                  <a:cxn ang="0">
                    <a:pos x="T6" y="T7"/>
                  </a:cxn>
                  <a:cxn ang="0">
                    <a:pos x="T8" y="T9"/>
                  </a:cxn>
                </a:cxnLst>
                <a:rect l="0" t="0" r="r" b="b"/>
                <a:pathLst>
                  <a:path w="44" h="80">
                    <a:moveTo>
                      <a:pt x="44" y="0"/>
                    </a:moveTo>
                    <a:lnTo>
                      <a:pt x="0" y="46"/>
                    </a:lnTo>
                    <a:lnTo>
                      <a:pt x="0" y="80"/>
                    </a:lnTo>
                    <a:lnTo>
                      <a:pt x="44" y="30"/>
                    </a:lnTo>
                    <a:lnTo>
                      <a:pt x="44" y="0"/>
                    </a:lnTo>
                    <a:close/>
                  </a:path>
                </a:pathLst>
              </a:custGeom>
              <a:grpFill/>
              <a:ln>
                <a:noFill/>
              </a:ln>
            </p:spPr>
            <p:txBody>
              <a:bodyPr vert="horz" wrap="square" lIns="91440" tIns="45720" rIns="91440" bIns="45720" numCol="1" anchor="t" anchorCtr="0" compatLnSpc="1"/>
              <a:lstStyle/>
              <a:p>
                <a:endParaRPr lang="zh-CN" altLang="en-US"/>
              </a:p>
            </p:txBody>
          </p:sp>
          <p:sp>
            <p:nvSpPr>
              <p:cNvPr id="1229" name="Freeform 674"/>
              <p:cNvSpPr/>
              <p:nvPr/>
            </p:nvSpPr>
            <p:spPr bwMode="auto">
              <a:xfrm>
                <a:off x="4674" y="2073"/>
                <a:ext cx="44" cy="80"/>
              </a:xfrm>
              <a:custGeom>
                <a:avLst/>
                <a:gdLst>
                  <a:gd name="T0" fmla="*/ 44 w 44"/>
                  <a:gd name="T1" fmla="*/ 0 h 80"/>
                  <a:gd name="T2" fmla="*/ 0 w 44"/>
                  <a:gd name="T3" fmla="*/ 46 h 80"/>
                  <a:gd name="T4" fmla="*/ 0 w 44"/>
                  <a:gd name="T5" fmla="*/ 80 h 80"/>
                  <a:gd name="T6" fmla="*/ 44 w 44"/>
                  <a:gd name="T7" fmla="*/ 30 h 80"/>
                  <a:gd name="T8" fmla="*/ 44 w 44"/>
                  <a:gd name="T9" fmla="*/ 0 h 80"/>
                </a:gdLst>
                <a:ahLst/>
                <a:cxnLst>
                  <a:cxn ang="0">
                    <a:pos x="T0" y="T1"/>
                  </a:cxn>
                  <a:cxn ang="0">
                    <a:pos x="T2" y="T3"/>
                  </a:cxn>
                  <a:cxn ang="0">
                    <a:pos x="T4" y="T5"/>
                  </a:cxn>
                  <a:cxn ang="0">
                    <a:pos x="T6" y="T7"/>
                  </a:cxn>
                  <a:cxn ang="0">
                    <a:pos x="T8" y="T9"/>
                  </a:cxn>
                </a:cxnLst>
                <a:rect l="0" t="0" r="r" b="b"/>
                <a:pathLst>
                  <a:path w="44" h="80">
                    <a:moveTo>
                      <a:pt x="44" y="0"/>
                    </a:moveTo>
                    <a:lnTo>
                      <a:pt x="0" y="46"/>
                    </a:lnTo>
                    <a:lnTo>
                      <a:pt x="0" y="80"/>
                    </a:lnTo>
                    <a:lnTo>
                      <a:pt x="44" y="30"/>
                    </a:lnTo>
                    <a:lnTo>
                      <a:pt x="44" y="0"/>
                    </a:lnTo>
                  </a:path>
                </a:pathLst>
              </a:custGeom>
              <a:grpFill/>
              <a:ln>
                <a:noFill/>
              </a:ln>
            </p:spPr>
            <p:txBody>
              <a:bodyPr vert="horz" wrap="square" lIns="91440" tIns="45720" rIns="91440" bIns="45720" numCol="1" anchor="t" anchorCtr="0" compatLnSpc="1"/>
              <a:lstStyle/>
              <a:p>
                <a:endParaRPr lang="zh-CN" altLang="en-US"/>
              </a:p>
            </p:txBody>
          </p:sp>
          <p:sp>
            <p:nvSpPr>
              <p:cNvPr id="1230" name="Freeform 675"/>
              <p:cNvSpPr/>
              <p:nvPr/>
            </p:nvSpPr>
            <p:spPr bwMode="auto">
              <a:xfrm>
                <a:off x="4754" y="2029"/>
                <a:ext cx="8" cy="34"/>
              </a:xfrm>
              <a:custGeom>
                <a:avLst/>
                <a:gdLst>
                  <a:gd name="T0" fmla="*/ 8 w 8"/>
                  <a:gd name="T1" fmla="*/ 0 h 34"/>
                  <a:gd name="T2" fmla="*/ 8 w 8"/>
                  <a:gd name="T3" fmla="*/ 0 h 34"/>
                  <a:gd name="T4" fmla="*/ 0 w 8"/>
                  <a:gd name="T5" fmla="*/ 8 h 34"/>
                  <a:gd name="T6" fmla="*/ 0 w 8"/>
                  <a:gd name="T7" fmla="*/ 34 h 34"/>
                  <a:gd name="T8" fmla="*/ 8 w 8"/>
                  <a:gd name="T9" fmla="*/ 26 h 34"/>
                  <a:gd name="T10" fmla="*/ 8 w 8"/>
                  <a:gd name="T11" fmla="*/ 0 h 34"/>
                </a:gdLst>
                <a:ahLst/>
                <a:cxnLst>
                  <a:cxn ang="0">
                    <a:pos x="T0" y="T1"/>
                  </a:cxn>
                  <a:cxn ang="0">
                    <a:pos x="T2" y="T3"/>
                  </a:cxn>
                  <a:cxn ang="0">
                    <a:pos x="T4" y="T5"/>
                  </a:cxn>
                  <a:cxn ang="0">
                    <a:pos x="T6" y="T7"/>
                  </a:cxn>
                  <a:cxn ang="0">
                    <a:pos x="T8" y="T9"/>
                  </a:cxn>
                  <a:cxn ang="0">
                    <a:pos x="T10" y="T11"/>
                  </a:cxn>
                </a:cxnLst>
                <a:rect l="0" t="0" r="r" b="b"/>
                <a:pathLst>
                  <a:path w="8" h="34">
                    <a:moveTo>
                      <a:pt x="8" y="0"/>
                    </a:moveTo>
                    <a:lnTo>
                      <a:pt x="8" y="0"/>
                    </a:lnTo>
                    <a:lnTo>
                      <a:pt x="0" y="8"/>
                    </a:lnTo>
                    <a:lnTo>
                      <a:pt x="0" y="34"/>
                    </a:lnTo>
                    <a:lnTo>
                      <a:pt x="8" y="26"/>
                    </a:lnTo>
                    <a:lnTo>
                      <a:pt x="8" y="0"/>
                    </a:lnTo>
                    <a:close/>
                  </a:path>
                </a:pathLst>
              </a:custGeom>
              <a:grpFill/>
              <a:ln>
                <a:noFill/>
              </a:ln>
            </p:spPr>
            <p:txBody>
              <a:bodyPr vert="horz" wrap="square" lIns="91440" tIns="45720" rIns="91440" bIns="45720" numCol="1" anchor="t" anchorCtr="0" compatLnSpc="1"/>
              <a:lstStyle/>
              <a:p>
                <a:endParaRPr lang="zh-CN" altLang="en-US"/>
              </a:p>
            </p:txBody>
          </p:sp>
          <p:sp>
            <p:nvSpPr>
              <p:cNvPr id="1231" name="Freeform 676"/>
              <p:cNvSpPr/>
              <p:nvPr/>
            </p:nvSpPr>
            <p:spPr bwMode="auto">
              <a:xfrm>
                <a:off x="4754" y="2029"/>
                <a:ext cx="8" cy="34"/>
              </a:xfrm>
              <a:custGeom>
                <a:avLst/>
                <a:gdLst>
                  <a:gd name="T0" fmla="*/ 8 w 8"/>
                  <a:gd name="T1" fmla="*/ 0 h 34"/>
                  <a:gd name="T2" fmla="*/ 8 w 8"/>
                  <a:gd name="T3" fmla="*/ 0 h 34"/>
                  <a:gd name="T4" fmla="*/ 0 w 8"/>
                  <a:gd name="T5" fmla="*/ 8 h 34"/>
                  <a:gd name="T6" fmla="*/ 0 w 8"/>
                  <a:gd name="T7" fmla="*/ 34 h 34"/>
                  <a:gd name="T8" fmla="*/ 8 w 8"/>
                  <a:gd name="T9" fmla="*/ 26 h 34"/>
                  <a:gd name="T10" fmla="*/ 8 w 8"/>
                  <a:gd name="T11" fmla="*/ 0 h 34"/>
                </a:gdLst>
                <a:ahLst/>
                <a:cxnLst>
                  <a:cxn ang="0">
                    <a:pos x="T0" y="T1"/>
                  </a:cxn>
                  <a:cxn ang="0">
                    <a:pos x="T2" y="T3"/>
                  </a:cxn>
                  <a:cxn ang="0">
                    <a:pos x="T4" y="T5"/>
                  </a:cxn>
                  <a:cxn ang="0">
                    <a:pos x="T6" y="T7"/>
                  </a:cxn>
                  <a:cxn ang="0">
                    <a:pos x="T8" y="T9"/>
                  </a:cxn>
                  <a:cxn ang="0">
                    <a:pos x="T10" y="T11"/>
                  </a:cxn>
                </a:cxnLst>
                <a:rect l="0" t="0" r="r" b="b"/>
                <a:pathLst>
                  <a:path w="8" h="34">
                    <a:moveTo>
                      <a:pt x="8" y="0"/>
                    </a:moveTo>
                    <a:lnTo>
                      <a:pt x="8" y="0"/>
                    </a:lnTo>
                    <a:lnTo>
                      <a:pt x="0" y="8"/>
                    </a:lnTo>
                    <a:lnTo>
                      <a:pt x="0" y="34"/>
                    </a:lnTo>
                    <a:lnTo>
                      <a:pt x="8" y="26"/>
                    </a:lnTo>
                    <a:lnTo>
                      <a:pt x="8" y="0"/>
                    </a:lnTo>
                  </a:path>
                </a:pathLst>
              </a:custGeom>
              <a:grpFill/>
              <a:ln>
                <a:noFill/>
              </a:ln>
            </p:spPr>
            <p:txBody>
              <a:bodyPr vert="horz" wrap="square" lIns="91440" tIns="45720" rIns="91440" bIns="45720" numCol="1" anchor="t" anchorCtr="0" compatLnSpc="1"/>
              <a:lstStyle/>
              <a:p>
                <a:endParaRPr lang="zh-CN" altLang="en-US"/>
              </a:p>
            </p:txBody>
          </p:sp>
          <p:sp>
            <p:nvSpPr>
              <p:cNvPr id="1232" name="Freeform 677"/>
              <p:cNvSpPr/>
              <p:nvPr/>
            </p:nvSpPr>
            <p:spPr bwMode="auto">
              <a:xfrm>
                <a:off x="4564" y="2267"/>
                <a:ext cx="36" cy="84"/>
              </a:xfrm>
              <a:custGeom>
                <a:avLst/>
                <a:gdLst>
                  <a:gd name="T0" fmla="*/ 36 w 36"/>
                  <a:gd name="T1" fmla="*/ 0 h 84"/>
                  <a:gd name="T2" fmla="*/ 36 w 36"/>
                  <a:gd name="T3" fmla="*/ 0 h 84"/>
                  <a:gd name="T4" fmla="*/ 0 w 36"/>
                  <a:gd name="T5" fmla="*/ 40 h 84"/>
                  <a:gd name="T6" fmla="*/ 0 w 36"/>
                  <a:gd name="T7" fmla="*/ 84 h 84"/>
                  <a:gd name="T8" fmla="*/ 0 w 36"/>
                  <a:gd name="T9" fmla="*/ 84 h 84"/>
                  <a:gd name="T10" fmla="*/ 36 w 36"/>
                  <a:gd name="T11" fmla="*/ 42 h 84"/>
                  <a:gd name="T12" fmla="*/ 36 w 36"/>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36" h="84">
                    <a:moveTo>
                      <a:pt x="36" y="0"/>
                    </a:moveTo>
                    <a:lnTo>
                      <a:pt x="36" y="0"/>
                    </a:lnTo>
                    <a:lnTo>
                      <a:pt x="0" y="40"/>
                    </a:lnTo>
                    <a:lnTo>
                      <a:pt x="0" y="84"/>
                    </a:lnTo>
                    <a:lnTo>
                      <a:pt x="0" y="84"/>
                    </a:lnTo>
                    <a:lnTo>
                      <a:pt x="36" y="42"/>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233" name="Freeform 678"/>
              <p:cNvSpPr/>
              <p:nvPr/>
            </p:nvSpPr>
            <p:spPr bwMode="auto">
              <a:xfrm>
                <a:off x="4564" y="2267"/>
                <a:ext cx="36" cy="84"/>
              </a:xfrm>
              <a:custGeom>
                <a:avLst/>
                <a:gdLst>
                  <a:gd name="T0" fmla="*/ 36 w 36"/>
                  <a:gd name="T1" fmla="*/ 0 h 84"/>
                  <a:gd name="T2" fmla="*/ 36 w 36"/>
                  <a:gd name="T3" fmla="*/ 0 h 84"/>
                  <a:gd name="T4" fmla="*/ 0 w 36"/>
                  <a:gd name="T5" fmla="*/ 40 h 84"/>
                  <a:gd name="T6" fmla="*/ 0 w 36"/>
                  <a:gd name="T7" fmla="*/ 84 h 84"/>
                  <a:gd name="T8" fmla="*/ 0 w 36"/>
                  <a:gd name="T9" fmla="*/ 84 h 84"/>
                  <a:gd name="T10" fmla="*/ 36 w 36"/>
                  <a:gd name="T11" fmla="*/ 42 h 84"/>
                  <a:gd name="T12" fmla="*/ 36 w 36"/>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36" h="84">
                    <a:moveTo>
                      <a:pt x="36" y="0"/>
                    </a:moveTo>
                    <a:lnTo>
                      <a:pt x="36" y="0"/>
                    </a:lnTo>
                    <a:lnTo>
                      <a:pt x="0" y="40"/>
                    </a:lnTo>
                    <a:lnTo>
                      <a:pt x="0" y="84"/>
                    </a:lnTo>
                    <a:lnTo>
                      <a:pt x="0" y="84"/>
                    </a:lnTo>
                    <a:lnTo>
                      <a:pt x="36" y="42"/>
                    </a:lnTo>
                    <a:lnTo>
                      <a:pt x="36" y="0"/>
                    </a:lnTo>
                  </a:path>
                </a:pathLst>
              </a:custGeom>
              <a:grpFill/>
              <a:ln>
                <a:noFill/>
              </a:ln>
            </p:spPr>
            <p:txBody>
              <a:bodyPr vert="horz" wrap="square" lIns="91440" tIns="45720" rIns="91440" bIns="45720" numCol="1" anchor="t" anchorCtr="0" compatLnSpc="1"/>
              <a:lstStyle/>
              <a:p>
                <a:endParaRPr lang="zh-CN" altLang="en-US"/>
              </a:p>
            </p:txBody>
          </p:sp>
          <p:sp>
            <p:nvSpPr>
              <p:cNvPr id="1234" name="Freeform 679"/>
              <p:cNvSpPr/>
              <p:nvPr/>
            </p:nvSpPr>
            <p:spPr bwMode="auto">
              <a:xfrm>
                <a:off x="4624" y="2093"/>
                <a:ext cx="138" cy="188"/>
              </a:xfrm>
              <a:custGeom>
                <a:avLst/>
                <a:gdLst>
                  <a:gd name="T0" fmla="*/ 138 w 138"/>
                  <a:gd name="T1" fmla="*/ 0 h 188"/>
                  <a:gd name="T2" fmla="*/ 138 w 138"/>
                  <a:gd name="T3" fmla="*/ 0 h 188"/>
                  <a:gd name="T4" fmla="*/ 0 w 138"/>
                  <a:gd name="T5" fmla="*/ 148 h 188"/>
                  <a:gd name="T6" fmla="*/ 0 w 138"/>
                  <a:gd name="T7" fmla="*/ 188 h 188"/>
                  <a:gd name="T8" fmla="*/ 138 w 138"/>
                  <a:gd name="T9" fmla="*/ 24 h 188"/>
                  <a:gd name="T10" fmla="*/ 138 w 138"/>
                  <a:gd name="T11" fmla="*/ 0 h 188"/>
                </a:gdLst>
                <a:ahLst/>
                <a:cxnLst>
                  <a:cxn ang="0">
                    <a:pos x="T0" y="T1"/>
                  </a:cxn>
                  <a:cxn ang="0">
                    <a:pos x="T2" y="T3"/>
                  </a:cxn>
                  <a:cxn ang="0">
                    <a:pos x="T4" y="T5"/>
                  </a:cxn>
                  <a:cxn ang="0">
                    <a:pos x="T6" y="T7"/>
                  </a:cxn>
                  <a:cxn ang="0">
                    <a:pos x="T8" y="T9"/>
                  </a:cxn>
                  <a:cxn ang="0">
                    <a:pos x="T10" y="T11"/>
                  </a:cxn>
                </a:cxnLst>
                <a:rect l="0" t="0" r="r" b="b"/>
                <a:pathLst>
                  <a:path w="138" h="188">
                    <a:moveTo>
                      <a:pt x="138" y="0"/>
                    </a:moveTo>
                    <a:lnTo>
                      <a:pt x="138" y="0"/>
                    </a:lnTo>
                    <a:lnTo>
                      <a:pt x="0" y="148"/>
                    </a:lnTo>
                    <a:lnTo>
                      <a:pt x="0" y="188"/>
                    </a:lnTo>
                    <a:lnTo>
                      <a:pt x="138" y="24"/>
                    </a:lnTo>
                    <a:lnTo>
                      <a:pt x="138" y="0"/>
                    </a:lnTo>
                    <a:close/>
                  </a:path>
                </a:pathLst>
              </a:custGeom>
              <a:grpFill/>
              <a:ln>
                <a:noFill/>
              </a:ln>
            </p:spPr>
            <p:txBody>
              <a:bodyPr vert="horz" wrap="square" lIns="91440" tIns="45720" rIns="91440" bIns="45720" numCol="1" anchor="t" anchorCtr="0" compatLnSpc="1"/>
              <a:lstStyle/>
              <a:p>
                <a:endParaRPr lang="zh-CN" altLang="en-US"/>
              </a:p>
            </p:txBody>
          </p:sp>
          <p:sp>
            <p:nvSpPr>
              <p:cNvPr id="1235" name="Freeform 680"/>
              <p:cNvSpPr/>
              <p:nvPr/>
            </p:nvSpPr>
            <p:spPr bwMode="auto">
              <a:xfrm>
                <a:off x="4624" y="2093"/>
                <a:ext cx="138" cy="188"/>
              </a:xfrm>
              <a:custGeom>
                <a:avLst/>
                <a:gdLst>
                  <a:gd name="T0" fmla="*/ 138 w 138"/>
                  <a:gd name="T1" fmla="*/ 0 h 188"/>
                  <a:gd name="T2" fmla="*/ 138 w 138"/>
                  <a:gd name="T3" fmla="*/ 0 h 188"/>
                  <a:gd name="T4" fmla="*/ 0 w 138"/>
                  <a:gd name="T5" fmla="*/ 148 h 188"/>
                  <a:gd name="T6" fmla="*/ 0 w 138"/>
                  <a:gd name="T7" fmla="*/ 188 h 188"/>
                  <a:gd name="T8" fmla="*/ 138 w 138"/>
                  <a:gd name="T9" fmla="*/ 24 h 188"/>
                  <a:gd name="T10" fmla="*/ 138 w 138"/>
                  <a:gd name="T11" fmla="*/ 0 h 188"/>
                </a:gdLst>
                <a:ahLst/>
                <a:cxnLst>
                  <a:cxn ang="0">
                    <a:pos x="T0" y="T1"/>
                  </a:cxn>
                  <a:cxn ang="0">
                    <a:pos x="T2" y="T3"/>
                  </a:cxn>
                  <a:cxn ang="0">
                    <a:pos x="T4" y="T5"/>
                  </a:cxn>
                  <a:cxn ang="0">
                    <a:pos x="T6" y="T7"/>
                  </a:cxn>
                  <a:cxn ang="0">
                    <a:pos x="T8" y="T9"/>
                  </a:cxn>
                  <a:cxn ang="0">
                    <a:pos x="T10" y="T11"/>
                  </a:cxn>
                </a:cxnLst>
                <a:rect l="0" t="0" r="r" b="b"/>
                <a:pathLst>
                  <a:path w="138" h="188">
                    <a:moveTo>
                      <a:pt x="138" y="0"/>
                    </a:moveTo>
                    <a:lnTo>
                      <a:pt x="138" y="0"/>
                    </a:lnTo>
                    <a:lnTo>
                      <a:pt x="0" y="148"/>
                    </a:lnTo>
                    <a:lnTo>
                      <a:pt x="0" y="188"/>
                    </a:lnTo>
                    <a:lnTo>
                      <a:pt x="138" y="24"/>
                    </a:lnTo>
                    <a:lnTo>
                      <a:pt x="138" y="0"/>
                    </a:lnTo>
                  </a:path>
                </a:pathLst>
              </a:custGeom>
              <a:grpFill/>
              <a:ln>
                <a:noFill/>
              </a:ln>
            </p:spPr>
            <p:txBody>
              <a:bodyPr vert="horz" wrap="square" lIns="91440" tIns="45720" rIns="91440" bIns="45720" numCol="1" anchor="t" anchorCtr="0" compatLnSpc="1"/>
              <a:lstStyle/>
              <a:p>
                <a:endParaRPr lang="zh-CN" altLang="en-US"/>
              </a:p>
            </p:txBody>
          </p:sp>
          <p:sp>
            <p:nvSpPr>
              <p:cNvPr id="1236" name="Freeform 681"/>
              <p:cNvSpPr/>
              <p:nvPr/>
            </p:nvSpPr>
            <p:spPr bwMode="auto">
              <a:xfrm>
                <a:off x="4678" y="2159"/>
                <a:ext cx="84" cy="128"/>
              </a:xfrm>
              <a:custGeom>
                <a:avLst/>
                <a:gdLst>
                  <a:gd name="T0" fmla="*/ 84 w 84"/>
                  <a:gd name="T1" fmla="*/ 0 h 128"/>
                  <a:gd name="T2" fmla="*/ 84 w 84"/>
                  <a:gd name="T3" fmla="*/ 0 h 128"/>
                  <a:gd name="T4" fmla="*/ 0 w 84"/>
                  <a:gd name="T5" fmla="*/ 94 h 128"/>
                  <a:gd name="T6" fmla="*/ 0 w 84"/>
                  <a:gd name="T7" fmla="*/ 128 h 128"/>
                  <a:gd name="T8" fmla="*/ 84 w 84"/>
                  <a:gd name="T9" fmla="*/ 26 h 128"/>
                  <a:gd name="T10" fmla="*/ 84 w 84"/>
                  <a:gd name="T11" fmla="*/ 0 h 128"/>
                </a:gdLst>
                <a:ahLst/>
                <a:cxnLst>
                  <a:cxn ang="0">
                    <a:pos x="T0" y="T1"/>
                  </a:cxn>
                  <a:cxn ang="0">
                    <a:pos x="T2" y="T3"/>
                  </a:cxn>
                  <a:cxn ang="0">
                    <a:pos x="T4" y="T5"/>
                  </a:cxn>
                  <a:cxn ang="0">
                    <a:pos x="T6" y="T7"/>
                  </a:cxn>
                  <a:cxn ang="0">
                    <a:pos x="T8" y="T9"/>
                  </a:cxn>
                  <a:cxn ang="0">
                    <a:pos x="T10" y="T11"/>
                  </a:cxn>
                </a:cxnLst>
                <a:rect l="0" t="0" r="r" b="b"/>
                <a:pathLst>
                  <a:path w="84" h="128">
                    <a:moveTo>
                      <a:pt x="84" y="0"/>
                    </a:moveTo>
                    <a:lnTo>
                      <a:pt x="84" y="0"/>
                    </a:lnTo>
                    <a:lnTo>
                      <a:pt x="0" y="94"/>
                    </a:lnTo>
                    <a:lnTo>
                      <a:pt x="0" y="128"/>
                    </a:lnTo>
                    <a:lnTo>
                      <a:pt x="84" y="26"/>
                    </a:lnTo>
                    <a:lnTo>
                      <a:pt x="84" y="0"/>
                    </a:lnTo>
                    <a:close/>
                  </a:path>
                </a:pathLst>
              </a:custGeom>
              <a:grpFill/>
              <a:ln>
                <a:noFill/>
              </a:ln>
            </p:spPr>
            <p:txBody>
              <a:bodyPr vert="horz" wrap="square" lIns="91440" tIns="45720" rIns="91440" bIns="45720" numCol="1" anchor="t" anchorCtr="0" compatLnSpc="1"/>
              <a:lstStyle/>
              <a:p>
                <a:endParaRPr lang="zh-CN" altLang="en-US"/>
              </a:p>
            </p:txBody>
          </p:sp>
          <p:sp>
            <p:nvSpPr>
              <p:cNvPr id="1237" name="Freeform 682"/>
              <p:cNvSpPr/>
              <p:nvPr/>
            </p:nvSpPr>
            <p:spPr bwMode="auto">
              <a:xfrm>
                <a:off x="4678" y="2159"/>
                <a:ext cx="84" cy="128"/>
              </a:xfrm>
              <a:custGeom>
                <a:avLst/>
                <a:gdLst>
                  <a:gd name="T0" fmla="*/ 84 w 84"/>
                  <a:gd name="T1" fmla="*/ 0 h 128"/>
                  <a:gd name="T2" fmla="*/ 84 w 84"/>
                  <a:gd name="T3" fmla="*/ 0 h 128"/>
                  <a:gd name="T4" fmla="*/ 0 w 84"/>
                  <a:gd name="T5" fmla="*/ 94 h 128"/>
                  <a:gd name="T6" fmla="*/ 0 w 84"/>
                  <a:gd name="T7" fmla="*/ 128 h 128"/>
                  <a:gd name="T8" fmla="*/ 84 w 84"/>
                  <a:gd name="T9" fmla="*/ 26 h 128"/>
                  <a:gd name="T10" fmla="*/ 84 w 84"/>
                  <a:gd name="T11" fmla="*/ 0 h 128"/>
                </a:gdLst>
                <a:ahLst/>
                <a:cxnLst>
                  <a:cxn ang="0">
                    <a:pos x="T0" y="T1"/>
                  </a:cxn>
                  <a:cxn ang="0">
                    <a:pos x="T2" y="T3"/>
                  </a:cxn>
                  <a:cxn ang="0">
                    <a:pos x="T4" y="T5"/>
                  </a:cxn>
                  <a:cxn ang="0">
                    <a:pos x="T6" y="T7"/>
                  </a:cxn>
                  <a:cxn ang="0">
                    <a:pos x="T8" y="T9"/>
                  </a:cxn>
                  <a:cxn ang="0">
                    <a:pos x="T10" y="T11"/>
                  </a:cxn>
                </a:cxnLst>
                <a:rect l="0" t="0" r="r" b="b"/>
                <a:pathLst>
                  <a:path w="84" h="128">
                    <a:moveTo>
                      <a:pt x="84" y="0"/>
                    </a:moveTo>
                    <a:lnTo>
                      <a:pt x="84" y="0"/>
                    </a:lnTo>
                    <a:lnTo>
                      <a:pt x="0" y="94"/>
                    </a:lnTo>
                    <a:lnTo>
                      <a:pt x="0" y="128"/>
                    </a:lnTo>
                    <a:lnTo>
                      <a:pt x="84" y="26"/>
                    </a:lnTo>
                    <a:lnTo>
                      <a:pt x="84" y="0"/>
                    </a:lnTo>
                  </a:path>
                </a:pathLst>
              </a:custGeom>
              <a:grpFill/>
              <a:ln>
                <a:noFill/>
              </a:ln>
            </p:spPr>
            <p:txBody>
              <a:bodyPr vert="horz" wrap="square" lIns="91440" tIns="45720" rIns="91440" bIns="45720" numCol="1" anchor="t" anchorCtr="0" compatLnSpc="1"/>
              <a:lstStyle/>
              <a:p>
                <a:endParaRPr lang="zh-CN" altLang="en-US"/>
              </a:p>
            </p:txBody>
          </p:sp>
          <p:sp>
            <p:nvSpPr>
              <p:cNvPr id="1238" name="Rectangle 683"/>
              <p:cNvSpPr>
                <a:spLocks noChangeArrowheads="1"/>
              </p:cNvSpPr>
              <p:nvPr/>
            </p:nvSpPr>
            <p:spPr bwMode="auto">
              <a:xfrm>
                <a:off x="4682" y="1332"/>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1239" name="Freeform 684"/>
              <p:cNvSpPr/>
              <p:nvPr/>
            </p:nvSpPr>
            <p:spPr bwMode="auto">
              <a:xfrm>
                <a:off x="4682" y="1332"/>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240" name="Freeform 685"/>
              <p:cNvSpPr/>
              <p:nvPr/>
            </p:nvSpPr>
            <p:spPr bwMode="auto">
              <a:xfrm>
                <a:off x="4682" y="1332"/>
                <a:ext cx="0" cy="0"/>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241" name="Freeform 686"/>
              <p:cNvSpPr/>
              <p:nvPr/>
            </p:nvSpPr>
            <p:spPr bwMode="auto">
              <a:xfrm>
                <a:off x="4682" y="1332"/>
                <a:ext cx="0" cy="0"/>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242" name="Rectangle 687"/>
              <p:cNvSpPr>
                <a:spLocks noChangeArrowheads="1"/>
              </p:cNvSpPr>
              <p:nvPr/>
            </p:nvSpPr>
            <p:spPr bwMode="auto">
              <a:xfrm>
                <a:off x="5550"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43" name="Rectangle 688"/>
              <p:cNvSpPr>
                <a:spLocks noChangeArrowheads="1"/>
              </p:cNvSpPr>
              <p:nvPr/>
            </p:nvSpPr>
            <p:spPr bwMode="auto">
              <a:xfrm>
                <a:off x="5570"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44" name="Rectangle 689"/>
              <p:cNvSpPr>
                <a:spLocks noChangeArrowheads="1"/>
              </p:cNvSpPr>
              <p:nvPr/>
            </p:nvSpPr>
            <p:spPr bwMode="auto">
              <a:xfrm>
                <a:off x="5592"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45" name="Rectangle 690"/>
              <p:cNvSpPr>
                <a:spLocks noChangeArrowheads="1"/>
              </p:cNvSpPr>
              <p:nvPr/>
            </p:nvSpPr>
            <p:spPr bwMode="auto">
              <a:xfrm>
                <a:off x="5550" y="17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46" name="Rectangle 691"/>
              <p:cNvSpPr>
                <a:spLocks noChangeArrowheads="1"/>
              </p:cNvSpPr>
              <p:nvPr/>
            </p:nvSpPr>
            <p:spPr bwMode="auto">
              <a:xfrm>
                <a:off x="5570" y="1710"/>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47" name="Rectangle 692"/>
              <p:cNvSpPr>
                <a:spLocks noChangeArrowheads="1"/>
              </p:cNvSpPr>
              <p:nvPr/>
            </p:nvSpPr>
            <p:spPr bwMode="auto">
              <a:xfrm>
                <a:off x="5550" y="1768"/>
                <a:ext cx="206" cy="30"/>
              </a:xfrm>
              <a:prstGeom prst="rect">
                <a:avLst/>
              </a:prstGeom>
              <a:grpFill/>
              <a:ln>
                <a:noFill/>
              </a:ln>
            </p:spPr>
            <p:txBody>
              <a:bodyPr vert="horz" wrap="square" lIns="91440" tIns="45720" rIns="91440" bIns="45720" numCol="1" anchor="t" anchorCtr="0" compatLnSpc="1"/>
              <a:lstStyle/>
              <a:p>
                <a:endParaRPr lang="zh-CN" altLang="en-US"/>
              </a:p>
            </p:txBody>
          </p:sp>
          <p:sp>
            <p:nvSpPr>
              <p:cNvPr id="1248" name="Rectangle 693"/>
              <p:cNvSpPr>
                <a:spLocks noChangeArrowheads="1"/>
              </p:cNvSpPr>
              <p:nvPr/>
            </p:nvSpPr>
            <p:spPr bwMode="auto">
              <a:xfrm>
                <a:off x="5550" y="1824"/>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249" name="Rectangle 694"/>
              <p:cNvSpPr>
                <a:spLocks noChangeArrowheads="1"/>
              </p:cNvSpPr>
              <p:nvPr/>
            </p:nvSpPr>
            <p:spPr bwMode="auto">
              <a:xfrm>
                <a:off x="5570" y="1824"/>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250" name="Rectangle 695"/>
              <p:cNvSpPr>
                <a:spLocks noChangeArrowheads="1"/>
              </p:cNvSpPr>
              <p:nvPr/>
            </p:nvSpPr>
            <p:spPr bwMode="auto">
              <a:xfrm>
                <a:off x="5614" y="1824"/>
                <a:ext cx="56" cy="30"/>
              </a:xfrm>
              <a:prstGeom prst="rect">
                <a:avLst/>
              </a:prstGeom>
              <a:grpFill/>
              <a:ln>
                <a:noFill/>
              </a:ln>
            </p:spPr>
            <p:txBody>
              <a:bodyPr vert="horz" wrap="square" lIns="91440" tIns="45720" rIns="91440" bIns="45720" numCol="1" anchor="t" anchorCtr="0" compatLnSpc="1"/>
              <a:lstStyle/>
              <a:p>
                <a:endParaRPr lang="zh-CN" altLang="en-US"/>
              </a:p>
            </p:txBody>
          </p:sp>
          <p:sp>
            <p:nvSpPr>
              <p:cNvPr id="1251" name="Rectangle 696"/>
              <p:cNvSpPr>
                <a:spLocks noChangeArrowheads="1"/>
              </p:cNvSpPr>
              <p:nvPr/>
            </p:nvSpPr>
            <p:spPr bwMode="auto">
              <a:xfrm>
                <a:off x="5550" y="1936"/>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1252" name="Rectangle 697"/>
              <p:cNvSpPr>
                <a:spLocks noChangeArrowheads="1"/>
              </p:cNvSpPr>
              <p:nvPr/>
            </p:nvSpPr>
            <p:spPr bwMode="auto">
              <a:xfrm>
                <a:off x="5592" y="1936"/>
                <a:ext cx="100" cy="33"/>
              </a:xfrm>
              <a:prstGeom prst="rect">
                <a:avLst/>
              </a:prstGeom>
              <a:grpFill/>
              <a:ln>
                <a:noFill/>
              </a:ln>
            </p:spPr>
            <p:txBody>
              <a:bodyPr vert="horz" wrap="square" lIns="91440" tIns="45720" rIns="91440" bIns="45720" numCol="1" anchor="t" anchorCtr="0" compatLnSpc="1"/>
              <a:lstStyle/>
              <a:p>
                <a:endParaRPr lang="zh-CN" altLang="en-US"/>
              </a:p>
            </p:txBody>
          </p:sp>
          <p:sp>
            <p:nvSpPr>
              <p:cNvPr id="1253" name="Rectangle 698"/>
              <p:cNvSpPr>
                <a:spLocks noChangeArrowheads="1"/>
              </p:cNvSpPr>
              <p:nvPr/>
            </p:nvSpPr>
            <p:spPr bwMode="auto">
              <a:xfrm>
                <a:off x="5656" y="1993"/>
                <a:ext cx="3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54" name="Rectangle 699"/>
              <p:cNvSpPr>
                <a:spLocks noChangeArrowheads="1"/>
              </p:cNvSpPr>
              <p:nvPr/>
            </p:nvSpPr>
            <p:spPr bwMode="auto">
              <a:xfrm>
                <a:off x="5550" y="2049"/>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55" name="Rectangle 700"/>
              <p:cNvSpPr>
                <a:spLocks noChangeArrowheads="1"/>
              </p:cNvSpPr>
              <p:nvPr/>
            </p:nvSpPr>
            <p:spPr bwMode="auto">
              <a:xfrm>
                <a:off x="5592" y="2049"/>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56" name="Rectangle 701"/>
              <p:cNvSpPr>
                <a:spLocks noChangeArrowheads="1"/>
              </p:cNvSpPr>
              <p:nvPr/>
            </p:nvSpPr>
            <p:spPr bwMode="auto">
              <a:xfrm>
                <a:off x="5570" y="216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57" name="Rectangle 702"/>
              <p:cNvSpPr>
                <a:spLocks noChangeArrowheads="1"/>
              </p:cNvSpPr>
              <p:nvPr/>
            </p:nvSpPr>
            <p:spPr bwMode="auto">
              <a:xfrm>
                <a:off x="5614" y="2161"/>
                <a:ext cx="20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58" name="Rectangle 703"/>
              <p:cNvSpPr>
                <a:spLocks noChangeArrowheads="1"/>
              </p:cNvSpPr>
              <p:nvPr/>
            </p:nvSpPr>
            <p:spPr bwMode="auto">
              <a:xfrm>
                <a:off x="5550" y="2329"/>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59" name="Rectangle 704"/>
              <p:cNvSpPr>
                <a:spLocks noChangeArrowheads="1"/>
              </p:cNvSpPr>
              <p:nvPr/>
            </p:nvSpPr>
            <p:spPr bwMode="auto">
              <a:xfrm>
                <a:off x="5592" y="2329"/>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60" name="Rectangle 705"/>
              <p:cNvSpPr>
                <a:spLocks noChangeArrowheads="1"/>
              </p:cNvSpPr>
              <p:nvPr/>
            </p:nvSpPr>
            <p:spPr bwMode="auto">
              <a:xfrm>
                <a:off x="5656" y="2329"/>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61" name="Rectangle 706"/>
              <p:cNvSpPr>
                <a:spLocks noChangeArrowheads="1"/>
              </p:cNvSpPr>
              <p:nvPr/>
            </p:nvSpPr>
            <p:spPr bwMode="auto">
              <a:xfrm>
                <a:off x="5570" y="238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262" name="Rectangle 707"/>
              <p:cNvSpPr>
                <a:spLocks noChangeArrowheads="1"/>
              </p:cNvSpPr>
              <p:nvPr/>
            </p:nvSpPr>
            <p:spPr bwMode="auto">
              <a:xfrm>
                <a:off x="5570" y="2443"/>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263" name="Rectangle 708"/>
              <p:cNvSpPr>
                <a:spLocks noChangeArrowheads="1"/>
              </p:cNvSpPr>
              <p:nvPr/>
            </p:nvSpPr>
            <p:spPr bwMode="auto">
              <a:xfrm>
                <a:off x="5550" y="2499"/>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264" name="Rectangle 709"/>
              <p:cNvSpPr>
                <a:spLocks noChangeArrowheads="1"/>
              </p:cNvSpPr>
              <p:nvPr/>
            </p:nvSpPr>
            <p:spPr bwMode="auto">
              <a:xfrm>
                <a:off x="5592" y="2499"/>
                <a:ext cx="100" cy="30"/>
              </a:xfrm>
              <a:prstGeom prst="rect">
                <a:avLst/>
              </a:prstGeom>
              <a:grpFill/>
              <a:ln>
                <a:noFill/>
              </a:ln>
            </p:spPr>
            <p:txBody>
              <a:bodyPr vert="horz" wrap="square" lIns="91440" tIns="45720" rIns="91440" bIns="45720" numCol="1" anchor="t" anchorCtr="0" compatLnSpc="1"/>
              <a:lstStyle/>
              <a:p>
                <a:endParaRPr lang="zh-CN" altLang="en-US"/>
              </a:p>
            </p:txBody>
          </p:sp>
          <p:sp>
            <p:nvSpPr>
              <p:cNvPr id="1265" name="Rectangle 710"/>
              <p:cNvSpPr>
                <a:spLocks noChangeArrowheads="1"/>
              </p:cNvSpPr>
              <p:nvPr/>
            </p:nvSpPr>
            <p:spPr bwMode="auto">
              <a:xfrm>
                <a:off x="5550" y="2555"/>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66" name="Rectangle 711"/>
              <p:cNvSpPr>
                <a:spLocks noChangeArrowheads="1"/>
              </p:cNvSpPr>
              <p:nvPr/>
            </p:nvSpPr>
            <p:spPr bwMode="auto">
              <a:xfrm>
                <a:off x="5592" y="2611"/>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1267" name="Rectangle 712"/>
              <p:cNvSpPr>
                <a:spLocks noChangeArrowheads="1"/>
              </p:cNvSpPr>
              <p:nvPr/>
            </p:nvSpPr>
            <p:spPr bwMode="auto">
              <a:xfrm>
                <a:off x="5636" y="2611"/>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1268" name="Rectangle 713"/>
              <p:cNvSpPr>
                <a:spLocks noChangeArrowheads="1"/>
              </p:cNvSpPr>
              <p:nvPr/>
            </p:nvSpPr>
            <p:spPr bwMode="auto">
              <a:xfrm>
                <a:off x="5656" y="2611"/>
                <a:ext cx="14" cy="33"/>
              </a:xfrm>
              <a:prstGeom prst="rect">
                <a:avLst/>
              </a:prstGeom>
              <a:grpFill/>
              <a:ln>
                <a:noFill/>
              </a:ln>
            </p:spPr>
            <p:txBody>
              <a:bodyPr vert="horz" wrap="square" lIns="91440" tIns="45720" rIns="91440" bIns="45720" numCol="1" anchor="t" anchorCtr="0" compatLnSpc="1"/>
              <a:lstStyle/>
              <a:p>
                <a:endParaRPr lang="zh-CN" altLang="en-US"/>
              </a:p>
            </p:txBody>
          </p:sp>
          <p:sp>
            <p:nvSpPr>
              <p:cNvPr id="1269" name="Rectangle 714"/>
              <p:cNvSpPr>
                <a:spLocks noChangeArrowheads="1"/>
              </p:cNvSpPr>
              <p:nvPr/>
            </p:nvSpPr>
            <p:spPr bwMode="auto">
              <a:xfrm>
                <a:off x="5550" y="272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0" name="Rectangle 715"/>
              <p:cNvSpPr>
                <a:spLocks noChangeArrowheads="1"/>
              </p:cNvSpPr>
              <p:nvPr/>
            </p:nvSpPr>
            <p:spPr bwMode="auto">
              <a:xfrm>
                <a:off x="5592" y="2724"/>
                <a:ext cx="78"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1" name="Rectangle 716"/>
              <p:cNvSpPr>
                <a:spLocks noChangeArrowheads="1"/>
              </p:cNvSpPr>
              <p:nvPr/>
            </p:nvSpPr>
            <p:spPr bwMode="auto">
              <a:xfrm>
                <a:off x="5570" y="278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2" name="Rectangle 717"/>
              <p:cNvSpPr>
                <a:spLocks noChangeArrowheads="1"/>
              </p:cNvSpPr>
              <p:nvPr/>
            </p:nvSpPr>
            <p:spPr bwMode="auto">
              <a:xfrm>
                <a:off x="5614" y="2780"/>
                <a:ext cx="78"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3" name="Rectangle 718"/>
              <p:cNvSpPr>
                <a:spLocks noChangeArrowheads="1"/>
              </p:cNvSpPr>
              <p:nvPr/>
            </p:nvSpPr>
            <p:spPr bwMode="auto">
              <a:xfrm>
                <a:off x="5550" y="283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4" name="Rectangle 719"/>
              <p:cNvSpPr>
                <a:spLocks noChangeArrowheads="1"/>
              </p:cNvSpPr>
              <p:nvPr/>
            </p:nvSpPr>
            <p:spPr bwMode="auto">
              <a:xfrm>
                <a:off x="5592" y="283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5" name="Rectangle 720"/>
              <p:cNvSpPr>
                <a:spLocks noChangeArrowheads="1"/>
              </p:cNvSpPr>
              <p:nvPr/>
            </p:nvSpPr>
            <p:spPr bwMode="auto">
              <a:xfrm>
                <a:off x="5744"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6" name="Rectangle 721"/>
              <p:cNvSpPr>
                <a:spLocks noChangeArrowheads="1"/>
              </p:cNvSpPr>
              <p:nvPr/>
            </p:nvSpPr>
            <p:spPr bwMode="auto">
              <a:xfrm>
                <a:off x="5766"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7" name="Rectangle 722"/>
              <p:cNvSpPr>
                <a:spLocks noChangeArrowheads="1"/>
              </p:cNvSpPr>
              <p:nvPr/>
            </p:nvSpPr>
            <p:spPr bwMode="auto">
              <a:xfrm>
                <a:off x="5786"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8" name="Rectangle 723"/>
              <p:cNvSpPr>
                <a:spLocks noChangeArrowheads="1"/>
              </p:cNvSpPr>
              <p:nvPr/>
            </p:nvSpPr>
            <p:spPr bwMode="auto">
              <a:xfrm>
                <a:off x="5680" y="17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9" name="Rectangle 724"/>
              <p:cNvSpPr>
                <a:spLocks noChangeArrowheads="1"/>
              </p:cNvSpPr>
              <p:nvPr/>
            </p:nvSpPr>
            <p:spPr bwMode="auto">
              <a:xfrm>
                <a:off x="5722" y="1710"/>
                <a:ext cx="2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80" name="Rectangle 725"/>
              <p:cNvSpPr>
                <a:spLocks noChangeArrowheads="1"/>
              </p:cNvSpPr>
              <p:nvPr/>
            </p:nvSpPr>
            <p:spPr bwMode="auto">
              <a:xfrm>
                <a:off x="5680" y="1824"/>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281" name="Rectangle 726"/>
              <p:cNvSpPr>
                <a:spLocks noChangeArrowheads="1"/>
              </p:cNvSpPr>
              <p:nvPr/>
            </p:nvSpPr>
            <p:spPr bwMode="auto">
              <a:xfrm>
                <a:off x="5786" y="188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282" name="Rectangle 727"/>
              <p:cNvSpPr>
                <a:spLocks noChangeArrowheads="1"/>
              </p:cNvSpPr>
              <p:nvPr/>
            </p:nvSpPr>
            <p:spPr bwMode="auto">
              <a:xfrm>
                <a:off x="5700" y="199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83" name="Rectangle 728"/>
              <p:cNvSpPr>
                <a:spLocks noChangeArrowheads="1"/>
              </p:cNvSpPr>
              <p:nvPr/>
            </p:nvSpPr>
            <p:spPr bwMode="auto">
              <a:xfrm>
                <a:off x="5786" y="2049"/>
                <a:ext cx="7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84" name="Rectangle 729"/>
              <p:cNvSpPr>
                <a:spLocks noChangeArrowheads="1"/>
              </p:cNvSpPr>
              <p:nvPr/>
            </p:nvSpPr>
            <p:spPr bwMode="auto">
              <a:xfrm>
                <a:off x="5636" y="2273"/>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85" name="Rectangle 730"/>
              <p:cNvSpPr>
                <a:spLocks noChangeArrowheads="1"/>
              </p:cNvSpPr>
              <p:nvPr/>
            </p:nvSpPr>
            <p:spPr bwMode="auto">
              <a:xfrm>
                <a:off x="5744"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86" name="Rectangle 731"/>
              <p:cNvSpPr>
                <a:spLocks noChangeArrowheads="1"/>
              </p:cNvSpPr>
              <p:nvPr/>
            </p:nvSpPr>
            <p:spPr bwMode="auto">
              <a:xfrm>
                <a:off x="5786" y="22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87" name="Rectangle 732"/>
              <p:cNvSpPr>
                <a:spLocks noChangeArrowheads="1"/>
              </p:cNvSpPr>
              <p:nvPr/>
            </p:nvSpPr>
            <p:spPr bwMode="auto">
              <a:xfrm>
                <a:off x="5656" y="2387"/>
                <a:ext cx="100" cy="30"/>
              </a:xfrm>
              <a:prstGeom prst="rect">
                <a:avLst/>
              </a:prstGeom>
              <a:grpFill/>
              <a:ln>
                <a:noFill/>
              </a:ln>
            </p:spPr>
            <p:txBody>
              <a:bodyPr vert="horz" wrap="square" lIns="91440" tIns="45720" rIns="91440" bIns="45720" numCol="1" anchor="t" anchorCtr="0" compatLnSpc="1"/>
              <a:lstStyle/>
              <a:p>
                <a:endParaRPr lang="zh-CN" altLang="en-US"/>
              </a:p>
            </p:txBody>
          </p:sp>
          <p:sp>
            <p:nvSpPr>
              <p:cNvPr id="1288" name="Rectangle 733"/>
              <p:cNvSpPr>
                <a:spLocks noChangeArrowheads="1"/>
              </p:cNvSpPr>
              <p:nvPr/>
            </p:nvSpPr>
            <p:spPr bwMode="auto">
              <a:xfrm>
                <a:off x="5786" y="238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289" name="Rectangle 734"/>
              <p:cNvSpPr>
                <a:spLocks noChangeArrowheads="1"/>
              </p:cNvSpPr>
              <p:nvPr/>
            </p:nvSpPr>
            <p:spPr bwMode="auto">
              <a:xfrm>
                <a:off x="5786" y="2499"/>
                <a:ext cx="152" cy="30"/>
              </a:xfrm>
              <a:prstGeom prst="rect">
                <a:avLst/>
              </a:prstGeom>
              <a:grpFill/>
              <a:ln>
                <a:noFill/>
              </a:ln>
            </p:spPr>
            <p:txBody>
              <a:bodyPr vert="horz" wrap="square" lIns="91440" tIns="45720" rIns="91440" bIns="45720" numCol="1" anchor="t" anchorCtr="0" compatLnSpc="1"/>
              <a:lstStyle/>
              <a:p>
                <a:endParaRPr lang="zh-CN" altLang="en-US"/>
              </a:p>
            </p:txBody>
          </p:sp>
          <p:sp>
            <p:nvSpPr>
              <p:cNvPr id="1290" name="Rectangle 735"/>
              <p:cNvSpPr>
                <a:spLocks noChangeArrowheads="1"/>
              </p:cNvSpPr>
              <p:nvPr/>
            </p:nvSpPr>
            <p:spPr bwMode="auto">
              <a:xfrm>
                <a:off x="5786" y="2611"/>
                <a:ext cx="14" cy="33"/>
              </a:xfrm>
              <a:prstGeom prst="rect">
                <a:avLst/>
              </a:prstGeom>
              <a:grpFill/>
              <a:ln>
                <a:noFill/>
              </a:ln>
            </p:spPr>
            <p:txBody>
              <a:bodyPr vert="horz" wrap="square" lIns="91440" tIns="45720" rIns="91440" bIns="45720" numCol="1" anchor="t" anchorCtr="0" compatLnSpc="1"/>
              <a:lstStyle/>
              <a:p>
                <a:endParaRPr lang="zh-CN" altLang="en-US"/>
              </a:p>
            </p:txBody>
          </p:sp>
          <p:sp>
            <p:nvSpPr>
              <p:cNvPr id="1291" name="Rectangle 736"/>
              <p:cNvSpPr>
                <a:spLocks noChangeArrowheads="1"/>
              </p:cNvSpPr>
              <p:nvPr/>
            </p:nvSpPr>
            <p:spPr bwMode="auto">
              <a:xfrm>
                <a:off x="5700" y="2668"/>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2" name="Rectangle 737"/>
              <p:cNvSpPr>
                <a:spLocks noChangeArrowheads="1"/>
              </p:cNvSpPr>
              <p:nvPr/>
            </p:nvSpPr>
            <p:spPr bwMode="auto">
              <a:xfrm>
                <a:off x="5722" y="266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3" name="Rectangle 738"/>
              <p:cNvSpPr>
                <a:spLocks noChangeArrowheads="1"/>
              </p:cNvSpPr>
              <p:nvPr/>
            </p:nvSpPr>
            <p:spPr bwMode="auto">
              <a:xfrm>
                <a:off x="5786" y="2668"/>
                <a:ext cx="7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4" name="Rectangle 739"/>
              <p:cNvSpPr>
                <a:spLocks noChangeArrowheads="1"/>
              </p:cNvSpPr>
              <p:nvPr/>
            </p:nvSpPr>
            <p:spPr bwMode="auto">
              <a:xfrm>
                <a:off x="5700" y="278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5" name="Rectangle 740"/>
              <p:cNvSpPr>
                <a:spLocks noChangeArrowheads="1"/>
              </p:cNvSpPr>
              <p:nvPr/>
            </p:nvSpPr>
            <p:spPr bwMode="auto">
              <a:xfrm>
                <a:off x="5592" y="289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6" name="Rectangle 741"/>
              <p:cNvSpPr>
                <a:spLocks noChangeArrowheads="1"/>
              </p:cNvSpPr>
              <p:nvPr/>
            </p:nvSpPr>
            <p:spPr bwMode="auto">
              <a:xfrm>
                <a:off x="5722" y="289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7" name="Rectangle 742"/>
              <p:cNvSpPr>
                <a:spLocks noChangeArrowheads="1"/>
              </p:cNvSpPr>
              <p:nvPr/>
            </p:nvSpPr>
            <p:spPr bwMode="auto">
              <a:xfrm>
                <a:off x="5550" y="29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8" name="Rectangle 743"/>
              <p:cNvSpPr>
                <a:spLocks noChangeArrowheads="1"/>
              </p:cNvSpPr>
              <p:nvPr/>
            </p:nvSpPr>
            <p:spPr bwMode="auto">
              <a:xfrm>
                <a:off x="5636" y="29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9" name="Rectangle 744"/>
              <p:cNvSpPr>
                <a:spLocks noChangeArrowheads="1"/>
              </p:cNvSpPr>
              <p:nvPr/>
            </p:nvSpPr>
            <p:spPr bwMode="auto">
              <a:xfrm>
                <a:off x="5658" y="2942"/>
                <a:ext cx="14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0" name="Rectangle 745"/>
              <p:cNvSpPr>
                <a:spLocks noChangeArrowheads="1"/>
              </p:cNvSpPr>
              <p:nvPr/>
            </p:nvSpPr>
            <p:spPr bwMode="auto">
              <a:xfrm>
                <a:off x="5656" y="299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1" name="Rectangle 746"/>
              <p:cNvSpPr>
                <a:spLocks noChangeArrowheads="1"/>
              </p:cNvSpPr>
              <p:nvPr/>
            </p:nvSpPr>
            <p:spPr bwMode="auto">
              <a:xfrm>
                <a:off x="5614" y="29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2" name="Rectangle 747"/>
              <p:cNvSpPr>
                <a:spLocks noChangeArrowheads="1"/>
              </p:cNvSpPr>
              <p:nvPr/>
            </p:nvSpPr>
            <p:spPr bwMode="auto">
              <a:xfrm>
                <a:off x="5550" y="30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3" name="Rectangle 748"/>
              <p:cNvSpPr>
                <a:spLocks noChangeArrowheads="1"/>
              </p:cNvSpPr>
              <p:nvPr/>
            </p:nvSpPr>
            <p:spPr bwMode="auto">
              <a:xfrm>
                <a:off x="5592" y="30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4" name="Rectangle 749"/>
              <p:cNvSpPr>
                <a:spLocks noChangeArrowheads="1"/>
              </p:cNvSpPr>
              <p:nvPr/>
            </p:nvSpPr>
            <p:spPr bwMode="auto">
              <a:xfrm>
                <a:off x="5614"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5" name="Rectangle 750"/>
              <p:cNvSpPr>
                <a:spLocks noChangeArrowheads="1"/>
              </p:cNvSpPr>
              <p:nvPr/>
            </p:nvSpPr>
            <p:spPr bwMode="auto">
              <a:xfrm>
                <a:off x="5722"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6" name="Rectangle 751"/>
              <p:cNvSpPr>
                <a:spLocks noChangeArrowheads="1"/>
              </p:cNvSpPr>
              <p:nvPr/>
            </p:nvSpPr>
            <p:spPr bwMode="auto">
              <a:xfrm>
                <a:off x="5550" y="31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7" name="Rectangle 752"/>
              <p:cNvSpPr>
                <a:spLocks noChangeArrowheads="1"/>
              </p:cNvSpPr>
              <p:nvPr/>
            </p:nvSpPr>
            <p:spPr bwMode="auto">
              <a:xfrm>
                <a:off x="5700" y="314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8" name="Rectangle 753"/>
              <p:cNvSpPr>
                <a:spLocks noChangeArrowheads="1"/>
              </p:cNvSpPr>
              <p:nvPr/>
            </p:nvSpPr>
            <p:spPr bwMode="auto">
              <a:xfrm>
                <a:off x="5614" y="319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9" name="Rectangle 754"/>
              <p:cNvSpPr>
                <a:spLocks noChangeArrowheads="1"/>
              </p:cNvSpPr>
              <p:nvPr/>
            </p:nvSpPr>
            <p:spPr bwMode="auto">
              <a:xfrm>
                <a:off x="5680" y="319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10" name="Rectangle 755"/>
              <p:cNvSpPr>
                <a:spLocks noChangeArrowheads="1"/>
              </p:cNvSpPr>
              <p:nvPr/>
            </p:nvSpPr>
            <p:spPr bwMode="auto">
              <a:xfrm>
                <a:off x="5550" y="3294"/>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1311" name="Rectangle 756"/>
              <p:cNvSpPr>
                <a:spLocks noChangeArrowheads="1"/>
              </p:cNvSpPr>
              <p:nvPr/>
            </p:nvSpPr>
            <p:spPr bwMode="auto">
              <a:xfrm>
                <a:off x="5656" y="3294"/>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1312" name="Rectangle 757"/>
              <p:cNvSpPr>
                <a:spLocks noChangeArrowheads="1"/>
              </p:cNvSpPr>
              <p:nvPr/>
            </p:nvSpPr>
            <p:spPr bwMode="auto">
              <a:xfrm>
                <a:off x="5614" y="334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13" name="Rectangle 758"/>
              <p:cNvSpPr>
                <a:spLocks noChangeArrowheads="1"/>
              </p:cNvSpPr>
              <p:nvPr/>
            </p:nvSpPr>
            <p:spPr bwMode="auto">
              <a:xfrm>
                <a:off x="5550" y="3393"/>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14" name="Rectangle 759"/>
              <p:cNvSpPr>
                <a:spLocks noChangeArrowheads="1"/>
              </p:cNvSpPr>
              <p:nvPr/>
            </p:nvSpPr>
            <p:spPr bwMode="auto">
              <a:xfrm>
                <a:off x="5656" y="3393"/>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315" name="Rectangle 760"/>
              <p:cNvSpPr>
                <a:spLocks noChangeArrowheads="1"/>
              </p:cNvSpPr>
              <p:nvPr/>
            </p:nvSpPr>
            <p:spPr bwMode="auto">
              <a:xfrm>
                <a:off x="5786" y="3393"/>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316" name="Rectangle 761"/>
              <p:cNvSpPr>
                <a:spLocks noChangeArrowheads="1"/>
              </p:cNvSpPr>
              <p:nvPr/>
            </p:nvSpPr>
            <p:spPr bwMode="auto">
              <a:xfrm>
                <a:off x="5786" y="350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317" name="Rectangle 762"/>
              <p:cNvSpPr>
                <a:spLocks noChangeArrowheads="1"/>
              </p:cNvSpPr>
              <p:nvPr/>
            </p:nvSpPr>
            <p:spPr bwMode="auto">
              <a:xfrm>
                <a:off x="5550" y="356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18" name="Rectangle 763"/>
              <p:cNvSpPr>
                <a:spLocks noChangeArrowheads="1"/>
              </p:cNvSpPr>
              <p:nvPr/>
            </p:nvSpPr>
            <p:spPr bwMode="auto">
              <a:xfrm>
                <a:off x="5656" y="362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319" name="Rectangle 764"/>
              <p:cNvSpPr>
                <a:spLocks noChangeArrowheads="1"/>
              </p:cNvSpPr>
              <p:nvPr/>
            </p:nvSpPr>
            <p:spPr bwMode="auto">
              <a:xfrm>
                <a:off x="5656" y="3675"/>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320" name="Rectangle 765"/>
              <p:cNvSpPr>
                <a:spLocks noChangeArrowheads="1"/>
              </p:cNvSpPr>
              <p:nvPr/>
            </p:nvSpPr>
            <p:spPr bwMode="auto">
              <a:xfrm>
                <a:off x="5786" y="362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321" name="Rectangle 766"/>
              <p:cNvSpPr>
                <a:spLocks noChangeArrowheads="1"/>
              </p:cNvSpPr>
              <p:nvPr/>
            </p:nvSpPr>
            <p:spPr bwMode="auto">
              <a:xfrm>
                <a:off x="5784"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22" name="Rectangle 767"/>
              <p:cNvSpPr>
                <a:spLocks noChangeArrowheads="1"/>
              </p:cNvSpPr>
              <p:nvPr/>
            </p:nvSpPr>
            <p:spPr bwMode="auto">
              <a:xfrm>
                <a:off x="5806"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23" name="Rectangle 768"/>
              <p:cNvSpPr>
                <a:spLocks noChangeArrowheads="1"/>
              </p:cNvSpPr>
              <p:nvPr/>
            </p:nvSpPr>
            <p:spPr bwMode="auto">
              <a:xfrm>
                <a:off x="5828"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24" name="Rectangle 769"/>
              <p:cNvSpPr>
                <a:spLocks noChangeArrowheads="1"/>
              </p:cNvSpPr>
              <p:nvPr/>
            </p:nvSpPr>
            <p:spPr bwMode="auto">
              <a:xfrm>
                <a:off x="5870"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25" name="Rectangle 770"/>
              <p:cNvSpPr>
                <a:spLocks noChangeArrowheads="1"/>
              </p:cNvSpPr>
              <p:nvPr/>
            </p:nvSpPr>
            <p:spPr bwMode="auto">
              <a:xfrm>
                <a:off x="5892"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26" name="Rectangle 771"/>
              <p:cNvSpPr>
                <a:spLocks noChangeArrowheads="1"/>
              </p:cNvSpPr>
              <p:nvPr/>
            </p:nvSpPr>
            <p:spPr bwMode="auto">
              <a:xfrm>
                <a:off x="5892" y="1768"/>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27" name="Rectangle 772"/>
              <p:cNvSpPr>
                <a:spLocks noChangeArrowheads="1"/>
              </p:cNvSpPr>
              <p:nvPr/>
            </p:nvSpPr>
            <p:spPr bwMode="auto">
              <a:xfrm>
                <a:off x="5806" y="1880"/>
                <a:ext cx="12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28" name="Rectangle 773"/>
              <p:cNvSpPr>
                <a:spLocks noChangeArrowheads="1"/>
              </p:cNvSpPr>
              <p:nvPr/>
            </p:nvSpPr>
            <p:spPr bwMode="auto">
              <a:xfrm>
                <a:off x="5784" y="2049"/>
                <a:ext cx="76" cy="32"/>
              </a:xfrm>
              <a:prstGeom prst="rect">
                <a:avLst/>
              </a:prstGeom>
              <a:grpFill/>
              <a:ln>
                <a:noFill/>
              </a:ln>
            </p:spPr>
            <p:txBody>
              <a:bodyPr vert="horz" wrap="square" lIns="91440" tIns="45720" rIns="91440" bIns="45720" numCol="1" anchor="t" anchorCtr="0" compatLnSpc="1"/>
              <a:lstStyle/>
              <a:p>
                <a:endParaRPr lang="zh-CN" altLang="en-US"/>
              </a:p>
            </p:txBody>
          </p:sp>
          <p:sp>
            <p:nvSpPr>
              <p:cNvPr id="1329" name="Rectangle 774"/>
              <p:cNvSpPr>
                <a:spLocks noChangeArrowheads="1"/>
              </p:cNvSpPr>
              <p:nvPr/>
            </p:nvSpPr>
            <p:spPr bwMode="auto">
              <a:xfrm>
                <a:off x="5592" y="2105"/>
                <a:ext cx="226"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0" name="Rectangle 775"/>
              <p:cNvSpPr>
                <a:spLocks noChangeArrowheads="1"/>
              </p:cNvSpPr>
              <p:nvPr/>
            </p:nvSpPr>
            <p:spPr bwMode="auto">
              <a:xfrm>
                <a:off x="5850" y="2105"/>
                <a:ext cx="78"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1" name="Rectangle 776"/>
              <p:cNvSpPr>
                <a:spLocks noChangeArrowheads="1"/>
              </p:cNvSpPr>
              <p:nvPr/>
            </p:nvSpPr>
            <p:spPr bwMode="auto">
              <a:xfrm>
                <a:off x="5684" y="2217"/>
                <a:ext cx="220"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2" name="Rectangle 777"/>
              <p:cNvSpPr>
                <a:spLocks noChangeArrowheads="1"/>
              </p:cNvSpPr>
              <p:nvPr/>
            </p:nvSpPr>
            <p:spPr bwMode="auto">
              <a:xfrm>
                <a:off x="5784" y="22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3" name="Rectangle 778"/>
              <p:cNvSpPr>
                <a:spLocks noChangeArrowheads="1"/>
              </p:cNvSpPr>
              <p:nvPr/>
            </p:nvSpPr>
            <p:spPr bwMode="auto">
              <a:xfrm>
                <a:off x="5806"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4" name="Rectangle 779"/>
              <p:cNvSpPr>
                <a:spLocks noChangeArrowheads="1"/>
              </p:cNvSpPr>
              <p:nvPr/>
            </p:nvSpPr>
            <p:spPr bwMode="auto">
              <a:xfrm>
                <a:off x="5806" y="2387"/>
                <a:ext cx="12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35" name="Rectangle 780"/>
              <p:cNvSpPr>
                <a:spLocks noChangeArrowheads="1"/>
              </p:cNvSpPr>
              <p:nvPr/>
            </p:nvSpPr>
            <p:spPr bwMode="auto">
              <a:xfrm>
                <a:off x="5892" y="2443"/>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36" name="Rectangle 781"/>
              <p:cNvSpPr>
                <a:spLocks noChangeArrowheads="1"/>
              </p:cNvSpPr>
              <p:nvPr/>
            </p:nvSpPr>
            <p:spPr bwMode="auto">
              <a:xfrm>
                <a:off x="5784" y="2499"/>
                <a:ext cx="15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37" name="Rectangle 782"/>
              <p:cNvSpPr>
                <a:spLocks noChangeArrowheads="1"/>
              </p:cNvSpPr>
              <p:nvPr/>
            </p:nvSpPr>
            <p:spPr bwMode="auto">
              <a:xfrm>
                <a:off x="5784" y="2668"/>
                <a:ext cx="76"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8" name="Rectangle 783"/>
              <p:cNvSpPr>
                <a:spLocks noChangeArrowheads="1"/>
              </p:cNvSpPr>
              <p:nvPr/>
            </p:nvSpPr>
            <p:spPr bwMode="auto">
              <a:xfrm>
                <a:off x="5892" y="266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9" name="Rectangle 784"/>
              <p:cNvSpPr>
                <a:spLocks noChangeArrowheads="1"/>
              </p:cNvSpPr>
              <p:nvPr/>
            </p:nvSpPr>
            <p:spPr bwMode="auto">
              <a:xfrm>
                <a:off x="5806" y="278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0" name="Rectangle 785"/>
              <p:cNvSpPr>
                <a:spLocks noChangeArrowheads="1"/>
              </p:cNvSpPr>
              <p:nvPr/>
            </p:nvSpPr>
            <p:spPr bwMode="auto">
              <a:xfrm>
                <a:off x="5828" y="2780"/>
                <a:ext cx="76"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1" name="Rectangle 786"/>
              <p:cNvSpPr>
                <a:spLocks noChangeArrowheads="1"/>
              </p:cNvSpPr>
              <p:nvPr/>
            </p:nvSpPr>
            <p:spPr bwMode="auto">
              <a:xfrm>
                <a:off x="5914"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2" name="Rectangle 787"/>
              <p:cNvSpPr>
                <a:spLocks noChangeArrowheads="1"/>
              </p:cNvSpPr>
              <p:nvPr/>
            </p:nvSpPr>
            <p:spPr bwMode="auto">
              <a:xfrm>
                <a:off x="5936"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3" name="Rectangle 788"/>
              <p:cNvSpPr>
                <a:spLocks noChangeArrowheads="1"/>
              </p:cNvSpPr>
              <p:nvPr/>
            </p:nvSpPr>
            <p:spPr bwMode="auto">
              <a:xfrm>
                <a:off x="5980"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4" name="Rectangle 789"/>
              <p:cNvSpPr>
                <a:spLocks noChangeArrowheads="1"/>
              </p:cNvSpPr>
              <p:nvPr/>
            </p:nvSpPr>
            <p:spPr bwMode="auto">
              <a:xfrm>
                <a:off x="6000"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5" name="Rectangle 790"/>
              <p:cNvSpPr>
                <a:spLocks noChangeArrowheads="1"/>
              </p:cNvSpPr>
              <p:nvPr/>
            </p:nvSpPr>
            <p:spPr bwMode="auto">
              <a:xfrm>
                <a:off x="6022"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6" name="Rectangle 791"/>
              <p:cNvSpPr>
                <a:spLocks noChangeArrowheads="1"/>
              </p:cNvSpPr>
              <p:nvPr/>
            </p:nvSpPr>
            <p:spPr bwMode="auto">
              <a:xfrm>
                <a:off x="6022" y="1768"/>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47" name="Rectangle 792"/>
              <p:cNvSpPr>
                <a:spLocks noChangeArrowheads="1"/>
              </p:cNvSpPr>
              <p:nvPr/>
            </p:nvSpPr>
            <p:spPr bwMode="auto">
              <a:xfrm>
                <a:off x="5700" y="1824"/>
                <a:ext cx="228" cy="30"/>
              </a:xfrm>
              <a:prstGeom prst="rect">
                <a:avLst/>
              </a:prstGeom>
              <a:grpFill/>
              <a:ln>
                <a:noFill/>
              </a:ln>
            </p:spPr>
            <p:txBody>
              <a:bodyPr vert="horz" wrap="square" lIns="91440" tIns="45720" rIns="91440" bIns="45720" numCol="1" anchor="t" anchorCtr="0" compatLnSpc="1"/>
              <a:lstStyle/>
              <a:p>
                <a:endParaRPr lang="zh-CN" altLang="en-US"/>
              </a:p>
            </p:txBody>
          </p:sp>
          <p:sp>
            <p:nvSpPr>
              <p:cNvPr id="1348" name="Rectangle 793"/>
              <p:cNvSpPr>
                <a:spLocks noChangeArrowheads="1"/>
              </p:cNvSpPr>
              <p:nvPr/>
            </p:nvSpPr>
            <p:spPr bwMode="auto">
              <a:xfrm>
                <a:off x="5942" y="1824"/>
                <a:ext cx="7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49" name="Rectangle 794"/>
              <p:cNvSpPr>
                <a:spLocks noChangeArrowheads="1"/>
              </p:cNvSpPr>
              <p:nvPr/>
            </p:nvSpPr>
            <p:spPr bwMode="auto">
              <a:xfrm>
                <a:off x="6022" y="1824"/>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50" name="Rectangle 795"/>
              <p:cNvSpPr>
                <a:spLocks noChangeArrowheads="1"/>
              </p:cNvSpPr>
              <p:nvPr/>
            </p:nvSpPr>
            <p:spPr bwMode="auto">
              <a:xfrm>
                <a:off x="6022" y="18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51" name="Rectangle 796"/>
              <p:cNvSpPr>
                <a:spLocks noChangeArrowheads="1"/>
              </p:cNvSpPr>
              <p:nvPr/>
            </p:nvSpPr>
            <p:spPr bwMode="auto">
              <a:xfrm>
                <a:off x="5700" y="1936"/>
                <a:ext cx="228" cy="33"/>
              </a:xfrm>
              <a:prstGeom prst="rect">
                <a:avLst/>
              </a:prstGeom>
              <a:grpFill/>
              <a:ln>
                <a:noFill/>
              </a:ln>
            </p:spPr>
            <p:txBody>
              <a:bodyPr vert="horz" wrap="square" lIns="91440" tIns="45720" rIns="91440" bIns="45720" numCol="1" anchor="t" anchorCtr="0" compatLnSpc="1"/>
              <a:lstStyle/>
              <a:p>
                <a:endParaRPr lang="zh-CN" altLang="en-US"/>
              </a:p>
            </p:txBody>
          </p:sp>
          <p:sp>
            <p:nvSpPr>
              <p:cNvPr id="1352" name="Rectangle 797"/>
              <p:cNvSpPr>
                <a:spLocks noChangeArrowheads="1"/>
              </p:cNvSpPr>
              <p:nvPr/>
            </p:nvSpPr>
            <p:spPr bwMode="auto">
              <a:xfrm>
                <a:off x="5958" y="1936"/>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1353" name="Rectangle 798"/>
              <p:cNvSpPr>
                <a:spLocks noChangeArrowheads="1"/>
              </p:cNvSpPr>
              <p:nvPr/>
            </p:nvSpPr>
            <p:spPr bwMode="auto">
              <a:xfrm>
                <a:off x="5978" y="1936"/>
                <a:ext cx="36" cy="33"/>
              </a:xfrm>
              <a:prstGeom prst="rect">
                <a:avLst/>
              </a:prstGeom>
              <a:grpFill/>
              <a:ln>
                <a:noFill/>
              </a:ln>
            </p:spPr>
            <p:txBody>
              <a:bodyPr vert="horz" wrap="square" lIns="91440" tIns="45720" rIns="91440" bIns="45720" numCol="1" anchor="t" anchorCtr="0" compatLnSpc="1"/>
              <a:lstStyle/>
              <a:p>
                <a:endParaRPr lang="zh-CN" altLang="en-US"/>
              </a:p>
            </p:txBody>
          </p:sp>
          <p:sp>
            <p:nvSpPr>
              <p:cNvPr id="1354" name="Rectangle 799"/>
              <p:cNvSpPr>
                <a:spLocks noChangeArrowheads="1"/>
              </p:cNvSpPr>
              <p:nvPr/>
            </p:nvSpPr>
            <p:spPr bwMode="auto">
              <a:xfrm>
                <a:off x="5914" y="2049"/>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55" name="Rectangle 800"/>
              <p:cNvSpPr>
                <a:spLocks noChangeArrowheads="1"/>
              </p:cNvSpPr>
              <p:nvPr/>
            </p:nvSpPr>
            <p:spPr bwMode="auto">
              <a:xfrm>
                <a:off x="5958" y="2049"/>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56" name="Rectangle 801"/>
              <p:cNvSpPr>
                <a:spLocks noChangeArrowheads="1"/>
              </p:cNvSpPr>
              <p:nvPr/>
            </p:nvSpPr>
            <p:spPr bwMode="auto">
              <a:xfrm>
                <a:off x="6022" y="2049"/>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57" name="Rectangle 802"/>
              <p:cNvSpPr>
                <a:spLocks noChangeArrowheads="1"/>
              </p:cNvSpPr>
              <p:nvPr/>
            </p:nvSpPr>
            <p:spPr bwMode="auto">
              <a:xfrm>
                <a:off x="5936" y="21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58" name="Rectangle 803"/>
              <p:cNvSpPr>
                <a:spLocks noChangeArrowheads="1"/>
              </p:cNvSpPr>
              <p:nvPr/>
            </p:nvSpPr>
            <p:spPr bwMode="auto">
              <a:xfrm>
                <a:off x="6000" y="210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59" name="Rectangle 804"/>
              <p:cNvSpPr>
                <a:spLocks noChangeArrowheads="1"/>
              </p:cNvSpPr>
              <p:nvPr/>
            </p:nvSpPr>
            <p:spPr bwMode="auto">
              <a:xfrm>
                <a:off x="6022" y="21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60" name="Rectangle 805"/>
              <p:cNvSpPr>
                <a:spLocks noChangeArrowheads="1"/>
              </p:cNvSpPr>
              <p:nvPr/>
            </p:nvSpPr>
            <p:spPr bwMode="auto">
              <a:xfrm>
                <a:off x="5980" y="21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61" name="Rectangle 806"/>
              <p:cNvSpPr>
                <a:spLocks noChangeArrowheads="1"/>
              </p:cNvSpPr>
              <p:nvPr/>
            </p:nvSpPr>
            <p:spPr bwMode="auto">
              <a:xfrm>
                <a:off x="6022" y="21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62" name="Rectangle 807"/>
              <p:cNvSpPr>
                <a:spLocks noChangeArrowheads="1"/>
              </p:cNvSpPr>
              <p:nvPr/>
            </p:nvSpPr>
            <p:spPr bwMode="auto">
              <a:xfrm>
                <a:off x="5980" y="2217"/>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63" name="Rectangle 808"/>
              <p:cNvSpPr>
                <a:spLocks noChangeArrowheads="1"/>
              </p:cNvSpPr>
              <p:nvPr/>
            </p:nvSpPr>
            <p:spPr bwMode="auto">
              <a:xfrm>
                <a:off x="6022" y="22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64" name="Rectangle 809"/>
              <p:cNvSpPr>
                <a:spLocks noChangeArrowheads="1"/>
              </p:cNvSpPr>
              <p:nvPr/>
            </p:nvSpPr>
            <p:spPr bwMode="auto">
              <a:xfrm>
                <a:off x="5870" y="2273"/>
                <a:ext cx="58" cy="32"/>
              </a:xfrm>
              <a:prstGeom prst="rect">
                <a:avLst/>
              </a:prstGeom>
              <a:grpFill/>
              <a:ln>
                <a:noFill/>
              </a:ln>
            </p:spPr>
            <p:txBody>
              <a:bodyPr vert="horz" wrap="square" lIns="91440" tIns="45720" rIns="91440" bIns="45720" numCol="1" anchor="t" anchorCtr="0" compatLnSpc="1"/>
              <a:lstStyle/>
              <a:p>
                <a:endParaRPr lang="zh-CN" altLang="en-US"/>
              </a:p>
            </p:txBody>
          </p:sp>
          <p:sp>
            <p:nvSpPr>
              <p:cNvPr id="1365" name="Rectangle 810"/>
              <p:cNvSpPr>
                <a:spLocks noChangeArrowheads="1"/>
              </p:cNvSpPr>
              <p:nvPr/>
            </p:nvSpPr>
            <p:spPr bwMode="auto">
              <a:xfrm>
                <a:off x="5980" y="2273"/>
                <a:ext cx="12" cy="32"/>
              </a:xfrm>
              <a:prstGeom prst="rect">
                <a:avLst/>
              </a:prstGeom>
              <a:grpFill/>
              <a:ln>
                <a:noFill/>
              </a:ln>
            </p:spPr>
            <p:txBody>
              <a:bodyPr vert="horz" wrap="square" lIns="91440" tIns="45720" rIns="91440" bIns="45720" numCol="1" anchor="t" anchorCtr="0" compatLnSpc="1"/>
              <a:lstStyle/>
              <a:p>
                <a:endParaRPr lang="zh-CN" altLang="en-US"/>
              </a:p>
            </p:txBody>
          </p:sp>
        </p:grpSp>
        <p:grpSp>
          <p:nvGrpSpPr>
            <p:cNvPr id="371" name="Group 1012"/>
            <p:cNvGrpSpPr/>
            <p:nvPr/>
          </p:nvGrpSpPr>
          <p:grpSpPr bwMode="auto">
            <a:xfrm>
              <a:off x="-3900818" y="-1035049"/>
              <a:ext cx="2209875" cy="4397375"/>
              <a:chOff x="4814" y="935"/>
              <a:chExt cx="1392" cy="2770"/>
            </a:xfrm>
            <a:grpFill/>
          </p:grpSpPr>
          <p:sp>
            <p:nvSpPr>
              <p:cNvPr id="966" name="Rectangle 812"/>
              <p:cNvSpPr>
                <a:spLocks noChangeArrowheads="1"/>
              </p:cNvSpPr>
              <p:nvPr/>
            </p:nvSpPr>
            <p:spPr bwMode="auto">
              <a:xfrm>
                <a:off x="6022"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67" name="Rectangle 813"/>
              <p:cNvSpPr>
                <a:spLocks noChangeArrowheads="1"/>
              </p:cNvSpPr>
              <p:nvPr/>
            </p:nvSpPr>
            <p:spPr bwMode="auto">
              <a:xfrm>
                <a:off x="6002" y="2329"/>
                <a:ext cx="32" cy="32"/>
              </a:xfrm>
              <a:prstGeom prst="rect">
                <a:avLst/>
              </a:prstGeom>
              <a:grpFill/>
              <a:ln>
                <a:noFill/>
              </a:ln>
            </p:spPr>
            <p:txBody>
              <a:bodyPr vert="horz" wrap="square" lIns="91440" tIns="45720" rIns="91440" bIns="45720" numCol="1" anchor="t" anchorCtr="0" compatLnSpc="1"/>
              <a:lstStyle/>
              <a:p>
                <a:endParaRPr lang="zh-CN" altLang="en-US"/>
              </a:p>
            </p:txBody>
          </p:sp>
          <p:sp>
            <p:nvSpPr>
              <p:cNvPr id="968" name="Rectangle 814"/>
              <p:cNvSpPr>
                <a:spLocks noChangeArrowheads="1"/>
              </p:cNvSpPr>
              <p:nvPr/>
            </p:nvSpPr>
            <p:spPr bwMode="auto">
              <a:xfrm>
                <a:off x="5936" y="238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69" name="Rectangle 815"/>
              <p:cNvSpPr>
                <a:spLocks noChangeArrowheads="1"/>
              </p:cNvSpPr>
              <p:nvPr/>
            </p:nvSpPr>
            <p:spPr bwMode="auto">
              <a:xfrm>
                <a:off x="5980" y="238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70" name="Rectangle 816"/>
              <p:cNvSpPr>
                <a:spLocks noChangeArrowheads="1"/>
              </p:cNvSpPr>
              <p:nvPr/>
            </p:nvSpPr>
            <p:spPr bwMode="auto">
              <a:xfrm>
                <a:off x="6000" y="238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71" name="Rectangle 817"/>
              <p:cNvSpPr>
                <a:spLocks noChangeArrowheads="1"/>
              </p:cNvSpPr>
              <p:nvPr/>
            </p:nvSpPr>
            <p:spPr bwMode="auto">
              <a:xfrm>
                <a:off x="6022" y="238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72" name="Rectangle 818"/>
              <p:cNvSpPr>
                <a:spLocks noChangeArrowheads="1"/>
              </p:cNvSpPr>
              <p:nvPr/>
            </p:nvSpPr>
            <p:spPr bwMode="auto">
              <a:xfrm>
                <a:off x="5936" y="2443"/>
                <a:ext cx="56" cy="30"/>
              </a:xfrm>
              <a:prstGeom prst="rect">
                <a:avLst/>
              </a:prstGeom>
              <a:grpFill/>
              <a:ln>
                <a:noFill/>
              </a:ln>
            </p:spPr>
            <p:txBody>
              <a:bodyPr vert="horz" wrap="square" lIns="91440" tIns="45720" rIns="91440" bIns="45720" numCol="1" anchor="t" anchorCtr="0" compatLnSpc="1"/>
              <a:lstStyle/>
              <a:p>
                <a:endParaRPr lang="zh-CN" altLang="en-US"/>
              </a:p>
            </p:txBody>
          </p:sp>
          <p:sp>
            <p:nvSpPr>
              <p:cNvPr id="973" name="Rectangle 819"/>
              <p:cNvSpPr>
                <a:spLocks noChangeArrowheads="1"/>
              </p:cNvSpPr>
              <p:nvPr/>
            </p:nvSpPr>
            <p:spPr bwMode="auto">
              <a:xfrm>
                <a:off x="6022" y="2443"/>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74" name="Rectangle 820"/>
              <p:cNvSpPr>
                <a:spLocks noChangeArrowheads="1"/>
              </p:cNvSpPr>
              <p:nvPr/>
            </p:nvSpPr>
            <p:spPr bwMode="auto">
              <a:xfrm>
                <a:off x="6022" y="2499"/>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75" name="Rectangle 821"/>
              <p:cNvSpPr>
                <a:spLocks noChangeArrowheads="1"/>
              </p:cNvSpPr>
              <p:nvPr/>
            </p:nvSpPr>
            <p:spPr bwMode="auto">
              <a:xfrm>
                <a:off x="5914" y="255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76" name="Rectangle 822"/>
              <p:cNvSpPr>
                <a:spLocks noChangeArrowheads="1"/>
              </p:cNvSpPr>
              <p:nvPr/>
            </p:nvSpPr>
            <p:spPr bwMode="auto">
              <a:xfrm>
                <a:off x="5980" y="255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77" name="Rectangle 823"/>
              <p:cNvSpPr>
                <a:spLocks noChangeArrowheads="1"/>
              </p:cNvSpPr>
              <p:nvPr/>
            </p:nvSpPr>
            <p:spPr bwMode="auto">
              <a:xfrm>
                <a:off x="6002" y="2555"/>
                <a:ext cx="32" cy="32"/>
              </a:xfrm>
              <a:prstGeom prst="rect">
                <a:avLst/>
              </a:prstGeom>
              <a:grpFill/>
              <a:ln>
                <a:noFill/>
              </a:ln>
            </p:spPr>
            <p:txBody>
              <a:bodyPr vert="horz" wrap="square" lIns="91440" tIns="45720" rIns="91440" bIns="45720" numCol="1" anchor="t" anchorCtr="0" compatLnSpc="1"/>
              <a:lstStyle/>
              <a:p>
                <a:endParaRPr lang="zh-CN" altLang="en-US"/>
              </a:p>
            </p:txBody>
          </p:sp>
          <p:sp>
            <p:nvSpPr>
              <p:cNvPr id="978" name="Rectangle 824"/>
              <p:cNvSpPr>
                <a:spLocks noChangeArrowheads="1"/>
              </p:cNvSpPr>
              <p:nvPr/>
            </p:nvSpPr>
            <p:spPr bwMode="auto">
              <a:xfrm>
                <a:off x="6022" y="2611"/>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979" name="Rectangle 825"/>
              <p:cNvSpPr>
                <a:spLocks noChangeArrowheads="1"/>
              </p:cNvSpPr>
              <p:nvPr/>
            </p:nvSpPr>
            <p:spPr bwMode="auto">
              <a:xfrm>
                <a:off x="5958" y="266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0" name="Rectangle 826"/>
              <p:cNvSpPr>
                <a:spLocks noChangeArrowheads="1"/>
              </p:cNvSpPr>
              <p:nvPr/>
            </p:nvSpPr>
            <p:spPr bwMode="auto">
              <a:xfrm>
                <a:off x="6022" y="266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1" name="Rectangle 827"/>
              <p:cNvSpPr>
                <a:spLocks noChangeArrowheads="1"/>
              </p:cNvSpPr>
              <p:nvPr/>
            </p:nvSpPr>
            <p:spPr bwMode="auto">
              <a:xfrm>
                <a:off x="6000" y="272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82" name="Rectangle 828"/>
              <p:cNvSpPr>
                <a:spLocks noChangeArrowheads="1"/>
              </p:cNvSpPr>
              <p:nvPr/>
            </p:nvSpPr>
            <p:spPr bwMode="auto">
              <a:xfrm>
                <a:off x="5936" y="278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3" name="Rectangle 829"/>
              <p:cNvSpPr>
                <a:spLocks noChangeArrowheads="1"/>
              </p:cNvSpPr>
              <p:nvPr/>
            </p:nvSpPr>
            <p:spPr bwMode="auto">
              <a:xfrm>
                <a:off x="5980" y="278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4" name="Rectangle 830"/>
              <p:cNvSpPr>
                <a:spLocks noChangeArrowheads="1"/>
              </p:cNvSpPr>
              <p:nvPr/>
            </p:nvSpPr>
            <p:spPr bwMode="auto">
              <a:xfrm>
                <a:off x="6022" y="278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5" name="Rectangle 831"/>
              <p:cNvSpPr>
                <a:spLocks noChangeArrowheads="1"/>
              </p:cNvSpPr>
              <p:nvPr/>
            </p:nvSpPr>
            <p:spPr bwMode="auto">
              <a:xfrm>
                <a:off x="5914" y="283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86" name="Rectangle 832"/>
              <p:cNvSpPr>
                <a:spLocks noChangeArrowheads="1"/>
              </p:cNvSpPr>
              <p:nvPr/>
            </p:nvSpPr>
            <p:spPr bwMode="auto">
              <a:xfrm>
                <a:off x="6022" y="283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7" name="Rectangle 833"/>
              <p:cNvSpPr>
                <a:spLocks noChangeArrowheads="1"/>
              </p:cNvSpPr>
              <p:nvPr/>
            </p:nvSpPr>
            <p:spPr bwMode="auto">
              <a:xfrm>
                <a:off x="5914" y="289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88" name="Rectangle 834"/>
              <p:cNvSpPr>
                <a:spLocks noChangeArrowheads="1"/>
              </p:cNvSpPr>
              <p:nvPr/>
            </p:nvSpPr>
            <p:spPr bwMode="auto">
              <a:xfrm>
                <a:off x="5958" y="289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9" name="Rectangle 835"/>
              <p:cNvSpPr>
                <a:spLocks noChangeArrowheads="1"/>
              </p:cNvSpPr>
              <p:nvPr/>
            </p:nvSpPr>
            <p:spPr bwMode="auto">
              <a:xfrm>
                <a:off x="5656" y="2942"/>
                <a:ext cx="14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0" name="Rectangle 836"/>
              <p:cNvSpPr>
                <a:spLocks noChangeArrowheads="1"/>
              </p:cNvSpPr>
              <p:nvPr/>
            </p:nvSpPr>
            <p:spPr bwMode="auto">
              <a:xfrm>
                <a:off x="5806" y="29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1" name="Rectangle 837"/>
              <p:cNvSpPr>
                <a:spLocks noChangeArrowheads="1"/>
              </p:cNvSpPr>
              <p:nvPr/>
            </p:nvSpPr>
            <p:spPr bwMode="auto">
              <a:xfrm>
                <a:off x="5870" y="294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92" name="Rectangle 838"/>
              <p:cNvSpPr>
                <a:spLocks noChangeArrowheads="1"/>
              </p:cNvSpPr>
              <p:nvPr/>
            </p:nvSpPr>
            <p:spPr bwMode="auto">
              <a:xfrm>
                <a:off x="5914" y="294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93" name="Rectangle 839"/>
              <p:cNvSpPr>
                <a:spLocks noChangeArrowheads="1"/>
              </p:cNvSpPr>
              <p:nvPr/>
            </p:nvSpPr>
            <p:spPr bwMode="auto">
              <a:xfrm>
                <a:off x="6022" y="29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4" name="Rectangle 840"/>
              <p:cNvSpPr>
                <a:spLocks noChangeArrowheads="1"/>
              </p:cNvSpPr>
              <p:nvPr/>
            </p:nvSpPr>
            <p:spPr bwMode="auto">
              <a:xfrm>
                <a:off x="5850" y="29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5" name="Rectangle 841"/>
              <p:cNvSpPr>
                <a:spLocks noChangeArrowheads="1"/>
              </p:cNvSpPr>
              <p:nvPr/>
            </p:nvSpPr>
            <p:spPr bwMode="auto">
              <a:xfrm>
                <a:off x="6000" y="299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96" name="Rectangle 842"/>
              <p:cNvSpPr>
                <a:spLocks noChangeArrowheads="1"/>
              </p:cNvSpPr>
              <p:nvPr/>
            </p:nvSpPr>
            <p:spPr bwMode="auto">
              <a:xfrm>
                <a:off x="6022" y="29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7" name="Rectangle 843"/>
              <p:cNvSpPr>
                <a:spLocks noChangeArrowheads="1"/>
              </p:cNvSpPr>
              <p:nvPr/>
            </p:nvSpPr>
            <p:spPr bwMode="auto">
              <a:xfrm>
                <a:off x="5936" y="30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8" name="Rectangle 844"/>
              <p:cNvSpPr>
                <a:spLocks noChangeArrowheads="1"/>
              </p:cNvSpPr>
              <p:nvPr/>
            </p:nvSpPr>
            <p:spPr bwMode="auto">
              <a:xfrm>
                <a:off x="5980" y="30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9" name="Rectangle 845"/>
              <p:cNvSpPr>
                <a:spLocks noChangeArrowheads="1"/>
              </p:cNvSpPr>
              <p:nvPr/>
            </p:nvSpPr>
            <p:spPr bwMode="auto">
              <a:xfrm>
                <a:off x="6022" y="30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0" name="Rectangle 846"/>
              <p:cNvSpPr>
                <a:spLocks noChangeArrowheads="1"/>
              </p:cNvSpPr>
              <p:nvPr/>
            </p:nvSpPr>
            <p:spPr bwMode="auto">
              <a:xfrm>
                <a:off x="5850"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1" name="Rectangle 847"/>
              <p:cNvSpPr>
                <a:spLocks noChangeArrowheads="1"/>
              </p:cNvSpPr>
              <p:nvPr/>
            </p:nvSpPr>
            <p:spPr bwMode="auto">
              <a:xfrm>
                <a:off x="5806"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2" name="Rectangle 848"/>
              <p:cNvSpPr>
                <a:spLocks noChangeArrowheads="1"/>
              </p:cNvSpPr>
              <p:nvPr/>
            </p:nvSpPr>
            <p:spPr bwMode="auto">
              <a:xfrm>
                <a:off x="5958"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3" name="Rectangle 849"/>
              <p:cNvSpPr>
                <a:spLocks noChangeArrowheads="1"/>
              </p:cNvSpPr>
              <p:nvPr/>
            </p:nvSpPr>
            <p:spPr bwMode="auto">
              <a:xfrm>
                <a:off x="5980"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4" name="Rectangle 850"/>
              <p:cNvSpPr>
                <a:spLocks noChangeArrowheads="1"/>
              </p:cNvSpPr>
              <p:nvPr/>
            </p:nvSpPr>
            <p:spPr bwMode="auto">
              <a:xfrm>
                <a:off x="5936" y="31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5" name="Rectangle 851"/>
              <p:cNvSpPr>
                <a:spLocks noChangeArrowheads="1"/>
              </p:cNvSpPr>
              <p:nvPr/>
            </p:nvSpPr>
            <p:spPr bwMode="auto">
              <a:xfrm>
                <a:off x="5892" y="31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6" name="Rectangle 852"/>
              <p:cNvSpPr>
                <a:spLocks noChangeArrowheads="1"/>
              </p:cNvSpPr>
              <p:nvPr/>
            </p:nvSpPr>
            <p:spPr bwMode="auto">
              <a:xfrm>
                <a:off x="6022" y="31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7" name="Rectangle 853"/>
              <p:cNvSpPr>
                <a:spLocks noChangeArrowheads="1"/>
              </p:cNvSpPr>
              <p:nvPr/>
            </p:nvSpPr>
            <p:spPr bwMode="auto">
              <a:xfrm>
                <a:off x="5850" y="319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8" name="Rectangle 854"/>
              <p:cNvSpPr>
                <a:spLocks noChangeArrowheads="1"/>
              </p:cNvSpPr>
              <p:nvPr/>
            </p:nvSpPr>
            <p:spPr bwMode="auto">
              <a:xfrm>
                <a:off x="6022" y="319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9" name="Rectangle 855"/>
              <p:cNvSpPr>
                <a:spLocks noChangeArrowheads="1"/>
              </p:cNvSpPr>
              <p:nvPr/>
            </p:nvSpPr>
            <p:spPr bwMode="auto">
              <a:xfrm>
                <a:off x="5936" y="324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10" name="Rectangle 856"/>
              <p:cNvSpPr>
                <a:spLocks noChangeArrowheads="1"/>
              </p:cNvSpPr>
              <p:nvPr/>
            </p:nvSpPr>
            <p:spPr bwMode="auto">
              <a:xfrm>
                <a:off x="5828" y="324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11" name="Rectangle 857"/>
              <p:cNvSpPr>
                <a:spLocks noChangeArrowheads="1"/>
              </p:cNvSpPr>
              <p:nvPr/>
            </p:nvSpPr>
            <p:spPr bwMode="auto">
              <a:xfrm>
                <a:off x="5892" y="324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12" name="Rectangle 858"/>
              <p:cNvSpPr>
                <a:spLocks noChangeArrowheads="1"/>
              </p:cNvSpPr>
              <p:nvPr/>
            </p:nvSpPr>
            <p:spPr bwMode="auto">
              <a:xfrm>
                <a:off x="5892" y="3294"/>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1013" name="Rectangle 859"/>
              <p:cNvSpPr>
                <a:spLocks noChangeArrowheads="1"/>
              </p:cNvSpPr>
              <p:nvPr/>
            </p:nvSpPr>
            <p:spPr bwMode="auto">
              <a:xfrm>
                <a:off x="6022" y="3294"/>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1014" name="Rectangle 860"/>
              <p:cNvSpPr>
                <a:spLocks noChangeArrowheads="1"/>
              </p:cNvSpPr>
              <p:nvPr/>
            </p:nvSpPr>
            <p:spPr bwMode="auto">
              <a:xfrm>
                <a:off x="5936" y="334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15" name="Rectangle 861"/>
              <p:cNvSpPr>
                <a:spLocks noChangeArrowheads="1"/>
              </p:cNvSpPr>
              <p:nvPr/>
            </p:nvSpPr>
            <p:spPr bwMode="auto">
              <a:xfrm>
                <a:off x="5850" y="334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16" name="Rectangle 862"/>
              <p:cNvSpPr>
                <a:spLocks noChangeArrowheads="1"/>
              </p:cNvSpPr>
              <p:nvPr/>
            </p:nvSpPr>
            <p:spPr bwMode="auto">
              <a:xfrm>
                <a:off x="5784" y="3393"/>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017" name="Rectangle 863"/>
              <p:cNvSpPr>
                <a:spLocks noChangeArrowheads="1"/>
              </p:cNvSpPr>
              <p:nvPr/>
            </p:nvSpPr>
            <p:spPr bwMode="auto">
              <a:xfrm>
                <a:off x="5892" y="3393"/>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018" name="Rectangle 864"/>
              <p:cNvSpPr>
                <a:spLocks noChangeArrowheads="1"/>
              </p:cNvSpPr>
              <p:nvPr/>
            </p:nvSpPr>
            <p:spPr bwMode="auto">
              <a:xfrm>
                <a:off x="6022" y="3393"/>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019" name="Rectangle 865"/>
              <p:cNvSpPr>
                <a:spLocks noChangeArrowheads="1"/>
              </p:cNvSpPr>
              <p:nvPr/>
            </p:nvSpPr>
            <p:spPr bwMode="auto">
              <a:xfrm>
                <a:off x="6022" y="3449"/>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20" name="Rectangle 866"/>
              <p:cNvSpPr>
                <a:spLocks noChangeArrowheads="1"/>
              </p:cNvSpPr>
              <p:nvPr/>
            </p:nvSpPr>
            <p:spPr bwMode="auto">
              <a:xfrm>
                <a:off x="5892" y="350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021" name="Rectangle 867"/>
              <p:cNvSpPr>
                <a:spLocks noChangeArrowheads="1"/>
              </p:cNvSpPr>
              <p:nvPr/>
            </p:nvSpPr>
            <p:spPr bwMode="auto">
              <a:xfrm>
                <a:off x="6022" y="350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022" name="Rectangle 868"/>
              <p:cNvSpPr>
                <a:spLocks noChangeArrowheads="1"/>
              </p:cNvSpPr>
              <p:nvPr/>
            </p:nvSpPr>
            <p:spPr bwMode="auto">
              <a:xfrm>
                <a:off x="5914" y="356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023" name="Rectangle 869"/>
              <p:cNvSpPr>
                <a:spLocks noChangeArrowheads="1"/>
              </p:cNvSpPr>
              <p:nvPr/>
            </p:nvSpPr>
            <p:spPr bwMode="auto">
              <a:xfrm>
                <a:off x="5892" y="3675"/>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024" name="Rectangle 870"/>
              <p:cNvSpPr>
                <a:spLocks noChangeArrowheads="1"/>
              </p:cNvSpPr>
              <p:nvPr/>
            </p:nvSpPr>
            <p:spPr bwMode="auto">
              <a:xfrm>
                <a:off x="6022" y="362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025" name="Freeform 871"/>
              <p:cNvSpPr/>
              <p:nvPr/>
            </p:nvSpPr>
            <p:spPr bwMode="auto">
              <a:xfrm>
                <a:off x="6052" y="1656"/>
                <a:ext cx="154" cy="351"/>
              </a:xfrm>
              <a:custGeom>
                <a:avLst/>
                <a:gdLst>
                  <a:gd name="T0" fmla="*/ 0 w 154"/>
                  <a:gd name="T1" fmla="*/ 0 h 351"/>
                  <a:gd name="T2" fmla="*/ 0 w 154"/>
                  <a:gd name="T3" fmla="*/ 32 h 351"/>
                  <a:gd name="T4" fmla="*/ 154 w 154"/>
                  <a:gd name="T5" fmla="*/ 351 h 351"/>
                  <a:gd name="T6" fmla="*/ 154 w 154"/>
                  <a:gd name="T7" fmla="*/ 335 h 351"/>
                  <a:gd name="T8" fmla="*/ 0 w 154"/>
                  <a:gd name="T9" fmla="*/ 0 h 351"/>
                </a:gdLst>
                <a:ahLst/>
                <a:cxnLst>
                  <a:cxn ang="0">
                    <a:pos x="T0" y="T1"/>
                  </a:cxn>
                  <a:cxn ang="0">
                    <a:pos x="T2" y="T3"/>
                  </a:cxn>
                  <a:cxn ang="0">
                    <a:pos x="T4" y="T5"/>
                  </a:cxn>
                  <a:cxn ang="0">
                    <a:pos x="T6" y="T7"/>
                  </a:cxn>
                  <a:cxn ang="0">
                    <a:pos x="T8" y="T9"/>
                  </a:cxn>
                </a:cxnLst>
                <a:rect l="0" t="0" r="r" b="b"/>
                <a:pathLst>
                  <a:path w="154" h="351">
                    <a:moveTo>
                      <a:pt x="0" y="0"/>
                    </a:moveTo>
                    <a:lnTo>
                      <a:pt x="0" y="32"/>
                    </a:lnTo>
                    <a:lnTo>
                      <a:pt x="154" y="351"/>
                    </a:lnTo>
                    <a:lnTo>
                      <a:pt x="154" y="335"/>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26" name="Freeform 872"/>
              <p:cNvSpPr/>
              <p:nvPr/>
            </p:nvSpPr>
            <p:spPr bwMode="auto">
              <a:xfrm>
                <a:off x="6052" y="1712"/>
                <a:ext cx="54" cy="136"/>
              </a:xfrm>
              <a:custGeom>
                <a:avLst/>
                <a:gdLst>
                  <a:gd name="T0" fmla="*/ 0 w 54"/>
                  <a:gd name="T1" fmla="*/ 0 h 136"/>
                  <a:gd name="T2" fmla="*/ 54 w 54"/>
                  <a:gd name="T3" fmla="*/ 110 h 136"/>
                  <a:gd name="T4" fmla="*/ 54 w 54"/>
                  <a:gd name="T5" fmla="*/ 136 h 136"/>
                  <a:gd name="T6" fmla="*/ 0 w 54"/>
                  <a:gd name="T7" fmla="*/ 32 h 136"/>
                  <a:gd name="T8" fmla="*/ 0 w 54"/>
                  <a:gd name="T9" fmla="*/ 0 h 136"/>
                </a:gdLst>
                <a:ahLst/>
                <a:cxnLst>
                  <a:cxn ang="0">
                    <a:pos x="T0" y="T1"/>
                  </a:cxn>
                  <a:cxn ang="0">
                    <a:pos x="T2" y="T3"/>
                  </a:cxn>
                  <a:cxn ang="0">
                    <a:pos x="T4" y="T5"/>
                  </a:cxn>
                  <a:cxn ang="0">
                    <a:pos x="T6" y="T7"/>
                  </a:cxn>
                  <a:cxn ang="0">
                    <a:pos x="T8" y="T9"/>
                  </a:cxn>
                </a:cxnLst>
                <a:rect l="0" t="0" r="r" b="b"/>
                <a:pathLst>
                  <a:path w="54" h="136">
                    <a:moveTo>
                      <a:pt x="0" y="0"/>
                    </a:moveTo>
                    <a:lnTo>
                      <a:pt x="54" y="110"/>
                    </a:lnTo>
                    <a:lnTo>
                      <a:pt x="54" y="136"/>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27" name="Freeform 873"/>
              <p:cNvSpPr/>
              <p:nvPr/>
            </p:nvSpPr>
            <p:spPr bwMode="auto">
              <a:xfrm>
                <a:off x="6122" y="1854"/>
                <a:ext cx="48" cy="119"/>
              </a:xfrm>
              <a:custGeom>
                <a:avLst/>
                <a:gdLst>
                  <a:gd name="T0" fmla="*/ 48 w 48"/>
                  <a:gd name="T1" fmla="*/ 100 h 119"/>
                  <a:gd name="T2" fmla="*/ 48 w 48"/>
                  <a:gd name="T3" fmla="*/ 119 h 119"/>
                  <a:gd name="T4" fmla="*/ 0 w 48"/>
                  <a:gd name="T5" fmla="*/ 24 h 119"/>
                  <a:gd name="T6" fmla="*/ 0 w 48"/>
                  <a:gd name="T7" fmla="*/ 0 h 119"/>
                  <a:gd name="T8" fmla="*/ 48 w 48"/>
                  <a:gd name="T9" fmla="*/ 100 h 119"/>
                </a:gdLst>
                <a:ahLst/>
                <a:cxnLst>
                  <a:cxn ang="0">
                    <a:pos x="T0" y="T1"/>
                  </a:cxn>
                  <a:cxn ang="0">
                    <a:pos x="T2" y="T3"/>
                  </a:cxn>
                  <a:cxn ang="0">
                    <a:pos x="T4" y="T5"/>
                  </a:cxn>
                  <a:cxn ang="0">
                    <a:pos x="T6" y="T7"/>
                  </a:cxn>
                  <a:cxn ang="0">
                    <a:pos x="T8" y="T9"/>
                  </a:cxn>
                </a:cxnLst>
                <a:rect l="0" t="0" r="r" b="b"/>
                <a:pathLst>
                  <a:path w="48" h="119">
                    <a:moveTo>
                      <a:pt x="48" y="100"/>
                    </a:moveTo>
                    <a:lnTo>
                      <a:pt x="48" y="119"/>
                    </a:lnTo>
                    <a:lnTo>
                      <a:pt x="0" y="24"/>
                    </a:lnTo>
                    <a:lnTo>
                      <a:pt x="0" y="0"/>
                    </a:lnTo>
                    <a:lnTo>
                      <a:pt x="48" y="100"/>
                    </a:lnTo>
                    <a:close/>
                  </a:path>
                </a:pathLst>
              </a:custGeom>
              <a:grpFill/>
              <a:ln>
                <a:noFill/>
              </a:ln>
            </p:spPr>
            <p:txBody>
              <a:bodyPr vert="horz" wrap="square" lIns="91440" tIns="45720" rIns="91440" bIns="45720" numCol="1" anchor="t" anchorCtr="0" compatLnSpc="1"/>
              <a:lstStyle/>
              <a:p>
                <a:endParaRPr lang="zh-CN" altLang="en-US"/>
              </a:p>
            </p:txBody>
          </p:sp>
          <p:sp>
            <p:nvSpPr>
              <p:cNvPr id="1028" name="Freeform 874"/>
              <p:cNvSpPr/>
              <p:nvPr/>
            </p:nvSpPr>
            <p:spPr bwMode="auto">
              <a:xfrm>
                <a:off x="6186" y="1985"/>
                <a:ext cx="20" cy="56"/>
              </a:xfrm>
              <a:custGeom>
                <a:avLst/>
                <a:gdLst>
                  <a:gd name="T0" fmla="*/ 20 w 20"/>
                  <a:gd name="T1" fmla="*/ 40 h 56"/>
                  <a:gd name="T2" fmla="*/ 20 w 20"/>
                  <a:gd name="T3" fmla="*/ 56 h 56"/>
                  <a:gd name="T4" fmla="*/ 0 w 20"/>
                  <a:gd name="T5" fmla="*/ 18 h 56"/>
                  <a:gd name="T6" fmla="*/ 0 w 20"/>
                  <a:gd name="T7" fmla="*/ 0 h 56"/>
                  <a:gd name="T8" fmla="*/ 20 w 20"/>
                  <a:gd name="T9" fmla="*/ 40 h 56"/>
                </a:gdLst>
                <a:ahLst/>
                <a:cxnLst>
                  <a:cxn ang="0">
                    <a:pos x="T0" y="T1"/>
                  </a:cxn>
                  <a:cxn ang="0">
                    <a:pos x="T2" y="T3"/>
                  </a:cxn>
                  <a:cxn ang="0">
                    <a:pos x="T4" y="T5"/>
                  </a:cxn>
                  <a:cxn ang="0">
                    <a:pos x="T6" y="T7"/>
                  </a:cxn>
                  <a:cxn ang="0">
                    <a:pos x="T8" y="T9"/>
                  </a:cxn>
                </a:cxnLst>
                <a:rect l="0" t="0" r="r" b="b"/>
                <a:pathLst>
                  <a:path w="20" h="56">
                    <a:moveTo>
                      <a:pt x="20" y="40"/>
                    </a:moveTo>
                    <a:lnTo>
                      <a:pt x="20" y="56"/>
                    </a:lnTo>
                    <a:lnTo>
                      <a:pt x="0" y="18"/>
                    </a:lnTo>
                    <a:lnTo>
                      <a:pt x="0" y="0"/>
                    </a:lnTo>
                    <a:lnTo>
                      <a:pt x="20" y="40"/>
                    </a:lnTo>
                    <a:close/>
                  </a:path>
                </a:pathLst>
              </a:custGeom>
              <a:grpFill/>
              <a:ln>
                <a:noFill/>
              </a:ln>
            </p:spPr>
            <p:txBody>
              <a:bodyPr vert="horz" wrap="square" lIns="91440" tIns="45720" rIns="91440" bIns="45720" numCol="1" anchor="t" anchorCtr="0" compatLnSpc="1"/>
              <a:lstStyle/>
              <a:p>
                <a:endParaRPr lang="zh-CN" altLang="en-US"/>
              </a:p>
            </p:txBody>
          </p:sp>
          <p:sp>
            <p:nvSpPr>
              <p:cNvPr id="1029" name="Freeform 875"/>
              <p:cNvSpPr/>
              <p:nvPr/>
            </p:nvSpPr>
            <p:spPr bwMode="auto">
              <a:xfrm>
                <a:off x="6052" y="1768"/>
                <a:ext cx="154" cy="307"/>
              </a:xfrm>
              <a:custGeom>
                <a:avLst/>
                <a:gdLst>
                  <a:gd name="T0" fmla="*/ 0 w 154"/>
                  <a:gd name="T1" fmla="*/ 0 h 307"/>
                  <a:gd name="T2" fmla="*/ 0 w 154"/>
                  <a:gd name="T3" fmla="*/ 32 h 307"/>
                  <a:gd name="T4" fmla="*/ 154 w 154"/>
                  <a:gd name="T5" fmla="*/ 307 h 307"/>
                  <a:gd name="T6" fmla="*/ 154 w 154"/>
                  <a:gd name="T7" fmla="*/ 291 h 307"/>
                  <a:gd name="T8" fmla="*/ 0 w 154"/>
                  <a:gd name="T9" fmla="*/ 0 h 307"/>
                </a:gdLst>
                <a:ahLst/>
                <a:cxnLst>
                  <a:cxn ang="0">
                    <a:pos x="T0" y="T1"/>
                  </a:cxn>
                  <a:cxn ang="0">
                    <a:pos x="T2" y="T3"/>
                  </a:cxn>
                  <a:cxn ang="0">
                    <a:pos x="T4" y="T5"/>
                  </a:cxn>
                  <a:cxn ang="0">
                    <a:pos x="T6" y="T7"/>
                  </a:cxn>
                  <a:cxn ang="0">
                    <a:pos x="T8" y="T9"/>
                  </a:cxn>
                </a:cxnLst>
                <a:rect l="0" t="0" r="r" b="b"/>
                <a:pathLst>
                  <a:path w="154" h="307">
                    <a:moveTo>
                      <a:pt x="0" y="0"/>
                    </a:moveTo>
                    <a:lnTo>
                      <a:pt x="0" y="32"/>
                    </a:lnTo>
                    <a:lnTo>
                      <a:pt x="154" y="307"/>
                    </a:lnTo>
                    <a:lnTo>
                      <a:pt x="154" y="291"/>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30" name="Freeform 876"/>
              <p:cNvSpPr/>
              <p:nvPr/>
            </p:nvSpPr>
            <p:spPr bwMode="auto">
              <a:xfrm>
                <a:off x="6052" y="1824"/>
                <a:ext cx="16" cy="60"/>
              </a:xfrm>
              <a:custGeom>
                <a:avLst/>
                <a:gdLst>
                  <a:gd name="T0" fmla="*/ 0 w 16"/>
                  <a:gd name="T1" fmla="*/ 0 h 60"/>
                  <a:gd name="T2" fmla="*/ 16 w 16"/>
                  <a:gd name="T3" fmla="*/ 30 h 60"/>
                  <a:gd name="T4" fmla="*/ 16 w 16"/>
                  <a:gd name="T5" fmla="*/ 60 h 60"/>
                  <a:gd name="T6" fmla="*/ 0 w 16"/>
                  <a:gd name="T7" fmla="*/ 32 h 60"/>
                  <a:gd name="T8" fmla="*/ 0 w 16"/>
                  <a:gd name="T9" fmla="*/ 0 h 60"/>
                </a:gdLst>
                <a:ahLst/>
                <a:cxnLst>
                  <a:cxn ang="0">
                    <a:pos x="T0" y="T1"/>
                  </a:cxn>
                  <a:cxn ang="0">
                    <a:pos x="T2" y="T3"/>
                  </a:cxn>
                  <a:cxn ang="0">
                    <a:pos x="T4" y="T5"/>
                  </a:cxn>
                  <a:cxn ang="0">
                    <a:pos x="T6" y="T7"/>
                  </a:cxn>
                  <a:cxn ang="0">
                    <a:pos x="T8" y="T9"/>
                  </a:cxn>
                </a:cxnLst>
                <a:rect l="0" t="0" r="r" b="b"/>
                <a:pathLst>
                  <a:path w="16" h="60">
                    <a:moveTo>
                      <a:pt x="0" y="0"/>
                    </a:moveTo>
                    <a:lnTo>
                      <a:pt x="16" y="30"/>
                    </a:lnTo>
                    <a:lnTo>
                      <a:pt x="16" y="6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31" name="Freeform 877"/>
              <p:cNvSpPr/>
              <p:nvPr/>
            </p:nvSpPr>
            <p:spPr bwMode="auto">
              <a:xfrm>
                <a:off x="6084" y="1882"/>
                <a:ext cx="34" cy="85"/>
              </a:xfrm>
              <a:custGeom>
                <a:avLst/>
                <a:gdLst>
                  <a:gd name="T0" fmla="*/ 34 w 34"/>
                  <a:gd name="T1" fmla="*/ 60 h 85"/>
                  <a:gd name="T2" fmla="*/ 34 w 34"/>
                  <a:gd name="T3" fmla="*/ 85 h 85"/>
                  <a:gd name="T4" fmla="*/ 0 w 34"/>
                  <a:gd name="T5" fmla="*/ 28 h 85"/>
                  <a:gd name="T6" fmla="*/ 0 w 34"/>
                  <a:gd name="T7" fmla="*/ 0 h 85"/>
                  <a:gd name="T8" fmla="*/ 34 w 34"/>
                  <a:gd name="T9" fmla="*/ 60 h 85"/>
                </a:gdLst>
                <a:ahLst/>
                <a:cxnLst>
                  <a:cxn ang="0">
                    <a:pos x="T0" y="T1"/>
                  </a:cxn>
                  <a:cxn ang="0">
                    <a:pos x="T2" y="T3"/>
                  </a:cxn>
                  <a:cxn ang="0">
                    <a:pos x="T4" y="T5"/>
                  </a:cxn>
                  <a:cxn ang="0">
                    <a:pos x="T6" y="T7"/>
                  </a:cxn>
                  <a:cxn ang="0">
                    <a:pos x="T8" y="T9"/>
                  </a:cxn>
                </a:cxnLst>
                <a:rect l="0" t="0" r="r" b="b"/>
                <a:pathLst>
                  <a:path w="34" h="85">
                    <a:moveTo>
                      <a:pt x="34" y="60"/>
                    </a:moveTo>
                    <a:lnTo>
                      <a:pt x="34" y="85"/>
                    </a:lnTo>
                    <a:lnTo>
                      <a:pt x="0" y="28"/>
                    </a:lnTo>
                    <a:lnTo>
                      <a:pt x="0" y="0"/>
                    </a:lnTo>
                    <a:lnTo>
                      <a:pt x="34" y="60"/>
                    </a:lnTo>
                    <a:close/>
                  </a:path>
                </a:pathLst>
              </a:custGeom>
              <a:grpFill/>
              <a:ln>
                <a:noFill/>
              </a:ln>
            </p:spPr>
            <p:txBody>
              <a:bodyPr vert="horz" wrap="square" lIns="91440" tIns="45720" rIns="91440" bIns="45720" numCol="1" anchor="t" anchorCtr="0" compatLnSpc="1"/>
              <a:lstStyle/>
              <a:p>
                <a:endParaRPr lang="zh-CN" altLang="en-US"/>
              </a:p>
            </p:txBody>
          </p:sp>
          <p:sp>
            <p:nvSpPr>
              <p:cNvPr id="1032" name="Freeform 878"/>
              <p:cNvSpPr/>
              <p:nvPr/>
            </p:nvSpPr>
            <p:spPr bwMode="auto">
              <a:xfrm>
                <a:off x="6172" y="2039"/>
                <a:ext cx="10" cy="36"/>
              </a:xfrm>
              <a:custGeom>
                <a:avLst/>
                <a:gdLst>
                  <a:gd name="T0" fmla="*/ 0 w 10"/>
                  <a:gd name="T1" fmla="*/ 0 h 36"/>
                  <a:gd name="T2" fmla="*/ 10 w 10"/>
                  <a:gd name="T3" fmla="*/ 18 h 36"/>
                  <a:gd name="T4" fmla="*/ 10 w 10"/>
                  <a:gd name="T5" fmla="*/ 36 h 36"/>
                  <a:gd name="T6" fmla="*/ 0 w 10"/>
                  <a:gd name="T7" fmla="*/ 18 h 36"/>
                  <a:gd name="T8" fmla="*/ 0 w 10"/>
                  <a:gd name="T9" fmla="*/ 0 h 36"/>
                </a:gdLst>
                <a:ahLst/>
                <a:cxnLst>
                  <a:cxn ang="0">
                    <a:pos x="T0" y="T1"/>
                  </a:cxn>
                  <a:cxn ang="0">
                    <a:pos x="T2" y="T3"/>
                  </a:cxn>
                  <a:cxn ang="0">
                    <a:pos x="T4" y="T5"/>
                  </a:cxn>
                  <a:cxn ang="0">
                    <a:pos x="T6" y="T7"/>
                  </a:cxn>
                  <a:cxn ang="0">
                    <a:pos x="T8" y="T9"/>
                  </a:cxn>
                </a:cxnLst>
                <a:rect l="0" t="0" r="r" b="b"/>
                <a:pathLst>
                  <a:path w="10" h="36">
                    <a:moveTo>
                      <a:pt x="0" y="0"/>
                    </a:moveTo>
                    <a:lnTo>
                      <a:pt x="10" y="18"/>
                    </a:lnTo>
                    <a:lnTo>
                      <a:pt x="10" y="36"/>
                    </a:lnTo>
                    <a:lnTo>
                      <a:pt x="0" y="1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33" name="Freeform 879"/>
              <p:cNvSpPr/>
              <p:nvPr/>
            </p:nvSpPr>
            <p:spPr bwMode="auto">
              <a:xfrm>
                <a:off x="6198" y="2083"/>
                <a:ext cx="8" cy="30"/>
              </a:xfrm>
              <a:custGeom>
                <a:avLst/>
                <a:gdLst>
                  <a:gd name="T0" fmla="*/ 8 w 8"/>
                  <a:gd name="T1" fmla="*/ 14 h 30"/>
                  <a:gd name="T2" fmla="*/ 8 w 8"/>
                  <a:gd name="T3" fmla="*/ 30 h 30"/>
                  <a:gd name="T4" fmla="*/ 0 w 8"/>
                  <a:gd name="T5" fmla="*/ 16 h 30"/>
                  <a:gd name="T6" fmla="*/ 0 w 8"/>
                  <a:gd name="T7" fmla="*/ 0 h 30"/>
                  <a:gd name="T8" fmla="*/ 8 w 8"/>
                  <a:gd name="T9" fmla="*/ 14 h 30"/>
                </a:gdLst>
                <a:ahLst/>
                <a:cxnLst>
                  <a:cxn ang="0">
                    <a:pos x="T0" y="T1"/>
                  </a:cxn>
                  <a:cxn ang="0">
                    <a:pos x="T2" y="T3"/>
                  </a:cxn>
                  <a:cxn ang="0">
                    <a:pos x="T4" y="T5"/>
                  </a:cxn>
                  <a:cxn ang="0">
                    <a:pos x="T6" y="T7"/>
                  </a:cxn>
                  <a:cxn ang="0">
                    <a:pos x="T8" y="T9"/>
                  </a:cxn>
                </a:cxnLst>
                <a:rect l="0" t="0" r="r" b="b"/>
                <a:pathLst>
                  <a:path w="8" h="30">
                    <a:moveTo>
                      <a:pt x="8" y="14"/>
                    </a:moveTo>
                    <a:lnTo>
                      <a:pt x="8" y="30"/>
                    </a:lnTo>
                    <a:lnTo>
                      <a:pt x="0" y="16"/>
                    </a:lnTo>
                    <a:lnTo>
                      <a:pt x="0" y="0"/>
                    </a:lnTo>
                    <a:lnTo>
                      <a:pt x="8" y="14"/>
                    </a:lnTo>
                    <a:close/>
                  </a:path>
                </a:pathLst>
              </a:custGeom>
              <a:grpFill/>
              <a:ln>
                <a:noFill/>
              </a:ln>
            </p:spPr>
            <p:txBody>
              <a:bodyPr vert="horz" wrap="square" lIns="91440" tIns="45720" rIns="91440" bIns="45720" numCol="1" anchor="t" anchorCtr="0" compatLnSpc="1"/>
              <a:lstStyle/>
              <a:p>
                <a:endParaRPr lang="zh-CN" altLang="en-US"/>
              </a:p>
            </p:txBody>
          </p:sp>
          <p:sp>
            <p:nvSpPr>
              <p:cNvPr id="1034" name="Freeform 880"/>
              <p:cNvSpPr/>
              <p:nvPr/>
            </p:nvSpPr>
            <p:spPr bwMode="auto">
              <a:xfrm>
                <a:off x="6052" y="1880"/>
                <a:ext cx="34" cy="87"/>
              </a:xfrm>
              <a:custGeom>
                <a:avLst/>
                <a:gdLst>
                  <a:gd name="T0" fmla="*/ 34 w 34"/>
                  <a:gd name="T1" fmla="*/ 58 h 87"/>
                  <a:gd name="T2" fmla="*/ 34 w 34"/>
                  <a:gd name="T3" fmla="*/ 87 h 87"/>
                  <a:gd name="T4" fmla="*/ 0 w 34"/>
                  <a:gd name="T5" fmla="*/ 32 h 87"/>
                  <a:gd name="T6" fmla="*/ 0 w 34"/>
                  <a:gd name="T7" fmla="*/ 0 h 87"/>
                  <a:gd name="T8" fmla="*/ 34 w 34"/>
                  <a:gd name="T9" fmla="*/ 58 h 87"/>
                </a:gdLst>
                <a:ahLst/>
                <a:cxnLst>
                  <a:cxn ang="0">
                    <a:pos x="T0" y="T1"/>
                  </a:cxn>
                  <a:cxn ang="0">
                    <a:pos x="T2" y="T3"/>
                  </a:cxn>
                  <a:cxn ang="0">
                    <a:pos x="T4" y="T5"/>
                  </a:cxn>
                  <a:cxn ang="0">
                    <a:pos x="T6" y="T7"/>
                  </a:cxn>
                  <a:cxn ang="0">
                    <a:pos x="T8" y="T9"/>
                  </a:cxn>
                </a:cxnLst>
                <a:rect l="0" t="0" r="r" b="b"/>
                <a:pathLst>
                  <a:path w="34" h="87">
                    <a:moveTo>
                      <a:pt x="34" y="58"/>
                    </a:moveTo>
                    <a:lnTo>
                      <a:pt x="34" y="87"/>
                    </a:lnTo>
                    <a:lnTo>
                      <a:pt x="0" y="32"/>
                    </a:lnTo>
                    <a:lnTo>
                      <a:pt x="0" y="0"/>
                    </a:lnTo>
                    <a:lnTo>
                      <a:pt x="34" y="58"/>
                    </a:lnTo>
                    <a:close/>
                  </a:path>
                </a:pathLst>
              </a:custGeom>
              <a:grpFill/>
              <a:ln>
                <a:noFill/>
              </a:ln>
            </p:spPr>
            <p:txBody>
              <a:bodyPr vert="horz" wrap="square" lIns="91440" tIns="45720" rIns="91440" bIns="45720" numCol="1" anchor="t" anchorCtr="0" compatLnSpc="1"/>
              <a:lstStyle/>
              <a:p>
                <a:endParaRPr lang="zh-CN" altLang="en-US"/>
              </a:p>
            </p:txBody>
          </p:sp>
          <p:sp>
            <p:nvSpPr>
              <p:cNvPr id="1035" name="Freeform 881"/>
              <p:cNvSpPr/>
              <p:nvPr/>
            </p:nvSpPr>
            <p:spPr bwMode="auto">
              <a:xfrm>
                <a:off x="6052" y="1940"/>
                <a:ext cx="58" cy="115"/>
              </a:xfrm>
              <a:custGeom>
                <a:avLst/>
                <a:gdLst>
                  <a:gd name="T0" fmla="*/ 58 w 58"/>
                  <a:gd name="T1" fmla="*/ 89 h 115"/>
                  <a:gd name="T2" fmla="*/ 58 w 58"/>
                  <a:gd name="T3" fmla="*/ 115 h 115"/>
                  <a:gd name="T4" fmla="*/ 0 w 58"/>
                  <a:gd name="T5" fmla="*/ 33 h 115"/>
                  <a:gd name="T6" fmla="*/ 0 w 58"/>
                  <a:gd name="T7" fmla="*/ 0 h 115"/>
                  <a:gd name="T8" fmla="*/ 58 w 58"/>
                  <a:gd name="T9" fmla="*/ 89 h 115"/>
                </a:gdLst>
                <a:ahLst/>
                <a:cxnLst>
                  <a:cxn ang="0">
                    <a:pos x="T0" y="T1"/>
                  </a:cxn>
                  <a:cxn ang="0">
                    <a:pos x="T2" y="T3"/>
                  </a:cxn>
                  <a:cxn ang="0">
                    <a:pos x="T4" y="T5"/>
                  </a:cxn>
                  <a:cxn ang="0">
                    <a:pos x="T6" y="T7"/>
                  </a:cxn>
                  <a:cxn ang="0">
                    <a:pos x="T8" y="T9"/>
                  </a:cxn>
                </a:cxnLst>
                <a:rect l="0" t="0" r="r" b="b"/>
                <a:pathLst>
                  <a:path w="58" h="115">
                    <a:moveTo>
                      <a:pt x="58" y="89"/>
                    </a:moveTo>
                    <a:lnTo>
                      <a:pt x="58" y="115"/>
                    </a:lnTo>
                    <a:lnTo>
                      <a:pt x="0" y="33"/>
                    </a:lnTo>
                    <a:lnTo>
                      <a:pt x="0" y="0"/>
                    </a:lnTo>
                    <a:lnTo>
                      <a:pt x="58" y="89"/>
                    </a:lnTo>
                    <a:close/>
                  </a:path>
                </a:pathLst>
              </a:custGeom>
              <a:grpFill/>
              <a:ln>
                <a:noFill/>
              </a:ln>
            </p:spPr>
            <p:txBody>
              <a:bodyPr vert="horz" wrap="square" lIns="91440" tIns="45720" rIns="91440" bIns="45720" numCol="1" anchor="t" anchorCtr="0" compatLnSpc="1"/>
              <a:lstStyle/>
              <a:p>
                <a:endParaRPr lang="zh-CN" altLang="en-US"/>
              </a:p>
            </p:txBody>
          </p:sp>
          <p:sp>
            <p:nvSpPr>
              <p:cNvPr id="1036" name="Freeform 882"/>
              <p:cNvSpPr/>
              <p:nvPr/>
            </p:nvSpPr>
            <p:spPr bwMode="auto">
              <a:xfrm>
                <a:off x="6170" y="2117"/>
                <a:ext cx="36" cy="70"/>
              </a:xfrm>
              <a:custGeom>
                <a:avLst/>
                <a:gdLst>
                  <a:gd name="T0" fmla="*/ 36 w 36"/>
                  <a:gd name="T1" fmla="*/ 56 h 70"/>
                  <a:gd name="T2" fmla="*/ 36 w 36"/>
                  <a:gd name="T3" fmla="*/ 70 h 70"/>
                  <a:gd name="T4" fmla="*/ 0 w 36"/>
                  <a:gd name="T5" fmla="*/ 20 h 70"/>
                  <a:gd name="T6" fmla="*/ 0 w 36"/>
                  <a:gd name="T7" fmla="*/ 0 h 70"/>
                  <a:gd name="T8" fmla="*/ 36 w 36"/>
                  <a:gd name="T9" fmla="*/ 56 h 70"/>
                </a:gdLst>
                <a:ahLst/>
                <a:cxnLst>
                  <a:cxn ang="0">
                    <a:pos x="T0" y="T1"/>
                  </a:cxn>
                  <a:cxn ang="0">
                    <a:pos x="T2" y="T3"/>
                  </a:cxn>
                  <a:cxn ang="0">
                    <a:pos x="T4" y="T5"/>
                  </a:cxn>
                  <a:cxn ang="0">
                    <a:pos x="T6" y="T7"/>
                  </a:cxn>
                  <a:cxn ang="0">
                    <a:pos x="T8" y="T9"/>
                  </a:cxn>
                </a:cxnLst>
                <a:rect l="0" t="0" r="r" b="b"/>
                <a:pathLst>
                  <a:path w="36" h="70">
                    <a:moveTo>
                      <a:pt x="36" y="56"/>
                    </a:moveTo>
                    <a:lnTo>
                      <a:pt x="36" y="70"/>
                    </a:lnTo>
                    <a:lnTo>
                      <a:pt x="0" y="20"/>
                    </a:lnTo>
                    <a:lnTo>
                      <a:pt x="0" y="0"/>
                    </a:lnTo>
                    <a:lnTo>
                      <a:pt x="36" y="56"/>
                    </a:lnTo>
                    <a:close/>
                  </a:path>
                </a:pathLst>
              </a:custGeom>
              <a:grpFill/>
              <a:ln>
                <a:noFill/>
              </a:ln>
            </p:spPr>
            <p:txBody>
              <a:bodyPr vert="horz" wrap="square" lIns="91440" tIns="45720" rIns="91440" bIns="45720" numCol="1" anchor="t" anchorCtr="0" compatLnSpc="1"/>
              <a:lstStyle/>
              <a:p>
                <a:endParaRPr lang="zh-CN" altLang="en-US"/>
              </a:p>
            </p:txBody>
          </p:sp>
          <p:sp>
            <p:nvSpPr>
              <p:cNvPr id="1037" name="Freeform 883"/>
              <p:cNvSpPr/>
              <p:nvPr/>
            </p:nvSpPr>
            <p:spPr bwMode="auto">
              <a:xfrm>
                <a:off x="6052" y="1993"/>
                <a:ext cx="16" cy="54"/>
              </a:xfrm>
              <a:custGeom>
                <a:avLst/>
                <a:gdLst>
                  <a:gd name="T0" fmla="*/ 0 w 16"/>
                  <a:gd name="T1" fmla="*/ 0 h 54"/>
                  <a:gd name="T2" fmla="*/ 16 w 16"/>
                  <a:gd name="T3" fmla="*/ 24 h 54"/>
                  <a:gd name="T4" fmla="*/ 16 w 16"/>
                  <a:gd name="T5" fmla="*/ 54 h 54"/>
                  <a:gd name="T6" fmla="*/ 0 w 16"/>
                  <a:gd name="T7" fmla="*/ 32 h 54"/>
                  <a:gd name="T8" fmla="*/ 0 w 16"/>
                  <a:gd name="T9" fmla="*/ 0 h 54"/>
                </a:gdLst>
                <a:ahLst/>
                <a:cxnLst>
                  <a:cxn ang="0">
                    <a:pos x="T0" y="T1"/>
                  </a:cxn>
                  <a:cxn ang="0">
                    <a:pos x="T2" y="T3"/>
                  </a:cxn>
                  <a:cxn ang="0">
                    <a:pos x="T4" y="T5"/>
                  </a:cxn>
                  <a:cxn ang="0">
                    <a:pos x="T6" y="T7"/>
                  </a:cxn>
                  <a:cxn ang="0">
                    <a:pos x="T8" y="T9"/>
                  </a:cxn>
                </a:cxnLst>
                <a:rect l="0" t="0" r="r" b="b"/>
                <a:pathLst>
                  <a:path w="16" h="54">
                    <a:moveTo>
                      <a:pt x="0" y="0"/>
                    </a:moveTo>
                    <a:lnTo>
                      <a:pt x="16" y="24"/>
                    </a:lnTo>
                    <a:lnTo>
                      <a:pt x="16" y="5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38" name="Freeform 884"/>
              <p:cNvSpPr/>
              <p:nvPr/>
            </p:nvSpPr>
            <p:spPr bwMode="auto">
              <a:xfrm>
                <a:off x="6084" y="2039"/>
                <a:ext cx="56" cy="102"/>
              </a:xfrm>
              <a:custGeom>
                <a:avLst/>
                <a:gdLst>
                  <a:gd name="T0" fmla="*/ 56 w 56"/>
                  <a:gd name="T1" fmla="*/ 78 h 102"/>
                  <a:gd name="T2" fmla="*/ 56 w 56"/>
                  <a:gd name="T3" fmla="*/ 102 h 102"/>
                  <a:gd name="T4" fmla="*/ 0 w 56"/>
                  <a:gd name="T5" fmla="*/ 28 h 102"/>
                  <a:gd name="T6" fmla="*/ 0 w 56"/>
                  <a:gd name="T7" fmla="*/ 0 h 102"/>
                  <a:gd name="T8" fmla="*/ 56 w 56"/>
                  <a:gd name="T9" fmla="*/ 78 h 102"/>
                </a:gdLst>
                <a:ahLst/>
                <a:cxnLst>
                  <a:cxn ang="0">
                    <a:pos x="T0" y="T1"/>
                  </a:cxn>
                  <a:cxn ang="0">
                    <a:pos x="T2" y="T3"/>
                  </a:cxn>
                  <a:cxn ang="0">
                    <a:pos x="T4" y="T5"/>
                  </a:cxn>
                  <a:cxn ang="0">
                    <a:pos x="T6" y="T7"/>
                  </a:cxn>
                  <a:cxn ang="0">
                    <a:pos x="T8" y="T9"/>
                  </a:cxn>
                </a:cxnLst>
                <a:rect l="0" t="0" r="r" b="b"/>
                <a:pathLst>
                  <a:path w="56" h="102">
                    <a:moveTo>
                      <a:pt x="56" y="78"/>
                    </a:moveTo>
                    <a:lnTo>
                      <a:pt x="56" y="102"/>
                    </a:lnTo>
                    <a:lnTo>
                      <a:pt x="0" y="28"/>
                    </a:lnTo>
                    <a:lnTo>
                      <a:pt x="0" y="0"/>
                    </a:lnTo>
                    <a:lnTo>
                      <a:pt x="56" y="78"/>
                    </a:lnTo>
                    <a:close/>
                  </a:path>
                </a:pathLst>
              </a:custGeom>
              <a:grpFill/>
              <a:ln>
                <a:noFill/>
              </a:ln>
            </p:spPr>
            <p:txBody>
              <a:bodyPr vert="horz" wrap="square" lIns="91440" tIns="45720" rIns="91440" bIns="45720" numCol="1" anchor="t" anchorCtr="0" compatLnSpc="1"/>
              <a:lstStyle/>
              <a:p>
                <a:endParaRPr lang="zh-CN" altLang="en-US"/>
              </a:p>
            </p:txBody>
          </p:sp>
          <p:sp>
            <p:nvSpPr>
              <p:cNvPr id="1039" name="Freeform 885"/>
              <p:cNvSpPr/>
              <p:nvPr/>
            </p:nvSpPr>
            <p:spPr bwMode="auto">
              <a:xfrm>
                <a:off x="6156" y="2139"/>
                <a:ext cx="10" cy="34"/>
              </a:xfrm>
              <a:custGeom>
                <a:avLst/>
                <a:gdLst>
                  <a:gd name="T0" fmla="*/ 0 w 10"/>
                  <a:gd name="T1" fmla="*/ 0 h 34"/>
                  <a:gd name="T2" fmla="*/ 10 w 10"/>
                  <a:gd name="T3" fmla="*/ 14 h 34"/>
                  <a:gd name="T4" fmla="*/ 10 w 10"/>
                  <a:gd name="T5" fmla="*/ 34 h 34"/>
                  <a:gd name="T6" fmla="*/ 0 w 10"/>
                  <a:gd name="T7" fmla="*/ 20 h 34"/>
                  <a:gd name="T8" fmla="*/ 0 w 10"/>
                  <a:gd name="T9" fmla="*/ 0 h 34"/>
                </a:gdLst>
                <a:ahLst/>
                <a:cxnLst>
                  <a:cxn ang="0">
                    <a:pos x="T0" y="T1"/>
                  </a:cxn>
                  <a:cxn ang="0">
                    <a:pos x="T2" y="T3"/>
                  </a:cxn>
                  <a:cxn ang="0">
                    <a:pos x="T4" y="T5"/>
                  </a:cxn>
                  <a:cxn ang="0">
                    <a:pos x="T6" y="T7"/>
                  </a:cxn>
                  <a:cxn ang="0">
                    <a:pos x="T8" y="T9"/>
                  </a:cxn>
                </a:cxnLst>
                <a:rect l="0" t="0" r="r" b="b"/>
                <a:pathLst>
                  <a:path w="10" h="34">
                    <a:moveTo>
                      <a:pt x="0" y="0"/>
                    </a:moveTo>
                    <a:lnTo>
                      <a:pt x="10" y="14"/>
                    </a:lnTo>
                    <a:lnTo>
                      <a:pt x="10" y="34"/>
                    </a:lnTo>
                    <a:lnTo>
                      <a:pt x="0"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40" name="Freeform 886"/>
              <p:cNvSpPr/>
              <p:nvPr/>
            </p:nvSpPr>
            <p:spPr bwMode="auto">
              <a:xfrm>
                <a:off x="6180" y="2173"/>
                <a:ext cx="26" cy="52"/>
              </a:xfrm>
              <a:custGeom>
                <a:avLst/>
                <a:gdLst>
                  <a:gd name="T0" fmla="*/ 26 w 26"/>
                  <a:gd name="T1" fmla="*/ 36 h 52"/>
                  <a:gd name="T2" fmla="*/ 26 w 26"/>
                  <a:gd name="T3" fmla="*/ 52 h 52"/>
                  <a:gd name="T4" fmla="*/ 0 w 26"/>
                  <a:gd name="T5" fmla="*/ 18 h 52"/>
                  <a:gd name="T6" fmla="*/ 0 w 26"/>
                  <a:gd name="T7" fmla="*/ 0 h 52"/>
                  <a:gd name="T8" fmla="*/ 26 w 26"/>
                  <a:gd name="T9" fmla="*/ 36 h 52"/>
                </a:gdLst>
                <a:ahLst/>
                <a:cxnLst>
                  <a:cxn ang="0">
                    <a:pos x="T0" y="T1"/>
                  </a:cxn>
                  <a:cxn ang="0">
                    <a:pos x="T2" y="T3"/>
                  </a:cxn>
                  <a:cxn ang="0">
                    <a:pos x="T4" y="T5"/>
                  </a:cxn>
                  <a:cxn ang="0">
                    <a:pos x="T6" y="T7"/>
                  </a:cxn>
                  <a:cxn ang="0">
                    <a:pos x="T8" y="T9"/>
                  </a:cxn>
                </a:cxnLst>
                <a:rect l="0" t="0" r="r" b="b"/>
                <a:pathLst>
                  <a:path w="26" h="52">
                    <a:moveTo>
                      <a:pt x="26" y="36"/>
                    </a:moveTo>
                    <a:lnTo>
                      <a:pt x="26" y="52"/>
                    </a:lnTo>
                    <a:lnTo>
                      <a:pt x="0" y="18"/>
                    </a:lnTo>
                    <a:lnTo>
                      <a:pt x="0" y="0"/>
                    </a:lnTo>
                    <a:lnTo>
                      <a:pt x="26" y="36"/>
                    </a:lnTo>
                    <a:close/>
                  </a:path>
                </a:pathLst>
              </a:custGeom>
              <a:grpFill/>
              <a:ln>
                <a:noFill/>
              </a:ln>
            </p:spPr>
            <p:txBody>
              <a:bodyPr vert="horz" wrap="square" lIns="91440" tIns="45720" rIns="91440" bIns="45720" numCol="1" anchor="t" anchorCtr="0" compatLnSpc="1"/>
              <a:lstStyle/>
              <a:p>
                <a:endParaRPr lang="zh-CN" altLang="en-US"/>
              </a:p>
            </p:txBody>
          </p:sp>
          <p:sp>
            <p:nvSpPr>
              <p:cNvPr id="1041" name="Freeform 887"/>
              <p:cNvSpPr/>
              <p:nvPr/>
            </p:nvSpPr>
            <p:spPr bwMode="auto">
              <a:xfrm>
                <a:off x="6052" y="2051"/>
                <a:ext cx="48" cy="86"/>
              </a:xfrm>
              <a:custGeom>
                <a:avLst/>
                <a:gdLst>
                  <a:gd name="T0" fmla="*/ 0 w 48"/>
                  <a:gd name="T1" fmla="*/ 0 h 86"/>
                  <a:gd name="T2" fmla="*/ 48 w 48"/>
                  <a:gd name="T3" fmla="*/ 60 h 86"/>
                  <a:gd name="T4" fmla="*/ 48 w 48"/>
                  <a:gd name="T5" fmla="*/ 86 h 86"/>
                  <a:gd name="T6" fmla="*/ 0 w 48"/>
                  <a:gd name="T7" fmla="*/ 30 h 86"/>
                  <a:gd name="T8" fmla="*/ 0 w 48"/>
                  <a:gd name="T9" fmla="*/ 0 h 86"/>
                </a:gdLst>
                <a:ahLst/>
                <a:cxnLst>
                  <a:cxn ang="0">
                    <a:pos x="T0" y="T1"/>
                  </a:cxn>
                  <a:cxn ang="0">
                    <a:pos x="T2" y="T3"/>
                  </a:cxn>
                  <a:cxn ang="0">
                    <a:pos x="T4" y="T5"/>
                  </a:cxn>
                  <a:cxn ang="0">
                    <a:pos x="T6" y="T7"/>
                  </a:cxn>
                  <a:cxn ang="0">
                    <a:pos x="T8" y="T9"/>
                  </a:cxn>
                </a:cxnLst>
                <a:rect l="0" t="0" r="r" b="b"/>
                <a:pathLst>
                  <a:path w="48" h="86">
                    <a:moveTo>
                      <a:pt x="0" y="0"/>
                    </a:moveTo>
                    <a:lnTo>
                      <a:pt x="48" y="60"/>
                    </a:lnTo>
                    <a:lnTo>
                      <a:pt x="48" y="86"/>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42" name="Freeform 888"/>
              <p:cNvSpPr/>
              <p:nvPr/>
            </p:nvSpPr>
            <p:spPr bwMode="auto">
              <a:xfrm>
                <a:off x="6116" y="2131"/>
                <a:ext cx="10" cy="38"/>
              </a:xfrm>
              <a:custGeom>
                <a:avLst/>
                <a:gdLst>
                  <a:gd name="T0" fmla="*/ 10 w 10"/>
                  <a:gd name="T1" fmla="*/ 38 h 38"/>
                  <a:gd name="T2" fmla="*/ 0 w 10"/>
                  <a:gd name="T3" fmla="*/ 24 h 38"/>
                  <a:gd name="T4" fmla="*/ 0 w 10"/>
                  <a:gd name="T5" fmla="*/ 0 h 38"/>
                  <a:gd name="T6" fmla="*/ 10 w 10"/>
                  <a:gd name="T7" fmla="*/ 14 h 38"/>
                  <a:gd name="T8" fmla="*/ 10 w 10"/>
                  <a:gd name="T9" fmla="*/ 36 h 38"/>
                  <a:gd name="T10" fmla="*/ 10 w 10"/>
                  <a:gd name="T11" fmla="*/ 38 h 38"/>
                </a:gdLst>
                <a:ahLst/>
                <a:cxnLst>
                  <a:cxn ang="0">
                    <a:pos x="T0" y="T1"/>
                  </a:cxn>
                  <a:cxn ang="0">
                    <a:pos x="T2" y="T3"/>
                  </a:cxn>
                  <a:cxn ang="0">
                    <a:pos x="T4" y="T5"/>
                  </a:cxn>
                  <a:cxn ang="0">
                    <a:pos x="T6" y="T7"/>
                  </a:cxn>
                  <a:cxn ang="0">
                    <a:pos x="T8" y="T9"/>
                  </a:cxn>
                  <a:cxn ang="0">
                    <a:pos x="T10" y="T11"/>
                  </a:cxn>
                </a:cxnLst>
                <a:rect l="0" t="0" r="r" b="b"/>
                <a:pathLst>
                  <a:path w="10" h="38">
                    <a:moveTo>
                      <a:pt x="10" y="38"/>
                    </a:moveTo>
                    <a:lnTo>
                      <a:pt x="0" y="24"/>
                    </a:lnTo>
                    <a:lnTo>
                      <a:pt x="0" y="0"/>
                    </a:lnTo>
                    <a:lnTo>
                      <a:pt x="10" y="14"/>
                    </a:lnTo>
                    <a:lnTo>
                      <a:pt x="10" y="36"/>
                    </a:lnTo>
                    <a:lnTo>
                      <a:pt x="10" y="38"/>
                    </a:lnTo>
                    <a:close/>
                  </a:path>
                </a:pathLst>
              </a:custGeom>
              <a:grpFill/>
              <a:ln>
                <a:noFill/>
              </a:ln>
            </p:spPr>
            <p:txBody>
              <a:bodyPr vert="horz" wrap="square" lIns="91440" tIns="45720" rIns="91440" bIns="45720" numCol="1" anchor="t" anchorCtr="0" compatLnSpc="1"/>
              <a:lstStyle/>
              <a:p>
                <a:endParaRPr lang="zh-CN" altLang="en-US"/>
              </a:p>
            </p:txBody>
          </p:sp>
          <p:sp>
            <p:nvSpPr>
              <p:cNvPr id="1043" name="Freeform 889"/>
              <p:cNvSpPr/>
              <p:nvPr/>
            </p:nvSpPr>
            <p:spPr bwMode="auto">
              <a:xfrm>
                <a:off x="6140" y="2163"/>
                <a:ext cx="32" cy="60"/>
              </a:xfrm>
              <a:custGeom>
                <a:avLst/>
                <a:gdLst>
                  <a:gd name="T0" fmla="*/ 32 w 32"/>
                  <a:gd name="T1" fmla="*/ 40 h 60"/>
                  <a:gd name="T2" fmla="*/ 32 w 32"/>
                  <a:gd name="T3" fmla="*/ 60 h 60"/>
                  <a:gd name="T4" fmla="*/ 0 w 32"/>
                  <a:gd name="T5" fmla="*/ 22 h 60"/>
                  <a:gd name="T6" fmla="*/ 0 w 32"/>
                  <a:gd name="T7" fmla="*/ 0 h 60"/>
                  <a:gd name="T8" fmla="*/ 32 w 32"/>
                  <a:gd name="T9" fmla="*/ 40 h 60"/>
                </a:gdLst>
                <a:ahLst/>
                <a:cxnLst>
                  <a:cxn ang="0">
                    <a:pos x="T0" y="T1"/>
                  </a:cxn>
                  <a:cxn ang="0">
                    <a:pos x="T2" y="T3"/>
                  </a:cxn>
                  <a:cxn ang="0">
                    <a:pos x="T4" y="T5"/>
                  </a:cxn>
                  <a:cxn ang="0">
                    <a:pos x="T6" y="T7"/>
                  </a:cxn>
                  <a:cxn ang="0">
                    <a:pos x="T8" y="T9"/>
                  </a:cxn>
                </a:cxnLst>
                <a:rect l="0" t="0" r="r" b="b"/>
                <a:pathLst>
                  <a:path w="32" h="60">
                    <a:moveTo>
                      <a:pt x="32" y="40"/>
                    </a:moveTo>
                    <a:lnTo>
                      <a:pt x="32" y="60"/>
                    </a:lnTo>
                    <a:lnTo>
                      <a:pt x="0" y="22"/>
                    </a:lnTo>
                    <a:lnTo>
                      <a:pt x="0" y="0"/>
                    </a:lnTo>
                    <a:lnTo>
                      <a:pt x="32" y="40"/>
                    </a:lnTo>
                    <a:close/>
                  </a:path>
                </a:pathLst>
              </a:custGeom>
              <a:grpFill/>
              <a:ln>
                <a:noFill/>
              </a:ln>
            </p:spPr>
            <p:txBody>
              <a:bodyPr vert="horz" wrap="square" lIns="91440" tIns="45720" rIns="91440" bIns="45720" numCol="1" anchor="t" anchorCtr="0" compatLnSpc="1"/>
              <a:lstStyle/>
              <a:p>
                <a:endParaRPr lang="zh-CN" altLang="en-US"/>
              </a:p>
            </p:txBody>
          </p:sp>
          <p:sp>
            <p:nvSpPr>
              <p:cNvPr id="1044" name="Freeform 890"/>
              <p:cNvSpPr/>
              <p:nvPr/>
            </p:nvSpPr>
            <p:spPr bwMode="auto">
              <a:xfrm>
                <a:off x="6052" y="2107"/>
                <a:ext cx="20" cy="50"/>
              </a:xfrm>
              <a:custGeom>
                <a:avLst/>
                <a:gdLst>
                  <a:gd name="T0" fmla="*/ 0 w 20"/>
                  <a:gd name="T1" fmla="*/ 0 h 50"/>
                  <a:gd name="T2" fmla="*/ 20 w 20"/>
                  <a:gd name="T3" fmla="*/ 22 h 50"/>
                  <a:gd name="T4" fmla="*/ 20 w 20"/>
                  <a:gd name="T5" fmla="*/ 50 h 50"/>
                  <a:gd name="T6" fmla="*/ 0 w 20"/>
                  <a:gd name="T7" fmla="*/ 30 h 50"/>
                  <a:gd name="T8" fmla="*/ 0 w 20"/>
                  <a:gd name="T9" fmla="*/ 0 h 50"/>
                </a:gdLst>
                <a:ahLst/>
                <a:cxnLst>
                  <a:cxn ang="0">
                    <a:pos x="T0" y="T1"/>
                  </a:cxn>
                  <a:cxn ang="0">
                    <a:pos x="T2" y="T3"/>
                  </a:cxn>
                  <a:cxn ang="0">
                    <a:pos x="T4" y="T5"/>
                  </a:cxn>
                  <a:cxn ang="0">
                    <a:pos x="T6" y="T7"/>
                  </a:cxn>
                  <a:cxn ang="0">
                    <a:pos x="T8" y="T9"/>
                  </a:cxn>
                </a:cxnLst>
                <a:rect l="0" t="0" r="r" b="b"/>
                <a:pathLst>
                  <a:path w="20" h="50">
                    <a:moveTo>
                      <a:pt x="0" y="0"/>
                    </a:moveTo>
                    <a:lnTo>
                      <a:pt x="20" y="22"/>
                    </a:lnTo>
                    <a:lnTo>
                      <a:pt x="20" y="50"/>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45" name="Freeform 891"/>
              <p:cNvSpPr/>
              <p:nvPr/>
            </p:nvSpPr>
            <p:spPr bwMode="auto">
              <a:xfrm>
                <a:off x="6118" y="2231"/>
                <a:ext cx="14" cy="38"/>
              </a:xfrm>
              <a:custGeom>
                <a:avLst/>
                <a:gdLst>
                  <a:gd name="T0" fmla="*/ 0 w 14"/>
                  <a:gd name="T1" fmla="*/ 0 h 38"/>
                  <a:gd name="T2" fmla="*/ 14 w 14"/>
                  <a:gd name="T3" fmla="*/ 16 h 38"/>
                  <a:gd name="T4" fmla="*/ 14 w 14"/>
                  <a:gd name="T5" fmla="*/ 38 h 38"/>
                  <a:gd name="T6" fmla="*/ 0 w 14"/>
                  <a:gd name="T7" fmla="*/ 24 h 38"/>
                  <a:gd name="T8" fmla="*/ 0 w 14"/>
                  <a:gd name="T9" fmla="*/ 0 h 38"/>
                </a:gdLst>
                <a:ahLst/>
                <a:cxnLst>
                  <a:cxn ang="0">
                    <a:pos x="T0" y="T1"/>
                  </a:cxn>
                  <a:cxn ang="0">
                    <a:pos x="T2" y="T3"/>
                  </a:cxn>
                  <a:cxn ang="0">
                    <a:pos x="T4" y="T5"/>
                  </a:cxn>
                  <a:cxn ang="0">
                    <a:pos x="T6" y="T7"/>
                  </a:cxn>
                  <a:cxn ang="0">
                    <a:pos x="T8" y="T9"/>
                  </a:cxn>
                </a:cxnLst>
                <a:rect l="0" t="0" r="r" b="b"/>
                <a:pathLst>
                  <a:path w="14" h="38">
                    <a:moveTo>
                      <a:pt x="0" y="0"/>
                    </a:moveTo>
                    <a:lnTo>
                      <a:pt x="14" y="16"/>
                    </a:lnTo>
                    <a:lnTo>
                      <a:pt x="14" y="38"/>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46" name="Freeform 892"/>
              <p:cNvSpPr/>
              <p:nvPr/>
            </p:nvSpPr>
            <p:spPr bwMode="auto">
              <a:xfrm>
                <a:off x="6146" y="2261"/>
                <a:ext cx="60" cy="76"/>
              </a:xfrm>
              <a:custGeom>
                <a:avLst/>
                <a:gdLst>
                  <a:gd name="T0" fmla="*/ 60 w 60"/>
                  <a:gd name="T1" fmla="*/ 60 h 76"/>
                  <a:gd name="T2" fmla="*/ 60 w 60"/>
                  <a:gd name="T3" fmla="*/ 76 h 76"/>
                  <a:gd name="T4" fmla="*/ 2 w 60"/>
                  <a:gd name="T5" fmla="*/ 22 h 76"/>
                  <a:gd name="T6" fmla="*/ 2 w 60"/>
                  <a:gd name="T7" fmla="*/ 2 h 76"/>
                  <a:gd name="T8" fmla="*/ 0 w 60"/>
                  <a:gd name="T9" fmla="*/ 0 h 76"/>
                  <a:gd name="T10" fmla="*/ 60 w 60"/>
                  <a:gd name="T11" fmla="*/ 60 h 76"/>
                </a:gdLst>
                <a:ahLst/>
                <a:cxnLst>
                  <a:cxn ang="0">
                    <a:pos x="T0" y="T1"/>
                  </a:cxn>
                  <a:cxn ang="0">
                    <a:pos x="T2" y="T3"/>
                  </a:cxn>
                  <a:cxn ang="0">
                    <a:pos x="T4" y="T5"/>
                  </a:cxn>
                  <a:cxn ang="0">
                    <a:pos x="T6" y="T7"/>
                  </a:cxn>
                  <a:cxn ang="0">
                    <a:pos x="T8" y="T9"/>
                  </a:cxn>
                  <a:cxn ang="0">
                    <a:pos x="T10" y="T11"/>
                  </a:cxn>
                </a:cxnLst>
                <a:rect l="0" t="0" r="r" b="b"/>
                <a:pathLst>
                  <a:path w="60" h="76">
                    <a:moveTo>
                      <a:pt x="60" y="60"/>
                    </a:moveTo>
                    <a:lnTo>
                      <a:pt x="60" y="76"/>
                    </a:lnTo>
                    <a:lnTo>
                      <a:pt x="2" y="22"/>
                    </a:lnTo>
                    <a:lnTo>
                      <a:pt x="2" y="2"/>
                    </a:lnTo>
                    <a:lnTo>
                      <a:pt x="0" y="0"/>
                    </a:lnTo>
                    <a:lnTo>
                      <a:pt x="60" y="60"/>
                    </a:lnTo>
                    <a:close/>
                  </a:path>
                </a:pathLst>
              </a:custGeom>
              <a:grpFill/>
              <a:ln>
                <a:noFill/>
              </a:ln>
            </p:spPr>
            <p:txBody>
              <a:bodyPr vert="horz" wrap="square" lIns="91440" tIns="45720" rIns="91440" bIns="45720" numCol="1" anchor="t" anchorCtr="0" compatLnSpc="1"/>
              <a:lstStyle/>
              <a:p>
                <a:endParaRPr lang="zh-CN" altLang="en-US"/>
              </a:p>
            </p:txBody>
          </p:sp>
          <p:sp>
            <p:nvSpPr>
              <p:cNvPr id="1047" name="Freeform 893"/>
              <p:cNvSpPr/>
              <p:nvPr/>
            </p:nvSpPr>
            <p:spPr bwMode="auto">
              <a:xfrm>
                <a:off x="6052" y="2219"/>
                <a:ext cx="24" cy="50"/>
              </a:xfrm>
              <a:custGeom>
                <a:avLst/>
                <a:gdLst>
                  <a:gd name="T0" fmla="*/ 0 w 24"/>
                  <a:gd name="T1" fmla="*/ 0 h 50"/>
                  <a:gd name="T2" fmla="*/ 24 w 24"/>
                  <a:gd name="T3" fmla="*/ 22 h 50"/>
                  <a:gd name="T4" fmla="*/ 24 w 24"/>
                  <a:gd name="T5" fmla="*/ 50 h 50"/>
                  <a:gd name="T6" fmla="*/ 0 w 24"/>
                  <a:gd name="T7" fmla="*/ 32 h 50"/>
                  <a:gd name="T8" fmla="*/ 0 w 24"/>
                  <a:gd name="T9" fmla="*/ 0 h 50"/>
                </a:gdLst>
                <a:ahLst/>
                <a:cxnLst>
                  <a:cxn ang="0">
                    <a:pos x="T0" y="T1"/>
                  </a:cxn>
                  <a:cxn ang="0">
                    <a:pos x="T2" y="T3"/>
                  </a:cxn>
                  <a:cxn ang="0">
                    <a:pos x="T4" y="T5"/>
                  </a:cxn>
                  <a:cxn ang="0">
                    <a:pos x="T6" y="T7"/>
                  </a:cxn>
                  <a:cxn ang="0">
                    <a:pos x="T8" y="T9"/>
                  </a:cxn>
                </a:cxnLst>
                <a:rect l="0" t="0" r="r" b="b"/>
                <a:pathLst>
                  <a:path w="24" h="50">
                    <a:moveTo>
                      <a:pt x="0" y="0"/>
                    </a:moveTo>
                    <a:lnTo>
                      <a:pt x="24" y="22"/>
                    </a:lnTo>
                    <a:lnTo>
                      <a:pt x="24" y="5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48" name="Freeform 894"/>
              <p:cNvSpPr/>
              <p:nvPr/>
            </p:nvSpPr>
            <p:spPr bwMode="auto">
              <a:xfrm>
                <a:off x="6192" y="2345"/>
                <a:ext cx="14" cy="28"/>
              </a:xfrm>
              <a:custGeom>
                <a:avLst/>
                <a:gdLst>
                  <a:gd name="T0" fmla="*/ 14 w 14"/>
                  <a:gd name="T1" fmla="*/ 14 h 28"/>
                  <a:gd name="T2" fmla="*/ 14 w 14"/>
                  <a:gd name="T3" fmla="*/ 28 h 28"/>
                  <a:gd name="T4" fmla="*/ 0 w 14"/>
                  <a:gd name="T5" fmla="*/ 18 h 28"/>
                  <a:gd name="T6" fmla="*/ 0 w 14"/>
                  <a:gd name="T7" fmla="*/ 0 h 28"/>
                  <a:gd name="T8" fmla="*/ 14 w 14"/>
                  <a:gd name="T9" fmla="*/ 14 h 28"/>
                </a:gdLst>
                <a:ahLst/>
                <a:cxnLst>
                  <a:cxn ang="0">
                    <a:pos x="T0" y="T1"/>
                  </a:cxn>
                  <a:cxn ang="0">
                    <a:pos x="T2" y="T3"/>
                  </a:cxn>
                  <a:cxn ang="0">
                    <a:pos x="T4" y="T5"/>
                  </a:cxn>
                  <a:cxn ang="0">
                    <a:pos x="T6" y="T7"/>
                  </a:cxn>
                  <a:cxn ang="0">
                    <a:pos x="T8" y="T9"/>
                  </a:cxn>
                </a:cxnLst>
                <a:rect l="0" t="0" r="r" b="b"/>
                <a:pathLst>
                  <a:path w="14" h="28">
                    <a:moveTo>
                      <a:pt x="14" y="14"/>
                    </a:moveTo>
                    <a:lnTo>
                      <a:pt x="14" y="28"/>
                    </a:lnTo>
                    <a:lnTo>
                      <a:pt x="0" y="18"/>
                    </a:lnTo>
                    <a:lnTo>
                      <a:pt x="0" y="0"/>
                    </a:lnTo>
                    <a:lnTo>
                      <a:pt x="14" y="14"/>
                    </a:lnTo>
                    <a:close/>
                  </a:path>
                </a:pathLst>
              </a:custGeom>
              <a:grpFill/>
              <a:ln>
                <a:noFill/>
              </a:ln>
            </p:spPr>
            <p:txBody>
              <a:bodyPr vert="horz" wrap="square" lIns="91440" tIns="45720" rIns="91440" bIns="45720" numCol="1" anchor="t" anchorCtr="0" compatLnSpc="1"/>
              <a:lstStyle/>
              <a:p>
                <a:endParaRPr lang="zh-CN" altLang="en-US"/>
              </a:p>
            </p:txBody>
          </p:sp>
          <p:sp>
            <p:nvSpPr>
              <p:cNvPr id="1049" name="Freeform 895"/>
              <p:cNvSpPr/>
              <p:nvPr/>
            </p:nvSpPr>
            <p:spPr bwMode="auto">
              <a:xfrm>
                <a:off x="6052" y="2275"/>
                <a:ext cx="58" cy="72"/>
              </a:xfrm>
              <a:custGeom>
                <a:avLst/>
                <a:gdLst>
                  <a:gd name="T0" fmla="*/ 0 w 58"/>
                  <a:gd name="T1" fmla="*/ 0 h 72"/>
                  <a:gd name="T2" fmla="*/ 58 w 58"/>
                  <a:gd name="T3" fmla="*/ 46 h 72"/>
                  <a:gd name="T4" fmla="*/ 58 w 58"/>
                  <a:gd name="T5" fmla="*/ 72 h 72"/>
                  <a:gd name="T6" fmla="*/ 0 w 58"/>
                  <a:gd name="T7" fmla="*/ 32 h 72"/>
                  <a:gd name="T8" fmla="*/ 0 w 58"/>
                  <a:gd name="T9" fmla="*/ 0 h 72"/>
                </a:gdLst>
                <a:ahLst/>
                <a:cxnLst>
                  <a:cxn ang="0">
                    <a:pos x="T0" y="T1"/>
                  </a:cxn>
                  <a:cxn ang="0">
                    <a:pos x="T2" y="T3"/>
                  </a:cxn>
                  <a:cxn ang="0">
                    <a:pos x="T4" y="T5"/>
                  </a:cxn>
                  <a:cxn ang="0">
                    <a:pos x="T6" y="T7"/>
                  </a:cxn>
                  <a:cxn ang="0">
                    <a:pos x="T8" y="T9"/>
                  </a:cxn>
                </a:cxnLst>
                <a:rect l="0" t="0" r="r" b="b"/>
                <a:pathLst>
                  <a:path w="58" h="72">
                    <a:moveTo>
                      <a:pt x="0" y="0"/>
                    </a:moveTo>
                    <a:lnTo>
                      <a:pt x="58" y="46"/>
                    </a:lnTo>
                    <a:lnTo>
                      <a:pt x="58" y="72"/>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50" name="Freeform 896"/>
              <p:cNvSpPr/>
              <p:nvPr/>
            </p:nvSpPr>
            <p:spPr bwMode="auto">
              <a:xfrm>
                <a:off x="6124" y="2331"/>
                <a:ext cx="18" cy="36"/>
              </a:xfrm>
              <a:custGeom>
                <a:avLst/>
                <a:gdLst>
                  <a:gd name="T0" fmla="*/ 0 w 18"/>
                  <a:gd name="T1" fmla="*/ 0 h 36"/>
                  <a:gd name="T2" fmla="*/ 18 w 18"/>
                  <a:gd name="T3" fmla="*/ 14 h 36"/>
                  <a:gd name="T4" fmla="*/ 18 w 18"/>
                  <a:gd name="T5" fmla="*/ 36 h 36"/>
                  <a:gd name="T6" fmla="*/ 2 w 18"/>
                  <a:gd name="T7" fmla="*/ 26 h 36"/>
                  <a:gd name="T8" fmla="*/ 2 w 18"/>
                  <a:gd name="T9" fmla="*/ 2 h 36"/>
                  <a:gd name="T10" fmla="*/ 0 w 18"/>
                  <a:gd name="T11" fmla="*/ 0 h 36"/>
                </a:gdLst>
                <a:ahLst/>
                <a:cxnLst>
                  <a:cxn ang="0">
                    <a:pos x="T0" y="T1"/>
                  </a:cxn>
                  <a:cxn ang="0">
                    <a:pos x="T2" y="T3"/>
                  </a:cxn>
                  <a:cxn ang="0">
                    <a:pos x="T4" y="T5"/>
                  </a:cxn>
                  <a:cxn ang="0">
                    <a:pos x="T6" y="T7"/>
                  </a:cxn>
                  <a:cxn ang="0">
                    <a:pos x="T8" y="T9"/>
                  </a:cxn>
                  <a:cxn ang="0">
                    <a:pos x="T10" y="T11"/>
                  </a:cxn>
                </a:cxnLst>
                <a:rect l="0" t="0" r="r" b="b"/>
                <a:pathLst>
                  <a:path w="18" h="36">
                    <a:moveTo>
                      <a:pt x="0" y="0"/>
                    </a:moveTo>
                    <a:lnTo>
                      <a:pt x="18" y="14"/>
                    </a:lnTo>
                    <a:lnTo>
                      <a:pt x="18" y="36"/>
                    </a:lnTo>
                    <a:lnTo>
                      <a:pt x="2" y="26"/>
                    </a:lnTo>
                    <a:lnTo>
                      <a:pt x="2" y="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51" name="Freeform 897"/>
              <p:cNvSpPr/>
              <p:nvPr/>
            </p:nvSpPr>
            <p:spPr bwMode="auto">
              <a:xfrm>
                <a:off x="6158" y="2357"/>
                <a:ext cx="48" cy="54"/>
              </a:xfrm>
              <a:custGeom>
                <a:avLst/>
                <a:gdLst>
                  <a:gd name="T0" fmla="*/ 48 w 48"/>
                  <a:gd name="T1" fmla="*/ 38 h 54"/>
                  <a:gd name="T2" fmla="*/ 48 w 48"/>
                  <a:gd name="T3" fmla="*/ 54 h 54"/>
                  <a:gd name="T4" fmla="*/ 0 w 48"/>
                  <a:gd name="T5" fmla="*/ 20 h 54"/>
                  <a:gd name="T6" fmla="*/ 0 w 48"/>
                  <a:gd name="T7" fmla="*/ 0 h 54"/>
                  <a:gd name="T8" fmla="*/ 48 w 48"/>
                  <a:gd name="T9" fmla="*/ 38 h 54"/>
                </a:gdLst>
                <a:ahLst/>
                <a:cxnLst>
                  <a:cxn ang="0">
                    <a:pos x="T0" y="T1"/>
                  </a:cxn>
                  <a:cxn ang="0">
                    <a:pos x="T2" y="T3"/>
                  </a:cxn>
                  <a:cxn ang="0">
                    <a:pos x="T4" y="T5"/>
                  </a:cxn>
                  <a:cxn ang="0">
                    <a:pos x="T6" y="T7"/>
                  </a:cxn>
                  <a:cxn ang="0">
                    <a:pos x="T8" y="T9"/>
                  </a:cxn>
                </a:cxnLst>
                <a:rect l="0" t="0" r="r" b="b"/>
                <a:pathLst>
                  <a:path w="48" h="54">
                    <a:moveTo>
                      <a:pt x="48" y="38"/>
                    </a:moveTo>
                    <a:lnTo>
                      <a:pt x="48" y="54"/>
                    </a:lnTo>
                    <a:lnTo>
                      <a:pt x="0" y="20"/>
                    </a:lnTo>
                    <a:lnTo>
                      <a:pt x="0" y="0"/>
                    </a:lnTo>
                    <a:lnTo>
                      <a:pt x="48" y="38"/>
                    </a:lnTo>
                    <a:close/>
                  </a:path>
                </a:pathLst>
              </a:custGeom>
              <a:grpFill/>
              <a:ln>
                <a:noFill/>
              </a:ln>
            </p:spPr>
            <p:txBody>
              <a:bodyPr vert="horz" wrap="square" lIns="91440" tIns="45720" rIns="91440" bIns="45720" numCol="1" anchor="t" anchorCtr="0" compatLnSpc="1"/>
              <a:lstStyle/>
              <a:p>
                <a:endParaRPr lang="zh-CN" altLang="en-US"/>
              </a:p>
            </p:txBody>
          </p:sp>
          <p:sp>
            <p:nvSpPr>
              <p:cNvPr id="1052" name="Freeform 898"/>
              <p:cNvSpPr/>
              <p:nvPr/>
            </p:nvSpPr>
            <p:spPr bwMode="auto">
              <a:xfrm>
                <a:off x="6086" y="2353"/>
                <a:ext cx="18" cy="38"/>
              </a:xfrm>
              <a:custGeom>
                <a:avLst/>
                <a:gdLst>
                  <a:gd name="T0" fmla="*/ 18 w 18"/>
                  <a:gd name="T1" fmla="*/ 12 h 38"/>
                  <a:gd name="T2" fmla="*/ 18 w 18"/>
                  <a:gd name="T3" fmla="*/ 38 h 38"/>
                  <a:gd name="T4" fmla="*/ 0 w 18"/>
                  <a:gd name="T5" fmla="*/ 28 h 38"/>
                  <a:gd name="T6" fmla="*/ 0 w 18"/>
                  <a:gd name="T7" fmla="*/ 0 h 38"/>
                  <a:gd name="T8" fmla="*/ 18 w 18"/>
                  <a:gd name="T9" fmla="*/ 12 h 38"/>
                </a:gdLst>
                <a:ahLst/>
                <a:cxnLst>
                  <a:cxn ang="0">
                    <a:pos x="T0" y="T1"/>
                  </a:cxn>
                  <a:cxn ang="0">
                    <a:pos x="T2" y="T3"/>
                  </a:cxn>
                  <a:cxn ang="0">
                    <a:pos x="T4" y="T5"/>
                  </a:cxn>
                  <a:cxn ang="0">
                    <a:pos x="T6" y="T7"/>
                  </a:cxn>
                  <a:cxn ang="0">
                    <a:pos x="T8" y="T9"/>
                  </a:cxn>
                </a:cxnLst>
                <a:rect l="0" t="0" r="r" b="b"/>
                <a:pathLst>
                  <a:path w="18" h="38">
                    <a:moveTo>
                      <a:pt x="18" y="12"/>
                    </a:moveTo>
                    <a:lnTo>
                      <a:pt x="18" y="38"/>
                    </a:lnTo>
                    <a:lnTo>
                      <a:pt x="0" y="28"/>
                    </a:lnTo>
                    <a:lnTo>
                      <a:pt x="0" y="0"/>
                    </a:lnTo>
                    <a:lnTo>
                      <a:pt x="18" y="12"/>
                    </a:lnTo>
                    <a:close/>
                  </a:path>
                </a:pathLst>
              </a:custGeom>
              <a:grpFill/>
              <a:ln>
                <a:noFill/>
              </a:ln>
            </p:spPr>
            <p:txBody>
              <a:bodyPr vert="horz" wrap="square" lIns="91440" tIns="45720" rIns="91440" bIns="45720" numCol="1" anchor="t" anchorCtr="0" compatLnSpc="1"/>
              <a:lstStyle/>
              <a:p>
                <a:endParaRPr lang="zh-CN" altLang="en-US"/>
              </a:p>
            </p:txBody>
          </p:sp>
          <p:sp>
            <p:nvSpPr>
              <p:cNvPr id="1053" name="Freeform 899"/>
              <p:cNvSpPr/>
              <p:nvPr/>
            </p:nvSpPr>
            <p:spPr bwMode="auto">
              <a:xfrm>
                <a:off x="6118" y="2373"/>
                <a:ext cx="88" cy="74"/>
              </a:xfrm>
              <a:custGeom>
                <a:avLst/>
                <a:gdLst>
                  <a:gd name="T0" fmla="*/ 88 w 88"/>
                  <a:gd name="T1" fmla="*/ 58 h 74"/>
                  <a:gd name="T2" fmla="*/ 88 w 88"/>
                  <a:gd name="T3" fmla="*/ 74 h 74"/>
                  <a:gd name="T4" fmla="*/ 66 w 88"/>
                  <a:gd name="T5" fmla="*/ 62 h 74"/>
                  <a:gd name="T6" fmla="*/ 50 w 88"/>
                  <a:gd name="T7" fmla="*/ 52 h 74"/>
                  <a:gd name="T8" fmla="*/ 0 w 88"/>
                  <a:gd name="T9" fmla="*/ 26 h 74"/>
                  <a:gd name="T10" fmla="*/ 0 w 88"/>
                  <a:gd name="T11" fmla="*/ 0 h 74"/>
                  <a:gd name="T12" fmla="*/ 50 w 88"/>
                  <a:gd name="T13" fmla="*/ 34 h 74"/>
                  <a:gd name="T14" fmla="*/ 66 w 88"/>
                  <a:gd name="T15" fmla="*/ 44 h 74"/>
                  <a:gd name="T16" fmla="*/ 88 w 88"/>
                  <a:gd name="T17" fmla="*/ 58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8" h="74">
                    <a:moveTo>
                      <a:pt x="88" y="58"/>
                    </a:moveTo>
                    <a:lnTo>
                      <a:pt x="88" y="74"/>
                    </a:lnTo>
                    <a:lnTo>
                      <a:pt x="66" y="62"/>
                    </a:lnTo>
                    <a:lnTo>
                      <a:pt x="50" y="52"/>
                    </a:lnTo>
                    <a:lnTo>
                      <a:pt x="0" y="26"/>
                    </a:lnTo>
                    <a:lnTo>
                      <a:pt x="0" y="0"/>
                    </a:lnTo>
                    <a:lnTo>
                      <a:pt x="50" y="34"/>
                    </a:lnTo>
                    <a:lnTo>
                      <a:pt x="66" y="44"/>
                    </a:lnTo>
                    <a:lnTo>
                      <a:pt x="88" y="58"/>
                    </a:lnTo>
                    <a:close/>
                  </a:path>
                </a:pathLst>
              </a:custGeom>
              <a:grpFill/>
              <a:ln>
                <a:noFill/>
              </a:ln>
            </p:spPr>
            <p:txBody>
              <a:bodyPr vert="horz" wrap="square" lIns="91440" tIns="45720" rIns="91440" bIns="45720" numCol="1" anchor="t" anchorCtr="0" compatLnSpc="1"/>
              <a:lstStyle/>
              <a:p>
                <a:endParaRPr lang="zh-CN" altLang="en-US"/>
              </a:p>
            </p:txBody>
          </p:sp>
          <p:sp>
            <p:nvSpPr>
              <p:cNvPr id="1054" name="Freeform 900"/>
              <p:cNvSpPr/>
              <p:nvPr/>
            </p:nvSpPr>
            <p:spPr bwMode="auto">
              <a:xfrm>
                <a:off x="6052" y="2387"/>
                <a:ext cx="32" cy="44"/>
              </a:xfrm>
              <a:custGeom>
                <a:avLst/>
                <a:gdLst>
                  <a:gd name="T0" fmla="*/ 0 w 32"/>
                  <a:gd name="T1" fmla="*/ 0 h 44"/>
                  <a:gd name="T2" fmla="*/ 32 w 32"/>
                  <a:gd name="T3" fmla="*/ 16 h 44"/>
                  <a:gd name="T4" fmla="*/ 32 w 32"/>
                  <a:gd name="T5" fmla="*/ 44 h 44"/>
                  <a:gd name="T6" fmla="*/ 0 w 32"/>
                  <a:gd name="T7" fmla="*/ 32 h 44"/>
                  <a:gd name="T8" fmla="*/ 0 w 32"/>
                  <a:gd name="T9" fmla="*/ 0 h 44"/>
                </a:gdLst>
                <a:ahLst/>
                <a:cxnLst>
                  <a:cxn ang="0">
                    <a:pos x="T0" y="T1"/>
                  </a:cxn>
                  <a:cxn ang="0">
                    <a:pos x="T2" y="T3"/>
                  </a:cxn>
                  <a:cxn ang="0">
                    <a:pos x="T4" y="T5"/>
                  </a:cxn>
                  <a:cxn ang="0">
                    <a:pos x="T6" y="T7"/>
                  </a:cxn>
                  <a:cxn ang="0">
                    <a:pos x="T8" y="T9"/>
                  </a:cxn>
                </a:cxnLst>
                <a:rect l="0" t="0" r="r" b="b"/>
                <a:pathLst>
                  <a:path w="32" h="44">
                    <a:moveTo>
                      <a:pt x="0" y="0"/>
                    </a:moveTo>
                    <a:lnTo>
                      <a:pt x="32" y="16"/>
                    </a:lnTo>
                    <a:lnTo>
                      <a:pt x="32" y="4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55" name="Freeform 901"/>
              <p:cNvSpPr/>
              <p:nvPr/>
            </p:nvSpPr>
            <p:spPr bwMode="auto">
              <a:xfrm>
                <a:off x="6098" y="2411"/>
                <a:ext cx="32" cy="40"/>
              </a:xfrm>
              <a:custGeom>
                <a:avLst/>
                <a:gdLst>
                  <a:gd name="T0" fmla="*/ 32 w 32"/>
                  <a:gd name="T1" fmla="*/ 16 h 40"/>
                  <a:gd name="T2" fmla="*/ 32 w 32"/>
                  <a:gd name="T3" fmla="*/ 40 h 40"/>
                  <a:gd name="T4" fmla="*/ 0 w 32"/>
                  <a:gd name="T5" fmla="*/ 26 h 40"/>
                  <a:gd name="T6" fmla="*/ 0 w 32"/>
                  <a:gd name="T7" fmla="*/ 0 h 40"/>
                  <a:gd name="T8" fmla="*/ 32 w 32"/>
                  <a:gd name="T9" fmla="*/ 16 h 40"/>
                </a:gdLst>
                <a:ahLst/>
                <a:cxnLst>
                  <a:cxn ang="0">
                    <a:pos x="T0" y="T1"/>
                  </a:cxn>
                  <a:cxn ang="0">
                    <a:pos x="T2" y="T3"/>
                  </a:cxn>
                  <a:cxn ang="0">
                    <a:pos x="T4" y="T5"/>
                  </a:cxn>
                  <a:cxn ang="0">
                    <a:pos x="T6" y="T7"/>
                  </a:cxn>
                  <a:cxn ang="0">
                    <a:pos x="T8" y="T9"/>
                  </a:cxn>
                </a:cxnLst>
                <a:rect l="0" t="0" r="r" b="b"/>
                <a:pathLst>
                  <a:path w="32" h="40">
                    <a:moveTo>
                      <a:pt x="32" y="16"/>
                    </a:moveTo>
                    <a:lnTo>
                      <a:pt x="32" y="40"/>
                    </a:lnTo>
                    <a:lnTo>
                      <a:pt x="0" y="26"/>
                    </a:lnTo>
                    <a:lnTo>
                      <a:pt x="0" y="0"/>
                    </a:lnTo>
                    <a:lnTo>
                      <a:pt x="32" y="16"/>
                    </a:lnTo>
                    <a:close/>
                  </a:path>
                </a:pathLst>
              </a:custGeom>
              <a:grpFill/>
              <a:ln>
                <a:noFill/>
              </a:ln>
            </p:spPr>
            <p:txBody>
              <a:bodyPr vert="horz" wrap="square" lIns="91440" tIns="45720" rIns="91440" bIns="45720" numCol="1" anchor="t" anchorCtr="0" compatLnSpc="1"/>
              <a:lstStyle/>
              <a:p>
                <a:endParaRPr lang="zh-CN" altLang="en-US"/>
              </a:p>
            </p:txBody>
          </p:sp>
          <p:sp>
            <p:nvSpPr>
              <p:cNvPr id="1056" name="Freeform 902"/>
              <p:cNvSpPr/>
              <p:nvPr/>
            </p:nvSpPr>
            <p:spPr bwMode="auto">
              <a:xfrm>
                <a:off x="6146" y="2435"/>
                <a:ext cx="60" cy="48"/>
              </a:xfrm>
              <a:custGeom>
                <a:avLst/>
                <a:gdLst>
                  <a:gd name="T0" fmla="*/ 60 w 60"/>
                  <a:gd name="T1" fmla="*/ 32 h 48"/>
                  <a:gd name="T2" fmla="*/ 60 w 60"/>
                  <a:gd name="T3" fmla="*/ 48 h 48"/>
                  <a:gd name="T4" fmla="*/ 0 w 60"/>
                  <a:gd name="T5" fmla="*/ 22 h 48"/>
                  <a:gd name="T6" fmla="*/ 0 w 60"/>
                  <a:gd name="T7" fmla="*/ 0 h 48"/>
                  <a:gd name="T8" fmla="*/ 60 w 60"/>
                  <a:gd name="T9" fmla="*/ 32 h 48"/>
                </a:gdLst>
                <a:ahLst/>
                <a:cxnLst>
                  <a:cxn ang="0">
                    <a:pos x="T0" y="T1"/>
                  </a:cxn>
                  <a:cxn ang="0">
                    <a:pos x="T2" y="T3"/>
                  </a:cxn>
                  <a:cxn ang="0">
                    <a:pos x="T4" y="T5"/>
                  </a:cxn>
                  <a:cxn ang="0">
                    <a:pos x="T6" y="T7"/>
                  </a:cxn>
                  <a:cxn ang="0">
                    <a:pos x="T8" y="T9"/>
                  </a:cxn>
                </a:cxnLst>
                <a:rect l="0" t="0" r="r" b="b"/>
                <a:pathLst>
                  <a:path w="60" h="48">
                    <a:moveTo>
                      <a:pt x="60" y="32"/>
                    </a:moveTo>
                    <a:lnTo>
                      <a:pt x="60" y="48"/>
                    </a:lnTo>
                    <a:lnTo>
                      <a:pt x="0" y="22"/>
                    </a:lnTo>
                    <a:lnTo>
                      <a:pt x="0" y="0"/>
                    </a:lnTo>
                    <a:lnTo>
                      <a:pt x="60" y="32"/>
                    </a:lnTo>
                    <a:close/>
                  </a:path>
                </a:pathLst>
              </a:custGeom>
              <a:grpFill/>
              <a:ln>
                <a:noFill/>
              </a:ln>
            </p:spPr>
            <p:txBody>
              <a:bodyPr vert="horz" wrap="square" lIns="91440" tIns="45720" rIns="91440" bIns="45720" numCol="1" anchor="t" anchorCtr="0" compatLnSpc="1"/>
              <a:lstStyle/>
              <a:p>
                <a:endParaRPr lang="zh-CN" altLang="en-US"/>
              </a:p>
            </p:txBody>
          </p:sp>
          <p:sp>
            <p:nvSpPr>
              <p:cNvPr id="1057" name="Freeform 903"/>
              <p:cNvSpPr/>
              <p:nvPr/>
            </p:nvSpPr>
            <p:spPr bwMode="auto">
              <a:xfrm>
                <a:off x="6126" y="2471"/>
                <a:ext cx="42" cy="36"/>
              </a:xfrm>
              <a:custGeom>
                <a:avLst/>
                <a:gdLst>
                  <a:gd name="T0" fmla="*/ 0 w 42"/>
                  <a:gd name="T1" fmla="*/ 0 h 36"/>
                  <a:gd name="T2" fmla="*/ 42 w 42"/>
                  <a:gd name="T3" fmla="*/ 18 h 36"/>
                  <a:gd name="T4" fmla="*/ 42 w 42"/>
                  <a:gd name="T5" fmla="*/ 36 h 36"/>
                  <a:gd name="T6" fmla="*/ 0 w 42"/>
                  <a:gd name="T7" fmla="*/ 24 h 36"/>
                  <a:gd name="T8" fmla="*/ 0 w 42"/>
                  <a:gd name="T9" fmla="*/ 0 h 36"/>
                </a:gdLst>
                <a:ahLst/>
                <a:cxnLst>
                  <a:cxn ang="0">
                    <a:pos x="T0" y="T1"/>
                  </a:cxn>
                  <a:cxn ang="0">
                    <a:pos x="T2" y="T3"/>
                  </a:cxn>
                  <a:cxn ang="0">
                    <a:pos x="T4" y="T5"/>
                  </a:cxn>
                  <a:cxn ang="0">
                    <a:pos x="T6" y="T7"/>
                  </a:cxn>
                  <a:cxn ang="0">
                    <a:pos x="T8" y="T9"/>
                  </a:cxn>
                </a:cxnLst>
                <a:rect l="0" t="0" r="r" b="b"/>
                <a:pathLst>
                  <a:path w="42" h="36">
                    <a:moveTo>
                      <a:pt x="0" y="0"/>
                    </a:moveTo>
                    <a:lnTo>
                      <a:pt x="42" y="18"/>
                    </a:lnTo>
                    <a:lnTo>
                      <a:pt x="42" y="36"/>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58" name="Freeform 904"/>
              <p:cNvSpPr/>
              <p:nvPr/>
            </p:nvSpPr>
            <p:spPr bwMode="auto">
              <a:xfrm>
                <a:off x="6090" y="2509"/>
                <a:ext cx="36" cy="34"/>
              </a:xfrm>
              <a:custGeom>
                <a:avLst/>
                <a:gdLst>
                  <a:gd name="T0" fmla="*/ 0 w 36"/>
                  <a:gd name="T1" fmla="*/ 0 h 34"/>
                  <a:gd name="T2" fmla="*/ 36 w 36"/>
                  <a:gd name="T3" fmla="*/ 10 h 34"/>
                  <a:gd name="T4" fmla="*/ 36 w 36"/>
                  <a:gd name="T5" fmla="*/ 34 h 34"/>
                  <a:gd name="T6" fmla="*/ 0 w 36"/>
                  <a:gd name="T7" fmla="*/ 28 h 34"/>
                  <a:gd name="T8" fmla="*/ 0 w 36"/>
                  <a:gd name="T9" fmla="*/ 0 h 34"/>
                </a:gdLst>
                <a:ahLst/>
                <a:cxnLst>
                  <a:cxn ang="0">
                    <a:pos x="T0" y="T1"/>
                  </a:cxn>
                  <a:cxn ang="0">
                    <a:pos x="T2" y="T3"/>
                  </a:cxn>
                  <a:cxn ang="0">
                    <a:pos x="T4" y="T5"/>
                  </a:cxn>
                  <a:cxn ang="0">
                    <a:pos x="T6" y="T7"/>
                  </a:cxn>
                  <a:cxn ang="0">
                    <a:pos x="T8" y="T9"/>
                  </a:cxn>
                </a:cxnLst>
                <a:rect l="0" t="0" r="r" b="b"/>
                <a:pathLst>
                  <a:path w="36" h="34">
                    <a:moveTo>
                      <a:pt x="0" y="0"/>
                    </a:moveTo>
                    <a:lnTo>
                      <a:pt x="36" y="10"/>
                    </a:lnTo>
                    <a:lnTo>
                      <a:pt x="36" y="34"/>
                    </a:lnTo>
                    <a:lnTo>
                      <a:pt x="0" y="2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59" name="Freeform 905"/>
              <p:cNvSpPr/>
              <p:nvPr/>
            </p:nvSpPr>
            <p:spPr bwMode="auto">
              <a:xfrm>
                <a:off x="6140" y="2523"/>
                <a:ext cx="20" cy="24"/>
              </a:xfrm>
              <a:custGeom>
                <a:avLst/>
                <a:gdLst>
                  <a:gd name="T0" fmla="*/ 0 w 20"/>
                  <a:gd name="T1" fmla="*/ 0 h 24"/>
                  <a:gd name="T2" fmla="*/ 20 w 20"/>
                  <a:gd name="T3" fmla="*/ 4 h 24"/>
                  <a:gd name="T4" fmla="*/ 20 w 20"/>
                  <a:gd name="T5" fmla="*/ 24 h 24"/>
                  <a:gd name="T6" fmla="*/ 0 w 20"/>
                  <a:gd name="T7" fmla="*/ 22 h 24"/>
                  <a:gd name="T8" fmla="*/ 0 w 20"/>
                  <a:gd name="T9" fmla="*/ 0 h 24"/>
                </a:gdLst>
                <a:ahLst/>
                <a:cxnLst>
                  <a:cxn ang="0">
                    <a:pos x="T0" y="T1"/>
                  </a:cxn>
                  <a:cxn ang="0">
                    <a:pos x="T2" y="T3"/>
                  </a:cxn>
                  <a:cxn ang="0">
                    <a:pos x="T4" y="T5"/>
                  </a:cxn>
                  <a:cxn ang="0">
                    <a:pos x="T6" y="T7"/>
                  </a:cxn>
                  <a:cxn ang="0">
                    <a:pos x="T8" y="T9"/>
                  </a:cxn>
                </a:cxnLst>
                <a:rect l="0" t="0" r="r" b="b"/>
                <a:pathLst>
                  <a:path w="20" h="24">
                    <a:moveTo>
                      <a:pt x="0" y="0"/>
                    </a:moveTo>
                    <a:lnTo>
                      <a:pt x="20" y="4"/>
                    </a:lnTo>
                    <a:lnTo>
                      <a:pt x="20" y="24"/>
                    </a:lnTo>
                    <a:lnTo>
                      <a:pt x="0" y="2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60" name="Freeform 906"/>
              <p:cNvSpPr/>
              <p:nvPr/>
            </p:nvSpPr>
            <p:spPr bwMode="auto">
              <a:xfrm>
                <a:off x="6174" y="2531"/>
                <a:ext cx="32" cy="24"/>
              </a:xfrm>
              <a:custGeom>
                <a:avLst/>
                <a:gdLst>
                  <a:gd name="T0" fmla="*/ 32 w 32"/>
                  <a:gd name="T1" fmla="*/ 8 h 24"/>
                  <a:gd name="T2" fmla="*/ 32 w 32"/>
                  <a:gd name="T3" fmla="*/ 24 h 24"/>
                  <a:gd name="T4" fmla="*/ 0 w 32"/>
                  <a:gd name="T5" fmla="*/ 18 h 24"/>
                  <a:gd name="T6" fmla="*/ 0 w 32"/>
                  <a:gd name="T7" fmla="*/ 0 h 24"/>
                  <a:gd name="T8" fmla="*/ 32 w 32"/>
                  <a:gd name="T9" fmla="*/ 8 h 24"/>
                </a:gdLst>
                <a:ahLst/>
                <a:cxnLst>
                  <a:cxn ang="0">
                    <a:pos x="T0" y="T1"/>
                  </a:cxn>
                  <a:cxn ang="0">
                    <a:pos x="T2" y="T3"/>
                  </a:cxn>
                  <a:cxn ang="0">
                    <a:pos x="T4" y="T5"/>
                  </a:cxn>
                  <a:cxn ang="0">
                    <a:pos x="T6" y="T7"/>
                  </a:cxn>
                  <a:cxn ang="0">
                    <a:pos x="T8" y="T9"/>
                  </a:cxn>
                </a:cxnLst>
                <a:rect l="0" t="0" r="r" b="b"/>
                <a:pathLst>
                  <a:path w="32" h="24">
                    <a:moveTo>
                      <a:pt x="32" y="8"/>
                    </a:moveTo>
                    <a:lnTo>
                      <a:pt x="32" y="24"/>
                    </a:lnTo>
                    <a:lnTo>
                      <a:pt x="0" y="18"/>
                    </a:lnTo>
                    <a:lnTo>
                      <a:pt x="0" y="0"/>
                    </a:lnTo>
                    <a:lnTo>
                      <a:pt x="32" y="8"/>
                    </a:lnTo>
                    <a:close/>
                  </a:path>
                </a:pathLst>
              </a:custGeom>
              <a:grpFill/>
              <a:ln>
                <a:noFill/>
              </a:ln>
            </p:spPr>
            <p:txBody>
              <a:bodyPr vert="horz" wrap="square" lIns="91440" tIns="45720" rIns="91440" bIns="45720" numCol="1" anchor="t" anchorCtr="0" compatLnSpc="1"/>
              <a:lstStyle/>
              <a:p>
                <a:endParaRPr lang="zh-CN" altLang="en-US"/>
              </a:p>
            </p:txBody>
          </p:sp>
          <p:sp>
            <p:nvSpPr>
              <p:cNvPr id="1061" name="Freeform 907"/>
              <p:cNvSpPr/>
              <p:nvPr/>
            </p:nvSpPr>
            <p:spPr bwMode="auto">
              <a:xfrm>
                <a:off x="6052" y="2555"/>
                <a:ext cx="38" cy="34"/>
              </a:xfrm>
              <a:custGeom>
                <a:avLst/>
                <a:gdLst>
                  <a:gd name="T0" fmla="*/ 0 w 38"/>
                  <a:gd name="T1" fmla="*/ 0 h 34"/>
                  <a:gd name="T2" fmla="*/ 38 w 38"/>
                  <a:gd name="T3" fmla="*/ 6 h 34"/>
                  <a:gd name="T4" fmla="*/ 38 w 38"/>
                  <a:gd name="T5" fmla="*/ 34 h 34"/>
                  <a:gd name="T6" fmla="*/ 0 w 38"/>
                  <a:gd name="T7" fmla="*/ 32 h 34"/>
                  <a:gd name="T8" fmla="*/ 0 w 38"/>
                  <a:gd name="T9" fmla="*/ 0 h 34"/>
                </a:gdLst>
                <a:ahLst/>
                <a:cxnLst>
                  <a:cxn ang="0">
                    <a:pos x="T0" y="T1"/>
                  </a:cxn>
                  <a:cxn ang="0">
                    <a:pos x="T2" y="T3"/>
                  </a:cxn>
                  <a:cxn ang="0">
                    <a:pos x="T4" y="T5"/>
                  </a:cxn>
                  <a:cxn ang="0">
                    <a:pos x="T6" y="T7"/>
                  </a:cxn>
                  <a:cxn ang="0">
                    <a:pos x="T8" y="T9"/>
                  </a:cxn>
                </a:cxnLst>
                <a:rect l="0" t="0" r="r" b="b"/>
                <a:pathLst>
                  <a:path w="38" h="34">
                    <a:moveTo>
                      <a:pt x="0" y="0"/>
                    </a:moveTo>
                    <a:lnTo>
                      <a:pt x="38" y="6"/>
                    </a:lnTo>
                    <a:lnTo>
                      <a:pt x="38" y="3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62" name="Freeform 908"/>
              <p:cNvSpPr/>
              <p:nvPr/>
            </p:nvSpPr>
            <p:spPr bwMode="auto">
              <a:xfrm>
                <a:off x="6156" y="2571"/>
                <a:ext cx="50" cy="22"/>
              </a:xfrm>
              <a:custGeom>
                <a:avLst/>
                <a:gdLst>
                  <a:gd name="T0" fmla="*/ 50 w 50"/>
                  <a:gd name="T1" fmla="*/ 6 h 22"/>
                  <a:gd name="T2" fmla="*/ 50 w 50"/>
                  <a:gd name="T3" fmla="*/ 22 h 22"/>
                  <a:gd name="T4" fmla="*/ 0 w 50"/>
                  <a:gd name="T5" fmla="*/ 20 h 22"/>
                  <a:gd name="T6" fmla="*/ 0 w 50"/>
                  <a:gd name="T7" fmla="*/ 0 h 22"/>
                  <a:gd name="T8" fmla="*/ 50 w 50"/>
                  <a:gd name="T9" fmla="*/ 6 h 22"/>
                </a:gdLst>
                <a:ahLst/>
                <a:cxnLst>
                  <a:cxn ang="0">
                    <a:pos x="T0" y="T1"/>
                  </a:cxn>
                  <a:cxn ang="0">
                    <a:pos x="T2" y="T3"/>
                  </a:cxn>
                  <a:cxn ang="0">
                    <a:pos x="T4" y="T5"/>
                  </a:cxn>
                  <a:cxn ang="0">
                    <a:pos x="T6" y="T7"/>
                  </a:cxn>
                  <a:cxn ang="0">
                    <a:pos x="T8" y="T9"/>
                  </a:cxn>
                </a:cxnLst>
                <a:rect l="0" t="0" r="r" b="b"/>
                <a:pathLst>
                  <a:path w="50" h="22">
                    <a:moveTo>
                      <a:pt x="50" y="6"/>
                    </a:moveTo>
                    <a:lnTo>
                      <a:pt x="50" y="22"/>
                    </a:lnTo>
                    <a:lnTo>
                      <a:pt x="0" y="20"/>
                    </a:lnTo>
                    <a:lnTo>
                      <a:pt x="0" y="0"/>
                    </a:lnTo>
                    <a:lnTo>
                      <a:pt x="50" y="6"/>
                    </a:lnTo>
                    <a:close/>
                  </a:path>
                </a:pathLst>
              </a:custGeom>
              <a:grpFill/>
              <a:ln>
                <a:noFill/>
              </a:ln>
            </p:spPr>
            <p:txBody>
              <a:bodyPr vert="horz" wrap="square" lIns="91440" tIns="45720" rIns="91440" bIns="45720" numCol="1" anchor="t" anchorCtr="0" compatLnSpc="1"/>
              <a:lstStyle/>
              <a:p>
                <a:endParaRPr lang="zh-CN" altLang="en-US"/>
              </a:p>
            </p:txBody>
          </p:sp>
          <p:sp>
            <p:nvSpPr>
              <p:cNvPr id="1063" name="Freeform 909"/>
              <p:cNvSpPr/>
              <p:nvPr/>
            </p:nvSpPr>
            <p:spPr bwMode="auto">
              <a:xfrm>
                <a:off x="6052" y="2611"/>
                <a:ext cx="24" cy="33"/>
              </a:xfrm>
              <a:custGeom>
                <a:avLst/>
                <a:gdLst>
                  <a:gd name="T0" fmla="*/ 0 w 24"/>
                  <a:gd name="T1" fmla="*/ 0 h 33"/>
                  <a:gd name="T2" fmla="*/ 24 w 24"/>
                  <a:gd name="T3" fmla="*/ 2 h 33"/>
                  <a:gd name="T4" fmla="*/ 24 w 24"/>
                  <a:gd name="T5" fmla="*/ 31 h 33"/>
                  <a:gd name="T6" fmla="*/ 0 w 24"/>
                  <a:gd name="T7" fmla="*/ 33 h 33"/>
                  <a:gd name="T8" fmla="*/ 0 w 24"/>
                  <a:gd name="T9" fmla="*/ 0 h 33"/>
                </a:gdLst>
                <a:ahLst/>
                <a:cxnLst>
                  <a:cxn ang="0">
                    <a:pos x="T0" y="T1"/>
                  </a:cxn>
                  <a:cxn ang="0">
                    <a:pos x="T2" y="T3"/>
                  </a:cxn>
                  <a:cxn ang="0">
                    <a:pos x="T4" y="T5"/>
                  </a:cxn>
                  <a:cxn ang="0">
                    <a:pos x="T6" y="T7"/>
                  </a:cxn>
                  <a:cxn ang="0">
                    <a:pos x="T8" y="T9"/>
                  </a:cxn>
                </a:cxnLst>
                <a:rect l="0" t="0" r="r" b="b"/>
                <a:pathLst>
                  <a:path w="24" h="33">
                    <a:moveTo>
                      <a:pt x="0" y="0"/>
                    </a:moveTo>
                    <a:lnTo>
                      <a:pt x="24" y="2"/>
                    </a:lnTo>
                    <a:lnTo>
                      <a:pt x="24" y="31"/>
                    </a:lnTo>
                    <a:lnTo>
                      <a:pt x="0" y="3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64" name="Freeform 910"/>
              <p:cNvSpPr/>
              <p:nvPr/>
            </p:nvSpPr>
            <p:spPr bwMode="auto">
              <a:xfrm>
                <a:off x="6156" y="2613"/>
                <a:ext cx="22" cy="23"/>
              </a:xfrm>
              <a:custGeom>
                <a:avLst/>
                <a:gdLst>
                  <a:gd name="T0" fmla="*/ 0 w 22"/>
                  <a:gd name="T1" fmla="*/ 0 h 23"/>
                  <a:gd name="T2" fmla="*/ 22 w 22"/>
                  <a:gd name="T3" fmla="*/ 0 h 23"/>
                  <a:gd name="T4" fmla="*/ 22 w 22"/>
                  <a:gd name="T5" fmla="*/ 20 h 23"/>
                  <a:gd name="T6" fmla="*/ 0 w 22"/>
                  <a:gd name="T7" fmla="*/ 23 h 23"/>
                  <a:gd name="T8" fmla="*/ 0 w 22"/>
                  <a:gd name="T9" fmla="*/ 0 h 23"/>
                </a:gdLst>
                <a:ahLst/>
                <a:cxnLst>
                  <a:cxn ang="0">
                    <a:pos x="T0" y="T1"/>
                  </a:cxn>
                  <a:cxn ang="0">
                    <a:pos x="T2" y="T3"/>
                  </a:cxn>
                  <a:cxn ang="0">
                    <a:pos x="T4" y="T5"/>
                  </a:cxn>
                  <a:cxn ang="0">
                    <a:pos x="T6" y="T7"/>
                  </a:cxn>
                  <a:cxn ang="0">
                    <a:pos x="T8" y="T9"/>
                  </a:cxn>
                </a:cxnLst>
                <a:rect l="0" t="0" r="r" b="b"/>
                <a:pathLst>
                  <a:path w="22" h="23">
                    <a:moveTo>
                      <a:pt x="0" y="0"/>
                    </a:moveTo>
                    <a:lnTo>
                      <a:pt x="22" y="0"/>
                    </a:lnTo>
                    <a:lnTo>
                      <a:pt x="22" y="20"/>
                    </a:lnTo>
                    <a:lnTo>
                      <a:pt x="0" y="2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65" name="Freeform 911"/>
              <p:cNvSpPr/>
              <p:nvPr/>
            </p:nvSpPr>
            <p:spPr bwMode="auto">
              <a:xfrm>
                <a:off x="6110" y="2658"/>
                <a:ext cx="30" cy="30"/>
              </a:xfrm>
              <a:custGeom>
                <a:avLst/>
                <a:gdLst>
                  <a:gd name="T0" fmla="*/ 30 w 30"/>
                  <a:gd name="T1" fmla="*/ 0 h 30"/>
                  <a:gd name="T2" fmla="*/ 30 w 30"/>
                  <a:gd name="T3" fmla="*/ 22 h 30"/>
                  <a:gd name="T4" fmla="*/ 16 w 30"/>
                  <a:gd name="T5" fmla="*/ 26 h 30"/>
                  <a:gd name="T6" fmla="*/ 0 w 30"/>
                  <a:gd name="T7" fmla="*/ 30 h 30"/>
                  <a:gd name="T8" fmla="*/ 0 w 30"/>
                  <a:gd name="T9" fmla="*/ 4 h 30"/>
                  <a:gd name="T10" fmla="*/ 30 w 30"/>
                  <a:gd name="T11" fmla="*/ 0 h 30"/>
                </a:gdLst>
                <a:ahLst/>
                <a:cxnLst>
                  <a:cxn ang="0">
                    <a:pos x="T0" y="T1"/>
                  </a:cxn>
                  <a:cxn ang="0">
                    <a:pos x="T2" y="T3"/>
                  </a:cxn>
                  <a:cxn ang="0">
                    <a:pos x="T4" y="T5"/>
                  </a:cxn>
                  <a:cxn ang="0">
                    <a:pos x="T6" y="T7"/>
                  </a:cxn>
                  <a:cxn ang="0">
                    <a:pos x="T8" y="T9"/>
                  </a:cxn>
                  <a:cxn ang="0">
                    <a:pos x="T10" y="T11"/>
                  </a:cxn>
                </a:cxnLst>
                <a:rect l="0" t="0" r="r" b="b"/>
                <a:pathLst>
                  <a:path w="30" h="30">
                    <a:moveTo>
                      <a:pt x="30" y="0"/>
                    </a:moveTo>
                    <a:lnTo>
                      <a:pt x="30" y="22"/>
                    </a:lnTo>
                    <a:lnTo>
                      <a:pt x="16" y="26"/>
                    </a:lnTo>
                    <a:lnTo>
                      <a:pt x="0" y="30"/>
                    </a:lnTo>
                    <a:lnTo>
                      <a:pt x="0" y="4"/>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1066" name="Freeform 912"/>
              <p:cNvSpPr/>
              <p:nvPr/>
            </p:nvSpPr>
            <p:spPr bwMode="auto">
              <a:xfrm>
                <a:off x="6154" y="2650"/>
                <a:ext cx="52" cy="28"/>
              </a:xfrm>
              <a:custGeom>
                <a:avLst/>
                <a:gdLst>
                  <a:gd name="T0" fmla="*/ 52 w 52"/>
                  <a:gd name="T1" fmla="*/ 0 h 28"/>
                  <a:gd name="T2" fmla="*/ 52 w 52"/>
                  <a:gd name="T3" fmla="*/ 16 h 28"/>
                  <a:gd name="T4" fmla="*/ 2 w 52"/>
                  <a:gd name="T5" fmla="*/ 28 h 28"/>
                  <a:gd name="T6" fmla="*/ 2 w 52"/>
                  <a:gd name="T7" fmla="*/ 8 h 28"/>
                  <a:gd name="T8" fmla="*/ 0 w 52"/>
                  <a:gd name="T9" fmla="*/ 8 h 28"/>
                  <a:gd name="T10" fmla="*/ 2 w 52"/>
                  <a:gd name="T11" fmla="*/ 6 h 28"/>
                  <a:gd name="T12" fmla="*/ 52 w 52"/>
                  <a:gd name="T13" fmla="*/ 0 h 28"/>
                </a:gdLst>
                <a:ahLst/>
                <a:cxnLst>
                  <a:cxn ang="0">
                    <a:pos x="T0" y="T1"/>
                  </a:cxn>
                  <a:cxn ang="0">
                    <a:pos x="T2" y="T3"/>
                  </a:cxn>
                  <a:cxn ang="0">
                    <a:pos x="T4" y="T5"/>
                  </a:cxn>
                  <a:cxn ang="0">
                    <a:pos x="T6" y="T7"/>
                  </a:cxn>
                  <a:cxn ang="0">
                    <a:pos x="T8" y="T9"/>
                  </a:cxn>
                  <a:cxn ang="0">
                    <a:pos x="T10" y="T11"/>
                  </a:cxn>
                  <a:cxn ang="0">
                    <a:pos x="T12" y="T13"/>
                  </a:cxn>
                </a:cxnLst>
                <a:rect l="0" t="0" r="r" b="b"/>
                <a:pathLst>
                  <a:path w="52" h="28">
                    <a:moveTo>
                      <a:pt x="52" y="0"/>
                    </a:moveTo>
                    <a:lnTo>
                      <a:pt x="52" y="16"/>
                    </a:lnTo>
                    <a:lnTo>
                      <a:pt x="2" y="28"/>
                    </a:lnTo>
                    <a:lnTo>
                      <a:pt x="2" y="8"/>
                    </a:lnTo>
                    <a:lnTo>
                      <a:pt x="0" y="8"/>
                    </a:lnTo>
                    <a:lnTo>
                      <a:pt x="2" y="6"/>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067" name="Freeform 913"/>
              <p:cNvSpPr/>
              <p:nvPr/>
            </p:nvSpPr>
            <p:spPr bwMode="auto">
              <a:xfrm>
                <a:off x="6052" y="2716"/>
                <a:ext cx="30" cy="38"/>
              </a:xfrm>
              <a:custGeom>
                <a:avLst/>
                <a:gdLst>
                  <a:gd name="T0" fmla="*/ 0 w 30"/>
                  <a:gd name="T1" fmla="*/ 6 h 38"/>
                  <a:gd name="T2" fmla="*/ 30 w 30"/>
                  <a:gd name="T3" fmla="*/ 0 h 38"/>
                  <a:gd name="T4" fmla="*/ 30 w 30"/>
                  <a:gd name="T5" fmla="*/ 28 h 38"/>
                  <a:gd name="T6" fmla="*/ 0 w 30"/>
                  <a:gd name="T7" fmla="*/ 38 h 38"/>
                  <a:gd name="T8" fmla="*/ 0 w 30"/>
                  <a:gd name="T9" fmla="*/ 6 h 38"/>
                </a:gdLst>
                <a:ahLst/>
                <a:cxnLst>
                  <a:cxn ang="0">
                    <a:pos x="T0" y="T1"/>
                  </a:cxn>
                  <a:cxn ang="0">
                    <a:pos x="T2" y="T3"/>
                  </a:cxn>
                  <a:cxn ang="0">
                    <a:pos x="T4" y="T5"/>
                  </a:cxn>
                  <a:cxn ang="0">
                    <a:pos x="T6" y="T7"/>
                  </a:cxn>
                  <a:cxn ang="0">
                    <a:pos x="T8" y="T9"/>
                  </a:cxn>
                </a:cxnLst>
                <a:rect l="0" t="0" r="r" b="b"/>
                <a:pathLst>
                  <a:path w="30" h="38">
                    <a:moveTo>
                      <a:pt x="0" y="6"/>
                    </a:moveTo>
                    <a:lnTo>
                      <a:pt x="30" y="0"/>
                    </a:lnTo>
                    <a:lnTo>
                      <a:pt x="30" y="28"/>
                    </a:lnTo>
                    <a:lnTo>
                      <a:pt x="0" y="38"/>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1068" name="Freeform 914"/>
              <p:cNvSpPr/>
              <p:nvPr/>
            </p:nvSpPr>
            <p:spPr bwMode="auto">
              <a:xfrm>
                <a:off x="6156" y="2696"/>
                <a:ext cx="20" cy="24"/>
              </a:xfrm>
              <a:custGeom>
                <a:avLst/>
                <a:gdLst>
                  <a:gd name="T0" fmla="*/ 0 w 20"/>
                  <a:gd name="T1" fmla="*/ 4 h 24"/>
                  <a:gd name="T2" fmla="*/ 20 w 20"/>
                  <a:gd name="T3" fmla="*/ 0 h 24"/>
                  <a:gd name="T4" fmla="*/ 20 w 20"/>
                  <a:gd name="T5" fmla="*/ 18 h 24"/>
                  <a:gd name="T6" fmla="*/ 0 w 20"/>
                  <a:gd name="T7" fmla="*/ 24 h 24"/>
                  <a:gd name="T8" fmla="*/ 0 w 20"/>
                  <a:gd name="T9" fmla="*/ 4 h 24"/>
                  <a:gd name="T10" fmla="*/ 0 w 20"/>
                  <a:gd name="T11" fmla="*/ 4 h 24"/>
                  <a:gd name="T12" fmla="*/ 0 w 20"/>
                  <a:gd name="T13" fmla="*/ 4 h 24"/>
                </a:gdLst>
                <a:ahLst/>
                <a:cxnLst>
                  <a:cxn ang="0">
                    <a:pos x="T0" y="T1"/>
                  </a:cxn>
                  <a:cxn ang="0">
                    <a:pos x="T2" y="T3"/>
                  </a:cxn>
                  <a:cxn ang="0">
                    <a:pos x="T4" y="T5"/>
                  </a:cxn>
                  <a:cxn ang="0">
                    <a:pos x="T6" y="T7"/>
                  </a:cxn>
                  <a:cxn ang="0">
                    <a:pos x="T8" y="T9"/>
                  </a:cxn>
                  <a:cxn ang="0">
                    <a:pos x="T10" y="T11"/>
                  </a:cxn>
                  <a:cxn ang="0">
                    <a:pos x="T12" y="T13"/>
                  </a:cxn>
                </a:cxnLst>
                <a:rect l="0" t="0" r="r" b="b"/>
                <a:pathLst>
                  <a:path w="20" h="24">
                    <a:moveTo>
                      <a:pt x="0" y="4"/>
                    </a:moveTo>
                    <a:lnTo>
                      <a:pt x="20" y="0"/>
                    </a:lnTo>
                    <a:lnTo>
                      <a:pt x="20" y="18"/>
                    </a:lnTo>
                    <a:lnTo>
                      <a:pt x="0" y="24"/>
                    </a:lnTo>
                    <a:lnTo>
                      <a:pt x="0" y="4"/>
                    </a:lnTo>
                    <a:lnTo>
                      <a:pt x="0" y="4"/>
                    </a:lnTo>
                    <a:lnTo>
                      <a:pt x="0" y="4"/>
                    </a:lnTo>
                    <a:close/>
                  </a:path>
                </a:pathLst>
              </a:custGeom>
              <a:grpFill/>
              <a:ln>
                <a:noFill/>
              </a:ln>
            </p:spPr>
            <p:txBody>
              <a:bodyPr vert="horz" wrap="square" lIns="91440" tIns="45720" rIns="91440" bIns="45720" numCol="1" anchor="t" anchorCtr="0" compatLnSpc="1"/>
              <a:lstStyle/>
              <a:p>
                <a:endParaRPr lang="zh-CN" altLang="en-US"/>
              </a:p>
            </p:txBody>
          </p:sp>
          <p:sp>
            <p:nvSpPr>
              <p:cNvPr id="1069" name="Freeform 915"/>
              <p:cNvSpPr/>
              <p:nvPr/>
            </p:nvSpPr>
            <p:spPr bwMode="auto">
              <a:xfrm>
                <a:off x="6192" y="2690"/>
                <a:ext cx="14" cy="20"/>
              </a:xfrm>
              <a:custGeom>
                <a:avLst/>
                <a:gdLst>
                  <a:gd name="T0" fmla="*/ 14 w 14"/>
                  <a:gd name="T1" fmla="*/ 0 h 20"/>
                  <a:gd name="T2" fmla="*/ 14 w 14"/>
                  <a:gd name="T3" fmla="*/ 16 h 20"/>
                  <a:gd name="T4" fmla="*/ 0 w 14"/>
                  <a:gd name="T5" fmla="*/ 20 h 20"/>
                  <a:gd name="T6" fmla="*/ 0 w 14"/>
                  <a:gd name="T7" fmla="*/ 2 h 20"/>
                  <a:gd name="T8" fmla="*/ 14 w 14"/>
                  <a:gd name="T9" fmla="*/ 0 h 20"/>
                </a:gdLst>
                <a:ahLst/>
                <a:cxnLst>
                  <a:cxn ang="0">
                    <a:pos x="T0" y="T1"/>
                  </a:cxn>
                  <a:cxn ang="0">
                    <a:pos x="T2" y="T3"/>
                  </a:cxn>
                  <a:cxn ang="0">
                    <a:pos x="T4" y="T5"/>
                  </a:cxn>
                  <a:cxn ang="0">
                    <a:pos x="T6" y="T7"/>
                  </a:cxn>
                  <a:cxn ang="0">
                    <a:pos x="T8" y="T9"/>
                  </a:cxn>
                </a:cxnLst>
                <a:rect l="0" t="0" r="r" b="b"/>
                <a:pathLst>
                  <a:path w="14" h="20">
                    <a:moveTo>
                      <a:pt x="14" y="0"/>
                    </a:moveTo>
                    <a:lnTo>
                      <a:pt x="14" y="16"/>
                    </a:lnTo>
                    <a:lnTo>
                      <a:pt x="0" y="20"/>
                    </a:lnTo>
                    <a:lnTo>
                      <a:pt x="0" y="2"/>
                    </a:lnTo>
                    <a:lnTo>
                      <a:pt x="14" y="0"/>
                    </a:lnTo>
                    <a:close/>
                  </a:path>
                </a:pathLst>
              </a:custGeom>
              <a:grpFill/>
              <a:ln>
                <a:noFill/>
              </a:ln>
            </p:spPr>
            <p:txBody>
              <a:bodyPr vert="horz" wrap="square" lIns="91440" tIns="45720" rIns="91440" bIns="45720" numCol="1" anchor="t" anchorCtr="0" compatLnSpc="1"/>
              <a:lstStyle/>
              <a:p>
                <a:endParaRPr lang="zh-CN" altLang="en-US"/>
              </a:p>
            </p:txBody>
          </p:sp>
          <p:sp>
            <p:nvSpPr>
              <p:cNvPr id="1070" name="Freeform 916"/>
              <p:cNvSpPr/>
              <p:nvPr/>
            </p:nvSpPr>
            <p:spPr bwMode="auto">
              <a:xfrm>
                <a:off x="6052" y="2774"/>
                <a:ext cx="22" cy="38"/>
              </a:xfrm>
              <a:custGeom>
                <a:avLst/>
                <a:gdLst>
                  <a:gd name="T0" fmla="*/ 0 w 22"/>
                  <a:gd name="T1" fmla="*/ 8 h 38"/>
                  <a:gd name="T2" fmla="*/ 22 w 22"/>
                  <a:gd name="T3" fmla="*/ 0 h 38"/>
                  <a:gd name="T4" fmla="*/ 22 w 22"/>
                  <a:gd name="T5" fmla="*/ 28 h 38"/>
                  <a:gd name="T6" fmla="*/ 0 w 22"/>
                  <a:gd name="T7" fmla="*/ 38 h 38"/>
                  <a:gd name="T8" fmla="*/ 0 w 22"/>
                  <a:gd name="T9" fmla="*/ 8 h 38"/>
                </a:gdLst>
                <a:ahLst/>
                <a:cxnLst>
                  <a:cxn ang="0">
                    <a:pos x="T0" y="T1"/>
                  </a:cxn>
                  <a:cxn ang="0">
                    <a:pos x="T2" y="T3"/>
                  </a:cxn>
                  <a:cxn ang="0">
                    <a:pos x="T4" y="T5"/>
                  </a:cxn>
                  <a:cxn ang="0">
                    <a:pos x="T6" y="T7"/>
                  </a:cxn>
                  <a:cxn ang="0">
                    <a:pos x="T8" y="T9"/>
                  </a:cxn>
                </a:cxnLst>
                <a:rect l="0" t="0" r="r" b="b"/>
                <a:pathLst>
                  <a:path w="22" h="38">
                    <a:moveTo>
                      <a:pt x="0" y="8"/>
                    </a:moveTo>
                    <a:lnTo>
                      <a:pt x="22" y="0"/>
                    </a:lnTo>
                    <a:lnTo>
                      <a:pt x="22" y="28"/>
                    </a:lnTo>
                    <a:lnTo>
                      <a:pt x="0" y="38"/>
                    </a:lnTo>
                    <a:lnTo>
                      <a:pt x="0" y="8"/>
                    </a:lnTo>
                    <a:close/>
                  </a:path>
                </a:pathLst>
              </a:custGeom>
              <a:grpFill/>
              <a:ln>
                <a:noFill/>
              </a:ln>
            </p:spPr>
            <p:txBody>
              <a:bodyPr vert="horz" wrap="square" lIns="91440" tIns="45720" rIns="91440" bIns="45720" numCol="1" anchor="t" anchorCtr="0" compatLnSpc="1"/>
              <a:lstStyle/>
              <a:p>
                <a:endParaRPr lang="zh-CN" altLang="en-US"/>
              </a:p>
            </p:txBody>
          </p:sp>
          <p:sp>
            <p:nvSpPr>
              <p:cNvPr id="1071" name="Freeform 917"/>
              <p:cNvSpPr/>
              <p:nvPr/>
            </p:nvSpPr>
            <p:spPr bwMode="auto">
              <a:xfrm>
                <a:off x="6090" y="2746"/>
                <a:ext cx="64" cy="50"/>
              </a:xfrm>
              <a:custGeom>
                <a:avLst/>
                <a:gdLst>
                  <a:gd name="T0" fmla="*/ 64 w 64"/>
                  <a:gd name="T1" fmla="*/ 0 h 50"/>
                  <a:gd name="T2" fmla="*/ 64 w 64"/>
                  <a:gd name="T3" fmla="*/ 20 h 50"/>
                  <a:gd name="T4" fmla="*/ 0 w 64"/>
                  <a:gd name="T5" fmla="*/ 50 h 50"/>
                  <a:gd name="T6" fmla="*/ 0 w 64"/>
                  <a:gd name="T7" fmla="*/ 22 h 50"/>
                  <a:gd name="T8" fmla="*/ 64 w 64"/>
                  <a:gd name="T9" fmla="*/ 0 h 50"/>
                </a:gdLst>
                <a:ahLst/>
                <a:cxnLst>
                  <a:cxn ang="0">
                    <a:pos x="T0" y="T1"/>
                  </a:cxn>
                  <a:cxn ang="0">
                    <a:pos x="T2" y="T3"/>
                  </a:cxn>
                  <a:cxn ang="0">
                    <a:pos x="T4" y="T5"/>
                  </a:cxn>
                  <a:cxn ang="0">
                    <a:pos x="T6" y="T7"/>
                  </a:cxn>
                  <a:cxn ang="0">
                    <a:pos x="T8" y="T9"/>
                  </a:cxn>
                </a:cxnLst>
                <a:rect l="0" t="0" r="r" b="b"/>
                <a:pathLst>
                  <a:path w="64" h="50">
                    <a:moveTo>
                      <a:pt x="64" y="0"/>
                    </a:moveTo>
                    <a:lnTo>
                      <a:pt x="64" y="20"/>
                    </a:lnTo>
                    <a:lnTo>
                      <a:pt x="0" y="50"/>
                    </a:lnTo>
                    <a:lnTo>
                      <a:pt x="0" y="22"/>
                    </a:lnTo>
                    <a:lnTo>
                      <a:pt x="64" y="0"/>
                    </a:lnTo>
                    <a:close/>
                  </a:path>
                </a:pathLst>
              </a:custGeom>
              <a:grpFill/>
              <a:ln>
                <a:noFill/>
              </a:ln>
            </p:spPr>
            <p:txBody>
              <a:bodyPr vert="horz" wrap="square" lIns="91440" tIns="45720" rIns="91440" bIns="45720" numCol="1" anchor="t" anchorCtr="0" compatLnSpc="1"/>
              <a:lstStyle/>
              <a:p>
                <a:endParaRPr lang="zh-CN" altLang="en-US"/>
              </a:p>
            </p:txBody>
          </p:sp>
          <p:sp>
            <p:nvSpPr>
              <p:cNvPr id="1072" name="Freeform 918"/>
              <p:cNvSpPr/>
              <p:nvPr/>
            </p:nvSpPr>
            <p:spPr bwMode="auto">
              <a:xfrm>
                <a:off x="6170" y="2728"/>
                <a:ext cx="36" cy="32"/>
              </a:xfrm>
              <a:custGeom>
                <a:avLst/>
                <a:gdLst>
                  <a:gd name="T0" fmla="*/ 36 w 36"/>
                  <a:gd name="T1" fmla="*/ 0 h 32"/>
                  <a:gd name="T2" fmla="*/ 36 w 36"/>
                  <a:gd name="T3" fmla="*/ 16 h 32"/>
                  <a:gd name="T4" fmla="*/ 0 w 36"/>
                  <a:gd name="T5" fmla="*/ 32 h 32"/>
                  <a:gd name="T6" fmla="*/ 0 w 36"/>
                  <a:gd name="T7" fmla="*/ 12 h 32"/>
                  <a:gd name="T8" fmla="*/ 36 w 36"/>
                  <a:gd name="T9" fmla="*/ 0 h 32"/>
                </a:gdLst>
                <a:ahLst/>
                <a:cxnLst>
                  <a:cxn ang="0">
                    <a:pos x="T0" y="T1"/>
                  </a:cxn>
                  <a:cxn ang="0">
                    <a:pos x="T2" y="T3"/>
                  </a:cxn>
                  <a:cxn ang="0">
                    <a:pos x="T4" y="T5"/>
                  </a:cxn>
                  <a:cxn ang="0">
                    <a:pos x="T6" y="T7"/>
                  </a:cxn>
                  <a:cxn ang="0">
                    <a:pos x="T8" y="T9"/>
                  </a:cxn>
                </a:cxnLst>
                <a:rect l="0" t="0" r="r" b="b"/>
                <a:pathLst>
                  <a:path w="36" h="32">
                    <a:moveTo>
                      <a:pt x="36" y="0"/>
                    </a:moveTo>
                    <a:lnTo>
                      <a:pt x="36" y="16"/>
                    </a:lnTo>
                    <a:lnTo>
                      <a:pt x="0" y="32"/>
                    </a:lnTo>
                    <a:lnTo>
                      <a:pt x="0" y="12"/>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073" name="Freeform 919"/>
              <p:cNvSpPr/>
              <p:nvPr/>
            </p:nvSpPr>
            <p:spPr bwMode="auto">
              <a:xfrm>
                <a:off x="6052" y="2818"/>
                <a:ext cx="42" cy="48"/>
              </a:xfrm>
              <a:custGeom>
                <a:avLst/>
                <a:gdLst>
                  <a:gd name="T0" fmla="*/ 0 w 42"/>
                  <a:gd name="T1" fmla="*/ 18 h 48"/>
                  <a:gd name="T2" fmla="*/ 42 w 42"/>
                  <a:gd name="T3" fmla="*/ 0 h 48"/>
                  <a:gd name="T4" fmla="*/ 42 w 42"/>
                  <a:gd name="T5" fmla="*/ 26 h 48"/>
                  <a:gd name="T6" fmla="*/ 0 w 42"/>
                  <a:gd name="T7" fmla="*/ 48 h 48"/>
                  <a:gd name="T8" fmla="*/ 0 w 42"/>
                  <a:gd name="T9" fmla="*/ 18 h 48"/>
                </a:gdLst>
                <a:ahLst/>
                <a:cxnLst>
                  <a:cxn ang="0">
                    <a:pos x="T0" y="T1"/>
                  </a:cxn>
                  <a:cxn ang="0">
                    <a:pos x="T2" y="T3"/>
                  </a:cxn>
                  <a:cxn ang="0">
                    <a:pos x="T4" y="T5"/>
                  </a:cxn>
                  <a:cxn ang="0">
                    <a:pos x="T6" y="T7"/>
                  </a:cxn>
                  <a:cxn ang="0">
                    <a:pos x="T8" y="T9"/>
                  </a:cxn>
                </a:cxnLst>
                <a:rect l="0" t="0" r="r" b="b"/>
                <a:pathLst>
                  <a:path w="42" h="48">
                    <a:moveTo>
                      <a:pt x="0" y="18"/>
                    </a:moveTo>
                    <a:lnTo>
                      <a:pt x="42" y="0"/>
                    </a:lnTo>
                    <a:lnTo>
                      <a:pt x="42" y="26"/>
                    </a:lnTo>
                    <a:lnTo>
                      <a:pt x="0" y="48"/>
                    </a:lnTo>
                    <a:lnTo>
                      <a:pt x="0" y="18"/>
                    </a:lnTo>
                    <a:close/>
                  </a:path>
                </a:pathLst>
              </a:custGeom>
              <a:grpFill/>
              <a:ln>
                <a:noFill/>
              </a:ln>
            </p:spPr>
            <p:txBody>
              <a:bodyPr vert="horz" wrap="square" lIns="91440" tIns="45720" rIns="91440" bIns="45720" numCol="1" anchor="t" anchorCtr="0" compatLnSpc="1"/>
              <a:lstStyle/>
              <a:p>
                <a:endParaRPr lang="zh-CN" altLang="en-US"/>
              </a:p>
            </p:txBody>
          </p:sp>
          <p:sp>
            <p:nvSpPr>
              <p:cNvPr id="1074" name="Freeform 920"/>
              <p:cNvSpPr/>
              <p:nvPr/>
            </p:nvSpPr>
            <p:spPr bwMode="auto">
              <a:xfrm>
                <a:off x="6126" y="2784"/>
                <a:ext cx="48" cy="44"/>
              </a:xfrm>
              <a:custGeom>
                <a:avLst/>
                <a:gdLst>
                  <a:gd name="T0" fmla="*/ 0 w 48"/>
                  <a:gd name="T1" fmla="*/ 20 h 44"/>
                  <a:gd name="T2" fmla="*/ 48 w 48"/>
                  <a:gd name="T3" fmla="*/ 0 h 44"/>
                  <a:gd name="T4" fmla="*/ 48 w 48"/>
                  <a:gd name="T5" fmla="*/ 18 h 44"/>
                  <a:gd name="T6" fmla="*/ 0 w 48"/>
                  <a:gd name="T7" fmla="*/ 44 h 44"/>
                  <a:gd name="T8" fmla="*/ 0 w 48"/>
                  <a:gd name="T9" fmla="*/ 20 h 44"/>
                </a:gdLst>
                <a:ahLst/>
                <a:cxnLst>
                  <a:cxn ang="0">
                    <a:pos x="T0" y="T1"/>
                  </a:cxn>
                  <a:cxn ang="0">
                    <a:pos x="T2" y="T3"/>
                  </a:cxn>
                  <a:cxn ang="0">
                    <a:pos x="T4" y="T5"/>
                  </a:cxn>
                  <a:cxn ang="0">
                    <a:pos x="T6" y="T7"/>
                  </a:cxn>
                  <a:cxn ang="0">
                    <a:pos x="T8" y="T9"/>
                  </a:cxn>
                </a:cxnLst>
                <a:rect l="0" t="0" r="r" b="b"/>
                <a:pathLst>
                  <a:path w="48" h="44">
                    <a:moveTo>
                      <a:pt x="0" y="20"/>
                    </a:moveTo>
                    <a:lnTo>
                      <a:pt x="48" y="0"/>
                    </a:lnTo>
                    <a:lnTo>
                      <a:pt x="48" y="18"/>
                    </a:lnTo>
                    <a:lnTo>
                      <a:pt x="0" y="44"/>
                    </a:lnTo>
                    <a:lnTo>
                      <a:pt x="0" y="20"/>
                    </a:lnTo>
                    <a:close/>
                  </a:path>
                </a:pathLst>
              </a:custGeom>
              <a:grpFill/>
              <a:ln>
                <a:noFill/>
              </a:ln>
            </p:spPr>
            <p:txBody>
              <a:bodyPr vert="horz" wrap="square" lIns="91440" tIns="45720" rIns="91440" bIns="45720" numCol="1" anchor="t" anchorCtr="0" compatLnSpc="1"/>
              <a:lstStyle/>
              <a:p>
                <a:endParaRPr lang="zh-CN" altLang="en-US"/>
              </a:p>
            </p:txBody>
          </p:sp>
          <p:sp>
            <p:nvSpPr>
              <p:cNvPr id="1075" name="Freeform 921"/>
              <p:cNvSpPr/>
              <p:nvPr/>
            </p:nvSpPr>
            <p:spPr bwMode="auto">
              <a:xfrm>
                <a:off x="6188" y="2770"/>
                <a:ext cx="18" cy="24"/>
              </a:xfrm>
              <a:custGeom>
                <a:avLst/>
                <a:gdLst>
                  <a:gd name="T0" fmla="*/ 18 w 18"/>
                  <a:gd name="T1" fmla="*/ 0 h 24"/>
                  <a:gd name="T2" fmla="*/ 18 w 18"/>
                  <a:gd name="T3" fmla="*/ 16 h 24"/>
                  <a:gd name="T4" fmla="*/ 0 w 18"/>
                  <a:gd name="T5" fmla="*/ 24 h 24"/>
                  <a:gd name="T6" fmla="*/ 0 w 18"/>
                  <a:gd name="T7" fmla="*/ 6 h 24"/>
                  <a:gd name="T8" fmla="*/ 18 w 18"/>
                  <a:gd name="T9" fmla="*/ 0 h 24"/>
                </a:gdLst>
                <a:ahLst/>
                <a:cxnLst>
                  <a:cxn ang="0">
                    <a:pos x="T0" y="T1"/>
                  </a:cxn>
                  <a:cxn ang="0">
                    <a:pos x="T2" y="T3"/>
                  </a:cxn>
                  <a:cxn ang="0">
                    <a:pos x="T4" y="T5"/>
                  </a:cxn>
                  <a:cxn ang="0">
                    <a:pos x="T6" y="T7"/>
                  </a:cxn>
                  <a:cxn ang="0">
                    <a:pos x="T8" y="T9"/>
                  </a:cxn>
                </a:cxnLst>
                <a:rect l="0" t="0" r="r" b="b"/>
                <a:pathLst>
                  <a:path w="18" h="24">
                    <a:moveTo>
                      <a:pt x="18" y="0"/>
                    </a:moveTo>
                    <a:lnTo>
                      <a:pt x="18" y="16"/>
                    </a:lnTo>
                    <a:lnTo>
                      <a:pt x="0" y="24"/>
                    </a:lnTo>
                    <a:lnTo>
                      <a:pt x="0" y="6"/>
                    </a:lnTo>
                    <a:lnTo>
                      <a:pt x="18" y="0"/>
                    </a:lnTo>
                    <a:close/>
                  </a:path>
                </a:pathLst>
              </a:custGeom>
              <a:grpFill/>
              <a:ln>
                <a:noFill/>
              </a:ln>
            </p:spPr>
            <p:txBody>
              <a:bodyPr vert="horz" wrap="square" lIns="91440" tIns="45720" rIns="91440" bIns="45720" numCol="1" anchor="t" anchorCtr="0" compatLnSpc="1"/>
              <a:lstStyle/>
              <a:p>
                <a:endParaRPr lang="zh-CN" altLang="en-US"/>
              </a:p>
            </p:txBody>
          </p:sp>
          <p:sp>
            <p:nvSpPr>
              <p:cNvPr id="1076" name="Freeform 922"/>
              <p:cNvSpPr/>
              <p:nvPr/>
            </p:nvSpPr>
            <p:spPr bwMode="auto">
              <a:xfrm>
                <a:off x="6092" y="2852"/>
                <a:ext cx="34" cy="46"/>
              </a:xfrm>
              <a:custGeom>
                <a:avLst/>
                <a:gdLst>
                  <a:gd name="T0" fmla="*/ 0 w 34"/>
                  <a:gd name="T1" fmla="*/ 18 h 46"/>
                  <a:gd name="T2" fmla="*/ 34 w 34"/>
                  <a:gd name="T3" fmla="*/ 0 h 46"/>
                  <a:gd name="T4" fmla="*/ 34 w 34"/>
                  <a:gd name="T5" fmla="*/ 24 h 46"/>
                  <a:gd name="T6" fmla="*/ 0 w 34"/>
                  <a:gd name="T7" fmla="*/ 46 h 46"/>
                  <a:gd name="T8" fmla="*/ 0 w 34"/>
                  <a:gd name="T9" fmla="*/ 18 h 46"/>
                </a:gdLst>
                <a:ahLst/>
                <a:cxnLst>
                  <a:cxn ang="0">
                    <a:pos x="T0" y="T1"/>
                  </a:cxn>
                  <a:cxn ang="0">
                    <a:pos x="T2" y="T3"/>
                  </a:cxn>
                  <a:cxn ang="0">
                    <a:pos x="T4" y="T5"/>
                  </a:cxn>
                  <a:cxn ang="0">
                    <a:pos x="T6" y="T7"/>
                  </a:cxn>
                  <a:cxn ang="0">
                    <a:pos x="T8" y="T9"/>
                  </a:cxn>
                </a:cxnLst>
                <a:rect l="0" t="0" r="r" b="b"/>
                <a:pathLst>
                  <a:path w="34" h="46">
                    <a:moveTo>
                      <a:pt x="0" y="18"/>
                    </a:moveTo>
                    <a:lnTo>
                      <a:pt x="34" y="0"/>
                    </a:lnTo>
                    <a:lnTo>
                      <a:pt x="34" y="24"/>
                    </a:lnTo>
                    <a:lnTo>
                      <a:pt x="0" y="46"/>
                    </a:lnTo>
                    <a:lnTo>
                      <a:pt x="0" y="18"/>
                    </a:lnTo>
                    <a:close/>
                  </a:path>
                </a:pathLst>
              </a:custGeom>
              <a:grpFill/>
              <a:ln>
                <a:noFill/>
              </a:ln>
            </p:spPr>
            <p:txBody>
              <a:bodyPr vert="horz" wrap="square" lIns="91440" tIns="45720" rIns="91440" bIns="45720" numCol="1" anchor="t" anchorCtr="0" compatLnSpc="1"/>
              <a:lstStyle/>
              <a:p>
                <a:endParaRPr lang="zh-CN" altLang="en-US"/>
              </a:p>
            </p:txBody>
          </p:sp>
          <p:sp>
            <p:nvSpPr>
              <p:cNvPr id="1077" name="Freeform 923"/>
              <p:cNvSpPr/>
              <p:nvPr/>
            </p:nvSpPr>
            <p:spPr bwMode="auto">
              <a:xfrm>
                <a:off x="6152" y="2832"/>
                <a:ext cx="12" cy="28"/>
              </a:xfrm>
              <a:custGeom>
                <a:avLst/>
                <a:gdLst>
                  <a:gd name="T0" fmla="*/ 0 w 12"/>
                  <a:gd name="T1" fmla="*/ 6 h 28"/>
                  <a:gd name="T2" fmla="*/ 12 w 12"/>
                  <a:gd name="T3" fmla="*/ 0 h 28"/>
                  <a:gd name="T4" fmla="*/ 12 w 12"/>
                  <a:gd name="T5" fmla="*/ 20 h 28"/>
                  <a:gd name="T6" fmla="*/ 0 w 12"/>
                  <a:gd name="T7" fmla="*/ 28 h 28"/>
                  <a:gd name="T8" fmla="*/ 0 w 12"/>
                  <a:gd name="T9" fmla="*/ 6 h 28"/>
                </a:gdLst>
                <a:ahLst/>
                <a:cxnLst>
                  <a:cxn ang="0">
                    <a:pos x="T0" y="T1"/>
                  </a:cxn>
                  <a:cxn ang="0">
                    <a:pos x="T2" y="T3"/>
                  </a:cxn>
                  <a:cxn ang="0">
                    <a:pos x="T4" y="T5"/>
                  </a:cxn>
                  <a:cxn ang="0">
                    <a:pos x="T6" y="T7"/>
                  </a:cxn>
                  <a:cxn ang="0">
                    <a:pos x="T8" y="T9"/>
                  </a:cxn>
                </a:cxnLst>
                <a:rect l="0" t="0" r="r" b="b"/>
                <a:pathLst>
                  <a:path w="12" h="28">
                    <a:moveTo>
                      <a:pt x="0" y="6"/>
                    </a:moveTo>
                    <a:lnTo>
                      <a:pt x="12" y="0"/>
                    </a:lnTo>
                    <a:lnTo>
                      <a:pt x="12" y="20"/>
                    </a:lnTo>
                    <a:lnTo>
                      <a:pt x="0" y="28"/>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1078" name="Freeform 924"/>
              <p:cNvSpPr/>
              <p:nvPr/>
            </p:nvSpPr>
            <p:spPr bwMode="auto">
              <a:xfrm>
                <a:off x="6178" y="2810"/>
                <a:ext cx="28" cy="32"/>
              </a:xfrm>
              <a:custGeom>
                <a:avLst/>
                <a:gdLst>
                  <a:gd name="T0" fmla="*/ 28 w 28"/>
                  <a:gd name="T1" fmla="*/ 0 h 32"/>
                  <a:gd name="T2" fmla="*/ 28 w 28"/>
                  <a:gd name="T3" fmla="*/ 16 h 32"/>
                  <a:gd name="T4" fmla="*/ 0 w 28"/>
                  <a:gd name="T5" fmla="*/ 32 h 32"/>
                  <a:gd name="T6" fmla="*/ 0 w 28"/>
                  <a:gd name="T7" fmla="*/ 14 h 32"/>
                  <a:gd name="T8" fmla="*/ 28 w 28"/>
                  <a:gd name="T9" fmla="*/ 0 h 32"/>
                </a:gdLst>
                <a:ahLst/>
                <a:cxnLst>
                  <a:cxn ang="0">
                    <a:pos x="T0" y="T1"/>
                  </a:cxn>
                  <a:cxn ang="0">
                    <a:pos x="T2" y="T3"/>
                  </a:cxn>
                  <a:cxn ang="0">
                    <a:pos x="T4" y="T5"/>
                  </a:cxn>
                  <a:cxn ang="0">
                    <a:pos x="T6" y="T7"/>
                  </a:cxn>
                  <a:cxn ang="0">
                    <a:pos x="T8" y="T9"/>
                  </a:cxn>
                </a:cxnLst>
                <a:rect l="0" t="0" r="r" b="b"/>
                <a:pathLst>
                  <a:path w="28" h="32">
                    <a:moveTo>
                      <a:pt x="28" y="0"/>
                    </a:moveTo>
                    <a:lnTo>
                      <a:pt x="28" y="16"/>
                    </a:lnTo>
                    <a:lnTo>
                      <a:pt x="0" y="32"/>
                    </a:lnTo>
                    <a:lnTo>
                      <a:pt x="0" y="14"/>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1079" name="Freeform 925"/>
              <p:cNvSpPr/>
              <p:nvPr/>
            </p:nvSpPr>
            <p:spPr bwMode="auto">
              <a:xfrm>
                <a:off x="6156" y="2854"/>
                <a:ext cx="50" cy="48"/>
              </a:xfrm>
              <a:custGeom>
                <a:avLst/>
                <a:gdLst>
                  <a:gd name="T0" fmla="*/ 50 w 50"/>
                  <a:gd name="T1" fmla="*/ 0 h 48"/>
                  <a:gd name="T2" fmla="*/ 50 w 50"/>
                  <a:gd name="T3" fmla="*/ 14 h 48"/>
                  <a:gd name="T4" fmla="*/ 0 w 50"/>
                  <a:gd name="T5" fmla="*/ 48 h 48"/>
                  <a:gd name="T6" fmla="*/ 0 w 50"/>
                  <a:gd name="T7" fmla="*/ 28 h 48"/>
                  <a:gd name="T8" fmla="*/ 50 w 50"/>
                  <a:gd name="T9" fmla="*/ 0 h 48"/>
                </a:gdLst>
                <a:ahLst/>
                <a:cxnLst>
                  <a:cxn ang="0">
                    <a:pos x="T0" y="T1"/>
                  </a:cxn>
                  <a:cxn ang="0">
                    <a:pos x="T2" y="T3"/>
                  </a:cxn>
                  <a:cxn ang="0">
                    <a:pos x="T4" y="T5"/>
                  </a:cxn>
                  <a:cxn ang="0">
                    <a:pos x="T6" y="T7"/>
                  </a:cxn>
                  <a:cxn ang="0">
                    <a:pos x="T8" y="T9"/>
                  </a:cxn>
                </a:cxnLst>
                <a:rect l="0" t="0" r="r" b="b"/>
                <a:pathLst>
                  <a:path w="50" h="48">
                    <a:moveTo>
                      <a:pt x="50" y="0"/>
                    </a:moveTo>
                    <a:lnTo>
                      <a:pt x="50" y="14"/>
                    </a:lnTo>
                    <a:lnTo>
                      <a:pt x="0" y="48"/>
                    </a:lnTo>
                    <a:lnTo>
                      <a:pt x="0" y="28"/>
                    </a:lnTo>
                    <a:lnTo>
                      <a:pt x="50" y="0"/>
                    </a:lnTo>
                    <a:close/>
                  </a:path>
                </a:pathLst>
              </a:custGeom>
              <a:grpFill/>
              <a:ln>
                <a:noFill/>
              </a:ln>
            </p:spPr>
            <p:txBody>
              <a:bodyPr vert="horz" wrap="square" lIns="91440" tIns="45720" rIns="91440" bIns="45720" numCol="1" anchor="t" anchorCtr="0" compatLnSpc="1"/>
              <a:lstStyle/>
              <a:p>
                <a:endParaRPr lang="zh-CN" altLang="en-US"/>
              </a:p>
            </p:txBody>
          </p:sp>
          <p:sp>
            <p:nvSpPr>
              <p:cNvPr id="1080" name="Freeform 926"/>
              <p:cNvSpPr/>
              <p:nvPr/>
            </p:nvSpPr>
            <p:spPr bwMode="auto">
              <a:xfrm>
                <a:off x="6090" y="2916"/>
                <a:ext cx="82" cy="80"/>
              </a:xfrm>
              <a:custGeom>
                <a:avLst/>
                <a:gdLst>
                  <a:gd name="T0" fmla="*/ 82 w 82"/>
                  <a:gd name="T1" fmla="*/ 0 h 80"/>
                  <a:gd name="T2" fmla="*/ 82 w 82"/>
                  <a:gd name="T3" fmla="*/ 18 h 80"/>
                  <a:gd name="T4" fmla="*/ 0 w 82"/>
                  <a:gd name="T5" fmla="*/ 80 h 80"/>
                  <a:gd name="T6" fmla="*/ 0 w 82"/>
                  <a:gd name="T7" fmla="*/ 54 h 80"/>
                  <a:gd name="T8" fmla="*/ 82 w 82"/>
                  <a:gd name="T9" fmla="*/ 0 h 80"/>
                </a:gdLst>
                <a:ahLst/>
                <a:cxnLst>
                  <a:cxn ang="0">
                    <a:pos x="T0" y="T1"/>
                  </a:cxn>
                  <a:cxn ang="0">
                    <a:pos x="T2" y="T3"/>
                  </a:cxn>
                  <a:cxn ang="0">
                    <a:pos x="T4" y="T5"/>
                  </a:cxn>
                  <a:cxn ang="0">
                    <a:pos x="T6" y="T7"/>
                  </a:cxn>
                  <a:cxn ang="0">
                    <a:pos x="T8" y="T9"/>
                  </a:cxn>
                </a:cxnLst>
                <a:rect l="0" t="0" r="r" b="b"/>
                <a:pathLst>
                  <a:path w="82" h="80">
                    <a:moveTo>
                      <a:pt x="82" y="0"/>
                    </a:moveTo>
                    <a:lnTo>
                      <a:pt x="82" y="18"/>
                    </a:lnTo>
                    <a:lnTo>
                      <a:pt x="0" y="80"/>
                    </a:lnTo>
                    <a:lnTo>
                      <a:pt x="0" y="54"/>
                    </a:lnTo>
                    <a:lnTo>
                      <a:pt x="82" y="0"/>
                    </a:lnTo>
                    <a:close/>
                  </a:path>
                </a:pathLst>
              </a:custGeom>
              <a:grpFill/>
              <a:ln>
                <a:noFill/>
              </a:ln>
            </p:spPr>
            <p:txBody>
              <a:bodyPr vert="horz" wrap="square" lIns="91440" tIns="45720" rIns="91440" bIns="45720" numCol="1" anchor="t" anchorCtr="0" compatLnSpc="1"/>
              <a:lstStyle/>
              <a:p>
                <a:endParaRPr lang="zh-CN" altLang="en-US"/>
              </a:p>
            </p:txBody>
          </p:sp>
          <p:sp>
            <p:nvSpPr>
              <p:cNvPr id="1081" name="Freeform 927"/>
              <p:cNvSpPr/>
              <p:nvPr/>
            </p:nvSpPr>
            <p:spPr bwMode="auto">
              <a:xfrm>
                <a:off x="6186" y="2892"/>
                <a:ext cx="20" cy="30"/>
              </a:xfrm>
              <a:custGeom>
                <a:avLst/>
                <a:gdLst>
                  <a:gd name="T0" fmla="*/ 20 w 20"/>
                  <a:gd name="T1" fmla="*/ 0 h 30"/>
                  <a:gd name="T2" fmla="*/ 20 w 20"/>
                  <a:gd name="T3" fmla="*/ 16 h 30"/>
                  <a:gd name="T4" fmla="*/ 0 w 20"/>
                  <a:gd name="T5" fmla="*/ 30 h 30"/>
                  <a:gd name="T6" fmla="*/ 0 w 20"/>
                  <a:gd name="T7" fmla="*/ 14 h 30"/>
                  <a:gd name="T8" fmla="*/ 20 w 20"/>
                  <a:gd name="T9" fmla="*/ 0 h 30"/>
                </a:gdLst>
                <a:ahLst/>
                <a:cxnLst>
                  <a:cxn ang="0">
                    <a:pos x="T0" y="T1"/>
                  </a:cxn>
                  <a:cxn ang="0">
                    <a:pos x="T2" y="T3"/>
                  </a:cxn>
                  <a:cxn ang="0">
                    <a:pos x="T4" y="T5"/>
                  </a:cxn>
                  <a:cxn ang="0">
                    <a:pos x="T6" y="T7"/>
                  </a:cxn>
                  <a:cxn ang="0">
                    <a:pos x="T8" y="T9"/>
                  </a:cxn>
                </a:cxnLst>
                <a:rect l="0" t="0" r="r" b="b"/>
                <a:pathLst>
                  <a:path w="20" h="30">
                    <a:moveTo>
                      <a:pt x="20" y="0"/>
                    </a:moveTo>
                    <a:lnTo>
                      <a:pt x="20" y="16"/>
                    </a:lnTo>
                    <a:lnTo>
                      <a:pt x="0" y="30"/>
                    </a:lnTo>
                    <a:lnTo>
                      <a:pt x="0" y="14"/>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1082" name="Freeform 928"/>
              <p:cNvSpPr/>
              <p:nvPr/>
            </p:nvSpPr>
            <p:spPr bwMode="auto">
              <a:xfrm>
                <a:off x="6052" y="3002"/>
                <a:ext cx="58" cy="72"/>
              </a:xfrm>
              <a:custGeom>
                <a:avLst/>
                <a:gdLst>
                  <a:gd name="T0" fmla="*/ 0 w 58"/>
                  <a:gd name="T1" fmla="*/ 42 h 72"/>
                  <a:gd name="T2" fmla="*/ 58 w 58"/>
                  <a:gd name="T3" fmla="*/ 0 h 72"/>
                  <a:gd name="T4" fmla="*/ 58 w 58"/>
                  <a:gd name="T5" fmla="*/ 26 h 72"/>
                  <a:gd name="T6" fmla="*/ 0 w 58"/>
                  <a:gd name="T7" fmla="*/ 72 h 72"/>
                  <a:gd name="T8" fmla="*/ 0 w 58"/>
                  <a:gd name="T9" fmla="*/ 42 h 72"/>
                </a:gdLst>
                <a:ahLst/>
                <a:cxnLst>
                  <a:cxn ang="0">
                    <a:pos x="T0" y="T1"/>
                  </a:cxn>
                  <a:cxn ang="0">
                    <a:pos x="T2" y="T3"/>
                  </a:cxn>
                  <a:cxn ang="0">
                    <a:pos x="T4" y="T5"/>
                  </a:cxn>
                  <a:cxn ang="0">
                    <a:pos x="T6" y="T7"/>
                  </a:cxn>
                  <a:cxn ang="0">
                    <a:pos x="T8" y="T9"/>
                  </a:cxn>
                </a:cxnLst>
                <a:rect l="0" t="0" r="r" b="b"/>
                <a:pathLst>
                  <a:path w="58" h="72">
                    <a:moveTo>
                      <a:pt x="0" y="42"/>
                    </a:moveTo>
                    <a:lnTo>
                      <a:pt x="58" y="0"/>
                    </a:lnTo>
                    <a:lnTo>
                      <a:pt x="58" y="26"/>
                    </a:lnTo>
                    <a:lnTo>
                      <a:pt x="0" y="72"/>
                    </a:lnTo>
                    <a:lnTo>
                      <a:pt x="0" y="42"/>
                    </a:lnTo>
                    <a:close/>
                  </a:path>
                </a:pathLst>
              </a:custGeom>
              <a:grpFill/>
              <a:ln>
                <a:noFill/>
              </a:ln>
            </p:spPr>
            <p:txBody>
              <a:bodyPr vert="horz" wrap="square" lIns="91440" tIns="45720" rIns="91440" bIns="45720" numCol="1" anchor="t" anchorCtr="0" compatLnSpc="1"/>
              <a:lstStyle/>
              <a:p>
                <a:endParaRPr lang="zh-CN" altLang="en-US"/>
              </a:p>
            </p:txBody>
          </p:sp>
          <p:sp>
            <p:nvSpPr>
              <p:cNvPr id="1083" name="Freeform 929"/>
              <p:cNvSpPr/>
              <p:nvPr/>
            </p:nvSpPr>
            <p:spPr bwMode="auto">
              <a:xfrm>
                <a:off x="6126" y="2978"/>
                <a:ext cx="18" cy="38"/>
              </a:xfrm>
              <a:custGeom>
                <a:avLst/>
                <a:gdLst>
                  <a:gd name="T0" fmla="*/ 0 w 18"/>
                  <a:gd name="T1" fmla="*/ 14 h 38"/>
                  <a:gd name="T2" fmla="*/ 18 w 18"/>
                  <a:gd name="T3" fmla="*/ 0 h 38"/>
                  <a:gd name="T4" fmla="*/ 18 w 18"/>
                  <a:gd name="T5" fmla="*/ 22 h 38"/>
                  <a:gd name="T6" fmla="*/ 0 w 18"/>
                  <a:gd name="T7" fmla="*/ 38 h 38"/>
                  <a:gd name="T8" fmla="*/ 0 w 18"/>
                  <a:gd name="T9" fmla="*/ 14 h 38"/>
                </a:gdLst>
                <a:ahLst/>
                <a:cxnLst>
                  <a:cxn ang="0">
                    <a:pos x="T0" y="T1"/>
                  </a:cxn>
                  <a:cxn ang="0">
                    <a:pos x="T2" y="T3"/>
                  </a:cxn>
                  <a:cxn ang="0">
                    <a:pos x="T4" y="T5"/>
                  </a:cxn>
                  <a:cxn ang="0">
                    <a:pos x="T6" y="T7"/>
                  </a:cxn>
                  <a:cxn ang="0">
                    <a:pos x="T8" y="T9"/>
                  </a:cxn>
                </a:cxnLst>
                <a:rect l="0" t="0" r="r" b="b"/>
                <a:pathLst>
                  <a:path w="18" h="38">
                    <a:moveTo>
                      <a:pt x="0" y="14"/>
                    </a:moveTo>
                    <a:lnTo>
                      <a:pt x="18" y="0"/>
                    </a:lnTo>
                    <a:lnTo>
                      <a:pt x="18" y="22"/>
                    </a:lnTo>
                    <a:lnTo>
                      <a:pt x="0" y="38"/>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1084" name="Freeform 930"/>
              <p:cNvSpPr/>
              <p:nvPr/>
            </p:nvSpPr>
            <p:spPr bwMode="auto">
              <a:xfrm>
                <a:off x="6186" y="2934"/>
                <a:ext cx="20" cy="32"/>
              </a:xfrm>
              <a:custGeom>
                <a:avLst/>
                <a:gdLst>
                  <a:gd name="T0" fmla="*/ 20 w 20"/>
                  <a:gd name="T1" fmla="*/ 0 h 32"/>
                  <a:gd name="T2" fmla="*/ 20 w 20"/>
                  <a:gd name="T3" fmla="*/ 16 h 32"/>
                  <a:gd name="T4" fmla="*/ 0 w 20"/>
                  <a:gd name="T5" fmla="*/ 32 h 32"/>
                  <a:gd name="T6" fmla="*/ 0 w 20"/>
                  <a:gd name="T7" fmla="*/ 14 h 32"/>
                  <a:gd name="T8" fmla="*/ 20 w 20"/>
                  <a:gd name="T9" fmla="*/ 0 h 32"/>
                </a:gdLst>
                <a:ahLst/>
                <a:cxnLst>
                  <a:cxn ang="0">
                    <a:pos x="T0" y="T1"/>
                  </a:cxn>
                  <a:cxn ang="0">
                    <a:pos x="T2" y="T3"/>
                  </a:cxn>
                  <a:cxn ang="0">
                    <a:pos x="T4" y="T5"/>
                  </a:cxn>
                  <a:cxn ang="0">
                    <a:pos x="T6" y="T7"/>
                  </a:cxn>
                  <a:cxn ang="0">
                    <a:pos x="T8" y="T9"/>
                  </a:cxn>
                </a:cxnLst>
                <a:rect l="0" t="0" r="r" b="b"/>
                <a:pathLst>
                  <a:path w="20" h="32">
                    <a:moveTo>
                      <a:pt x="20" y="0"/>
                    </a:moveTo>
                    <a:lnTo>
                      <a:pt x="20" y="16"/>
                    </a:lnTo>
                    <a:lnTo>
                      <a:pt x="0" y="32"/>
                    </a:lnTo>
                    <a:lnTo>
                      <a:pt x="0" y="14"/>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1085" name="Freeform 931"/>
              <p:cNvSpPr/>
              <p:nvPr/>
            </p:nvSpPr>
            <p:spPr bwMode="auto">
              <a:xfrm>
                <a:off x="6100" y="3012"/>
                <a:ext cx="56" cy="72"/>
              </a:xfrm>
              <a:custGeom>
                <a:avLst/>
                <a:gdLst>
                  <a:gd name="T0" fmla="*/ 56 w 56"/>
                  <a:gd name="T1" fmla="*/ 0 h 72"/>
                  <a:gd name="T2" fmla="*/ 56 w 56"/>
                  <a:gd name="T3" fmla="*/ 22 h 72"/>
                  <a:gd name="T4" fmla="*/ 0 w 56"/>
                  <a:gd name="T5" fmla="*/ 72 h 72"/>
                  <a:gd name="T6" fmla="*/ 0 w 56"/>
                  <a:gd name="T7" fmla="*/ 44 h 72"/>
                  <a:gd name="T8" fmla="*/ 56 w 56"/>
                  <a:gd name="T9" fmla="*/ 0 h 72"/>
                </a:gdLst>
                <a:ahLst/>
                <a:cxnLst>
                  <a:cxn ang="0">
                    <a:pos x="T0" y="T1"/>
                  </a:cxn>
                  <a:cxn ang="0">
                    <a:pos x="T2" y="T3"/>
                  </a:cxn>
                  <a:cxn ang="0">
                    <a:pos x="T4" y="T5"/>
                  </a:cxn>
                  <a:cxn ang="0">
                    <a:pos x="T6" y="T7"/>
                  </a:cxn>
                  <a:cxn ang="0">
                    <a:pos x="T8" y="T9"/>
                  </a:cxn>
                </a:cxnLst>
                <a:rect l="0" t="0" r="r" b="b"/>
                <a:pathLst>
                  <a:path w="56" h="72">
                    <a:moveTo>
                      <a:pt x="56" y="0"/>
                    </a:moveTo>
                    <a:lnTo>
                      <a:pt x="56" y="22"/>
                    </a:lnTo>
                    <a:lnTo>
                      <a:pt x="0" y="72"/>
                    </a:lnTo>
                    <a:lnTo>
                      <a:pt x="0" y="44"/>
                    </a:lnTo>
                    <a:lnTo>
                      <a:pt x="56" y="0"/>
                    </a:lnTo>
                    <a:close/>
                  </a:path>
                </a:pathLst>
              </a:custGeom>
              <a:grpFill/>
              <a:ln>
                <a:noFill/>
              </a:ln>
            </p:spPr>
            <p:txBody>
              <a:bodyPr vert="horz" wrap="square" lIns="91440" tIns="45720" rIns="91440" bIns="45720" numCol="1" anchor="t" anchorCtr="0" compatLnSpc="1"/>
              <a:lstStyle/>
              <a:p>
                <a:endParaRPr lang="zh-CN" altLang="en-US"/>
              </a:p>
            </p:txBody>
          </p:sp>
          <p:sp>
            <p:nvSpPr>
              <p:cNvPr id="1086" name="Freeform 932"/>
              <p:cNvSpPr/>
              <p:nvPr/>
            </p:nvSpPr>
            <p:spPr bwMode="auto">
              <a:xfrm>
                <a:off x="6172" y="2974"/>
                <a:ext cx="34" cy="46"/>
              </a:xfrm>
              <a:custGeom>
                <a:avLst/>
                <a:gdLst>
                  <a:gd name="T0" fmla="*/ 34 w 34"/>
                  <a:gd name="T1" fmla="*/ 0 h 46"/>
                  <a:gd name="T2" fmla="*/ 34 w 34"/>
                  <a:gd name="T3" fmla="*/ 16 h 46"/>
                  <a:gd name="T4" fmla="*/ 0 w 34"/>
                  <a:gd name="T5" fmla="*/ 46 h 46"/>
                  <a:gd name="T6" fmla="*/ 0 w 34"/>
                  <a:gd name="T7" fmla="*/ 26 h 46"/>
                  <a:gd name="T8" fmla="*/ 34 w 34"/>
                  <a:gd name="T9" fmla="*/ 0 h 46"/>
                </a:gdLst>
                <a:ahLst/>
                <a:cxnLst>
                  <a:cxn ang="0">
                    <a:pos x="T0" y="T1"/>
                  </a:cxn>
                  <a:cxn ang="0">
                    <a:pos x="T2" y="T3"/>
                  </a:cxn>
                  <a:cxn ang="0">
                    <a:pos x="T4" y="T5"/>
                  </a:cxn>
                  <a:cxn ang="0">
                    <a:pos x="T6" y="T7"/>
                  </a:cxn>
                  <a:cxn ang="0">
                    <a:pos x="T8" y="T9"/>
                  </a:cxn>
                </a:cxnLst>
                <a:rect l="0" t="0" r="r" b="b"/>
                <a:pathLst>
                  <a:path w="34" h="46">
                    <a:moveTo>
                      <a:pt x="34" y="0"/>
                    </a:moveTo>
                    <a:lnTo>
                      <a:pt x="34" y="16"/>
                    </a:lnTo>
                    <a:lnTo>
                      <a:pt x="0" y="46"/>
                    </a:lnTo>
                    <a:lnTo>
                      <a:pt x="0" y="26"/>
                    </a:lnTo>
                    <a:lnTo>
                      <a:pt x="34" y="0"/>
                    </a:lnTo>
                    <a:close/>
                  </a:path>
                </a:pathLst>
              </a:custGeom>
              <a:grpFill/>
              <a:ln>
                <a:noFill/>
              </a:ln>
            </p:spPr>
            <p:txBody>
              <a:bodyPr vert="horz" wrap="square" lIns="91440" tIns="45720" rIns="91440" bIns="45720" numCol="1" anchor="t" anchorCtr="0" compatLnSpc="1"/>
              <a:lstStyle/>
              <a:p>
                <a:endParaRPr lang="zh-CN" altLang="en-US"/>
              </a:p>
            </p:txBody>
          </p:sp>
          <p:sp>
            <p:nvSpPr>
              <p:cNvPr id="1087" name="Freeform 933"/>
              <p:cNvSpPr/>
              <p:nvPr/>
            </p:nvSpPr>
            <p:spPr bwMode="auto">
              <a:xfrm>
                <a:off x="6052" y="3130"/>
                <a:ext cx="16" cy="44"/>
              </a:xfrm>
              <a:custGeom>
                <a:avLst/>
                <a:gdLst>
                  <a:gd name="T0" fmla="*/ 0 w 16"/>
                  <a:gd name="T1" fmla="*/ 14 h 44"/>
                  <a:gd name="T2" fmla="*/ 16 w 16"/>
                  <a:gd name="T3" fmla="*/ 0 h 44"/>
                  <a:gd name="T4" fmla="*/ 16 w 16"/>
                  <a:gd name="T5" fmla="*/ 28 h 44"/>
                  <a:gd name="T6" fmla="*/ 0 w 16"/>
                  <a:gd name="T7" fmla="*/ 44 h 44"/>
                  <a:gd name="T8" fmla="*/ 0 w 16"/>
                  <a:gd name="T9" fmla="*/ 14 h 44"/>
                </a:gdLst>
                <a:ahLst/>
                <a:cxnLst>
                  <a:cxn ang="0">
                    <a:pos x="T0" y="T1"/>
                  </a:cxn>
                  <a:cxn ang="0">
                    <a:pos x="T2" y="T3"/>
                  </a:cxn>
                  <a:cxn ang="0">
                    <a:pos x="T4" y="T5"/>
                  </a:cxn>
                  <a:cxn ang="0">
                    <a:pos x="T6" y="T7"/>
                  </a:cxn>
                  <a:cxn ang="0">
                    <a:pos x="T8" y="T9"/>
                  </a:cxn>
                </a:cxnLst>
                <a:rect l="0" t="0" r="r" b="b"/>
                <a:pathLst>
                  <a:path w="16" h="44">
                    <a:moveTo>
                      <a:pt x="0" y="14"/>
                    </a:moveTo>
                    <a:lnTo>
                      <a:pt x="16" y="0"/>
                    </a:lnTo>
                    <a:lnTo>
                      <a:pt x="16" y="28"/>
                    </a:lnTo>
                    <a:lnTo>
                      <a:pt x="0" y="44"/>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1088" name="Freeform 934"/>
              <p:cNvSpPr/>
              <p:nvPr/>
            </p:nvSpPr>
            <p:spPr bwMode="auto">
              <a:xfrm>
                <a:off x="6084" y="3070"/>
                <a:ext cx="54" cy="74"/>
              </a:xfrm>
              <a:custGeom>
                <a:avLst/>
                <a:gdLst>
                  <a:gd name="T0" fmla="*/ 54 w 54"/>
                  <a:gd name="T1" fmla="*/ 0 h 74"/>
                  <a:gd name="T2" fmla="*/ 54 w 54"/>
                  <a:gd name="T3" fmla="*/ 24 h 74"/>
                  <a:gd name="T4" fmla="*/ 0 w 54"/>
                  <a:gd name="T5" fmla="*/ 74 h 74"/>
                  <a:gd name="T6" fmla="*/ 0 w 54"/>
                  <a:gd name="T7" fmla="*/ 46 h 74"/>
                  <a:gd name="T8" fmla="*/ 54 w 54"/>
                  <a:gd name="T9" fmla="*/ 0 h 74"/>
                </a:gdLst>
                <a:ahLst/>
                <a:cxnLst>
                  <a:cxn ang="0">
                    <a:pos x="T0" y="T1"/>
                  </a:cxn>
                  <a:cxn ang="0">
                    <a:pos x="T2" y="T3"/>
                  </a:cxn>
                  <a:cxn ang="0">
                    <a:pos x="T4" y="T5"/>
                  </a:cxn>
                  <a:cxn ang="0">
                    <a:pos x="T6" y="T7"/>
                  </a:cxn>
                  <a:cxn ang="0">
                    <a:pos x="T8" y="T9"/>
                  </a:cxn>
                </a:cxnLst>
                <a:rect l="0" t="0" r="r" b="b"/>
                <a:pathLst>
                  <a:path w="54" h="74">
                    <a:moveTo>
                      <a:pt x="54" y="0"/>
                    </a:moveTo>
                    <a:lnTo>
                      <a:pt x="54" y="24"/>
                    </a:lnTo>
                    <a:lnTo>
                      <a:pt x="0" y="74"/>
                    </a:lnTo>
                    <a:lnTo>
                      <a:pt x="0" y="46"/>
                    </a:lnTo>
                    <a:lnTo>
                      <a:pt x="54" y="0"/>
                    </a:lnTo>
                    <a:close/>
                  </a:path>
                </a:pathLst>
              </a:custGeom>
              <a:grpFill/>
              <a:ln>
                <a:noFill/>
              </a:ln>
            </p:spPr>
            <p:txBody>
              <a:bodyPr vert="horz" wrap="square" lIns="91440" tIns="45720" rIns="91440" bIns="45720" numCol="1" anchor="t" anchorCtr="0" compatLnSpc="1"/>
              <a:lstStyle/>
              <a:p>
                <a:endParaRPr lang="zh-CN" altLang="en-US"/>
              </a:p>
            </p:txBody>
          </p:sp>
          <p:sp>
            <p:nvSpPr>
              <p:cNvPr id="1089" name="Freeform 935"/>
              <p:cNvSpPr/>
              <p:nvPr/>
            </p:nvSpPr>
            <p:spPr bwMode="auto">
              <a:xfrm>
                <a:off x="6154" y="3014"/>
                <a:ext cx="52" cy="64"/>
              </a:xfrm>
              <a:custGeom>
                <a:avLst/>
                <a:gdLst>
                  <a:gd name="T0" fmla="*/ 52 w 52"/>
                  <a:gd name="T1" fmla="*/ 0 h 64"/>
                  <a:gd name="T2" fmla="*/ 52 w 52"/>
                  <a:gd name="T3" fmla="*/ 16 h 64"/>
                  <a:gd name="T4" fmla="*/ 0 w 52"/>
                  <a:gd name="T5" fmla="*/ 64 h 64"/>
                  <a:gd name="T6" fmla="*/ 0 w 52"/>
                  <a:gd name="T7" fmla="*/ 44 h 64"/>
                  <a:gd name="T8" fmla="*/ 52 w 52"/>
                  <a:gd name="T9" fmla="*/ 0 h 64"/>
                </a:gdLst>
                <a:ahLst/>
                <a:cxnLst>
                  <a:cxn ang="0">
                    <a:pos x="T0" y="T1"/>
                  </a:cxn>
                  <a:cxn ang="0">
                    <a:pos x="T2" y="T3"/>
                  </a:cxn>
                  <a:cxn ang="0">
                    <a:pos x="T4" y="T5"/>
                  </a:cxn>
                  <a:cxn ang="0">
                    <a:pos x="T6" y="T7"/>
                  </a:cxn>
                  <a:cxn ang="0">
                    <a:pos x="T8" y="T9"/>
                  </a:cxn>
                </a:cxnLst>
                <a:rect l="0" t="0" r="r" b="b"/>
                <a:pathLst>
                  <a:path w="52" h="64">
                    <a:moveTo>
                      <a:pt x="52" y="0"/>
                    </a:moveTo>
                    <a:lnTo>
                      <a:pt x="52" y="16"/>
                    </a:lnTo>
                    <a:lnTo>
                      <a:pt x="0" y="64"/>
                    </a:lnTo>
                    <a:lnTo>
                      <a:pt x="0" y="44"/>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090" name="Freeform 936"/>
              <p:cNvSpPr/>
              <p:nvPr/>
            </p:nvSpPr>
            <p:spPr bwMode="auto">
              <a:xfrm>
                <a:off x="6052" y="3162"/>
                <a:ext cx="38" cy="66"/>
              </a:xfrm>
              <a:custGeom>
                <a:avLst/>
                <a:gdLst>
                  <a:gd name="T0" fmla="*/ 0 w 38"/>
                  <a:gd name="T1" fmla="*/ 34 h 66"/>
                  <a:gd name="T2" fmla="*/ 38 w 38"/>
                  <a:gd name="T3" fmla="*/ 0 h 66"/>
                  <a:gd name="T4" fmla="*/ 38 w 38"/>
                  <a:gd name="T5" fmla="*/ 28 h 66"/>
                  <a:gd name="T6" fmla="*/ 0 w 38"/>
                  <a:gd name="T7" fmla="*/ 66 h 66"/>
                  <a:gd name="T8" fmla="*/ 0 w 38"/>
                  <a:gd name="T9" fmla="*/ 34 h 66"/>
                </a:gdLst>
                <a:ahLst/>
                <a:cxnLst>
                  <a:cxn ang="0">
                    <a:pos x="T0" y="T1"/>
                  </a:cxn>
                  <a:cxn ang="0">
                    <a:pos x="T2" y="T3"/>
                  </a:cxn>
                  <a:cxn ang="0">
                    <a:pos x="T4" y="T5"/>
                  </a:cxn>
                  <a:cxn ang="0">
                    <a:pos x="T6" y="T7"/>
                  </a:cxn>
                  <a:cxn ang="0">
                    <a:pos x="T8" y="T9"/>
                  </a:cxn>
                </a:cxnLst>
                <a:rect l="0" t="0" r="r" b="b"/>
                <a:pathLst>
                  <a:path w="38" h="66">
                    <a:moveTo>
                      <a:pt x="0" y="34"/>
                    </a:moveTo>
                    <a:lnTo>
                      <a:pt x="38" y="0"/>
                    </a:lnTo>
                    <a:lnTo>
                      <a:pt x="38" y="28"/>
                    </a:lnTo>
                    <a:lnTo>
                      <a:pt x="0" y="66"/>
                    </a:lnTo>
                    <a:lnTo>
                      <a:pt x="0" y="34"/>
                    </a:lnTo>
                    <a:close/>
                  </a:path>
                </a:pathLst>
              </a:custGeom>
              <a:grpFill/>
              <a:ln>
                <a:noFill/>
              </a:ln>
            </p:spPr>
            <p:txBody>
              <a:bodyPr vert="horz" wrap="square" lIns="91440" tIns="45720" rIns="91440" bIns="45720" numCol="1" anchor="t" anchorCtr="0" compatLnSpc="1"/>
              <a:lstStyle/>
              <a:p>
                <a:endParaRPr lang="zh-CN" altLang="en-US"/>
              </a:p>
            </p:txBody>
          </p:sp>
          <p:sp>
            <p:nvSpPr>
              <p:cNvPr id="1091" name="Freeform 937"/>
              <p:cNvSpPr/>
              <p:nvPr/>
            </p:nvSpPr>
            <p:spPr bwMode="auto">
              <a:xfrm>
                <a:off x="6134" y="3094"/>
                <a:ext cx="30" cy="50"/>
              </a:xfrm>
              <a:custGeom>
                <a:avLst/>
                <a:gdLst>
                  <a:gd name="T0" fmla="*/ 30 w 30"/>
                  <a:gd name="T1" fmla="*/ 0 h 50"/>
                  <a:gd name="T2" fmla="*/ 30 w 30"/>
                  <a:gd name="T3" fmla="*/ 20 h 50"/>
                  <a:gd name="T4" fmla="*/ 0 w 30"/>
                  <a:gd name="T5" fmla="*/ 50 h 50"/>
                  <a:gd name="T6" fmla="*/ 0 w 30"/>
                  <a:gd name="T7" fmla="*/ 28 h 50"/>
                  <a:gd name="T8" fmla="*/ 30 w 30"/>
                  <a:gd name="T9" fmla="*/ 0 h 50"/>
                </a:gdLst>
                <a:ahLst/>
                <a:cxnLst>
                  <a:cxn ang="0">
                    <a:pos x="T0" y="T1"/>
                  </a:cxn>
                  <a:cxn ang="0">
                    <a:pos x="T2" y="T3"/>
                  </a:cxn>
                  <a:cxn ang="0">
                    <a:pos x="T4" y="T5"/>
                  </a:cxn>
                  <a:cxn ang="0">
                    <a:pos x="T6" y="T7"/>
                  </a:cxn>
                  <a:cxn ang="0">
                    <a:pos x="T8" y="T9"/>
                  </a:cxn>
                </a:cxnLst>
                <a:rect l="0" t="0" r="r" b="b"/>
                <a:pathLst>
                  <a:path w="30" h="50">
                    <a:moveTo>
                      <a:pt x="30" y="0"/>
                    </a:moveTo>
                    <a:lnTo>
                      <a:pt x="30" y="20"/>
                    </a:lnTo>
                    <a:lnTo>
                      <a:pt x="0" y="50"/>
                    </a:lnTo>
                    <a:lnTo>
                      <a:pt x="0" y="28"/>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1092" name="Freeform 938"/>
              <p:cNvSpPr/>
              <p:nvPr/>
            </p:nvSpPr>
            <p:spPr bwMode="auto">
              <a:xfrm>
                <a:off x="6178" y="3056"/>
                <a:ext cx="28" cy="44"/>
              </a:xfrm>
              <a:custGeom>
                <a:avLst/>
                <a:gdLst>
                  <a:gd name="T0" fmla="*/ 28 w 28"/>
                  <a:gd name="T1" fmla="*/ 0 h 44"/>
                  <a:gd name="T2" fmla="*/ 28 w 28"/>
                  <a:gd name="T3" fmla="*/ 16 h 44"/>
                  <a:gd name="T4" fmla="*/ 0 w 28"/>
                  <a:gd name="T5" fmla="*/ 44 h 44"/>
                  <a:gd name="T6" fmla="*/ 0 w 28"/>
                  <a:gd name="T7" fmla="*/ 26 h 44"/>
                  <a:gd name="T8" fmla="*/ 28 w 28"/>
                  <a:gd name="T9" fmla="*/ 0 h 44"/>
                </a:gdLst>
                <a:ahLst/>
                <a:cxnLst>
                  <a:cxn ang="0">
                    <a:pos x="T0" y="T1"/>
                  </a:cxn>
                  <a:cxn ang="0">
                    <a:pos x="T2" y="T3"/>
                  </a:cxn>
                  <a:cxn ang="0">
                    <a:pos x="T4" y="T5"/>
                  </a:cxn>
                  <a:cxn ang="0">
                    <a:pos x="T6" y="T7"/>
                  </a:cxn>
                  <a:cxn ang="0">
                    <a:pos x="T8" y="T9"/>
                  </a:cxn>
                </a:cxnLst>
                <a:rect l="0" t="0" r="r" b="b"/>
                <a:pathLst>
                  <a:path w="28" h="44">
                    <a:moveTo>
                      <a:pt x="28" y="0"/>
                    </a:moveTo>
                    <a:lnTo>
                      <a:pt x="28" y="16"/>
                    </a:lnTo>
                    <a:lnTo>
                      <a:pt x="0" y="44"/>
                    </a:lnTo>
                    <a:lnTo>
                      <a:pt x="0" y="26"/>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1093" name="Freeform 939"/>
              <p:cNvSpPr/>
              <p:nvPr/>
            </p:nvSpPr>
            <p:spPr bwMode="auto">
              <a:xfrm>
                <a:off x="6094" y="3148"/>
                <a:ext cx="58" cy="84"/>
              </a:xfrm>
              <a:custGeom>
                <a:avLst/>
                <a:gdLst>
                  <a:gd name="T0" fmla="*/ 0 w 58"/>
                  <a:gd name="T1" fmla="*/ 56 h 84"/>
                  <a:gd name="T2" fmla="*/ 58 w 58"/>
                  <a:gd name="T3" fmla="*/ 0 h 84"/>
                  <a:gd name="T4" fmla="*/ 58 w 58"/>
                  <a:gd name="T5" fmla="*/ 22 h 84"/>
                  <a:gd name="T6" fmla="*/ 0 w 58"/>
                  <a:gd name="T7" fmla="*/ 84 h 84"/>
                  <a:gd name="T8" fmla="*/ 0 w 58"/>
                  <a:gd name="T9" fmla="*/ 56 h 84"/>
                </a:gdLst>
                <a:ahLst/>
                <a:cxnLst>
                  <a:cxn ang="0">
                    <a:pos x="T0" y="T1"/>
                  </a:cxn>
                  <a:cxn ang="0">
                    <a:pos x="T2" y="T3"/>
                  </a:cxn>
                  <a:cxn ang="0">
                    <a:pos x="T4" y="T5"/>
                  </a:cxn>
                  <a:cxn ang="0">
                    <a:pos x="T6" y="T7"/>
                  </a:cxn>
                  <a:cxn ang="0">
                    <a:pos x="T8" y="T9"/>
                  </a:cxn>
                </a:cxnLst>
                <a:rect l="0" t="0" r="r" b="b"/>
                <a:pathLst>
                  <a:path w="58" h="84">
                    <a:moveTo>
                      <a:pt x="0" y="56"/>
                    </a:moveTo>
                    <a:lnTo>
                      <a:pt x="58" y="0"/>
                    </a:lnTo>
                    <a:lnTo>
                      <a:pt x="58" y="22"/>
                    </a:lnTo>
                    <a:lnTo>
                      <a:pt x="0" y="84"/>
                    </a:lnTo>
                    <a:lnTo>
                      <a:pt x="0" y="56"/>
                    </a:lnTo>
                    <a:close/>
                  </a:path>
                </a:pathLst>
              </a:custGeom>
              <a:grpFill/>
              <a:ln>
                <a:noFill/>
              </a:ln>
            </p:spPr>
            <p:txBody>
              <a:bodyPr vert="horz" wrap="square" lIns="91440" tIns="45720" rIns="91440" bIns="45720" numCol="1" anchor="t" anchorCtr="0" compatLnSpc="1"/>
              <a:lstStyle/>
              <a:p>
                <a:endParaRPr lang="zh-CN" altLang="en-US"/>
              </a:p>
            </p:txBody>
          </p:sp>
          <p:sp>
            <p:nvSpPr>
              <p:cNvPr id="1094" name="Freeform 940"/>
              <p:cNvSpPr/>
              <p:nvPr/>
            </p:nvSpPr>
            <p:spPr bwMode="auto">
              <a:xfrm>
                <a:off x="6166" y="3096"/>
                <a:ext cx="40" cy="58"/>
              </a:xfrm>
              <a:custGeom>
                <a:avLst/>
                <a:gdLst>
                  <a:gd name="T0" fmla="*/ 40 w 40"/>
                  <a:gd name="T1" fmla="*/ 0 h 58"/>
                  <a:gd name="T2" fmla="*/ 40 w 40"/>
                  <a:gd name="T3" fmla="*/ 14 h 58"/>
                  <a:gd name="T4" fmla="*/ 0 w 40"/>
                  <a:gd name="T5" fmla="*/ 58 h 58"/>
                  <a:gd name="T6" fmla="*/ 0 w 40"/>
                  <a:gd name="T7" fmla="*/ 38 h 58"/>
                  <a:gd name="T8" fmla="*/ 40 w 40"/>
                  <a:gd name="T9" fmla="*/ 0 h 58"/>
                </a:gdLst>
                <a:ahLst/>
                <a:cxnLst>
                  <a:cxn ang="0">
                    <a:pos x="T0" y="T1"/>
                  </a:cxn>
                  <a:cxn ang="0">
                    <a:pos x="T2" y="T3"/>
                  </a:cxn>
                  <a:cxn ang="0">
                    <a:pos x="T4" y="T5"/>
                  </a:cxn>
                  <a:cxn ang="0">
                    <a:pos x="T6" y="T7"/>
                  </a:cxn>
                  <a:cxn ang="0">
                    <a:pos x="T8" y="T9"/>
                  </a:cxn>
                </a:cxnLst>
                <a:rect l="0" t="0" r="r" b="b"/>
                <a:pathLst>
                  <a:path w="40" h="58">
                    <a:moveTo>
                      <a:pt x="40" y="0"/>
                    </a:moveTo>
                    <a:lnTo>
                      <a:pt x="40" y="14"/>
                    </a:lnTo>
                    <a:lnTo>
                      <a:pt x="0" y="58"/>
                    </a:lnTo>
                    <a:lnTo>
                      <a:pt x="0" y="38"/>
                    </a:lnTo>
                    <a:lnTo>
                      <a:pt x="40" y="0"/>
                    </a:lnTo>
                    <a:close/>
                  </a:path>
                </a:pathLst>
              </a:custGeom>
              <a:grpFill/>
              <a:ln>
                <a:noFill/>
              </a:ln>
            </p:spPr>
            <p:txBody>
              <a:bodyPr vert="horz" wrap="square" lIns="91440" tIns="45720" rIns="91440" bIns="45720" numCol="1" anchor="t" anchorCtr="0" compatLnSpc="1"/>
              <a:lstStyle/>
              <a:p>
                <a:endParaRPr lang="zh-CN" altLang="en-US"/>
              </a:p>
            </p:txBody>
          </p:sp>
          <p:sp>
            <p:nvSpPr>
              <p:cNvPr id="1095" name="Freeform 941"/>
              <p:cNvSpPr/>
              <p:nvPr/>
            </p:nvSpPr>
            <p:spPr bwMode="auto">
              <a:xfrm>
                <a:off x="6052" y="3208"/>
                <a:ext cx="84" cy="119"/>
              </a:xfrm>
              <a:custGeom>
                <a:avLst/>
                <a:gdLst>
                  <a:gd name="T0" fmla="*/ 0 w 84"/>
                  <a:gd name="T1" fmla="*/ 86 h 119"/>
                  <a:gd name="T2" fmla="*/ 84 w 84"/>
                  <a:gd name="T3" fmla="*/ 0 h 119"/>
                  <a:gd name="T4" fmla="*/ 84 w 84"/>
                  <a:gd name="T5" fmla="*/ 24 h 119"/>
                  <a:gd name="T6" fmla="*/ 0 w 84"/>
                  <a:gd name="T7" fmla="*/ 119 h 119"/>
                  <a:gd name="T8" fmla="*/ 0 w 84"/>
                  <a:gd name="T9" fmla="*/ 86 h 119"/>
                </a:gdLst>
                <a:ahLst/>
                <a:cxnLst>
                  <a:cxn ang="0">
                    <a:pos x="T0" y="T1"/>
                  </a:cxn>
                  <a:cxn ang="0">
                    <a:pos x="T2" y="T3"/>
                  </a:cxn>
                  <a:cxn ang="0">
                    <a:pos x="T4" y="T5"/>
                  </a:cxn>
                  <a:cxn ang="0">
                    <a:pos x="T6" y="T7"/>
                  </a:cxn>
                  <a:cxn ang="0">
                    <a:pos x="T8" y="T9"/>
                  </a:cxn>
                </a:cxnLst>
                <a:rect l="0" t="0" r="r" b="b"/>
                <a:pathLst>
                  <a:path w="84" h="119">
                    <a:moveTo>
                      <a:pt x="0" y="86"/>
                    </a:moveTo>
                    <a:lnTo>
                      <a:pt x="84" y="0"/>
                    </a:lnTo>
                    <a:lnTo>
                      <a:pt x="84" y="24"/>
                    </a:lnTo>
                    <a:lnTo>
                      <a:pt x="0" y="119"/>
                    </a:lnTo>
                    <a:lnTo>
                      <a:pt x="0" y="86"/>
                    </a:lnTo>
                    <a:close/>
                  </a:path>
                </a:pathLst>
              </a:custGeom>
              <a:grpFill/>
              <a:ln>
                <a:noFill/>
              </a:ln>
            </p:spPr>
            <p:txBody>
              <a:bodyPr vert="horz" wrap="square" lIns="91440" tIns="45720" rIns="91440" bIns="45720" numCol="1" anchor="t" anchorCtr="0" compatLnSpc="1"/>
              <a:lstStyle/>
              <a:p>
                <a:endParaRPr lang="zh-CN" altLang="en-US"/>
              </a:p>
            </p:txBody>
          </p:sp>
          <p:sp>
            <p:nvSpPr>
              <p:cNvPr id="1096" name="Freeform 942"/>
              <p:cNvSpPr/>
              <p:nvPr/>
            </p:nvSpPr>
            <p:spPr bwMode="auto">
              <a:xfrm>
                <a:off x="6194" y="3138"/>
                <a:ext cx="12" cy="28"/>
              </a:xfrm>
              <a:custGeom>
                <a:avLst/>
                <a:gdLst>
                  <a:gd name="T0" fmla="*/ 12 w 12"/>
                  <a:gd name="T1" fmla="*/ 0 h 28"/>
                  <a:gd name="T2" fmla="*/ 12 w 12"/>
                  <a:gd name="T3" fmla="*/ 16 h 28"/>
                  <a:gd name="T4" fmla="*/ 0 w 12"/>
                  <a:gd name="T5" fmla="*/ 28 h 28"/>
                  <a:gd name="T6" fmla="*/ 0 w 12"/>
                  <a:gd name="T7" fmla="*/ 12 h 28"/>
                  <a:gd name="T8" fmla="*/ 12 w 12"/>
                  <a:gd name="T9" fmla="*/ 0 h 28"/>
                </a:gdLst>
                <a:ahLst/>
                <a:cxnLst>
                  <a:cxn ang="0">
                    <a:pos x="T0" y="T1"/>
                  </a:cxn>
                  <a:cxn ang="0">
                    <a:pos x="T2" y="T3"/>
                  </a:cxn>
                  <a:cxn ang="0">
                    <a:pos x="T4" y="T5"/>
                  </a:cxn>
                  <a:cxn ang="0">
                    <a:pos x="T6" y="T7"/>
                  </a:cxn>
                  <a:cxn ang="0">
                    <a:pos x="T8" y="T9"/>
                  </a:cxn>
                </a:cxnLst>
                <a:rect l="0" t="0" r="r" b="b"/>
                <a:pathLst>
                  <a:path w="12" h="28">
                    <a:moveTo>
                      <a:pt x="12" y="0"/>
                    </a:moveTo>
                    <a:lnTo>
                      <a:pt x="12" y="16"/>
                    </a:lnTo>
                    <a:lnTo>
                      <a:pt x="0" y="28"/>
                    </a:lnTo>
                    <a:lnTo>
                      <a:pt x="0" y="12"/>
                    </a:lnTo>
                    <a:lnTo>
                      <a:pt x="12" y="0"/>
                    </a:lnTo>
                    <a:close/>
                  </a:path>
                </a:pathLst>
              </a:custGeom>
              <a:grpFill/>
              <a:ln>
                <a:noFill/>
              </a:ln>
            </p:spPr>
            <p:txBody>
              <a:bodyPr vert="horz" wrap="square" lIns="91440" tIns="45720" rIns="91440" bIns="45720" numCol="1" anchor="t" anchorCtr="0" compatLnSpc="1"/>
              <a:lstStyle/>
              <a:p>
                <a:endParaRPr lang="zh-CN" altLang="en-US"/>
              </a:p>
            </p:txBody>
          </p:sp>
          <p:sp>
            <p:nvSpPr>
              <p:cNvPr id="1097" name="Freeform 943"/>
              <p:cNvSpPr/>
              <p:nvPr/>
            </p:nvSpPr>
            <p:spPr bwMode="auto">
              <a:xfrm>
                <a:off x="6082" y="3286"/>
                <a:ext cx="22" cy="55"/>
              </a:xfrm>
              <a:custGeom>
                <a:avLst/>
                <a:gdLst>
                  <a:gd name="T0" fmla="*/ 0 w 22"/>
                  <a:gd name="T1" fmla="*/ 27 h 55"/>
                  <a:gd name="T2" fmla="*/ 22 w 22"/>
                  <a:gd name="T3" fmla="*/ 0 h 55"/>
                  <a:gd name="T4" fmla="*/ 22 w 22"/>
                  <a:gd name="T5" fmla="*/ 27 h 55"/>
                  <a:gd name="T6" fmla="*/ 0 w 22"/>
                  <a:gd name="T7" fmla="*/ 55 h 55"/>
                  <a:gd name="T8" fmla="*/ 0 w 22"/>
                  <a:gd name="T9" fmla="*/ 27 h 55"/>
                </a:gdLst>
                <a:ahLst/>
                <a:cxnLst>
                  <a:cxn ang="0">
                    <a:pos x="T0" y="T1"/>
                  </a:cxn>
                  <a:cxn ang="0">
                    <a:pos x="T2" y="T3"/>
                  </a:cxn>
                  <a:cxn ang="0">
                    <a:pos x="T4" y="T5"/>
                  </a:cxn>
                  <a:cxn ang="0">
                    <a:pos x="T6" y="T7"/>
                  </a:cxn>
                  <a:cxn ang="0">
                    <a:pos x="T8" y="T9"/>
                  </a:cxn>
                </a:cxnLst>
                <a:rect l="0" t="0" r="r" b="b"/>
                <a:pathLst>
                  <a:path w="22" h="55">
                    <a:moveTo>
                      <a:pt x="0" y="27"/>
                    </a:moveTo>
                    <a:lnTo>
                      <a:pt x="22" y="0"/>
                    </a:lnTo>
                    <a:lnTo>
                      <a:pt x="22" y="27"/>
                    </a:lnTo>
                    <a:lnTo>
                      <a:pt x="0" y="55"/>
                    </a:lnTo>
                    <a:lnTo>
                      <a:pt x="0" y="27"/>
                    </a:lnTo>
                    <a:close/>
                  </a:path>
                </a:pathLst>
              </a:custGeom>
              <a:grpFill/>
              <a:ln>
                <a:noFill/>
              </a:ln>
            </p:spPr>
            <p:txBody>
              <a:bodyPr vert="horz" wrap="square" lIns="91440" tIns="45720" rIns="91440" bIns="45720" numCol="1" anchor="t" anchorCtr="0" compatLnSpc="1"/>
              <a:lstStyle/>
              <a:p>
                <a:endParaRPr lang="zh-CN" altLang="en-US"/>
              </a:p>
            </p:txBody>
          </p:sp>
          <p:sp>
            <p:nvSpPr>
              <p:cNvPr id="1098" name="Freeform 944"/>
              <p:cNvSpPr/>
              <p:nvPr/>
            </p:nvSpPr>
            <p:spPr bwMode="auto">
              <a:xfrm>
                <a:off x="6120" y="3176"/>
                <a:ext cx="86" cy="118"/>
              </a:xfrm>
              <a:custGeom>
                <a:avLst/>
                <a:gdLst>
                  <a:gd name="T0" fmla="*/ 86 w 86"/>
                  <a:gd name="T1" fmla="*/ 0 h 118"/>
                  <a:gd name="T2" fmla="*/ 86 w 86"/>
                  <a:gd name="T3" fmla="*/ 16 h 118"/>
                  <a:gd name="T4" fmla="*/ 0 w 86"/>
                  <a:gd name="T5" fmla="*/ 118 h 118"/>
                  <a:gd name="T6" fmla="*/ 0 w 86"/>
                  <a:gd name="T7" fmla="*/ 94 h 118"/>
                  <a:gd name="T8" fmla="*/ 86 w 86"/>
                  <a:gd name="T9" fmla="*/ 0 h 118"/>
                </a:gdLst>
                <a:ahLst/>
                <a:cxnLst>
                  <a:cxn ang="0">
                    <a:pos x="T0" y="T1"/>
                  </a:cxn>
                  <a:cxn ang="0">
                    <a:pos x="T2" y="T3"/>
                  </a:cxn>
                  <a:cxn ang="0">
                    <a:pos x="T4" y="T5"/>
                  </a:cxn>
                  <a:cxn ang="0">
                    <a:pos x="T6" y="T7"/>
                  </a:cxn>
                  <a:cxn ang="0">
                    <a:pos x="T8" y="T9"/>
                  </a:cxn>
                </a:cxnLst>
                <a:rect l="0" t="0" r="r" b="b"/>
                <a:pathLst>
                  <a:path w="86" h="118">
                    <a:moveTo>
                      <a:pt x="86" y="0"/>
                    </a:moveTo>
                    <a:lnTo>
                      <a:pt x="86" y="16"/>
                    </a:lnTo>
                    <a:lnTo>
                      <a:pt x="0" y="118"/>
                    </a:lnTo>
                    <a:lnTo>
                      <a:pt x="0" y="94"/>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1099" name="Freeform 945"/>
              <p:cNvSpPr/>
              <p:nvPr/>
            </p:nvSpPr>
            <p:spPr bwMode="auto">
              <a:xfrm>
                <a:off x="6154" y="3218"/>
                <a:ext cx="52" cy="80"/>
              </a:xfrm>
              <a:custGeom>
                <a:avLst/>
                <a:gdLst>
                  <a:gd name="T0" fmla="*/ 52 w 52"/>
                  <a:gd name="T1" fmla="*/ 0 h 80"/>
                  <a:gd name="T2" fmla="*/ 52 w 52"/>
                  <a:gd name="T3" fmla="*/ 16 h 80"/>
                  <a:gd name="T4" fmla="*/ 0 w 52"/>
                  <a:gd name="T5" fmla="*/ 80 h 80"/>
                  <a:gd name="T6" fmla="*/ 0 w 52"/>
                  <a:gd name="T7" fmla="*/ 60 h 80"/>
                  <a:gd name="T8" fmla="*/ 52 w 52"/>
                  <a:gd name="T9" fmla="*/ 0 h 80"/>
                </a:gdLst>
                <a:ahLst/>
                <a:cxnLst>
                  <a:cxn ang="0">
                    <a:pos x="T0" y="T1"/>
                  </a:cxn>
                  <a:cxn ang="0">
                    <a:pos x="T2" y="T3"/>
                  </a:cxn>
                  <a:cxn ang="0">
                    <a:pos x="T4" y="T5"/>
                  </a:cxn>
                  <a:cxn ang="0">
                    <a:pos x="T6" y="T7"/>
                  </a:cxn>
                  <a:cxn ang="0">
                    <a:pos x="T8" y="T9"/>
                  </a:cxn>
                </a:cxnLst>
                <a:rect l="0" t="0" r="r" b="b"/>
                <a:pathLst>
                  <a:path w="52" h="80">
                    <a:moveTo>
                      <a:pt x="52" y="0"/>
                    </a:moveTo>
                    <a:lnTo>
                      <a:pt x="52" y="16"/>
                    </a:lnTo>
                    <a:lnTo>
                      <a:pt x="0" y="80"/>
                    </a:lnTo>
                    <a:lnTo>
                      <a:pt x="0" y="60"/>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100" name="Freeform 946"/>
              <p:cNvSpPr/>
              <p:nvPr/>
            </p:nvSpPr>
            <p:spPr bwMode="auto">
              <a:xfrm>
                <a:off x="6154" y="2656"/>
                <a:ext cx="2" cy="2"/>
              </a:xfrm>
              <a:custGeom>
                <a:avLst/>
                <a:gdLst>
                  <a:gd name="T0" fmla="*/ 0 w 2"/>
                  <a:gd name="T1" fmla="*/ 2 h 2"/>
                  <a:gd name="T2" fmla="*/ 2 w 2"/>
                  <a:gd name="T3" fmla="*/ 0 h 2"/>
                  <a:gd name="T4" fmla="*/ 2 w 2"/>
                  <a:gd name="T5" fmla="*/ 2 h 2"/>
                  <a:gd name="T6" fmla="*/ 0 w 2"/>
                  <a:gd name="T7" fmla="*/ 2 h 2"/>
                </a:gdLst>
                <a:ahLst/>
                <a:cxnLst>
                  <a:cxn ang="0">
                    <a:pos x="T0" y="T1"/>
                  </a:cxn>
                  <a:cxn ang="0">
                    <a:pos x="T2" y="T3"/>
                  </a:cxn>
                  <a:cxn ang="0">
                    <a:pos x="T4" y="T5"/>
                  </a:cxn>
                  <a:cxn ang="0">
                    <a:pos x="T6" y="T7"/>
                  </a:cxn>
                </a:cxnLst>
                <a:rect l="0" t="0" r="r" b="b"/>
                <a:pathLst>
                  <a:path w="2" h="2">
                    <a:moveTo>
                      <a:pt x="0" y="2"/>
                    </a:moveTo>
                    <a:lnTo>
                      <a:pt x="2" y="0"/>
                    </a:lnTo>
                    <a:lnTo>
                      <a:pt x="2" y="2"/>
                    </a:lnTo>
                    <a:lnTo>
                      <a:pt x="0" y="2"/>
                    </a:lnTo>
                    <a:close/>
                  </a:path>
                </a:pathLst>
              </a:custGeom>
              <a:grpFill/>
              <a:ln>
                <a:noFill/>
              </a:ln>
            </p:spPr>
            <p:txBody>
              <a:bodyPr vert="horz" wrap="square" lIns="91440" tIns="45720" rIns="91440" bIns="45720" numCol="1" anchor="t" anchorCtr="0" compatLnSpc="1"/>
              <a:lstStyle/>
              <a:p>
                <a:endParaRPr lang="zh-CN" altLang="en-US"/>
              </a:p>
            </p:txBody>
          </p:sp>
          <p:sp>
            <p:nvSpPr>
              <p:cNvPr id="1101" name="Freeform 947"/>
              <p:cNvSpPr/>
              <p:nvPr/>
            </p:nvSpPr>
            <p:spPr bwMode="auto">
              <a:xfrm>
                <a:off x="6110" y="2660"/>
                <a:ext cx="16" cy="28"/>
              </a:xfrm>
              <a:custGeom>
                <a:avLst/>
                <a:gdLst>
                  <a:gd name="T0" fmla="*/ 16 w 16"/>
                  <a:gd name="T1" fmla="*/ 0 h 28"/>
                  <a:gd name="T2" fmla="*/ 16 w 16"/>
                  <a:gd name="T3" fmla="*/ 24 h 28"/>
                  <a:gd name="T4" fmla="*/ 0 w 16"/>
                  <a:gd name="T5" fmla="*/ 28 h 28"/>
                  <a:gd name="T6" fmla="*/ 0 w 16"/>
                  <a:gd name="T7" fmla="*/ 2 h 28"/>
                  <a:gd name="T8" fmla="*/ 16 w 16"/>
                  <a:gd name="T9" fmla="*/ 0 h 28"/>
                </a:gdLst>
                <a:ahLst/>
                <a:cxnLst>
                  <a:cxn ang="0">
                    <a:pos x="T0" y="T1"/>
                  </a:cxn>
                  <a:cxn ang="0">
                    <a:pos x="T2" y="T3"/>
                  </a:cxn>
                  <a:cxn ang="0">
                    <a:pos x="T4" y="T5"/>
                  </a:cxn>
                  <a:cxn ang="0">
                    <a:pos x="T6" y="T7"/>
                  </a:cxn>
                  <a:cxn ang="0">
                    <a:pos x="T8" y="T9"/>
                  </a:cxn>
                </a:cxnLst>
                <a:rect l="0" t="0" r="r" b="b"/>
                <a:pathLst>
                  <a:path w="16" h="28">
                    <a:moveTo>
                      <a:pt x="16" y="0"/>
                    </a:moveTo>
                    <a:lnTo>
                      <a:pt x="16" y="24"/>
                    </a:lnTo>
                    <a:lnTo>
                      <a:pt x="0" y="28"/>
                    </a:lnTo>
                    <a:lnTo>
                      <a:pt x="0" y="2"/>
                    </a:lnTo>
                    <a:lnTo>
                      <a:pt x="16" y="0"/>
                    </a:lnTo>
                    <a:close/>
                  </a:path>
                </a:pathLst>
              </a:custGeom>
              <a:grpFill/>
              <a:ln>
                <a:noFill/>
              </a:ln>
            </p:spPr>
            <p:txBody>
              <a:bodyPr vert="horz" wrap="square" lIns="91440" tIns="45720" rIns="91440" bIns="45720" numCol="1" anchor="t" anchorCtr="0" compatLnSpc="1"/>
              <a:lstStyle/>
              <a:p>
                <a:endParaRPr lang="zh-CN" altLang="en-US"/>
              </a:p>
            </p:txBody>
          </p:sp>
          <p:sp>
            <p:nvSpPr>
              <p:cNvPr id="1102" name="Freeform 948"/>
              <p:cNvSpPr/>
              <p:nvPr/>
            </p:nvSpPr>
            <p:spPr bwMode="auto">
              <a:xfrm>
                <a:off x="6154" y="2656"/>
                <a:ext cx="2" cy="2"/>
              </a:xfrm>
              <a:custGeom>
                <a:avLst/>
                <a:gdLst>
                  <a:gd name="T0" fmla="*/ 2 w 2"/>
                  <a:gd name="T1" fmla="*/ 0 h 2"/>
                  <a:gd name="T2" fmla="*/ 2 w 2"/>
                  <a:gd name="T3" fmla="*/ 2 h 2"/>
                  <a:gd name="T4" fmla="*/ 0 w 2"/>
                  <a:gd name="T5" fmla="*/ 2 h 2"/>
                  <a:gd name="T6" fmla="*/ 2 w 2"/>
                  <a:gd name="T7" fmla="*/ 0 h 2"/>
                </a:gdLst>
                <a:ahLst/>
                <a:cxnLst>
                  <a:cxn ang="0">
                    <a:pos x="T0" y="T1"/>
                  </a:cxn>
                  <a:cxn ang="0">
                    <a:pos x="T2" y="T3"/>
                  </a:cxn>
                  <a:cxn ang="0">
                    <a:pos x="T4" y="T5"/>
                  </a:cxn>
                  <a:cxn ang="0">
                    <a:pos x="T6" y="T7"/>
                  </a:cxn>
                </a:cxnLst>
                <a:rect l="0" t="0" r="r" b="b"/>
                <a:pathLst>
                  <a:path w="2" h="2">
                    <a:moveTo>
                      <a:pt x="2" y="0"/>
                    </a:moveTo>
                    <a:lnTo>
                      <a:pt x="2" y="2"/>
                    </a:lnTo>
                    <a:lnTo>
                      <a:pt x="0" y="2"/>
                    </a:lnTo>
                    <a:lnTo>
                      <a:pt x="2" y="0"/>
                    </a:lnTo>
                    <a:close/>
                  </a:path>
                </a:pathLst>
              </a:custGeom>
              <a:grpFill/>
              <a:ln>
                <a:noFill/>
              </a:ln>
            </p:spPr>
            <p:txBody>
              <a:bodyPr vert="horz" wrap="square" lIns="91440" tIns="45720" rIns="91440" bIns="45720" numCol="1" anchor="t" anchorCtr="0" compatLnSpc="1"/>
              <a:lstStyle/>
              <a:p>
                <a:endParaRPr lang="zh-CN" altLang="en-US"/>
              </a:p>
            </p:txBody>
          </p:sp>
          <p:sp>
            <p:nvSpPr>
              <p:cNvPr id="1103" name="Rectangle 949"/>
              <p:cNvSpPr>
                <a:spLocks noChangeArrowheads="1"/>
              </p:cNvSpPr>
              <p:nvPr/>
            </p:nvSpPr>
            <p:spPr bwMode="auto">
              <a:xfrm>
                <a:off x="6156" y="2700"/>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1104" name="Freeform 950"/>
              <p:cNvSpPr/>
              <p:nvPr/>
            </p:nvSpPr>
            <p:spPr bwMode="auto">
              <a:xfrm>
                <a:off x="6082" y="3439"/>
                <a:ext cx="22" cy="54"/>
              </a:xfrm>
              <a:custGeom>
                <a:avLst/>
                <a:gdLst>
                  <a:gd name="T0" fmla="*/ 0 w 22"/>
                  <a:gd name="T1" fmla="*/ 26 h 54"/>
                  <a:gd name="T2" fmla="*/ 22 w 22"/>
                  <a:gd name="T3" fmla="*/ 0 h 54"/>
                  <a:gd name="T4" fmla="*/ 22 w 22"/>
                  <a:gd name="T5" fmla="*/ 26 h 54"/>
                  <a:gd name="T6" fmla="*/ 0 w 22"/>
                  <a:gd name="T7" fmla="*/ 54 h 54"/>
                  <a:gd name="T8" fmla="*/ 0 w 22"/>
                  <a:gd name="T9" fmla="*/ 26 h 54"/>
                </a:gdLst>
                <a:ahLst/>
                <a:cxnLst>
                  <a:cxn ang="0">
                    <a:pos x="T0" y="T1"/>
                  </a:cxn>
                  <a:cxn ang="0">
                    <a:pos x="T2" y="T3"/>
                  </a:cxn>
                  <a:cxn ang="0">
                    <a:pos x="T4" y="T5"/>
                  </a:cxn>
                  <a:cxn ang="0">
                    <a:pos x="T6" y="T7"/>
                  </a:cxn>
                  <a:cxn ang="0">
                    <a:pos x="T8" y="T9"/>
                  </a:cxn>
                </a:cxnLst>
                <a:rect l="0" t="0" r="r" b="b"/>
                <a:pathLst>
                  <a:path w="22" h="54">
                    <a:moveTo>
                      <a:pt x="0" y="26"/>
                    </a:moveTo>
                    <a:lnTo>
                      <a:pt x="22" y="0"/>
                    </a:lnTo>
                    <a:lnTo>
                      <a:pt x="22" y="26"/>
                    </a:lnTo>
                    <a:lnTo>
                      <a:pt x="0" y="54"/>
                    </a:lnTo>
                    <a:lnTo>
                      <a:pt x="0" y="26"/>
                    </a:lnTo>
                    <a:close/>
                  </a:path>
                </a:pathLst>
              </a:custGeom>
              <a:grpFill/>
              <a:ln>
                <a:noFill/>
              </a:ln>
            </p:spPr>
            <p:txBody>
              <a:bodyPr vert="horz" wrap="square" lIns="91440" tIns="45720" rIns="91440" bIns="45720" numCol="1" anchor="t" anchorCtr="0" compatLnSpc="1"/>
              <a:lstStyle/>
              <a:p>
                <a:endParaRPr lang="zh-CN" altLang="en-US"/>
              </a:p>
            </p:txBody>
          </p:sp>
          <p:sp>
            <p:nvSpPr>
              <p:cNvPr id="1105" name="Freeform 951"/>
              <p:cNvSpPr/>
              <p:nvPr/>
            </p:nvSpPr>
            <p:spPr bwMode="auto">
              <a:xfrm>
                <a:off x="6120" y="3317"/>
                <a:ext cx="86" cy="128"/>
              </a:xfrm>
              <a:custGeom>
                <a:avLst/>
                <a:gdLst>
                  <a:gd name="T0" fmla="*/ 86 w 86"/>
                  <a:gd name="T1" fmla="*/ 0 h 128"/>
                  <a:gd name="T2" fmla="*/ 86 w 86"/>
                  <a:gd name="T3" fmla="*/ 16 h 128"/>
                  <a:gd name="T4" fmla="*/ 0 w 86"/>
                  <a:gd name="T5" fmla="*/ 128 h 128"/>
                  <a:gd name="T6" fmla="*/ 0 w 86"/>
                  <a:gd name="T7" fmla="*/ 104 h 128"/>
                  <a:gd name="T8" fmla="*/ 86 w 86"/>
                  <a:gd name="T9" fmla="*/ 0 h 128"/>
                </a:gdLst>
                <a:ahLst/>
                <a:cxnLst>
                  <a:cxn ang="0">
                    <a:pos x="T0" y="T1"/>
                  </a:cxn>
                  <a:cxn ang="0">
                    <a:pos x="T2" y="T3"/>
                  </a:cxn>
                  <a:cxn ang="0">
                    <a:pos x="T4" y="T5"/>
                  </a:cxn>
                  <a:cxn ang="0">
                    <a:pos x="T6" y="T7"/>
                  </a:cxn>
                  <a:cxn ang="0">
                    <a:pos x="T8" y="T9"/>
                  </a:cxn>
                </a:cxnLst>
                <a:rect l="0" t="0" r="r" b="b"/>
                <a:pathLst>
                  <a:path w="86" h="128">
                    <a:moveTo>
                      <a:pt x="86" y="0"/>
                    </a:moveTo>
                    <a:lnTo>
                      <a:pt x="86" y="16"/>
                    </a:lnTo>
                    <a:lnTo>
                      <a:pt x="0" y="128"/>
                    </a:lnTo>
                    <a:lnTo>
                      <a:pt x="0" y="104"/>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1106" name="Freeform 952"/>
              <p:cNvSpPr/>
              <p:nvPr/>
            </p:nvSpPr>
            <p:spPr bwMode="auto">
              <a:xfrm>
                <a:off x="6120" y="3365"/>
                <a:ext cx="86" cy="134"/>
              </a:xfrm>
              <a:custGeom>
                <a:avLst/>
                <a:gdLst>
                  <a:gd name="T0" fmla="*/ 86 w 86"/>
                  <a:gd name="T1" fmla="*/ 0 h 134"/>
                  <a:gd name="T2" fmla="*/ 86 w 86"/>
                  <a:gd name="T3" fmla="*/ 16 h 134"/>
                  <a:gd name="T4" fmla="*/ 0 w 86"/>
                  <a:gd name="T5" fmla="*/ 134 h 134"/>
                  <a:gd name="T6" fmla="*/ 0 w 86"/>
                  <a:gd name="T7" fmla="*/ 110 h 134"/>
                  <a:gd name="T8" fmla="*/ 86 w 86"/>
                  <a:gd name="T9" fmla="*/ 0 h 134"/>
                </a:gdLst>
                <a:ahLst/>
                <a:cxnLst>
                  <a:cxn ang="0">
                    <a:pos x="T0" y="T1"/>
                  </a:cxn>
                  <a:cxn ang="0">
                    <a:pos x="T2" y="T3"/>
                  </a:cxn>
                  <a:cxn ang="0">
                    <a:pos x="T4" y="T5"/>
                  </a:cxn>
                  <a:cxn ang="0">
                    <a:pos x="T6" y="T7"/>
                  </a:cxn>
                  <a:cxn ang="0">
                    <a:pos x="T8" y="T9"/>
                  </a:cxn>
                </a:cxnLst>
                <a:rect l="0" t="0" r="r" b="b"/>
                <a:pathLst>
                  <a:path w="86" h="134">
                    <a:moveTo>
                      <a:pt x="86" y="0"/>
                    </a:moveTo>
                    <a:lnTo>
                      <a:pt x="86" y="16"/>
                    </a:lnTo>
                    <a:lnTo>
                      <a:pt x="0" y="134"/>
                    </a:lnTo>
                    <a:lnTo>
                      <a:pt x="0" y="110"/>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1107" name="Freeform 953"/>
              <p:cNvSpPr/>
              <p:nvPr/>
            </p:nvSpPr>
            <p:spPr bwMode="auto">
              <a:xfrm>
                <a:off x="6154" y="3270"/>
                <a:ext cx="52" cy="81"/>
              </a:xfrm>
              <a:custGeom>
                <a:avLst/>
                <a:gdLst>
                  <a:gd name="T0" fmla="*/ 52 w 52"/>
                  <a:gd name="T1" fmla="*/ 0 h 81"/>
                  <a:gd name="T2" fmla="*/ 52 w 52"/>
                  <a:gd name="T3" fmla="*/ 16 h 81"/>
                  <a:gd name="T4" fmla="*/ 0 w 52"/>
                  <a:gd name="T5" fmla="*/ 81 h 81"/>
                  <a:gd name="T6" fmla="*/ 0 w 52"/>
                  <a:gd name="T7" fmla="*/ 61 h 81"/>
                  <a:gd name="T8" fmla="*/ 52 w 52"/>
                  <a:gd name="T9" fmla="*/ 0 h 81"/>
                </a:gdLst>
                <a:ahLst/>
                <a:cxnLst>
                  <a:cxn ang="0">
                    <a:pos x="T0" y="T1"/>
                  </a:cxn>
                  <a:cxn ang="0">
                    <a:pos x="T2" y="T3"/>
                  </a:cxn>
                  <a:cxn ang="0">
                    <a:pos x="T4" y="T5"/>
                  </a:cxn>
                  <a:cxn ang="0">
                    <a:pos x="T6" y="T7"/>
                  </a:cxn>
                  <a:cxn ang="0">
                    <a:pos x="T8" y="T9"/>
                  </a:cxn>
                </a:cxnLst>
                <a:rect l="0" t="0" r="r" b="b"/>
                <a:pathLst>
                  <a:path w="52" h="81">
                    <a:moveTo>
                      <a:pt x="52" y="0"/>
                    </a:moveTo>
                    <a:lnTo>
                      <a:pt x="52" y="16"/>
                    </a:lnTo>
                    <a:lnTo>
                      <a:pt x="0" y="81"/>
                    </a:lnTo>
                    <a:lnTo>
                      <a:pt x="0" y="61"/>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108" name="Rectangle 954"/>
              <p:cNvSpPr>
                <a:spLocks noChangeArrowheads="1"/>
              </p:cNvSpPr>
              <p:nvPr/>
            </p:nvSpPr>
            <p:spPr bwMode="auto">
              <a:xfrm>
                <a:off x="6156" y="2700"/>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1109" name="Freeform 955"/>
              <p:cNvSpPr/>
              <p:nvPr/>
            </p:nvSpPr>
            <p:spPr bwMode="auto">
              <a:xfrm>
                <a:off x="6168" y="2407"/>
                <a:ext cx="16" cy="28"/>
              </a:xfrm>
              <a:custGeom>
                <a:avLst/>
                <a:gdLst>
                  <a:gd name="T0" fmla="*/ 16 w 16"/>
                  <a:gd name="T1" fmla="*/ 10 h 28"/>
                  <a:gd name="T2" fmla="*/ 16 w 16"/>
                  <a:gd name="T3" fmla="*/ 28 h 28"/>
                  <a:gd name="T4" fmla="*/ 0 w 16"/>
                  <a:gd name="T5" fmla="*/ 18 h 28"/>
                  <a:gd name="T6" fmla="*/ 0 w 16"/>
                  <a:gd name="T7" fmla="*/ 0 h 28"/>
                  <a:gd name="T8" fmla="*/ 16 w 16"/>
                  <a:gd name="T9" fmla="*/ 10 h 28"/>
                </a:gdLst>
                <a:ahLst/>
                <a:cxnLst>
                  <a:cxn ang="0">
                    <a:pos x="T0" y="T1"/>
                  </a:cxn>
                  <a:cxn ang="0">
                    <a:pos x="T2" y="T3"/>
                  </a:cxn>
                  <a:cxn ang="0">
                    <a:pos x="T4" y="T5"/>
                  </a:cxn>
                  <a:cxn ang="0">
                    <a:pos x="T6" y="T7"/>
                  </a:cxn>
                  <a:cxn ang="0">
                    <a:pos x="T8" y="T9"/>
                  </a:cxn>
                </a:cxnLst>
                <a:rect l="0" t="0" r="r" b="b"/>
                <a:pathLst>
                  <a:path w="16" h="28">
                    <a:moveTo>
                      <a:pt x="16" y="10"/>
                    </a:moveTo>
                    <a:lnTo>
                      <a:pt x="16" y="28"/>
                    </a:lnTo>
                    <a:lnTo>
                      <a:pt x="0" y="18"/>
                    </a:lnTo>
                    <a:lnTo>
                      <a:pt x="0" y="0"/>
                    </a:lnTo>
                    <a:lnTo>
                      <a:pt x="16" y="10"/>
                    </a:lnTo>
                    <a:close/>
                  </a:path>
                </a:pathLst>
              </a:custGeom>
              <a:grpFill/>
              <a:ln>
                <a:noFill/>
              </a:ln>
            </p:spPr>
            <p:txBody>
              <a:bodyPr vert="horz" wrap="square" lIns="91440" tIns="45720" rIns="91440" bIns="45720" numCol="1" anchor="t" anchorCtr="0" compatLnSpc="1"/>
              <a:lstStyle/>
              <a:p>
                <a:endParaRPr lang="zh-CN" altLang="en-US"/>
              </a:p>
            </p:txBody>
          </p:sp>
          <p:sp>
            <p:nvSpPr>
              <p:cNvPr id="1110" name="Rectangle 956"/>
              <p:cNvSpPr>
                <a:spLocks noChangeArrowheads="1"/>
              </p:cNvSpPr>
              <p:nvPr/>
            </p:nvSpPr>
            <p:spPr bwMode="auto">
              <a:xfrm>
                <a:off x="4814"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1" name="Rectangle 957"/>
              <p:cNvSpPr>
                <a:spLocks noChangeArrowheads="1"/>
              </p:cNvSpPr>
              <p:nvPr/>
            </p:nvSpPr>
            <p:spPr bwMode="auto">
              <a:xfrm>
                <a:off x="4834"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2" name="Rectangle 958"/>
              <p:cNvSpPr>
                <a:spLocks noChangeArrowheads="1"/>
              </p:cNvSpPr>
              <p:nvPr/>
            </p:nvSpPr>
            <p:spPr bwMode="auto">
              <a:xfrm>
                <a:off x="4856"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3" name="Rectangle 959"/>
              <p:cNvSpPr>
                <a:spLocks noChangeArrowheads="1"/>
              </p:cNvSpPr>
              <p:nvPr/>
            </p:nvSpPr>
            <p:spPr bwMode="auto">
              <a:xfrm>
                <a:off x="4900"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4" name="Rectangle 960"/>
              <p:cNvSpPr>
                <a:spLocks noChangeArrowheads="1"/>
              </p:cNvSpPr>
              <p:nvPr/>
            </p:nvSpPr>
            <p:spPr bwMode="auto">
              <a:xfrm>
                <a:off x="4920"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5" name="Rectangle 961"/>
              <p:cNvSpPr>
                <a:spLocks noChangeArrowheads="1"/>
              </p:cNvSpPr>
              <p:nvPr/>
            </p:nvSpPr>
            <p:spPr bwMode="auto">
              <a:xfrm>
                <a:off x="4814" y="99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6" name="Rectangle 962"/>
              <p:cNvSpPr>
                <a:spLocks noChangeArrowheads="1"/>
              </p:cNvSpPr>
              <p:nvPr/>
            </p:nvSpPr>
            <p:spPr bwMode="auto">
              <a:xfrm>
                <a:off x="4834" y="991"/>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7" name="Rectangle 963"/>
              <p:cNvSpPr>
                <a:spLocks noChangeArrowheads="1"/>
              </p:cNvSpPr>
              <p:nvPr/>
            </p:nvSpPr>
            <p:spPr bwMode="auto">
              <a:xfrm>
                <a:off x="4814" y="104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8" name="Rectangle 964"/>
              <p:cNvSpPr>
                <a:spLocks noChangeArrowheads="1"/>
              </p:cNvSpPr>
              <p:nvPr/>
            </p:nvSpPr>
            <p:spPr bwMode="auto">
              <a:xfrm>
                <a:off x="4856" y="1047"/>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9" name="Rectangle 965"/>
              <p:cNvSpPr>
                <a:spLocks noChangeArrowheads="1"/>
              </p:cNvSpPr>
              <p:nvPr/>
            </p:nvSpPr>
            <p:spPr bwMode="auto">
              <a:xfrm>
                <a:off x="4920" y="104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20" name="Rectangle 966"/>
              <p:cNvSpPr>
                <a:spLocks noChangeArrowheads="1"/>
              </p:cNvSpPr>
              <p:nvPr/>
            </p:nvSpPr>
            <p:spPr bwMode="auto">
              <a:xfrm>
                <a:off x="4814" y="110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21" name="Rectangle 967"/>
              <p:cNvSpPr>
                <a:spLocks noChangeArrowheads="1"/>
              </p:cNvSpPr>
              <p:nvPr/>
            </p:nvSpPr>
            <p:spPr bwMode="auto">
              <a:xfrm>
                <a:off x="4834" y="110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22" name="Rectangle 968"/>
              <p:cNvSpPr>
                <a:spLocks noChangeArrowheads="1"/>
              </p:cNvSpPr>
              <p:nvPr/>
            </p:nvSpPr>
            <p:spPr bwMode="auto">
              <a:xfrm>
                <a:off x="4878" y="1103"/>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123" name="Rectangle 969"/>
              <p:cNvSpPr>
                <a:spLocks noChangeArrowheads="1"/>
              </p:cNvSpPr>
              <p:nvPr/>
            </p:nvSpPr>
            <p:spPr bwMode="auto">
              <a:xfrm>
                <a:off x="4834" y="116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124" name="Rectangle 970"/>
              <p:cNvSpPr>
                <a:spLocks noChangeArrowheads="1"/>
              </p:cNvSpPr>
              <p:nvPr/>
            </p:nvSpPr>
            <p:spPr bwMode="auto">
              <a:xfrm>
                <a:off x="4856"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25" name="Rectangle 971"/>
              <p:cNvSpPr>
                <a:spLocks noChangeArrowheads="1"/>
              </p:cNvSpPr>
              <p:nvPr/>
            </p:nvSpPr>
            <p:spPr bwMode="auto">
              <a:xfrm>
                <a:off x="4920" y="116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126" name="Rectangle 972"/>
              <p:cNvSpPr>
                <a:spLocks noChangeArrowheads="1"/>
              </p:cNvSpPr>
              <p:nvPr/>
            </p:nvSpPr>
            <p:spPr bwMode="auto">
              <a:xfrm>
                <a:off x="4814"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27" name="Rectangle 973"/>
              <p:cNvSpPr>
                <a:spLocks noChangeArrowheads="1"/>
              </p:cNvSpPr>
              <p:nvPr/>
            </p:nvSpPr>
            <p:spPr bwMode="auto">
              <a:xfrm>
                <a:off x="4856"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28" name="Rectangle 974"/>
              <p:cNvSpPr>
                <a:spLocks noChangeArrowheads="1"/>
              </p:cNvSpPr>
              <p:nvPr/>
            </p:nvSpPr>
            <p:spPr bwMode="auto">
              <a:xfrm>
                <a:off x="4834" y="1273"/>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1129" name="Rectangle 975"/>
              <p:cNvSpPr>
                <a:spLocks noChangeArrowheads="1"/>
              </p:cNvSpPr>
              <p:nvPr/>
            </p:nvSpPr>
            <p:spPr bwMode="auto">
              <a:xfrm>
                <a:off x="4878"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1130" name="Rectangle 976"/>
              <p:cNvSpPr>
                <a:spLocks noChangeArrowheads="1"/>
              </p:cNvSpPr>
              <p:nvPr/>
            </p:nvSpPr>
            <p:spPr bwMode="auto">
              <a:xfrm>
                <a:off x="4920" y="1273"/>
                <a:ext cx="36" cy="31"/>
              </a:xfrm>
              <a:prstGeom prst="rect">
                <a:avLst/>
              </a:prstGeom>
              <a:grpFill/>
              <a:ln>
                <a:noFill/>
              </a:ln>
            </p:spPr>
            <p:txBody>
              <a:bodyPr vert="horz" wrap="square" lIns="91440" tIns="45720" rIns="91440" bIns="45720" numCol="1" anchor="t" anchorCtr="0" compatLnSpc="1"/>
              <a:lstStyle/>
              <a:p>
                <a:endParaRPr lang="zh-CN" altLang="en-US"/>
              </a:p>
            </p:txBody>
          </p:sp>
          <p:sp>
            <p:nvSpPr>
              <p:cNvPr id="1131" name="Rectangle 977"/>
              <p:cNvSpPr>
                <a:spLocks noChangeArrowheads="1"/>
              </p:cNvSpPr>
              <p:nvPr/>
            </p:nvSpPr>
            <p:spPr bwMode="auto">
              <a:xfrm>
                <a:off x="4814"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32" name="Rectangle 978"/>
              <p:cNvSpPr>
                <a:spLocks noChangeArrowheads="1"/>
              </p:cNvSpPr>
              <p:nvPr/>
            </p:nvSpPr>
            <p:spPr bwMode="auto">
              <a:xfrm>
                <a:off x="4856" y="1330"/>
                <a:ext cx="56" cy="30"/>
              </a:xfrm>
              <a:prstGeom prst="rect">
                <a:avLst/>
              </a:prstGeom>
              <a:grpFill/>
              <a:ln>
                <a:noFill/>
              </a:ln>
            </p:spPr>
            <p:txBody>
              <a:bodyPr vert="horz" wrap="square" lIns="91440" tIns="45720" rIns="91440" bIns="45720" numCol="1" anchor="t" anchorCtr="0" compatLnSpc="1"/>
              <a:lstStyle/>
              <a:p>
                <a:endParaRPr lang="zh-CN" altLang="en-US"/>
              </a:p>
            </p:txBody>
          </p:sp>
          <p:sp>
            <p:nvSpPr>
              <p:cNvPr id="1133" name="Rectangle 979"/>
              <p:cNvSpPr>
                <a:spLocks noChangeArrowheads="1"/>
              </p:cNvSpPr>
              <p:nvPr/>
            </p:nvSpPr>
            <p:spPr bwMode="auto">
              <a:xfrm>
                <a:off x="4834" y="13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4" name="Rectangle 980"/>
              <p:cNvSpPr>
                <a:spLocks noChangeArrowheads="1"/>
              </p:cNvSpPr>
              <p:nvPr/>
            </p:nvSpPr>
            <p:spPr bwMode="auto">
              <a:xfrm>
                <a:off x="4900"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5" name="Rectangle 981"/>
              <p:cNvSpPr>
                <a:spLocks noChangeArrowheads="1"/>
              </p:cNvSpPr>
              <p:nvPr/>
            </p:nvSpPr>
            <p:spPr bwMode="auto">
              <a:xfrm>
                <a:off x="4834" y="144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6" name="Rectangle 982"/>
              <p:cNvSpPr>
                <a:spLocks noChangeArrowheads="1"/>
              </p:cNvSpPr>
              <p:nvPr/>
            </p:nvSpPr>
            <p:spPr bwMode="auto">
              <a:xfrm>
                <a:off x="4878"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7" name="Rectangle 983"/>
              <p:cNvSpPr>
                <a:spLocks noChangeArrowheads="1"/>
              </p:cNvSpPr>
              <p:nvPr/>
            </p:nvSpPr>
            <p:spPr bwMode="auto">
              <a:xfrm>
                <a:off x="4814" y="149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8" name="Rectangle 984"/>
              <p:cNvSpPr>
                <a:spLocks noChangeArrowheads="1"/>
              </p:cNvSpPr>
              <p:nvPr/>
            </p:nvSpPr>
            <p:spPr bwMode="auto">
              <a:xfrm>
                <a:off x="4856" y="149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9" name="Rectangle 985"/>
              <p:cNvSpPr>
                <a:spLocks noChangeArrowheads="1"/>
              </p:cNvSpPr>
              <p:nvPr/>
            </p:nvSpPr>
            <p:spPr bwMode="auto">
              <a:xfrm>
                <a:off x="4920" y="1498"/>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0" name="Rectangle 986"/>
              <p:cNvSpPr>
                <a:spLocks noChangeArrowheads="1"/>
              </p:cNvSpPr>
              <p:nvPr/>
            </p:nvSpPr>
            <p:spPr bwMode="auto">
              <a:xfrm>
                <a:off x="4814" y="15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1" name="Rectangle 987"/>
              <p:cNvSpPr>
                <a:spLocks noChangeArrowheads="1"/>
              </p:cNvSpPr>
              <p:nvPr/>
            </p:nvSpPr>
            <p:spPr bwMode="auto">
              <a:xfrm>
                <a:off x="4834" y="15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2" name="Rectangle 988"/>
              <p:cNvSpPr>
                <a:spLocks noChangeArrowheads="1"/>
              </p:cNvSpPr>
              <p:nvPr/>
            </p:nvSpPr>
            <p:spPr bwMode="auto">
              <a:xfrm>
                <a:off x="4814" y="16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3" name="Rectangle 989"/>
              <p:cNvSpPr>
                <a:spLocks noChangeArrowheads="1"/>
              </p:cNvSpPr>
              <p:nvPr/>
            </p:nvSpPr>
            <p:spPr bwMode="auto">
              <a:xfrm>
                <a:off x="4856" y="1610"/>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4" name="Rectangle 990"/>
              <p:cNvSpPr>
                <a:spLocks noChangeArrowheads="1"/>
              </p:cNvSpPr>
              <p:nvPr/>
            </p:nvSpPr>
            <p:spPr bwMode="auto">
              <a:xfrm>
                <a:off x="4920" y="161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5" name="Rectangle 991"/>
              <p:cNvSpPr>
                <a:spLocks noChangeArrowheads="1"/>
              </p:cNvSpPr>
              <p:nvPr/>
            </p:nvSpPr>
            <p:spPr bwMode="auto">
              <a:xfrm>
                <a:off x="4834" y="166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6" name="Rectangle 992"/>
              <p:cNvSpPr>
                <a:spLocks noChangeArrowheads="1"/>
              </p:cNvSpPr>
              <p:nvPr/>
            </p:nvSpPr>
            <p:spPr bwMode="auto">
              <a:xfrm>
                <a:off x="4834" y="172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7" name="Rectangle 993"/>
              <p:cNvSpPr>
                <a:spLocks noChangeArrowheads="1"/>
              </p:cNvSpPr>
              <p:nvPr/>
            </p:nvSpPr>
            <p:spPr bwMode="auto">
              <a:xfrm>
                <a:off x="4878" y="172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8" name="Rectangle 994"/>
              <p:cNvSpPr>
                <a:spLocks noChangeArrowheads="1"/>
              </p:cNvSpPr>
              <p:nvPr/>
            </p:nvSpPr>
            <p:spPr bwMode="auto">
              <a:xfrm>
                <a:off x="4920" y="172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9" name="Rectangle 995"/>
              <p:cNvSpPr>
                <a:spLocks noChangeArrowheads="1"/>
              </p:cNvSpPr>
              <p:nvPr/>
            </p:nvSpPr>
            <p:spPr bwMode="auto">
              <a:xfrm>
                <a:off x="4814" y="17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0" name="Rectangle 996"/>
              <p:cNvSpPr>
                <a:spLocks noChangeArrowheads="1"/>
              </p:cNvSpPr>
              <p:nvPr/>
            </p:nvSpPr>
            <p:spPr bwMode="auto">
              <a:xfrm>
                <a:off x="4856" y="17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1" name="Rectangle 997"/>
              <p:cNvSpPr>
                <a:spLocks noChangeArrowheads="1"/>
              </p:cNvSpPr>
              <p:nvPr/>
            </p:nvSpPr>
            <p:spPr bwMode="auto">
              <a:xfrm>
                <a:off x="4900" y="1780"/>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2" name="Rectangle 998"/>
              <p:cNvSpPr>
                <a:spLocks noChangeArrowheads="1"/>
              </p:cNvSpPr>
              <p:nvPr/>
            </p:nvSpPr>
            <p:spPr bwMode="auto">
              <a:xfrm>
                <a:off x="4814" y="1836"/>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3" name="Rectangle 999"/>
              <p:cNvSpPr>
                <a:spLocks noChangeArrowheads="1"/>
              </p:cNvSpPr>
              <p:nvPr/>
            </p:nvSpPr>
            <p:spPr bwMode="auto">
              <a:xfrm>
                <a:off x="4878"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4" name="Rectangle 1000"/>
              <p:cNvSpPr>
                <a:spLocks noChangeArrowheads="1"/>
              </p:cNvSpPr>
              <p:nvPr/>
            </p:nvSpPr>
            <p:spPr bwMode="auto">
              <a:xfrm>
                <a:off x="4856"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5" name="Rectangle 1001"/>
              <p:cNvSpPr>
                <a:spLocks noChangeArrowheads="1"/>
              </p:cNvSpPr>
              <p:nvPr/>
            </p:nvSpPr>
            <p:spPr bwMode="auto">
              <a:xfrm>
                <a:off x="4900"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6" name="Rectangle 1002"/>
              <p:cNvSpPr>
                <a:spLocks noChangeArrowheads="1"/>
              </p:cNvSpPr>
              <p:nvPr/>
            </p:nvSpPr>
            <p:spPr bwMode="auto">
              <a:xfrm>
                <a:off x="4920" y="1892"/>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7" name="Rectangle 1003"/>
              <p:cNvSpPr>
                <a:spLocks noChangeArrowheads="1"/>
              </p:cNvSpPr>
              <p:nvPr/>
            </p:nvSpPr>
            <p:spPr bwMode="auto">
              <a:xfrm>
                <a:off x="4814"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1158" name="Rectangle 1004"/>
              <p:cNvSpPr>
                <a:spLocks noChangeArrowheads="1"/>
              </p:cNvSpPr>
              <p:nvPr/>
            </p:nvSpPr>
            <p:spPr bwMode="auto">
              <a:xfrm>
                <a:off x="4834"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1159" name="Rectangle 1005"/>
              <p:cNvSpPr>
                <a:spLocks noChangeArrowheads="1"/>
              </p:cNvSpPr>
              <p:nvPr/>
            </p:nvSpPr>
            <p:spPr bwMode="auto">
              <a:xfrm>
                <a:off x="4856"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1160" name="Rectangle 1006"/>
              <p:cNvSpPr>
                <a:spLocks noChangeArrowheads="1"/>
              </p:cNvSpPr>
              <p:nvPr/>
            </p:nvSpPr>
            <p:spPr bwMode="auto">
              <a:xfrm>
                <a:off x="4920"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1161" name="Rectangle 1007"/>
              <p:cNvSpPr>
                <a:spLocks noChangeArrowheads="1"/>
              </p:cNvSpPr>
              <p:nvPr/>
            </p:nvSpPr>
            <p:spPr bwMode="auto">
              <a:xfrm>
                <a:off x="4814"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62" name="Rectangle 1008"/>
              <p:cNvSpPr>
                <a:spLocks noChangeArrowheads="1"/>
              </p:cNvSpPr>
              <p:nvPr/>
            </p:nvSpPr>
            <p:spPr bwMode="auto">
              <a:xfrm>
                <a:off x="4856"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63" name="Rectangle 1009"/>
              <p:cNvSpPr>
                <a:spLocks noChangeArrowheads="1"/>
              </p:cNvSpPr>
              <p:nvPr/>
            </p:nvSpPr>
            <p:spPr bwMode="auto">
              <a:xfrm>
                <a:off x="4834" y="206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64" name="Rectangle 1010"/>
              <p:cNvSpPr>
                <a:spLocks noChangeArrowheads="1"/>
              </p:cNvSpPr>
              <p:nvPr/>
            </p:nvSpPr>
            <p:spPr bwMode="auto">
              <a:xfrm>
                <a:off x="4878"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65" name="Rectangle 1011"/>
              <p:cNvSpPr>
                <a:spLocks noChangeArrowheads="1"/>
              </p:cNvSpPr>
              <p:nvPr/>
            </p:nvSpPr>
            <p:spPr bwMode="auto">
              <a:xfrm>
                <a:off x="4814" y="2117"/>
                <a:ext cx="12" cy="32"/>
              </a:xfrm>
              <a:prstGeom prst="rect">
                <a:avLst/>
              </a:prstGeom>
              <a:grpFill/>
              <a:ln>
                <a:noFill/>
              </a:ln>
            </p:spPr>
            <p:txBody>
              <a:bodyPr vert="horz" wrap="square" lIns="91440" tIns="45720" rIns="91440" bIns="45720" numCol="1" anchor="t" anchorCtr="0" compatLnSpc="1"/>
              <a:lstStyle/>
              <a:p>
                <a:endParaRPr lang="zh-CN" altLang="en-US"/>
              </a:p>
            </p:txBody>
          </p:sp>
        </p:grpSp>
        <p:grpSp>
          <p:nvGrpSpPr>
            <p:cNvPr id="372" name="Group 1213"/>
            <p:cNvGrpSpPr/>
            <p:nvPr/>
          </p:nvGrpSpPr>
          <p:grpSpPr bwMode="auto">
            <a:xfrm>
              <a:off x="-3900818" y="-1035049"/>
              <a:ext cx="768377" cy="3255963"/>
              <a:chOff x="4814" y="935"/>
              <a:chExt cx="484" cy="2051"/>
            </a:xfrm>
            <a:grpFill/>
          </p:grpSpPr>
          <p:sp>
            <p:nvSpPr>
              <p:cNvPr id="766" name="Rectangle 1013"/>
              <p:cNvSpPr>
                <a:spLocks noChangeArrowheads="1"/>
              </p:cNvSpPr>
              <p:nvPr/>
            </p:nvSpPr>
            <p:spPr bwMode="auto">
              <a:xfrm>
                <a:off x="4856"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67" name="Rectangle 1014"/>
              <p:cNvSpPr>
                <a:spLocks noChangeArrowheads="1"/>
              </p:cNvSpPr>
              <p:nvPr/>
            </p:nvSpPr>
            <p:spPr bwMode="auto">
              <a:xfrm>
                <a:off x="4944"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68" name="Rectangle 1015"/>
              <p:cNvSpPr>
                <a:spLocks noChangeArrowheads="1"/>
              </p:cNvSpPr>
              <p:nvPr/>
            </p:nvSpPr>
            <p:spPr bwMode="auto">
              <a:xfrm>
                <a:off x="4964"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69" name="Rectangle 1016"/>
              <p:cNvSpPr>
                <a:spLocks noChangeArrowheads="1"/>
              </p:cNvSpPr>
              <p:nvPr/>
            </p:nvSpPr>
            <p:spPr bwMode="auto">
              <a:xfrm>
                <a:off x="5008"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70" name="Rectangle 1017"/>
              <p:cNvSpPr>
                <a:spLocks noChangeArrowheads="1"/>
              </p:cNvSpPr>
              <p:nvPr/>
            </p:nvSpPr>
            <p:spPr bwMode="auto">
              <a:xfrm>
                <a:off x="5030"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71" name="Rectangle 1018"/>
              <p:cNvSpPr>
                <a:spLocks noChangeArrowheads="1"/>
              </p:cNvSpPr>
              <p:nvPr/>
            </p:nvSpPr>
            <p:spPr bwMode="auto">
              <a:xfrm>
                <a:off x="5050"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72" name="Rectangle 1019"/>
              <p:cNvSpPr>
                <a:spLocks noChangeArrowheads="1"/>
              </p:cNvSpPr>
              <p:nvPr/>
            </p:nvSpPr>
            <p:spPr bwMode="auto">
              <a:xfrm>
                <a:off x="4944" y="99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73" name="Rectangle 1020"/>
              <p:cNvSpPr>
                <a:spLocks noChangeArrowheads="1"/>
              </p:cNvSpPr>
              <p:nvPr/>
            </p:nvSpPr>
            <p:spPr bwMode="auto">
              <a:xfrm>
                <a:off x="4986" y="99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74" name="Rectangle 1021"/>
              <p:cNvSpPr>
                <a:spLocks noChangeArrowheads="1"/>
              </p:cNvSpPr>
              <p:nvPr/>
            </p:nvSpPr>
            <p:spPr bwMode="auto">
              <a:xfrm>
                <a:off x="5030" y="99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75" name="Rectangle 1022"/>
              <p:cNvSpPr>
                <a:spLocks noChangeArrowheads="1"/>
              </p:cNvSpPr>
              <p:nvPr/>
            </p:nvSpPr>
            <p:spPr bwMode="auto">
              <a:xfrm>
                <a:off x="4964" y="1047"/>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776" name="Rectangle 1023"/>
              <p:cNvSpPr>
                <a:spLocks noChangeArrowheads="1"/>
              </p:cNvSpPr>
              <p:nvPr/>
            </p:nvSpPr>
            <p:spPr bwMode="auto">
              <a:xfrm>
                <a:off x="5050" y="104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77" name="Rectangle 1024"/>
              <p:cNvSpPr>
                <a:spLocks noChangeArrowheads="1"/>
              </p:cNvSpPr>
              <p:nvPr/>
            </p:nvSpPr>
            <p:spPr bwMode="auto">
              <a:xfrm>
                <a:off x="4944" y="110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78" name="Rectangle 1025"/>
              <p:cNvSpPr>
                <a:spLocks noChangeArrowheads="1"/>
              </p:cNvSpPr>
              <p:nvPr/>
            </p:nvSpPr>
            <p:spPr bwMode="auto">
              <a:xfrm>
                <a:off x="5008" y="1103"/>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779" name="Rectangle 1026"/>
              <p:cNvSpPr>
                <a:spLocks noChangeArrowheads="1"/>
              </p:cNvSpPr>
              <p:nvPr/>
            </p:nvSpPr>
            <p:spPr bwMode="auto">
              <a:xfrm>
                <a:off x="5050" y="110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80" name="Rectangle 1027"/>
              <p:cNvSpPr>
                <a:spLocks noChangeArrowheads="1"/>
              </p:cNvSpPr>
              <p:nvPr/>
            </p:nvSpPr>
            <p:spPr bwMode="auto">
              <a:xfrm>
                <a:off x="4944"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81" name="Rectangle 1028"/>
              <p:cNvSpPr>
                <a:spLocks noChangeArrowheads="1"/>
              </p:cNvSpPr>
              <p:nvPr/>
            </p:nvSpPr>
            <p:spPr bwMode="auto">
              <a:xfrm>
                <a:off x="4964" y="1161"/>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782" name="Rectangle 1029"/>
              <p:cNvSpPr>
                <a:spLocks noChangeArrowheads="1"/>
              </p:cNvSpPr>
              <p:nvPr/>
            </p:nvSpPr>
            <p:spPr bwMode="auto">
              <a:xfrm>
                <a:off x="5008"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83" name="Rectangle 1030"/>
              <p:cNvSpPr>
                <a:spLocks noChangeArrowheads="1"/>
              </p:cNvSpPr>
              <p:nvPr/>
            </p:nvSpPr>
            <p:spPr bwMode="auto">
              <a:xfrm>
                <a:off x="5050" y="116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784" name="Rectangle 1031"/>
              <p:cNvSpPr>
                <a:spLocks noChangeArrowheads="1"/>
              </p:cNvSpPr>
              <p:nvPr/>
            </p:nvSpPr>
            <p:spPr bwMode="auto">
              <a:xfrm>
                <a:off x="4944"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85" name="Rectangle 1032"/>
              <p:cNvSpPr>
                <a:spLocks noChangeArrowheads="1"/>
              </p:cNvSpPr>
              <p:nvPr/>
            </p:nvSpPr>
            <p:spPr bwMode="auto">
              <a:xfrm>
                <a:off x="4986"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86" name="Rectangle 1033"/>
              <p:cNvSpPr>
                <a:spLocks noChangeArrowheads="1"/>
              </p:cNvSpPr>
              <p:nvPr/>
            </p:nvSpPr>
            <p:spPr bwMode="auto">
              <a:xfrm>
                <a:off x="4964" y="1273"/>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787" name="Rectangle 1034"/>
              <p:cNvSpPr>
                <a:spLocks noChangeArrowheads="1"/>
              </p:cNvSpPr>
              <p:nvPr/>
            </p:nvSpPr>
            <p:spPr bwMode="auto">
              <a:xfrm>
                <a:off x="5030"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788" name="Rectangle 1035"/>
              <p:cNvSpPr>
                <a:spLocks noChangeArrowheads="1"/>
              </p:cNvSpPr>
              <p:nvPr/>
            </p:nvSpPr>
            <p:spPr bwMode="auto">
              <a:xfrm>
                <a:off x="4944"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89" name="Rectangle 1036"/>
              <p:cNvSpPr>
                <a:spLocks noChangeArrowheads="1"/>
              </p:cNvSpPr>
              <p:nvPr/>
            </p:nvSpPr>
            <p:spPr bwMode="auto">
              <a:xfrm>
                <a:off x="4986"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90" name="Rectangle 1037"/>
              <p:cNvSpPr>
                <a:spLocks noChangeArrowheads="1"/>
              </p:cNvSpPr>
              <p:nvPr/>
            </p:nvSpPr>
            <p:spPr bwMode="auto">
              <a:xfrm>
                <a:off x="5008"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91" name="Rectangle 1038"/>
              <p:cNvSpPr>
                <a:spLocks noChangeArrowheads="1"/>
              </p:cNvSpPr>
              <p:nvPr/>
            </p:nvSpPr>
            <p:spPr bwMode="auto">
              <a:xfrm>
                <a:off x="5050" y="133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792" name="Rectangle 1039"/>
              <p:cNvSpPr>
                <a:spLocks noChangeArrowheads="1"/>
              </p:cNvSpPr>
              <p:nvPr/>
            </p:nvSpPr>
            <p:spPr bwMode="auto">
              <a:xfrm>
                <a:off x="4964" y="13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93" name="Rectangle 1040"/>
              <p:cNvSpPr>
                <a:spLocks noChangeArrowheads="1"/>
              </p:cNvSpPr>
              <p:nvPr/>
            </p:nvSpPr>
            <p:spPr bwMode="auto">
              <a:xfrm>
                <a:off x="5008"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94" name="Rectangle 1041"/>
              <p:cNvSpPr>
                <a:spLocks noChangeArrowheads="1"/>
              </p:cNvSpPr>
              <p:nvPr/>
            </p:nvSpPr>
            <p:spPr bwMode="auto">
              <a:xfrm>
                <a:off x="4944" y="1442"/>
                <a:ext cx="54" cy="32"/>
              </a:xfrm>
              <a:prstGeom prst="rect">
                <a:avLst/>
              </a:prstGeom>
              <a:grpFill/>
              <a:ln>
                <a:noFill/>
              </a:ln>
            </p:spPr>
            <p:txBody>
              <a:bodyPr vert="horz" wrap="square" lIns="91440" tIns="45720" rIns="91440" bIns="45720" numCol="1" anchor="t" anchorCtr="0" compatLnSpc="1"/>
              <a:lstStyle/>
              <a:p>
                <a:endParaRPr lang="zh-CN" altLang="en-US"/>
              </a:p>
            </p:txBody>
          </p:sp>
          <p:sp>
            <p:nvSpPr>
              <p:cNvPr id="795" name="Rectangle 1042"/>
              <p:cNvSpPr>
                <a:spLocks noChangeArrowheads="1"/>
              </p:cNvSpPr>
              <p:nvPr/>
            </p:nvSpPr>
            <p:spPr bwMode="auto">
              <a:xfrm>
                <a:off x="5008"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96" name="Rectangle 1043"/>
              <p:cNvSpPr>
                <a:spLocks noChangeArrowheads="1"/>
              </p:cNvSpPr>
              <p:nvPr/>
            </p:nvSpPr>
            <p:spPr bwMode="auto">
              <a:xfrm>
                <a:off x="5008" y="1498"/>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797" name="Rectangle 1044"/>
              <p:cNvSpPr>
                <a:spLocks noChangeArrowheads="1"/>
              </p:cNvSpPr>
              <p:nvPr/>
            </p:nvSpPr>
            <p:spPr bwMode="auto">
              <a:xfrm>
                <a:off x="5050" y="1498"/>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98" name="Rectangle 1045"/>
              <p:cNvSpPr>
                <a:spLocks noChangeArrowheads="1"/>
              </p:cNvSpPr>
              <p:nvPr/>
            </p:nvSpPr>
            <p:spPr bwMode="auto">
              <a:xfrm>
                <a:off x="4900" y="1554"/>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799" name="Rectangle 1046"/>
              <p:cNvSpPr>
                <a:spLocks noChangeArrowheads="1"/>
              </p:cNvSpPr>
              <p:nvPr/>
            </p:nvSpPr>
            <p:spPr bwMode="auto">
              <a:xfrm>
                <a:off x="5008" y="15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00" name="Rectangle 1047"/>
              <p:cNvSpPr>
                <a:spLocks noChangeArrowheads="1"/>
              </p:cNvSpPr>
              <p:nvPr/>
            </p:nvSpPr>
            <p:spPr bwMode="auto">
              <a:xfrm>
                <a:off x="5050" y="15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01" name="Rectangle 1048"/>
              <p:cNvSpPr>
                <a:spLocks noChangeArrowheads="1"/>
              </p:cNvSpPr>
              <p:nvPr/>
            </p:nvSpPr>
            <p:spPr bwMode="auto">
              <a:xfrm>
                <a:off x="4964" y="161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02" name="Rectangle 1049"/>
              <p:cNvSpPr>
                <a:spLocks noChangeArrowheads="1"/>
              </p:cNvSpPr>
              <p:nvPr/>
            </p:nvSpPr>
            <p:spPr bwMode="auto">
              <a:xfrm>
                <a:off x="4986" y="16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03" name="Rectangle 1050"/>
              <p:cNvSpPr>
                <a:spLocks noChangeArrowheads="1"/>
              </p:cNvSpPr>
              <p:nvPr/>
            </p:nvSpPr>
            <p:spPr bwMode="auto">
              <a:xfrm>
                <a:off x="5030" y="1610"/>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804" name="Rectangle 1051"/>
              <p:cNvSpPr>
                <a:spLocks noChangeArrowheads="1"/>
              </p:cNvSpPr>
              <p:nvPr/>
            </p:nvSpPr>
            <p:spPr bwMode="auto">
              <a:xfrm>
                <a:off x="4964" y="166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05" name="Rectangle 1052"/>
              <p:cNvSpPr>
                <a:spLocks noChangeArrowheads="1"/>
              </p:cNvSpPr>
              <p:nvPr/>
            </p:nvSpPr>
            <p:spPr bwMode="auto">
              <a:xfrm>
                <a:off x="5008" y="166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06" name="Rectangle 1053"/>
              <p:cNvSpPr>
                <a:spLocks noChangeArrowheads="1"/>
              </p:cNvSpPr>
              <p:nvPr/>
            </p:nvSpPr>
            <p:spPr bwMode="auto">
              <a:xfrm>
                <a:off x="5050" y="166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07" name="Rectangle 1054"/>
              <p:cNvSpPr>
                <a:spLocks noChangeArrowheads="1"/>
              </p:cNvSpPr>
              <p:nvPr/>
            </p:nvSpPr>
            <p:spPr bwMode="auto">
              <a:xfrm>
                <a:off x="4964" y="1722"/>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808" name="Rectangle 1055"/>
              <p:cNvSpPr>
                <a:spLocks noChangeArrowheads="1"/>
              </p:cNvSpPr>
              <p:nvPr/>
            </p:nvSpPr>
            <p:spPr bwMode="auto">
              <a:xfrm>
                <a:off x="5050" y="172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09" name="Rectangle 1056"/>
              <p:cNvSpPr>
                <a:spLocks noChangeArrowheads="1"/>
              </p:cNvSpPr>
              <p:nvPr/>
            </p:nvSpPr>
            <p:spPr bwMode="auto">
              <a:xfrm>
                <a:off x="4944" y="17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10" name="Rectangle 1057"/>
              <p:cNvSpPr>
                <a:spLocks noChangeArrowheads="1"/>
              </p:cNvSpPr>
              <p:nvPr/>
            </p:nvSpPr>
            <p:spPr bwMode="auto">
              <a:xfrm>
                <a:off x="5050" y="178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11" name="Rectangle 1058"/>
              <p:cNvSpPr>
                <a:spLocks noChangeArrowheads="1"/>
              </p:cNvSpPr>
              <p:nvPr/>
            </p:nvSpPr>
            <p:spPr bwMode="auto">
              <a:xfrm>
                <a:off x="4944"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12" name="Rectangle 1059"/>
              <p:cNvSpPr>
                <a:spLocks noChangeArrowheads="1"/>
              </p:cNvSpPr>
              <p:nvPr/>
            </p:nvSpPr>
            <p:spPr bwMode="auto">
              <a:xfrm>
                <a:off x="4964" y="1836"/>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13" name="Rectangle 1060"/>
              <p:cNvSpPr>
                <a:spLocks noChangeArrowheads="1"/>
              </p:cNvSpPr>
              <p:nvPr/>
            </p:nvSpPr>
            <p:spPr bwMode="auto">
              <a:xfrm>
                <a:off x="5008"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14" name="Rectangle 1061"/>
              <p:cNvSpPr>
                <a:spLocks noChangeArrowheads="1"/>
              </p:cNvSpPr>
              <p:nvPr/>
            </p:nvSpPr>
            <p:spPr bwMode="auto">
              <a:xfrm>
                <a:off x="5030" y="1836"/>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815" name="Rectangle 1062"/>
              <p:cNvSpPr>
                <a:spLocks noChangeArrowheads="1"/>
              </p:cNvSpPr>
              <p:nvPr/>
            </p:nvSpPr>
            <p:spPr bwMode="auto">
              <a:xfrm>
                <a:off x="4986"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16" name="Rectangle 1063"/>
              <p:cNvSpPr>
                <a:spLocks noChangeArrowheads="1"/>
              </p:cNvSpPr>
              <p:nvPr/>
            </p:nvSpPr>
            <p:spPr bwMode="auto">
              <a:xfrm>
                <a:off x="5030"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17" name="Rectangle 1064"/>
              <p:cNvSpPr>
                <a:spLocks noChangeArrowheads="1"/>
              </p:cNvSpPr>
              <p:nvPr/>
            </p:nvSpPr>
            <p:spPr bwMode="auto">
              <a:xfrm>
                <a:off x="5050" y="1892"/>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18" name="Rectangle 1065"/>
              <p:cNvSpPr>
                <a:spLocks noChangeArrowheads="1"/>
              </p:cNvSpPr>
              <p:nvPr/>
            </p:nvSpPr>
            <p:spPr bwMode="auto">
              <a:xfrm>
                <a:off x="4964"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819" name="Rectangle 1066"/>
              <p:cNvSpPr>
                <a:spLocks noChangeArrowheads="1"/>
              </p:cNvSpPr>
              <p:nvPr/>
            </p:nvSpPr>
            <p:spPr bwMode="auto">
              <a:xfrm>
                <a:off x="4986"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820" name="Rectangle 1067"/>
              <p:cNvSpPr>
                <a:spLocks noChangeArrowheads="1"/>
              </p:cNvSpPr>
              <p:nvPr/>
            </p:nvSpPr>
            <p:spPr bwMode="auto">
              <a:xfrm>
                <a:off x="5050"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821" name="Rectangle 1068"/>
              <p:cNvSpPr>
                <a:spLocks noChangeArrowheads="1"/>
              </p:cNvSpPr>
              <p:nvPr/>
            </p:nvSpPr>
            <p:spPr bwMode="auto">
              <a:xfrm>
                <a:off x="4944"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22" name="Rectangle 1069"/>
              <p:cNvSpPr>
                <a:spLocks noChangeArrowheads="1"/>
              </p:cNvSpPr>
              <p:nvPr/>
            </p:nvSpPr>
            <p:spPr bwMode="auto">
              <a:xfrm>
                <a:off x="4986"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23" name="Rectangle 1070"/>
              <p:cNvSpPr>
                <a:spLocks noChangeArrowheads="1"/>
              </p:cNvSpPr>
              <p:nvPr/>
            </p:nvSpPr>
            <p:spPr bwMode="auto">
              <a:xfrm>
                <a:off x="5030"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24" name="Rectangle 1071"/>
              <p:cNvSpPr>
                <a:spLocks noChangeArrowheads="1"/>
              </p:cNvSpPr>
              <p:nvPr/>
            </p:nvSpPr>
            <p:spPr bwMode="auto">
              <a:xfrm>
                <a:off x="4964" y="206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25" name="Rectangle 1072"/>
              <p:cNvSpPr>
                <a:spLocks noChangeArrowheads="1"/>
              </p:cNvSpPr>
              <p:nvPr/>
            </p:nvSpPr>
            <p:spPr bwMode="auto">
              <a:xfrm>
                <a:off x="5008"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26" name="Rectangle 1073"/>
              <p:cNvSpPr>
                <a:spLocks noChangeArrowheads="1"/>
              </p:cNvSpPr>
              <p:nvPr/>
            </p:nvSpPr>
            <p:spPr bwMode="auto">
              <a:xfrm>
                <a:off x="5050" y="206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27" name="Rectangle 1074"/>
              <p:cNvSpPr>
                <a:spLocks noChangeArrowheads="1"/>
              </p:cNvSpPr>
              <p:nvPr/>
            </p:nvSpPr>
            <p:spPr bwMode="auto">
              <a:xfrm>
                <a:off x="4944"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28" name="Rectangle 1075"/>
              <p:cNvSpPr>
                <a:spLocks noChangeArrowheads="1"/>
              </p:cNvSpPr>
              <p:nvPr/>
            </p:nvSpPr>
            <p:spPr bwMode="auto">
              <a:xfrm>
                <a:off x="4986"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29" name="Rectangle 1076"/>
              <p:cNvSpPr>
                <a:spLocks noChangeArrowheads="1"/>
              </p:cNvSpPr>
              <p:nvPr/>
            </p:nvSpPr>
            <p:spPr bwMode="auto">
              <a:xfrm>
                <a:off x="5050" y="211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30" name="Rectangle 1077"/>
              <p:cNvSpPr>
                <a:spLocks noChangeArrowheads="1"/>
              </p:cNvSpPr>
              <p:nvPr/>
            </p:nvSpPr>
            <p:spPr bwMode="auto">
              <a:xfrm>
                <a:off x="4856"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31" name="Rectangle 1078"/>
              <p:cNvSpPr>
                <a:spLocks noChangeArrowheads="1"/>
              </p:cNvSpPr>
              <p:nvPr/>
            </p:nvSpPr>
            <p:spPr bwMode="auto">
              <a:xfrm>
                <a:off x="4920" y="217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32" name="Rectangle 1079"/>
              <p:cNvSpPr>
                <a:spLocks noChangeArrowheads="1"/>
              </p:cNvSpPr>
              <p:nvPr/>
            </p:nvSpPr>
            <p:spPr bwMode="auto">
              <a:xfrm>
                <a:off x="4944"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33" name="Rectangle 1080"/>
              <p:cNvSpPr>
                <a:spLocks noChangeArrowheads="1"/>
              </p:cNvSpPr>
              <p:nvPr/>
            </p:nvSpPr>
            <p:spPr bwMode="auto">
              <a:xfrm>
                <a:off x="4986"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34" name="Rectangle 1081"/>
              <p:cNvSpPr>
                <a:spLocks noChangeArrowheads="1"/>
              </p:cNvSpPr>
              <p:nvPr/>
            </p:nvSpPr>
            <p:spPr bwMode="auto">
              <a:xfrm>
                <a:off x="4814" y="22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35" name="Rectangle 1082"/>
              <p:cNvSpPr>
                <a:spLocks noChangeArrowheads="1"/>
              </p:cNvSpPr>
              <p:nvPr/>
            </p:nvSpPr>
            <p:spPr bwMode="auto">
              <a:xfrm>
                <a:off x="4834" y="22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36" name="Rectangle 1083"/>
              <p:cNvSpPr>
                <a:spLocks noChangeArrowheads="1"/>
              </p:cNvSpPr>
              <p:nvPr/>
            </p:nvSpPr>
            <p:spPr bwMode="auto">
              <a:xfrm>
                <a:off x="4900" y="22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37" name="Rectangle 1084"/>
              <p:cNvSpPr>
                <a:spLocks noChangeArrowheads="1"/>
              </p:cNvSpPr>
              <p:nvPr/>
            </p:nvSpPr>
            <p:spPr bwMode="auto">
              <a:xfrm>
                <a:off x="4944" y="22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38" name="Rectangle 1085"/>
              <p:cNvSpPr>
                <a:spLocks noChangeArrowheads="1"/>
              </p:cNvSpPr>
              <p:nvPr/>
            </p:nvSpPr>
            <p:spPr bwMode="auto">
              <a:xfrm>
                <a:off x="5050" y="22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39" name="Rectangle 1086"/>
              <p:cNvSpPr>
                <a:spLocks noChangeArrowheads="1"/>
              </p:cNvSpPr>
              <p:nvPr/>
            </p:nvSpPr>
            <p:spPr bwMode="auto">
              <a:xfrm>
                <a:off x="4920" y="22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40" name="Rectangle 1087"/>
              <p:cNvSpPr>
                <a:spLocks noChangeArrowheads="1"/>
              </p:cNvSpPr>
              <p:nvPr/>
            </p:nvSpPr>
            <p:spPr bwMode="auto">
              <a:xfrm>
                <a:off x="4878"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41" name="Rectangle 1088"/>
              <p:cNvSpPr>
                <a:spLocks noChangeArrowheads="1"/>
              </p:cNvSpPr>
              <p:nvPr/>
            </p:nvSpPr>
            <p:spPr bwMode="auto">
              <a:xfrm>
                <a:off x="5030"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42" name="Rectangle 1089"/>
              <p:cNvSpPr>
                <a:spLocks noChangeArrowheads="1"/>
              </p:cNvSpPr>
              <p:nvPr/>
            </p:nvSpPr>
            <p:spPr bwMode="auto">
              <a:xfrm>
                <a:off x="5050" y="22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43" name="Rectangle 1090"/>
              <p:cNvSpPr>
                <a:spLocks noChangeArrowheads="1"/>
              </p:cNvSpPr>
              <p:nvPr/>
            </p:nvSpPr>
            <p:spPr bwMode="auto">
              <a:xfrm>
                <a:off x="4814"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44" name="Rectangle 1091"/>
              <p:cNvSpPr>
                <a:spLocks noChangeArrowheads="1"/>
              </p:cNvSpPr>
              <p:nvPr/>
            </p:nvSpPr>
            <p:spPr bwMode="auto">
              <a:xfrm>
                <a:off x="4964" y="23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45" name="Rectangle 1092"/>
              <p:cNvSpPr>
                <a:spLocks noChangeArrowheads="1"/>
              </p:cNvSpPr>
              <p:nvPr/>
            </p:nvSpPr>
            <p:spPr bwMode="auto">
              <a:xfrm>
                <a:off x="4856"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46" name="Rectangle 1093"/>
              <p:cNvSpPr>
                <a:spLocks noChangeArrowheads="1"/>
              </p:cNvSpPr>
              <p:nvPr/>
            </p:nvSpPr>
            <p:spPr bwMode="auto">
              <a:xfrm>
                <a:off x="5008"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47" name="Rectangle 1094"/>
              <p:cNvSpPr>
                <a:spLocks noChangeArrowheads="1"/>
              </p:cNvSpPr>
              <p:nvPr/>
            </p:nvSpPr>
            <p:spPr bwMode="auto">
              <a:xfrm>
                <a:off x="5050" y="23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48" name="Rectangle 1095"/>
              <p:cNvSpPr>
                <a:spLocks noChangeArrowheads="1"/>
              </p:cNvSpPr>
              <p:nvPr/>
            </p:nvSpPr>
            <p:spPr bwMode="auto">
              <a:xfrm>
                <a:off x="4814"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49" name="Rectangle 1096"/>
              <p:cNvSpPr>
                <a:spLocks noChangeArrowheads="1"/>
              </p:cNvSpPr>
              <p:nvPr/>
            </p:nvSpPr>
            <p:spPr bwMode="auto">
              <a:xfrm>
                <a:off x="4878"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50" name="Rectangle 1097"/>
              <p:cNvSpPr>
                <a:spLocks noChangeArrowheads="1"/>
              </p:cNvSpPr>
              <p:nvPr/>
            </p:nvSpPr>
            <p:spPr bwMode="auto">
              <a:xfrm>
                <a:off x="4834" y="23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51" name="Rectangle 1098"/>
              <p:cNvSpPr>
                <a:spLocks noChangeArrowheads="1"/>
              </p:cNvSpPr>
              <p:nvPr/>
            </p:nvSpPr>
            <p:spPr bwMode="auto">
              <a:xfrm>
                <a:off x="4986"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52" name="Rectangle 1099"/>
              <p:cNvSpPr>
                <a:spLocks noChangeArrowheads="1"/>
              </p:cNvSpPr>
              <p:nvPr/>
            </p:nvSpPr>
            <p:spPr bwMode="auto">
              <a:xfrm>
                <a:off x="5008"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53" name="Rectangle 1100"/>
              <p:cNvSpPr>
                <a:spLocks noChangeArrowheads="1"/>
              </p:cNvSpPr>
              <p:nvPr/>
            </p:nvSpPr>
            <p:spPr bwMode="auto">
              <a:xfrm>
                <a:off x="4814"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54" name="Rectangle 1101"/>
              <p:cNvSpPr>
                <a:spLocks noChangeArrowheads="1"/>
              </p:cNvSpPr>
              <p:nvPr/>
            </p:nvSpPr>
            <p:spPr bwMode="auto">
              <a:xfrm>
                <a:off x="4964" y="24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55" name="Rectangle 1102"/>
              <p:cNvSpPr>
                <a:spLocks noChangeArrowheads="1"/>
              </p:cNvSpPr>
              <p:nvPr/>
            </p:nvSpPr>
            <p:spPr bwMode="auto">
              <a:xfrm>
                <a:off x="4878"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56" name="Rectangle 1103"/>
              <p:cNvSpPr>
                <a:spLocks noChangeArrowheads="1"/>
              </p:cNvSpPr>
              <p:nvPr/>
            </p:nvSpPr>
            <p:spPr bwMode="auto">
              <a:xfrm>
                <a:off x="4920" y="24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57" name="Rectangle 1104"/>
              <p:cNvSpPr>
                <a:spLocks noChangeArrowheads="1"/>
              </p:cNvSpPr>
              <p:nvPr/>
            </p:nvSpPr>
            <p:spPr bwMode="auto">
              <a:xfrm>
                <a:off x="5050" y="24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58" name="Rectangle 1105"/>
              <p:cNvSpPr>
                <a:spLocks noChangeArrowheads="1"/>
              </p:cNvSpPr>
              <p:nvPr/>
            </p:nvSpPr>
            <p:spPr bwMode="auto">
              <a:xfrm>
                <a:off x="4814"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59" name="Rectangle 1106"/>
              <p:cNvSpPr>
                <a:spLocks noChangeArrowheads="1"/>
              </p:cNvSpPr>
              <p:nvPr/>
            </p:nvSpPr>
            <p:spPr bwMode="auto">
              <a:xfrm>
                <a:off x="4964" y="247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60" name="Rectangle 1107"/>
              <p:cNvSpPr>
                <a:spLocks noChangeArrowheads="1"/>
              </p:cNvSpPr>
              <p:nvPr/>
            </p:nvSpPr>
            <p:spPr bwMode="auto">
              <a:xfrm>
                <a:off x="4878"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61" name="Rectangle 1108"/>
              <p:cNvSpPr>
                <a:spLocks noChangeArrowheads="1"/>
              </p:cNvSpPr>
              <p:nvPr/>
            </p:nvSpPr>
            <p:spPr bwMode="auto">
              <a:xfrm>
                <a:off x="4944"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62" name="Rectangle 1109"/>
              <p:cNvSpPr>
                <a:spLocks noChangeArrowheads="1"/>
              </p:cNvSpPr>
              <p:nvPr/>
            </p:nvSpPr>
            <p:spPr bwMode="auto">
              <a:xfrm>
                <a:off x="5050" y="247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63" name="Rectangle 1110"/>
              <p:cNvSpPr>
                <a:spLocks noChangeArrowheads="1"/>
              </p:cNvSpPr>
              <p:nvPr/>
            </p:nvSpPr>
            <p:spPr bwMode="auto">
              <a:xfrm>
                <a:off x="4964" y="2525"/>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64" name="Rectangle 1111"/>
              <p:cNvSpPr>
                <a:spLocks noChangeArrowheads="1"/>
              </p:cNvSpPr>
              <p:nvPr/>
            </p:nvSpPr>
            <p:spPr bwMode="auto">
              <a:xfrm>
                <a:off x="4856" y="2525"/>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65" name="Rectangle 1112"/>
              <p:cNvSpPr>
                <a:spLocks noChangeArrowheads="1"/>
              </p:cNvSpPr>
              <p:nvPr/>
            </p:nvSpPr>
            <p:spPr bwMode="auto">
              <a:xfrm>
                <a:off x="4920" y="2525"/>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66" name="Rectangle 1113"/>
              <p:cNvSpPr>
                <a:spLocks noChangeArrowheads="1"/>
              </p:cNvSpPr>
              <p:nvPr/>
            </p:nvSpPr>
            <p:spPr bwMode="auto">
              <a:xfrm>
                <a:off x="4814" y="25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67" name="Rectangle 1114"/>
              <p:cNvSpPr>
                <a:spLocks noChangeArrowheads="1"/>
              </p:cNvSpPr>
              <p:nvPr/>
            </p:nvSpPr>
            <p:spPr bwMode="auto">
              <a:xfrm>
                <a:off x="4920" y="25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68" name="Rectangle 1115"/>
              <p:cNvSpPr>
                <a:spLocks noChangeArrowheads="1"/>
              </p:cNvSpPr>
              <p:nvPr/>
            </p:nvSpPr>
            <p:spPr bwMode="auto">
              <a:xfrm>
                <a:off x="5050" y="25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69" name="Rectangle 1116"/>
              <p:cNvSpPr>
                <a:spLocks noChangeArrowheads="1"/>
              </p:cNvSpPr>
              <p:nvPr/>
            </p:nvSpPr>
            <p:spPr bwMode="auto">
              <a:xfrm>
                <a:off x="4878" y="2623"/>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870" name="Rectangle 1117"/>
              <p:cNvSpPr>
                <a:spLocks noChangeArrowheads="1"/>
              </p:cNvSpPr>
              <p:nvPr/>
            </p:nvSpPr>
            <p:spPr bwMode="auto">
              <a:xfrm>
                <a:off x="4814" y="267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71" name="Rectangle 1118"/>
              <p:cNvSpPr>
                <a:spLocks noChangeArrowheads="1"/>
              </p:cNvSpPr>
              <p:nvPr/>
            </p:nvSpPr>
            <p:spPr bwMode="auto">
              <a:xfrm>
                <a:off x="4920" y="267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72" name="Rectangle 1119"/>
              <p:cNvSpPr>
                <a:spLocks noChangeArrowheads="1"/>
              </p:cNvSpPr>
              <p:nvPr/>
            </p:nvSpPr>
            <p:spPr bwMode="auto">
              <a:xfrm>
                <a:off x="5050" y="267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73" name="Rectangle 1120"/>
              <p:cNvSpPr>
                <a:spLocks noChangeArrowheads="1"/>
              </p:cNvSpPr>
              <p:nvPr/>
            </p:nvSpPr>
            <p:spPr bwMode="auto">
              <a:xfrm>
                <a:off x="4814" y="273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74" name="Rectangle 1121"/>
              <p:cNvSpPr>
                <a:spLocks noChangeArrowheads="1"/>
              </p:cNvSpPr>
              <p:nvPr/>
            </p:nvSpPr>
            <p:spPr bwMode="auto">
              <a:xfrm>
                <a:off x="5050" y="273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75" name="Rectangle 1122"/>
              <p:cNvSpPr>
                <a:spLocks noChangeArrowheads="1"/>
              </p:cNvSpPr>
              <p:nvPr/>
            </p:nvSpPr>
            <p:spPr bwMode="auto">
              <a:xfrm>
                <a:off x="4920" y="27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76" name="Rectangle 1123"/>
              <p:cNvSpPr>
                <a:spLocks noChangeArrowheads="1"/>
              </p:cNvSpPr>
              <p:nvPr/>
            </p:nvSpPr>
            <p:spPr bwMode="auto">
              <a:xfrm>
                <a:off x="5050" y="27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77" name="Rectangle 1124"/>
              <p:cNvSpPr>
                <a:spLocks noChangeArrowheads="1"/>
              </p:cNvSpPr>
              <p:nvPr/>
            </p:nvSpPr>
            <p:spPr bwMode="auto">
              <a:xfrm>
                <a:off x="4814" y="284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78" name="Rectangle 1125"/>
              <p:cNvSpPr>
                <a:spLocks noChangeArrowheads="1"/>
              </p:cNvSpPr>
              <p:nvPr/>
            </p:nvSpPr>
            <p:spPr bwMode="auto">
              <a:xfrm>
                <a:off x="4944" y="284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79" name="Rectangle 1126"/>
              <p:cNvSpPr>
                <a:spLocks noChangeArrowheads="1"/>
              </p:cNvSpPr>
              <p:nvPr/>
            </p:nvSpPr>
            <p:spPr bwMode="auto">
              <a:xfrm>
                <a:off x="4920" y="290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80" name="Rectangle 1127"/>
              <p:cNvSpPr>
                <a:spLocks noChangeArrowheads="1"/>
              </p:cNvSpPr>
              <p:nvPr/>
            </p:nvSpPr>
            <p:spPr bwMode="auto">
              <a:xfrm>
                <a:off x="4920" y="2956"/>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81" name="Rectangle 1128"/>
              <p:cNvSpPr>
                <a:spLocks noChangeArrowheads="1"/>
              </p:cNvSpPr>
              <p:nvPr/>
            </p:nvSpPr>
            <p:spPr bwMode="auto">
              <a:xfrm>
                <a:off x="5050" y="290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82" name="Rectangle 1129"/>
              <p:cNvSpPr>
                <a:spLocks noChangeArrowheads="1"/>
              </p:cNvSpPr>
              <p:nvPr/>
            </p:nvSpPr>
            <p:spPr bwMode="auto">
              <a:xfrm>
                <a:off x="5048"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83" name="Rectangle 1130"/>
              <p:cNvSpPr>
                <a:spLocks noChangeArrowheads="1"/>
              </p:cNvSpPr>
              <p:nvPr/>
            </p:nvSpPr>
            <p:spPr bwMode="auto">
              <a:xfrm>
                <a:off x="5070"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84" name="Rectangle 1131"/>
              <p:cNvSpPr>
                <a:spLocks noChangeArrowheads="1"/>
              </p:cNvSpPr>
              <p:nvPr/>
            </p:nvSpPr>
            <p:spPr bwMode="auto">
              <a:xfrm>
                <a:off x="5092"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85" name="Rectangle 1132"/>
              <p:cNvSpPr>
                <a:spLocks noChangeArrowheads="1"/>
              </p:cNvSpPr>
              <p:nvPr/>
            </p:nvSpPr>
            <p:spPr bwMode="auto">
              <a:xfrm>
                <a:off x="5134"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86" name="Rectangle 1133"/>
              <p:cNvSpPr>
                <a:spLocks noChangeArrowheads="1"/>
              </p:cNvSpPr>
              <p:nvPr/>
            </p:nvSpPr>
            <p:spPr bwMode="auto">
              <a:xfrm>
                <a:off x="5156"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87" name="Rectangle 1134"/>
              <p:cNvSpPr>
                <a:spLocks noChangeArrowheads="1"/>
              </p:cNvSpPr>
              <p:nvPr/>
            </p:nvSpPr>
            <p:spPr bwMode="auto">
              <a:xfrm>
                <a:off x="5048" y="99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88" name="Rectangle 1135"/>
              <p:cNvSpPr>
                <a:spLocks noChangeArrowheads="1"/>
              </p:cNvSpPr>
              <p:nvPr/>
            </p:nvSpPr>
            <p:spPr bwMode="auto">
              <a:xfrm>
                <a:off x="5070" y="991"/>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889" name="Rectangle 1136"/>
              <p:cNvSpPr>
                <a:spLocks noChangeArrowheads="1"/>
              </p:cNvSpPr>
              <p:nvPr/>
            </p:nvSpPr>
            <p:spPr bwMode="auto">
              <a:xfrm>
                <a:off x="5048" y="104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90" name="Rectangle 1137"/>
              <p:cNvSpPr>
                <a:spLocks noChangeArrowheads="1"/>
              </p:cNvSpPr>
              <p:nvPr/>
            </p:nvSpPr>
            <p:spPr bwMode="auto">
              <a:xfrm>
                <a:off x="5092" y="1047"/>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891" name="Rectangle 1138"/>
              <p:cNvSpPr>
                <a:spLocks noChangeArrowheads="1"/>
              </p:cNvSpPr>
              <p:nvPr/>
            </p:nvSpPr>
            <p:spPr bwMode="auto">
              <a:xfrm>
                <a:off x="5156" y="104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92" name="Rectangle 1139"/>
              <p:cNvSpPr>
                <a:spLocks noChangeArrowheads="1"/>
              </p:cNvSpPr>
              <p:nvPr/>
            </p:nvSpPr>
            <p:spPr bwMode="auto">
              <a:xfrm>
                <a:off x="5048" y="110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93" name="Rectangle 1140"/>
              <p:cNvSpPr>
                <a:spLocks noChangeArrowheads="1"/>
              </p:cNvSpPr>
              <p:nvPr/>
            </p:nvSpPr>
            <p:spPr bwMode="auto">
              <a:xfrm>
                <a:off x="5070" y="110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94" name="Rectangle 1141"/>
              <p:cNvSpPr>
                <a:spLocks noChangeArrowheads="1"/>
              </p:cNvSpPr>
              <p:nvPr/>
            </p:nvSpPr>
            <p:spPr bwMode="auto">
              <a:xfrm>
                <a:off x="5114" y="1103"/>
                <a:ext cx="54" cy="32"/>
              </a:xfrm>
              <a:prstGeom prst="rect">
                <a:avLst/>
              </a:prstGeom>
              <a:grpFill/>
              <a:ln>
                <a:noFill/>
              </a:ln>
            </p:spPr>
            <p:txBody>
              <a:bodyPr vert="horz" wrap="square" lIns="91440" tIns="45720" rIns="91440" bIns="45720" numCol="1" anchor="t" anchorCtr="0" compatLnSpc="1"/>
              <a:lstStyle/>
              <a:p>
                <a:endParaRPr lang="zh-CN" altLang="en-US"/>
              </a:p>
            </p:txBody>
          </p:sp>
          <p:sp>
            <p:nvSpPr>
              <p:cNvPr id="895" name="Rectangle 1142"/>
              <p:cNvSpPr>
                <a:spLocks noChangeArrowheads="1"/>
              </p:cNvSpPr>
              <p:nvPr/>
            </p:nvSpPr>
            <p:spPr bwMode="auto">
              <a:xfrm>
                <a:off x="5070"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96" name="Rectangle 1143"/>
              <p:cNvSpPr>
                <a:spLocks noChangeArrowheads="1"/>
              </p:cNvSpPr>
              <p:nvPr/>
            </p:nvSpPr>
            <p:spPr bwMode="auto">
              <a:xfrm>
                <a:off x="5092"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97" name="Rectangle 1144"/>
              <p:cNvSpPr>
                <a:spLocks noChangeArrowheads="1"/>
              </p:cNvSpPr>
              <p:nvPr/>
            </p:nvSpPr>
            <p:spPr bwMode="auto">
              <a:xfrm>
                <a:off x="5156"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98" name="Rectangle 1145"/>
              <p:cNvSpPr>
                <a:spLocks noChangeArrowheads="1"/>
              </p:cNvSpPr>
              <p:nvPr/>
            </p:nvSpPr>
            <p:spPr bwMode="auto">
              <a:xfrm>
                <a:off x="5048" y="121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99" name="Rectangle 1146"/>
              <p:cNvSpPr>
                <a:spLocks noChangeArrowheads="1"/>
              </p:cNvSpPr>
              <p:nvPr/>
            </p:nvSpPr>
            <p:spPr bwMode="auto">
              <a:xfrm>
                <a:off x="5092"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00" name="Rectangle 1147"/>
              <p:cNvSpPr>
                <a:spLocks noChangeArrowheads="1"/>
              </p:cNvSpPr>
              <p:nvPr/>
            </p:nvSpPr>
            <p:spPr bwMode="auto">
              <a:xfrm>
                <a:off x="5134" y="121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01" name="Rectangle 1148"/>
              <p:cNvSpPr>
                <a:spLocks noChangeArrowheads="1"/>
              </p:cNvSpPr>
              <p:nvPr/>
            </p:nvSpPr>
            <p:spPr bwMode="auto">
              <a:xfrm>
                <a:off x="5070"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902" name="Rectangle 1149"/>
              <p:cNvSpPr>
                <a:spLocks noChangeArrowheads="1"/>
              </p:cNvSpPr>
              <p:nvPr/>
            </p:nvSpPr>
            <p:spPr bwMode="auto">
              <a:xfrm>
                <a:off x="5114"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903" name="Rectangle 1150"/>
              <p:cNvSpPr>
                <a:spLocks noChangeArrowheads="1"/>
              </p:cNvSpPr>
              <p:nvPr/>
            </p:nvSpPr>
            <p:spPr bwMode="auto">
              <a:xfrm>
                <a:off x="5156" y="1273"/>
                <a:ext cx="36" cy="31"/>
              </a:xfrm>
              <a:prstGeom prst="rect">
                <a:avLst/>
              </a:prstGeom>
              <a:grpFill/>
              <a:ln>
                <a:noFill/>
              </a:ln>
            </p:spPr>
            <p:txBody>
              <a:bodyPr vert="horz" wrap="square" lIns="91440" tIns="45720" rIns="91440" bIns="45720" numCol="1" anchor="t" anchorCtr="0" compatLnSpc="1"/>
              <a:lstStyle/>
              <a:p>
                <a:endParaRPr lang="zh-CN" altLang="en-US"/>
              </a:p>
            </p:txBody>
          </p:sp>
          <p:sp>
            <p:nvSpPr>
              <p:cNvPr id="904" name="Rectangle 1151"/>
              <p:cNvSpPr>
                <a:spLocks noChangeArrowheads="1"/>
              </p:cNvSpPr>
              <p:nvPr/>
            </p:nvSpPr>
            <p:spPr bwMode="auto">
              <a:xfrm>
                <a:off x="5048" y="133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05" name="Rectangle 1152"/>
              <p:cNvSpPr>
                <a:spLocks noChangeArrowheads="1"/>
              </p:cNvSpPr>
              <p:nvPr/>
            </p:nvSpPr>
            <p:spPr bwMode="auto">
              <a:xfrm>
                <a:off x="5092" y="1330"/>
                <a:ext cx="56" cy="30"/>
              </a:xfrm>
              <a:prstGeom prst="rect">
                <a:avLst/>
              </a:prstGeom>
              <a:grpFill/>
              <a:ln>
                <a:noFill/>
              </a:ln>
            </p:spPr>
            <p:txBody>
              <a:bodyPr vert="horz" wrap="square" lIns="91440" tIns="45720" rIns="91440" bIns="45720" numCol="1" anchor="t" anchorCtr="0" compatLnSpc="1"/>
              <a:lstStyle/>
              <a:p>
                <a:endParaRPr lang="zh-CN" altLang="en-US"/>
              </a:p>
            </p:txBody>
          </p:sp>
          <p:sp>
            <p:nvSpPr>
              <p:cNvPr id="906" name="Rectangle 1153"/>
              <p:cNvSpPr>
                <a:spLocks noChangeArrowheads="1"/>
              </p:cNvSpPr>
              <p:nvPr/>
            </p:nvSpPr>
            <p:spPr bwMode="auto">
              <a:xfrm>
                <a:off x="5070"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07" name="Rectangle 1154"/>
              <p:cNvSpPr>
                <a:spLocks noChangeArrowheads="1"/>
              </p:cNvSpPr>
              <p:nvPr/>
            </p:nvSpPr>
            <p:spPr bwMode="auto">
              <a:xfrm>
                <a:off x="5114"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08" name="Rectangle 1155"/>
              <p:cNvSpPr>
                <a:spLocks noChangeArrowheads="1"/>
              </p:cNvSpPr>
              <p:nvPr/>
            </p:nvSpPr>
            <p:spPr bwMode="auto">
              <a:xfrm>
                <a:off x="5134" y="13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09" name="Rectangle 1156"/>
              <p:cNvSpPr>
                <a:spLocks noChangeArrowheads="1"/>
              </p:cNvSpPr>
              <p:nvPr/>
            </p:nvSpPr>
            <p:spPr bwMode="auto">
              <a:xfrm>
                <a:off x="5070"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10" name="Rectangle 1157"/>
              <p:cNvSpPr>
                <a:spLocks noChangeArrowheads="1"/>
              </p:cNvSpPr>
              <p:nvPr/>
            </p:nvSpPr>
            <p:spPr bwMode="auto">
              <a:xfrm>
                <a:off x="5114"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11" name="Rectangle 1158"/>
              <p:cNvSpPr>
                <a:spLocks noChangeArrowheads="1"/>
              </p:cNvSpPr>
              <p:nvPr/>
            </p:nvSpPr>
            <p:spPr bwMode="auto">
              <a:xfrm>
                <a:off x="5048" y="1498"/>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12" name="Rectangle 1159"/>
              <p:cNvSpPr>
                <a:spLocks noChangeArrowheads="1"/>
              </p:cNvSpPr>
              <p:nvPr/>
            </p:nvSpPr>
            <p:spPr bwMode="auto">
              <a:xfrm>
                <a:off x="5092" y="149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13" name="Rectangle 1160"/>
              <p:cNvSpPr>
                <a:spLocks noChangeArrowheads="1"/>
              </p:cNvSpPr>
              <p:nvPr/>
            </p:nvSpPr>
            <p:spPr bwMode="auto">
              <a:xfrm>
                <a:off x="5156" y="149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14" name="Rectangle 1161"/>
              <p:cNvSpPr>
                <a:spLocks noChangeArrowheads="1"/>
              </p:cNvSpPr>
              <p:nvPr/>
            </p:nvSpPr>
            <p:spPr bwMode="auto">
              <a:xfrm>
                <a:off x="5048" y="15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15" name="Rectangle 1162"/>
              <p:cNvSpPr>
                <a:spLocks noChangeArrowheads="1"/>
              </p:cNvSpPr>
              <p:nvPr/>
            </p:nvSpPr>
            <p:spPr bwMode="auto">
              <a:xfrm>
                <a:off x="5070" y="15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16" name="Rectangle 1163"/>
              <p:cNvSpPr>
                <a:spLocks noChangeArrowheads="1"/>
              </p:cNvSpPr>
              <p:nvPr/>
            </p:nvSpPr>
            <p:spPr bwMode="auto">
              <a:xfrm>
                <a:off x="5048" y="161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17" name="Rectangle 1164"/>
              <p:cNvSpPr>
                <a:spLocks noChangeArrowheads="1"/>
              </p:cNvSpPr>
              <p:nvPr/>
            </p:nvSpPr>
            <p:spPr bwMode="auto">
              <a:xfrm>
                <a:off x="5092" y="1610"/>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918" name="Rectangle 1165"/>
              <p:cNvSpPr>
                <a:spLocks noChangeArrowheads="1"/>
              </p:cNvSpPr>
              <p:nvPr/>
            </p:nvSpPr>
            <p:spPr bwMode="auto">
              <a:xfrm>
                <a:off x="5156" y="16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19" name="Rectangle 1166"/>
              <p:cNvSpPr>
                <a:spLocks noChangeArrowheads="1"/>
              </p:cNvSpPr>
              <p:nvPr/>
            </p:nvSpPr>
            <p:spPr bwMode="auto">
              <a:xfrm>
                <a:off x="5070" y="166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20" name="Rectangle 1167"/>
              <p:cNvSpPr>
                <a:spLocks noChangeArrowheads="1"/>
              </p:cNvSpPr>
              <p:nvPr/>
            </p:nvSpPr>
            <p:spPr bwMode="auto">
              <a:xfrm>
                <a:off x="5070" y="172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21" name="Rectangle 1168"/>
              <p:cNvSpPr>
                <a:spLocks noChangeArrowheads="1"/>
              </p:cNvSpPr>
              <p:nvPr/>
            </p:nvSpPr>
            <p:spPr bwMode="auto">
              <a:xfrm>
                <a:off x="5114" y="172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22" name="Rectangle 1169"/>
              <p:cNvSpPr>
                <a:spLocks noChangeArrowheads="1"/>
              </p:cNvSpPr>
              <p:nvPr/>
            </p:nvSpPr>
            <p:spPr bwMode="auto">
              <a:xfrm>
                <a:off x="5156" y="172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23" name="Rectangle 1170"/>
              <p:cNvSpPr>
                <a:spLocks noChangeArrowheads="1"/>
              </p:cNvSpPr>
              <p:nvPr/>
            </p:nvSpPr>
            <p:spPr bwMode="auto">
              <a:xfrm>
                <a:off x="5048" y="178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24" name="Rectangle 1171"/>
              <p:cNvSpPr>
                <a:spLocks noChangeArrowheads="1"/>
              </p:cNvSpPr>
              <p:nvPr/>
            </p:nvSpPr>
            <p:spPr bwMode="auto">
              <a:xfrm>
                <a:off x="5092" y="17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25" name="Rectangle 1172"/>
              <p:cNvSpPr>
                <a:spLocks noChangeArrowheads="1"/>
              </p:cNvSpPr>
              <p:nvPr/>
            </p:nvSpPr>
            <p:spPr bwMode="auto">
              <a:xfrm>
                <a:off x="5134" y="1780"/>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926" name="Rectangle 1173"/>
              <p:cNvSpPr>
                <a:spLocks noChangeArrowheads="1"/>
              </p:cNvSpPr>
              <p:nvPr/>
            </p:nvSpPr>
            <p:spPr bwMode="auto">
              <a:xfrm>
                <a:off x="5048" y="1836"/>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927" name="Rectangle 1174"/>
              <p:cNvSpPr>
                <a:spLocks noChangeArrowheads="1"/>
              </p:cNvSpPr>
              <p:nvPr/>
            </p:nvSpPr>
            <p:spPr bwMode="auto">
              <a:xfrm>
                <a:off x="5114"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28" name="Rectangle 1175"/>
              <p:cNvSpPr>
                <a:spLocks noChangeArrowheads="1"/>
              </p:cNvSpPr>
              <p:nvPr/>
            </p:nvSpPr>
            <p:spPr bwMode="auto">
              <a:xfrm>
                <a:off x="5092"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29" name="Rectangle 1176"/>
              <p:cNvSpPr>
                <a:spLocks noChangeArrowheads="1"/>
              </p:cNvSpPr>
              <p:nvPr/>
            </p:nvSpPr>
            <p:spPr bwMode="auto">
              <a:xfrm>
                <a:off x="5134" y="1892"/>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30" name="Rectangle 1177"/>
              <p:cNvSpPr>
                <a:spLocks noChangeArrowheads="1"/>
              </p:cNvSpPr>
              <p:nvPr/>
            </p:nvSpPr>
            <p:spPr bwMode="auto">
              <a:xfrm>
                <a:off x="5156"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31" name="Rectangle 1178"/>
              <p:cNvSpPr>
                <a:spLocks noChangeArrowheads="1"/>
              </p:cNvSpPr>
              <p:nvPr/>
            </p:nvSpPr>
            <p:spPr bwMode="auto">
              <a:xfrm>
                <a:off x="5048"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932" name="Rectangle 1179"/>
              <p:cNvSpPr>
                <a:spLocks noChangeArrowheads="1"/>
              </p:cNvSpPr>
              <p:nvPr/>
            </p:nvSpPr>
            <p:spPr bwMode="auto">
              <a:xfrm>
                <a:off x="5092"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933" name="Rectangle 1180"/>
              <p:cNvSpPr>
                <a:spLocks noChangeArrowheads="1"/>
              </p:cNvSpPr>
              <p:nvPr/>
            </p:nvSpPr>
            <p:spPr bwMode="auto">
              <a:xfrm>
                <a:off x="5156"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934" name="Rectangle 1181"/>
              <p:cNvSpPr>
                <a:spLocks noChangeArrowheads="1"/>
              </p:cNvSpPr>
              <p:nvPr/>
            </p:nvSpPr>
            <p:spPr bwMode="auto">
              <a:xfrm>
                <a:off x="5048" y="200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35" name="Rectangle 1182"/>
              <p:cNvSpPr>
                <a:spLocks noChangeArrowheads="1"/>
              </p:cNvSpPr>
              <p:nvPr/>
            </p:nvSpPr>
            <p:spPr bwMode="auto">
              <a:xfrm>
                <a:off x="5092"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36" name="Rectangle 1183"/>
              <p:cNvSpPr>
                <a:spLocks noChangeArrowheads="1"/>
              </p:cNvSpPr>
              <p:nvPr/>
            </p:nvSpPr>
            <p:spPr bwMode="auto">
              <a:xfrm>
                <a:off x="5134" y="200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37" name="Rectangle 1184"/>
              <p:cNvSpPr>
                <a:spLocks noChangeArrowheads="1"/>
              </p:cNvSpPr>
              <p:nvPr/>
            </p:nvSpPr>
            <p:spPr bwMode="auto">
              <a:xfrm>
                <a:off x="5070"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38" name="Rectangle 1185"/>
              <p:cNvSpPr>
                <a:spLocks noChangeArrowheads="1"/>
              </p:cNvSpPr>
              <p:nvPr/>
            </p:nvSpPr>
            <p:spPr bwMode="auto">
              <a:xfrm>
                <a:off x="5114"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39" name="Rectangle 1186"/>
              <p:cNvSpPr>
                <a:spLocks noChangeArrowheads="1"/>
              </p:cNvSpPr>
              <p:nvPr/>
            </p:nvSpPr>
            <p:spPr bwMode="auto">
              <a:xfrm>
                <a:off x="5156"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0" name="Rectangle 1187"/>
              <p:cNvSpPr>
                <a:spLocks noChangeArrowheads="1"/>
              </p:cNvSpPr>
              <p:nvPr/>
            </p:nvSpPr>
            <p:spPr bwMode="auto">
              <a:xfrm>
                <a:off x="5048" y="211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41" name="Rectangle 1188"/>
              <p:cNvSpPr>
                <a:spLocks noChangeArrowheads="1"/>
              </p:cNvSpPr>
              <p:nvPr/>
            </p:nvSpPr>
            <p:spPr bwMode="auto">
              <a:xfrm>
                <a:off x="5092"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2" name="Rectangle 1189"/>
              <p:cNvSpPr>
                <a:spLocks noChangeArrowheads="1"/>
              </p:cNvSpPr>
              <p:nvPr/>
            </p:nvSpPr>
            <p:spPr bwMode="auto">
              <a:xfrm>
                <a:off x="5178"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43" name="Rectangle 1190"/>
              <p:cNvSpPr>
                <a:spLocks noChangeArrowheads="1"/>
              </p:cNvSpPr>
              <p:nvPr/>
            </p:nvSpPr>
            <p:spPr bwMode="auto">
              <a:xfrm>
                <a:off x="5200"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4" name="Rectangle 1191"/>
              <p:cNvSpPr>
                <a:spLocks noChangeArrowheads="1"/>
              </p:cNvSpPr>
              <p:nvPr/>
            </p:nvSpPr>
            <p:spPr bwMode="auto">
              <a:xfrm>
                <a:off x="5244"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5" name="Rectangle 1192"/>
              <p:cNvSpPr>
                <a:spLocks noChangeArrowheads="1"/>
              </p:cNvSpPr>
              <p:nvPr/>
            </p:nvSpPr>
            <p:spPr bwMode="auto">
              <a:xfrm>
                <a:off x="5264"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46" name="Rectangle 1193"/>
              <p:cNvSpPr>
                <a:spLocks noChangeArrowheads="1"/>
              </p:cNvSpPr>
              <p:nvPr/>
            </p:nvSpPr>
            <p:spPr bwMode="auto">
              <a:xfrm>
                <a:off x="5286"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7" name="Rectangle 1194"/>
              <p:cNvSpPr>
                <a:spLocks noChangeArrowheads="1"/>
              </p:cNvSpPr>
              <p:nvPr/>
            </p:nvSpPr>
            <p:spPr bwMode="auto">
              <a:xfrm>
                <a:off x="5178" y="99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48" name="Rectangle 1195"/>
              <p:cNvSpPr>
                <a:spLocks noChangeArrowheads="1"/>
              </p:cNvSpPr>
              <p:nvPr/>
            </p:nvSpPr>
            <p:spPr bwMode="auto">
              <a:xfrm>
                <a:off x="5222" y="99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9" name="Rectangle 1196"/>
              <p:cNvSpPr>
                <a:spLocks noChangeArrowheads="1"/>
              </p:cNvSpPr>
              <p:nvPr/>
            </p:nvSpPr>
            <p:spPr bwMode="auto">
              <a:xfrm>
                <a:off x="5264" y="99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50" name="Rectangle 1197"/>
              <p:cNvSpPr>
                <a:spLocks noChangeArrowheads="1"/>
              </p:cNvSpPr>
              <p:nvPr/>
            </p:nvSpPr>
            <p:spPr bwMode="auto">
              <a:xfrm>
                <a:off x="5200" y="1047"/>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951" name="Rectangle 1198"/>
              <p:cNvSpPr>
                <a:spLocks noChangeArrowheads="1"/>
              </p:cNvSpPr>
              <p:nvPr/>
            </p:nvSpPr>
            <p:spPr bwMode="auto">
              <a:xfrm>
                <a:off x="5286" y="104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52" name="Rectangle 1199"/>
              <p:cNvSpPr>
                <a:spLocks noChangeArrowheads="1"/>
              </p:cNvSpPr>
              <p:nvPr/>
            </p:nvSpPr>
            <p:spPr bwMode="auto">
              <a:xfrm>
                <a:off x="5178" y="110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53" name="Rectangle 1200"/>
              <p:cNvSpPr>
                <a:spLocks noChangeArrowheads="1"/>
              </p:cNvSpPr>
              <p:nvPr/>
            </p:nvSpPr>
            <p:spPr bwMode="auto">
              <a:xfrm>
                <a:off x="5244" y="1103"/>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954" name="Rectangle 1201"/>
              <p:cNvSpPr>
                <a:spLocks noChangeArrowheads="1"/>
              </p:cNvSpPr>
              <p:nvPr/>
            </p:nvSpPr>
            <p:spPr bwMode="auto">
              <a:xfrm>
                <a:off x="5286" y="110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55" name="Rectangle 1202"/>
              <p:cNvSpPr>
                <a:spLocks noChangeArrowheads="1"/>
              </p:cNvSpPr>
              <p:nvPr/>
            </p:nvSpPr>
            <p:spPr bwMode="auto">
              <a:xfrm>
                <a:off x="5178" y="116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56" name="Rectangle 1203"/>
              <p:cNvSpPr>
                <a:spLocks noChangeArrowheads="1"/>
              </p:cNvSpPr>
              <p:nvPr/>
            </p:nvSpPr>
            <p:spPr bwMode="auto">
              <a:xfrm>
                <a:off x="5200" y="1161"/>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957" name="Rectangle 1204"/>
              <p:cNvSpPr>
                <a:spLocks noChangeArrowheads="1"/>
              </p:cNvSpPr>
              <p:nvPr/>
            </p:nvSpPr>
            <p:spPr bwMode="auto">
              <a:xfrm>
                <a:off x="5244"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58" name="Rectangle 1205"/>
              <p:cNvSpPr>
                <a:spLocks noChangeArrowheads="1"/>
              </p:cNvSpPr>
              <p:nvPr/>
            </p:nvSpPr>
            <p:spPr bwMode="auto">
              <a:xfrm>
                <a:off x="5286"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59" name="Rectangle 1206"/>
              <p:cNvSpPr>
                <a:spLocks noChangeArrowheads="1"/>
              </p:cNvSpPr>
              <p:nvPr/>
            </p:nvSpPr>
            <p:spPr bwMode="auto">
              <a:xfrm>
                <a:off x="5178" y="121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60" name="Rectangle 1207"/>
              <p:cNvSpPr>
                <a:spLocks noChangeArrowheads="1"/>
              </p:cNvSpPr>
              <p:nvPr/>
            </p:nvSpPr>
            <p:spPr bwMode="auto">
              <a:xfrm>
                <a:off x="5222"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61" name="Rectangle 1208"/>
              <p:cNvSpPr>
                <a:spLocks noChangeArrowheads="1"/>
              </p:cNvSpPr>
              <p:nvPr/>
            </p:nvSpPr>
            <p:spPr bwMode="auto">
              <a:xfrm>
                <a:off x="5242" y="1217"/>
                <a:ext cx="36" cy="30"/>
              </a:xfrm>
              <a:prstGeom prst="rect">
                <a:avLst/>
              </a:prstGeom>
              <a:grpFill/>
              <a:ln>
                <a:noFill/>
              </a:ln>
            </p:spPr>
            <p:txBody>
              <a:bodyPr vert="horz" wrap="square" lIns="91440" tIns="45720" rIns="91440" bIns="45720" numCol="1" anchor="t" anchorCtr="0" compatLnSpc="1"/>
              <a:lstStyle/>
              <a:p>
                <a:endParaRPr lang="zh-CN" altLang="en-US"/>
              </a:p>
            </p:txBody>
          </p:sp>
          <p:sp>
            <p:nvSpPr>
              <p:cNvPr id="962" name="Rectangle 1209"/>
              <p:cNvSpPr>
                <a:spLocks noChangeArrowheads="1"/>
              </p:cNvSpPr>
              <p:nvPr/>
            </p:nvSpPr>
            <p:spPr bwMode="auto">
              <a:xfrm>
                <a:off x="5200"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963" name="Rectangle 1210"/>
              <p:cNvSpPr>
                <a:spLocks noChangeArrowheads="1"/>
              </p:cNvSpPr>
              <p:nvPr/>
            </p:nvSpPr>
            <p:spPr bwMode="auto">
              <a:xfrm>
                <a:off x="5264" y="1273"/>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964" name="Rectangle 1211"/>
              <p:cNvSpPr>
                <a:spLocks noChangeArrowheads="1"/>
              </p:cNvSpPr>
              <p:nvPr/>
            </p:nvSpPr>
            <p:spPr bwMode="auto">
              <a:xfrm>
                <a:off x="5286"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965" name="Rectangle 1212"/>
              <p:cNvSpPr>
                <a:spLocks noChangeArrowheads="1"/>
              </p:cNvSpPr>
              <p:nvPr/>
            </p:nvSpPr>
            <p:spPr bwMode="auto">
              <a:xfrm>
                <a:off x="5178" y="1330"/>
                <a:ext cx="14" cy="30"/>
              </a:xfrm>
              <a:prstGeom prst="rect">
                <a:avLst/>
              </a:prstGeom>
              <a:grpFill/>
              <a:ln>
                <a:noFill/>
              </a:ln>
            </p:spPr>
            <p:txBody>
              <a:bodyPr vert="horz" wrap="square" lIns="91440" tIns="45720" rIns="91440" bIns="45720" numCol="1" anchor="t" anchorCtr="0" compatLnSpc="1"/>
              <a:lstStyle/>
              <a:p>
                <a:endParaRPr lang="zh-CN" altLang="en-US"/>
              </a:p>
            </p:txBody>
          </p:sp>
        </p:grpSp>
        <p:grpSp>
          <p:nvGrpSpPr>
            <p:cNvPr id="373" name="Group 1414"/>
            <p:cNvGrpSpPr/>
            <p:nvPr/>
          </p:nvGrpSpPr>
          <p:grpSpPr bwMode="auto">
            <a:xfrm>
              <a:off x="-3529332" y="-1031875"/>
              <a:ext cx="676299" cy="3252788"/>
              <a:chOff x="5048" y="937"/>
              <a:chExt cx="426" cy="2049"/>
            </a:xfrm>
            <a:grpFill/>
          </p:grpSpPr>
          <p:sp>
            <p:nvSpPr>
              <p:cNvPr id="566" name="Rectangle 1214"/>
              <p:cNvSpPr>
                <a:spLocks noChangeArrowheads="1"/>
              </p:cNvSpPr>
              <p:nvPr/>
            </p:nvSpPr>
            <p:spPr bwMode="auto">
              <a:xfrm>
                <a:off x="5222"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67" name="Rectangle 1215"/>
              <p:cNvSpPr>
                <a:spLocks noChangeArrowheads="1"/>
              </p:cNvSpPr>
              <p:nvPr/>
            </p:nvSpPr>
            <p:spPr bwMode="auto">
              <a:xfrm>
                <a:off x="5286"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68" name="Rectangle 1216"/>
              <p:cNvSpPr>
                <a:spLocks noChangeArrowheads="1"/>
              </p:cNvSpPr>
              <p:nvPr/>
            </p:nvSpPr>
            <p:spPr bwMode="auto">
              <a:xfrm>
                <a:off x="5200"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69" name="Rectangle 1217"/>
              <p:cNvSpPr>
                <a:spLocks noChangeArrowheads="1"/>
              </p:cNvSpPr>
              <p:nvPr/>
            </p:nvSpPr>
            <p:spPr bwMode="auto">
              <a:xfrm>
                <a:off x="5264" y="13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570" name="Rectangle 1218"/>
              <p:cNvSpPr>
                <a:spLocks noChangeArrowheads="1"/>
              </p:cNvSpPr>
              <p:nvPr/>
            </p:nvSpPr>
            <p:spPr bwMode="auto">
              <a:xfrm>
                <a:off x="5286"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1" name="Rectangle 1219"/>
              <p:cNvSpPr>
                <a:spLocks noChangeArrowheads="1"/>
              </p:cNvSpPr>
              <p:nvPr/>
            </p:nvSpPr>
            <p:spPr bwMode="auto">
              <a:xfrm>
                <a:off x="5244"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2" name="Rectangle 1220"/>
              <p:cNvSpPr>
                <a:spLocks noChangeArrowheads="1"/>
              </p:cNvSpPr>
              <p:nvPr/>
            </p:nvSpPr>
            <p:spPr bwMode="auto">
              <a:xfrm>
                <a:off x="5286"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3" name="Rectangle 1221"/>
              <p:cNvSpPr>
                <a:spLocks noChangeArrowheads="1"/>
              </p:cNvSpPr>
              <p:nvPr/>
            </p:nvSpPr>
            <p:spPr bwMode="auto">
              <a:xfrm>
                <a:off x="5244" y="1498"/>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574" name="Rectangle 1222"/>
              <p:cNvSpPr>
                <a:spLocks noChangeArrowheads="1"/>
              </p:cNvSpPr>
              <p:nvPr/>
            </p:nvSpPr>
            <p:spPr bwMode="auto">
              <a:xfrm>
                <a:off x="5286" y="149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5" name="Rectangle 1223"/>
              <p:cNvSpPr>
                <a:spLocks noChangeArrowheads="1"/>
              </p:cNvSpPr>
              <p:nvPr/>
            </p:nvSpPr>
            <p:spPr bwMode="auto">
              <a:xfrm>
                <a:off x="5134" y="1554"/>
                <a:ext cx="58" cy="32"/>
              </a:xfrm>
              <a:prstGeom prst="rect">
                <a:avLst/>
              </a:prstGeom>
              <a:grpFill/>
              <a:ln>
                <a:noFill/>
              </a:ln>
            </p:spPr>
            <p:txBody>
              <a:bodyPr vert="horz" wrap="square" lIns="91440" tIns="45720" rIns="91440" bIns="45720" numCol="1" anchor="t" anchorCtr="0" compatLnSpc="1"/>
              <a:lstStyle/>
              <a:p>
                <a:endParaRPr lang="zh-CN" altLang="en-US"/>
              </a:p>
            </p:txBody>
          </p:sp>
          <p:sp>
            <p:nvSpPr>
              <p:cNvPr id="576" name="Rectangle 1224"/>
              <p:cNvSpPr>
                <a:spLocks noChangeArrowheads="1"/>
              </p:cNvSpPr>
              <p:nvPr/>
            </p:nvSpPr>
            <p:spPr bwMode="auto">
              <a:xfrm>
                <a:off x="5244" y="15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7" name="Rectangle 1225"/>
              <p:cNvSpPr>
                <a:spLocks noChangeArrowheads="1"/>
              </p:cNvSpPr>
              <p:nvPr/>
            </p:nvSpPr>
            <p:spPr bwMode="auto">
              <a:xfrm>
                <a:off x="5286" y="15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8" name="Rectangle 1226"/>
              <p:cNvSpPr>
                <a:spLocks noChangeArrowheads="1"/>
              </p:cNvSpPr>
              <p:nvPr/>
            </p:nvSpPr>
            <p:spPr bwMode="auto">
              <a:xfrm>
                <a:off x="5200" y="16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9" name="Rectangle 1227"/>
              <p:cNvSpPr>
                <a:spLocks noChangeArrowheads="1"/>
              </p:cNvSpPr>
              <p:nvPr/>
            </p:nvSpPr>
            <p:spPr bwMode="auto">
              <a:xfrm>
                <a:off x="5222" y="16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80" name="Rectangle 1228"/>
              <p:cNvSpPr>
                <a:spLocks noChangeArrowheads="1"/>
              </p:cNvSpPr>
              <p:nvPr/>
            </p:nvSpPr>
            <p:spPr bwMode="auto">
              <a:xfrm>
                <a:off x="5266" y="1610"/>
                <a:ext cx="32" cy="32"/>
              </a:xfrm>
              <a:prstGeom prst="rect">
                <a:avLst/>
              </a:prstGeom>
              <a:grpFill/>
              <a:ln>
                <a:noFill/>
              </a:ln>
            </p:spPr>
            <p:txBody>
              <a:bodyPr vert="horz" wrap="square" lIns="91440" tIns="45720" rIns="91440" bIns="45720" numCol="1" anchor="t" anchorCtr="0" compatLnSpc="1"/>
              <a:lstStyle/>
              <a:p>
                <a:endParaRPr lang="zh-CN" altLang="en-US"/>
              </a:p>
            </p:txBody>
          </p:sp>
          <p:sp>
            <p:nvSpPr>
              <p:cNvPr id="581" name="Rectangle 1229"/>
              <p:cNvSpPr>
                <a:spLocks noChangeArrowheads="1"/>
              </p:cNvSpPr>
              <p:nvPr/>
            </p:nvSpPr>
            <p:spPr bwMode="auto">
              <a:xfrm>
                <a:off x="5200" y="166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82" name="Rectangle 1230"/>
              <p:cNvSpPr>
                <a:spLocks noChangeArrowheads="1"/>
              </p:cNvSpPr>
              <p:nvPr/>
            </p:nvSpPr>
            <p:spPr bwMode="auto">
              <a:xfrm>
                <a:off x="5244" y="166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83" name="Rectangle 1231"/>
              <p:cNvSpPr>
                <a:spLocks noChangeArrowheads="1"/>
              </p:cNvSpPr>
              <p:nvPr/>
            </p:nvSpPr>
            <p:spPr bwMode="auto">
              <a:xfrm>
                <a:off x="5264" y="166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584" name="Rectangle 1232"/>
              <p:cNvSpPr>
                <a:spLocks noChangeArrowheads="1"/>
              </p:cNvSpPr>
              <p:nvPr/>
            </p:nvSpPr>
            <p:spPr bwMode="auto">
              <a:xfrm>
                <a:off x="5286" y="166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85" name="Rectangle 1233"/>
              <p:cNvSpPr>
                <a:spLocks noChangeArrowheads="1"/>
              </p:cNvSpPr>
              <p:nvPr/>
            </p:nvSpPr>
            <p:spPr bwMode="auto">
              <a:xfrm>
                <a:off x="5200" y="1722"/>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586" name="Rectangle 1234"/>
              <p:cNvSpPr>
                <a:spLocks noChangeArrowheads="1"/>
              </p:cNvSpPr>
              <p:nvPr/>
            </p:nvSpPr>
            <p:spPr bwMode="auto">
              <a:xfrm>
                <a:off x="5286" y="172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87" name="Rectangle 1235"/>
              <p:cNvSpPr>
                <a:spLocks noChangeArrowheads="1"/>
              </p:cNvSpPr>
              <p:nvPr/>
            </p:nvSpPr>
            <p:spPr bwMode="auto">
              <a:xfrm>
                <a:off x="5178" y="178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588" name="Rectangle 1236"/>
              <p:cNvSpPr>
                <a:spLocks noChangeArrowheads="1"/>
              </p:cNvSpPr>
              <p:nvPr/>
            </p:nvSpPr>
            <p:spPr bwMode="auto">
              <a:xfrm>
                <a:off x="5286" y="17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89" name="Rectangle 1237"/>
              <p:cNvSpPr>
                <a:spLocks noChangeArrowheads="1"/>
              </p:cNvSpPr>
              <p:nvPr/>
            </p:nvSpPr>
            <p:spPr bwMode="auto">
              <a:xfrm>
                <a:off x="5178" y="1836"/>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590" name="Rectangle 1238"/>
              <p:cNvSpPr>
                <a:spLocks noChangeArrowheads="1"/>
              </p:cNvSpPr>
              <p:nvPr/>
            </p:nvSpPr>
            <p:spPr bwMode="auto">
              <a:xfrm>
                <a:off x="5200"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91" name="Rectangle 1239"/>
              <p:cNvSpPr>
                <a:spLocks noChangeArrowheads="1"/>
              </p:cNvSpPr>
              <p:nvPr/>
            </p:nvSpPr>
            <p:spPr bwMode="auto">
              <a:xfrm>
                <a:off x="5244"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92" name="Rectangle 1240"/>
              <p:cNvSpPr>
                <a:spLocks noChangeArrowheads="1"/>
              </p:cNvSpPr>
              <p:nvPr/>
            </p:nvSpPr>
            <p:spPr bwMode="auto">
              <a:xfrm>
                <a:off x="5266" y="1836"/>
                <a:ext cx="32" cy="30"/>
              </a:xfrm>
              <a:prstGeom prst="rect">
                <a:avLst/>
              </a:prstGeom>
              <a:grpFill/>
              <a:ln>
                <a:noFill/>
              </a:ln>
            </p:spPr>
            <p:txBody>
              <a:bodyPr vert="horz" wrap="square" lIns="91440" tIns="45720" rIns="91440" bIns="45720" numCol="1" anchor="t" anchorCtr="0" compatLnSpc="1"/>
              <a:lstStyle/>
              <a:p>
                <a:endParaRPr lang="zh-CN" altLang="en-US"/>
              </a:p>
            </p:txBody>
          </p:sp>
          <p:sp>
            <p:nvSpPr>
              <p:cNvPr id="593" name="Rectangle 1241"/>
              <p:cNvSpPr>
                <a:spLocks noChangeArrowheads="1"/>
              </p:cNvSpPr>
              <p:nvPr/>
            </p:nvSpPr>
            <p:spPr bwMode="auto">
              <a:xfrm>
                <a:off x="5222"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94" name="Rectangle 1242"/>
              <p:cNvSpPr>
                <a:spLocks noChangeArrowheads="1"/>
              </p:cNvSpPr>
              <p:nvPr/>
            </p:nvSpPr>
            <p:spPr bwMode="auto">
              <a:xfrm>
                <a:off x="5264" y="1892"/>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595" name="Rectangle 1243"/>
              <p:cNvSpPr>
                <a:spLocks noChangeArrowheads="1"/>
              </p:cNvSpPr>
              <p:nvPr/>
            </p:nvSpPr>
            <p:spPr bwMode="auto">
              <a:xfrm>
                <a:off x="5286"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96" name="Rectangle 1244"/>
              <p:cNvSpPr>
                <a:spLocks noChangeArrowheads="1"/>
              </p:cNvSpPr>
              <p:nvPr/>
            </p:nvSpPr>
            <p:spPr bwMode="auto">
              <a:xfrm>
                <a:off x="5178"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597" name="Rectangle 1245"/>
              <p:cNvSpPr>
                <a:spLocks noChangeArrowheads="1"/>
              </p:cNvSpPr>
              <p:nvPr/>
            </p:nvSpPr>
            <p:spPr bwMode="auto">
              <a:xfrm>
                <a:off x="5200"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598" name="Rectangle 1246"/>
              <p:cNvSpPr>
                <a:spLocks noChangeArrowheads="1"/>
              </p:cNvSpPr>
              <p:nvPr/>
            </p:nvSpPr>
            <p:spPr bwMode="auto">
              <a:xfrm>
                <a:off x="5222"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599" name="Rectangle 1247"/>
              <p:cNvSpPr>
                <a:spLocks noChangeArrowheads="1"/>
              </p:cNvSpPr>
              <p:nvPr/>
            </p:nvSpPr>
            <p:spPr bwMode="auto">
              <a:xfrm>
                <a:off x="5286"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600" name="Rectangle 1248"/>
              <p:cNvSpPr>
                <a:spLocks noChangeArrowheads="1"/>
              </p:cNvSpPr>
              <p:nvPr/>
            </p:nvSpPr>
            <p:spPr bwMode="auto">
              <a:xfrm>
                <a:off x="5178" y="200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01" name="Rectangle 1249"/>
              <p:cNvSpPr>
                <a:spLocks noChangeArrowheads="1"/>
              </p:cNvSpPr>
              <p:nvPr/>
            </p:nvSpPr>
            <p:spPr bwMode="auto">
              <a:xfrm>
                <a:off x="5222"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02" name="Rectangle 1250"/>
              <p:cNvSpPr>
                <a:spLocks noChangeArrowheads="1"/>
              </p:cNvSpPr>
              <p:nvPr/>
            </p:nvSpPr>
            <p:spPr bwMode="auto">
              <a:xfrm>
                <a:off x="5264" y="200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03" name="Rectangle 1251"/>
              <p:cNvSpPr>
                <a:spLocks noChangeArrowheads="1"/>
              </p:cNvSpPr>
              <p:nvPr/>
            </p:nvSpPr>
            <p:spPr bwMode="auto">
              <a:xfrm>
                <a:off x="5200"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04" name="Rectangle 1252"/>
              <p:cNvSpPr>
                <a:spLocks noChangeArrowheads="1"/>
              </p:cNvSpPr>
              <p:nvPr/>
            </p:nvSpPr>
            <p:spPr bwMode="auto">
              <a:xfrm>
                <a:off x="5244"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05" name="Rectangle 1253"/>
              <p:cNvSpPr>
                <a:spLocks noChangeArrowheads="1"/>
              </p:cNvSpPr>
              <p:nvPr/>
            </p:nvSpPr>
            <p:spPr bwMode="auto">
              <a:xfrm>
                <a:off x="5286"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06" name="Rectangle 1254"/>
              <p:cNvSpPr>
                <a:spLocks noChangeArrowheads="1"/>
              </p:cNvSpPr>
              <p:nvPr/>
            </p:nvSpPr>
            <p:spPr bwMode="auto">
              <a:xfrm>
                <a:off x="5178" y="211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07" name="Rectangle 1255"/>
              <p:cNvSpPr>
                <a:spLocks noChangeArrowheads="1"/>
              </p:cNvSpPr>
              <p:nvPr/>
            </p:nvSpPr>
            <p:spPr bwMode="auto">
              <a:xfrm>
                <a:off x="5222"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08" name="Rectangle 1256"/>
              <p:cNvSpPr>
                <a:spLocks noChangeArrowheads="1"/>
              </p:cNvSpPr>
              <p:nvPr/>
            </p:nvSpPr>
            <p:spPr bwMode="auto">
              <a:xfrm>
                <a:off x="5286"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09" name="Rectangle 1257"/>
              <p:cNvSpPr>
                <a:spLocks noChangeArrowheads="1"/>
              </p:cNvSpPr>
              <p:nvPr/>
            </p:nvSpPr>
            <p:spPr bwMode="auto">
              <a:xfrm>
                <a:off x="5092"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10" name="Rectangle 1258"/>
              <p:cNvSpPr>
                <a:spLocks noChangeArrowheads="1"/>
              </p:cNvSpPr>
              <p:nvPr/>
            </p:nvSpPr>
            <p:spPr bwMode="auto">
              <a:xfrm>
                <a:off x="5156"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11" name="Rectangle 1259"/>
              <p:cNvSpPr>
                <a:spLocks noChangeArrowheads="1"/>
              </p:cNvSpPr>
              <p:nvPr/>
            </p:nvSpPr>
            <p:spPr bwMode="auto">
              <a:xfrm>
                <a:off x="5178" y="217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12" name="Rectangle 1260"/>
              <p:cNvSpPr>
                <a:spLocks noChangeArrowheads="1"/>
              </p:cNvSpPr>
              <p:nvPr/>
            </p:nvSpPr>
            <p:spPr bwMode="auto">
              <a:xfrm>
                <a:off x="5222"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13" name="Rectangle 1261"/>
              <p:cNvSpPr>
                <a:spLocks noChangeArrowheads="1"/>
              </p:cNvSpPr>
              <p:nvPr/>
            </p:nvSpPr>
            <p:spPr bwMode="auto">
              <a:xfrm>
                <a:off x="5048" y="22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14" name="Rectangle 1262"/>
              <p:cNvSpPr>
                <a:spLocks noChangeArrowheads="1"/>
              </p:cNvSpPr>
              <p:nvPr/>
            </p:nvSpPr>
            <p:spPr bwMode="auto">
              <a:xfrm>
                <a:off x="5070" y="22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15" name="Rectangle 1263"/>
              <p:cNvSpPr>
                <a:spLocks noChangeArrowheads="1"/>
              </p:cNvSpPr>
              <p:nvPr/>
            </p:nvSpPr>
            <p:spPr bwMode="auto">
              <a:xfrm>
                <a:off x="5134" y="22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16" name="Rectangle 1264"/>
              <p:cNvSpPr>
                <a:spLocks noChangeArrowheads="1"/>
              </p:cNvSpPr>
              <p:nvPr/>
            </p:nvSpPr>
            <p:spPr bwMode="auto">
              <a:xfrm>
                <a:off x="5178" y="22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17" name="Rectangle 1265"/>
              <p:cNvSpPr>
                <a:spLocks noChangeArrowheads="1"/>
              </p:cNvSpPr>
              <p:nvPr/>
            </p:nvSpPr>
            <p:spPr bwMode="auto">
              <a:xfrm>
                <a:off x="5286" y="22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18" name="Rectangle 1266"/>
              <p:cNvSpPr>
                <a:spLocks noChangeArrowheads="1"/>
              </p:cNvSpPr>
              <p:nvPr/>
            </p:nvSpPr>
            <p:spPr bwMode="auto">
              <a:xfrm>
                <a:off x="5156"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19" name="Rectangle 1267"/>
              <p:cNvSpPr>
                <a:spLocks noChangeArrowheads="1"/>
              </p:cNvSpPr>
              <p:nvPr/>
            </p:nvSpPr>
            <p:spPr bwMode="auto">
              <a:xfrm>
                <a:off x="5114"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0" name="Rectangle 1268"/>
              <p:cNvSpPr>
                <a:spLocks noChangeArrowheads="1"/>
              </p:cNvSpPr>
              <p:nvPr/>
            </p:nvSpPr>
            <p:spPr bwMode="auto">
              <a:xfrm>
                <a:off x="5264" y="22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21" name="Rectangle 1269"/>
              <p:cNvSpPr>
                <a:spLocks noChangeArrowheads="1"/>
              </p:cNvSpPr>
              <p:nvPr/>
            </p:nvSpPr>
            <p:spPr bwMode="auto">
              <a:xfrm>
                <a:off x="5286"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2" name="Rectangle 1270"/>
              <p:cNvSpPr>
                <a:spLocks noChangeArrowheads="1"/>
              </p:cNvSpPr>
              <p:nvPr/>
            </p:nvSpPr>
            <p:spPr bwMode="auto">
              <a:xfrm>
                <a:off x="5200"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3" name="Rectangle 1271"/>
              <p:cNvSpPr>
                <a:spLocks noChangeArrowheads="1"/>
              </p:cNvSpPr>
              <p:nvPr/>
            </p:nvSpPr>
            <p:spPr bwMode="auto">
              <a:xfrm>
                <a:off x="5092"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4" name="Rectangle 1272"/>
              <p:cNvSpPr>
                <a:spLocks noChangeArrowheads="1"/>
              </p:cNvSpPr>
              <p:nvPr/>
            </p:nvSpPr>
            <p:spPr bwMode="auto">
              <a:xfrm>
                <a:off x="5244"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5" name="Rectangle 1273"/>
              <p:cNvSpPr>
                <a:spLocks noChangeArrowheads="1"/>
              </p:cNvSpPr>
              <p:nvPr/>
            </p:nvSpPr>
            <p:spPr bwMode="auto">
              <a:xfrm>
                <a:off x="5286"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6" name="Rectangle 1274"/>
              <p:cNvSpPr>
                <a:spLocks noChangeArrowheads="1"/>
              </p:cNvSpPr>
              <p:nvPr/>
            </p:nvSpPr>
            <p:spPr bwMode="auto">
              <a:xfrm>
                <a:off x="5048" y="23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27" name="Rectangle 1275"/>
              <p:cNvSpPr>
                <a:spLocks noChangeArrowheads="1"/>
              </p:cNvSpPr>
              <p:nvPr/>
            </p:nvSpPr>
            <p:spPr bwMode="auto">
              <a:xfrm>
                <a:off x="5114"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8" name="Rectangle 1276"/>
              <p:cNvSpPr>
                <a:spLocks noChangeArrowheads="1"/>
              </p:cNvSpPr>
              <p:nvPr/>
            </p:nvSpPr>
            <p:spPr bwMode="auto">
              <a:xfrm>
                <a:off x="5070"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9" name="Rectangle 1277"/>
              <p:cNvSpPr>
                <a:spLocks noChangeArrowheads="1"/>
              </p:cNvSpPr>
              <p:nvPr/>
            </p:nvSpPr>
            <p:spPr bwMode="auto">
              <a:xfrm>
                <a:off x="5222"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0" name="Rectangle 1278"/>
              <p:cNvSpPr>
                <a:spLocks noChangeArrowheads="1"/>
              </p:cNvSpPr>
              <p:nvPr/>
            </p:nvSpPr>
            <p:spPr bwMode="auto">
              <a:xfrm>
                <a:off x="5244"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1" name="Rectangle 1279"/>
              <p:cNvSpPr>
                <a:spLocks noChangeArrowheads="1"/>
              </p:cNvSpPr>
              <p:nvPr/>
            </p:nvSpPr>
            <p:spPr bwMode="auto">
              <a:xfrm>
                <a:off x="5048" y="24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32" name="Rectangle 1280"/>
              <p:cNvSpPr>
                <a:spLocks noChangeArrowheads="1"/>
              </p:cNvSpPr>
              <p:nvPr/>
            </p:nvSpPr>
            <p:spPr bwMode="auto">
              <a:xfrm>
                <a:off x="5200"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3" name="Rectangle 1281"/>
              <p:cNvSpPr>
                <a:spLocks noChangeArrowheads="1"/>
              </p:cNvSpPr>
              <p:nvPr/>
            </p:nvSpPr>
            <p:spPr bwMode="auto">
              <a:xfrm>
                <a:off x="5114"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4" name="Rectangle 1282"/>
              <p:cNvSpPr>
                <a:spLocks noChangeArrowheads="1"/>
              </p:cNvSpPr>
              <p:nvPr/>
            </p:nvSpPr>
            <p:spPr bwMode="auto">
              <a:xfrm>
                <a:off x="5156"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5" name="Rectangle 1283"/>
              <p:cNvSpPr>
                <a:spLocks noChangeArrowheads="1"/>
              </p:cNvSpPr>
              <p:nvPr/>
            </p:nvSpPr>
            <p:spPr bwMode="auto">
              <a:xfrm>
                <a:off x="5286"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6" name="Rectangle 1284"/>
              <p:cNvSpPr>
                <a:spLocks noChangeArrowheads="1"/>
              </p:cNvSpPr>
              <p:nvPr/>
            </p:nvSpPr>
            <p:spPr bwMode="auto">
              <a:xfrm>
                <a:off x="5048" y="247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37" name="Rectangle 1285"/>
              <p:cNvSpPr>
                <a:spLocks noChangeArrowheads="1"/>
              </p:cNvSpPr>
              <p:nvPr/>
            </p:nvSpPr>
            <p:spPr bwMode="auto">
              <a:xfrm>
                <a:off x="5200"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8" name="Rectangle 1286"/>
              <p:cNvSpPr>
                <a:spLocks noChangeArrowheads="1"/>
              </p:cNvSpPr>
              <p:nvPr/>
            </p:nvSpPr>
            <p:spPr bwMode="auto">
              <a:xfrm>
                <a:off x="5114"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9" name="Rectangle 1287"/>
              <p:cNvSpPr>
                <a:spLocks noChangeArrowheads="1"/>
              </p:cNvSpPr>
              <p:nvPr/>
            </p:nvSpPr>
            <p:spPr bwMode="auto">
              <a:xfrm>
                <a:off x="5178" y="247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40" name="Rectangle 1288"/>
              <p:cNvSpPr>
                <a:spLocks noChangeArrowheads="1"/>
              </p:cNvSpPr>
              <p:nvPr/>
            </p:nvSpPr>
            <p:spPr bwMode="auto">
              <a:xfrm>
                <a:off x="5286"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41" name="Rectangle 1289"/>
              <p:cNvSpPr>
                <a:spLocks noChangeArrowheads="1"/>
              </p:cNvSpPr>
              <p:nvPr/>
            </p:nvSpPr>
            <p:spPr bwMode="auto">
              <a:xfrm>
                <a:off x="5200" y="2525"/>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642" name="Rectangle 1290"/>
              <p:cNvSpPr>
                <a:spLocks noChangeArrowheads="1"/>
              </p:cNvSpPr>
              <p:nvPr/>
            </p:nvSpPr>
            <p:spPr bwMode="auto">
              <a:xfrm>
                <a:off x="5092" y="2525"/>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643" name="Rectangle 1291"/>
              <p:cNvSpPr>
                <a:spLocks noChangeArrowheads="1"/>
              </p:cNvSpPr>
              <p:nvPr/>
            </p:nvSpPr>
            <p:spPr bwMode="auto">
              <a:xfrm>
                <a:off x="5156" y="2525"/>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644" name="Rectangle 1292"/>
              <p:cNvSpPr>
                <a:spLocks noChangeArrowheads="1"/>
              </p:cNvSpPr>
              <p:nvPr/>
            </p:nvSpPr>
            <p:spPr bwMode="auto">
              <a:xfrm>
                <a:off x="5048" y="25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45" name="Rectangle 1293"/>
              <p:cNvSpPr>
                <a:spLocks noChangeArrowheads="1"/>
              </p:cNvSpPr>
              <p:nvPr/>
            </p:nvSpPr>
            <p:spPr bwMode="auto">
              <a:xfrm>
                <a:off x="5156" y="25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46" name="Rectangle 1294"/>
              <p:cNvSpPr>
                <a:spLocks noChangeArrowheads="1"/>
              </p:cNvSpPr>
              <p:nvPr/>
            </p:nvSpPr>
            <p:spPr bwMode="auto">
              <a:xfrm>
                <a:off x="5286" y="25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47" name="Rectangle 1295"/>
              <p:cNvSpPr>
                <a:spLocks noChangeArrowheads="1"/>
              </p:cNvSpPr>
              <p:nvPr/>
            </p:nvSpPr>
            <p:spPr bwMode="auto">
              <a:xfrm>
                <a:off x="5200" y="2623"/>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648" name="Rectangle 1296"/>
              <p:cNvSpPr>
                <a:spLocks noChangeArrowheads="1"/>
              </p:cNvSpPr>
              <p:nvPr/>
            </p:nvSpPr>
            <p:spPr bwMode="auto">
              <a:xfrm>
                <a:off x="5114" y="2623"/>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649" name="Rectangle 1297"/>
              <p:cNvSpPr>
                <a:spLocks noChangeArrowheads="1"/>
              </p:cNvSpPr>
              <p:nvPr/>
            </p:nvSpPr>
            <p:spPr bwMode="auto">
              <a:xfrm>
                <a:off x="5048" y="267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50" name="Rectangle 1298"/>
              <p:cNvSpPr>
                <a:spLocks noChangeArrowheads="1"/>
              </p:cNvSpPr>
              <p:nvPr/>
            </p:nvSpPr>
            <p:spPr bwMode="auto">
              <a:xfrm>
                <a:off x="5156" y="267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1" name="Rectangle 1299"/>
              <p:cNvSpPr>
                <a:spLocks noChangeArrowheads="1"/>
              </p:cNvSpPr>
              <p:nvPr/>
            </p:nvSpPr>
            <p:spPr bwMode="auto">
              <a:xfrm>
                <a:off x="5286" y="267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2" name="Rectangle 1300"/>
              <p:cNvSpPr>
                <a:spLocks noChangeArrowheads="1"/>
              </p:cNvSpPr>
              <p:nvPr/>
            </p:nvSpPr>
            <p:spPr bwMode="auto">
              <a:xfrm>
                <a:off x="5048" y="273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53" name="Rectangle 1301"/>
              <p:cNvSpPr>
                <a:spLocks noChangeArrowheads="1"/>
              </p:cNvSpPr>
              <p:nvPr/>
            </p:nvSpPr>
            <p:spPr bwMode="auto">
              <a:xfrm>
                <a:off x="5286" y="273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4" name="Rectangle 1302"/>
              <p:cNvSpPr>
                <a:spLocks noChangeArrowheads="1"/>
              </p:cNvSpPr>
              <p:nvPr/>
            </p:nvSpPr>
            <p:spPr bwMode="auto">
              <a:xfrm>
                <a:off x="5156" y="27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5" name="Rectangle 1303"/>
              <p:cNvSpPr>
                <a:spLocks noChangeArrowheads="1"/>
              </p:cNvSpPr>
              <p:nvPr/>
            </p:nvSpPr>
            <p:spPr bwMode="auto">
              <a:xfrm>
                <a:off x="5286" y="27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6" name="Rectangle 1304"/>
              <p:cNvSpPr>
                <a:spLocks noChangeArrowheads="1"/>
              </p:cNvSpPr>
              <p:nvPr/>
            </p:nvSpPr>
            <p:spPr bwMode="auto">
              <a:xfrm>
                <a:off x="5048" y="284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57" name="Rectangle 1305"/>
              <p:cNvSpPr>
                <a:spLocks noChangeArrowheads="1"/>
              </p:cNvSpPr>
              <p:nvPr/>
            </p:nvSpPr>
            <p:spPr bwMode="auto">
              <a:xfrm>
                <a:off x="5178" y="284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58" name="Rectangle 1306"/>
              <p:cNvSpPr>
                <a:spLocks noChangeArrowheads="1"/>
              </p:cNvSpPr>
              <p:nvPr/>
            </p:nvSpPr>
            <p:spPr bwMode="auto">
              <a:xfrm>
                <a:off x="5156" y="290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9" name="Rectangle 1307"/>
              <p:cNvSpPr>
                <a:spLocks noChangeArrowheads="1"/>
              </p:cNvSpPr>
              <p:nvPr/>
            </p:nvSpPr>
            <p:spPr bwMode="auto">
              <a:xfrm>
                <a:off x="5156" y="295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660" name="Rectangle 1308"/>
              <p:cNvSpPr>
                <a:spLocks noChangeArrowheads="1"/>
              </p:cNvSpPr>
              <p:nvPr/>
            </p:nvSpPr>
            <p:spPr bwMode="auto">
              <a:xfrm>
                <a:off x="5286" y="290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61" name="Freeform 1309"/>
              <p:cNvSpPr/>
              <p:nvPr/>
            </p:nvSpPr>
            <p:spPr bwMode="auto">
              <a:xfrm>
                <a:off x="5320" y="937"/>
                <a:ext cx="154" cy="348"/>
              </a:xfrm>
              <a:custGeom>
                <a:avLst/>
                <a:gdLst>
                  <a:gd name="T0" fmla="*/ 0 w 154"/>
                  <a:gd name="T1" fmla="*/ 0 h 348"/>
                  <a:gd name="T2" fmla="*/ 0 w 154"/>
                  <a:gd name="T3" fmla="*/ 30 h 348"/>
                  <a:gd name="T4" fmla="*/ 154 w 154"/>
                  <a:gd name="T5" fmla="*/ 348 h 348"/>
                  <a:gd name="T6" fmla="*/ 154 w 154"/>
                  <a:gd name="T7" fmla="*/ 334 h 348"/>
                  <a:gd name="T8" fmla="*/ 0 w 154"/>
                  <a:gd name="T9" fmla="*/ 0 h 348"/>
                </a:gdLst>
                <a:ahLst/>
                <a:cxnLst>
                  <a:cxn ang="0">
                    <a:pos x="T0" y="T1"/>
                  </a:cxn>
                  <a:cxn ang="0">
                    <a:pos x="T2" y="T3"/>
                  </a:cxn>
                  <a:cxn ang="0">
                    <a:pos x="T4" y="T5"/>
                  </a:cxn>
                  <a:cxn ang="0">
                    <a:pos x="T6" y="T7"/>
                  </a:cxn>
                  <a:cxn ang="0">
                    <a:pos x="T8" y="T9"/>
                  </a:cxn>
                </a:cxnLst>
                <a:rect l="0" t="0" r="r" b="b"/>
                <a:pathLst>
                  <a:path w="154" h="348">
                    <a:moveTo>
                      <a:pt x="0" y="0"/>
                    </a:moveTo>
                    <a:lnTo>
                      <a:pt x="0" y="30"/>
                    </a:lnTo>
                    <a:lnTo>
                      <a:pt x="154" y="348"/>
                    </a:lnTo>
                    <a:lnTo>
                      <a:pt x="154" y="33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62" name="Freeform 1310"/>
              <p:cNvSpPr/>
              <p:nvPr/>
            </p:nvSpPr>
            <p:spPr bwMode="auto">
              <a:xfrm>
                <a:off x="5320" y="993"/>
                <a:ext cx="54" cy="136"/>
              </a:xfrm>
              <a:custGeom>
                <a:avLst/>
                <a:gdLst>
                  <a:gd name="T0" fmla="*/ 0 w 54"/>
                  <a:gd name="T1" fmla="*/ 0 h 136"/>
                  <a:gd name="T2" fmla="*/ 54 w 54"/>
                  <a:gd name="T3" fmla="*/ 110 h 136"/>
                  <a:gd name="T4" fmla="*/ 54 w 54"/>
                  <a:gd name="T5" fmla="*/ 136 h 136"/>
                  <a:gd name="T6" fmla="*/ 0 w 54"/>
                  <a:gd name="T7" fmla="*/ 30 h 136"/>
                  <a:gd name="T8" fmla="*/ 0 w 54"/>
                  <a:gd name="T9" fmla="*/ 0 h 136"/>
                </a:gdLst>
                <a:ahLst/>
                <a:cxnLst>
                  <a:cxn ang="0">
                    <a:pos x="T0" y="T1"/>
                  </a:cxn>
                  <a:cxn ang="0">
                    <a:pos x="T2" y="T3"/>
                  </a:cxn>
                  <a:cxn ang="0">
                    <a:pos x="T4" y="T5"/>
                  </a:cxn>
                  <a:cxn ang="0">
                    <a:pos x="T6" y="T7"/>
                  </a:cxn>
                  <a:cxn ang="0">
                    <a:pos x="T8" y="T9"/>
                  </a:cxn>
                </a:cxnLst>
                <a:rect l="0" t="0" r="r" b="b"/>
                <a:pathLst>
                  <a:path w="54" h="136">
                    <a:moveTo>
                      <a:pt x="0" y="0"/>
                    </a:moveTo>
                    <a:lnTo>
                      <a:pt x="54" y="110"/>
                    </a:lnTo>
                    <a:lnTo>
                      <a:pt x="54" y="136"/>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63" name="Freeform 1311"/>
              <p:cNvSpPr/>
              <p:nvPr/>
            </p:nvSpPr>
            <p:spPr bwMode="auto">
              <a:xfrm>
                <a:off x="5390" y="1135"/>
                <a:ext cx="48" cy="118"/>
              </a:xfrm>
              <a:custGeom>
                <a:avLst/>
                <a:gdLst>
                  <a:gd name="T0" fmla="*/ 0 w 48"/>
                  <a:gd name="T1" fmla="*/ 0 h 118"/>
                  <a:gd name="T2" fmla="*/ 48 w 48"/>
                  <a:gd name="T3" fmla="*/ 98 h 118"/>
                  <a:gd name="T4" fmla="*/ 48 w 48"/>
                  <a:gd name="T5" fmla="*/ 118 h 118"/>
                  <a:gd name="T6" fmla="*/ 0 w 48"/>
                  <a:gd name="T7" fmla="*/ 24 h 118"/>
                  <a:gd name="T8" fmla="*/ 0 w 48"/>
                  <a:gd name="T9" fmla="*/ 0 h 118"/>
                </a:gdLst>
                <a:ahLst/>
                <a:cxnLst>
                  <a:cxn ang="0">
                    <a:pos x="T0" y="T1"/>
                  </a:cxn>
                  <a:cxn ang="0">
                    <a:pos x="T2" y="T3"/>
                  </a:cxn>
                  <a:cxn ang="0">
                    <a:pos x="T4" y="T5"/>
                  </a:cxn>
                  <a:cxn ang="0">
                    <a:pos x="T6" y="T7"/>
                  </a:cxn>
                  <a:cxn ang="0">
                    <a:pos x="T8" y="T9"/>
                  </a:cxn>
                </a:cxnLst>
                <a:rect l="0" t="0" r="r" b="b"/>
                <a:pathLst>
                  <a:path w="48" h="118">
                    <a:moveTo>
                      <a:pt x="0" y="0"/>
                    </a:moveTo>
                    <a:lnTo>
                      <a:pt x="48" y="98"/>
                    </a:lnTo>
                    <a:lnTo>
                      <a:pt x="48" y="118"/>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64" name="Freeform 1312"/>
              <p:cNvSpPr/>
              <p:nvPr/>
            </p:nvSpPr>
            <p:spPr bwMode="auto">
              <a:xfrm>
                <a:off x="5454" y="1265"/>
                <a:ext cx="20" cy="57"/>
              </a:xfrm>
              <a:custGeom>
                <a:avLst/>
                <a:gdLst>
                  <a:gd name="T0" fmla="*/ 20 w 20"/>
                  <a:gd name="T1" fmla="*/ 41 h 57"/>
                  <a:gd name="T2" fmla="*/ 20 w 20"/>
                  <a:gd name="T3" fmla="*/ 57 h 57"/>
                  <a:gd name="T4" fmla="*/ 0 w 20"/>
                  <a:gd name="T5" fmla="*/ 18 h 57"/>
                  <a:gd name="T6" fmla="*/ 0 w 20"/>
                  <a:gd name="T7" fmla="*/ 0 h 57"/>
                  <a:gd name="T8" fmla="*/ 20 w 20"/>
                  <a:gd name="T9" fmla="*/ 41 h 57"/>
                </a:gdLst>
                <a:ahLst/>
                <a:cxnLst>
                  <a:cxn ang="0">
                    <a:pos x="T0" y="T1"/>
                  </a:cxn>
                  <a:cxn ang="0">
                    <a:pos x="T2" y="T3"/>
                  </a:cxn>
                  <a:cxn ang="0">
                    <a:pos x="T4" y="T5"/>
                  </a:cxn>
                  <a:cxn ang="0">
                    <a:pos x="T6" y="T7"/>
                  </a:cxn>
                  <a:cxn ang="0">
                    <a:pos x="T8" y="T9"/>
                  </a:cxn>
                </a:cxnLst>
                <a:rect l="0" t="0" r="r" b="b"/>
                <a:pathLst>
                  <a:path w="20" h="57">
                    <a:moveTo>
                      <a:pt x="20" y="41"/>
                    </a:moveTo>
                    <a:lnTo>
                      <a:pt x="20" y="57"/>
                    </a:lnTo>
                    <a:lnTo>
                      <a:pt x="0" y="18"/>
                    </a:lnTo>
                    <a:lnTo>
                      <a:pt x="0" y="0"/>
                    </a:lnTo>
                    <a:lnTo>
                      <a:pt x="20" y="41"/>
                    </a:lnTo>
                    <a:close/>
                  </a:path>
                </a:pathLst>
              </a:custGeom>
              <a:grpFill/>
              <a:ln>
                <a:noFill/>
              </a:ln>
            </p:spPr>
            <p:txBody>
              <a:bodyPr vert="horz" wrap="square" lIns="91440" tIns="45720" rIns="91440" bIns="45720" numCol="1" anchor="t" anchorCtr="0" compatLnSpc="1"/>
              <a:lstStyle/>
              <a:p>
                <a:endParaRPr lang="zh-CN" altLang="en-US"/>
              </a:p>
            </p:txBody>
          </p:sp>
          <p:sp>
            <p:nvSpPr>
              <p:cNvPr id="665" name="Freeform 1313"/>
              <p:cNvSpPr/>
              <p:nvPr/>
            </p:nvSpPr>
            <p:spPr bwMode="auto">
              <a:xfrm>
                <a:off x="5320" y="1049"/>
                <a:ext cx="154" cy="307"/>
              </a:xfrm>
              <a:custGeom>
                <a:avLst/>
                <a:gdLst>
                  <a:gd name="T0" fmla="*/ 0 w 154"/>
                  <a:gd name="T1" fmla="*/ 0 h 307"/>
                  <a:gd name="T2" fmla="*/ 0 w 154"/>
                  <a:gd name="T3" fmla="*/ 32 h 307"/>
                  <a:gd name="T4" fmla="*/ 154 w 154"/>
                  <a:gd name="T5" fmla="*/ 307 h 307"/>
                  <a:gd name="T6" fmla="*/ 154 w 154"/>
                  <a:gd name="T7" fmla="*/ 291 h 307"/>
                  <a:gd name="T8" fmla="*/ 0 w 154"/>
                  <a:gd name="T9" fmla="*/ 0 h 307"/>
                </a:gdLst>
                <a:ahLst/>
                <a:cxnLst>
                  <a:cxn ang="0">
                    <a:pos x="T0" y="T1"/>
                  </a:cxn>
                  <a:cxn ang="0">
                    <a:pos x="T2" y="T3"/>
                  </a:cxn>
                  <a:cxn ang="0">
                    <a:pos x="T4" y="T5"/>
                  </a:cxn>
                  <a:cxn ang="0">
                    <a:pos x="T6" y="T7"/>
                  </a:cxn>
                  <a:cxn ang="0">
                    <a:pos x="T8" y="T9"/>
                  </a:cxn>
                </a:cxnLst>
                <a:rect l="0" t="0" r="r" b="b"/>
                <a:pathLst>
                  <a:path w="154" h="307">
                    <a:moveTo>
                      <a:pt x="0" y="0"/>
                    </a:moveTo>
                    <a:lnTo>
                      <a:pt x="0" y="32"/>
                    </a:lnTo>
                    <a:lnTo>
                      <a:pt x="154" y="307"/>
                    </a:lnTo>
                    <a:lnTo>
                      <a:pt x="154" y="291"/>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66" name="Freeform 1314"/>
              <p:cNvSpPr/>
              <p:nvPr/>
            </p:nvSpPr>
            <p:spPr bwMode="auto">
              <a:xfrm>
                <a:off x="5320" y="1105"/>
                <a:ext cx="16" cy="60"/>
              </a:xfrm>
              <a:custGeom>
                <a:avLst/>
                <a:gdLst>
                  <a:gd name="T0" fmla="*/ 0 w 16"/>
                  <a:gd name="T1" fmla="*/ 0 h 60"/>
                  <a:gd name="T2" fmla="*/ 16 w 16"/>
                  <a:gd name="T3" fmla="*/ 30 h 60"/>
                  <a:gd name="T4" fmla="*/ 16 w 16"/>
                  <a:gd name="T5" fmla="*/ 60 h 60"/>
                  <a:gd name="T6" fmla="*/ 0 w 16"/>
                  <a:gd name="T7" fmla="*/ 32 h 60"/>
                  <a:gd name="T8" fmla="*/ 0 w 16"/>
                  <a:gd name="T9" fmla="*/ 0 h 60"/>
                </a:gdLst>
                <a:ahLst/>
                <a:cxnLst>
                  <a:cxn ang="0">
                    <a:pos x="T0" y="T1"/>
                  </a:cxn>
                  <a:cxn ang="0">
                    <a:pos x="T2" y="T3"/>
                  </a:cxn>
                  <a:cxn ang="0">
                    <a:pos x="T4" y="T5"/>
                  </a:cxn>
                  <a:cxn ang="0">
                    <a:pos x="T6" y="T7"/>
                  </a:cxn>
                  <a:cxn ang="0">
                    <a:pos x="T8" y="T9"/>
                  </a:cxn>
                </a:cxnLst>
                <a:rect l="0" t="0" r="r" b="b"/>
                <a:pathLst>
                  <a:path w="16" h="60">
                    <a:moveTo>
                      <a:pt x="0" y="0"/>
                    </a:moveTo>
                    <a:lnTo>
                      <a:pt x="16" y="30"/>
                    </a:lnTo>
                    <a:lnTo>
                      <a:pt x="16" y="6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67" name="Freeform 1315"/>
              <p:cNvSpPr/>
              <p:nvPr/>
            </p:nvSpPr>
            <p:spPr bwMode="auto">
              <a:xfrm>
                <a:off x="5352" y="1161"/>
                <a:ext cx="34" cy="86"/>
              </a:xfrm>
              <a:custGeom>
                <a:avLst/>
                <a:gdLst>
                  <a:gd name="T0" fmla="*/ 34 w 34"/>
                  <a:gd name="T1" fmla="*/ 62 h 86"/>
                  <a:gd name="T2" fmla="*/ 34 w 34"/>
                  <a:gd name="T3" fmla="*/ 86 h 86"/>
                  <a:gd name="T4" fmla="*/ 0 w 34"/>
                  <a:gd name="T5" fmla="*/ 28 h 86"/>
                  <a:gd name="T6" fmla="*/ 0 w 34"/>
                  <a:gd name="T7" fmla="*/ 0 h 86"/>
                  <a:gd name="T8" fmla="*/ 34 w 34"/>
                  <a:gd name="T9" fmla="*/ 62 h 86"/>
                </a:gdLst>
                <a:ahLst/>
                <a:cxnLst>
                  <a:cxn ang="0">
                    <a:pos x="T0" y="T1"/>
                  </a:cxn>
                  <a:cxn ang="0">
                    <a:pos x="T2" y="T3"/>
                  </a:cxn>
                  <a:cxn ang="0">
                    <a:pos x="T4" y="T5"/>
                  </a:cxn>
                  <a:cxn ang="0">
                    <a:pos x="T6" y="T7"/>
                  </a:cxn>
                  <a:cxn ang="0">
                    <a:pos x="T8" y="T9"/>
                  </a:cxn>
                </a:cxnLst>
                <a:rect l="0" t="0" r="r" b="b"/>
                <a:pathLst>
                  <a:path w="34" h="86">
                    <a:moveTo>
                      <a:pt x="34" y="62"/>
                    </a:moveTo>
                    <a:lnTo>
                      <a:pt x="34" y="86"/>
                    </a:lnTo>
                    <a:lnTo>
                      <a:pt x="0" y="28"/>
                    </a:lnTo>
                    <a:lnTo>
                      <a:pt x="0" y="0"/>
                    </a:lnTo>
                    <a:lnTo>
                      <a:pt x="34" y="62"/>
                    </a:lnTo>
                    <a:close/>
                  </a:path>
                </a:pathLst>
              </a:custGeom>
              <a:grpFill/>
              <a:ln>
                <a:noFill/>
              </a:ln>
            </p:spPr>
            <p:txBody>
              <a:bodyPr vert="horz" wrap="square" lIns="91440" tIns="45720" rIns="91440" bIns="45720" numCol="1" anchor="t" anchorCtr="0" compatLnSpc="1"/>
              <a:lstStyle/>
              <a:p>
                <a:endParaRPr lang="zh-CN" altLang="en-US"/>
              </a:p>
            </p:txBody>
          </p:sp>
          <p:sp>
            <p:nvSpPr>
              <p:cNvPr id="668" name="Freeform 1316"/>
              <p:cNvSpPr/>
              <p:nvPr/>
            </p:nvSpPr>
            <p:spPr bwMode="auto">
              <a:xfrm>
                <a:off x="5402" y="1249"/>
                <a:ext cx="24" cy="65"/>
              </a:xfrm>
              <a:custGeom>
                <a:avLst/>
                <a:gdLst>
                  <a:gd name="T0" fmla="*/ 24 w 24"/>
                  <a:gd name="T1" fmla="*/ 42 h 65"/>
                  <a:gd name="T2" fmla="*/ 24 w 24"/>
                  <a:gd name="T3" fmla="*/ 65 h 65"/>
                  <a:gd name="T4" fmla="*/ 0 w 24"/>
                  <a:gd name="T5" fmla="*/ 24 h 65"/>
                  <a:gd name="T6" fmla="*/ 0 w 24"/>
                  <a:gd name="T7" fmla="*/ 0 h 65"/>
                  <a:gd name="T8" fmla="*/ 24 w 24"/>
                  <a:gd name="T9" fmla="*/ 42 h 65"/>
                </a:gdLst>
                <a:ahLst/>
                <a:cxnLst>
                  <a:cxn ang="0">
                    <a:pos x="T0" y="T1"/>
                  </a:cxn>
                  <a:cxn ang="0">
                    <a:pos x="T2" y="T3"/>
                  </a:cxn>
                  <a:cxn ang="0">
                    <a:pos x="T4" y="T5"/>
                  </a:cxn>
                  <a:cxn ang="0">
                    <a:pos x="T6" y="T7"/>
                  </a:cxn>
                  <a:cxn ang="0">
                    <a:pos x="T8" y="T9"/>
                  </a:cxn>
                </a:cxnLst>
                <a:rect l="0" t="0" r="r" b="b"/>
                <a:pathLst>
                  <a:path w="24" h="65">
                    <a:moveTo>
                      <a:pt x="24" y="42"/>
                    </a:moveTo>
                    <a:lnTo>
                      <a:pt x="24" y="65"/>
                    </a:lnTo>
                    <a:lnTo>
                      <a:pt x="0" y="24"/>
                    </a:lnTo>
                    <a:lnTo>
                      <a:pt x="0" y="0"/>
                    </a:lnTo>
                    <a:lnTo>
                      <a:pt x="24" y="42"/>
                    </a:lnTo>
                    <a:close/>
                  </a:path>
                </a:pathLst>
              </a:custGeom>
              <a:grpFill/>
              <a:ln>
                <a:noFill/>
              </a:ln>
            </p:spPr>
            <p:txBody>
              <a:bodyPr vert="horz" wrap="square" lIns="91440" tIns="45720" rIns="91440" bIns="45720" numCol="1" anchor="t" anchorCtr="0" compatLnSpc="1"/>
              <a:lstStyle/>
              <a:p>
                <a:endParaRPr lang="zh-CN" altLang="en-US"/>
              </a:p>
            </p:txBody>
          </p:sp>
          <p:sp>
            <p:nvSpPr>
              <p:cNvPr id="669" name="Freeform 1317"/>
              <p:cNvSpPr/>
              <p:nvPr/>
            </p:nvSpPr>
            <p:spPr bwMode="auto">
              <a:xfrm>
                <a:off x="5440" y="1320"/>
                <a:ext cx="10" cy="34"/>
              </a:xfrm>
              <a:custGeom>
                <a:avLst/>
                <a:gdLst>
                  <a:gd name="T0" fmla="*/ 0 w 10"/>
                  <a:gd name="T1" fmla="*/ 0 h 34"/>
                  <a:gd name="T2" fmla="*/ 10 w 10"/>
                  <a:gd name="T3" fmla="*/ 16 h 34"/>
                  <a:gd name="T4" fmla="*/ 10 w 10"/>
                  <a:gd name="T5" fmla="*/ 34 h 34"/>
                  <a:gd name="T6" fmla="*/ 0 w 10"/>
                  <a:gd name="T7" fmla="*/ 18 h 34"/>
                  <a:gd name="T8" fmla="*/ 0 w 10"/>
                  <a:gd name="T9" fmla="*/ 0 h 34"/>
                </a:gdLst>
                <a:ahLst/>
                <a:cxnLst>
                  <a:cxn ang="0">
                    <a:pos x="T0" y="T1"/>
                  </a:cxn>
                  <a:cxn ang="0">
                    <a:pos x="T2" y="T3"/>
                  </a:cxn>
                  <a:cxn ang="0">
                    <a:pos x="T4" y="T5"/>
                  </a:cxn>
                  <a:cxn ang="0">
                    <a:pos x="T6" y="T7"/>
                  </a:cxn>
                  <a:cxn ang="0">
                    <a:pos x="T8" y="T9"/>
                  </a:cxn>
                </a:cxnLst>
                <a:rect l="0" t="0" r="r" b="b"/>
                <a:pathLst>
                  <a:path w="10" h="34">
                    <a:moveTo>
                      <a:pt x="0" y="0"/>
                    </a:moveTo>
                    <a:lnTo>
                      <a:pt x="10" y="16"/>
                    </a:lnTo>
                    <a:lnTo>
                      <a:pt x="10" y="34"/>
                    </a:lnTo>
                    <a:lnTo>
                      <a:pt x="0" y="1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70" name="Freeform 1318"/>
              <p:cNvSpPr/>
              <p:nvPr/>
            </p:nvSpPr>
            <p:spPr bwMode="auto">
              <a:xfrm>
                <a:off x="5466" y="1364"/>
                <a:ext cx="8" cy="30"/>
              </a:xfrm>
              <a:custGeom>
                <a:avLst/>
                <a:gdLst>
                  <a:gd name="T0" fmla="*/ 8 w 8"/>
                  <a:gd name="T1" fmla="*/ 14 h 30"/>
                  <a:gd name="T2" fmla="*/ 8 w 8"/>
                  <a:gd name="T3" fmla="*/ 30 h 30"/>
                  <a:gd name="T4" fmla="*/ 0 w 8"/>
                  <a:gd name="T5" fmla="*/ 16 h 30"/>
                  <a:gd name="T6" fmla="*/ 0 w 8"/>
                  <a:gd name="T7" fmla="*/ 0 h 30"/>
                  <a:gd name="T8" fmla="*/ 8 w 8"/>
                  <a:gd name="T9" fmla="*/ 14 h 30"/>
                </a:gdLst>
                <a:ahLst/>
                <a:cxnLst>
                  <a:cxn ang="0">
                    <a:pos x="T0" y="T1"/>
                  </a:cxn>
                  <a:cxn ang="0">
                    <a:pos x="T2" y="T3"/>
                  </a:cxn>
                  <a:cxn ang="0">
                    <a:pos x="T4" y="T5"/>
                  </a:cxn>
                  <a:cxn ang="0">
                    <a:pos x="T6" y="T7"/>
                  </a:cxn>
                  <a:cxn ang="0">
                    <a:pos x="T8" y="T9"/>
                  </a:cxn>
                </a:cxnLst>
                <a:rect l="0" t="0" r="r" b="b"/>
                <a:pathLst>
                  <a:path w="8" h="30">
                    <a:moveTo>
                      <a:pt x="8" y="14"/>
                    </a:moveTo>
                    <a:lnTo>
                      <a:pt x="8" y="30"/>
                    </a:lnTo>
                    <a:lnTo>
                      <a:pt x="0" y="16"/>
                    </a:lnTo>
                    <a:lnTo>
                      <a:pt x="0" y="0"/>
                    </a:lnTo>
                    <a:lnTo>
                      <a:pt x="8" y="14"/>
                    </a:lnTo>
                    <a:close/>
                  </a:path>
                </a:pathLst>
              </a:custGeom>
              <a:grpFill/>
              <a:ln>
                <a:noFill/>
              </a:ln>
            </p:spPr>
            <p:txBody>
              <a:bodyPr vert="horz" wrap="square" lIns="91440" tIns="45720" rIns="91440" bIns="45720" numCol="1" anchor="t" anchorCtr="0" compatLnSpc="1"/>
              <a:lstStyle/>
              <a:p>
                <a:endParaRPr lang="zh-CN" altLang="en-US"/>
              </a:p>
            </p:txBody>
          </p:sp>
          <p:sp>
            <p:nvSpPr>
              <p:cNvPr id="671" name="Freeform 1319"/>
              <p:cNvSpPr/>
              <p:nvPr/>
            </p:nvSpPr>
            <p:spPr bwMode="auto">
              <a:xfrm>
                <a:off x="5320" y="1161"/>
                <a:ext cx="34" cy="86"/>
              </a:xfrm>
              <a:custGeom>
                <a:avLst/>
                <a:gdLst>
                  <a:gd name="T0" fmla="*/ 0 w 34"/>
                  <a:gd name="T1" fmla="*/ 0 h 86"/>
                  <a:gd name="T2" fmla="*/ 34 w 34"/>
                  <a:gd name="T3" fmla="*/ 58 h 86"/>
                  <a:gd name="T4" fmla="*/ 34 w 34"/>
                  <a:gd name="T5" fmla="*/ 86 h 86"/>
                  <a:gd name="T6" fmla="*/ 0 w 34"/>
                  <a:gd name="T7" fmla="*/ 32 h 86"/>
                  <a:gd name="T8" fmla="*/ 0 w 34"/>
                  <a:gd name="T9" fmla="*/ 0 h 86"/>
                </a:gdLst>
                <a:ahLst/>
                <a:cxnLst>
                  <a:cxn ang="0">
                    <a:pos x="T0" y="T1"/>
                  </a:cxn>
                  <a:cxn ang="0">
                    <a:pos x="T2" y="T3"/>
                  </a:cxn>
                  <a:cxn ang="0">
                    <a:pos x="T4" y="T5"/>
                  </a:cxn>
                  <a:cxn ang="0">
                    <a:pos x="T6" y="T7"/>
                  </a:cxn>
                  <a:cxn ang="0">
                    <a:pos x="T8" y="T9"/>
                  </a:cxn>
                </a:cxnLst>
                <a:rect l="0" t="0" r="r" b="b"/>
                <a:pathLst>
                  <a:path w="34" h="86">
                    <a:moveTo>
                      <a:pt x="0" y="0"/>
                    </a:moveTo>
                    <a:lnTo>
                      <a:pt x="34" y="58"/>
                    </a:lnTo>
                    <a:lnTo>
                      <a:pt x="34" y="86"/>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72" name="Freeform 1320"/>
              <p:cNvSpPr/>
              <p:nvPr/>
            </p:nvSpPr>
            <p:spPr bwMode="auto">
              <a:xfrm>
                <a:off x="5370" y="1245"/>
                <a:ext cx="104" cy="187"/>
              </a:xfrm>
              <a:custGeom>
                <a:avLst/>
                <a:gdLst>
                  <a:gd name="T0" fmla="*/ 104 w 104"/>
                  <a:gd name="T1" fmla="*/ 171 h 187"/>
                  <a:gd name="T2" fmla="*/ 104 w 104"/>
                  <a:gd name="T3" fmla="*/ 187 h 187"/>
                  <a:gd name="T4" fmla="*/ 0 w 104"/>
                  <a:gd name="T5" fmla="*/ 26 h 187"/>
                  <a:gd name="T6" fmla="*/ 0 w 104"/>
                  <a:gd name="T7" fmla="*/ 0 h 187"/>
                  <a:gd name="T8" fmla="*/ 104 w 104"/>
                  <a:gd name="T9" fmla="*/ 171 h 187"/>
                </a:gdLst>
                <a:ahLst/>
                <a:cxnLst>
                  <a:cxn ang="0">
                    <a:pos x="T0" y="T1"/>
                  </a:cxn>
                  <a:cxn ang="0">
                    <a:pos x="T2" y="T3"/>
                  </a:cxn>
                  <a:cxn ang="0">
                    <a:pos x="T4" y="T5"/>
                  </a:cxn>
                  <a:cxn ang="0">
                    <a:pos x="T6" y="T7"/>
                  </a:cxn>
                  <a:cxn ang="0">
                    <a:pos x="T8" y="T9"/>
                  </a:cxn>
                </a:cxnLst>
                <a:rect l="0" t="0" r="r" b="b"/>
                <a:pathLst>
                  <a:path w="104" h="187">
                    <a:moveTo>
                      <a:pt x="104" y="171"/>
                    </a:moveTo>
                    <a:lnTo>
                      <a:pt x="104" y="187"/>
                    </a:lnTo>
                    <a:lnTo>
                      <a:pt x="0" y="26"/>
                    </a:lnTo>
                    <a:lnTo>
                      <a:pt x="0" y="0"/>
                    </a:lnTo>
                    <a:lnTo>
                      <a:pt x="104" y="171"/>
                    </a:lnTo>
                    <a:close/>
                  </a:path>
                </a:pathLst>
              </a:custGeom>
              <a:grpFill/>
              <a:ln>
                <a:noFill/>
              </a:ln>
            </p:spPr>
            <p:txBody>
              <a:bodyPr vert="horz" wrap="square" lIns="91440" tIns="45720" rIns="91440" bIns="45720" numCol="1" anchor="t" anchorCtr="0" compatLnSpc="1"/>
              <a:lstStyle/>
              <a:p>
                <a:endParaRPr lang="zh-CN" altLang="en-US"/>
              </a:p>
            </p:txBody>
          </p:sp>
          <p:sp>
            <p:nvSpPr>
              <p:cNvPr id="673" name="Freeform 1321"/>
              <p:cNvSpPr/>
              <p:nvPr/>
            </p:nvSpPr>
            <p:spPr bwMode="auto">
              <a:xfrm>
                <a:off x="5320" y="1221"/>
                <a:ext cx="58" cy="115"/>
              </a:xfrm>
              <a:custGeom>
                <a:avLst/>
                <a:gdLst>
                  <a:gd name="T0" fmla="*/ 0 w 58"/>
                  <a:gd name="T1" fmla="*/ 0 h 115"/>
                  <a:gd name="T2" fmla="*/ 58 w 58"/>
                  <a:gd name="T3" fmla="*/ 89 h 115"/>
                  <a:gd name="T4" fmla="*/ 58 w 58"/>
                  <a:gd name="T5" fmla="*/ 115 h 115"/>
                  <a:gd name="T6" fmla="*/ 0 w 58"/>
                  <a:gd name="T7" fmla="*/ 30 h 115"/>
                  <a:gd name="T8" fmla="*/ 0 w 58"/>
                  <a:gd name="T9" fmla="*/ 0 h 115"/>
                </a:gdLst>
                <a:ahLst/>
                <a:cxnLst>
                  <a:cxn ang="0">
                    <a:pos x="T0" y="T1"/>
                  </a:cxn>
                  <a:cxn ang="0">
                    <a:pos x="T2" y="T3"/>
                  </a:cxn>
                  <a:cxn ang="0">
                    <a:pos x="T4" y="T5"/>
                  </a:cxn>
                  <a:cxn ang="0">
                    <a:pos x="T6" y="T7"/>
                  </a:cxn>
                  <a:cxn ang="0">
                    <a:pos x="T8" y="T9"/>
                  </a:cxn>
                </a:cxnLst>
                <a:rect l="0" t="0" r="r" b="b"/>
                <a:pathLst>
                  <a:path w="58" h="115">
                    <a:moveTo>
                      <a:pt x="0" y="0"/>
                    </a:moveTo>
                    <a:lnTo>
                      <a:pt x="58" y="89"/>
                    </a:lnTo>
                    <a:lnTo>
                      <a:pt x="58" y="115"/>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74" name="Freeform 1322"/>
              <p:cNvSpPr/>
              <p:nvPr/>
            </p:nvSpPr>
            <p:spPr bwMode="auto">
              <a:xfrm>
                <a:off x="5394" y="1332"/>
                <a:ext cx="28" cy="64"/>
              </a:xfrm>
              <a:custGeom>
                <a:avLst/>
                <a:gdLst>
                  <a:gd name="T0" fmla="*/ 28 w 28"/>
                  <a:gd name="T1" fmla="*/ 42 h 64"/>
                  <a:gd name="T2" fmla="*/ 28 w 28"/>
                  <a:gd name="T3" fmla="*/ 64 h 64"/>
                  <a:gd name="T4" fmla="*/ 0 w 28"/>
                  <a:gd name="T5" fmla="*/ 24 h 64"/>
                  <a:gd name="T6" fmla="*/ 0 w 28"/>
                  <a:gd name="T7" fmla="*/ 0 h 64"/>
                  <a:gd name="T8" fmla="*/ 28 w 28"/>
                  <a:gd name="T9" fmla="*/ 42 h 64"/>
                </a:gdLst>
                <a:ahLst/>
                <a:cxnLst>
                  <a:cxn ang="0">
                    <a:pos x="T0" y="T1"/>
                  </a:cxn>
                  <a:cxn ang="0">
                    <a:pos x="T2" y="T3"/>
                  </a:cxn>
                  <a:cxn ang="0">
                    <a:pos x="T4" y="T5"/>
                  </a:cxn>
                  <a:cxn ang="0">
                    <a:pos x="T6" y="T7"/>
                  </a:cxn>
                  <a:cxn ang="0">
                    <a:pos x="T8" y="T9"/>
                  </a:cxn>
                </a:cxnLst>
                <a:rect l="0" t="0" r="r" b="b"/>
                <a:pathLst>
                  <a:path w="28" h="64">
                    <a:moveTo>
                      <a:pt x="28" y="42"/>
                    </a:moveTo>
                    <a:lnTo>
                      <a:pt x="28" y="64"/>
                    </a:lnTo>
                    <a:lnTo>
                      <a:pt x="0" y="24"/>
                    </a:lnTo>
                    <a:lnTo>
                      <a:pt x="0" y="0"/>
                    </a:lnTo>
                    <a:lnTo>
                      <a:pt x="28" y="42"/>
                    </a:lnTo>
                    <a:close/>
                  </a:path>
                </a:pathLst>
              </a:custGeom>
              <a:grpFill/>
              <a:ln>
                <a:noFill/>
              </a:ln>
            </p:spPr>
            <p:txBody>
              <a:bodyPr vert="horz" wrap="square" lIns="91440" tIns="45720" rIns="91440" bIns="45720" numCol="1" anchor="t" anchorCtr="0" compatLnSpc="1"/>
              <a:lstStyle/>
              <a:p>
                <a:endParaRPr lang="zh-CN" altLang="en-US"/>
              </a:p>
            </p:txBody>
          </p:sp>
          <p:sp>
            <p:nvSpPr>
              <p:cNvPr id="675" name="Freeform 1323"/>
              <p:cNvSpPr/>
              <p:nvPr/>
            </p:nvSpPr>
            <p:spPr bwMode="auto">
              <a:xfrm>
                <a:off x="5436" y="1398"/>
                <a:ext cx="38" cy="70"/>
              </a:xfrm>
              <a:custGeom>
                <a:avLst/>
                <a:gdLst>
                  <a:gd name="T0" fmla="*/ 38 w 38"/>
                  <a:gd name="T1" fmla="*/ 54 h 70"/>
                  <a:gd name="T2" fmla="*/ 38 w 38"/>
                  <a:gd name="T3" fmla="*/ 70 h 70"/>
                  <a:gd name="T4" fmla="*/ 0 w 38"/>
                  <a:gd name="T5" fmla="*/ 18 h 70"/>
                  <a:gd name="T6" fmla="*/ 0 w 38"/>
                  <a:gd name="T7" fmla="*/ 0 h 70"/>
                  <a:gd name="T8" fmla="*/ 38 w 38"/>
                  <a:gd name="T9" fmla="*/ 54 h 70"/>
                </a:gdLst>
                <a:ahLst/>
                <a:cxnLst>
                  <a:cxn ang="0">
                    <a:pos x="T0" y="T1"/>
                  </a:cxn>
                  <a:cxn ang="0">
                    <a:pos x="T2" y="T3"/>
                  </a:cxn>
                  <a:cxn ang="0">
                    <a:pos x="T4" y="T5"/>
                  </a:cxn>
                  <a:cxn ang="0">
                    <a:pos x="T6" y="T7"/>
                  </a:cxn>
                  <a:cxn ang="0">
                    <a:pos x="T8" y="T9"/>
                  </a:cxn>
                </a:cxnLst>
                <a:rect l="0" t="0" r="r" b="b"/>
                <a:pathLst>
                  <a:path w="38" h="70">
                    <a:moveTo>
                      <a:pt x="38" y="54"/>
                    </a:moveTo>
                    <a:lnTo>
                      <a:pt x="38" y="70"/>
                    </a:lnTo>
                    <a:lnTo>
                      <a:pt x="0" y="18"/>
                    </a:lnTo>
                    <a:lnTo>
                      <a:pt x="0" y="0"/>
                    </a:lnTo>
                    <a:lnTo>
                      <a:pt x="38" y="54"/>
                    </a:lnTo>
                    <a:close/>
                  </a:path>
                </a:pathLst>
              </a:custGeom>
              <a:grpFill/>
              <a:ln>
                <a:noFill/>
              </a:ln>
            </p:spPr>
            <p:txBody>
              <a:bodyPr vert="horz" wrap="square" lIns="91440" tIns="45720" rIns="91440" bIns="45720" numCol="1" anchor="t" anchorCtr="0" compatLnSpc="1"/>
              <a:lstStyle/>
              <a:p>
                <a:endParaRPr lang="zh-CN" altLang="en-US"/>
              </a:p>
            </p:txBody>
          </p:sp>
          <p:sp>
            <p:nvSpPr>
              <p:cNvPr id="676" name="Freeform 1324"/>
              <p:cNvSpPr/>
              <p:nvPr/>
            </p:nvSpPr>
            <p:spPr bwMode="auto">
              <a:xfrm>
                <a:off x="5320" y="1273"/>
                <a:ext cx="16" cy="55"/>
              </a:xfrm>
              <a:custGeom>
                <a:avLst/>
                <a:gdLst>
                  <a:gd name="T0" fmla="*/ 0 w 16"/>
                  <a:gd name="T1" fmla="*/ 0 h 55"/>
                  <a:gd name="T2" fmla="*/ 16 w 16"/>
                  <a:gd name="T3" fmla="*/ 25 h 55"/>
                  <a:gd name="T4" fmla="*/ 16 w 16"/>
                  <a:gd name="T5" fmla="*/ 55 h 55"/>
                  <a:gd name="T6" fmla="*/ 0 w 16"/>
                  <a:gd name="T7" fmla="*/ 33 h 55"/>
                  <a:gd name="T8" fmla="*/ 0 w 16"/>
                  <a:gd name="T9" fmla="*/ 0 h 55"/>
                </a:gdLst>
                <a:ahLst/>
                <a:cxnLst>
                  <a:cxn ang="0">
                    <a:pos x="T0" y="T1"/>
                  </a:cxn>
                  <a:cxn ang="0">
                    <a:pos x="T2" y="T3"/>
                  </a:cxn>
                  <a:cxn ang="0">
                    <a:pos x="T4" y="T5"/>
                  </a:cxn>
                  <a:cxn ang="0">
                    <a:pos x="T6" y="T7"/>
                  </a:cxn>
                  <a:cxn ang="0">
                    <a:pos x="T8" y="T9"/>
                  </a:cxn>
                </a:cxnLst>
                <a:rect l="0" t="0" r="r" b="b"/>
                <a:pathLst>
                  <a:path w="16" h="55">
                    <a:moveTo>
                      <a:pt x="0" y="0"/>
                    </a:moveTo>
                    <a:lnTo>
                      <a:pt x="16" y="25"/>
                    </a:lnTo>
                    <a:lnTo>
                      <a:pt x="16" y="55"/>
                    </a:lnTo>
                    <a:lnTo>
                      <a:pt x="0" y="3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77" name="Freeform 1325"/>
              <p:cNvSpPr/>
              <p:nvPr/>
            </p:nvSpPr>
            <p:spPr bwMode="auto">
              <a:xfrm>
                <a:off x="5352" y="1320"/>
                <a:ext cx="56" cy="100"/>
              </a:xfrm>
              <a:custGeom>
                <a:avLst/>
                <a:gdLst>
                  <a:gd name="T0" fmla="*/ 56 w 56"/>
                  <a:gd name="T1" fmla="*/ 78 h 100"/>
                  <a:gd name="T2" fmla="*/ 56 w 56"/>
                  <a:gd name="T3" fmla="*/ 100 h 100"/>
                  <a:gd name="T4" fmla="*/ 0 w 56"/>
                  <a:gd name="T5" fmla="*/ 28 h 100"/>
                  <a:gd name="T6" fmla="*/ 0 w 56"/>
                  <a:gd name="T7" fmla="*/ 0 h 100"/>
                  <a:gd name="T8" fmla="*/ 56 w 56"/>
                  <a:gd name="T9" fmla="*/ 78 h 100"/>
                </a:gdLst>
                <a:ahLst/>
                <a:cxnLst>
                  <a:cxn ang="0">
                    <a:pos x="T0" y="T1"/>
                  </a:cxn>
                  <a:cxn ang="0">
                    <a:pos x="T2" y="T3"/>
                  </a:cxn>
                  <a:cxn ang="0">
                    <a:pos x="T4" y="T5"/>
                  </a:cxn>
                  <a:cxn ang="0">
                    <a:pos x="T6" y="T7"/>
                  </a:cxn>
                  <a:cxn ang="0">
                    <a:pos x="T8" y="T9"/>
                  </a:cxn>
                </a:cxnLst>
                <a:rect l="0" t="0" r="r" b="b"/>
                <a:pathLst>
                  <a:path w="56" h="100">
                    <a:moveTo>
                      <a:pt x="56" y="78"/>
                    </a:moveTo>
                    <a:lnTo>
                      <a:pt x="56" y="100"/>
                    </a:lnTo>
                    <a:lnTo>
                      <a:pt x="0" y="28"/>
                    </a:lnTo>
                    <a:lnTo>
                      <a:pt x="0" y="0"/>
                    </a:lnTo>
                    <a:lnTo>
                      <a:pt x="56" y="78"/>
                    </a:lnTo>
                    <a:close/>
                  </a:path>
                </a:pathLst>
              </a:custGeom>
              <a:grpFill/>
              <a:ln>
                <a:noFill/>
              </a:ln>
            </p:spPr>
            <p:txBody>
              <a:bodyPr vert="horz" wrap="square" lIns="91440" tIns="45720" rIns="91440" bIns="45720" numCol="1" anchor="t" anchorCtr="0" compatLnSpc="1"/>
              <a:lstStyle/>
              <a:p>
                <a:endParaRPr lang="zh-CN" altLang="en-US"/>
              </a:p>
            </p:txBody>
          </p:sp>
          <p:sp>
            <p:nvSpPr>
              <p:cNvPr id="678" name="Freeform 1326"/>
              <p:cNvSpPr/>
              <p:nvPr/>
            </p:nvSpPr>
            <p:spPr bwMode="auto">
              <a:xfrm>
                <a:off x="5424" y="1420"/>
                <a:ext cx="10" cy="32"/>
              </a:xfrm>
              <a:custGeom>
                <a:avLst/>
                <a:gdLst>
                  <a:gd name="T0" fmla="*/ 10 w 10"/>
                  <a:gd name="T1" fmla="*/ 12 h 32"/>
                  <a:gd name="T2" fmla="*/ 10 w 10"/>
                  <a:gd name="T3" fmla="*/ 32 h 32"/>
                  <a:gd name="T4" fmla="*/ 0 w 10"/>
                  <a:gd name="T5" fmla="*/ 20 h 32"/>
                  <a:gd name="T6" fmla="*/ 0 w 10"/>
                  <a:gd name="T7" fmla="*/ 0 h 32"/>
                  <a:gd name="T8" fmla="*/ 10 w 10"/>
                  <a:gd name="T9" fmla="*/ 12 h 32"/>
                </a:gdLst>
                <a:ahLst/>
                <a:cxnLst>
                  <a:cxn ang="0">
                    <a:pos x="T0" y="T1"/>
                  </a:cxn>
                  <a:cxn ang="0">
                    <a:pos x="T2" y="T3"/>
                  </a:cxn>
                  <a:cxn ang="0">
                    <a:pos x="T4" y="T5"/>
                  </a:cxn>
                  <a:cxn ang="0">
                    <a:pos x="T6" y="T7"/>
                  </a:cxn>
                  <a:cxn ang="0">
                    <a:pos x="T8" y="T9"/>
                  </a:cxn>
                </a:cxnLst>
                <a:rect l="0" t="0" r="r" b="b"/>
                <a:pathLst>
                  <a:path w="10" h="32">
                    <a:moveTo>
                      <a:pt x="10" y="12"/>
                    </a:moveTo>
                    <a:lnTo>
                      <a:pt x="10" y="32"/>
                    </a:lnTo>
                    <a:lnTo>
                      <a:pt x="0" y="20"/>
                    </a:lnTo>
                    <a:lnTo>
                      <a:pt x="0" y="0"/>
                    </a:lnTo>
                    <a:lnTo>
                      <a:pt x="10" y="12"/>
                    </a:lnTo>
                    <a:close/>
                  </a:path>
                </a:pathLst>
              </a:custGeom>
              <a:grpFill/>
              <a:ln>
                <a:noFill/>
              </a:ln>
            </p:spPr>
            <p:txBody>
              <a:bodyPr vert="horz" wrap="square" lIns="91440" tIns="45720" rIns="91440" bIns="45720" numCol="1" anchor="t" anchorCtr="0" compatLnSpc="1"/>
              <a:lstStyle/>
              <a:p>
                <a:endParaRPr lang="zh-CN" altLang="en-US"/>
              </a:p>
            </p:txBody>
          </p:sp>
          <p:sp>
            <p:nvSpPr>
              <p:cNvPr id="679" name="Freeform 1327"/>
              <p:cNvSpPr/>
              <p:nvPr/>
            </p:nvSpPr>
            <p:spPr bwMode="auto">
              <a:xfrm>
                <a:off x="5448" y="1454"/>
                <a:ext cx="26" cy="52"/>
              </a:xfrm>
              <a:custGeom>
                <a:avLst/>
                <a:gdLst>
                  <a:gd name="T0" fmla="*/ 26 w 26"/>
                  <a:gd name="T1" fmla="*/ 36 h 52"/>
                  <a:gd name="T2" fmla="*/ 26 w 26"/>
                  <a:gd name="T3" fmla="*/ 52 h 52"/>
                  <a:gd name="T4" fmla="*/ 0 w 26"/>
                  <a:gd name="T5" fmla="*/ 18 h 52"/>
                  <a:gd name="T6" fmla="*/ 0 w 26"/>
                  <a:gd name="T7" fmla="*/ 0 h 52"/>
                  <a:gd name="T8" fmla="*/ 26 w 26"/>
                  <a:gd name="T9" fmla="*/ 36 h 52"/>
                </a:gdLst>
                <a:ahLst/>
                <a:cxnLst>
                  <a:cxn ang="0">
                    <a:pos x="T0" y="T1"/>
                  </a:cxn>
                  <a:cxn ang="0">
                    <a:pos x="T2" y="T3"/>
                  </a:cxn>
                  <a:cxn ang="0">
                    <a:pos x="T4" y="T5"/>
                  </a:cxn>
                  <a:cxn ang="0">
                    <a:pos x="T6" y="T7"/>
                  </a:cxn>
                  <a:cxn ang="0">
                    <a:pos x="T8" y="T9"/>
                  </a:cxn>
                </a:cxnLst>
                <a:rect l="0" t="0" r="r" b="b"/>
                <a:pathLst>
                  <a:path w="26" h="52">
                    <a:moveTo>
                      <a:pt x="26" y="36"/>
                    </a:moveTo>
                    <a:lnTo>
                      <a:pt x="26" y="52"/>
                    </a:lnTo>
                    <a:lnTo>
                      <a:pt x="0" y="18"/>
                    </a:lnTo>
                    <a:lnTo>
                      <a:pt x="0" y="0"/>
                    </a:lnTo>
                    <a:lnTo>
                      <a:pt x="26" y="36"/>
                    </a:lnTo>
                    <a:close/>
                  </a:path>
                </a:pathLst>
              </a:custGeom>
              <a:grpFill/>
              <a:ln>
                <a:noFill/>
              </a:ln>
            </p:spPr>
            <p:txBody>
              <a:bodyPr vert="horz" wrap="square" lIns="91440" tIns="45720" rIns="91440" bIns="45720" numCol="1" anchor="t" anchorCtr="0" compatLnSpc="1"/>
              <a:lstStyle/>
              <a:p>
                <a:endParaRPr lang="zh-CN" altLang="en-US"/>
              </a:p>
            </p:txBody>
          </p:sp>
          <p:sp>
            <p:nvSpPr>
              <p:cNvPr id="680" name="Freeform 1328"/>
              <p:cNvSpPr/>
              <p:nvPr/>
            </p:nvSpPr>
            <p:spPr bwMode="auto">
              <a:xfrm>
                <a:off x="5320" y="1330"/>
                <a:ext cx="48" cy="88"/>
              </a:xfrm>
              <a:custGeom>
                <a:avLst/>
                <a:gdLst>
                  <a:gd name="T0" fmla="*/ 0 w 48"/>
                  <a:gd name="T1" fmla="*/ 0 h 88"/>
                  <a:gd name="T2" fmla="*/ 48 w 48"/>
                  <a:gd name="T3" fmla="*/ 62 h 88"/>
                  <a:gd name="T4" fmla="*/ 48 w 48"/>
                  <a:gd name="T5" fmla="*/ 88 h 88"/>
                  <a:gd name="T6" fmla="*/ 0 w 48"/>
                  <a:gd name="T7" fmla="*/ 32 h 88"/>
                  <a:gd name="T8" fmla="*/ 0 w 48"/>
                  <a:gd name="T9" fmla="*/ 0 h 88"/>
                </a:gdLst>
                <a:ahLst/>
                <a:cxnLst>
                  <a:cxn ang="0">
                    <a:pos x="T0" y="T1"/>
                  </a:cxn>
                  <a:cxn ang="0">
                    <a:pos x="T2" y="T3"/>
                  </a:cxn>
                  <a:cxn ang="0">
                    <a:pos x="T4" y="T5"/>
                  </a:cxn>
                  <a:cxn ang="0">
                    <a:pos x="T6" y="T7"/>
                  </a:cxn>
                  <a:cxn ang="0">
                    <a:pos x="T8" y="T9"/>
                  </a:cxn>
                </a:cxnLst>
                <a:rect l="0" t="0" r="r" b="b"/>
                <a:pathLst>
                  <a:path w="48" h="88">
                    <a:moveTo>
                      <a:pt x="0" y="0"/>
                    </a:moveTo>
                    <a:lnTo>
                      <a:pt x="48" y="62"/>
                    </a:lnTo>
                    <a:lnTo>
                      <a:pt x="48" y="88"/>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81" name="Freeform 1329"/>
              <p:cNvSpPr/>
              <p:nvPr/>
            </p:nvSpPr>
            <p:spPr bwMode="auto">
              <a:xfrm>
                <a:off x="5384" y="1412"/>
                <a:ext cx="10" cy="38"/>
              </a:xfrm>
              <a:custGeom>
                <a:avLst/>
                <a:gdLst>
                  <a:gd name="T0" fmla="*/ 10 w 10"/>
                  <a:gd name="T1" fmla="*/ 38 h 38"/>
                  <a:gd name="T2" fmla="*/ 0 w 10"/>
                  <a:gd name="T3" fmla="*/ 24 h 38"/>
                  <a:gd name="T4" fmla="*/ 0 w 10"/>
                  <a:gd name="T5" fmla="*/ 0 h 38"/>
                  <a:gd name="T6" fmla="*/ 10 w 10"/>
                  <a:gd name="T7" fmla="*/ 12 h 38"/>
                  <a:gd name="T8" fmla="*/ 10 w 10"/>
                  <a:gd name="T9" fmla="*/ 36 h 38"/>
                  <a:gd name="T10" fmla="*/ 10 w 10"/>
                  <a:gd name="T11" fmla="*/ 38 h 38"/>
                </a:gdLst>
                <a:ahLst/>
                <a:cxnLst>
                  <a:cxn ang="0">
                    <a:pos x="T0" y="T1"/>
                  </a:cxn>
                  <a:cxn ang="0">
                    <a:pos x="T2" y="T3"/>
                  </a:cxn>
                  <a:cxn ang="0">
                    <a:pos x="T4" y="T5"/>
                  </a:cxn>
                  <a:cxn ang="0">
                    <a:pos x="T6" y="T7"/>
                  </a:cxn>
                  <a:cxn ang="0">
                    <a:pos x="T8" y="T9"/>
                  </a:cxn>
                  <a:cxn ang="0">
                    <a:pos x="T10" y="T11"/>
                  </a:cxn>
                </a:cxnLst>
                <a:rect l="0" t="0" r="r" b="b"/>
                <a:pathLst>
                  <a:path w="10" h="38">
                    <a:moveTo>
                      <a:pt x="10" y="38"/>
                    </a:moveTo>
                    <a:lnTo>
                      <a:pt x="0" y="24"/>
                    </a:lnTo>
                    <a:lnTo>
                      <a:pt x="0" y="0"/>
                    </a:lnTo>
                    <a:lnTo>
                      <a:pt x="10" y="12"/>
                    </a:lnTo>
                    <a:lnTo>
                      <a:pt x="10" y="36"/>
                    </a:lnTo>
                    <a:lnTo>
                      <a:pt x="10" y="38"/>
                    </a:lnTo>
                    <a:close/>
                  </a:path>
                </a:pathLst>
              </a:custGeom>
              <a:grpFill/>
              <a:ln>
                <a:noFill/>
              </a:ln>
            </p:spPr>
            <p:txBody>
              <a:bodyPr vert="horz" wrap="square" lIns="91440" tIns="45720" rIns="91440" bIns="45720" numCol="1" anchor="t" anchorCtr="0" compatLnSpc="1"/>
              <a:lstStyle/>
              <a:p>
                <a:endParaRPr lang="zh-CN" altLang="en-US"/>
              </a:p>
            </p:txBody>
          </p:sp>
          <p:sp>
            <p:nvSpPr>
              <p:cNvPr id="682" name="Freeform 1330"/>
              <p:cNvSpPr/>
              <p:nvPr/>
            </p:nvSpPr>
            <p:spPr bwMode="auto">
              <a:xfrm>
                <a:off x="5408" y="1444"/>
                <a:ext cx="32" cy="58"/>
              </a:xfrm>
              <a:custGeom>
                <a:avLst/>
                <a:gdLst>
                  <a:gd name="T0" fmla="*/ 32 w 32"/>
                  <a:gd name="T1" fmla="*/ 40 h 58"/>
                  <a:gd name="T2" fmla="*/ 32 w 32"/>
                  <a:gd name="T3" fmla="*/ 58 h 58"/>
                  <a:gd name="T4" fmla="*/ 0 w 32"/>
                  <a:gd name="T5" fmla="*/ 22 h 58"/>
                  <a:gd name="T6" fmla="*/ 0 w 32"/>
                  <a:gd name="T7" fmla="*/ 0 h 58"/>
                  <a:gd name="T8" fmla="*/ 32 w 32"/>
                  <a:gd name="T9" fmla="*/ 40 h 58"/>
                </a:gdLst>
                <a:ahLst/>
                <a:cxnLst>
                  <a:cxn ang="0">
                    <a:pos x="T0" y="T1"/>
                  </a:cxn>
                  <a:cxn ang="0">
                    <a:pos x="T2" y="T3"/>
                  </a:cxn>
                  <a:cxn ang="0">
                    <a:pos x="T4" y="T5"/>
                  </a:cxn>
                  <a:cxn ang="0">
                    <a:pos x="T6" y="T7"/>
                  </a:cxn>
                  <a:cxn ang="0">
                    <a:pos x="T8" y="T9"/>
                  </a:cxn>
                </a:cxnLst>
                <a:rect l="0" t="0" r="r" b="b"/>
                <a:pathLst>
                  <a:path w="32" h="58">
                    <a:moveTo>
                      <a:pt x="32" y="40"/>
                    </a:moveTo>
                    <a:lnTo>
                      <a:pt x="32" y="58"/>
                    </a:lnTo>
                    <a:lnTo>
                      <a:pt x="0" y="22"/>
                    </a:lnTo>
                    <a:lnTo>
                      <a:pt x="0" y="0"/>
                    </a:lnTo>
                    <a:lnTo>
                      <a:pt x="32" y="40"/>
                    </a:lnTo>
                    <a:close/>
                  </a:path>
                </a:pathLst>
              </a:custGeom>
              <a:grpFill/>
              <a:ln>
                <a:noFill/>
              </a:ln>
            </p:spPr>
            <p:txBody>
              <a:bodyPr vert="horz" wrap="square" lIns="91440" tIns="45720" rIns="91440" bIns="45720" numCol="1" anchor="t" anchorCtr="0" compatLnSpc="1"/>
              <a:lstStyle/>
              <a:p>
                <a:endParaRPr lang="zh-CN" altLang="en-US"/>
              </a:p>
            </p:txBody>
          </p:sp>
          <p:sp>
            <p:nvSpPr>
              <p:cNvPr id="683" name="Freeform 1331"/>
              <p:cNvSpPr/>
              <p:nvPr/>
            </p:nvSpPr>
            <p:spPr bwMode="auto">
              <a:xfrm>
                <a:off x="5456" y="1502"/>
                <a:ext cx="18" cy="40"/>
              </a:xfrm>
              <a:custGeom>
                <a:avLst/>
                <a:gdLst>
                  <a:gd name="T0" fmla="*/ 18 w 18"/>
                  <a:gd name="T1" fmla="*/ 24 h 40"/>
                  <a:gd name="T2" fmla="*/ 18 w 18"/>
                  <a:gd name="T3" fmla="*/ 40 h 40"/>
                  <a:gd name="T4" fmla="*/ 0 w 18"/>
                  <a:gd name="T5" fmla="*/ 18 h 40"/>
                  <a:gd name="T6" fmla="*/ 0 w 18"/>
                  <a:gd name="T7" fmla="*/ 0 h 40"/>
                  <a:gd name="T8" fmla="*/ 18 w 18"/>
                  <a:gd name="T9" fmla="*/ 24 h 40"/>
                </a:gdLst>
                <a:ahLst/>
                <a:cxnLst>
                  <a:cxn ang="0">
                    <a:pos x="T0" y="T1"/>
                  </a:cxn>
                  <a:cxn ang="0">
                    <a:pos x="T2" y="T3"/>
                  </a:cxn>
                  <a:cxn ang="0">
                    <a:pos x="T4" y="T5"/>
                  </a:cxn>
                  <a:cxn ang="0">
                    <a:pos x="T6" y="T7"/>
                  </a:cxn>
                  <a:cxn ang="0">
                    <a:pos x="T8" y="T9"/>
                  </a:cxn>
                </a:cxnLst>
                <a:rect l="0" t="0" r="r" b="b"/>
                <a:pathLst>
                  <a:path w="18" h="40">
                    <a:moveTo>
                      <a:pt x="18" y="24"/>
                    </a:moveTo>
                    <a:lnTo>
                      <a:pt x="18" y="40"/>
                    </a:lnTo>
                    <a:lnTo>
                      <a:pt x="0" y="18"/>
                    </a:lnTo>
                    <a:lnTo>
                      <a:pt x="0" y="0"/>
                    </a:lnTo>
                    <a:lnTo>
                      <a:pt x="18" y="24"/>
                    </a:lnTo>
                    <a:close/>
                  </a:path>
                </a:pathLst>
              </a:custGeom>
              <a:grpFill/>
              <a:ln>
                <a:noFill/>
              </a:ln>
            </p:spPr>
            <p:txBody>
              <a:bodyPr vert="horz" wrap="square" lIns="91440" tIns="45720" rIns="91440" bIns="45720" numCol="1" anchor="t" anchorCtr="0" compatLnSpc="1"/>
              <a:lstStyle/>
              <a:p>
                <a:endParaRPr lang="zh-CN" altLang="en-US"/>
              </a:p>
            </p:txBody>
          </p:sp>
          <p:sp>
            <p:nvSpPr>
              <p:cNvPr id="684" name="Freeform 1332"/>
              <p:cNvSpPr/>
              <p:nvPr/>
            </p:nvSpPr>
            <p:spPr bwMode="auto">
              <a:xfrm>
                <a:off x="5320" y="1386"/>
                <a:ext cx="18" cy="52"/>
              </a:xfrm>
              <a:custGeom>
                <a:avLst/>
                <a:gdLst>
                  <a:gd name="T0" fmla="*/ 0 w 18"/>
                  <a:gd name="T1" fmla="*/ 0 h 52"/>
                  <a:gd name="T2" fmla="*/ 18 w 18"/>
                  <a:gd name="T3" fmla="*/ 22 h 52"/>
                  <a:gd name="T4" fmla="*/ 18 w 18"/>
                  <a:gd name="T5" fmla="*/ 52 h 52"/>
                  <a:gd name="T6" fmla="*/ 0 w 18"/>
                  <a:gd name="T7" fmla="*/ 32 h 52"/>
                  <a:gd name="T8" fmla="*/ 0 w 18"/>
                  <a:gd name="T9" fmla="*/ 0 h 52"/>
                </a:gdLst>
                <a:ahLst/>
                <a:cxnLst>
                  <a:cxn ang="0">
                    <a:pos x="T0" y="T1"/>
                  </a:cxn>
                  <a:cxn ang="0">
                    <a:pos x="T2" y="T3"/>
                  </a:cxn>
                  <a:cxn ang="0">
                    <a:pos x="T4" y="T5"/>
                  </a:cxn>
                  <a:cxn ang="0">
                    <a:pos x="T6" y="T7"/>
                  </a:cxn>
                  <a:cxn ang="0">
                    <a:pos x="T8" y="T9"/>
                  </a:cxn>
                </a:cxnLst>
                <a:rect l="0" t="0" r="r" b="b"/>
                <a:pathLst>
                  <a:path w="18" h="52">
                    <a:moveTo>
                      <a:pt x="0" y="0"/>
                    </a:moveTo>
                    <a:lnTo>
                      <a:pt x="18" y="22"/>
                    </a:lnTo>
                    <a:lnTo>
                      <a:pt x="18" y="52"/>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85" name="Freeform 1333"/>
              <p:cNvSpPr/>
              <p:nvPr/>
            </p:nvSpPr>
            <p:spPr bwMode="auto">
              <a:xfrm>
                <a:off x="5352" y="1424"/>
                <a:ext cx="88" cy="120"/>
              </a:xfrm>
              <a:custGeom>
                <a:avLst/>
                <a:gdLst>
                  <a:gd name="T0" fmla="*/ 88 w 88"/>
                  <a:gd name="T1" fmla="*/ 102 h 120"/>
                  <a:gd name="T2" fmla="*/ 88 w 88"/>
                  <a:gd name="T3" fmla="*/ 120 h 120"/>
                  <a:gd name="T4" fmla="*/ 2 w 88"/>
                  <a:gd name="T5" fmla="*/ 30 h 120"/>
                  <a:gd name="T6" fmla="*/ 2 w 88"/>
                  <a:gd name="T7" fmla="*/ 4 h 120"/>
                  <a:gd name="T8" fmla="*/ 0 w 88"/>
                  <a:gd name="T9" fmla="*/ 0 h 120"/>
                  <a:gd name="T10" fmla="*/ 88 w 88"/>
                  <a:gd name="T11" fmla="*/ 102 h 120"/>
                </a:gdLst>
                <a:ahLst/>
                <a:cxnLst>
                  <a:cxn ang="0">
                    <a:pos x="T0" y="T1"/>
                  </a:cxn>
                  <a:cxn ang="0">
                    <a:pos x="T2" y="T3"/>
                  </a:cxn>
                  <a:cxn ang="0">
                    <a:pos x="T4" y="T5"/>
                  </a:cxn>
                  <a:cxn ang="0">
                    <a:pos x="T6" y="T7"/>
                  </a:cxn>
                  <a:cxn ang="0">
                    <a:pos x="T8" y="T9"/>
                  </a:cxn>
                  <a:cxn ang="0">
                    <a:pos x="T10" y="T11"/>
                  </a:cxn>
                </a:cxnLst>
                <a:rect l="0" t="0" r="r" b="b"/>
                <a:pathLst>
                  <a:path w="88" h="120">
                    <a:moveTo>
                      <a:pt x="88" y="102"/>
                    </a:moveTo>
                    <a:lnTo>
                      <a:pt x="88" y="120"/>
                    </a:lnTo>
                    <a:lnTo>
                      <a:pt x="2" y="30"/>
                    </a:lnTo>
                    <a:lnTo>
                      <a:pt x="2" y="4"/>
                    </a:lnTo>
                    <a:lnTo>
                      <a:pt x="0" y="0"/>
                    </a:lnTo>
                    <a:lnTo>
                      <a:pt x="88" y="102"/>
                    </a:lnTo>
                    <a:close/>
                  </a:path>
                </a:pathLst>
              </a:custGeom>
              <a:grpFill/>
              <a:ln>
                <a:noFill/>
              </a:ln>
            </p:spPr>
            <p:txBody>
              <a:bodyPr vert="horz" wrap="square" lIns="91440" tIns="45720" rIns="91440" bIns="45720" numCol="1" anchor="t" anchorCtr="0" compatLnSpc="1"/>
              <a:lstStyle/>
              <a:p>
                <a:endParaRPr lang="zh-CN" altLang="en-US"/>
              </a:p>
            </p:txBody>
          </p:sp>
          <p:sp>
            <p:nvSpPr>
              <p:cNvPr id="686" name="Freeform 1334"/>
              <p:cNvSpPr/>
              <p:nvPr/>
            </p:nvSpPr>
            <p:spPr bwMode="auto">
              <a:xfrm>
                <a:off x="5456" y="1542"/>
                <a:ext cx="18" cy="36"/>
              </a:xfrm>
              <a:custGeom>
                <a:avLst/>
                <a:gdLst>
                  <a:gd name="T0" fmla="*/ 18 w 18"/>
                  <a:gd name="T1" fmla="*/ 22 h 36"/>
                  <a:gd name="T2" fmla="*/ 18 w 18"/>
                  <a:gd name="T3" fmla="*/ 36 h 36"/>
                  <a:gd name="T4" fmla="*/ 0 w 18"/>
                  <a:gd name="T5" fmla="*/ 18 h 36"/>
                  <a:gd name="T6" fmla="*/ 0 w 18"/>
                  <a:gd name="T7" fmla="*/ 0 h 36"/>
                  <a:gd name="T8" fmla="*/ 18 w 18"/>
                  <a:gd name="T9" fmla="*/ 22 h 36"/>
                </a:gdLst>
                <a:ahLst/>
                <a:cxnLst>
                  <a:cxn ang="0">
                    <a:pos x="T0" y="T1"/>
                  </a:cxn>
                  <a:cxn ang="0">
                    <a:pos x="T2" y="T3"/>
                  </a:cxn>
                  <a:cxn ang="0">
                    <a:pos x="T4" y="T5"/>
                  </a:cxn>
                  <a:cxn ang="0">
                    <a:pos x="T6" y="T7"/>
                  </a:cxn>
                  <a:cxn ang="0">
                    <a:pos x="T8" y="T9"/>
                  </a:cxn>
                </a:cxnLst>
                <a:rect l="0" t="0" r="r" b="b"/>
                <a:pathLst>
                  <a:path w="18" h="36">
                    <a:moveTo>
                      <a:pt x="18" y="22"/>
                    </a:moveTo>
                    <a:lnTo>
                      <a:pt x="18" y="36"/>
                    </a:lnTo>
                    <a:lnTo>
                      <a:pt x="0" y="18"/>
                    </a:lnTo>
                    <a:lnTo>
                      <a:pt x="0" y="0"/>
                    </a:lnTo>
                    <a:lnTo>
                      <a:pt x="18" y="22"/>
                    </a:lnTo>
                    <a:close/>
                  </a:path>
                </a:pathLst>
              </a:custGeom>
              <a:grpFill/>
              <a:ln>
                <a:noFill/>
              </a:ln>
            </p:spPr>
            <p:txBody>
              <a:bodyPr vert="horz" wrap="square" lIns="91440" tIns="45720" rIns="91440" bIns="45720" numCol="1" anchor="t" anchorCtr="0" compatLnSpc="1"/>
              <a:lstStyle/>
              <a:p>
                <a:endParaRPr lang="zh-CN" altLang="en-US"/>
              </a:p>
            </p:txBody>
          </p:sp>
          <p:sp>
            <p:nvSpPr>
              <p:cNvPr id="687" name="Freeform 1335"/>
              <p:cNvSpPr/>
              <p:nvPr/>
            </p:nvSpPr>
            <p:spPr bwMode="auto">
              <a:xfrm>
                <a:off x="5320" y="1444"/>
                <a:ext cx="52" cy="78"/>
              </a:xfrm>
              <a:custGeom>
                <a:avLst/>
                <a:gdLst>
                  <a:gd name="T0" fmla="*/ 0 w 52"/>
                  <a:gd name="T1" fmla="*/ 0 h 78"/>
                  <a:gd name="T2" fmla="*/ 52 w 52"/>
                  <a:gd name="T3" fmla="*/ 52 h 78"/>
                  <a:gd name="T4" fmla="*/ 52 w 52"/>
                  <a:gd name="T5" fmla="*/ 78 h 78"/>
                  <a:gd name="T6" fmla="*/ 0 w 52"/>
                  <a:gd name="T7" fmla="*/ 30 h 78"/>
                  <a:gd name="T8" fmla="*/ 0 w 52"/>
                  <a:gd name="T9" fmla="*/ 0 h 78"/>
                </a:gdLst>
                <a:ahLst/>
                <a:cxnLst>
                  <a:cxn ang="0">
                    <a:pos x="T0" y="T1"/>
                  </a:cxn>
                  <a:cxn ang="0">
                    <a:pos x="T2" y="T3"/>
                  </a:cxn>
                  <a:cxn ang="0">
                    <a:pos x="T4" y="T5"/>
                  </a:cxn>
                  <a:cxn ang="0">
                    <a:pos x="T6" y="T7"/>
                  </a:cxn>
                  <a:cxn ang="0">
                    <a:pos x="T8" y="T9"/>
                  </a:cxn>
                </a:cxnLst>
                <a:rect l="0" t="0" r="r" b="b"/>
                <a:pathLst>
                  <a:path w="52" h="78">
                    <a:moveTo>
                      <a:pt x="0" y="0"/>
                    </a:moveTo>
                    <a:lnTo>
                      <a:pt x="52" y="52"/>
                    </a:lnTo>
                    <a:lnTo>
                      <a:pt x="52" y="78"/>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88" name="Freeform 1336"/>
              <p:cNvSpPr/>
              <p:nvPr/>
            </p:nvSpPr>
            <p:spPr bwMode="auto">
              <a:xfrm>
                <a:off x="5386" y="1512"/>
                <a:ext cx="14" cy="38"/>
              </a:xfrm>
              <a:custGeom>
                <a:avLst/>
                <a:gdLst>
                  <a:gd name="T0" fmla="*/ 0 w 14"/>
                  <a:gd name="T1" fmla="*/ 0 h 38"/>
                  <a:gd name="T2" fmla="*/ 14 w 14"/>
                  <a:gd name="T3" fmla="*/ 14 h 38"/>
                  <a:gd name="T4" fmla="*/ 14 w 14"/>
                  <a:gd name="T5" fmla="*/ 38 h 38"/>
                  <a:gd name="T6" fmla="*/ 0 w 14"/>
                  <a:gd name="T7" fmla="*/ 24 h 38"/>
                  <a:gd name="T8" fmla="*/ 0 w 14"/>
                  <a:gd name="T9" fmla="*/ 0 h 38"/>
                </a:gdLst>
                <a:ahLst/>
                <a:cxnLst>
                  <a:cxn ang="0">
                    <a:pos x="T0" y="T1"/>
                  </a:cxn>
                  <a:cxn ang="0">
                    <a:pos x="T2" y="T3"/>
                  </a:cxn>
                  <a:cxn ang="0">
                    <a:pos x="T4" y="T5"/>
                  </a:cxn>
                  <a:cxn ang="0">
                    <a:pos x="T6" y="T7"/>
                  </a:cxn>
                  <a:cxn ang="0">
                    <a:pos x="T8" y="T9"/>
                  </a:cxn>
                </a:cxnLst>
                <a:rect l="0" t="0" r="r" b="b"/>
                <a:pathLst>
                  <a:path w="14" h="38">
                    <a:moveTo>
                      <a:pt x="0" y="0"/>
                    </a:moveTo>
                    <a:lnTo>
                      <a:pt x="14" y="14"/>
                    </a:lnTo>
                    <a:lnTo>
                      <a:pt x="14" y="38"/>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89" name="Freeform 1337"/>
              <p:cNvSpPr/>
              <p:nvPr/>
            </p:nvSpPr>
            <p:spPr bwMode="auto">
              <a:xfrm>
                <a:off x="5414" y="1542"/>
                <a:ext cx="60" cy="76"/>
              </a:xfrm>
              <a:custGeom>
                <a:avLst/>
                <a:gdLst>
                  <a:gd name="T0" fmla="*/ 60 w 60"/>
                  <a:gd name="T1" fmla="*/ 60 h 76"/>
                  <a:gd name="T2" fmla="*/ 60 w 60"/>
                  <a:gd name="T3" fmla="*/ 76 h 76"/>
                  <a:gd name="T4" fmla="*/ 2 w 60"/>
                  <a:gd name="T5" fmla="*/ 22 h 76"/>
                  <a:gd name="T6" fmla="*/ 2 w 60"/>
                  <a:gd name="T7" fmla="*/ 2 h 76"/>
                  <a:gd name="T8" fmla="*/ 0 w 60"/>
                  <a:gd name="T9" fmla="*/ 0 h 76"/>
                  <a:gd name="T10" fmla="*/ 60 w 60"/>
                  <a:gd name="T11" fmla="*/ 60 h 76"/>
                </a:gdLst>
                <a:ahLst/>
                <a:cxnLst>
                  <a:cxn ang="0">
                    <a:pos x="T0" y="T1"/>
                  </a:cxn>
                  <a:cxn ang="0">
                    <a:pos x="T2" y="T3"/>
                  </a:cxn>
                  <a:cxn ang="0">
                    <a:pos x="T4" y="T5"/>
                  </a:cxn>
                  <a:cxn ang="0">
                    <a:pos x="T6" y="T7"/>
                  </a:cxn>
                  <a:cxn ang="0">
                    <a:pos x="T8" y="T9"/>
                  </a:cxn>
                  <a:cxn ang="0">
                    <a:pos x="T10" y="T11"/>
                  </a:cxn>
                </a:cxnLst>
                <a:rect l="0" t="0" r="r" b="b"/>
                <a:pathLst>
                  <a:path w="60" h="76">
                    <a:moveTo>
                      <a:pt x="60" y="60"/>
                    </a:moveTo>
                    <a:lnTo>
                      <a:pt x="60" y="76"/>
                    </a:lnTo>
                    <a:lnTo>
                      <a:pt x="2" y="22"/>
                    </a:lnTo>
                    <a:lnTo>
                      <a:pt x="2" y="2"/>
                    </a:lnTo>
                    <a:lnTo>
                      <a:pt x="0" y="0"/>
                    </a:lnTo>
                    <a:lnTo>
                      <a:pt x="60" y="60"/>
                    </a:lnTo>
                    <a:close/>
                  </a:path>
                </a:pathLst>
              </a:custGeom>
              <a:grpFill/>
              <a:ln>
                <a:noFill/>
              </a:ln>
            </p:spPr>
            <p:txBody>
              <a:bodyPr vert="horz" wrap="square" lIns="91440" tIns="45720" rIns="91440" bIns="45720" numCol="1" anchor="t" anchorCtr="0" compatLnSpc="1"/>
              <a:lstStyle/>
              <a:p>
                <a:endParaRPr lang="zh-CN" altLang="en-US"/>
              </a:p>
            </p:txBody>
          </p:sp>
          <p:sp>
            <p:nvSpPr>
              <p:cNvPr id="690" name="Freeform 1338"/>
              <p:cNvSpPr/>
              <p:nvPr/>
            </p:nvSpPr>
            <p:spPr bwMode="auto">
              <a:xfrm>
                <a:off x="5320" y="1500"/>
                <a:ext cx="24" cy="50"/>
              </a:xfrm>
              <a:custGeom>
                <a:avLst/>
                <a:gdLst>
                  <a:gd name="T0" fmla="*/ 24 w 24"/>
                  <a:gd name="T1" fmla="*/ 20 h 50"/>
                  <a:gd name="T2" fmla="*/ 24 w 24"/>
                  <a:gd name="T3" fmla="*/ 50 h 50"/>
                  <a:gd name="T4" fmla="*/ 0 w 24"/>
                  <a:gd name="T5" fmla="*/ 30 h 50"/>
                  <a:gd name="T6" fmla="*/ 0 w 24"/>
                  <a:gd name="T7" fmla="*/ 0 h 50"/>
                  <a:gd name="T8" fmla="*/ 24 w 24"/>
                  <a:gd name="T9" fmla="*/ 20 h 50"/>
                </a:gdLst>
                <a:ahLst/>
                <a:cxnLst>
                  <a:cxn ang="0">
                    <a:pos x="T0" y="T1"/>
                  </a:cxn>
                  <a:cxn ang="0">
                    <a:pos x="T2" y="T3"/>
                  </a:cxn>
                  <a:cxn ang="0">
                    <a:pos x="T4" y="T5"/>
                  </a:cxn>
                  <a:cxn ang="0">
                    <a:pos x="T6" y="T7"/>
                  </a:cxn>
                  <a:cxn ang="0">
                    <a:pos x="T8" y="T9"/>
                  </a:cxn>
                </a:cxnLst>
                <a:rect l="0" t="0" r="r" b="b"/>
                <a:pathLst>
                  <a:path w="24" h="50">
                    <a:moveTo>
                      <a:pt x="24" y="20"/>
                    </a:moveTo>
                    <a:lnTo>
                      <a:pt x="24" y="50"/>
                    </a:lnTo>
                    <a:lnTo>
                      <a:pt x="0" y="30"/>
                    </a:lnTo>
                    <a:lnTo>
                      <a:pt x="0" y="0"/>
                    </a:lnTo>
                    <a:lnTo>
                      <a:pt x="24" y="20"/>
                    </a:lnTo>
                    <a:close/>
                  </a:path>
                </a:pathLst>
              </a:custGeom>
              <a:grpFill/>
              <a:ln>
                <a:noFill/>
              </a:ln>
            </p:spPr>
            <p:txBody>
              <a:bodyPr vert="horz" wrap="square" lIns="91440" tIns="45720" rIns="91440" bIns="45720" numCol="1" anchor="t" anchorCtr="0" compatLnSpc="1"/>
              <a:lstStyle/>
              <a:p>
                <a:endParaRPr lang="zh-CN" altLang="en-US"/>
              </a:p>
            </p:txBody>
          </p:sp>
          <p:sp>
            <p:nvSpPr>
              <p:cNvPr id="691" name="Freeform 1339"/>
              <p:cNvSpPr/>
              <p:nvPr/>
            </p:nvSpPr>
            <p:spPr bwMode="auto">
              <a:xfrm>
                <a:off x="5460" y="1626"/>
                <a:ext cx="14" cy="28"/>
              </a:xfrm>
              <a:custGeom>
                <a:avLst/>
                <a:gdLst>
                  <a:gd name="T0" fmla="*/ 14 w 14"/>
                  <a:gd name="T1" fmla="*/ 12 h 28"/>
                  <a:gd name="T2" fmla="*/ 14 w 14"/>
                  <a:gd name="T3" fmla="*/ 28 h 28"/>
                  <a:gd name="T4" fmla="*/ 0 w 14"/>
                  <a:gd name="T5" fmla="*/ 16 h 28"/>
                  <a:gd name="T6" fmla="*/ 0 w 14"/>
                  <a:gd name="T7" fmla="*/ 0 h 28"/>
                  <a:gd name="T8" fmla="*/ 14 w 14"/>
                  <a:gd name="T9" fmla="*/ 12 h 28"/>
                </a:gdLst>
                <a:ahLst/>
                <a:cxnLst>
                  <a:cxn ang="0">
                    <a:pos x="T0" y="T1"/>
                  </a:cxn>
                  <a:cxn ang="0">
                    <a:pos x="T2" y="T3"/>
                  </a:cxn>
                  <a:cxn ang="0">
                    <a:pos x="T4" y="T5"/>
                  </a:cxn>
                  <a:cxn ang="0">
                    <a:pos x="T6" y="T7"/>
                  </a:cxn>
                  <a:cxn ang="0">
                    <a:pos x="T8" y="T9"/>
                  </a:cxn>
                </a:cxnLst>
                <a:rect l="0" t="0" r="r" b="b"/>
                <a:pathLst>
                  <a:path w="14" h="28">
                    <a:moveTo>
                      <a:pt x="14" y="12"/>
                    </a:moveTo>
                    <a:lnTo>
                      <a:pt x="14" y="28"/>
                    </a:lnTo>
                    <a:lnTo>
                      <a:pt x="0" y="16"/>
                    </a:lnTo>
                    <a:lnTo>
                      <a:pt x="0" y="0"/>
                    </a:lnTo>
                    <a:lnTo>
                      <a:pt x="14" y="12"/>
                    </a:lnTo>
                    <a:close/>
                  </a:path>
                </a:pathLst>
              </a:custGeom>
              <a:grpFill/>
              <a:ln>
                <a:noFill/>
              </a:ln>
            </p:spPr>
            <p:txBody>
              <a:bodyPr vert="horz" wrap="square" lIns="91440" tIns="45720" rIns="91440" bIns="45720" numCol="1" anchor="t" anchorCtr="0" compatLnSpc="1"/>
              <a:lstStyle/>
              <a:p>
                <a:endParaRPr lang="zh-CN" altLang="en-US"/>
              </a:p>
            </p:txBody>
          </p:sp>
          <p:sp>
            <p:nvSpPr>
              <p:cNvPr id="692" name="Freeform 1340"/>
              <p:cNvSpPr/>
              <p:nvPr/>
            </p:nvSpPr>
            <p:spPr bwMode="auto">
              <a:xfrm>
                <a:off x="5320" y="1556"/>
                <a:ext cx="58" cy="70"/>
              </a:xfrm>
              <a:custGeom>
                <a:avLst/>
                <a:gdLst>
                  <a:gd name="T0" fmla="*/ 0 w 58"/>
                  <a:gd name="T1" fmla="*/ 0 h 70"/>
                  <a:gd name="T2" fmla="*/ 58 w 58"/>
                  <a:gd name="T3" fmla="*/ 46 h 70"/>
                  <a:gd name="T4" fmla="*/ 58 w 58"/>
                  <a:gd name="T5" fmla="*/ 70 h 70"/>
                  <a:gd name="T6" fmla="*/ 0 w 58"/>
                  <a:gd name="T7" fmla="*/ 30 h 70"/>
                  <a:gd name="T8" fmla="*/ 0 w 58"/>
                  <a:gd name="T9" fmla="*/ 0 h 70"/>
                </a:gdLst>
                <a:ahLst/>
                <a:cxnLst>
                  <a:cxn ang="0">
                    <a:pos x="T0" y="T1"/>
                  </a:cxn>
                  <a:cxn ang="0">
                    <a:pos x="T2" y="T3"/>
                  </a:cxn>
                  <a:cxn ang="0">
                    <a:pos x="T4" y="T5"/>
                  </a:cxn>
                  <a:cxn ang="0">
                    <a:pos x="T6" y="T7"/>
                  </a:cxn>
                  <a:cxn ang="0">
                    <a:pos x="T8" y="T9"/>
                  </a:cxn>
                </a:cxnLst>
                <a:rect l="0" t="0" r="r" b="b"/>
                <a:pathLst>
                  <a:path w="58" h="70">
                    <a:moveTo>
                      <a:pt x="0" y="0"/>
                    </a:moveTo>
                    <a:lnTo>
                      <a:pt x="58" y="46"/>
                    </a:lnTo>
                    <a:lnTo>
                      <a:pt x="58" y="70"/>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93" name="Freeform 1341"/>
              <p:cNvSpPr/>
              <p:nvPr/>
            </p:nvSpPr>
            <p:spPr bwMode="auto">
              <a:xfrm>
                <a:off x="5392" y="1612"/>
                <a:ext cx="18" cy="36"/>
              </a:xfrm>
              <a:custGeom>
                <a:avLst/>
                <a:gdLst>
                  <a:gd name="T0" fmla="*/ 0 w 18"/>
                  <a:gd name="T1" fmla="*/ 0 h 36"/>
                  <a:gd name="T2" fmla="*/ 18 w 18"/>
                  <a:gd name="T3" fmla="*/ 14 h 36"/>
                  <a:gd name="T4" fmla="*/ 18 w 18"/>
                  <a:gd name="T5" fmla="*/ 36 h 36"/>
                  <a:gd name="T6" fmla="*/ 2 w 18"/>
                  <a:gd name="T7" fmla="*/ 24 h 36"/>
                  <a:gd name="T8" fmla="*/ 2 w 18"/>
                  <a:gd name="T9" fmla="*/ 2 h 36"/>
                  <a:gd name="T10" fmla="*/ 0 w 18"/>
                  <a:gd name="T11" fmla="*/ 0 h 36"/>
                </a:gdLst>
                <a:ahLst/>
                <a:cxnLst>
                  <a:cxn ang="0">
                    <a:pos x="T0" y="T1"/>
                  </a:cxn>
                  <a:cxn ang="0">
                    <a:pos x="T2" y="T3"/>
                  </a:cxn>
                  <a:cxn ang="0">
                    <a:pos x="T4" y="T5"/>
                  </a:cxn>
                  <a:cxn ang="0">
                    <a:pos x="T6" y="T7"/>
                  </a:cxn>
                  <a:cxn ang="0">
                    <a:pos x="T8" y="T9"/>
                  </a:cxn>
                  <a:cxn ang="0">
                    <a:pos x="T10" y="T11"/>
                  </a:cxn>
                </a:cxnLst>
                <a:rect l="0" t="0" r="r" b="b"/>
                <a:pathLst>
                  <a:path w="18" h="36">
                    <a:moveTo>
                      <a:pt x="0" y="0"/>
                    </a:moveTo>
                    <a:lnTo>
                      <a:pt x="18" y="14"/>
                    </a:lnTo>
                    <a:lnTo>
                      <a:pt x="18" y="36"/>
                    </a:lnTo>
                    <a:lnTo>
                      <a:pt x="2" y="24"/>
                    </a:lnTo>
                    <a:lnTo>
                      <a:pt x="2" y="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94" name="Freeform 1342"/>
              <p:cNvSpPr/>
              <p:nvPr/>
            </p:nvSpPr>
            <p:spPr bwMode="auto">
              <a:xfrm>
                <a:off x="5426" y="1638"/>
                <a:ext cx="48" cy="54"/>
              </a:xfrm>
              <a:custGeom>
                <a:avLst/>
                <a:gdLst>
                  <a:gd name="T0" fmla="*/ 48 w 48"/>
                  <a:gd name="T1" fmla="*/ 38 h 54"/>
                  <a:gd name="T2" fmla="*/ 48 w 48"/>
                  <a:gd name="T3" fmla="*/ 54 h 54"/>
                  <a:gd name="T4" fmla="*/ 0 w 48"/>
                  <a:gd name="T5" fmla="*/ 20 h 54"/>
                  <a:gd name="T6" fmla="*/ 0 w 48"/>
                  <a:gd name="T7" fmla="*/ 0 h 54"/>
                  <a:gd name="T8" fmla="*/ 48 w 48"/>
                  <a:gd name="T9" fmla="*/ 38 h 54"/>
                </a:gdLst>
                <a:ahLst/>
                <a:cxnLst>
                  <a:cxn ang="0">
                    <a:pos x="T0" y="T1"/>
                  </a:cxn>
                  <a:cxn ang="0">
                    <a:pos x="T2" y="T3"/>
                  </a:cxn>
                  <a:cxn ang="0">
                    <a:pos x="T4" y="T5"/>
                  </a:cxn>
                  <a:cxn ang="0">
                    <a:pos x="T6" y="T7"/>
                  </a:cxn>
                  <a:cxn ang="0">
                    <a:pos x="T8" y="T9"/>
                  </a:cxn>
                </a:cxnLst>
                <a:rect l="0" t="0" r="r" b="b"/>
                <a:pathLst>
                  <a:path w="48" h="54">
                    <a:moveTo>
                      <a:pt x="48" y="38"/>
                    </a:moveTo>
                    <a:lnTo>
                      <a:pt x="48" y="54"/>
                    </a:lnTo>
                    <a:lnTo>
                      <a:pt x="0" y="20"/>
                    </a:lnTo>
                    <a:lnTo>
                      <a:pt x="0" y="0"/>
                    </a:lnTo>
                    <a:lnTo>
                      <a:pt x="48" y="38"/>
                    </a:lnTo>
                    <a:close/>
                  </a:path>
                </a:pathLst>
              </a:custGeom>
              <a:grpFill/>
              <a:ln>
                <a:noFill/>
              </a:ln>
            </p:spPr>
            <p:txBody>
              <a:bodyPr vert="horz" wrap="square" lIns="91440" tIns="45720" rIns="91440" bIns="45720" numCol="1" anchor="t" anchorCtr="0" compatLnSpc="1"/>
              <a:lstStyle/>
              <a:p>
                <a:endParaRPr lang="zh-CN" altLang="en-US"/>
              </a:p>
            </p:txBody>
          </p:sp>
          <p:sp>
            <p:nvSpPr>
              <p:cNvPr id="695" name="Freeform 1343"/>
              <p:cNvSpPr/>
              <p:nvPr/>
            </p:nvSpPr>
            <p:spPr bwMode="auto">
              <a:xfrm>
                <a:off x="5320" y="1612"/>
                <a:ext cx="18" cy="42"/>
              </a:xfrm>
              <a:custGeom>
                <a:avLst/>
                <a:gdLst>
                  <a:gd name="T0" fmla="*/ 0 w 18"/>
                  <a:gd name="T1" fmla="*/ 0 h 42"/>
                  <a:gd name="T2" fmla="*/ 18 w 18"/>
                  <a:gd name="T3" fmla="*/ 12 h 42"/>
                  <a:gd name="T4" fmla="*/ 18 w 18"/>
                  <a:gd name="T5" fmla="*/ 42 h 42"/>
                  <a:gd name="T6" fmla="*/ 0 w 18"/>
                  <a:gd name="T7" fmla="*/ 30 h 42"/>
                  <a:gd name="T8" fmla="*/ 0 w 18"/>
                  <a:gd name="T9" fmla="*/ 0 h 42"/>
                </a:gdLst>
                <a:ahLst/>
                <a:cxnLst>
                  <a:cxn ang="0">
                    <a:pos x="T0" y="T1"/>
                  </a:cxn>
                  <a:cxn ang="0">
                    <a:pos x="T2" y="T3"/>
                  </a:cxn>
                  <a:cxn ang="0">
                    <a:pos x="T4" y="T5"/>
                  </a:cxn>
                  <a:cxn ang="0">
                    <a:pos x="T6" y="T7"/>
                  </a:cxn>
                  <a:cxn ang="0">
                    <a:pos x="T8" y="T9"/>
                  </a:cxn>
                </a:cxnLst>
                <a:rect l="0" t="0" r="r" b="b"/>
                <a:pathLst>
                  <a:path w="18" h="42">
                    <a:moveTo>
                      <a:pt x="0" y="0"/>
                    </a:moveTo>
                    <a:lnTo>
                      <a:pt x="18" y="12"/>
                    </a:lnTo>
                    <a:lnTo>
                      <a:pt x="18" y="42"/>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96" name="Freeform 1344"/>
              <p:cNvSpPr/>
              <p:nvPr/>
            </p:nvSpPr>
            <p:spPr bwMode="auto">
              <a:xfrm>
                <a:off x="5354" y="1634"/>
                <a:ext cx="18" cy="36"/>
              </a:xfrm>
              <a:custGeom>
                <a:avLst/>
                <a:gdLst>
                  <a:gd name="T0" fmla="*/ 18 w 18"/>
                  <a:gd name="T1" fmla="*/ 10 h 36"/>
                  <a:gd name="T2" fmla="*/ 18 w 18"/>
                  <a:gd name="T3" fmla="*/ 36 h 36"/>
                  <a:gd name="T4" fmla="*/ 0 w 18"/>
                  <a:gd name="T5" fmla="*/ 28 h 36"/>
                  <a:gd name="T6" fmla="*/ 0 w 18"/>
                  <a:gd name="T7" fmla="*/ 0 h 36"/>
                  <a:gd name="T8" fmla="*/ 18 w 18"/>
                  <a:gd name="T9" fmla="*/ 10 h 36"/>
                </a:gdLst>
                <a:ahLst/>
                <a:cxnLst>
                  <a:cxn ang="0">
                    <a:pos x="T0" y="T1"/>
                  </a:cxn>
                  <a:cxn ang="0">
                    <a:pos x="T2" y="T3"/>
                  </a:cxn>
                  <a:cxn ang="0">
                    <a:pos x="T4" y="T5"/>
                  </a:cxn>
                  <a:cxn ang="0">
                    <a:pos x="T6" y="T7"/>
                  </a:cxn>
                  <a:cxn ang="0">
                    <a:pos x="T8" y="T9"/>
                  </a:cxn>
                </a:cxnLst>
                <a:rect l="0" t="0" r="r" b="b"/>
                <a:pathLst>
                  <a:path w="18" h="36">
                    <a:moveTo>
                      <a:pt x="18" y="10"/>
                    </a:moveTo>
                    <a:lnTo>
                      <a:pt x="18" y="36"/>
                    </a:lnTo>
                    <a:lnTo>
                      <a:pt x="0" y="28"/>
                    </a:lnTo>
                    <a:lnTo>
                      <a:pt x="0" y="0"/>
                    </a:lnTo>
                    <a:lnTo>
                      <a:pt x="18" y="10"/>
                    </a:lnTo>
                    <a:close/>
                  </a:path>
                </a:pathLst>
              </a:custGeom>
              <a:grpFill/>
              <a:ln>
                <a:noFill/>
              </a:ln>
            </p:spPr>
            <p:txBody>
              <a:bodyPr vert="horz" wrap="square" lIns="91440" tIns="45720" rIns="91440" bIns="45720" numCol="1" anchor="t" anchorCtr="0" compatLnSpc="1"/>
              <a:lstStyle/>
              <a:p>
                <a:endParaRPr lang="zh-CN" altLang="en-US"/>
              </a:p>
            </p:txBody>
          </p:sp>
          <p:sp>
            <p:nvSpPr>
              <p:cNvPr id="697" name="Freeform 1345"/>
              <p:cNvSpPr/>
              <p:nvPr/>
            </p:nvSpPr>
            <p:spPr bwMode="auto">
              <a:xfrm>
                <a:off x="5386" y="1654"/>
                <a:ext cx="50" cy="52"/>
              </a:xfrm>
              <a:custGeom>
                <a:avLst/>
                <a:gdLst>
                  <a:gd name="T0" fmla="*/ 50 w 50"/>
                  <a:gd name="T1" fmla="*/ 34 h 52"/>
                  <a:gd name="T2" fmla="*/ 50 w 50"/>
                  <a:gd name="T3" fmla="*/ 52 h 52"/>
                  <a:gd name="T4" fmla="*/ 0 w 50"/>
                  <a:gd name="T5" fmla="*/ 26 h 52"/>
                  <a:gd name="T6" fmla="*/ 0 w 50"/>
                  <a:gd name="T7" fmla="*/ 0 h 52"/>
                  <a:gd name="T8" fmla="*/ 50 w 50"/>
                  <a:gd name="T9" fmla="*/ 34 h 52"/>
                </a:gdLst>
                <a:ahLst/>
                <a:cxnLst>
                  <a:cxn ang="0">
                    <a:pos x="T0" y="T1"/>
                  </a:cxn>
                  <a:cxn ang="0">
                    <a:pos x="T2" y="T3"/>
                  </a:cxn>
                  <a:cxn ang="0">
                    <a:pos x="T4" y="T5"/>
                  </a:cxn>
                  <a:cxn ang="0">
                    <a:pos x="T6" y="T7"/>
                  </a:cxn>
                  <a:cxn ang="0">
                    <a:pos x="T8" y="T9"/>
                  </a:cxn>
                </a:cxnLst>
                <a:rect l="0" t="0" r="r" b="b"/>
                <a:pathLst>
                  <a:path w="50" h="52">
                    <a:moveTo>
                      <a:pt x="50" y="34"/>
                    </a:moveTo>
                    <a:lnTo>
                      <a:pt x="50" y="52"/>
                    </a:lnTo>
                    <a:lnTo>
                      <a:pt x="0" y="26"/>
                    </a:lnTo>
                    <a:lnTo>
                      <a:pt x="0" y="0"/>
                    </a:lnTo>
                    <a:lnTo>
                      <a:pt x="50" y="34"/>
                    </a:lnTo>
                    <a:close/>
                  </a:path>
                </a:pathLst>
              </a:custGeom>
              <a:grpFill/>
              <a:ln>
                <a:noFill/>
              </a:ln>
            </p:spPr>
            <p:txBody>
              <a:bodyPr vert="horz" wrap="square" lIns="91440" tIns="45720" rIns="91440" bIns="45720" numCol="1" anchor="t" anchorCtr="0" compatLnSpc="1"/>
              <a:lstStyle/>
              <a:p>
                <a:endParaRPr lang="zh-CN" altLang="en-US"/>
              </a:p>
            </p:txBody>
          </p:sp>
          <p:sp>
            <p:nvSpPr>
              <p:cNvPr id="698" name="Freeform 1346"/>
              <p:cNvSpPr/>
              <p:nvPr/>
            </p:nvSpPr>
            <p:spPr bwMode="auto">
              <a:xfrm>
                <a:off x="5452" y="1696"/>
                <a:ext cx="22" cy="30"/>
              </a:xfrm>
              <a:custGeom>
                <a:avLst/>
                <a:gdLst>
                  <a:gd name="T0" fmla="*/ 22 w 22"/>
                  <a:gd name="T1" fmla="*/ 16 h 30"/>
                  <a:gd name="T2" fmla="*/ 22 w 22"/>
                  <a:gd name="T3" fmla="*/ 30 h 30"/>
                  <a:gd name="T4" fmla="*/ 0 w 22"/>
                  <a:gd name="T5" fmla="*/ 18 h 30"/>
                  <a:gd name="T6" fmla="*/ 0 w 22"/>
                  <a:gd name="T7" fmla="*/ 0 h 30"/>
                  <a:gd name="T8" fmla="*/ 22 w 22"/>
                  <a:gd name="T9" fmla="*/ 16 h 30"/>
                </a:gdLst>
                <a:ahLst/>
                <a:cxnLst>
                  <a:cxn ang="0">
                    <a:pos x="T0" y="T1"/>
                  </a:cxn>
                  <a:cxn ang="0">
                    <a:pos x="T2" y="T3"/>
                  </a:cxn>
                  <a:cxn ang="0">
                    <a:pos x="T4" y="T5"/>
                  </a:cxn>
                  <a:cxn ang="0">
                    <a:pos x="T6" y="T7"/>
                  </a:cxn>
                  <a:cxn ang="0">
                    <a:pos x="T8" y="T9"/>
                  </a:cxn>
                </a:cxnLst>
                <a:rect l="0" t="0" r="r" b="b"/>
                <a:pathLst>
                  <a:path w="22" h="30">
                    <a:moveTo>
                      <a:pt x="22" y="16"/>
                    </a:moveTo>
                    <a:lnTo>
                      <a:pt x="22" y="30"/>
                    </a:lnTo>
                    <a:lnTo>
                      <a:pt x="0" y="18"/>
                    </a:lnTo>
                    <a:lnTo>
                      <a:pt x="0" y="0"/>
                    </a:lnTo>
                    <a:lnTo>
                      <a:pt x="22" y="16"/>
                    </a:lnTo>
                    <a:close/>
                  </a:path>
                </a:pathLst>
              </a:custGeom>
              <a:grpFill/>
              <a:ln>
                <a:noFill/>
              </a:ln>
            </p:spPr>
            <p:txBody>
              <a:bodyPr vert="horz" wrap="square" lIns="91440" tIns="45720" rIns="91440" bIns="45720" numCol="1" anchor="t" anchorCtr="0" compatLnSpc="1"/>
              <a:lstStyle/>
              <a:p>
                <a:endParaRPr lang="zh-CN" altLang="en-US"/>
              </a:p>
            </p:txBody>
          </p:sp>
          <p:sp>
            <p:nvSpPr>
              <p:cNvPr id="699" name="Freeform 1347"/>
              <p:cNvSpPr/>
              <p:nvPr/>
            </p:nvSpPr>
            <p:spPr bwMode="auto">
              <a:xfrm>
                <a:off x="5320" y="1668"/>
                <a:ext cx="32" cy="44"/>
              </a:xfrm>
              <a:custGeom>
                <a:avLst/>
                <a:gdLst>
                  <a:gd name="T0" fmla="*/ 0 w 32"/>
                  <a:gd name="T1" fmla="*/ 0 h 44"/>
                  <a:gd name="T2" fmla="*/ 32 w 32"/>
                  <a:gd name="T3" fmla="*/ 16 h 44"/>
                  <a:gd name="T4" fmla="*/ 32 w 32"/>
                  <a:gd name="T5" fmla="*/ 44 h 44"/>
                  <a:gd name="T6" fmla="*/ 0 w 32"/>
                  <a:gd name="T7" fmla="*/ 32 h 44"/>
                  <a:gd name="T8" fmla="*/ 0 w 32"/>
                  <a:gd name="T9" fmla="*/ 0 h 44"/>
                </a:gdLst>
                <a:ahLst/>
                <a:cxnLst>
                  <a:cxn ang="0">
                    <a:pos x="T0" y="T1"/>
                  </a:cxn>
                  <a:cxn ang="0">
                    <a:pos x="T2" y="T3"/>
                  </a:cxn>
                  <a:cxn ang="0">
                    <a:pos x="T4" y="T5"/>
                  </a:cxn>
                  <a:cxn ang="0">
                    <a:pos x="T6" y="T7"/>
                  </a:cxn>
                  <a:cxn ang="0">
                    <a:pos x="T8" y="T9"/>
                  </a:cxn>
                </a:cxnLst>
                <a:rect l="0" t="0" r="r" b="b"/>
                <a:pathLst>
                  <a:path w="32" h="44">
                    <a:moveTo>
                      <a:pt x="0" y="0"/>
                    </a:moveTo>
                    <a:lnTo>
                      <a:pt x="32" y="16"/>
                    </a:lnTo>
                    <a:lnTo>
                      <a:pt x="32" y="4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00" name="Freeform 1348"/>
              <p:cNvSpPr/>
              <p:nvPr/>
            </p:nvSpPr>
            <p:spPr bwMode="auto">
              <a:xfrm>
                <a:off x="5366" y="1692"/>
                <a:ext cx="32" cy="40"/>
              </a:xfrm>
              <a:custGeom>
                <a:avLst/>
                <a:gdLst>
                  <a:gd name="T0" fmla="*/ 0 w 32"/>
                  <a:gd name="T1" fmla="*/ 0 h 40"/>
                  <a:gd name="T2" fmla="*/ 32 w 32"/>
                  <a:gd name="T3" fmla="*/ 16 h 40"/>
                  <a:gd name="T4" fmla="*/ 32 w 32"/>
                  <a:gd name="T5" fmla="*/ 40 h 40"/>
                  <a:gd name="T6" fmla="*/ 0 w 32"/>
                  <a:gd name="T7" fmla="*/ 26 h 40"/>
                  <a:gd name="T8" fmla="*/ 0 w 32"/>
                  <a:gd name="T9" fmla="*/ 0 h 40"/>
                </a:gdLst>
                <a:ahLst/>
                <a:cxnLst>
                  <a:cxn ang="0">
                    <a:pos x="T0" y="T1"/>
                  </a:cxn>
                  <a:cxn ang="0">
                    <a:pos x="T2" y="T3"/>
                  </a:cxn>
                  <a:cxn ang="0">
                    <a:pos x="T4" y="T5"/>
                  </a:cxn>
                  <a:cxn ang="0">
                    <a:pos x="T6" y="T7"/>
                  </a:cxn>
                  <a:cxn ang="0">
                    <a:pos x="T8" y="T9"/>
                  </a:cxn>
                </a:cxnLst>
                <a:rect l="0" t="0" r="r" b="b"/>
                <a:pathLst>
                  <a:path w="32" h="40">
                    <a:moveTo>
                      <a:pt x="0" y="0"/>
                    </a:moveTo>
                    <a:lnTo>
                      <a:pt x="32" y="16"/>
                    </a:lnTo>
                    <a:lnTo>
                      <a:pt x="32" y="40"/>
                    </a:lnTo>
                    <a:lnTo>
                      <a:pt x="0" y="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01" name="Freeform 1349"/>
              <p:cNvSpPr/>
              <p:nvPr/>
            </p:nvSpPr>
            <p:spPr bwMode="auto">
              <a:xfrm>
                <a:off x="5414" y="1716"/>
                <a:ext cx="60" cy="46"/>
              </a:xfrm>
              <a:custGeom>
                <a:avLst/>
                <a:gdLst>
                  <a:gd name="T0" fmla="*/ 60 w 60"/>
                  <a:gd name="T1" fmla="*/ 32 h 46"/>
                  <a:gd name="T2" fmla="*/ 60 w 60"/>
                  <a:gd name="T3" fmla="*/ 46 h 46"/>
                  <a:gd name="T4" fmla="*/ 0 w 60"/>
                  <a:gd name="T5" fmla="*/ 22 h 46"/>
                  <a:gd name="T6" fmla="*/ 0 w 60"/>
                  <a:gd name="T7" fmla="*/ 0 h 46"/>
                  <a:gd name="T8" fmla="*/ 60 w 60"/>
                  <a:gd name="T9" fmla="*/ 32 h 46"/>
                </a:gdLst>
                <a:ahLst/>
                <a:cxnLst>
                  <a:cxn ang="0">
                    <a:pos x="T0" y="T1"/>
                  </a:cxn>
                  <a:cxn ang="0">
                    <a:pos x="T2" y="T3"/>
                  </a:cxn>
                  <a:cxn ang="0">
                    <a:pos x="T4" y="T5"/>
                  </a:cxn>
                  <a:cxn ang="0">
                    <a:pos x="T6" y="T7"/>
                  </a:cxn>
                  <a:cxn ang="0">
                    <a:pos x="T8" y="T9"/>
                  </a:cxn>
                </a:cxnLst>
                <a:rect l="0" t="0" r="r" b="b"/>
                <a:pathLst>
                  <a:path w="60" h="46">
                    <a:moveTo>
                      <a:pt x="60" y="32"/>
                    </a:moveTo>
                    <a:lnTo>
                      <a:pt x="60" y="46"/>
                    </a:lnTo>
                    <a:lnTo>
                      <a:pt x="0" y="22"/>
                    </a:lnTo>
                    <a:lnTo>
                      <a:pt x="0" y="0"/>
                    </a:lnTo>
                    <a:lnTo>
                      <a:pt x="60" y="32"/>
                    </a:lnTo>
                    <a:close/>
                  </a:path>
                </a:pathLst>
              </a:custGeom>
              <a:grpFill/>
              <a:ln>
                <a:noFill/>
              </a:ln>
            </p:spPr>
            <p:txBody>
              <a:bodyPr vert="horz" wrap="square" lIns="91440" tIns="45720" rIns="91440" bIns="45720" numCol="1" anchor="t" anchorCtr="0" compatLnSpc="1"/>
              <a:lstStyle/>
              <a:p>
                <a:endParaRPr lang="zh-CN" altLang="en-US"/>
              </a:p>
            </p:txBody>
          </p:sp>
          <p:sp>
            <p:nvSpPr>
              <p:cNvPr id="702" name="Freeform 1350"/>
              <p:cNvSpPr/>
              <p:nvPr/>
            </p:nvSpPr>
            <p:spPr bwMode="auto">
              <a:xfrm>
                <a:off x="5320" y="1724"/>
                <a:ext cx="58" cy="48"/>
              </a:xfrm>
              <a:custGeom>
                <a:avLst/>
                <a:gdLst>
                  <a:gd name="T0" fmla="*/ 0 w 58"/>
                  <a:gd name="T1" fmla="*/ 0 h 48"/>
                  <a:gd name="T2" fmla="*/ 58 w 58"/>
                  <a:gd name="T3" fmla="*/ 22 h 48"/>
                  <a:gd name="T4" fmla="*/ 58 w 58"/>
                  <a:gd name="T5" fmla="*/ 48 h 48"/>
                  <a:gd name="T6" fmla="*/ 0 w 58"/>
                  <a:gd name="T7" fmla="*/ 32 h 48"/>
                  <a:gd name="T8" fmla="*/ 0 w 58"/>
                  <a:gd name="T9" fmla="*/ 0 h 48"/>
                </a:gdLst>
                <a:ahLst/>
                <a:cxnLst>
                  <a:cxn ang="0">
                    <a:pos x="T0" y="T1"/>
                  </a:cxn>
                  <a:cxn ang="0">
                    <a:pos x="T2" y="T3"/>
                  </a:cxn>
                  <a:cxn ang="0">
                    <a:pos x="T4" y="T5"/>
                  </a:cxn>
                  <a:cxn ang="0">
                    <a:pos x="T6" y="T7"/>
                  </a:cxn>
                  <a:cxn ang="0">
                    <a:pos x="T8" y="T9"/>
                  </a:cxn>
                </a:cxnLst>
                <a:rect l="0" t="0" r="r" b="b"/>
                <a:pathLst>
                  <a:path w="58" h="48">
                    <a:moveTo>
                      <a:pt x="0" y="0"/>
                    </a:moveTo>
                    <a:lnTo>
                      <a:pt x="58" y="22"/>
                    </a:lnTo>
                    <a:lnTo>
                      <a:pt x="58" y="48"/>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03" name="Freeform 1351"/>
              <p:cNvSpPr/>
              <p:nvPr/>
            </p:nvSpPr>
            <p:spPr bwMode="auto">
              <a:xfrm>
                <a:off x="5394" y="1752"/>
                <a:ext cx="42" cy="36"/>
              </a:xfrm>
              <a:custGeom>
                <a:avLst/>
                <a:gdLst>
                  <a:gd name="T0" fmla="*/ 42 w 42"/>
                  <a:gd name="T1" fmla="*/ 16 h 36"/>
                  <a:gd name="T2" fmla="*/ 42 w 42"/>
                  <a:gd name="T3" fmla="*/ 36 h 36"/>
                  <a:gd name="T4" fmla="*/ 0 w 42"/>
                  <a:gd name="T5" fmla="*/ 24 h 36"/>
                  <a:gd name="T6" fmla="*/ 0 w 42"/>
                  <a:gd name="T7" fmla="*/ 0 h 36"/>
                  <a:gd name="T8" fmla="*/ 42 w 42"/>
                  <a:gd name="T9" fmla="*/ 16 h 36"/>
                </a:gdLst>
                <a:ahLst/>
                <a:cxnLst>
                  <a:cxn ang="0">
                    <a:pos x="T0" y="T1"/>
                  </a:cxn>
                  <a:cxn ang="0">
                    <a:pos x="T2" y="T3"/>
                  </a:cxn>
                  <a:cxn ang="0">
                    <a:pos x="T4" y="T5"/>
                  </a:cxn>
                  <a:cxn ang="0">
                    <a:pos x="T6" y="T7"/>
                  </a:cxn>
                  <a:cxn ang="0">
                    <a:pos x="T8" y="T9"/>
                  </a:cxn>
                </a:cxnLst>
                <a:rect l="0" t="0" r="r" b="b"/>
                <a:pathLst>
                  <a:path w="42" h="36">
                    <a:moveTo>
                      <a:pt x="42" y="16"/>
                    </a:moveTo>
                    <a:lnTo>
                      <a:pt x="42" y="36"/>
                    </a:lnTo>
                    <a:lnTo>
                      <a:pt x="0" y="24"/>
                    </a:lnTo>
                    <a:lnTo>
                      <a:pt x="0" y="0"/>
                    </a:lnTo>
                    <a:lnTo>
                      <a:pt x="42" y="16"/>
                    </a:lnTo>
                    <a:close/>
                  </a:path>
                </a:pathLst>
              </a:custGeom>
              <a:grpFill/>
              <a:ln>
                <a:noFill/>
              </a:ln>
            </p:spPr>
            <p:txBody>
              <a:bodyPr vert="horz" wrap="square" lIns="91440" tIns="45720" rIns="91440" bIns="45720" numCol="1" anchor="t" anchorCtr="0" compatLnSpc="1"/>
              <a:lstStyle/>
              <a:p>
                <a:endParaRPr lang="zh-CN" altLang="en-US"/>
              </a:p>
            </p:txBody>
          </p:sp>
          <p:sp>
            <p:nvSpPr>
              <p:cNvPr id="704" name="Freeform 1352"/>
              <p:cNvSpPr/>
              <p:nvPr/>
            </p:nvSpPr>
            <p:spPr bwMode="auto">
              <a:xfrm>
                <a:off x="5452" y="1774"/>
                <a:ext cx="22" cy="24"/>
              </a:xfrm>
              <a:custGeom>
                <a:avLst/>
                <a:gdLst>
                  <a:gd name="T0" fmla="*/ 22 w 22"/>
                  <a:gd name="T1" fmla="*/ 10 h 24"/>
                  <a:gd name="T2" fmla="*/ 22 w 22"/>
                  <a:gd name="T3" fmla="*/ 24 h 24"/>
                  <a:gd name="T4" fmla="*/ 0 w 22"/>
                  <a:gd name="T5" fmla="*/ 18 h 24"/>
                  <a:gd name="T6" fmla="*/ 0 w 22"/>
                  <a:gd name="T7" fmla="*/ 0 h 24"/>
                  <a:gd name="T8" fmla="*/ 22 w 22"/>
                  <a:gd name="T9" fmla="*/ 10 h 24"/>
                </a:gdLst>
                <a:ahLst/>
                <a:cxnLst>
                  <a:cxn ang="0">
                    <a:pos x="T0" y="T1"/>
                  </a:cxn>
                  <a:cxn ang="0">
                    <a:pos x="T2" y="T3"/>
                  </a:cxn>
                  <a:cxn ang="0">
                    <a:pos x="T4" y="T5"/>
                  </a:cxn>
                  <a:cxn ang="0">
                    <a:pos x="T6" y="T7"/>
                  </a:cxn>
                  <a:cxn ang="0">
                    <a:pos x="T8" y="T9"/>
                  </a:cxn>
                </a:cxnLst>
                <a:rect l="0" t="0" r="r" b="b"/>
                <a:pathLst>
                  <a:path w="22" h="24">
                    <a:moveTo>
                      <a:pt x="22" y="10"/>
                    </a:moveTo>
                    <a:lnTo>
                      <a:pt x="22" y="24"/>
                    </a:lnTo>
                    <a:lnTo>
                      <a:pt x="0" y="18"/>
                    </a:lnTo>
                    <a:lnTo>
                      <a:pt x="0" y="0"/>
                    </a:lnTo>
                    <a:lnTo>
                      <a:pt x="22" y="10"/>
                    </a:lnTo>
                    <a:close/>
                  </a:path>
                </a:pathLst>
              </a:custGeom>
              <a:grpFill/>
              <a:ln>
                <a:noFill/>
              </a:ln>
            </p:spPr>
            <p:txBody>
              <a:bodyPr vert="horz" wrap="square" lIns="91440" tIns="45720" rIns="91440" bIns="45720" numCol="1" anchor="t" anchorCtr="0" compatLnSpc="1"/>
              <a:lstStyle/>
              <a:p>
                <a:endParaRPr lang="zh-CN" altLang="en-US"/>
              </a:p>
            </p:txBody>
          </p:sp>
          <p:sp>
            <p:nvSpPr>
              <p:cNvPr id="705" name="Freeform 1353"/>
              <p:cNvSpPr/>
              <p:nvPr/>
            </p:nvSpPr>
            <p:spPr bwMode="auto">
              <a:xfrm>
                <a:off x="5320" y="1780"/>
                <a:ext cx="24" cy="36"/>
              </a:xfrm>
              <a:custGeom>
                <a:avLst/>
                <a:gdLst>
                  <a:gd name="T0" fmla="*/ 0 w 24"/>
                  <a:gd name="T1" fmla="*/ 0 h 36"/>
                  <a:gd name="T2" fmla="*/ 24 w 24"/>
                  <a:gd name="T3" fmla="*/ 6 h 36"/>
                  <a:gd name="T4" fmla="*/ 24 w 24"/>
                  <a:gd name="T5" fmla="*/ 36 h 36"/>
                  <a:gd name="T6" fmla="*/ 0 w 24"/>
                  <a:gd name="T7" fmla="*/ 32 h 36"/>
                  <a:gd name="T8" fmla="*/ 0 w 24"/>
                  <a:gd name="T9" fmla="*/ 0 h 36"/>
                </a:gdLst>
                <a:ahLst/>
                <a:cxnLst>
                  <a:cxn ang="0">
                    <a:pos x="T0" y="T1"/>
                  </a:cxn>
                  <a:cxn ang="0">
                    <a:pos x="T2" y="T3"/>
                  </a:cxn>
                  <a:cxn ang="0">
                    <a:pos x="T4" y="T5"/>
                  </a:cxn>
                  <a:cxn ang="0">
                    <a:pos x="T6" y="T7"/>
                  </a:cxn>
                  <a:cxn ang="0">
                    <a:pos x="T8" y="T9"/>
                  </a:cxn>
                </a:cxnLst>
                <a:rect l="0" t="0" r="r" b="b"/>
                <a:pathLst>
                  <a:path w="24" h="36">
                    <a:moveTo>
                      <a:pt x="0" y="0"/>
                    </a:moveTo>
                    <a:lnTo>
                      <a:pt x="24" y="6"/>
                    </a:lnTo>
                    <a:lnTo>
                      <a:pt x="24" y="36"/>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06" name="Freeform 1354"/>
              <p:cNvSpPr/>
              <p:nvPr/>
            </p:nvSpPr>
            <p:spPr bwMode="auto">
              <a:xfrm>
                <a:off x="5358" y="1790"/>
                <a:ext cx="36" cy="32"/>
              </a:xfrm>
              <a:custGeom>
                <a:avLst/>
                <a:gdLst>
                  <a:gd name="T0" fmla="*/ 36 w 36"/>
                  <a:gd name="T1" fmla="*/ 8 h 32"/>
                  <a:gd name="T2" fmla="*/ 36 w 36"/>
                  <a:gd name="T3" fmla="*/ 32 h 32"/>
                  <a:gd name="T4" fmla="*/ 0 w 36"/>
                  <a:gd name="T5" fmla="*/ 28 h 32"/>
                  <a:gd name="T6" fmla="*/ 0 w 36"/>
                  <a:gd name="T7" fmla="*/ 0 h 32"/>
                  <a:gd name="T8" fmla="*/ 36 w 36"/>
                  <a:gd name="T9" fmla="*/ 8 h 32"/>
                </a:gdLst>
                <a:ahLst/>
                <a:cxnLst>
                  <a:cxn ang="0">
                    <a:pos x="T0" y="T1"/>
                  </a:cxn>
                  <a:cxn ang="0">
                    <a:pos x="T2" y="T3"/>
                  </a:cxn>
                  <a:cxn ang="0">
                    <a:pos x="T4" y="T5"/>
                  </a:cxn>
                  <a:cxn ang="0">
                    <a:pos x="T6" y="T7"/>
                  </a:cxn>
                  <a:cxn ang="0">
                    <a:pos x="T8" y="T9"/>
                  </a:cxn>
                </a:cxnLst>
                <a:rect l="0" t="0" r="r" b="b"/>
                <a:pathLst>
                  <a:path w="36" h="32">
                    <a:moveTo>
                      <a:pt x="36" y="8"/>
                    </a:moveTo>
                    <a:lnTo>
                      <a:pt x="36" y="32"/>
                    </a:lnTo>
                    <a:lnTo>
                      <a:pt x="0" y="28"/>
                    </a:lnTo>
                    <a:lnTo>
                      <a:pt x="0" y="0"/>
                    </a:lnTo>
                    <a:lnTo>
                      <a:pt x="36" y="8"/>
                    </a:lnTo>
                    <a:close/>
                  </a:path>
                </a:pathLst>
              </a:custGeom>
              <a:grpFill/>
              <a:ln>
                <a:noFill/>
              </a:ln>
            </p:spPr>
            <p:txBody>
              <a:bodyPr vert="horz" wrap="square" lIns="91440" tIns="45720" rIns="91440" bIns="45720" numCol="1" anchor="t" anchorCtr="0" compatLnSpc="1"/>
              <a:lstStyle/>
              <a:p>
                <a:endParaRPr lang="zh-CN" altLang="en-US"/>
              </a:p>
            </p:txBody>
          </p:sp>
          <p:sp>
            <p:nvSpPr>
              <p:cNvPr id="707" name="Freeform 1355"/>
              <p:cNvSpPr/>
              <p:nvPr/>
            </p:nvSpPr>
            <p:spPr bwMode="auto">
              <a:xfrm>
                <a:off x="5408" y="1802"/>
                <a:ext cx="20" cy="26"/>
              </a:xfrm>
              <a:custGeom>
                <a:avLst/>
                <a:gdLst>
                  <a:gd name="T0" fmla="*/ 0 w 20"/>
                  <a:gd name="T1" fmla="*/ 0 h 26"/>
                  <a:gd name="T2" fmla="*/ 20 w 20"/>
                  <a:gd name="T3" fmla="*/ 6 h 26"/>
                  <a:gd name="T4" fmla="*/ 20 w 20"/>
                  <a:gd name="T5" fmla="*/ 26 h 26"/>
                  <a:gd name="T6" fmla="*/ 0 w 20"/>
                  <a:gd name="T7" fmla="*/ 22 h 26"/>
                  <a:gd name="T8" fmla="*/ 0 w 20"/>
                  <a:gd name="T9" fmla="*/ 0 h 26"/>
                </a:gdLst>
                <a:ahLst/>
                <a:cxnLst>
                  <a:cxn ang="0">
                    <a:pos x="T0" y="T1"/>
                  </a:cxn>
                  <a:cxn ang="0">
                    <a:pos x="T2" y="T3"/>
                  </a:cxn>
                  <a:cxn ang="0">
                    <a:pos x="T4" y="T5"/>
                  </a:cxn>
                  <a:cxn ang="0">
                    <a:pos x="T6" y="T7"/>
                  </a:cxn>
                  <a:cxn ang="0">
                    <a:pos x="T8" y="T9"/>
                  </a:cxn>
                </a:cxnLst>
                <a:rect l="0" t="0" r="r" b="b"/>
                <a:pathLst>
                  <a:path w="20" h="26">
                    <a:moveTo>
                      <a:pt x="0" y="0"/>
                    </a:moveTo>
                    <a:lnTo>
                      <a:pt x="20" y="6"/>
                    </a:lnTo>
                    <a:lnTo>
                      <a:pt x="20" y="26"/>
                    </a:lnTo>
                    <a:lnTo>
                      <a:pt x="0" y="2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08" name="Freeform 1356"/>
              <p:cNvSpPr/>
              <p:nvPr/>
            </p:nvSpPr>
            <p:spPr bwMode="auto">
              <a:xfrm>
                <a:off x="5442" y="1812"/>
                <a:ext cx="32" cy="22"/>
              </a:xfrm>
              <a:custGeom>
                <a:avLst/>
                <a:gdLst>
                  <a:gd name="T0" fmla="*/ 32 w 32"/>
                  <a:gd name="T1" fmla="*/ 8 h 22"/>
                  <a:gd name="T2" fmla="*/ 32 w 32"/>
                  <a:gd name="T3" fmla="*/ 22 h 22"/>
                  <a:gd name="T4" fmla="*/ 0 w 32"/>
                  <a:gd name="T5" fmla="*/ 18 h 22"/>
                  <a:gd name="T6" fmla="*/ 0 w 32"/>
                  <a:gd name="T7" fmla="*/ 0 h 22"/>
                  <a:gd name="T8" fmla="*/ 10 w 32"/>
                  <a:gd name="T9" fmla="*/ 2 h 22"/>
                  <a:gd name="T10" fmla="*/ 32 w 32"/>
                  <a:gd name="T11" fmla="*/ 8 h 22"/>
                </a:gdLst>
                <a:ahLst/>
                <a:cxnLst>
                  <a:cxn ang="0">
                    <a:pos x="T0" y="T1"/>
                  </a:cxn>
                  <a:cxn ang="0">
                    <a:pos x="T2" y="T3"/>
                  </a:cxn>
                  <a:cxn ang="0">
                    <a:pos x="T4" y="T5"/>
                  </a:cxn>
                  <a:cxn ang="0">
                    <a:pos x="T6" y="T7"/>
                  </a:cxn>
                  <a:cxn ang="0">
                    <a:pos x="T8" y="T9"/>
                  </a:cxn>
                  <a:cxn ang="0">
                    <a:pos x="T10" y="T11"/>
                  </a:cxn>
                </a:cxnLst>
                <a:rect l="0" t="0" r="r" b="b"/>
                <a:pathLst>
                  <a:path w="32" h="22">
                    <a:moveTo>
                      <a:pt x="32" y="8"/>
                    </a:moveTo>
                    <a:lnTo>
                      <a:pt x="32" y="22"/>
                    </a:lnTo>
                    <a:lnTo>
                      <a:pt x="0" y="18"/>
                    </a:lnTo>
                    <a:lnTo>
                      <a:pt x="0" y="0"/>
                    </a:lnTo>
                    <a:lnTo>
                      <a:pt x="10" y="2"/>
                    </a:lnTo>
                    <a:lnTo>
                      <a:pt x="32" y="8"/>
                    </a:lnTo>
                    <a:close/>
                  </a:path>
                </a:pathLst>
              </a:custGeom>
              <a:grpFill/>
              <a:ln>
                <a:noFill/>
              </a:ln>
            </p:spPr>
            <p:txBody>
              <a:bodyPr vert="horz" wrap="square" lIns="91440" tIns="45720" rIns="91440" bIns="45720" numCol="1" anchor="t" anchorCtr="0" compatLnSpc="1"/>
              <a:lstStyle/>
              <a:p>
                <a:endParaRPr lang="zh-CN" altLang="en-US"/>
              </a:p>
            </p:txBody>
          </p:sp>
          <p:sp>
            <p:nvSpPr>
              <p:cNvPr id="709" name="Freeform 1357"/>
              <p:cNvSpPr/>
              <p:nvPr/>
            </p:nvSpPr>
            <p:spPr bwMode="auto">
              <a:xfrm>
                <a:off x="5320" y="1836"/>
                <a:ext cx="38" cy="34"/>
              </a:xfrm>
              <a:custGeom>
                <a:avLst/>
                <a:gdLst>
                  <a:gd name="T0" fmla="*/ 0 w 38"/>
                  <a:gd name="T1" fmla="*/ 0 h 34"/>
                  <a:gd name="T2" fmla="*/ 38 w 38"/>
                  <a:gd name="T3" fmla="*/ 6 h 34"/>
                  <a:gd name="T4" fmla="*/ 38 w 38"/>
                  <a:gd name="T5" fmla="*/ 34 h 34"/>
                  <a:gd name="T6" fmla="*/ 0 w 38"/>
                  <a:gd name="T7" fmla="*/ 32 h 34"/>
                  <a:gd name="T8" fmla="*/ 0 w 38"/>
                  <a:gd name="T9" fmla="*/ 0 h 34"/>
                </a:gdLst>
                <a:ahLst/>
                <a:cxnLst>
                  <a:cxn ang="0">
                    <a:pos x="T0" y="T1"/>
                  </a:cxn>
                  <a:cxn ang="0">
                    <a:pos x="T2" y="T3"/>
                  </a:cxn>
                  <a:cxn ang="0">
                    <a:pos x="T4" y="T5"/>
                  </a:cxn>
                  <a:cxn ang="0">
                    <a:pos x="T6" y="T7"/>
                  </a:cxn>
                  <a:cxn ang="0">
                    <a:pos x="T8" y="T9"/>
                  </a:cxn>
                </a:cxnLst>
                <a:rect l="0" t="0" r="r" b="b"/>
                <a:pathLst>
                  <a:path w="38" h="34">
                    <a:moveTo>
                      <a:pt x="0" y="0"/>
                    </a:moveTo>
                    <a:lnTo>
                      <a:pt x="38" y="6"/>
                    </a:lnTo>
                    <a:lnTo>
                      <a:pt x="38" y="3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10" name="Freeform 1358"/>
              <p:cNvSpPr/>
              <p:nvPr/>
            </p:nvSpPr>
            <p:spPr bwMode="auto">
              <a:xfrm>
                <a:off x="5390" y="1846"/>
                <a:ext cx="18" cy="26"/>
              </a:xfrm>
              <a:custGeom>
                <a:avLst/>
                <a:gdLst>
                  <a:gd name="T0" fmla="*/ 0 w 18"/>
                  <a:gd name="T1" fmla="*/ 0 h 26"/>
                  <a:gd name="T2" fmla="*/ 18 w 18"/>
                  <a:gd name="T3" fmla="*/ 2 h 26"/>
                  <a:gd name="T4" fmla="*/ 18 w 18"/>
                  <a:gd name="T5" fmla="*/ 26 h 26"/>
                  <a:gd name="T6" fmla="*/ 0 w 18"/>
                  <a:gd name="T7" fmla="*/ 24 h 26"/>
                  <a:gd name="T8" fmla="*/ 0 w 18"/>
                  <a:gd name="T9" fmla="*/ 0 h 26"/>
                </a:gdLst>
                <a:ahLst/>
                <a:cxnLst>
                  <a:cxn ang="0">
                    <a:pos x="T0" y="T1"/>
                  </a:cxn>
                  <a:cxn ang="0">
                    <a:pos x="T2" y="T3"/>
                  </a:cxn>
                  <a:cxn ang="0">
                    <a:pos x="T4" y="T5"/>
                  </a:cxn>
                  <a:cxn ang="0">
                    <a:pos x="T6" y="T7"/>
                  </a:cxn>
                  <a:cxn ang="0">
                    <a:pos x="T8" y="T9"/>
                  </a:cxn>
                </a:cxnLst>
                <a:rect l="0" t="0" r="r" b="b"/>
                <a:pathLst>
                  <a:path w="18" h="26">
                    <a:moveTo>
                      <a:pt x="0" y="0"/>
                    </a:moveTo>
                    <a:lnTo>
                      <a:pt x="18" y="2"/>
                    </a:lnTo>
                    <a:lnTo>
                      <a:pt x="18" y="26"/>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11" name="Freeform 1359"/>
              <p:cNvSpPr/>
              <p:nvPr/>
            </p:nvSpPr>
            <p:spPr bwMode="auto">
              <a:xfrm>
                <a:off x="5424" y="1850"/>
                <a:ext cx="50" cy="24"/>
              </a:xfrm>
              <a:custGeom>
                <a:avLst/>
                <a:gdLst>
                  <a:gd name="T0" fmla="*/ 50 w 50"/>
                  <a:gd name="T1" fmla="*/ 8 h 24"/>
                  <a:gd name="T2" fmla="*/ 50 w 50"/>
                  <a:gd name="T3" fmla="*/ 24 h 24"/>
                  <a:gd name="T4" fmla="*/ 0 w 50"/>
                  <a:gd name="T5" fmla="*/ 22 h 24"/>
                  <a:gd name="T6" fmla="*/ 0 w 50"/>
                  <a:gd name="T7" fmla="*/ 0 h 24"/>
                  <a:gd name="T8" fmla="*/ 50 w 50"/>
                  <a:gd name="T9" fmla="*/ 8 h 24"/>
                </a:gdLst>
                <a:ahLst/>
                <a:cxnLst>
                  <a:cxn ang="0">
                    <a:pos x="T0" y="T1"/>
                  </a:cxn>
                  <a:cxn ang="0">
                    <a:pos x="T2" y="T3"/>
                  </a:cxn>
                  <a:cxn ang="0">
                    <a:pos x="T4" y="T5"/>
                  </a:cxn>
                  <a:cxn ang="0">
                    <a:pos x="T6" y="T7"/>
                  </a:cxn>
                  <a:cxn ang="0">
                    <a:pos x="T8" y="T9"/>
                  </a:cxn>
                </a:cxnLst>
                <a:rect l="0" t="0" r="r" b="b"/>
                <a:pathLst>
                  <a:path w="50" h="24">
                    <a:moveTo>
                      <a:pt x="50" y="8"/>
                    </a:moveTo>
                    <a:lnTo>
                      <a:pt x="50" y="24"/>
                    </a:lnTo>
                    <a:lnTo>
                      <a:pt x="0" y="22"/>
                    </a:lnTo>
                    <a:lnTo>
                      <a:pt x="0" y="0"/>
                    </a:lnTo>
                    <a:lnTo>
                      <a:pt x="50" y="8"/>
                    </a:lnTo>
                    <a:close/>
                  </a:path>
                </a:pathLst>
              </a:custGeom>
              <a:grpFill/>
              <a:ln>
                <a:noFill/>
              </a:ln>
            </p:spPr>
            <p:txBody>
              <a:bodyPr vert="horz" wrap="square" lIns="91440" tIns="45720" rIns="91440" bIns="45720" numCol="1" anchor="t" anchorCtr="0" compatLnSpc="1"/>
              <a:lstStyle/>
              <a:p>
                <a:endParaRPr lang="zh-CN" altLang="en-US"/>
              </a:p>
            </p:txBody>
          </p:sp>
          <p:sp>
            <p:nvSpPr>
              <p:cNvPr id="712" name="Freeform 1360"/>
              <p:cNvSpPr/>
              <p:nvPr/>
            </p:nvSpPr>
            <p:spPr bwMode="auto">
              <a:xfrm>
                <a:off x="5320" y="1892"/>
                <a:ext cx="24" cy="32"/>
              </a:xfrm>
              <a:custGeom>
                <a:avLst/>
                <a:gdLst>
                  <a:gd name="T0" fmla="*/ 0 w 24"/>
                  <a:gd name="T1" fmla="*/ 0 h 32"/>
                  <a:gd name="T2" fmla="*/ 24 w 24"/>
                  <a:gd name="T3" fmla="*/ 0 h 32"/>
                  <a:gd name="T4" fmla="*/ 24 w 24"/>
                  <a:gd name="T5" fmla="*/ 30 h 32"/>
                  <a:gd name="T6" fmla="*/ 0 w 24"/>
                  <a:gd name="T7" fmla="*/ 32 h 32"/>
                  <a:gd name="T8" fmla="*/ 0 w 24"/>
                  <a:gd name="T9" fmla="*/ 0 h 32"/>
                </a:gdLst>
                <a:ahLst/>
                <a:cxnLst>
                  <a:cxn ang="0">
                    <a:pos x="T0" y="T1"/>
                  </a:cxn>
                  <a:cxn ang="0">
                    <a:pos x="T2" y="T3"/>
                  </a:cxn>
                  <a:cxn ang="0">
                    <a:pos x="T4" y="T5"/>
                  </a:cxn>
                  <a:cxn ang="0">
                    <a:pos x="T6" y="T7"/>
                  </a:cxn>
                  <a:cxn ang="0">
                    <a:pos x="T8" y="T9"/>
                  </a:cxn>
                </a:cxnLst>
                <a:rect l="0" t="0" r="r" b="b"/>
                <a:pathLst>
                  <a:path w="24" h="32">
                    <a:moveTo>
                      <a:pt x="0" y="0"/>
                    </a:moveTo>
                    <a:lnTo>
                      <a:pt x="24" y="0"/>
                    </a:lnTo>
                    <a:lnTo>
                      <a:pt x="24" y="3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13" name="Freeform 1361"/>
              <p:cNvSpPr/>
              <p:nvPr/>
            </p:nvSpPr>
            <p:spPr bwMode="auto">
              <a:xfrm>
                <a:off x="5358" y="1892"/>
                <a:ext cx="36" cy="28"/>
              </a:xfrm>
              <a:custGeom>
                <a:avLst/>
                <a:gdLst>
                  <a:gd name="T0" fmla="*/ 36 w 36"/>
                  <a:gd name="T1" fmla="*/ 2 h 28"/>
                  <a:gd name="T2" fmla="*/ 36 w 36"/>
                  <a:gd name="T3" fmla="*/ 26 h 28"/>
                  <a:gd name="T4" fmla="*/ 0 w 36"/>
                  <a:gd name="T5" fmla="*/ 28 h 28"/>
                  <a:gd name="T6" fmla="*/ 0 w 36"/>
                  <a:gd name="T7" fmla="*/ 0 h 28"/>
                  <a:gd name="T8" fmla="*/ 36 w 36"/>
                  <a:gd name="T9" fmla="*/ 2 h 28"/>
                </a:gdLst>
                <a:ahLst/>
                <a:cxnLst>
                  <a:cxn ang="0">
                    <a:pos x="T0" y="T1"/>
                  </a:cxn>
                  <a:cxn ang="0">
                    <a:pos x="T2" y="T3"/>
                  </a:cxn>
                  <a:cxn ang="0">
                    <a:pos x="T4" y="T5"/>
                  </a:cxn>
                  <a:cxn ang="0">
                    <a:pos x="T6" y="T7"/>
                  </a:cxn>
                  <a:cxn ang="0">
                    <a:pos x="T8" y="T9"/>
                  </a:cxn>
                </a:cxnLst>
                <a:rect l="0" t="0" r="r" b="b"/>
                <a:pathLst>
                  <a:path w="36" h="28">
                    <a:moveTo>
                      <a:pt x="36" y="2"/>
                    </a:moveTo>
                    <a:lnTo>
                      <a:pt x="36" y="26"/>
                    </a:lnTo>
                    <a:lnTo>
                      <a:pt x="0" y="28"/>
                    </a:lnTo>
                    <a:lnTo>
                      <a:pt x="0" y="0"/>
                    </a:lnTo>
                    <a:lnTo>
                      <a:pt x="36" y="2"/>
                    </a:lnTo>
                    <a:close/>
                  </a:path>
                </a:pathLst>
              </a:custGeom>
              <a:grpFill/>
              <a:ln>
                <a:noFill/>
              </a:ln>
            </p:spPr>
            <p:txBody>
              <a:bodyPr vert="horz" wrap="square" lIns="91440" tIns="45720" rIns="91440" bIns="45720" numCol="1" anchor="t" anchorCtr="0" compatLnSpc="1"/>
              <a:lstStyle/>
              <a:p>
                <a:endParaRPr lang="zh-CN" altLang="en-US"/>
              </a:p>
            </p:txBody>
          </p:sp>
          <p:sp>
            <p:nvSpPr>
              <p:cNvPr id="714" name="Freeform 1362"/>
              <p:cNvSpPr/>
              <p:nvPr/>
            </p:nvSpPr>
            <p:spPr bwMode="auto">
              <a:xfrm>
                <a:off x="5424" y="1894"/>
                <a:ext cx="22" cy="20"/>
              </a:xfrm>
              <a:custGeom>
                <a:avLst/>
                <a:gdLst>
                  <a:gd name="T0" fmla="*/ 0 w 22"/>
                  <a:gd name="T1" fmla="*/ 0 h 20"/>
                  <a:gd name="T2" fmla="*/ 22 w 22"/>
                  <a:gd name="T3" fmla="*/ 0 h 20"/>
                  <a:gd name="T4" fmla="*/ 22 w 22"/>
                  <a:gd name="T5" fmla="*/ 18 h 20"/>
                  <a:gd name="T6" fmla="*/ 0 w 22"/>
                  <a:gd name="T7" fmla="*/ 20 h 20"/>
                  <a:gd name="T8" fmla="*/ 0 w 22"/>
                  <a:gd name="T9" fmla="*/ 0 h 20"/>
                </a:gdLst>
                <a:ahLst/>
                <a:cxnLst>
                  <a:cxn ang="0">
                    <a:pos x="T0" y="T1"/>
                  </a:cxn>
                  <a:cxn ang="0">
                    <a:pos x="T2" y="T3"/>
                  </a:cxn>
                  <a:cxn ang="0">
                    <a:pos x="T4" y="T5"/>
                  </a:cxn>
                  <a:cxn ang="0">
                    <a:pos x="T6" y="T7"/>
                  </a:cxn>
                  <a:cxn ang="0">
                    <a:pos x="T8" y="T9"/>
                  </a:cxn>
                </a:cxnLst>
                <a:rect l="0" t="0" r="r" b="b"/>
                <a:pathLst>
                  <a:path w="22" h="20">
                    <a:moveTo>
                      <a:pt x="0" y="0"/>
                    </a:moveTo>
                    <a:lnTo>
                      <a:pt x="22" y="0"/>
                    </a:lnTo>
                    <a:lnTo>
                      <a:pt x="22" y="18"/>
                    </a:lnTo>
                    <a:lnTo>
                      <a:pt x="0"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15" name="Freeform 1363"/>
              <p:cNvSpPr/>
              <p:nvPr/>
            </p:nvSpPr>
            <p:spPr bwMode="auto">
              <a:xfrm>
                <a:off x="5462" y="1894"/>
                <a:ext cx="12" cy="18"/>
              </a:xfrm>
              <a:custGeom>
                <a:avLst/>
                <a:gdLst>
                  <a:gd name="T0" fmla="*/ 12 w 12"/>
                  <a:gd name="T1" fmla="*/ 0 h 18"/>
                  <a:gd name="T2" fmla="*/ 12 w 12"/>
                  <a:gd name="T3" fmla="*/ 16 h 18"/>
                  <a:gd name="T4" fmla="*/ 0 w 12"/>
                  <a:gd name="T5" fmla="*/ 18 h 18"/>
                  <a:gd name="T6" fmla="*/ 0 w 12"/>
                  <a:gd name="T7" fmla="*/ 0 h 18"/>
                  <a:gd name="T8" fmla="*/ 12 w 12"/>
                  <a:gd name="T9" fmla="*/ 0 h 18"/>
                </a:gdLst>
                <a:ahLst/>
                <a:cxnLst>
                  <a:cxn ang="0">
                    <a:pos x="T0" y="T1"/>
                  </a:cxn>
                  <a:cxn ang="0">
                    <a:pos x="T2" y="T3"/>
                  </a:cxn>
                  <a:cxn ang="0">
                    <a:pos x="T4" y="T5"/>
                  </a:cxn>
                  <a:cxn ang="0">
                    <a:pos x="T6" y="T7"/>
                  </a:cxn>
                  <a:cxn ang="0">
                    <a:pos x="T8" y="T9"/>
                  </a:cxn>
                </a:cxnLst>
                <a:rect l="0" t="0" r="r" b="b"/>
                <a:pathLst>
                  <a:path w="12" h="18">
                    <a:moveTo>
                      <a:pt x="12" y="0"/>
                    </a:moveTo>
                    <a:lnTo>
                      <a:pt x="12" y="16"/>
                    </a:lnTo>
                    <a:lnTo>
                      <a:pt x="0" y="18"/>
                    </a:lnTo>
                    <a:lnTo>
                      <a:pt x="0" y="0"/>
                    </a:lnTo>
                    <a:lnTo>
                      <a:pt x="12" y="0"/>
                    </a:lnTo>
                    <a:close/>
                  </a:path>
                </a:pathLst>
              </a:custGeom>
              <a:grpFill/>
              <a:ln>
                <a:noFill/>
              </a:ln>
            </p:spPr>
            <p:txBody>
              <a:bodyPr vert="horz" wrap="square" lIns="91440" tIns="45720" rIns="91440" bIns="45720" numCol="1" anchor="t" anchorCtr="0" compatLnSpc="1"/>
              <a:lstStyle/>
              <a:p>
                <a:endParaRPr lang="zh-CN" altLang="en-US"/>
              </a:p>
            </p:txBody>
          </p:sp>
          <p:sp>
            <p:nvSpPr>
              <p:cNvPr id="716" name="Freeform 1364"/>
              <p:cNvSpPr/>
              <p:nvPr/>
            </p:nvSpPr>
            <p:spPr bwMode="auto">
              <a:xfrm>
                <a:off x="5320" y="1942"/>
                <a:ext cx="58" cy="39"/>
              </a:xfrm>
              <a:custGeom>
                <a:avLst/>
                <a:gdLst>
                  <a:gd name="T0" fmla="*/ 0 w 58"/>
                  <a:gd name="T1" fmla="*/ 6 h 39"/>
                  <a:gd name="T2" fmla="*/ 58 w 58"/>
                  <a:gd name="T3" fmla="*/ 0 h 39"/>
                  <a:gd name="T4" fmla="*/ 58 w 58"/>
                  <a:gd name="T5" fmla="*/ 27 h 39"/>
                  <a:gd name="T6" fmla="*/ 0 w 58"/>
                  <a:gd name="T7" fmla="*/ 39 h 39"/>
                  <a:gd name="T8" fmla="*/ 0 w 58"/>
                  <a:gd name="T9" fmla="*/ 6 h 39"/>
                </a:gdLst>
                <a:ahLst/>
                <a:cxnLst>
                  <a:cxn ang="0">
                    <a:pos x="T0" y="T1"/>
                  </a:cxn>
                  <a:cxn ang="0">
                    <a:pos x="T2" y="T3"/>
                  </a:cxn>
                  <a:cxn ang="0">
                    <a:pos x="T4" y="T5"/>
                  </a:cxn>
                  <a:cxn ang="0">
                    <a:pos x="T6" y="T7"/>
                  </a:cxn>
                  <a:cxn ang="0">
                    <a:pos x="T8" y="T9"/>
                  </a:cxn>
                </a:cxnLst>
                <a:rect l="0" t="0" r="r" b="b"/>
                <a:pathLst>
                  <a:path w="58" h="39">
                    <a:moveTo>
                      <a:pt x="0" y="6"/>
                    </a:moveTo>
                    <a:lnTo>
                      <a:pt x="58" y="0"/>
                    </a:lnTo>
                    <a:lnTo>
                      <a:pt x="58" y="27"/>
                    </a:lnTo>
                    <a:lnTo>
                      <a:pt x="0" y="39"/>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717" name="Freeform 1365"/>
              <p:cNvSpPr/>
              <p:nvPr/>
            </p:nvSpPr>
            <p:spPr bwMode="auto">
              <a:xfrm>
                <a:off x="5394" y="1938"/>
                <a:ext cx="14" cy="27"/>
              </a:xfrm>
              <a:custGeom>
                <a:avLst/>
                <a:gdLst>
                  <a:gd name="T0" fmla="*/ 14 w 14"/>
                  <a:gd name="T1" fmla="*/ 0 h 27"/>
                  <a:gd name="T2" fmla="*/ 14 w 14"/>
                  <a:gd name="T3" fmla="*/ 22 h 27"/>
                  <a:gd name="T4" fmla="*/ 0 w 14"/>
                  <a:gd name="T5" fmla="*/ 27 h 27"/>
                  <a:gd name="T6" fmla="*/ 0 w 14"/>
                  <a:gd name="T7" fmla="*/ 2 h 27"/>
                  <a:gd name="T8" fmla="*/ 14 w 14"/>
                  <a:gd name="T9" fmla="*/ 0 h 27"/>
                </a:gdLst>
                <a:ahLst/>
                <a:cxnLst>
                  <a:cxn ang="0">
                    <a:pos x="T0" y="T1"/>
                  </a:cxn>
                  <a:cxn ang="0">
                    <a:pos x="T2" y="T3"/>
                  </a:cxn>
                  <a:cxn ang="0">
                    <a:pos x="T4" y="T5"/>
                  </a:cxn>
                  <a:cxn ang="0">
                    <a:pos x="T6" y="T7"/>
                  </a:cxn>
                  <a:cxn ang="0">
                    <a:pos x="T8" y="T9"/>
                  </a:cxn>
                </a:cxnLst>
                <a:rect l="0" t="0" r="r" b="b"/>
                <a:pathLst>
                  <a:path w="14" h="27">
                    <a:moveTo>
                      <a:pt x="14" y="0"/>
                    </a:moveTo>
                    <a:lnTo>
                      <a:pt x="14" y="22"/>
                    </a:lnTo>
                    <a:lnTo>
                      <a:pt x="0" y="27"/>
                    </a:lnTo>
                    <a:lnTo>
                      <a:pt x="0" y="2"/>
                    </a:lnTo>
                    <a:lnTo>
                      <a:pt x="14" y="0"/>
                    </a:lnTo>
                    <a:close/>
                  </a:path>
                </a:pathLst>
              </a:custGeom>
              <a:grpFill/>
              <a:ln>
                <a:noFill/>
              </a:ln>
            </p:spPr>
            <p:txBody>
              <a:bodyPr vert="horz" wrap="square" lIns="91440" tIns="45720" rIns="91440" bIns="45720" numCol="1" anchor="t" anchorCtr="0" compatLnSpc="1"/>
              <a:lstStyle/>
              <a:p>
                <a:endParaRPr lang="zh-CN" altLang="en-US"/>
              </a:p>
            </p:txBody>
          </p:sp>
          <p:sp>
            <p:nvSpPr>
              <p:cNvPr id="718" name="Freeform 1366"/>
              <p:cNvSpPr/>
              <p:nvPr/>
            </p:nvSpPr>
            <p:spPr bwMode="auto">
              <a:xfrm>
                <a:off x="5422" y="1930"/>
                <a:ext cx="52" cy="28"/>
              </a:xfrm>
              <a:custGeom>
                <a:avLst/>
                <a:gdLst>
                  <a:gd name="T0" fmla="*/ 52 w 52"/>
                  <a:gd name="T1" fmla="*/ 0 h 28"/>
                  <a:gd name="T2" fmla="*/ 52 w 52"/>
                  <a:gd name="T3" fmla="*/ 16 h 28"/>
                  <a:gd name="T4" fmla="*/ 2 w 52"/>
                  <a:gd name="T5" fmla="*/ 28 h 28"/>
                  <a:gd name="T6" fmla="*/ 2 w 52"/>
                  <a:gd name="T7" fmla="*/ 8 h 28"/>
                  <a:gd name="T8" fmla="*/ 0 w 52"/>
                  <a:gd name="T9" fmla="*/ 6 h 28"/>
                  <a:gd name="T10" fmla="*/ 2 w 52"/>
                  <a:gd name="T11" fmla="*/ 6 h 28"/>
                  <a:gd name="T12" fmla="*/ 52 w 52"/>
                  <a:gd name="T13" fmla="*/ 0 h 28"/>
                </a:gdLst>
                <a:ahLst/>
                <a:cxnLst>
                  <a:cxn ang="0">
                    <a:pos x="T0" y="T1"/>
                  </a:cxn>
                  <a:cxn ang="0">
                    <a:pos x="T2" y="T3"/>
                  </a:cxn>
                  <a:cxn ang="0">
                    <a:pos x="T4" y="T5"/>
                  </a:cxn>
                  <a:cxn ang="0">
                    <a:pos x="T6" y="T7"/>
                  </a:cxn>
                  <a:cxn ang="0">
                    <a:pos x="T8" y="T9"/>
                  </a:cxn>
                  <a:cxn ang="0">
                    <a:pos x="T10" y="T11"/>
                  </a:cxn>
                  <a:cxn ang="0">
                    <a:pos x="T12" y="T13"/>
                  </a:cxn>
                </a:cxnLst>
                <a:rect l="0" t="0" r="r" b="b"/>
                <a:pathLst>
                  <a:path w="52" h="28">
                    <a:moveTo>
                      <a:pt x="52" y="0"/>
                    </a:moveTo>
                    <a:lnTo>
                      <a:pt x="52" y="16"/>
                    </a:lnTo>
                    <a:lnTo>
                      <a:pt x="2" y="28"/>
                    </a:lnTo>
                    <a:lnTo>
                      <a:pt x="2" y="8"/>
                    </a:lnTo>
                    <a:lnTo>
                      <a:pt x="0" y="6"/>
                    </a:lnTo>
                    <a:lnTo>
                      <a:pt x="2" y="6"/>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719" name="Freeform 1367"/>
              <p:cNvSpPr/>
              <p:nvPr/>
            </p:nvSpPr>
            <p:spPr bwMode="auto">
              <a:xfrm>
                <a:off x="5320" y="1997"/>
                <a:ext cx="30" cy="38"/>
              </a:xfrm>
              <a:custGeom>
                <a:avLst/>
                <a:gdLst>
                  <a:gd name="T0" fmla="*/ 0 w 30"/>
                  <a:gd name="T1" fmla="*/ 6 h 38"/>
                  <a:gd name="T2" fmla="*/ 30 w 30"/>
                  <a:gd name="T3" fmla="*/ 0 h 38"/>
                  <a:gd name="T4" fmla="*/ 30 w 30"/>
                  <a:gd name="T5" fmla="*/ 28 h 38"/>
                  <a:gd name="T6" fmla="*/ 0 w 30"/>
                  <a:gd name="T7" fmla="*/ 38 h 38"/>
                  <a:gd name="T8" fmla="*/ 0 w 30"/>
                  <a:gd name="T9" fmla="*/ 6 h 38"/>
                </a:gdLst>
                <a:ahLst/>
                <a:cxnLst>
                  <a:cxn ang="0">
                    <a:pos x="T0" y="T1"/>
                  </a:cxn>
                  <a:cxn ang="0">
                    <a:pos x="T2" y="T3"/>
                  </a:cxn>
                  <a:cxn ang="0">
                    <a:pos x="T4" y="T5"/>
                  </a:cxn>
                  <a:cxn ang="0">
                    <a:pos x="T6" y="T7"/>
                  </a:cxn>
                  <a:cxn ang="0">
                    <a:pos x="T8" y="T9"/>
                  </a:cxn>
                </a:cxnLst>
                <a:rect l="0" t="0" r="r" b="b"/>
                <a:pathLst>
                  <a:path w="30" h="38">
                    <a:moveTo>
                      <a:pt x="0" y="6"/>
                    </a:moveTo>
                    <a:lnTo>
                      <a:pt x="30" y="0"/>
                    </a:lnTo>
                    <a:lnTo>
                      <a:pt x="30" y="28"/>
                    </a:lnTo>
                    <a:lnTo>
                      <a:pt x="0" y="38"/>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720" name="Freeform 1368"/>
              <p:cNvSpPr/>
              <p:nvPr/>
            </p:nvSpPr>
            <p:spPr bwMode="auto">
              <a:xfrm>
                <a:off x="5364" y="1987"/>
                <a:ext cx="30" cy="34"/>
              </a:xfrm>
              <a:custGeom>
                <a:avLst/>
                <a:gdLst>
                  <a:gd name="T0" fmla="*/ 30 w 30"/>
                  <a:gd name="T1" fmla="*/ 0 h 34"/>
                  <a:gd name="T2" fmla="*/ 30 w 30"/>
                  <a:gd name="T3" fmla="*/ 24 h 34"/>
                  <a:gd name="T4" fmla="*/ 0 w 30"/>
                  <a:gd name="T5" fmla="*/ 34 h 34"/>
                  <a:gd name="T6" fmla="*/ 0 w 30"/>
                  <a:gd name="T7" fmla="*/ 6 h 34"/>
                  <a:gd name="T8" fmla="*/ 30 w 30"/>
                  <a:gd name="T9" fmla="*/ 0 h 34"/>
                </a:gdLst>
                <a:ahLst/>
                <a:cxnLst>
                  <a:cxn ang="0">
                    <a:pos x="T0" y="T1"/>
                  </a:cxn>
                  <a:cxn ang="0">
                    <a:pos x="T2" y="T3"/>
                  </a:cxn>
                  <a:cxn ang="0">
                    <a:pos x="T4" y="T5"/>
                  </a:cxn>
                  <a:cxn ang="0">
                    <a:pos x="T6" y="T7"/>
                  </a:cxn>
                  <a:cxn ang="0">
                    <a:pos x="T8" y="T9"/>
                  </a:cxn>
                </a:cxnLst>
                <a:rect l="0" t="0" r="r" b="b"/>
                <a:pathLst>
                  <a:path w="30" h="34">
                    <a:moveTo>
                      <a:pt x="30" y="0"/>
                    </a:moveTo>
                    <a:lnTo>
                      <a:pt x="30" y="24"/>
                    </a:lnTo>
                    <a:lnTo>
                      <a:pt x="0" y="34"/>
                    </a:lnTo>
                    <a:lnTo>
                      <a:pt x="0" y="6"/>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721" name="Freeform 1369"/>
              <p:cNvSpPr/>
              <p:nvPr/>
            </p:nvSpPr>
            <p:spPr bwMode="auto">
              <a:xfrm>
                <a:off x="5424" y="1977"/>
                <a:ext cx="20" cy="24"/>
              </a:xfrm>
              <a:custGeom>
                <a:avLst/>
                <a:gdLst>
                  <a:gd name="T0" fmla="*/ 0 w 20"/>
                  <a:gd name="T1" fmla="*/ 4 h 24"/>
                  <a:gd name="T2" fmla="*/ 20 w 20"/>
                  <a:gd name="T3" fmla="*/ 0 h 24"/>
                  <a:gd name="T4" fmla="*/ 20 w 20"/>
                  <a:gd name="T5" fmla="*/ 18 h 24"/>
                  <a:gd name="T6" fmla="*/ 0 w 20"/>
                  <a:gd name="T7" fmla="*/ 24 h 24"/>
                  <a:gd name="T8" fmla="*/ 0 w 20"/>
                  <a:gd name="T9" fmla="*/ 4 h 24"/>
                  <a:gd name="T10" fmla="*/ 0 w 20"/>
                  <a:gd name="T11" fmla="*/ 4 h 24"/>
                  <a:gd name="T12" fmla="*/ 0 w 20"/>
                  <a:gd name="T13" fmla="*/ 4 h 24"/>
                </a:gdLst>
                <a:ahLst/>
                <a:cxnLst>
                  <a:cxn ang="0">
                    <a:pos x="T0" y="T1"/>
                  </a:cxn>
                  <a:cxn ang="0">
                    <a:pos x="T2" y="T3"/>
                  </a:cxn>
                  <a:cxn ang="0">
                    <a:pos x="T4" y="T5"/>
                  </a:cxn>
                  <a:cxn ang="0">
                    <a:pos x="T6" y="T7"/>
                  </a:cxn>
                  <a:cxn ang="0">
                    <a:pos x="T8" y="T9"/>
                  </a:cxn>
                  <a:cxn ang="0">
                    <a:pos x="T10" y="T11"/>
                  </a:cxn>
                  <a:cxn ang="0">
                    <a:pos x="T12" y="T13"/>
                  </a:cxn>
                </a:cxnLst>
                <a:rect l="0" t="0" r="r" b="b"/>
                <a:pathLst>
                  <a:path w="20" h="24">
                    <a:moveTo>
                      <a:pt x="0" y="4"/>
                    </a:moveTo>
                    <a:lnTo>
                      <a:pt x="20" y="0"/>
                    </a:lnTo>
                    <a:lnTo>
                      <a:pt x="20" y="18"/>
                    </a:lnTo>
                    <a:lnTo>
                      <a:pt x="0" y="24"/>
                    </a:lnTo>
                    <a:lnTo>
                      <a:pt x="0" y="4"/>
                    </a:lnTo>
                    <a:lnTo>
                      <a:pt x="0" y="4"/>
                    </a:lnTo>
                    <a:lnTo>
                      <a:pt x="0" y="4"/>
                    </a:lnTo>
                    <a:close/>
                  </a:path>
                </a:pathLst>
              </a:custGeom>
              <a:grpFill/>
              <a:ln>
                <a:noFill/>
              </a:ln>
            </p:spPr>
            <p:txBody>
              <a:bodyPr vert="horz" wrap="square" lIns="91440" tIns="45720" rIns="91440" bIns="45720" numCol="1" anchor="t" anchorCtr="0" compatLnSpc="1"/>
              <a:lstStyle/>
              <a:p>
                <a:endParaRPr lang="zh-CN" altLang="en-US"/>
              </a:p>
            </p:txBody>
          </p:sp>
          <p:sp>
            <p:nvSpPr>
              <p:cNvPr id="722" name="Freeform 1370"/>
              <p:cNvSpPr/>
              <p:nvPr/>
            </p:nvSpPr>
            <p:spPr bwMode="auto">
              <a:xfrm>
                <a:off x="5460" y="1971"/>
                <a:ext cx="14" cy="20"/>
              </a:xfrm>
              <a:custGeom>
                <a:avLst/>
                <a:gdLst>
                  <a:gd name="T0" fmla="*/ 14 w 14"/>
                  <a:gd name="T1" fmla="*/ 0 h 20"/>
                  <a:gd name="T2" fmla="*/ 14 w 14"/>
                  <a:gd name="T3" fmla="*/ 14 h 20"/>
                  <a:gd name="T4" fmla="*/ 0 w 14"/>
                  <a:gd name="T5" fmla="*/ 20 h 20"/>
                  <a:gd name="T6" fmla="*/ 0 w 14"/>
                  <a:gd name="T7" fmla="*/ 2 h 20"/>
                  <a:gd name="T8" fmla="*/ 14 w 14"/>
                  <a:gd name="T9" fmla="*/ 0 h 20"/>
                </a:gdLst>
                <a:ahLst/>
                <a:cxnLst>
                  <a:cxn ang="0">
                    <a:pos x="T0" y="T1"/>
                  </a:cxn>
                  <a:cxn ang="0">
                    <a:pos x="T2" y="T3"/>
                  </a:cxn>
                  <a:cxn ang="0">
                    <a:pos x="T4" y="T5"/>
                  </a:cxn>
                  <a:cxn ang="0">
                    <a:pos x="T6" y="T7"/>
                  </a:cxn>
                  <a:cxn ang="0">
                    <a:pos x="T8" y="T9"/>
                  </a:cxn>
                </a:cxnLst>
                <a:rect l="0" t="0" r="r" b="b"/>
                <a:pathLst>
                  <a:path w="14" h="20">
                    <a:moveTo>
                      <a:pt x="14" y="0"/>
                    </a:moveTo>
                    <a:lnTo>
                      <a:pt x="14" y="14"/>
                    </a:lnTo>
                    <a:lnTo>
                      <a:pt x="0" y="20"/>
                    </a:lnTo>
                    <a:lnTo>
                      <a:pt x="0" y="2"/>
                    </a:lnTo>
                    <a:lnTo>
                      <a:pt x="14" y="0"/>
                    </a:lnTo>
                    <a:close/>
                  </a:path>
                </a:pathLst>
              </a:custGeom>
              <a:grpFill/>
              <a:ln>
                <a:noFill/>
              </a:ln>
            </p:spPr>
            <p:txBody>
              <a:bodyPr vert="horz" wrap="square" lIns="91440" tIns="45720" rIns="91440" bIns="45720" numCol="1" anchor="t" anchorCtr="0" compatLnSpc="1"/>
              <a:lstStyle/>
              <a:p>
                <a:endParaRPr lang="zh-CN" altLang="en-US"/>
              </a:p>
            </p:txBody>
          </p:sp>
          <p:sp>
            <p:nvSpPr>
              <p:cNvPr id="723" name="Freeform 1371"/>
              <p:cNvSpPr/>
              <p:nvPr/>
            </p:nvSpPr>
            <p:spPr bwMode="auto">
              <a:xfrm>
                <a:off x="5320" y="2055"/>
                <a:ext cx="22" cy="38"/>
              </a:xfrm>
              <a:custGeom>
                <a:avLst/>
                <a:gdLst>
                  <a:gd name="T0" fmla="*/ 0 w 22"/>
                  <a:gd name="T1" fmla="*/ 6 h 38"/>
                  <a:gd name="T2" fmla="*/ 22 w 22"/>
                  <a:gd name="T3" fmla="*/ 0 h 38"/>
                  <a:gd name="T4" fmla="*/ 22 w 22"/>
                  <a:gd name="T5" fmla="*/ 28 h 38"/>
                  <a:gd name="T6" fmla="*/ 0 w 22"/>
                  <a:gd name="T7" fmla="*/ 38 h 38"/>
                  <a:gd name="T8" fmla="*/ 0 w 22"/>
                  <a:gd name="T9" fmla="*/ 6 h 38"/>
                </a:gdLst>
                <a:ahLst/>
                <a:cxnLst>
                  <a:cxn ang="0">
                    <a:pos x="T0" y="T1"/>
                  </a:cxn>
                  <a:cxn ang="0">
                    <a:pos x="T2" y="T3"/>
                  </a:cxn>
                  <a:cxn ang="0">
                    <a:pos x="T4" y="T5"/>
                  </a:cxn>
                  <a:cxn ang="0">
                    <a:pos x="T6" y="T7"/>
                  </a:cxn>
                  <a:cxn ang="0">
                    <a:pos x="T8" y="T9"/>
                  </a:cxn>
                </a:cxnLst>
                <a:rect l="0" t="0" r="r" b="b"/>
                <a:pathLst>
                  <a:path w="22" h="38">
                    <a:moveTo>
                      <a:pt x="0" y="6"/>
                    </a:moveTo>
                    <a:lnTo>
                      <a:pt x="22" y="0"/>
                    </a:lnTo>
                    <a:lnTo>
                      <a:pt x="22" y="28"/>
                    </a:lnTo>
                    <a:lnTo>
                      <a:pt x="0" y="38"/>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724" name="Freeform 1372"/>
              <p:cNvSpPr/>
              <p:nvPr/>
            </p:nvSpPr>
            <p:spPr bwMode="auto">
              <a:xfrm>
                <a:off x="5358" y="2027"/>
                <a:ext cx="64" cy="50"/>
              </a:xfrm>
              <a:custGeom>
                <a:avLst/>
                <a:gdLst>
                  <a:gd name="T0" fmla="*/ 64 w 64"/>
                  <a:gd name="T1" fmla="*/ 0 h 50"/>
                  <a:gd name="T2" fmla="*/ 64 w 64"/>
                  <a:gd name="T3" fmla="*/ 20 h 50"/>
                  <a:gd name="T4" fmla="*/ 0 w 64"/>
                  <a:gd name="T5" fmla="*/ 50 h 50"/>
                  <a:gd name="T6" fmla="*/ 0 w 64"/>
                  <a:gd name="T7" fmla="*/ 22 h 50"/>
                  <a:gd name="T8" fmla="*/ 64 w 64"/>
                  <a:gd name="T9" fmla="*/ 0 h 50"/>
                </a:gdLst>
                <a:ahLst/>
                <a:cxnLst>
                  <a:cxn ang="0">
                    <a:pos x="T0" y="T1"/>
                  </a:cxn>
                  <a:cxn ang="0">
                    <a:pos x="T2" y="T3"/>
                  </a:cxn>
                  <a:cxn ang="0">
                    <a:pos x="T4" y="T5"/>
                  </a:cxn>
                  <a:cxn ang="0">
                    <a:pos x="T6" y="T7"/>
                  </a:cxn>
                  <a:cxn ang="0">
                    <a:pos x="T8" y="T9"/>
                  </a:cxn>
                </a:cxnLst>
                <a:rect l="0" t="0" r="r" b="b"/>
                <a:pathLst>
                  <a:path w="64" h="50">
                    <a:moveTo>
                      <a:pt x="64" y="0"/>
                    </a:moveTo>
                    <a:lnTo>
                      <a:pt x="64" y="20"/>
                    </a:lnTo>
                    <a:lnTo>
                      <a:pt x="0" y="50"/>
                    </a:lnTo>
                    <a:lnTo>
                      <a:pt x="0" y="22"/>
                    </a:lnTo>
                    <a:lnTo>
                      <a:pt x="64" y="0"/>
                    </a:lnTo>
                    <a:close/>
                  </a:path>
                </a:pathLst>
              </a:custGeom>
              <a:grpFill/>
              <a:ln>
                <a:noFill/>
              </a:ln>
            </p:spPr>
            <p:txBody>
              <a:bodyPr vert="horz" wrap="square" lIns="91440" tIns="45720" rIns="91440" bIns="45720" numCol="1" anchor="t" anchorCtr="0" compatLnSpc="1"/>
              <a:lstStyle/>
              <a:p>
                <a:endParaRPr lang="zh-CN" altLang="en-US"/>
              </a:p>
            </p:txBody>
          </p:sp>
          <p:sp>
            <p:nvSpPr>
              <p:cNvPr id="725" name="Freeform 1373"/>
              <p:cNvSpPr/>
              <p:nvPr/>
            </p:nvSpPr>
            <p:spPr bwMode="auto">
              <a:xfrm>
                <a:off x="5436" y="2009"/>
                <a:ext cx="38" cy="32"/>
              </a:xfrm>
              <a:custGeom>
                <a:avLst/>
                <a:gdLst>
                  <a:gd name="T0" fmla="*/ 38 w 38"/>
                  <a:gd name="T1" fmla="*/ 0 h 32"/>
                  <a:gd name="T2" fmla="*/ 38 w 38"/>
                  <a:gd name="T3" fmla="*/ 16 h 32"/>
                  <a:gd name="T4" fmla="*/ 0 w 38"/>
                  <a:gd name="T5" fmla="*/ 32 h 32"/>
                  <a:gd name="T6" fmla="*/ 0 w 38"/>
                  <a:gd name="T7" fmla="*/ 12 h 32"/>
                  <a:gd name="T8" fmla="*/ 38 w 38"/>
                  <a:gd name="T9" fmla="*/ 0 h 32"/>
                </a:gdLst>
                <a:ahLst/>
                <a:cxnLst>
                  <a:cxn ang="0">
                    <a:pos x="T0" y="T1"/>
                  </a:cxn>
                  <a:cxn ang="0">
                    <a:pos x="T2" y="T3"/>
                  </a:cxn>
                  <a:cxn ang="0">
                    <a:pos x="T4" y="T5"/>
                  </a:cxn>
                  <a:cxn ang="0">
                    <a:pos x="T6" y="T7"/>
                  </a:cxn>
                  <a:cxn ang="0">
                    <a:pos x="T8" y="T9"/>
                  </a:cxn>
                </a:cxnLst>
                <a:rect l="0" t="0" r="r" b="b"/>
                <a:pathLst>
                  <a:path w="38" h="32">
                    <a:moveTo>
                      <a:pt x="38" y="0"/>
                    </a:moveTo>
                    <a:lnTo>
                      <a:pt x="38" y="16"/>
                    </a:lnTo>
                    <a:lnTo>
                      <a:pt x="0" y="32"/>
                    </a:lnTo>
                    <a:lnTo>
                      <a:pt x="0" y="12"/>
                    </a:lnTo>
                    <a:lnTo>
                      <a:pt x="38" y="0"/>
                    </a:lnTo>
                    <a:close/>
                  </a:path>
                </a:pathLst>
              </a:custGeom>
              <a:grpFill/>
              <a:ln>
                <a:noFill/>
              </a:ln>
            </p:spPr>
            <p:txBody>
              <a:bodyPr vert="horz" wrap="square" lIns="91440" tIns="45720" rIns="91440" bIns="45720" numCol="1" anchor="t" anchorCtr="0" compatLnSpc="1"/>
              <a:lstStyle/>
              <a:p>
                <a:endParaRPr lang="zh-CN" altLang="en-US"/>
              </a:p>
            </p:txBody>
          </p:sp>
          <p:sp>
            <p:nvSpPr>
              <p:cNvPr id="726" name="Freeform 1374"/>
              <p:cNvSpPr/>
              <p:nvPr/>
            </p:nvSpPr>
            <p:spPr bwMode="auto">
              <a:xfrm>
                <a:off x="5320" y="2097"/>
                <a:ext cx="42" cy="50"/>
              </a:xfrm>
              <a:custGeom>
                <a:avLst/>
                <a:gdLst>
                  <a:gd name="T0" fmla="*/ 0 w 42"/>
                  <a:gd name="T1" fmla="*/ 20 h 50"/>
                  <a:gd name="T2" fmla="*/ 42 w 42"/>
                  <a:gd name="T3" fmla="*/ 0 h 50"/>
                  <a:gd name="T4" fmla="*/ 42 w 42"/>
                  <a:gd name="T5" fmla="*/ 28 h 50"/>
                  <a:gd name="T6" fmla="*/ 0 w 42"/>
                  <a:gd name="T7" fmla="*/ 50 h 50"/>
                  <a:gd name="T8" fmla="*/ 0 w 42"/>
                  <a:gd name="T9" fmla="*/ 20 h 50"/>
                </a:gdLst>
                <a:ahLst/>
                <a:cxnLst>
                  <a:cxn ang="0">
                    <a:pos x="T0" y="T1"/>
                  </a:cxn>
                  <a:cxn ang="0">
                    <a:pos x="T2" y="T3"/>
                  </a:cxn>
                  <a:cxn ang="0">
                    <a:pos x="T4" y="T5"/>
                  </a:cxn>
                  <a:cxn ang="0">
                    <a:pos x="T6" y="T7"/>
                  </a:cxn>
                  <a:cxn ang="0">
                    <a:pos x="T8" y="T9"/>
                  </a:cxn>
                </a:cxnLst>
                <a:rect l="0" t="0" r="r" b="b"/>
                <a:pathLst>
                  <a:path w="42" h="50">
                    <a:moveTo>
                      <a:pt x="0" y="20"/>
                    </a:moveTo>
                    <a:lnTo>
                      <a:pt x="42" y="0"/>
                    </a:lnTo>
                    <a:lnTo>
                      <a:pt x="42" y="28"/>
                    </a:lnTo>
                    <a:lnTo>
                      <a:pt x="0" y="50"/>
                    </a:lnTo>
                    <a:lnTo>
                      <a:pt x="0" y="20"/>
                    </a:lnTo>
                    <a:close/>
                  </a:path>
                </a:pathLst>
              </a:custGeom>
              <a:grpFill/>
              <a:ln>
                <a:noFill/>
              </a:ln>
            </p:spPr>
            <p:txBody>
              <a:bodyPr vert="horz" wrap="square" lIns="91440" tIns="45720" rIns="91440" bIns="45720" numCol="1" anchor="t" anchorCtr="0" compatLnSpc="1"/>
              <a:lstStyle/>
              <a:p>
                <a:endParaRPr lang="zh-CN" altLang="en-US"/>
              </a:p>
            </p:txBody>
          </p:sp>
          <p:sp>
            <p:nvSpPr>
              <p:cNvPr id="727" name="Freeform 1375"/>
              <p:cNvSpPr/>
              <p:nvPr/>
            </p:nvSpPr>
            <p:spPr bwMode="auto">
              <a:xfrm>
                <a:off x="5392" y="2063"/>
                <a:ext cx="50" cy="46"/>
              </a:xfrm>
              <a:custGeom>
                <a:avLst/>
                <a:gdLst>
                  <a:gd name="T0" fmla="*/ 0 w 50"/>
                  <a:gd name="T1" fmla="*/ 22 h 46"/>
                  <a:gd name="T2" fmla="*/ 50 w 50"/>
                  <a:gd name="T3" fmla="*/ 0 h 46"/>
                  <a:gd name="T4" fmla="*/ 50 w 50"/>
                  <a:gd name="T5" fmla="*/ 20 h 46"/>
                  <a:gd name="T6" fmla="*/ 0 w 50"/>
                  <a:gd name="T7" fmla="*/ 46 h 46"/>
                  <a:gd name="T8" fmla="*/ 0 w 50"/>
                  <a:gd name="T9" fmla="*/ 22 h 46"/>
                </a:gdLst>
                <a:ahLst/>
                <a:cxnLst>
                  <a:cxn ang="0">
                    <a:pos x="T0" y="T1"/>
                  </a:cxn>
                  <a:cxn ang="0">
                    <a:pos x="T2" y="T3"/>
                  </a:cxn>
                  <a:cxn ang="0">
                    <a:pos x="T4" y="T5"/>
                  </a:cxn>
                  <a:cxn ang="0">
                    <a:pos x="T6" y="T7"/>
                  </a:cxn>
                  <a:cxn ang="0">
                    <a:pos x="T8" y="T9"/>
                  </a:cxn>
                </a:cxnLst>
                <a:rect l="0" t="0" r="r" b="b"/>
                <a:pathLst>
                  <a:path w="50" h="46">
                    <a:moveTo>
                      <a:pt x="0" y="22"/>
                    </a:moveTo>
                    <a:lnTo>
                      <a:pt x="50" y="0"/>
                    </a:lnTo>
                    <a:lnTo>
                      <a:pt x="50" y="20"/>
                    </a:lnTo>
                    <a:lnTo>
                      <a:pt x="0" y="46"/>
                    </a:lnTo>
                    <a:lnTo>
                      <a:pt x="0" y="22"/>
                    </a:lnTo>
                    <a:close/>
                  </a:path>
                </a:pathLst>
              </a:custGeom>
              <a:grpFill/>
              <a:ln>
                <a:noFill/>
              </a:ln>
            </p:spPr>
            <p:txBody>
              <a:bodyPr vert="horz" wrap="square" lIns="91440" tIns="45720" rIns="91440" bIns="45720" numCol="1" anchor="t" anchorCtr="0" compatLnSpc="1"/>
              <a:lstStyle/>
              <a:p>
                <a:endParaRPr lang="zh-CN" altLang="en-US"/>
              </a:p>
            </p:txBody>
          </p:sp>
          <p:sp>
            <p:nvSpPr>
              <p:cNvPr id="728" name="Freeform 1376"/>
              <p:cNvSpPr/>
              <p:nvPr/>
            </p:nvSpPr>
            <p:spPr bwMode="auto">
              <a:xfrm>
                <a:off x="5456" y="2049"/>
                <a:ext cx="18" cy="26"/>
              </a:xfrm>
              <a:custGeom>
                <a:avLst/>
                <a:gdLst>
                  <a:gd name="T0" fmla="*/ 18 w 18"/>
                  <a:gd name="T1" fmla="*/ 0 h 26"/>
                  <a:gd name="T2" fmla="*/ 18 w 18"/>
                  <a:gd name="T3" fmla="*/ 16 h 26"/>
                  <a:gd name="T4" fmla="*/ 0 w 18"/>
                  <a:gd name="T5" fmla="*/ 26 h 26"/>
                  <a:gd name="T6" fmla="*/ 0 w 18"/>
                  <a:gd name="T7" fmla="*/ 8 h 26"/>
                  <a:gd name="T8" fmla="*/ 18 w 18"/>
                  <a:gd name="T9" fmla="*/ 0 h 26"/>
                </a:gdLst>
                <a:ahLst/>
                <a:cxnLst>
                  <a:cxn ang="0">
                    <a:pos x="T0" y="T1"/>
                  </a:cxn>
                  <a:cxn ang="0">
                    <a:pos x="T2" y="T3"/>
                  </a:cxn>
                  <a:cxn ang="0">
                    <a:pos x="T4" y="T5"/>
                  </a:cxn>
                  <a:cxn ang="0">
                    <a:pos x="T6" y="T7"/>
                  </a:cxn>
                  <a:cxn ang="0">
                    <a:pos x="T8" y="T9"/>
                  </a:cxn>
                </a:cxnLst>
                <a:rect l="0" t="0" r="r" b="b"/>
                <a:pathLst>
                  <a:path w="18" h="26">
                    <a:moveTo>
                      <a:pt x="18" y="0"/>
                    </a:moveTo>
                    <a:lnTo>
                      <a:pt x="18" y="16"/>
                    </a:lnTo>
                    <a:lnTo>
                      <a:pt x="0" y="26"/>
                    </a:lnTo>
                    <a:lnTo>
                      <a:pt x="0" y="8"/>
                    </a:lnTo>
                    <a:lnTo>
                      <a:pt x="18" y="0"/>
                    </a:lnTo>
                    <a:close/>
                  </a:path>
                </a:pathLst>
              </a:custGeom>
              <a:grpFill/>
              <a:ln>
                <a:noFill/>
              </a:ln>
            </p:spPr>
            <p:txBody>
              <a:bodyPr vert="horz" wrap="square" lIns="91440" tIns="45720" rIns="91440" bIns="45720" numCol="1" anchor="t" anchorCtr="0" compatLnSpc="1"/>
              <a:lstStyle/>
              <a:p>
                <a:endParaRPr lang="zh-CN" altLang="en-US"/>
              </a:p>
            </p:txBody>
          </p:sp>
          <p:sp>
            <p:nvSpPr>
              <p:cNvPr id="729" name="Freeform 1377"/>
              <p:cNvSpPr/>
              <p:nvPr/>
            </p:nvSpPr>
            <p:spPr bwMode="auto">
              <a:xfrm>
                <a:off x="5320" y="2159"/>
                <a:ext cx="24" cy="44"/>
              </a:xfrm>
              <a:custGeom>
                <a:avLst/>
                <a:gdLst>
                  <a:gd name="T0" fmla="*/ 0 w 24"/>
                  <a:gd name="T1" fmla="*/ 14 h 44"/>
                  <a:gd name="T2" fmla="*/ 24 w 24"/>
                  <a:gd name="T3" fmla="*/ 0 h 44"/>
                  <a:gd name="T4" fmla="*/ 24 w 24"/>
                  <a:gd name="T5" fmla="*/ 30 h 44"/>
                  <a:gd name="T6" fmla="*/ 0 w 24"/>
                  <a:gd name="T7" fmla="*/ 44 h 44"/>
                  <a:gd name="T8" fmla="*/ 0 w 24"/>
                  <a:gd name="T9" fmla="*/ 14 h 44"/>
                </a:gdLst>
                <a:ahLst/>
                <a:cxnLst>
                  <a:cxn ang="0">
                    <a:pos x="T0" y="T1"/>
                  </a:cxn>
                  <a:cxn ang="0">
                    <a:pos x="T2" y="T3"/>
                  </a:cxn>
                  <a:cxn ang="0">
                    <a:pos x="T4" y="T5"/>
                  </a:cxn>
                  <a:cxn ang="0">
                    <a:pos x="T6" y="T7"/>
                  </a:cxn>
                  <a:cxn ang="0">
                    <a:pos x="T8" y="T9"/>
                  </a:cxn>
                </a:cxnLst>
                <a:rect l="0" t="0" r="r" b="b"/>
                <a:pathLst>
                  <a:path w="24" h="44">
                    <a:moveTo>
                      <a:pt x="0" y="14"/>
                    </a:moveTo>
                    <a:lnTo>
                      <a:pt x="24" y="0"/>
                    </a:lnTo>
                    <a:lnTo>
                      <a:pt x="24" y="30"/>
                    </a:lnTo>
                    <a:lnTo>
                      <a:pt x="0" y="44"/>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730" name="Freeform 1378"/>
              <p:cNvSpPr/>
              <p:nvPr/>
            </p:nvSpPr>
            <p:spPr bwMode="auto">
              <a:xfrm>
                <a:off x="5360" y="2133"/>
                <a:ext cx="34" cy="46"/>
              </a:xfrm>
              <a:custGeom>
                <a:avLst/>
                <a:gdLst>
                  <a:gd name="T0" fmla="*/ 34 w 34"/>
                  <a:gd name="T1" fmla="*/ 0 h 46"/>
                  <a:gd name="T2" fmla="*/ 34 w 34"/>
                  <a:gd name="T3" fmla="*/ 24 h 46"/>
                  <a:gd name="T4" fmla="*/ 0 w 34"/>
                  <a:gd name="T5" fmla="*/ 46 h 46"/>
                  <a:gd name="T6" fmla="*/ 0 w 34"/>
                  <a:gd name="T7" fmla="*/ 18 h 46"/>
                  <a:gd name="T8" fmla="*/ 34 w 34"/>
                  <a:gd name="T9" fmla="*/ 0 h 46"/>
                </a:gdLst>
                <a:ahLst/>
                <a:cxnLst>
                  <a:cxn ang="0">
                    <a:pos x="T0" y="T1"/>
                  </a:cxn>
                  <a:cxn ang="0">
                    <a:pos x="T2" y="T3"/>
                  </a:cxn>
                  <a:cxn ang="0">
                    <a:pos x="T4" y="T5"/>
                  </a:cxn>
                  <a:cxn ang="0">
                    <a:pos x="T6" y="T7"/>
                  </a:cxn>
                  <a:cxn ang="0">
                    <a:pos x="T8" y="T9"/>
                  </a:cxn>
                </a:cxnLst>
                <a:rect l="0" t="0" r="r" b="b"/>
                <a:pathLst>
                  <a:path w="34" h="46">
                    <a:moveTo>
                      <a:pt x="34" y="0"/>
                    </a:moveTo>
                    <a:lnTo>
                      <a:pt x="34" y="24"/>
                    </a:lnTo>
                    <a:lnTo>
                      <a:pt x="0" y="46"/>
                    </a:lnTo>
                    <a:lnTo>
                      <a:pt x="0" y="18"/>
                    </a:lnTo>
                    <a:lnTo>
                      <a:pt x="34" y="0"/>
                    </a:lnTo>
                    <a:close/>
                  </a:path>
                </a:pathLst>
              </a:custGeom>
              <a:grpFill/>
              <a:ln>
                <a:noFill/>
              </a:ln>
            </p:spPr>
            <p:txBody>
              <a:bodyPr vert="horz" wrap="square" lIns="91440" tIns="45720" rIns="91440" bIns="45720" numCol="1" anchor="t" anchorCtr="0" compatLnSpc="1"/>
              <a:lstStyle/>
              <a:p>
                <a:endParaRPr lang="zh-CN" altLang="en-US"/>
              </a:p>
            </p:txBody>
          </p:sp>
          <p:sp>
            <p:nvSpPr>
              <p:cNvPr id="731" name="Freeform 1379"/>
              <p:cNvSpPr/>
              <p:nvPr/>
            </p:nvSpPr>
            <p:spPr bwMode="auto">
              <a:xfrm>
                <a:off x="5420" y="2113"/>
                <a:ext cx="12" cy="28"/>
              </a:xfrm>
              <a:custGeom>
                <a:avLst/>
                <a:gdLst>
                  <a:gd name="T0" fmla="*/ 0 w 12"/>
                  <a:gd name="T1" fmla="*/ 6 h 28"/>
                  <a:gd name="T2" fmla="*/ 12 w 12"/>
                  <a:gd name="T3" fmla="*/ 0 h 28"/>
                  <a:gd name="T4" fmla="*/ 12 w 12"/>
                  <a:gd name="T5" fmla="*/ 20 h 28"/>
                  <a:gd name="T6" fmla="*/ 0 w 12"/>
                  <a:gd name="T7" fmla="*/ 28 h 28"/>
                  <a:gd name="T8" fmla="*/ 0 w 12"/>
                  <a:gd name="T9" fmla="*/ 6 h 28"/>
                </a:gdLst>
                <a:ahLst/>
                <a:cxnLst>
                  <a:cxn ang="0">
                    <a:pos x="T0" y="T1"/>
                  </a:cxn>
                  <a:cxn ang="0">
                    <a:pos x="T2" y="T3"/>
                  </a:cxn>
                  <a:cxn ang="0">
                    <a:pos x="T4" y="T5"/>
                  </a:cxn>
                  <a:cxn ang="0">
                    <a:pos x="T6" y="T7"/>
                  </a:cxn>
                  <a:cxn ang="0">
                    <a:pos x="T8" y="T9"/>
                  </a:cxn>
                </a:cxnLst>
                <a:rect l="0" t="0" r="r" b="b"/>
                <a:pathLst>
                  <a:path w="12" h="28">
                    <a:moveTo>
                      <a:pt x="0" y="6"/>
                    </a:moveTo>
                    <a:lnTo>
                      <a:pt x="12" y="0"/>
                    </a:lnTo>
                    <a:lnTo>
                      <a:pt x="12" y="20"/>
                    </a:lnTo>
                    <a:lnTo>
                      <a:pt x="0" y="28"/>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732" name="Freeform 1380"/>
              <p:cNvSpPr/>
              <p:nvPr/>
            </p:nvSpPr>
            <p:spPr bwMode="auto">
              <a:xfrm>
                <a:off x="5446" y="2091"/>
                <a:ext cx="28" cy="32"/>
              </a:xfrm>
              <a:custGeom>
                <a:avLst/>
                <a:gdLst>
                  <a:gd name="T0" fmla="*/ 28 w 28"/>
                  <a:gd name="T1" fmla="*/ 0 h 32"/>
                  <a:gd name="T2" fmla="*/ 28 w 28"/>
                  <a:gd name="T3" fmla="*/ 16 h 32"/>
                  <a:gd name="T4" fmla="*/ 0 w 28"/>
                  <a:gd name="T5" fmla="*/ 32 h 32"/>
                  <a:gd name="T6" fmla="*/ 0 w 28"/>
                  <a:gd name="T7" fmla="*/ 14 h 32"/>
                  <a:gd name="T8" fmla="*/ 28 w 28"/>
                  <a:gd name="T9" fmla="*/ 0 h 32"/>
                </a:gdLst>
                <a:ahLst/>
                <a:cxnLst>
                  <a:cxn ang="0">
                    <a:pos x="T0" y="T1"/>
                  </a:cxn>
                  <a:cxn ang="0">
                    <a:pos x="T2" y="T3"/>
                  </a:cxn>
                  <a:cxn ang="0">
                    <a:pos x="T4" y="T5"/>
                  </a:cxn>
                  <a:cxn ang="0">
                    <a:pos x="T6" y="T7"/>
                  </a:cxn>
                  <a:cxn ang="0">
                    <a:pos x="T8" y="T9"/>
                  </a:cxn>
                </a:cxnLst>
                <a:rect l="0" t="0" r="r" b="b"/>
                <a:pathLst>
                  <a:path w="28" h="32">
                    <a:moveTo>
                      <a:pt x="28" y="0"/>
                    </a:moveTo>
                    <a:lnTo>
                      <a:pt x="28" y="16"/>
                    </a:lnTo>
                    <a:lnTo>
                      <a:pt x="0" y="32"/>
                    </a:lnTo>
                    <a:lnTo>
                      <a:pt x="0" y="14"/>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733" name="Freeform 1381"/>
              <p:cNvSpPr/>
              <p:nvPr/>
            </p:nvSpPr>
            <p:spPr bwMode="auto">
              <a:xfrm>
                <a:off x="5320" y="2201"/>
                <a:ext cx="40" cy="54"/>
              </a:xfrm>
              <a:custGeom>
                <a:avLst/>
                <a:gdLst>
                  <a:gd name="T0" fmla="*/ 0 w 40"/>
                  <a:gd name="T1" fmla="*/ 22 h 54"/>
                  <a:gd name="T2" fmla="*/ 40 w 40"/>
                  <a:gd name="T3" fmla="*/ 0 h 54"/>
                  <a:gd name="T4" fmla="*/ 40 w 40"/>
                  <a:gd name="T5" fmla="*/ 26 h 54"/>
                  <a:gd name="T6" fmla="*/ 0 w 40"/>
                  <a:gd name="T7" fmla="*/ 54 h 54"/>
                  <a:gd name="T8" fmla="*/ 0 w 40"/>
                  <a:gd name="T9" fmla="*/ 22 h 54"/>
                </a:gdLst>
                <a:ahLst/>
                <a:cxnLst>
                  <a:cxn ang="0">
                    <a:pos x="T0" y="T1"/>
                  </a:cxn>
                  <a:cxn ang="0">
                    <a:pos x="T2" y="T3"/>
                  </a:cxn>
                  <a:cxn ang="0">
                    <a:pos x="T4" y="T5"/>
                  </a:cxn>
                  <a:cxn ang="0">
                    <a:pos x="T6" y="T7"/>
                  </a:cxn>
                  <a:cxn ang="0">
                    <a:pos x="T8" y="T9"/>
                  </a:cxn>
                </a:cxnLst>
                <a:rect l="0" t="0" r="r" b="b"/>
                <a:pathLst>
                  <a:path w="40" h="54">
                    <a:moveTo>
                      <a:pt x="0" y="22"/>
                    </a:moveTo>
                    <a:lnTo>
                      <a:pt x="40" y="0"/>
                    </a:lnTo>
                    <a:lnTo>
                      <a:pt x="40" y="26"/>
                    </a:lnTo>
                    <a:lnTo>
                      <a:pt x="0" y="54"/>
                    </a:lnTo>
                    <a:lnTo>
                      <a:pt x="0" y="22"/>
                    </a:lnTo>
                    <a:close/>
                  </a:path>
                </a:pathLst>
              </a:custGeom>
              <a:grpFill/>
              <a:ln>
                <a:noFill/>
              </a:ln>
            </p:spPr>
            <p:txBody>
              <a:bodyPr vert="horz" wrap="square" lIns="91440" tIns="45720" rIns="91440" bIns="45720" numCol="1" anchor="t" anchorCtr="0" compatLnSpc="1"/>
              <a:lstStyle/>
              <a:p>
                <a:endParaRPr lang="zh-CN" altLang="en-US"/>
              </a:p>
            </p:txBody>
          </p:sp>
          <p:sp>
            <p:nvSpPr>
              <p:cNvPr id="734" name="Freeform 1382"/>
              <p:cNvSpPr/>
              <p:nvPr/>
            </p:nvSpPr>
            <p:spPr bwMode="auto">
              <a:xfrm>
                <a:off x="5374" y="2171"/>
                <a:ext cx="34" cy="46"/>
              </a:xfrm>
              <a:custGeom>
                <a:avLst/>
                <a:gdLst>
                  <a:gd name="T0" fmla="*/ 34 w 34"/>
                  <a:gd name="T1" fmla="*/ 0 h 46"/>
                  <a:gd name="T2" fmla="*/ 34 w 34"/>
                  <a:gd name="T3" fmla="*/ 22 h 46"/>
                  <a:gd name="T4" fmla="*/ 0 w 34"/>
                  <a:gd name="T5" fmla="*/ 46 h 46"/>
                  <a:gd name="T6" fmla="*/ 0 w 34"/>
                  <a:gd name="T7" fmla="*/ 20 h 46"/>
                  <a:gd name="T8" fmla="*/ 34 w 34"/>
                  <a:gd name="T9" fmla="*/ 0 h 46"/>
                </a:gdLst>
                <a:ahLst/>
                <a:cxnLst>
                  <a:cxn ang="0">
                    <a:pos x="T0" y="T1"/>
                  </a:cxn>
                  <a:cxn ang="0">
                    <a:pos x="T2" y="T3"/>
                  </a:cxn>
                  <a:cxn ang="0">
                    <a:pos x="T4" y="T5"/>
                  </a:cxn>
                  <a:cxn ang="0">
                    <a:pos x="T6" y="T7"/>
                  </a:cxn>
                  <a:cxn ang="0">
                    <a:pos x="T8" y="T9"/>
                  </a:cxn>
                </a:cxnLst>
                <a:rect l="0" t="0" r="r" b="b"/>
                <a:pathLst>
                  <a:path w="34" h="46">
                    <a:moveTo>
                      <a:pt x="34" y="0"/>
                    </a:moveTo>
                    <a:lnTo>
                      <a:pt x="34" y="22"/>
                    </a:lnTo>
                    <a:lnTo>
                      <a:pt x="0" y="46"/>
                    </a:lnTo>
                    <a:lnTo>
                      <a:pt x="0" y="20"/>
                    </a:lnTo>
                    <a:lnTo>
                      <a:pt x="34" y="0"/>
                    </a:lnTo>
                    <a:close/>
                  </a:path>
                </a:pathLst>
              </a:custGeom>
              <a:grpFill/>
              <a:ln>
                <a:noFill/>
              </a:ln>
            </p:spPr>
            <p:txBody>
              <a:bodyPr vert="horz" wrap="square" lIns="91440" tIns="45720" rIns="91440" bIns="45720" numCol="1" anchor="t" anchorCtr="0" compatLnSpc="1"/>
              <a:lstStyle/>
              <a:p>
                <a:endParaRPr lang="zh-CN" altLang="en-US"/>
              </a:p>
            </p:txBody>
          </p:sp>
          <p:sp>
            <p:nvSpPr>
              <p:cNvPr id="735" name="Freeform 1383"/>
              <p:cNvSpPr/>
              <p:nvPr/>
            </p:nvSpPr>
            <p:spPr bwMode="auto">
              <a:xfrm>
                <a:off x="5424" y="2133"/>
                <a:ext cx="50" cy="50"/>
              </a:xfrm>
              <a:custGeom>
                <a:avLst/>
                <a:gdLst>
                  <a:gd name="T0" fmla="*/ 50 w 50"/>
                  <a:gd name="T1" fmla="*/ 0 h 50"/>
                  <a:gd name="T2" fmla="*/ 50 w 50"/>
                  <a:gd name="T3" fmla="*/ 16 h 50"/>
                  <a:gd name="T4" fmla="*/ 0 w 50"/>
                  <a:gd name="T5" fmla="*/ 50 h 50"/>
                  <a:gd name="T6" fmla="*/ 0 w 50"/>
                  <a:gd name="T7" fmla="*/ 30 h 50"/>
                  <a:gd name="T8" fmla="*/ 50 w 50"/>
                  <a:gd name="T9" fmla="*/ 0 h 50"/>
                </a:gdLst>
                <a:ahLst/>
                <a:cxnLst>
                  <a:cxn ang="0">
                    <a:pos x="T0" y="T1"/>
                  </a:cxn>
                  <a:cxn ang="0">
                    <a:pos x="T2" y="T3"/>
                  </a:cxn>
                  <a:cxn ang="0">
                    <a:pos x="T4" y="T5"/>
                  </a:cxn>
                  <a:cxn ang="0">
                    <a:pos x="T6" y="T7"/>
                  </a:cxn>
                  <a:cxn ang="0">
                    <a:pos x="T8" y="T9"/>
                  </a:cxn>
                </a:cxnLst>
                <a:rect l="0" t="0" r="r" b="b"/>
                <a:pathLst>
                  <a:path w="50" h="50">
                    <a:moveTo>
                      <a:pt x="50" y="0"/>
                    </a:moveTo>
                    <a:lnTo>
                      <a:pt x="50" y="16"/>
                    </a:lnTo>
                    <a:lnTo>
                      <a:pt x="0" y="50"/>
                    </a:lnTo>
                    <a:lnTo>
                      <a:pt x="0" y="30"/>
                    </a:lnTo>
                    <a:lnTo>
                      <a:pt x="50" y="0"/>
                    </a:lnTo>
                    <a:close/>
                  </a:path>
                </a:pathLst>
              </a:custGeom>
              <a:grpFill/>
              <a:ln>
                <a:noFill/>
              </a:ln>
            </p:spPr>
            <p:txBody>
              <a:bodyPr vert="horz" wrap="square" lIns="91440" tIns="45720" rIns="91440" bIns="45720" numCol="1" anchor="t" anchorCtr="0" compatLnSpc="1"/>
              <a:lstStyle/>
              <a:p>
                <a:endParaRPr lang="zh-CN" altLang="en-US"/>
              </a:p>
            </p:txBody>
          </p:sp>
          <p:sp>
            <p:nvSpPr>
              <p:cNvPr id="736" name="Freeform 1384"/>
              <p:cNvSpPr/>
              <p:nvPr/>
            </p:nvSpPr>
            <p:spPr bwMode="auto">
              <a:xfrm>
                <a:off x="5320" y="2259"/>
                <a:ext cx="22" cy="46"/>
              </a:xfrm>
              <a:custGeom>
                <a:avLst/>
                <a:gdLst>
                  <a:gd name="T0" fmla="*/ 0 w 22"/>
                  <a:gd name="T1" fmla="*/ 16 h 46"/>
                  <a:gd name="T2" fmla="*/ 22 w 22"/>
                  <a:gd name="T3" fmla="*/ 0 h 46"/>
                  <a:gd name="T4" fmla="*/ 22 w 22"/>
                  <a:gd name="T5" fmla="*/ 30 h 46"/>
                  <a:gd name="T6" fmla="*/ 0 w 22"/>
                  <a:gd name="T7" fmla="*/ 46 h 46"/>
                  <a:gd name="T8" fmla="*/ 0 w 22"/>
                  <a:gd name="T9" fmla="*/ 16 h 46"/>
                </a:gdLst>
                <a:ahLst/>
                <a:cxnLst>
                  <a:cxn ang="0">
                    <a:pos x="T0" y="T1"/>
                  </a:cxn>
                  <a:cxn ang="0">
                    <a:pos x="T2" y="T3"/>
                  </a:cxn>
                  <a:cxn ang="0">
                    <a:pos x="T4" y="T5"/>
                  </a:cxn>
                  <a:cxn ang="0">
                    <a:pos x="T6" y="T7"/>
                  </a:cxn>
                  <a:cxn ang="0">
                    <a:pos x="T8" y="T9"/>
                  </a:cxn>
                </a:cxnLst>
                <a:rect l="0" t="0" r="r" b="b"/>
                <a:pathLst>
                  <a:path w="22" h="46">
                    <a:moveTo>
                      <a:pt x="0" y="16"/>
                    </a:moveTo>
                    <a:lnTo>
                      <a:pt x="22" y="0"/>
                    </a:lnTo>
                    <a:lnTo>
                      <a:pt x="22" y="30"/>
                    </a:lnTo>
                    <a:lnTo>
                      <a:pt x="0" y="46"/>
                    </a:lnTo>
                    <a:lnTo>
                      <a:pt x="0" y="16"/>
                    </a:lnTo>
                    <a:close/>
                  </a:path>
                </a:pathLst>
              </a:custGeom>
              <a:grpFill/>
              <a:ln>
                <a:noFill/>
              </a:ln>
            </p:spPr>
            <p:txBody>
              <a:bodyPr vert="horz" wrap="square" lIns="91440" tIns="45720" rIns="91440" bIns="45720" numCol="1" anchor="t" anchorCtr="0" compatLnSpc="1"/>
              <a:lstStyle/>
              <a:p>
                <a:endParaRPr lang="zh-CN" altLang="en-US"/>
              </a:p>
            </p:txBody>
          </p:sp>
          <p:sp>
            <p:nvSpPr>
              <p:cNvPr id="737" name="Freeform 1385"/>
              <p:cNvSpPr/>
              <p:nvPr/>
            </p:nvSpPr>
            <p:spPr bwMode="auto">
              <a:xfrm>
                <a:off x="5358" y="2195"/>
                <a:ext cx="82" cy="82"/>
              </a:xfrm>
              <a:custGeom>
                <a:avLst/>
                <a:gdLst>
                  <a:gd name="T0" fmla="*/ 82 w 82"/>
                  <a:gd name="T1" fmla="*/ 0 h 82"/>
                  <a:gd name="T2" fmla="*/ 82 w 82"/>
                  <a:gd name="T3" fmla="*/ 20 h 82"/>
                  <a:gd name="T4" fmla="*/ 0 w 82"/>
                  <a:gd name="T5" fmla="*/ 82 h 82"/>
                  <a:gd name="T6" fmla="*/ 0 w 82"/>
                  <a:gd name="T7" fmla="*/ 54 h 82"/>
                  <a:gd name="T8" fmla="*/ 82 w 82"/>
                  <a:gd name="T9" fmla="*/ 0 h 82"/>
                </a:gdLst>
                <a:ahLst/>
                <a:cxnLst>
                  <a:cxn ang="0">
                    <a:pos x="T0" y="T1"/>
                  </a:cxn>
                  <a:cxn ang="0">
                    <a:pos x="T2" y="T3"/>
                  </a:cxn>
                  <a:cxn ang="0">
                    <a:pos x="T4" y="T5"/>
                  </a:cxn>
                  <a:cxn ang="0">
                    <a:pos x="T6" y="T7"/>
                  </a:cxn>
                  <a:cxn ang="0">
                    <a:pos x="T8" y="T9"/>
                  </a:cxn>
                </a:cxnLst>
                <a:rect l="0" t="0" r="r" b="b"/>
                <a:pathLst>
                  <a:path w="82" h="82">
                    <a:moveTo>
                      <a:pt x="82" y="0"/>
                    </a:moveTo>
                    <a:lnTo>
                      <a:pt x="82" y="20"/>
                    </a:lnTo>
                    <a:lnTo>
                      <a:pt x="0" y="82"/>
                    </a:lnTo>
                    <a:lnTo>
                      <a:pt x="0" y="54"/>
                    </a:lnTo>
                    <a:lnTo>
                      <a:pt x="82" y="0"/>
                    </a:lnTo>
                    <a:close/>
                  </a:path>
                </a:pathLst>
              </a:custGeom>
              <a:grpFill/>
              <a:ln>
                <a:noFill/>
              </a:ln>
            </p:spPr>
            <p:txBody>
              <a:bodyPr vert="horz" wrap="square" lIns="91440" tIns="45720" rIns="91440" bIns="45720" numCol="1" anchor="t" anchorCtr="0" compatLnSpc="1"/>
              <a:lstStyle/>
              <a:p>
                <a:endParaRPr lang="zh-CN" altLang="en-US"/>
              </a:p>
            </p:txBody>
          </p:sp>
          <p:sp>
            <p:nvSpPr>
              <p:cNvPr id="738" name="Freeform 1386"/>
              <p:cNvSpPr/>
              <p:nvPr/>
            </p:nvSpPr>
            <p:spPr bwMode="auto">
              <a:xfrm>
                <a:off x="5454" y="2173"/>
                <a:ext cx="20" cy="30"/>
              </a:xfrm>
              <a:custGeom>
                <a:avLst/>
                <a:gdLst>
                  <a:gd name="T0" fmla="*/ 20 w 20"/>
                  <a:gd name="T1" fmla="*/ 0 h 30"/>
                  <a:gd name="T2" fmla="*/ 20 w 20"/>
                  <a:gd name="T3" fmla="*/ 16 h 30"/>
                  <a:gd name="T4" fmla="*/ 0 w 20"/>
                  <a:gd name="T5" fmla="*/ 30 h 30"/>
                  <a:gd name="T6" fmla="*/ 0 w 20"/>
                  <a:gd name="T7" fmla="*/ 12 h 30"/>
                  <a:gd name="T8" fmla="*/ 20 w 20"/>
                  <a:gd name="T9" fmla="*/ 0 h 30"/>
                </a:gdLst>
                <a:ahLst/>
                <a:cxnLst>
                  <a:cxn ang="0">
                    <a:pos x="T0" y="T1"/>
                  </a:cxn>
                  <a:cxn ang="0">
                    <a:pos x="T2" y="T3"/>
                  </a:cxn>
                  <a:cxn ang="0">
                    <a:pos x="T4" y="T5"/>
                  </a:cxn>
                  <a:cxn ang="0">
                    <a:pos x="T6" y="T7"/>
                  </a:cxn>
                  <a:cxn ang="0">
                    <a:pos x="T8" y="T9"/>
                  </a:cxn>
                </a:cxnLst>
                <a:rect l="0" t="0" r="r" b="b"/>
                <a:pathLst>
                  <a:path w="20" h="30">
                    <a:moveTo>
                      <a:pt x="20" y="0"/>
                    </a:moveTo>
                    <a:lnTo>
                      <a:pt x="20" y="16"/>
                    </a:lnTo>
                    <a:lnTo>
                      <a:pt x="0" y="30"/>
                    </a:lnTo>
                    <a:lnTo>
                      <a:pt x="0" y="12"/>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739" name="Freeform 1387"/>
              <p:cNvSpPr/>
              <p:nvPr/>
            </p:nvSpPr>
            <p:spPr bwMode="auto">
              <a:xfrm>
                <a:off x="5392" y="2259"/>
                <a:ext cx="20" cy="38"/>
              </a:xfrm>
              <a:custGeom>
                <a:avLst/>
                <a:gdLst>
                  <a:gd name="T0" fmla="*/ 20 w 20"/>
                  <a:gd name="T1" fmla="*/ 0 h 38"/>
                  <a:gd name="T2" fmla="*/ 20 w 20"/>
                  <a:gd name="T3" fmla="*/ 22 h 38"/>
                  <a:gd name="T4" fmla="*/ 0 w 20"/>
                  <a:gd name="T5" fmla="*/ 38 h 38"/>
                  <a:gd name="T6" fmla="*/ 0 w 20"/>
                  <a:gd name="T7" fmla="*/ 14 h 38"/>
                  <a:gd name="T8" fmla="*/ 20 w 20"/>
                  <a:gd name="T9" fmla="*/ 0 h 38"/>
                </a:gdLst>
                <a:ahLst/>
                <a:cxnLst>
                  <a:cxn ang="0">
                    <a:pos x="T0" y="T1"/>
                  </a:cxn>
                  <a:cxn ang="0">
                    <a:pos x="T2" y="T3"/>
                  </a:cxn>
                  <a:cxn ang="0">
                    <a:pos x="T4" y="T5"/>
                  </a:cxn>
                  <a:cxn ang="0">
                    <a:pos x="T6" y="T7"/>
                  </a:cxn>
                  <a:cxn ang="0">
                    <a:pos x="T8" y="T9"/>
                  </a:cxn>
                </a:cxnLst>
                <a:rect l="0" t="0" r="r" b="b"/>
                <a:pathLst>
                  <a:path w="20" h="38">
                    <a:moveTo>
                      <a:pt x="20" y="0"/>
                    </a:moveTo>
                    <a:lnTo>
                      <a:pt x="20" y="22"/>
                    </a:lnTo>
                    <a:lnTo>
                      <a:pt x="0" y="38"/>
                    </a:lnTo>
                    <a:lnTo>
                      <a:pt x="0" y="14"/>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740" name="Freeform 1388"/>
              <p:cNvSpPr/>
              <p:nvPr/>
            </p:nvSpPr>
            <p:spPr bwMode="auto">
              <a:xfrm>
                <a:off x="5454" y="2215"/>
                <a:ext cx="20" cy="32"/>
              </a:xfrm>
              <a:custGeom>
                <a:avLst/>
                <a:gdLst>
                  <a:gd name="T0" fmla="*/ 20 w 20"/>
                  <a:gd name="T1" fmla="*/ 0 h 32"/>
                  <a:gd name="T2" fmla="*/ 20 w 20"/>
                  <a:gd name="T3" fmla="*/ 16 h 32"/>
                  <a:gd name="T4" fmla="*/ 0 w 20"/>
                  <a:gd name="T5" fmla="*/ 32 h 32"/>
                  <a:gd name="T6" fmla="*/ 0 w 20"/>
                  <a:gd name="T7" fmla="*/ 14 h 32"/>
                  <a:gd name="T8" fmla="*/ 20 w 20"/>
                  <a:gd name="T9" fmla="*/ 0 h 32"/>
                </a:gdLst>
                <a:ahLst/>
                <a:cxnLst>
                  <a:cxn ang="0">
                    <a:pos x="T0" y="T1"/>
                  </a:cxn>
                  <a:cxn ang="0">
                    <a:pos x="T2" y="T3"/>
                  </a:cxn>
                  <a:cxn ang="0">
                    <a:pos x="T4" y="T5"/>
                  </a:cxn>
                  <a:cxn ang="0">
                    <a:pos x="T6" y="T7"/>
                  </a:cxn>
                  <a:cxn ang="0">
                    <a:pos x="T8" y="T9"/>
                  </a:cxn>
                </a:cxnLst>
                <a:rect l="0" t="0" r="r" b="b"/>
                <a:pathLst>
                  <a:path w="20" h="32">
                    <a:moveTo>
                      <a:pt x="20" y="0"/>
                    </a:moveTo>
                    <a:lnTo>
                      <a:pt x="20" y="16"/>
                    </a:lnTo>
                    <a:lnTo>
                      <a:pt x="0" y="32"/>
                    </a:lnTo>
                    <a:lnTo>
                      <a:pt x="0" y="14"/>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741" name="Freeform 1389"/>
              <p:cNvSpPr/>
              <p:nvPr/>
            </p:nvSpPr>
            <p:spPr bwMode="auto">
              <a:xfrm>
                <a:off x="5320" y="2349"/>
                <a:ext cx="32" cy="56"/>
              </a:xfrm>
              <a:custGeom>
                <a:avLst/>
                <a:gdLst>
                  <a:gd name="T0" fmla="*/ 0 w 32"/>
                  <a:gd name="T1" fmla="*/ 26 h 56"/>
                  <a:gd name="T2" fmla="*/ 32 w 32"/>
                  <a:gd name="T3" fmla="*/ 0 h 56"/>
                  <a:gd name="T4" fmla="*/ 32 w 32"/>
                  <a:gd name="T5" fmla="*/ 28 h 56"/>
                  <a:gd name="T6" fmla="*/ 0 w 32"/>
                  <a:gd name="T7" fmla="*/ 56 h 56"/>
                  <a:gd name="T8" fmla="*/ 0 w 32"/>
                  <a:gd name="T9" fmla="*/ 26 h 56"/>
                </a:gdLst>
                <a:ahLst/>
                <a:cxnLst>
                  <a:cxn ang="0">
                    <a:pos x="T0" y="T1"/>
                  </a:cxn>
                  <a:cxn ang="0">
                    <a:pos x="T2" y="T3"/>
                  </a:cxn>
                  <a:cxn ang="0">
                    <a:pos x="T4" y="T5"/>
                  </a:cxn>
                  <a:cxn ang="0">
                    <a:pos x="T6" y="T7"/>
                  </a:cxn>
                  <a:cxn ang="0">
                    <a:pos x="T8" y="T9"/>
                  </a:cxn>
                </a:cxnLst>
                <a:rect l="0" t="0" r="r" b="b"/>
                <a:pathLst>
                  <a:path w="32" h="56">
                    <a:moveTo>
                      <a:pt x="0" y="26"/>
                    </a:moveTo>
                    <a:lnTo>
                      <a:pt x="32" y="0"/>
                    </a:lnTo>
                    <a:lnTo>
                      <a:pt x="32" y="28"/>
                    </a:lnTo>
                    <a:lnTo>
                      <a:pt x="0" y="56"/>
                    </a:lnTo>
                    <a:lnTo>
                      <a:pt x="0" y="26"/>
                    </a:lnTo>
                    <a:close/>
                  </a:path>
                </a:pathLst>
              </a:custGeom>
              <a:grpFill/>
              <a:ln>
                <a:noFill/>
              </a:ln>
            </p:spPr>
            <p:txBody>
              <a:bodyPr vert="horz" wrap="square" lIns="91440" tIns="45720" rIns="91440" bIns="45720" numCol="1" anchor="t" anchorCtr="0" compatLnSpc="1"/>
              <a:lstStyle/>
              <a:p>
                <a:endParaRPr lang="zh-CN" altLang="en-US"/>
              </a:p>
            </p:txBody>
          </p:sp>
          <p:sp>
            <p:nvSpPr>
              <p:cNvPr id="742" name="Freeform 1390"/>
              <p:cNvSpPr/>
              <p:nvPr/>
            </p:nvSpPr>
            <p:spPr bwMode="auto">
              <a:xfrm>
                <a:off x="5366" y="2293"/>
                <a:ext cx="58" cy="70"/>
              </a:xfrm>
              <a:custGeom>
                <a:avLst/>
                <a:gdLst>
                  <a:gd name="T0" fmla="*/ 58 w 58"/>
                  <a:gd name="T1" fmla="*/ 0 h 70"/>
                  <a:gd name="T2" fmla="*/ 58 w 58"/>
                  <a:gd name="T3" fmla="*/ 20 h 70"/>
                  <a:gd name="T4" fmla="*/ 0 w 58"/>
                  <a:gd name="T5" fmla="*/ 70 h 70"/>
                  <a:gd name="T6" fmla="*/ 0 w 58"/>
                  <a:gd name="T7" fmla="*/ 44 h 70"/>
                  <a:gd name="T8" fmla="*/ 58 w 58"/>
                  <a:gd name="T9" fmla="*/ 0 h 70"/>
                </a:gdLst>
                <a:ahLst/>
                <a:cxnLst>
                  <a:cxn ang="0">
                    <a:pos x="T0" y="T1"/>
                  </a:cxn>
                  <a:cxn ang="0">
                    <a:pos x="T2" y="T3"/>
                  </a:cxn>
                  <a:cxn ang="0">
                    <a:pos x="T4" y="T5"/>
                  </a:cxn>
                  <a:cxn ang="0">
                    <a:pos x="T6" y="T7"/>
                  </a:cxn>
                  <a:cxn ang="0">
                    <a:pos x="T8" y="T9"/>
                  </a:cxn>
                </a:cxnLst>
                <a:rect l="0" t="0" r="r" b="b"/>
                <a:pathLst>
                  <a:path w="58" h="70">
                    <a:moveTo>
                      <a:pt x="58" y="0"/>
                    </a:moveTo>
                    <a:lnTo>
                      <a:pt x="58" y="20"/>
                    </a:lnTo>
                    <a:lnTo>
                      <a:pt x="0" y="70"/>
                    </a:lnTo>
                    <a:lnTo>
                      <a:pt x="0" y="44"/>
                    </a:lnTo>
                    <a:lnTo>
                      <a:pt x="58" y="0"/>
                    </a:lnTo>
                    <a:close/>
                  </a:path>
                </a:pathLst>
              </a:custGeom>
              <a:grpFill/>
              <a:ln>
                <a:noFill/>
              </a:ln>
            </p:spPr>
            <p:txBody>
              <a:bodyPr vert="horz" wrap="square" lIns="91440" tIns="45720" rIns="91440" bIns="45720" numCol="1" anchor="t" anchorCtr="0" compatLnSpc="1"/>
              <a:lstStyle/>
              <a:p>
                <a:endParaRPr lang="zh-CN" altLang="en-US"/>
              </a:p>
            </p:txBody>
          </p:sp>
          <p:sp>
            <p:nvSpPr>
              <p:cNvPr id="743" name="Freeform 1391"/>
              <p:cNvSpPr/>
              <p:nvPr/>
            </p:nvSpPr>
            <p:spPr bwMode="auto">
              <a:xfrm>
                <a:off x="5440" y="2255"/>
                <a:ext cx="34" cy="46"/>
              </a:xfrm>
              <a:custGeom>
                <a:avLst/>
                <a:gdLst>
                  <a:gd name="T0" fmla="*/ 34 w 34"/>
                  <a:gd name="T1" fmla="*/ 0 h 46"/>
                  <a:gd name="T2" fmla="*/ 34 w 34"/>
                  <a:gd name="T3" fmla="*/ 14 h 46"/>
                  <a:gd name="T4" fmla="*/ 0 w 34"/>
                  <a:gd name="T5" fmla="*/ 46 h 46"/>
                  <a:gd name="T6" fmla="*/ 0 w 34"/>
                  <a:gd name="T7" fmla="*/ 26 h 46"/>
                  <a:gd name="T8" fmla="*/ 34 w 34"/>
                  <a:gd name="T9" fmla="*/ 0 h 46"/>
                </a:gdLst>
                <a:ahLst/>
                <a:cxnLst>
                  <a:cxn ang="0">
                    <a:pos x="T0" y="T1"/>
                  </a:cxn>
                  <a:cxn ang="0">
                    <a:pos x="T2" y="T3"/>
                  </a:cxn>
                  <a:cxn ang="0">
                    <a:pos x="T4" y="T5"/>
                  </a:cxn>
                  <a:cxn ang="0">
                    <a:pos x="T6" y="T7"/>
                  </a:cxn>
                  <a:cxn ang="0">
                    <a:pos x="T8" y="T9"/>
                  </a:cxn>
                </a:cxnLst>
                <a:rect l="0" t="0" r="r" b="b"/>
                <a:pathLst>
                  <a:path w="34" h="46">
                    <a:moveTo>
                      <a:pt x="34" y="0"/>
                    </a:moveTo>
                    <a:lnTo>
                      <a:pt x="34" y="14"/>
                    </a:lnTo>
                    <a:lnTo>
                      <a:pt x="0" y="46"/>
                    </a:lnTo>
                    <a:lnTo>
                      <a:pt x="0" y="26"/>
                    </a:lnTo>
                    <a:lnTo>
                      <a:pt x="34" y="0"/>
                    </a:lnTo>
                    <a:close/>
                  </a:path>
                </a:pathLst>
              </a:custGeom>
              <a:grpFill/>
              <a:ln>
                <a:noFill/>
              </a:ln>
            </p:spPr>
            <p:txBody>
              <a:bodyPr vert="horz" wrap="square" lIns="91440" tIns="45720" rIns="91440" bIns="45720" numCol="1" anchor="t" anchorCtr="0" compatLnSpc="1"/>
              <a:lstStyle/>
              <a:p>
                <a:endParaRPr lang="zh-CN" altLang="en-US"/>
              </a:p>
            </p:txBody>
          </p:sp>
          <p:sp>
            <p:nvSpPr>
              <p:cNvPr id="744" name="Freeform 1392"/>
              <p:cNvSpPr/>
              <p:nvPr/>
            </p:nvSpPr>
            <p:spPr bwMode="auto">
              <a:xfrm>
                <a:off x="5320" y="2409"/>
                <a:ext cx="16" cy="46"/>
              </a:xfrm>
              <a:custGeom>
                <a:avLst/>
                <a:gdLst>
                  <a:gd name="T0" fmla="*/ 0 w 16"/>
                  <a:gd name="T1" fmla="*/ 14 h 46"/>
                  <a:gd name="T2" fmla="*/ 16 w 16"/>
                  <a:gd name="T3" fmla="*/ 0 h 46"/>
                  <a:gd name="T4" fmla="*/ 16 w 16"/>
                  <a:gd name="T5" fmla="*/ 30 h 46"/>
                  <a:gd name="T6" fmla="*/ 0 w 16"/>
                  <a:gd name="T7" fmla="*/ 46 h 46"/>
                  <a:gd name="T8" fmla="*/ 0 w 16"/>
                  <a:gd name="T9" fmla="*/ 14 h 46"/>
                </a:gdLst>
                <a:ahLst/>
                <a:cxnLst>
                  <a:cxn ang="0">
                    <a:pos x="T0" y="T1"/>
                  </a:cxn>
                  <a:cxn ang="0">
                    <a:pos x="T2" y="T3"/>
                  </a:cxn>
                  <a:cxn ang="0">
                    <a:pos x="T4" y="T5"/>
                  </a:cxn>
                  <a:cxn ang="0">
                    <a:pos x="T6" y="T7"/>
                  </a:cxn>
                  <a:cxn ang="0">
                    <a:pos x="T8" y="T9"/>
                  </a:cxn>
                </a:cxnLst>
                <a:rect l="0" t="0" r="r" b="b"/>
                <a:pathLst>
                  <a:path w="16" h="46">
                    <a:moveTo>
                      <a:pt x="0" y="14"/>
                    </a:moveTo>
                    <a:lnTo>
                      <a:pt x="16" y="0"/>
                    </a:lnTo>
                    <a:lnTo>
                      <a:pt x="16" y="30"/>
                    </a:lnTo>
                    <a:lnTo>
                      <a:pt x="0" y="46"/>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745" name="Freeform 1393"/>
              <p:cNvSpPr/>
              <p:nvPr/>
            </p:nvSpPr>
            <p:spPr bwMode="auto">
              <a:xfrm>
                <a:off x="5352" y="2351"/>
                <a:ext cx="54" cy="74"/>
              </a:xfrm>
              <a:custGeom>
                <a:avLst/>
                <a:gdLst>
                  <a:gd name="T0" fmla="*/ 54 w 54"/>
                  <a:gd name="T1" fmla="*/ 0 h 74"/>
                  <a:gd name="T2" fmla="*/ 54 w 54"/>
                  <a:gd name="T3" fmla="*/ 22 h 74"/>
                  <a:gd name="T4" fmla="*/ 0 w 54"/>
                  <a:gd name="T5" fmla="*/ 74 h 74"/>
                  <a:gd name="T6" fmla="*/ 0 w 54"/>
                  <a:gd name="T7" fmla="*/ 46 h 74"/>
                  <a:gd name="T8" fmla="*/ 54 w 54"/>
                  <a:gd name="T9" fmla="*/ 0 h 74"/>
                </a:gdLst>
                <a:ahLst/>
                <a:cxnLst>
                  <a:cxn ang="0">
                    <a:pos x="T0" y="T1"/>
                  </a:cxn>
                  <a:cxn ang="0">
                    <a:pos x="T2" y="T3"/>
                  </a:cxn>
                  <a:cxn ang="0">
                    <a:pos x="T4" y="T5"/>
                  </a:cxn>
                  <a:cxn ang="0">
                    <a:pos x="T6" y="T7"/>
                  </a:cxn>
                  <a:cxn ang="0">
                    <a:pos x="T8" y="T9"/>
                  </a:cxn>
                </a:cxnLst>
                <a:rect l="0" t="0" r="r" b="b"/>
                <a:pathLst>
                  <a:path w="54" h="74">
                    <a:moveTo>
                      <a:pt x="54" y="0"/>
                    </a:moveTo>
                    <a:lnTo>
                      <a:pt x="54" y="22"/>
                    </a:lnTo>
                    <a:lnTo>
                      <a:pt x="0" y="74"/>
                    </a:lnTo>
                    <a:lnTo>
                      <a:pt x="0" y="46"/>
                    </a:lnTo>
                    <a:lnTo>
                      <a:pt x="54" y="0"/>
                    </a:lnTo>
                    <a:close/>
                  </a:path>
                </a:pathLst>
              </a:custGeom>
              <a:grpFill/>
              <a:ln>
                <a:noFill/>
              </a:ln>
            </p:spPr>
            <p:txBody>
              <a:bodyPr vert="horz" wrap="square" lIns="91440" tIns="45720" rIns="91440" bIns="45720" numCol="1" anchor="t" anchorCtr="0" compatLnSpc="1"/>
              <a:lstStyle/>
              <a:p>
                <a:endParaRPr lang="zh-CN" altLang="en-US"/>
              </a:p>
            </p:txBody>
          </p:sp>
          <p:sp>
            <p:nvSpPr>
              <p:cNvPr id="746" name="Freeform 1394"/>
              <p:cNvSpPr/>
              <p:nvPr/>
            </p:nvSpPr>
            <p:spPr bwMode="auto">
              <a:xfrm>
                <a:off x="5422" y="2295"/>
                <a:ext cx="52" cy="64"/>
              </a:xfrm>
              <a:custGeom>
                <a:avLst/>
                <a:gdLst>
                  <a:gd name="T0" fmla="*/ 52 w 52"/>
                  <a:gd name="T1" fmla="*/ 0 h 64"/>
                  <a:gd name="T2" fmla="*/ 52 w 52"/>
                  <a:gd name="T3" fmla="*/ 16 h 64"/>
                  <a:gd name="T4" fmla="*/ 0 w 52"/>
                  <a:gd name="T5" fmla="*/ 64 h 64"/>
                  <a:gd name="T6" fmla="*/ 0 w 52"/>
                  <a:gd name="T7" fmla="*/ 44 h 64"/>
                  <a:gd name="T8" fmla="*/ 52 w 52"/>
                  <a:gd name="T9" fmla="*/ 0 h 64"/>
                </a:gdLst>
                <a:ahLst/>
                <a:cxnLst>
                  <a:cxn ang="0">
                    <a:pos x="T0" y="T1"/>
                  </a:cxn>
                  <a:cxn ang="0">
                    <a:pos x="T2" y="T3"/>
                  </a:cxn>
                  <a:cxn ang="0">
                    <a:pos x="T4" y="T5"/>
                  </a:cxn>
                  <a:cxn ang="0">
                    <a:pos x="T6" y="T7"/>
                  </a:cxn>
                  <a:cxn ang="0">
                    <a:pos x="T8" y="T9"/>
                  </a:cxn>
                </a:cxnLst>
                <a:rect l="0" t="0" r="r" b="b"/>
                <a:pathLst>
                  <a:path w="52" h="64">
                    <a:moveTo>
                      <a:pt x="52" y="0"/>
                    </a:moveTo>
                    <a:lnTo>
                      <a:pt x="52" y="16"/>
                    </a:lnTo>
                    <a:lnTo>
                      <a:pt x="0" y="64"/>
                    </a:lnTo>
                    <a:lnTo>
                      <a:pt x="0" y="44"/>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747" name="Freeform 1395"/>
              <p:cNvSpPr/>
              <p:nvPr/>
            </p:nvSpPr>
            <p:spPr bwMode="auto">
              <a:xfrm>
                <a:off x="5320" y="2443"/>
                <a:ext cx="38" cy="64"/>
              </a:xfrm>
              <a:custGeom>
                <a:avLst/>
                <a:gdLst>
                  <a:gd name="T0" fmla="*/ 0 w 38"/>
                  <a:gd name="T1" fmla="*/ 34 h 64"/>
                  <a:gd name="T2" fmla="*/ 38 w 38"/>
                  <a:gd name="T3" fmla="*/ 0 h 64"/>
                  <a:gd name="T4" fmla="*/ 38 w 38"/>
                  <a:gd name="T5" fmla="*/ 28 h 64"/>
                  <a:gd name="T6" fmla="*/ 0 w 38"/>
                  <a:gd name="T7" fmla="*/ 64 h 64"/>
                  <a:gd name="T8" fmla="*/ 0 w 38"/>
                  <a:gd name="T9" fmla="*/ 34 h 64"/>
                </a:gdLst>
                <a:ahLst/>
                <a:cxnLst>
                  <a:cxn ang="0">
                    <a:pos x="T0" y="T1"/>
                  </a:cxn>
                  <a:cxn ang="0">
                    <a:pos x="T2" y="T3"/>
                  </a:cxn>
                  <a:cxn ang="0">
                    <a:pos x="T4" y="T5"/>
                  </a:cxn>
                  <a:cxn ang="0">
                    <a:pos x="T6" y="T7"/>
                  </a:cxn>
                  <a:cxn ang="0">
                    <a:pos x="T8" y="T9"/>
                  </a:cxn>
                </a:cxnLst>
                <a:rect l="0" t="0" r="r" b="b"/>
                <a:pathLst>
                  <a:path w="38" h="64">
                    <a:moveTo>
                      <a:pt x="0" y="34"/>
                    </a:moveTo>
                    <a:lnTo>
                      <a:pt x="38" y="0"/>
                    </a:lnTo>
                    <a:lnTo>
                      <a:pt x="38" y="28"/>
                    </a:lnTo>
                    <a:lnTo>
                      <a:pt x="0" y="64"/>
                    </a:lnTo>
                    <a:lnTo>
                      <a:pt x="0" y="34"/>
                    </a:lnTo>
                    <a:close/>
                  </a:path>
                </a:pathLst>
              </a:custGeom>
              <a:grpFill/>
              <a:ln>
                <a:noFill/>
              </a:ln>
            </p:spPr>
            <p:txBody>
              <a:bodyPr vert="horz" wrap="square" lIns="91440" tIns="45720" rIns="91440" bIns="45720" numCol="1" anchor="t" anchorCtr="0" compatLnSpc="1"/>
              <a:lstStyle/>
              <a:p>
                <a:endParaRPr lang="zh-CN" altLang="en-US"/>
              </a:p>
            </p:txBody>
          </p:sp>
          <p:sp>
            <p:nvSpPr>
              <p:cNvPr id="748" name="Freeform 1396"/>
              <p:cNvSpPr/>
              <p:nvPr/>
            </p:nvSpPr>
            <p:spPr bwMode="auto">
              <a:xfrm>
                <a:off x="5372" y="2415"/>
                <a:ext cx="16" cy="40"/>
              </a:xfrm>
              <a:custGeom>
                <a:avLst/>
                <a:gdLst>
                  <a:gd name="T0" fmla="*/ 0 w 16"/>
                  <a:gd name="T1" fmla="*/ 14 h 40"/>
                  <a:gd name="T2" fmla="*/ 16 w 16"/>
                  <a:gd name="T3" fmla="*/ 0 h 40"/>
                  <a:gd name="T4" fmla="*/ 16 w 16"/>
                  <a:gd name="T5" fmla="*/ 24 h 40"/>
                  <a:gd name="T6" fmla="*/ 0 w 16"/>
                  <a:gd name="T7" fmla="*/ 40 h 40"/>
                  <a:gd name="T8" fmla="*/ 0 w 16"/>
                  <a:gd name="T9" fmla="*/ 14 h 40"/>
                </a:gdLst>
                <a:ahLst/>
                <a:cxnLst>
                  <a:cxn ang="0">
                    <a:pos x="T0" y="T1"/>
                  </a:cxn>
                  <a:cxn ang="0">
                    <a:pos x="T2" y="T3"/>
                  </a:cxn>
                  <a:cxn ang="0">
                    <a:pos x="T4" y="T5"/>
                  </a:cxn>
                  <a:cxn ang="0">
                    <a:pos x="T6" y="T7"/>
                  </a:cxn>
                  <a:cxn ang="0">
                    <a:pos x="T8" y="T9"/>
                  </a:cxn>
                </a:cxnLst>
                <a:rect l="0" t="0" r="r" b="b"/>
                <a:pathLst>
                  <a:path w="16" h="40">
                    <a:moveTo>
                      <a:pt x="0" y="14"/>
                    </a:moveTo>
                    <a:lnTo>
                      <a:pt x="16" y="0"/>
                    </a:lnTo>
                    <a:lnTo>
                      <a:pt x="16" y="24"/>
                    </a:lnTo>
                    <a:lnTo>
                      <a:pt x="0" y="40"/>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749" name="Freeform 1397"/>
              <p:cNvSpPr/>
              <p:nvPr/>
            </p:nvSpPr>
            <p:spPr bwMode="auto">
              <a:xfrm>
                <a:off x="5402" y="2375"/>
                <a:ext cx="30" cy="50"/>
              </a:xfrm>
              <a:custGeom>
                <a:avLst/>
                <a:gdLst>
                  <a:gd name="T0" fmla="*/ 30 w 30"/>
                  <a:gd name="T1" fmla="*/ 0 h 50"/>
                  <a:gd name="T2" fmla="*/ 30 w 30"/>
                  <a:gd name="T3" fmla="*/ 20 h 50"/>
                  <a:gd name="T4" fmla="*/ 0 w 30"/>
                  <a:gd name="T5" fmla="*/ 50 h 50"/>
                  <a:gd name="T6" fmla="*/ 0 w 30"/>
                  <a:gd name="T7" fmla="*/ 26 h 50"/>
                  <a:gd name="T8" fmla="*/ 30 w 30"/>
                  <a:gd name="T9" fmla="*/ 0 h 50"/>
                </a:gdLst>
                <a:ahLst/>
                <a:cxnLst>
                  <a:cxn ang="0">
                    <a:pos x="T0" y="T1"/>
                  </a:cxn>
                  <a:cxn ang="0">
                    <a:pos x="T2" y="T3"/>
                  </a:cxn>
                  <a:cxn ang="0">
                    <a:pos x="T4" y="T5"/>
                  </a:cxn>
                  <a:cxn ang="0">
                    <a:pos x="T6" y="T7"/>
                  </a:cxn>
                  <a:cxn ang="0">
                    <a:pos x="T8" y="T9"/>
                  </a:cxn>
                </a:cxnLst>
                <a:rect l="0" t="0" r="r" b="b"/>
                <a:pathLst>
                  <a:path w="30" h="50">
                    <a:moveTo>
                      <a:pt x="30" y="0"/>
                    </a:moveTo>
                    <a:lnTo>
                      <a:pt x="30" y="20"/>
                    </a:lnTo>
                    <a:lnTo>
                      <a:pt x="0" y="50"/>
                    </a:lnTo>
                    <a:lnTo>
                      <a:pt x="0" y="26"/>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750" name="Freeform 1398"/>
              <p:cNvSpPr/>
              <p:nvPr/>
            </p:nvSpPr>
            <p:spPr bwMode="auto">
              <a:xfrm>
                <a:off x="5446" y="2337"/>
                <a:ext cx="28" cy="44"/>
              </a:xfrm>
              <a:custGeom>
                <a:avLst/>
                <a:gdLst>
                  <a:gd name="T0" fmla="*/ 28 w 28"/>
                  <a:gd name="T1" fmla="*/ 0 h 44"/>
                  <a:gd name="T2" fmla="*/ 28 w 28"/>
                  <a:gd name="T3" fmla="*/ 16 h 44"/>
                  <a:gd name="T4" fmla="*/ 0 w 28"/>
                  <a:gd name="T5" fmla="*/ 44 h 44"/>
                  <a:gd name="T6" fmla="*/ 0 w 28"/>
                  <a:gd name="T7" fmla="*/ 24 h 44"/>
                  <a:gd name="T8" fmla="*/ 28 w 28"/>
                  <a:gd name="T9" fmla="*/ 0 h 44"/>
                </a:gdLst>
                <a:ahLst/>
                <a:cxnLst>
                  <a:cxn ang="0">
                    <a:pos x="T0" y="T1"/>
                  </a:cxn>
                  <a:cxn ang="0">
                    <a:pos x="T2" y="T3"/>
                  </a:cxn>
                  <a:cxn ang="0">
                    <a:pos x="T4" y="T5"/>
                  </a:cxn>
                  <a:cxn ang="0">
                    <a:pos x="T6" y="T7"/>
                  </a:cxn>
                  <a:cxn ang="0">
                    <a:pos x="T8" y="T9"/>
                  </a:cxn>
                </a:cxnLst>
                <a:rect l="0" t="0" r="r" b="b"/>
                <a:pathLst>
                  <a:path w="28" h="44">
                    <a:moveTo>
                      <a:pt x="28" y="0"/>
                    </a:moveTo>
                    <a:lnTo>
                      <a:pt x="28" y="16"/>
                    </a:lnTo>
                    <a:lnTo>
                      <a:pt x="0" y="44"/>
                    </a:lnTo>
                    <a:lnTo>
                      <a:pt x="0" y="24"/>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751" name="Freeform 1399"/>
              <p:cNvSpPr/>
              <p:nvPr/>
            </p:nvSpPr>
            <p:spPr bwMode="auto">
              <a:xfrm>
                <a:off x="5320" y="2499"/>
                <a:ext cx="26" cy="58"/>
              </a:xfrm>
              <a:custGeom>
                <a:avLst/>
                <a:gdLst>
                  <a:gd name="T0" fmla="*/ 0 w 26"/>
                  <a:gd name="T1" fmla="*/ 26 h 58"/>
                  <a:gd name="T2" fmla="*/ 26 w 26"/>
                  <a:gd name="T3" fmla="*/ 0 h 58"/>
                  <a:gd name="T4" fmla="*/ 26 w 26"/>
                  <a:gd name="T5" fmla="*/ 30 h 58"/>
                  <a:gd name="T6" fmla="*/ 0 w 26"/>
                  <a:gd name="T7" fmla="*/ 58 h 58"/>
                  <a:gd name="T8" fmla="*/ 0 w 26"/>
                  <a:gd name="T9" fmla="*/ 26 h 58"/>
                </a:gdLst>
                <a:ahLst/>
                <a:cxnLst>
                  <a:cxn ang="0">
                    <a:pos x="T0" y="T1"/>
                  </a:cxn>
                  <a:cxn ang="0">
                    <a:pos x="T2" y="T3"/>
                  </a:cxn>
                  <a:cxn ang="0">
                    <a:pos x="T4" y="T5"/>
                  </a:cxn>
                  <a:cxn ang="0">
                    <a:pos x="T6" y="T7"/>
                  </a:cxn>
                  <a:cxn ang="0">
                    <a:pos x="T8" y="T9"/>
                  </a:cxn>
                </a:cxnLst>
                <a:rect l="0" t="0" r="r" b="b"/>
                <a:pathLst>
                  <a:path w="26" h="58">
                    <a:moveTo>
                      <a:pt x="0" y="26"/>
                    </a:moveTo>
                    <a:lnTo>
                      <a:pt x="26" y="0"/>
                    </a:lnTo>
                    <a:lnTo>
                      <a:pt x="26" y="30"/>
                    </a:lnTo>
                    <a:lnTo>
                      <a:pt x="0" y="58"/>
                    </a:lnTo>
                    <a:lnTo>
                      <a:pt x="0" y="26"/>
                    </a:lnTo>
                    <a:close/>
                  </a:path>
                </a:pathLst>
              </a:custGeom>
              <a:grpFill/>
              <a:ln>
                <a:noFill/>
              </a:ln>
            </p:spPr>
            <p:txBody>
              <a:bodyPr vert="horz" wrap="square" lIns="91440" tIns="45720" rIns="91440" bIns="45720" numCol="1" anchor="t" anchorCtr="0" compatLnSpc="1"/>
              <a:lstStyle/>
              <a:p>
                <a:endParaRPr lang="zh-CN" altLang="en-US"/>
              </a:p>
            </p:txBody>
          </p:sp>
          <p:sp>
            <p:nvSpPr>
              <p:cNvPr id="752" name="Freeform 1400"/>
              <p:cNvSpPr/>
              <p:nvPr/>
            </p:nvSpPr>
            <p:spPr bwMode="auto">
              <a:xfrm>
                <a:off x="5362" y="2429"/>
                <a:ext cx="56" cy="82"/>
              </a:xfrm>
              <a:custGeom>
                <a:avLst/>
                <a:gdLst>
                  <a:gd name="T0" fmla="*/ 56 w 56"/>
                  <a:gd name="T1" fmla="*/ 0 h 82"/>
                  <a:gd name="T2" fmla="*/ 56 w 56"/>
                  <a:gd name="T3" fmla="*/ 22 h 82"/>
                  <a:gd name="T4" fmla="*/ 0 w 56"/>
                  <a:gd name="T5" fmla="*/ 82 h 82"/>
                  <a:gd name="T6" fmla="*/ 0 w 56"/>
                  <a:gd name="T7" fmla="*/ 56 h 82"/>
                  <a:gd name="T8" fmla="*/ 56 w 56"/>
                  <a:gd name="T9" fmla="*/ 0 h 82"/>
                </a:gdLst>
                <a:ahLst/>
                <a:cxnLst>
                  <a:cxn ang="0">
                    <a:pos x="T0" y="T1"/>
                  </a:cxn>
                  <a:cxn ang="0">
                    <a:pos x="T2" y="T3"/>
                  </a:cxn>
                  <a:cxn ang="0">
                    <a:pos x="T4" y="T5"/>
                  </a:cxn>
                  <a:cxn ang="0">
                    <a:pos x="T6" y="T7"/>
                  </a:cxn>
                  <a:cxn ang="0">
                    <a:pos x="T8" y="T9"/>
                  </a:cxn>
                </a:cxnLst>
                <a:rect l="0" t="0" r="r" b="b"/>
                <a:pathLst>
                  <a:path w="56" h="82">
                    <a:moveTo>
                      <a:pt x="56" y="0"/>
                    </a:moveTo>
                    <a:lnTo>
                      <a:pt x="56" y="22"/>
                    </a:lnTo>
                    <a:lnTo>
                      <a:pt x="0" y="82"/>
                    </a:lnTo>
                    <a:lnTo>
                      <a:pt x="0" y="56"/>
                    </a:lnTo>
                    <a:lnTo>
                      <a:pt x="56" y="0"/>
                    </a:lnTo>
                    <a:close/>
                  </a:path>
                </a:pathLst>
              </a:custGeom>
              <a:grpFill/>
              <a:ln>
                <a:noFill/>
              </a:ln>
            </p:spPr>
            <p:txBody>
              <a:bodyPr vert="horz" wrap="square" lIns="91440" tIns="45720" rIns="91440" bIns="45720" numCol="1" anchor="t" anchorCtr="0" compatLnSpc="1"/>
              <a:lstStyle/>
              <a:p>
                <a:endParaRPr lang="zh-CN" altLang="en-US"/>
              </a:p>
            </p:txBody>
          </p:sp>
          <p:sp>
            <p:nvSpPr>
              <p:cNvPr id="753" name="Freeform 1401"/>
              <p:cNvSpPr/>
              <p:nvPr/>
            </p:nvSpPr>
            <p:spPr bwMode="auto">
              <a:xfrm>
                <a:off x="5434" y="2375"/>
                <a:ext cx="40" cy="60"/>
              </a:xfrm>
              <a:custGeom>
                <a:avLst/>
                <a:gdLst>
                  <a:gd name="T0" fmla="*/ 40 w 40"/>
                  <a:gd name="T1" fmla="*/ 0 h 60"/>
                  <a:gd name="T2" fmla="*/ 40 w 40"/>
                  <a:gd name="T3" fmla="*/ 16 h 60"/>
                  <a:gd name="T4" fmla="*/ 0 w 40"/>
                  <a:gd name="T5" fmla="*/ 60 h 60"/>
                  <a:gd name="T6" fmla="*/ 0 w 40"/>
                  <a:gd name="T7" fmla="*/ 40 h 60"/>
                  <a:gd name="T8" fmla="*/ 40 w 40"/>
                  <a:gd name="T9" fmla="*/ 0 h 60"/>
                </a:gdLst>
                <a:ahLst/>
                <a:cxnLst>
                  <a:cxn ang="0">
                    <a:pos x="T0" y="T1"/>
                  </a:cxn>
                  <a:cxn ang="0">
                    <a:pos x="T2" y="T3"/>
                  </a:cxn>
                  <a:cxn ang="0">
                    <a:pos x="T4" y="T5"/>
                  </a:cxn>
                  <a:cxn ang="0">
                    <a:pos x="T6" y="T7"/>
                  </a:cxn>
                  <a:cxn ang="0">
                    <a:pos x="T8" y="T9"/>
                  </a:cxn>
                </a:cxnLst>
                <a:rect l="0" t="0" r="r" b="b"/>
                <a:pathLst>
                  <a:path w="40" h="60">
                    <a:moveTo>
                      <a:pt x="40" y="0"/>
                    </a:moveTo>
                    <a:lnTo>
                      <a:pt x="40" y="16"/>
                    </a:lnTo>
                    <a:lnTo>
                      <a:pt x="0" y="60"/>
                    </a:lnTo>
                    <a:lnTo>
                      <a:pt x="0" y="40"/>
                    </a:lnTo>
                    <a:lnTo>
                      <a:pt x="40" y="0"/>
                    </a:lnTo>
                    <a:close/>
                  </a:path>
                </a:pathLst>
              </a:custGeom>
              <a:grpFill/>
              <a:ln>
                <a:noFill/>
              </a:ln>
            </p:spPr>
            <p:txBody>
              <a:bodyPr vert="horz" wrap="square" lIns="91440" tIns="45720" rIns="91440" bIns="45720" numCol="1" anchor="t" anchorCtr="0" compatLnSpc="1"/>
              <a:lstStyle/>
              <a:p>
                <a:endParaRPr lang="zh-CN" altLang="en-US"/>
              </a:p>
            </p:txBody>
          </p:sp>
          <p:sp>
            <p:nvSpPr>
              <p:cNvPr id="754" name="Freeform 1402"/>
              <p:cNvSpPr/>
              <p:nvPr/>
            </p:nvSpPr>
            <p:spPr bwMode="auto">
              <a:xfrm>
                <a:off x="5320" y="2489"/>
                <a:ext cx="84" cy="118"/>
              </a:xfrm>
              <a:custGeom>
                <a:avLst/>
                <a:gdLst>
                  <a:gd name="T0" fmla="*/ 0 w 84"/>
                  <a:gd name="T1" fmla="*/ 86 h 118"/>
                  <a:gd name="T2" fmla="*/ 84 w 84"/>
                  <a:gd name="T3" fmla="*/ 0 h 118"/>
                  <a:gd name="T4" fmla="*/ 84 w 84"/>
                  <a:gd name="T5" fmla="*/ 22 h 118"/>
                  <a:gd name="T6" fmla="*/ 0 w 84"/>
                  <a:gd name="T7" fmla="*/ 118 h 118"/>
                  <a:gd name="T8" fmla="*/ 0 w 84"/>
                  <a:gd name="T9" fmla="*/ 86 h 118"/>
                </a:gdLst>
                <a:ahLst/>
                <a:cxnLst>
                  <a:cxn ang="0">
                    <a:pos x="T0" y="T1"/>
                  </a:cxn>
                  <a:cxn ang="0">
                    <a:pos x="T2" y="T3"/>
                  </a:cxn>
                  <a:cxn ang="0">
                    <a:pos x="T4" y="T5"/>
                  </a:cxn>
                  <a:cxn ang="0">
                    <a:pos x="T6" y="T7"/>
                  </a:cxn>
                  <a:cxn ang="0">
                    <a:pos x="T8" y="T9"/>
                  </a:cxn>
                </a:cxnLst>
                <a:rect l="0" t="0" r="r" b="b"/>
                <a:pathLst>
                  <a:path w="84" h="118">
                    <a:moveTo>
                      <a:pt x="0" y="86"/>
                    </a:moveTo>
                    <a:lnTo>
                      <a:pt x="84" y="0"/>
                    </a:lnTo>
                    <a:lnTo>
                      <a:pt x="84" y="22"/>
                    </a:lnTo>
                    <a:lnTo>
                      <a:pt x="0" y="118"/>
                    </a:lnTo>
                    <a:lnTo>
                      <a:pt x="0" y="86"/>
                    </a:lnTo>
                    <a:close/>
                  </a:path>
                </a:pathLst>
              </a:custGeom>
              <a:grpFill/>
              <a:ln>
                <a:noFill/>
              </a:ln>
            </p:spPr>
            <p:txBody>
              <a:bodyPr vert="horz" wrap="square" lIns="91440" tIns="45720" rIns="91440" bIns="45720" numCol="1" anchor="t" anchorCtr="0" compatLnSpc="1"/>
              <a:lstStyle/>
              <a:p>
                <a:endParaRPr lang="zh-CN" altLang="en-US"/>
              </a:p>
            </p:txBody>
          </p:sp>
          <p:sp>
            <p:nvSpPr>
              <p:cNvPr id="755" name="Freeform 1403"/>
              <p:cNvSpPr/>
              <p:nvPr/>
            </p:nvSpPr>
            <p:spPr bwMode="auto">
              <a:xfrm>
                <a:off x="5418" y="2445"/>
                <a:ext cx="28" cy="50"/>
              </a:xfrm>
              <a:custGeom>
                <a:avLst/>
                <a:gdLst>
                  <a:gd name="T0" fmla="*/ 0 w 28"/>
                  <a:gd name="T1" fmla="*/ 28 h 50"/>
                  <a:gd name="T2" fmla="*/ 28 w 28"/>
                  <a:gd name="T3" fmla="*/ 0 h 50"/>
                  <a:gd name="T4" fmla="*/ 28 w 28"/>
                  <a:gd name="T5" fmla="*/ 18 h 50"/>
                  <a:gd name="T6" fmla="*/ 0 w 28"/>
                  <a:gd name="T7" fmla="*/ 50 h 50"/>
                  <a:gd name="T8" fmla="*/ 0 w 28"/>
                  <a:gd name="T9" fmla="*/ 28 h 50"/>
                </a:gdLst>
                <a:ahLst/>
                <a:cxnLst>
                  <a:cxn ang="0">
                    <a:pos x="T0" y="T1"/>
                  </a:cxn>
                  <a:cxn ang="0">
                    <a:pos x="T2" y="T3"/>
                  </a:cxn>
                  <a:cxn ang="0">
                    <a:pos x="T4" y="T5"/>
                  </a:cxn>
                  <a:cxn ang="0">
                    <a:pos x="T6" y="T7"/>
                  </a:cxn>
                  <a:cxn ang="0">
                    <a:pos x="T8" y="T9"/>
                  </a:cxn>
                </a:cxnLst>
                <a:rect l="0" t="0" r="r" b="b"/>
                <a:pathLst>
                  <a:path w="28" h="50">
                    <a:moveTo>
                      <a:pt x="0" y="28"/>
                    </a:moveTo>
                    <a:lnTo>
                      <a:pt x="28" y="0"/>
                    </a:lnTo>
                    <a:lnTo>
                      <a:pt x="28" y="18"/>
                    </a:lnTo>
                    <a:lnTo>
                      <a:pt x="0" y="50"/>
                    </a:lnTo>
                    <a:lnTo>
                      <a:pt x="0" y="28"/>
                    </a:lnTo>
                    <a:close/>
                  </a:path>
                </a:pathLst>
              </a:custGeom>
              <a:grpFill/>
              <a:ln>
                <a:noFill/>
              </a:ln>
            </p:spPr>
            <p:txBody>
              <a:bodyPr vert="horz" wrap="square" lIns="91440" tIns="45720" rIns="91440" bIns="45720" numCol="1" anchor="t" anchorCtr="0" compatLnSpc="1"/>
              <a:lstStyle/>
              <a:p>
                <a:endParaRPr lang="zh-CN" altLang="en-US"/>
              </a:p>
            </p:txBody>
          </p:sp>
          <p:sp>
            <p:nvSpPr>
              <p:cNvPr id="756" name="Freeform 1404"/>
              <p:cNvSpPr/>
              <p:nvPr/>
            </p:nvSpPr>
            <p:spPr bwMode="auto">
              <a:xfrm>
                <a:off x="5462" y="2417"/>
                <a:ext cx="12" cy="30"/>
              </a:xfrm>
              <a:custGeom>
                <a:avLst/>
                <a:gdLst>
                  <a:gd name="T0" fmla="*/ 12 w 12"/>
                  <a:gd name="T1" fmla="*/ 0 h 30"/>
                  <a:gd name="T2" fmla="*/ 12 w 12"/>
                  <a:gd name="T3" fmla="*/ 16 h 30"/>
                  <a:gd name="T4" fmla="*/ 0 w 12"/>
                  <a:gd name="T5" fmla="*/ 30 h 30"/>
                  <a:gd name="T6" fmla="*/ 0 w 12"/>
                  <a:gd name="T7" fmla="*/ 12 h 30"/>
                  <a:gd name="T8" fmla="*/ 12 w 12"/>
                  <a:gd name="T9" fmla="*/ 0 h 30"/>
                </a:gdLst>
                <a:ahLst/>
                <a:cxnLst>
                  <a:cxn ang="0">
                    <a:pos x="T0" y="T1"/>
                  </a:cxn>
                  <a:cxn ang="0">
                    <a:pos x="T2" y="T3"/>
                  </a:cxn>
                  <a:cxn ang="0">
                    <a:pos x="T4" y="T5"/>
                  </a:cxn>
                  <a:cxn ang="0">
                    <a:pos x="T6" y="T7"/>
                  </a:cxn>
                  <a:cxn ang="0">
                    <a:pos x="T8" y="T9"/>
                  </a:cxn>
                </a:cxnLst>
                <a:rect l="0" t="0" r="r" b="b"/>
                <a:pathLst>
                  <a:path w="12" h="30">
                    <a:moveTo>
                      <a:pt x="12" y="0"/>
                    </a:moveTo>
                    <a:lnTo>
                      <a:pt x="12" y="16"/>
                    </a:lnTo>
                    <a:lnTo>
                      <a:pt x="0" y="30"/>
                    </a:lnTo>
                    <a:lnTo>
                      <a:pt x="0" y="12"/>
                    </a:lnTo>
                    <a:lnTo>
                      <a:pt x="12" y="0"/>
                    </a:lnTo>
                    <a:close/>
                  </a:path>
                </a:pathLst>
              </a:custGeom>
              <a:grpFill/>
              <a:ln>
                <a:noFill/>
              </a:ln>
            </p:spPr>
            <p:txBody>
              <a:bodyPr vert="horz" wrap="square" lIns="91440" tIns="45720" rIns="91440" bIns="45720" numCol="1" anchor="t" anchorCtr="0" compatLnSpc="1"/>
              <a:lstStyle/>
              <a:p>
                <a:endParaRPr lang="zh-CN" altLang="en-US"/>
              </a:p>
            </p:txBody>
          </p:sp>
          <p:sp>
            <p:nvSpPr>
              <p:cNvPr id="757" name="Freeform 1405"/>
              <p:cNvSpPr/>
              <p:nvPr/>
            </p:nvSpPr>
            <p:spPr bwMode="auto">
              <a:xfrm>
                <a:off x="5350" y="2567"/>
                <a:ext cx="22" cy="54"/>
              </a:xfrm>
              <a:custGeom>
                <a:avLst/>
                <a:gdLst>
                  <a:gd name="T0" fmla="*/ 0 w 22"/>
                  <a:gd name="T1" fmla="*/ 24 h 54"/>
                  <a:gd name="T2" fmla="*/ 22 w 22"/>
                  <a:gd name="T3" fmla="*/ 0 h 54"/>
                  <a:gd name="T4" fmla="*/ 22 w 22"/>
                  <a:gd name="T5" fmla="*/ 26 h 54"/>
                  <a:gd name="T6" fmla="*/ 0 w 22"/>
                  <a:gd name="T7" fmla="*/ 54 h 54"/>
                  <a:gd name="T8" fmla="*/ 0 w 22"/>
                  <a:gd name="T9" fmla="*/ 24 h 54"/>
                </a:gdLst>
                <a:ahLst/>
                <a:cxnLst>
                  <a:cxn ang="0">
                    <a:pos x="T0" y="T1"/>
                  </a:cxn>
                  <a:cxn ang="0">
                    <a:pos x="T2" y="T3"/>
                  </a:cxn>
                  <a:cxn ang="0">
                    <a:pos x="T4" y="T5"/>
                  </a:cxn>
                  <a:cxn ang="0">
                    <a:pos x="T6" y="T7"/>
                  </a:cxn>
                  <a:cxn ang="0">
                    <a:pos x="T8" y="T9"/>
                  </a:cxn>
                </a:cxnLst>
                <a:rect l="0" t="0" r="r" b="b"/>
                <a:pathLst>
                  <a:path w="22" h="54">
                    <a:moveTo>
                      <a:pt x="0" y="24"/>
                    </a:moveTo>
                    <a:lnTo>
                      <a:pt x="22" y="0"/>
                    </a:lnTo>
                    <a:lnTo>
                      <a:pt x="22" y="26"/>
                    </a:lnTo>
                    <a:lnTo>
                      <a:pt x="0" y="54"/>
                    </a:lnTo>
                    <a:lnTo>
                      <a:pt x="0" y="24"/>
                    </a:lnTo>
                    <a:close/>
                  </a:path>
                </a:pathLst>
              </a:custGeom>
              <a:grpFill/>
              <a:ln>
                <a:noFill/>
              </a:ln>
            </p:spPr>
            <p:txBody>
              <a:bodyPr vert="horz" wrap="square" lIns="91440" tIns="45720" rIns="91440" bIns="45720" numCol="1" anchor="t" anchorCtr="0" compatLnSpc="1"/>
              <a:lstStyle/>
              <a:p>
                <a:endParaRPr lang="zh-CN" altLang="en-US"/>
              </a:p>
            </p:txBody>
          </p:sp>
          <p:sp>
            <p:nvSpPr>
              <p:cNvPr id="758" name="Freeform 1406"/>
              <p:cNvSpPr/>
              <p:nvPr/>
            </p:nvSpPr>
            <p:spPr bwMode="auto">
              <a:xfrm>
                <a:off x="5388" y="2457"/>
                <a:ext cx="86" cy="118"/>
              </a:xfrm>
              <a:custGeom>
                <a:avLst/>
                <a:gdLst>
                  <a:gd name="T0" fmla="*/ 86 w 86"/>
                  <a:gd name="T1" fmla="*/ 0 h 118"/>
                  <a:gd name="T2" fmla="*/ 86 w 86"/>
                  <a:gd name="T3" fmla="*/ 16 h 118"/>
                  <a:gd name="T4" fmla="*/ 0 w 86"/>
                  <a:gd name="T5" fmla="*/ 118 h 118"/>
                  <a:gd name="T6" fmla="*/ 0 w 86"/>
                  <a:gd name="T7" fmla="*/ 94 h 118"/>
                  <a:gd name="T8" fmla="*/ 86 w 86"/>
                  <a:gd name="T9" fmla="*/ 0 h 118"/>
                </a:gdLst>
                <a:ahLst/>
                <a:cxnLst>
                  <a:cxn ang="0">
                    <a:pos x="T0" y="T1"/>
                  </a:cxn>
                  <a:cxn ang="0">
                    <a:pos x="T2" y="T3"/>
                  </a:cxn>
                  <a:cxn ang="0">
                    <a:pos x="T4" y="T5"/>
                  </a:cxn>
                  <a:cxn ang="0">
                    <a:pos x="T6" y="T7"/>
                  </a:cxn>
                  <a:cxn ang="0">
                    <a:pos x="T8" y="T9"/>
                  </a:cxn>
                </a:cxnLst>
                <a:rect l="0" t="0" r="r" b="b"/>
                <a:pathLst>
                  <a:path w="86" h="118">
                    <a:moveTo>
                      <a:pt x="86" y="0"/>
                    </a:moveTo>
                    <a:lnTo>
                      <a:pt x="86" y="16"/>
                    </a:lnTo>
                    <a:lnTo>
                      <a:pt x="0" y="118"/>
                    </a:lnTo>
                    <a:lnTo>
                      <a:pt x="0" y="94"/>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759" name="Freeform 1407"/>
              <p:cNvSpPr/>
              <p:nvPr/>
            </p:nvSpPr>
            <p:spPr bwMode="auto">
              <a:xfrm>
                <a:off x="5422" y="2499"/>
                <a:ext cx="52" cy="80"/>
              </a:xfrm>
              <a:custGeom>
                <a:avLst/>
                <a:gdLst>
                  <a:gd name="T0" fmla="*/ 52 w 52"/>
                  <a:gd name="T1" fmla="*/ 0 h 80"/>
                  <a:gd name="T2" fmla="*/ 52 w 52"/>
                  <a:gd name="T3" fmla="*/ 16 h 80"/>
                  <a:gd name="T4" fmla="*/ 0 w 52"/>
                  <a:gd name="T5" fmla="*/ 80 h 80"/>
                  <a:gd name="T6" fmla="*/ 0 w 52"/>
                  <a:gd name="T7" fmla="*/ 60 h 80"/>
                  <a:gd name="T8" fmla="*/ 52 w 52"/>
                  <a:gd name="T9" fmla="*/ 0 h 80"/>
                </a:gdLst>
                <a:ahLst/>
                <a:cxnLst>
                  <a:cxn ang="0">
                    <a:pos x="T0" y="T1"/>
                  </a:cxn>
                  <a:cxn ang="0">
                    <a:pos x="T2" y="T3"/>
                  </a:cxn>
                  <a:cxn ang="0">
                    <a:pos x="T4" y="T5"/>
                  </a:cxn>
                  <a:cxn ang="0">
                    <a:pos x="T6" y="T7"/>
                  </a:cxn>
                  <a:cxn ang="0">
                    <a:pos x="T8" y="T9"/>
                  </a:cxn>
                </a:cxnLst>
                <a:rect l="0" t="0" r="r" b="b"/>
                <a:pathLst>
                  <a:path w="52" h="80">
                    <a:moveTo>
                      <a:pt x="52" y="0"/>
                    </a:moveTo>
                    <a:lnTo>
                      <a:pt x="52" y="16"/>
                    </a:lnTo>
                    <a:lnTo>
                      <a:pt x="0" y="80"/>
                    </a:lnTo>
                    <a:lnTo>
                      <a:pt x="0" y="60"/>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760" name="Rectangle 1408"/>
              <p:cNvSpPr>
                <a:spLocks noChangeArrowheads="1"/>
              </p:cNvSpPr>
              <p:nvPr/>
            </p:nvSpPr>
            <p:spPr bwMode="auto">
              <a:xfrm>
                <a:off x="5424" y="1890"/>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761" name="Rectangle 1409"/>
              <p:cNvSpPr>
                <a:spLocks noChangeArrowheads="1"/>
              </p:cNvSpPr>
              <p:nvPr/>
            </p:nvSpPr>
            <p:spPr bwMode="auto">
              <a:xfrm>
                <a:off x="5424" y="1890"/>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762" name="Freeform 1410"/>
              <p:cNvSpPr/>
              <p:nvPr/>
            </p:nvSpPr>
            <p:spPr bwMode="auto">
              <a:xfrm>
                <a:off x="5422" y="1936"/>
                <a:ext cx="2" cy="2"/>
              </a:xfrm>
              <a:custGeom>
                <a:avLst/>
                <a:gdLst>
                  <a:gd name="T0" fmla="*/ 2 w 2"/>
                  <a:gd name="T1" fmla="*/ 0 h 2"/>
                  <a:gd name="T2" fmla="*/ 2 w 2"/>
                  <a:gd name="T3" fmla="*/ 2 h 2"/>
                  <a:gd name="T4" fmla="*/ 0 w 2"/>
                  <a:gd name="T5" fmla="*/ 0 h 2"/>
                  <a:gd name="T6" fmla="*/ 2 w 2"/>
                  <a:gd name="T7" fmla="*/ 0 h 2"/>
                </a:gdLst>
                <a:ahLst/>
                <a:cxnLst>
                  <a:cxn ang="0">
                    <a:pos x="T0" y="T1"/>
                  </a:cxn>
                  <a:cxn ang="0">
                    <a:pos x="T2" y="T3"/>
                  </a:cxn>
                  <a:cxn ang="0">
                    <a:pos x="T4" y="T5"/>
                  </a:cxn>
                  <a:cxn ang="0">
                    <a:pos x="T6" y="T7"/>
                  </a:cxn>
                </a:cxnLst>
                <a:rect l="0" t="0" r="r" b="b"/>
                <a:pathLst>
                  <a:path w="2" h="2">
                    <a:moveTo>
                      <a:pt x="2" y="0"/>
                    </a:moveTo>
                    <a:lnTo>
                      <a:pt x="2" y="2"/>
                    </a:lnTo>
                    <a:lnTo>
                      <a:pt x="0" y="0"/>
                    </a:lnTo>
                    <a:lnTo>
                      <a:pt x="2" y="0"/>
                    </a:lnTo>
                    <a:close/>
                  </a:path>
                </a:pathLst>
              </a:custGeom>
              <a:grpFill/>
              <a:ln>
                <a:noFill/>
              </a:ln>
            </p:spPr>
            <p:txBody>
              <a:bodyPr vert="horz" wrap="square" lIns="91440" tIns="45720" rIns="91440" bIns="45720" numCol="1" anchor="t" anchorCtr="0" compatLnSpc="1"/>
              <a:lstStyle/>
              <a:p>
                <a:endParaRPr lang="zh-CN" altLang="en-US"/>
              </a:p>
            </p:txBody>
          </p:sp>
          <p:sp>
            <p:nvSpPr>
              <p:cNvPr id="763" name="Freeform 1411"/>
              <p:cNvSpPr/>
              <p:nvPr/>
            </p:nvSpPr>
            <p:spPr bwMode="auto">
              <a:xfrm>
                <a:off x="5422" y="1936"/>
                <a:ext cx="2" cy="2"/>
              </a:xfrm>
              <a:custGeom>
                <a:avLst/>
                <a:gdLst>
                  <a:gd name="T0" fmla="*/ 2 w 2"/>
                  <a:gd name="T1" fmla="*/ 0 h 2"/>
                  <a:gd name="T2" fmla="*/ 2 w 2"/>
                  <a:gd name="T3" fmla="*/ 2 h 2"/>
                  <a:gd name="T4" fmla="*/ 0 w 2"/>
                  <a:gd name="T5" fmla="*/ 0 h 2"/>
                  <a:gd name="T6" fmla="*/ 2 w 2"/>
                  <a:gd name="T7" fmla="*/ 0 h 2"/>
                </a:gdLst>
                <a:ahLst/>
                <a:cxnLst>
                  <a:cxn ang="0">
                    <a:pos x="T0" y="T1"/>
                  </a:cxn>
                  <a:cxn ang="0">
                    <a:pos x="T2" y="T3"/>
                  </a:cxn>
                  <a:cxn ang="0">
                    <a:pos x="T4" y="T5"/>
                  </a:cxn>
                  <a:cxn ang="0">
                    <a:pos x="T6" y="T7"/>
                  </a:cxn>
                </a:cxnLst>
                <a:rect l="0" t="0" r="r" b="b"/>
                <a:pathLst>
                  <a:path w="2" h="2">
                    <a:moveTo>
                      <a:pt x="2" y="0"/>
                    </a:moveTo>
                    <a:lnTo>
                      <a:pt x="2" y="2"/>
                    </a:lnTo>
                    <a:lnTo>
                      <a:pt x="0" y="0"/>
                    </a:lnTo>
                    <a:lnTo>
                      <a:pt x="2" y="0"/>
                    </a:lnTo>
                    <a:close/>
                  </a:path>
                </a:pathLst>
              </a:custGeom>
              <a:grpFill/>
              <a:ln>
                <a:noFill/>
              </a:ln>
            </p:spPr>
            <p:txBody>
              <a:bodyPr vert="horz" wrap="square" lIns="91440" tIns="45720" rIns="91440" bIns="45720" numCol="1" anchor="t" anchorCtr="0" compatLnSpc="1"/>
              <a:lstStyle/>
              <a:p>
                <a:endParaRPr lang="zh-CN" altLang="en-US"/>
              </a:p>
            </p:txBody>
          </p:sp>
          <p:sp>
            <p:nvSpPr>
              <p:cNvPr id="764" name="Rectangle 1412"/>
              <p:cNvSpPr>
                <a:spLocks noChangeArrowheads="1"/>
              </p:cNvSpPr>
              <p:nvPr/>
            </p:nvSpPr>
            <p:spPr bwMode="auto">
              <a:xfrm>
                <a:off x="5424" y="1981"/>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765" name="Freeform 1413"/>
              <p:cNvSpPr/>
              <p:nvPr/>
            </p:nvSpPr>
            <p:spPr bwMode="auto">
              <a:xfrm>
                <a:off x="5350" y="2718"/>
                <a:ext cx="22" cy="56"/>
              </a:xfrm>
              <a:custGeom>
                <a:avLst/>
                <a:gdLst>
                  <a:gd name="T0" fmla="*/ 0 w 22"/>
                  <a:gd name="T1" fmla="*/ 28 h 56"/>
                  <a:gd name="T2" fmla="*/ 22 w 22"/>
                  <a:gd name="T3" fmla="*/ 0 h 56"/>
                  <a:gd name="T4" fmla="*/ 22 w 22"/>
                  <a:gd name="T5" fmla="*/ 26 h 56"/>
                  <a:gd name="T6" fmla="*/ 0 w 22"/>
                  <a:gd name="T7" fmla="*/ 56 h 56"/>
                  <a:gd name="T8" fmla="*/ 0 w 22"/>
                  <a:gd name="T9" fmla="*/ 28 h 56"/>
                </a:gdLst>
                <a:ahLst/>
                <a:cxnLst>
                  <a:cxn ang="0">
                    <a:pos x="T0" y="T1"/>
                  </a:cxn>
                  <a:cxn ang="0">
                    <a:pos x="T2" y="T3"/>
                  </a:cxn>
                  <a:cxn ang="0">
                    <a:pos x="T4" y="T5"/>
                  </a:cxn>
                  <a:cxn ang="0">
                    <a:pos x="T6" y="T7"/>
                  </a:cxn>
                  <a:cxn ang="0">
                    <a:pos x="T8" y="T9"/>
                  </a:cxn>
                </a:cxnLst>
                <a:rect l="0" t="0" r="r" b="b"/>
                <a:pathLst>
                  <a:path w="22" h="56">
                    <a:moveTo>
                      <a:pt x="0" y="28"/>
                    </a:moveTo>
                    <a:lnTo>
                      <a:pt x="22" y="0"/>
                    </a:lnTo>
                    <a:lnTo>
                      <a:pt x="22" y="26"/>
                    </a:lnTo>
                    <a:lnTo>
                      <a:pt x="0" y="56"/>
                    </a:lnTo>
                    <a:lnTo>
                      <a:pt x="0" y="28"/>
                    </a:lnTo>
                    <a:close/>
                  </a:path>
                </a:pathLst>
              </a:custGeom>
              <a:grpFill/>
              <a:ln>
                <a:noFill/>
              </a:ln>
            </p:spPr>
            <p:txBody>
              <a:bodyPr vert="horz" wrap="square" lIns="91440" tIns="45720" rIns="91440" bIns="45720" numCol="1" anchor="t" anchorCtr="0" compatLnSpc="1"/>
              <a:lstStyle/>
              <a:p>
                <a:endParaRPr lang="zh-CN" altLang="en-US"/>
              </a:p>
            </p:txBody>
          </p:sp>
        </p:grpSp>
        <p:sp>
          <p:nvSpPr>
            <p:cNvPr id="374" name="Freeform 1415"/>
            <p:cNvSpPr/>
            <p:nvPr/>
          </p:nvSpPr>
          <p:spPr bwMode="auto">
            <a:xfrm>
              <a:off x="-2989564" y="1603377"/>
              <a:ext cx="136529" cy="204788"/>
            </a:xfrm>
            <a:custGeom>
              <a:avLst/>
              <a:gdLst>
                <a:gd name="T0" fmla="*/ 86 w 86"/>
                <a:gd name="T1" fmla="*/ 0 h 129"/>
                <a:gd name="T2" fmla="*/ 86 w 86"/>
                <a:gd name="T3" fmla="*/ 16 h 129"/>
                <a:gd name="T4" fmla="*/ 0 w 86"/>
                <a:gd name="T5" fmla="*/ 129 h 129"/>
                <a:gd name="T6" fmla="*/ 0 w 86"/>
                <a:gd name="T7" fmla="*/ 103 h 129"/>
                <a:gd name="T8" fmla="*/ 86 w 86"/>
                <a:gd name="T9" fmla="*/ 0 h 129"/>
              </a:gdLst>
              <a:ahLst/>
              <a:cxnLst>
                <a:cxn ang="0">
                  <a:pos x="T0" y="T1"/>
                </a:cxn>
                <a:cxn ang="0">
                  <a:pos x="T2" y="T3"/>
                </a:cxn>
                <a:cxn ang="0">
                  <a:pos x="T4" y="T5"/>
                </a:cxn>
                <a:cxn ang="0">
                  <a:pos x="T6" y="T7"/>
                </a:cxn>
                <a:cxn ang="0">
                  <a:pos x="T8" y="T9"/>
                </a:cxn>
              </a:cxnLst>
              <a:rect l="0" t="0" r="r" b="b"/>
              <a:pathLst>
                <a:path w="86" h="129">
                  <a:moveTo>
                    <a:pt x="86" y="0"/>
                  </a:moveTo>
                  <a:lnTo>
                    <a:pt x="86" y="16"/>
                  </a:lnTo>
                  <a:lnTo>
                    <a:pt x="0" y="129"/>
                  </a:lnTo>
                  <a:lnTo>
                    <a:pt x="0" y="103"/>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375" name="Freeform 1416"/>
            <p:cNvSpPr/>
            <p:nvPr/>
          </p:nvSpPr>
          <p:spPr bwMode="auto">
            <a:xfrm>
              <a:off x="-3049890" y="1884363"/>
              <a:ext cx="34927" cy="92075"/>
            </a:xfrm>
            <a:custGeom>
              <a:avLst/>
              <a:gdLst>
                <a:gd name="T0" fmla="*/ 0 w 22"/>
                <a:gd name="T1" fmla="*/ 28 h 58"/>
                <a:gd name="T2" fmla="*/ 22 w 22"/>
                <a:gd name="T3" fmla="*/ 0 h 58"/>
                <a:gd name="T4" fmla="*/ 22 w 22"/>
                <a:gd name="T5" fmla="*/ 26 h 58"/>
                <a:gd name="T6" fmla="*/ 0 w 22"/>
                <a:gd name="T7" fmla="*/ 58 h 58"/>
                <a:gd name="T8" fmla="*/ 0 w 22"/>
                <a:gd name="T9" fmla="*/ 28 h 58"/>
              </a:gdLst>
              <a:ahLst/>
              <a:cxnLst>
                <a:cxn ang="0">
                  <a:pos x="T0" y="T1"/>
                </a:cxn>
                <a:cxn ang="0">
                  <a:pos x="T2" y="T3"/>
                </a:cxn>
                <a:cxn ang="0">
                  <a:pos x="T4" y="T5"/>
                </a:cxn>
                <a:cxn ang="0">
                  <a:pos x="T6" y="T7"/>
                </a:cxn>
                <a:cxn ang="0">
                  <a:pos x="T8" y="T9"/>
                </a:cxn>
              </a:cxnLst>
              <a:rect l="0" t="0" r="r" b="b"/>
              <a:pathLst>
                <a:path w="22" h="58">
                  <a:moveTo>
                    <a:pt x="0" y="28"/>
                  </a:moveTo>
                  <a:lnTo>
                    <a:pt x="22" y="0"/>
                  </a:lnTo>
                  <a:lnTo>
                    <a:pt x="22" y="26"/>
                  </a:lnTo>
                  <a:lnTo>
                    <a:pt x="0" y="58"/>
                  </a:lnTo>
                  <a:lnTo>
                    <a:pt x="0" y="28"/>
                  </a:lnTo>
                  <a:close/>
                </a:path>
              </a:pathLst>
            </a:custGeom>
            <a:grpFill/>
            <a:ln>
              <a:noFill/>
            </a:ln>
          </p:spPr>
          <p:txBody>
            <a:bodyPr vert="horz" wrap="square" lIns="91440" tIns="45720" rIns="91440" bIns="45720" numCol="1" anchor="t" anchorCtr="0" compatLnSpc="1"/>
            <a:lstStyle/>
            <a:p>
              <a:endParaRPr lang="zh-CN" altLang="en-US"/>
            </a:p>
          </p:txBody>
        </p:sp>
        <p:sp>
          <p:nvSpPr>
            <p:cNvPr id="376" name="Freeform 1417"/>
            <p:cNvSpPr/>
            <p:nvPr/>
          </p:nvSpPr>
          <p:spPr bwMode="auto">
            <a:xfrm>
              <a:off x="-2989564" y="1681162"/>
              <a:ext cx="136529" cy="212724"/>
            </a:xfrm>
            <a:custGeom>
              <a:avLst/>
              <a:gdLst>
                <a:gd name="T0" fmla="*/ 86 w 86"/>
                <a:gd name="T1" fmla="*/ 0 h 134"/>
                <a:gd name="T2" fmla="*/ 86 w 86"/>
                <a:gd name="T3" fmla="*/ 16 h 134"/>
                <a:gd name="T4" fmla="*/ 0 w 86"/>
                <a:gd name="T5" fmla="*/ 134 h 134"/>
                <a:gd name="T6" fmla="*/ 0 w 86"/>
                <a:gd name="T7" fmla="*/ 110 h 134"/>
                <a:gd name="T8" fmla="*/ 86 w 86"/>
                <a:gd name="T9" fmla="*/ 0 h 134"/>
              </a:gdLst>
              <a:ahLst/>
              <a:cxnLst>
                <a:cxn ang="0">
                  <a:pos x="T0" y="T1"/>
                </a:cxn>
                <a:cxn ang="0">
                  <a:pos x="T2" y="T3"/>
                </a:cxn>
                <a:cxn ang="0">
                  <a:pos x="T4" y="T5"/>
                </a:cxn>
                <a:cxn ang="0">
                  <a:pos x="T6" y="T7"/>
                </a:cxn>
                <a:cxn ang="0">
                  <a:pos x="T8" y="T9"/>
                </a:cxn>
              </a:cxnLst>
              <a:rect l="0" t="0" r="r" b="b"/>
              <a:pathLst>
                <a:path w="86" h="134">
                  <a:moveTo>
                    <a:pt x="86" y="0"/>
                  </a:moveTo>
                  <a:lnTo>
                    <a:pt x="86" y="16"/>
                  </a:lnTo>
                  <a:lnTo>
                    <a:pt x="0" y="134"/>
                  </a:lnTo>
                  <a:lnTo>
                    <a:pt x="0" y="110"/>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377" name="Freeform 1418"/>
            <p:cNvSpPr/>
            <p:nvPr/>
          </p:nvSpPr>
          <p:spPr bwMode="auto">
            <a:xfrm>
              <a:off x="-2935585" y="1530351"/>
              <a:ext cx="82552" cy="127001"/>
            </a:xfrm>
            <a:custGeom>
              <a:avLst/>
              <a:gdLst>
                <a:gd name="T0" fmla="*/ 52 w 52"/>
                <a:gd name="T1" fmla="*/ 0 h 80"/>
                <a:gd name="T2" fmla="*/ 52 w 52"/>
                <a:gd name="T3" fmla="*/ 16 h 80"/>
                <a:gd name="T4" fmla="*/ 0 w 52"/>
                <a:gd name="T5" fmla="*/ 80 h 80"/>
                <a:gd name="T6" fmla="*/ 0 w 52"/>
                <a:gd name="T7" fmla="*/ 58 h 80"/>
                <a:gd name="T8" fmla="*/ 52 w 52"/>
                <a:gd name="T9" fmla="*/ 0 h 80"/>
              </a:gdLst>
              <a:ahLst/>
              <a:cxnLst>
                <a:cxn ang="0">
                  <a:pos x="T0" y="T1"/>
                </a:cxn>
                <a:cxn ang="0">
                  <a:pos x="T2" y="T3"/>
                </a:cxn>
                <a:cxn ang="0">
                  <a:pos x="T4" y="T5"/>
                </a:cxn>
                <a:cxn ang="0">
                  <a:pos x="T6" y="T7"/>
                </a:cxn>
                <a:cxn ang="0">
                  <a:pos x="T8" y="T9"/>
                </a:cxn>
              </a:cxnLst>
              <a:rect l="0" t="0" r="r" b="b"/>
              <a:pathLst>
                <a:path w="52" h="80">
                  <a:moveTo>
                    <a:pt x="52" y="0"/>
                  </a:moveTo>
                  <a:lnTo>
                    <a:pt x="52" y="16"/>
                  </a:lnTo>
                  <a:lnTo>
                    <a:pt x="0" y="80"/>
                  </a:lnTo>
                  <a:lnTo>
                    <a:pt x="0" y="58"/>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378" name="Rectangle 1419"/>
            <p:cNvSpPr>
              <a:spLocks noChangeArrowheads="1"/>
            </p:cNvSpPr>
            <p:nvPr/>
          </p:nvSpPr>
          <p:spPr bwMode="auto">
            <a:xfrm>
              <a:off x="-2932410" y="625474"/>
              <a:ext cx="1587" cy="1587"/>
            </a:xfrm>
            <a:prstGeom prst="rect">
              <a:avLst/>
            </a:prstGeom>
            <a:grpFill/>
            <a:ln>
              <a:noFill/>
            </a:ln>
          </p:spPr>
          <p:txBody>
            <a:bodyPr vert="horz" wrap="square" lIns="91440" tIns="45720" rIns="91440" bIns="45720" numCol="1" anchor="t" anchorCtr="0" compatLnSpc="1"/>
            <a:lstStyle/>
            <a:p>
              <a:endParaRPr lang="zh-CN" altLang="en-US"/>
            </a:p>
          </p:txBody>
        </p:sp>
        <p:sp>
          <p:nvSpPr>
            <p:cNvPr id="379" name="Rectangle 1420"/>
            <p:cNvSpPr>
              <a:spLocks noChangeArrowheads="1"/>
            </p:cNvSpPr>
            <p:nvPr/>
          </p:nvSpPr>
          <p:spPr bwMode="auto">
            <a:xfrm>
              <a:off x="-7296599"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0" name="Rectangle 1421"/>
            <p:cNvSpPr>
              <a:spLocks noChangeArrowheads="1"/>
            </p:cNvSpPr>
            <p:nvPr/>
          </p:nvSpPr>
          <p:spPr bwMode="auto">
            <a:xfrm>
              <a:off x="-7207695" y="-2873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1" name="Rectangle 1422"/>
            <p:cNvSpPr>
              <a:spLocks noChangeArrowheads="1"/>
            </p:cNvSpPr>
            <p:nvPr/>
          </p:nvSpPr>
          <p:spPr bwMode="auto">
            <a:xfrm>
              <a:off x="-7121969"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2" name="Rectangle 1423"/>
            <p:cNvSpPr>
              <a:spLocks noChangeArrowheads="1"/>
            </p:cNvSpPr>
            <p:nvPr/>
          </p:nvSpPr>
          <p:spPr bwMode="auto">
            <a:xfrm>
              <a:off x="-6947336" y="-2873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3" name="Rectangle 1424"/>
            <p:cNvSpPr>
              <a:spLocks noChangeArrowheads="1"/>
            </p:cNvSpPr>
            <p:nvPr/>
          </p:nvSpPr>
          <p:spPr bwMode="auto">
            <a:xfrm>
              <a:off x="-6861610"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4" name="Rectangle 1425"/>
            <p:cNvSpPr>
              <a:spLocks noChangeArrowheads="1"/>
            </p:cNvSpPr>
            <p:nvPr/>
          </p:nvSpPr>
          <p:spPr bwMode="auto">
            <a:xfrm>
              <a:off x="-7296599" y="-1984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5" name="Rectangle 1426"/>
            <p:cNvSpPr>
              <a:spLocks noChangeArrowheads="1"/>
            </p:cNvSpPr>
            <p:nvPr/>
          </p:nvSpPr>
          <p:spPr bwMode="auto">
            <a:xfrm>
              <a:off x="-7207695" y="-198438"/>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6" name="Rectangle 1427"/>
            <p:cNvSpPr>
              <a:spLocks noChangeArrowheads="1"/>
            </p:cNvSpPr>
            <p:nvPr/>
          </p:nvSpPr>
          <p:spPr bwMode="auto">
            <a:xfrm>
              <a:off x="-7296599" y="-1095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7" name="Rectangle 1428"/>
            <p:cNvSpPr>
              <a:spLocks noChangeArrowheads="1"/>
            </p:cNvSpPr>
            <p:nvPr/>
          </p:nvSpPr>
          <p:spPr bwMode="auto">
            <a:xfrm>
              <a:off x="-7121969" y="-109537"/>
              <a:ext cx="222258"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8" name="Rectangle 1429"/>
            <p:cNvSpPr>
              <a:spLocks noChangeArrowheads="1"/>
            </p:cNvSpPr>
            <p:nvPr/>
          </p:nvSpPr>
          <p:spPr bwMode="auto">
            <a:xfrm>
              <a:off x="-6861610" y="-1095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9" name="Rectangle 1430"/>
            <p:cNvSpPr>
              <a:spLocks noChangeArrowheads="1"/>
            </p:cNvSpPr>
            <p:nvPr/>
          </p:nvSpPr>
          <p:spPr bwMode="auto">
            <a:xfrm>
              <a:off x="-7296599" y="-206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0" name="Rectangle 1431"/>
            <p:cNvSpPr>
              <a:spLocks noChangeArrowheads="1"/>
            </p:cNvSpPr>
            <p:nvPr/>
          </p:nvSpPr>
          <p:spPr bwMode="auto">
            <a:xfrm>
              <a:off x="-7207695" y="-20637"/>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1" name="Rectangle 1432"/>
            <p:cNvSpPr>
              <a:spLocks noChangeArrowheads="1"/>
            </p:cNvSpPr>
            <p:nvPr/>
          </p:nvSpPr>
          <p:spPr bwMode="auto">
            <a:xfrm>
              <a:off x="-7036240" y="-20637"/>
              <a:ext cx="22543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2" name="Rectangle 1433"/>
            <p:cNvSpPr>
              <a:spLocks noChangeArrowheads="1"/>
            </p:cNvSpPr>
            <p:nvPr/>
          </p:nvSpPr>
          <p:spPr bwMode="auto">
            <a:xfrm>
              <a:off x="-7207695" y="68264"/>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3" name="Rectangle 1434"/>
            <p:cNvSpPr>
              <a:spLocks noChangeArrowheads="1"/>
            </p:cNvSpPr>
            <p:nvPr/>
          </p:nvSpPr>
          <p:spPr bwMode="auto">
            <a:xfrm>
              <a:off x="-7121969" y="6826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4" name="Rectangle 1435"/>
            <p:cNvSpPr>
              <a:spLocks noChangeArrowheads="1"/>
            </p:cNvSpPr>
            <p:nvPr/>
          </p:nvSpPr>
          <p:spPr bwMode="auto">
            <a:xfrm>
              <a:off x="-6861610" y="6826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5" name="Rectangle 1436"/>
            <p:cNvSpPr>
              <a:spLocks noChangeArrowheads="1"/>
            </p:cNvSpPr>
            <p:nvPr/>
          </p:nvSpPr>
          <p:spPr bwMode="auto">
            <a:xfrm>
              <a:off x="-7296599" y="157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6" name="Rectangle 1437"/>
            <p:cNvSpPr>
              <a:spLocks noChangeArrowheads="1"/>
            </p:cNvSpPr>
            <p:nvPr/>
          </p:nvSpPr>
          <p:spPr bwMode="auto">
            <a:xfrm>
              <a:off x="-7121969" y="157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7" name="Rectangle 1438"/>
            <p:cNvSpPr>
              <a:spLocks noChangeArrowheads="1"/>
            </p:cNvSpPr>
            <p:nvPr/>
          </p:nvSpPr>
          <p:spPr bwMode="auto">
            <a:xfrm>
              <a:off x="-6947336" y="1571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8" name="Rectangle 1439"/>
            <p:cNvSpPr>
              <a:spLocks noChangeArrowheads="1"/>
            </p:cNvSpPr>
            <p:nvPr/>
          </p:nvSpPr>
          <p:spPr bwMode="auto">
            <a:xfrm>
              <a:off x="-7207695" y="2492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99" name="Rectangle 1440"/>
            <p:cNvSpPr>
              <a:spLocks noChangeArrowheads="1"/>
            </p:cNvSpPr>
            <p:nvPr/>
          </p:nvSpPr>
          <p:spPr bwMode="auto">
            <a:xfrm>
              <a:off x="-7036240" y="2492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0" name="Rectangle 1441"/>
            <p:cNvSpPr>
              <a:spLocks noChangeArrowheads="1"/>
            </p:cNvSpPr>
            <p:nvPr/>
          </p:nvSpPr>
          <p:spPr bwMode="auto">
            <a:xfrm>
              <a:off x="-6861610" y="249237"/>
              <a:ext cx="139705"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1" name="Rectangle 1442"/>
            <p:cNvSpPr>
              <a:spLocks noChangeArrowheads="1"/>
            </p:cNvSpPr>
            <p:nvPr/>
          </p:nvSpPr>
          <p:spPr bwMode="auto">
            <a:xfrm>
              <a:off x="-7296599" y="3381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2" name="Rectangle 1443"/>
            <p:cNvSpPr>
              <a:spLocks noChangeArrowheads="1"/>
            </p:cNvSpPr>
            <p:nvPr/>
          </p:nvSpPr>
          <p:spPr bwMode="auto">
            <a:xfrm>
              <a:off x="-7121969" y="338137"/>
              <a:ext cx="222258"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3" name="Rectangle 1444"/>
            <p:cNvSpPr>
              <a:spLocks noChangeArrowheads="1"/>
            </p:cNvSpPr>
            <p:nvPr/>
          </p:nvSpPr>
          <p:spPr bwMode="auto">
            <a:xfrm>
              <a:off x="-7207695" y="4270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4" name="Rectangle 1445"/>
            <p:cNvSpPr>
              <a:spLocks noChangeArrowheads="1"/>
            </p:cNvSpPr>
            <p:nvPr/>
          </p:nvSpPr>
          <p:spPr bwMode="auto">
            <a:xfrm>
              <a:off x="-7036240" y="4270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5" name="Rectangle 1446"/>
            <p:cNvSpPr>
              <a:spLocks noChangeArrowheads="1"/>
            </p:cNvSpPr>
            <p:nvPr/>
          </p:nvSpPr>
          <p:spPr bwMode="auto">
            <a:xfrm>
              <a:off x="-6947336" y="4270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6" name="Rectangle 1447"/>
            <p:cNvSpPr>
              <a:spLocks noChangeArrowheads="1"/>
            </p:cNvSpPr>
            <p:nvPr/>
          </p:nvSpPr>
          <p:spPr bwMode="auto">
            <a:xfrm>
              <a:off x="-7207695" y="5159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07" name="Rectangle 1448"/>
            <p:cNvSpPr>
              <a:spLocks noChangeArrowheads="1"/>
            </p:cNvSpPr>
            <p:nvPr/>
          </p:nvSpPr>
          <p:spPr bwMode="auto">
            <a:xfrm>
              <a:off x="-7036240" y="5159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08" name="Rectangle 1449"/>
            <p:cNvSpPr>
              <a:spLocks noChangeArrowheads="1"/>
            </p:cNvSpPr>
            <p:nvPr/>
          </p:nvSpPr>
          <p:spPr bwMode="auto">
            <a:xfrm>
              <a:off x="-7296599" y="6064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09" name="Rectangle 1450"/>
            <p:cNvSpPr>
              <a:spLocks noChangeArrowheads="1"/>
            </p:cNvSpPr>
            <p:nvPr/>
          </p:nvSpPr>
          <p:spPr bwMode="auto">
            <a:xfrm>
              <a:off x="-7121969" y="6064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0" name="Rectangle 1451"/>
            <p:cNvSpPr>
              <a:spLocks noChangeArrowheads="1"/>
            </p:cNvSpPr>
            <p:nvPr/>
          </p:nvSpPr>
          <p:spPr bwMode="auto">
            <a:xfrm>
              <a:off x="-6861610" y="6064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1" name="Rectangle 1452"/>
            <p:cNvSpPr>
              <a:spLocks noChangeArrowheads="1"/>
            </p:cNvSpPr>
            <p:nvPr/>
          </p:nvSpPr>
          <p:spPr bwMode="auto">
            <a:xfrm>
              <a:off x="-7296599" y="6953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2" name="Rectangle 1453"/>
            <p:cNvSpPr>
              <a:spLocks noChangeArrowheads="1"/>
            </p:cNvSpPr>
            <p:nvPr/>
          </p:nvSpPr>
          <p:spPr bwMode="auto">
            <a:xfrm>
              <a:off x="-7207695" y="6953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3" name="Rectangle 1454"/>
            <p:cNvSpPr>
              <a:spLocks noChangeArrowheads="1"/>
            </p:cNvSpPr>
            <p:nvPr/>
          </p:nvSpPr>
          <p:spPr bwMode="auto">
            <a:xfrm>
              <a:off x="-7296599" y="7842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4" name="Rectangle 1455"/>
            <p:cNvSpPr>
              <a:spLocks noChangeArrowheads="1"/>
            </p:cNvSpPr>
            <p:nvPr/>
          </p:nvSpPr>
          <p:spPr bwMode="auto">
            <a:xfrm>
              <a:off x="-7121969" y="784224"/>
              <a:ext cx="222258"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5" name="Rectangle 1456"/>
            <p:cNvSpPr>
              <a:spLocks noChangeArrowheads="1"/>
            </p:cNvSpPr>
            <p:nvPr/>
          </p:nvSpPr>
          <p:spPr bwMode="auto">
            <a:xfrm>
              <a:off x="-6861610" y="7842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6" name="Rectangle 1457"/>
            <p:cNvSpPr>
              <a:spLocks noChangeArrowheads="1"/>
            </p:cNvSpPr>
            <p:nvPr/>
          </p:nvSpPr>
          <p:spPr bwMode="auto">
            <a:xfrm>
              <a:off x="-7207695" y="873124"/>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7" name="Rectangle 1458"/>
            <p:cNvSpPr>
              <a:spLocks noChangeArrowheads="1"/>
            </p:cNvSpPr>
            <p:nvPr/>
          </p:nvSpPr>
          <p:spPr bwMode="auto">
            <a:xfrm>
              <a:off x="-7207695" y="96202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8" name="Rectangle 1459"/>
            <p:cNvSpPr>
              <a:spLocks noChangeArrowheads="1"/>
            </p:cNvSpPr>
            <p:nvPr/>
          </p:nvSpPr>
          <p:spPr bwMode="auto">
            <a:xfrm>
              <a:off x="-7036240" y="9620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9" name="Rectangle 1460"/>
            <p:cNvSpPr>
              <a:spLocks noChangeArrowheads="1"/>
            </p:cNvSpPr>
            <p:nvPr/>
          </p:nvSpPr>
          <p:spPr bwMode="auto">
            <a:xfrm>
              <a:off x="-6861610" y="9620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20" name="Rectangle 1461"/>
            <p:cNvSpPr>
              <a:spLocks noChangeArrowheads="1"/>
            </p:cNvSpPr>
            <p:nvPr/>
          </p:nvSpPr>
          <p:spPr bwMode="auto">
            <a:xfrm>
              <a:off x="-7296599" y="10509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21" name="Rectangle 1462"/>
            <p:cNvSpPr>
              <a:spLocks noChangeArrowheads="1"/>
            </p:cNvSpPr>
            <p:nvPr/>
          </p:nvSpPr>
          <p:spPr bwMode="auto">
            <a:xfrm>
              <a:off x="-7121969" y="10509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22" name="Rectangle 1463"/>
            <p:cNvSpPr>
              <a:spLocks noChangeArrowheads="1"/>
            </p:cNvSpPr>
            <p:nvPr/>
          </p:nvSpPr>
          <p:spPr bwMode="auto">
            <a:xfrm>
              <a:off x="-6947336" y="1050925"/>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23" name="Rectangle 1464"/>
            <p:cNvSpPr>
              <a:spLocks noChangeArrowheads="1"/>
            </p:cNvSpPr>
            <p:nvPr/>
          </p:nvSpPr>
          <p:spPr bwMode="auto">
            <a:xfrm>
              <a:off x="-7296599" y="1139826"/>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24" name="Rectangle 1465"/>
            <p:cNvSpPr>
              <a:spLocks noChangeArrowheads="1"/>
            </p:cNvSpPr>
            <p:nvPr/>
          </p:nvSpPr>
          <p:spPr bwMode="auto">
            <a:xfrm>
              <a:off x="-7036240" y="11398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25" name="Rectangle 1466"/>
            <p:cNvSpPr>
              <a:spLocks noChangeArrowheads="1"/>
            </p:cNvSpPr>
            <p:nvPr/>
          </p:nvSpPr>
          <p:spPr bwMode="auto">
            <a:xfrm>
              <a:off x="-7121969" y="12319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26" name="Rectangle 1467"/>
            <p:cNvSpPr>
              <a:spLocks noChangeArrowheads="1"/>
            </p:cNvSpPr>
            <p:nvPr/>
          </p:nvSpPr>
          <p:spPr bwMode="auto">
            <a:xfrm>
              <a:off x="-6947336" y="123190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27" name="Rectangle 1468"/>
            <p:cNvSpPr>
              <a:spLocks noChangeArrowheads="1"/>
            </p:cNvSpPr>
            <p:nvPr/>
          </p:nvSpPr>
          <p:spPr bwMode="auto">
            <a:xfrm>
              <a:off x="-6861610" y="12319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28" name="Rectangle 1469"/>
            <p:cNvSpPr>
              <a:spLocks noChangeArrowheads="1"/>
            </p:cNvSpPr>
            <p:nvPr/>
          </p:nvSpPr>
          <p:spPr bwMode="auto">
            <a:xfrm>
              <a:off x="-7296599"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29" name="Rectangle 1470"/>
            <p:cNvSpPr>
              <a:spLocks noChangeArrowheads="1"/>
            </p:cNvSpPr>
            <p:nvPr/>
          </p:nvSpPr>
          <p:spPr bwMode="auto">
            <a:xfrm>
              <a:off x="-7207695" y="1320801"/>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0" name="Rectangle 1471"/>
            <p:cNvSpPr>
              <a:spLocks noChangeArrowheads="1"/>
            </p:cNvSpPr>
            <p:nvPr/>
          </p:nvSpPr>
          <p:spPr bwMode="auto">
            <a:xfrm>
              <a:off x="-7121969"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1" name="Rectangle 1472"/>
            <p:cNvSpPr>
              <a:spLocks noChangeArrowheads="1"/>
            </p:cNvSpPr>
            <p:nvPr/>
          </p:nvSpPr>
          <p:spPr bwMode="auto">
            <a:xfrm>
              <a:off x="-6861610"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2" name="Rectangle 1473"/>
            <p:cNvSpPr>
              <a:spLocks noChangeArrowheads="1"/>
            </p:cNvSpPr>
            <p:nvPr/>
          </p:nvSpPr>
          <p:spPr bwMode="auto">
            <a:xfrm>
              <a:off x="-7296599" y="14097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3" name="Rectangle 1474"/>
            <p:cNvSpPr>
              <a:spLocks noChangeArrowheads="1"/>
            </p:cNvSpPr>
            <p:nvPr/>
          </p:nvSpPr>
          <p:spPr bwMode="auto">
            <a:xfrm>
              <a:off x="-7121969" y="14097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4" name="Rectangle 1475"/>
            <p:cNvSpPr>
              <a:spLocks noChangeArrowheads="1"/>
            </p:cNvSpPr>
            <p:nvPr/>
          </p:nvSpPr>
          <p:spPr bwMode="auto">
            <a:xfrm>
              <a:off x="-6947336" y="1409701"/>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5" name="Rectangle 1476"/>
            <p:cNvSpPr>
              <a:spLocks noChangeArrowheads="1"/>
            </p:cNvSpPr>
            <p:nvPr/>
          </p:nvSpPr>
          <p:spPr bwMode="auto">
            <a:xfrm>
              <a:off x="-7207695" y="14986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6" name="Rectangle 1477"/>
            <p:cNvSpPr>
              <a:spLocks noChangeArrowheads="1"/>
            </p:cNvSpPr>
            <p:nvPr/>
          </p:nvSpPr>
          <p:spPr bwMode="auto">
            <a:xfrm>
              <a:off x="-7036240" y="14986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7" name="Rectangle 1478"/>
            <p:cNvSpPr>
              <a:spLocks noChangeArrowheads="1"/>
            </p:cNvSpPr>
            <p:nvPr/>
          </p:nvSpPr>
          <p:spPr bwMode="auto">
            <a:xfrm>
              <a:off x="-6861610" y="14986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8" name="Rectangle 1479"/>
            <p:cNvSpPr>
              <a:spLocks noChangeArrowheads="1"/>
            </p:cNvSpPr>
            <p:nvPr/>
          </p:nvSpPr>
          <p:spPr bwMode="auto">
            <a:xfrm>
              <a:off x="-7296599" y="1587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39" name="Rectangle 1480"/>
            <p:cNvSpPr>
              <a:spLocks noChangeArrowheads="1"/>
            </p:cNvSpPr>
            <p:nvPr/>
          </p:nvSpPr>
          <p:spPr bwMode="auto">
            <a:xfrm>
              <a:off x="-7121969" y="1587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0" name="Rectangle 1481"/>
            <p:cNvSpPr>
              <a:spLocks noChangeArrowheads="1"/>
            </p:cNvSpPr>
            <p:nvPr/>
          </p:nvSpPr>
          <p:spPr bwMode="auto">
            <a:xfrm>
              <a:off x="-6769532" y="-2873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1" name="Rectangle 1482"/>
            <p:cNvSpPr>
              <a:spLocks noChangeArrowheads="1"/>
            </p:cNvSpPr>
            <p:nvPr/>
          </p:nvSpPr>
          <p:spPr bwMode="auto">
            <a:xfrm>
              <a:off x="-6683803"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2" name="Rectangle 1483"/>
            <p:cNvSpPr>
              <a:spLocks noChangeArrowheads="1"/>
            </p:cNvSpPr>
            <p:nvPr/>
          </p:nvSpPr>
          <p:spPr bwMode="auto">
            <a:xfrm>
              <a:off x="-6509172" y="-2873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3" name="Rectangle 1484"/>
            <p:cNvSpPr>
              <a:spLocks noChangeArrowheads="1"/>
            </p:cNvSpPr>
            <p:nvPr/>
          </p:nvSpPr>
          <p:spPr bwMode="auto">
            <a:xfrm>
              <a:off x="-6423444"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4" name="Rectangle 1485"/>
            <p:cNvSpPr>
              <a:spLocks noChangeArrowheads="1"/>
            </p:cNvSpPr>
            <p:nvPr/>
          </p:nvSpPr>
          <p:spPr bwMode="auto">
            <a:xfrm>
              <a:off x="-6337717"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5" name="Rectangle 1486"/>
            <p:cNvSpPr>
              <a:spLocks noChangeArrowheads="1"/>
            </p:cNvSpPr>
            <p:nvPr/>
          </p:nvSpPr>
          <p:spPr bwMode="auto">
            <a:xfrm>
              <a:off x="-6769532" y="-1984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6" name="Rectangle 1487"/>
            <p:cNvSpPr>
              <a:spLocks noChangeArrowheads="1"/>
            </p:cNvSpPr>
            <p:nvPr/>
          </p:nvSpPr>
          <p:spPr bwMode="auto">
            <a:xfrm>
              <a:off x="-6598076" y="-1984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7" name="Rectangle 1488"/>
            <p:cNvSpPr>
              <a:spLocks noChangeArrowheads="1"/>
            </p:cNvSpPr>
            <p:nvPr/>
          </p:nvSpPr>
          <p:spPr bwMode="auto">
            <a:xfrm>
              <a:off x="-6423444" y="-1984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8" name="Rectangle 1489"/>
            <p:cNvSpPr>
              <a:spLocks noChangeArrowheads="1"/>
            </p:cNvSpPr>
            <p:nvPr/>
          </p:nvSpPr>
          <p:spPr bwMode="auto">
            <a:xfrm>
              <a:off x="-6683803" y="-109537"/>
              <a:ext cx="222258"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9" name="Rectangle 1490"/>
            <p:cNvSpPr>
              <a:spLocks noChangeArrowheads="1"/>
            </p:cNvSpPr>
            <p:nvPr/>
          </p:nvSpPr>
          <p:spPr bwMode="auto">
            <a:xfrm>
              <a:off x="-6337717" y="-1095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0" name="Rectangle 1491"/>
            <p:cNvSpPr>
              <a:spLocks noChangeArrowheads="1"/>
            </p:cNvSpPr>
            <p:nvPr/>
          </p:nvSpPr>
          <p:spPr bwMode="auto">
            <a:xfrm>
              <a:off x="-6769532" y="-20637"/>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1" name="Rectangle 1492"/>
            <p:cNvSpPr>
              <a:spLocks noChangeArrowheads="1"/>
            </p:cNvSpPr>
            <p:nvPr/>
          </p:nvSpPr>
          <p:spPr bwMode="auto">
            <a:xfrm>
              <a:off x="-6509172" y="-20637"/>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2" name="Rectangle 1493"/>
            <p:cNvSpPr>
              <a:spLocks noChangeArrowheads="1"/>
            </p:cNvSpPr>
            <p:nvPr/>
          </p:nvSpPr>
          <p:spPr bwMode="auto">
            <a:xfrm>
              <a:off x="-6337717" y="-206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3" name="Rectangle 1494"/>
            <p:cNvSpPr>
              <a:spLocks noChangeArrowheads="1"/>
            </p:cNvSpPr>
            <p:nvPr/>
          </p:nvSpPr>
          <p:spPr bwMode="auto">
            <a:xfrm>
              <a:off x="-6769532" y="68264"/>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4" name="Rectangle 1495"/>
            <p:cNvSpPr>
              <a:spLocks noChangeArrowheads="1"/>
            </p:cNvSpPr>
            <p:nvPr/>
          </p:nvSpPr>
          <p:spPr bwMode="auto">
            <a:xfrm>
              <a:off x="-6683803" y="68264"/>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5" name="Rectangle 1496"/>
            <p:cNvSpPr>
              <a:spLocks noChangeArrowheads="1"/>
            </p:cNvSpPr>
            <p:nvPr/>
          </p:nvSpPr>
          <p:spPr bwMode="auto">
            <a:xfrm>
              <a:off x="-6509172" y="68264"/>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6" name="Rectangle 1497"/>
            <p:cNvSpPr>
              <a:spLocks noChangeArrowheads="1"/>
            </p:cNvSpPr>
            <p:nvPr/>
          </p:nvSpPr>
          <p:spPr bwMode="auto">
            <a:xfrm>
              <a:off x="-6337717" y="6826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7" name="Rectangle 1498"/>
            <p:cNvSpPr>
              <a:spLocks noChangeArrowheads="1"/>
            </p:cNvSpPr>
            <p:nvPr/>
          </p:nvSpPr>
          <p:spPr bwMode="auto">
            <a:xfrm>
              <a:off x="-6769532" y="1571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8" name="Rectangle 1499"/>
            <p:cNvSpPr>
              <a:spLocks noChangeArrowheads="1"/>
            </p:cNvSpPr>
            <p:nvPr/>
          </p:nvSpPr>
          <p:spPr bwMode="auto">
            <a:xfrm>
              <a:off x="-6598076" y="157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9" name="Rectangle 1500"/>
            <p:cNvSpPr>
              <a:spLocks noChangeArrowheads="1"/>
            </p:cNvSpPr>
            <p:nvPr/>
          </p:nvSpPr>
          <p:spPr bwMode="auto">
            <a:xfrm>
              <a:off x="-6515522" y="157162"/>
              <a:ext cx="142880"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60" name="Rectangle 1501"/>
            <p:cNvSpPr>
              <a:spLocks noChangeArrowheads="1"/>
            </p:cNvSpPr>
            <p:nvPr/>
          </p:nvSpPr>
          <p:spPr bwMode="auto">
            <a:xfrm>
              <a:off x="-6683803" y="249236"/>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1" name="Rectangle 1502"/>
            <p:cNvSpPr>
              <a:spLocks noChangeArrowheads="1"/>
            </p:cNvSpPr>
            <p:nvPr/>
          </p:nvSpPr>
          <p:spPr bwMode="auto">
            <a:xfrm>
              <a:off x="-6423444" y="249236"/>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2" name="Rectangle 1503"/>
            <p:cNvSpPr>
              <a:spLocks noChangeArrowheads="1"/>
            </p:cNvSpPr>
            <p:nvPr/>
          </p:nvSpPr>
          <p:spPr bwMode="auto">
            <a:xfrm>
              <a:off x="-6337717" y="249236"/>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3" name="Rectangle 1504"/>
            <p:cNvSpPr>
              <a:spLocks noChangeArrowheads="1"/>
            </p:cNvSpPr>
            <p:nvPr/>
          </p:nvSpPr>
          <p:spPr bwMode="auto">
            <a:xfrm>
              <a:off x="-6769532" y="3381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4" name="Rectangle 1505"/>
            <p:cNvSpPr>
              <a:spLocks noChangeArrowheads="1"/>
            </p:cNvSpPr>
            <p:nvPr/>
          </p:nvSpPr>
          <p:spPr bwMode="auto">
            <a:xfrm>
              <a:off x="-6598076" y="3381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5" name="Rectangle 1506"/>
            <p:cNvSpPr>
              <a:spLocks noChangeArrowheads="1"/>
            </p:cNvSpPr>
            <p:nvPr/>
          </p:nvSpPr>
          <p:spPr bwMode="auto">
            <a:xfrm>
              <a:off x="-6509172" y="3381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6" name="Rectangle 1507"/>
            <p:cNvSpPr>
              <a:spLocks noChangeArrowheads="1"/>
            </p:cNvSpPr>
            <p:nvPr/>
          </p:nvSpPr>
          <p:spPr bwMode="auto">
            <a:xfrm>
              <a:off x="-6337717" y="3381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7" name="Rectangle 1508"/>
            <p:cNvSpPr>
              <a:spLocks noChangeArrowheads="1"/>
            </p:cNvSpPr>
            <p:nvPr/>
          </p:nvSpPr>
          <p:spPr bwMode="auto">
            <a:xfrm>
              <a:off x="-6683803" y="4270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8" name="Rectangle 1509"/>
            <p:cNvSpPr>
              <a:spLocks noChangeArrowheads="1"/>
            </p:cNvSpPr>
            <p:nvPr/>
          </p:nvSpPr>
          <p:spPr bwMode="auto">
            <a:xfrm>
              <a:off x="-6509172" y="4270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9" name="Rectangle 1510"/>
            <p:cNvSpPr>
              <a:spLocks noChangeArrowheads="1"/>
            </p:cNvSpPr>
            <p:nvPr/>
          </p:nvSpPr>
          <p:spPr bwMode="auto">
            <a:xfrm>
              <a:off x="-6423444" y="4270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70" name="Rectangle 1511"/>
            <p:cNvSpPr>
              <a:spLocks noChangeArrowheads="1"/>
            </p:cNvSpPr>
            <p:nvPr/>
          </p:nvSpPr>
          <p:spPr bwMode="auto">
            <a:xfrm>
              <a:off x="-6337717" y="4270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71" name="Rectangle 1512"/>
            <p:cNvSpPr>
              <a:spLocks noChangeArrowheads="1"/>
            </p:cNvSpPr>
            <p:nvPr/>
          </p:nvSpPr>
          <p:spPr bwMode="auto">
            <a:xfrm>
              <a:off x="-6769532" y="515938"/>
              <a:ext cx="222258"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2" name="Rectangle 1513"/>
            <p:cNvSpPr>
              <a:spLocks noChangeArrowheads="1"/>
            </p:cNvSpPr>
            <p:nvPr/>
          </p:nvSpPr>
          <p:spPr bwMode="auto">
            <a:xfrm>
              <a:off x="-6509172" y="5159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3" name="Rectangle 1514"/>
            <p:cNvSpPr>
              <a:spLocks noChangeArrowheads="1"/>
            </p:cNvSpPr>
            <p:nvPr/>
          </p:nvSpPr>
          <p:spPr bwMode="auto">
            <a:xfrm>
              <a:off x="-6337717" y="5159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4" name="Rectangle 1515"/>
            <p:cNvSpPr>
              <a:spLocks noChangeArrowheads="1"/>
            </p:cNvSpPr>
            <p:nvPr/>
          </p:nvSpPr>
          <p:spPr bwMode="auto">
            <a:xfrm>
              <a:off x="-6509172" y="606425"/>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5" name="Rectangle 1516"/>
            <p:cNvSpPr>
              <a:spLocks noChangeArrowheads="1"/>
            </p:cNvSpPr>
            <p:nvPr/>
          </p:nvSpPr>
          <p:spPr bwMode="auto">
            <a:xfrm>
              <a:off x="-6337717" y="6064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6" name="Rectangle 1517"/>
            <p:cNvSpPr>
              <a:spLocks noChangeArrowheads="1"/>
            </p:cNvSpPr>
            <p:nvPr/>
          </p:nvSpPr>
          <p:spPr bwMode="auto">
            <a:xfrm>
              <a:off x="-6947336" y="695326"/>
              <a:ext cx="22543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7" name="Rectangle 1518"/>
            <p:cNvSpPr>
              <a:spLocks noChangeArrowheads="1"/>
            </p:cNvSpPr>
            <p:nvPr/>
          </p:nvSpPr>
          <p:spPr bwMode="auto">
            <a:xfrm>
              <a:off x="-6509172" y="6953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8" name="Rectangle 1519"/>
            <p:cNvSpPr>
              <a:spLocks noChangeArrowheads="1"/>
            </p:cNvSpPr>
            <p:nvPr/>
          </p:nvSpPr>
          <p:spPr bwMode="auto">
            <a:xfrm>
              <a:off x="-6337717" y="6953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9" name="Rectangle 1520"/>
            <p:cNvSpPr>
              <a:spLocks noChangeArrowheads="1"/>
            </p:cNvSpPr>
            <p:nvPr/>
          </p:nvSpPr>
          <p:spPr bwMode="auto">
            <a:xfrm>
              <a:off x="-6683803" y="7842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0" name="Rectangle 1521"/>
            <p:cNvSpPr>
              <a:spLocks noChangeArrowheads="1"/>
            </p:cNvSpPr>
            <p:nvPr/>
          </p:nvSpPr>
          <p:spPr bwMode="auto">
            <a:xfrm>
              <a:off x="-6598076" y="7842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1" name="Rectangle 1522"/>
            <p:cNvSpPr>
              <a:spLocks noChangeArrowheads="1"/>
            </p:cNvSpPr>
            <p:nvPr/>
          </p:nvSpPr>
          <p:spPr bwMode="auto">
            <a:xfrm>
              <a:off x="-6420269" y="784224"/>
              <a:ext cx="133354"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2" name="Rectangle 1523"/>
            <p:cNvSpPr>
              <a:spLocks noChangeArrowheads="1"/>
            </p:cNvSpPr>
            <p:nvPr/>
          </p:nvSpPr>
          <p:spPr bwMode="auto">
            <a:xfrm>
              <a:off x="-6683803" y="8731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3" name="Rectangle 1524"/>
            <p:cNvSpPr>
              <a:spLocks noChangeArrowheads="1"/>
            </p:cNvSpPr>
            <p:nvPr/>
          </p:nvSpPr>
          <p:spPr bwMode="auto">
            <a:xfrm>
              <a:off x="-6509172" y="873124"/>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4" name="Rectangle 1525"/>
            <p:cNvSpPr>
              <a:spLocks noChangeArrowheads="1"/>
            </p:cNvSpPr>
            <p:nvPr/>
          </p:nvSpPr>
          <p:spPr bwMode="auto">
            <a:xfrm>
              <a:off x="-6423444" y="8731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5" name="Rectangle 1526"/>
            <p:cNvSpPr>
              <a:spLocks noChangeArrowheads="1"/>
            </p:cNvSpPr>
            <p:nvPr/>
          </p:nvSpPr>
          <p:spPr bwMode="auto">
            <a:xfrm>
              <a:off x="-6337717" y="8731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6" name="Rectangle 1527"/>
            <p:cNvSpPr>
              <a:spLocks noChangeArrowheads="1"/>
            </p:cNvSpPr>
            <p:nvPr/>
          </p:nvSpPr>
          <p:spPr bwMode="auto">
            <a:xfrm>
              <a:off x="-6683803" y="962025"/>
              <a:ext cx="222258"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7" name="Rectangle 1528"/>
            <p:cNvSpPr>
              <a:spLocks noChangeArrowheads="1"/>
            </p:cNvSpPr>
            <p:nvPr/>
          </p:nvSpPr>
          <p:spPr bwMode="auto">
            <a:xfrm>
              <a:off x="-6337717" y="9620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8" name="Rectangle 1529"/>
            <p:cNvSpPr>
              <a:spLocks noChangeArrowheads="1"/>
            </p:cNvSpPr>
            <p:nvPr/>
          </p:nvSpPr>
          <p:spPr bwMode="auto">
            <a:xfrm>
              <a:off x="-6769532" y="105092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9" name="Rectangle 1530"/>
            <p:cNvSpPr>
              <a:spLocks noChangeArrowheads="1"/>
            </p:cNvSpPr>
            <p:nvPr/>
          </p:nvSpPr>
          <p:spPr bwMode="auto">
            <a:xfrm>
              <a:off x="-6337717" y="10509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90" name="Rectangle 1531"/>
            <p:cNvSpPr>
              <a:spLocks noChangeArrowheads="1"/>
            </p:cNvSpPr>
            <p:nvPr/>
          </p:nvSpPr>
          <p:spPr bwMode="auto">
            <a:xfrm>
              <a:off x="-6769532" y="113982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91" name="Rectangle 1532"/>
            <p:cNvSpPr>
              <a:spLocks noChangeArrowheads="1"/>
            </p:cNvSpPr>
            <p:nvPr/>
          </p:nvSpPr>
          <p:spPr bwMode="auto">
            <a:xfrm>
              <a:off x="-6683803" y="11398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92" name="Rectangle 1533"/>
            <p:cNvSpPr>
              <a:spLocks noChangeArrowheads="1"/>
            </p:cNvSpPr>
            <p:nvPr/>
          </p:nvSpPr>
          <p:spPr bwMode="auto">
            <a:xfrm>
              <a:off x="-6509172" y="113982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93" name="Rectangle 1534"/>
            <p:cNvSpPr>
              <a:spLocks noChangeArrowheads="1"/>
            </p:cNvSpPr>
            <p:nvPr/>
          </p:nvSpPr>
          <p:spPr bwMode="auto">
            <a:xfrm>
              <a:off x="-6420269" y="1139825"/>
              <a:ext cx="133354"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94" name="Rectangle 1535"/>
            <p:cNvSpPr>
              <a:spLocks noChangeArrowheads="1"/>
            </p:cNvSpPr>
            <p:nvPr/>
          </p:nvSpPr>
          <p:spPr bwMode="auto">
            <a:xfrm>
              <a:off x="-6598076" y="12319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95" name="Rectangle 1536"/>
            <p:cNvSpPr>
              <a:spLocks noChangeArrowheads="1"/>
            </p:cNvSpPr>
            <p:nvPr/>
          </p:nvSpPr>
          <p:spPr bwMode="auto">
            <a:xfrm>
              <a:off x="-6423444" y="12319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96" name="Rectangle 1537"/>
            <p:cNvSpPr>
              <a:spLocks noChangeArrowheads="1"/>
            </p:cNvSpPr>
            <p:nvPr/>
          </p:nvSpPr>
          <p:spPr bwMode="auto">
            <a:xfrm>
              <a:off x="-6337717" y="12319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97" name="Rectangle 1538"/>
            <p:cNvSpPr>
              <a:spLocks noChangeArrowheads="1"/>
            </p:cNvSpPr>
            <p:nvPr/>
          </p:nvSpPr>
          <p:spPr bwMode="auto">
            <a:xfrm>
              <a:off x="-6769532" y="1320801"/>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98" name="Rectangle 1539"/>
            <p:cNvSpPr>
              <a:spLocks noChangeArrowheads="1"/>
            </p:cNvSpPr>
            <p:nvPr/>
          </p:nvSpPr>
          <p:spPr bwMode="auto">
            <a:xfrm>
              <a:off x="-6683803"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99" name="Rectangle 1540"/>
            <p:cNvSpPr>
              <a:spLocks noChangeArrowheads="1"/>
            </p:cNvSpPr>
            <p:nvPr/>
          </p:nvSpPr>
          <p:spPr bwMode="auto">
            <a:xfrm>
              <a:off x="-6598076"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0" name="Rectangle 1541"/>
            <p:cNvSpPr>
              <a:spLocks noChangeArrowheads="1"/>
            </p:cNvSpPr>
            <p:nvPr/>
          </p:nvSpPr>
          <p:spPr bwMode="auto">
            <a:xfrm>
              <a:off x="-6337717"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1" name="Rectangle 1542"/>
            <p:cNvSpPr>
              <a:spLocks noChangeArrowheads="1"/>
            </p:cNvSpPr>
            <p:nvPr/>
          </p:nvSpPr>
          <p:spPr bwMode="auto">
            <a:xfrm>
              <a:off x="-6769532" y="1409701"/>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2" name="Rectangle 1543"/>
            <p:cNvSpPr>
              <a:spLocks noChangeArrowheads="1"/>
            </p:cNvSpPr>
            <p:nvPr/>
          </p:nvSpPr>
          <p:spPr bwMode="auto">
            <a:xfrm>
              <a:off x="-6598076" y="14097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3" name="Rectangle 1544"/>
            <p:cNvSpPr>
              <a:spLocks noChangeArrowheads="1"/>
            </p:cNvSpPr>
            <p:nvPr/>
          </p:nvSpPr>
          <p:spPr bwMode="auto">
            <a:xfrm>
              <a:off x="-6423444" y="14097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4" name="Rectangle 1545"/>
            <p:cNvSpPr>
              <a:spLocks noChangeArrowheads="1"/>
            </p:cNvSpPr>
            <p:nvPr/>
          </p:nvSpPr>
          <p:spPr bwMode="auto">
            <a:xfrm>
              <a:off x="-6683803" y="14986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5" name="Rectangle 1546"/>
            <p:cNvSpPr>
              <a:spLocks noChangeArrowheads="1"/>
            </p:cNvSpPr>
            <p:nvPr/>
          </p:nvSpPr>
          <p:spPr bwMode="auto">
            <a:xfrm>
              <a:off x="-6509172" y="14986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6" name="Rectangle 1547"/>
            <p:cNvSpPr>
              <a:spLocks noChangeArrowheads="1"/>
            </p:cNvSpPr>
            <p:nvPr/>
          </p:nvSpPr>
          <p:spPr bwMode="auto">
            <a:xfrm>
              <a:off x="-6337717" y="14986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7" name="Rectangle 1548"/>
            <p:cNvSpPr>
              <a:spLocks noChangeArrowheads="1"/>
            </p:cNvSpPr>
            <p:nvPr/>
          </p:nvSpPr>
          <p:spPr bwMode="auto">
            <a:xfrm>
              <a:off x="-6769532" y="15875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08" name="Rectangle 1549"/>
            <p:cNvSpPr>
              <a:spLocks noChangeArrowheads="1"/>
            </p:cNvSpPr>
            <p:nvPr/>
          </p:nvSpPr>
          <p:spPr bwMode="auto">
            <a:xfrm>
              <a:off x="-6598076" y="1587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09" name="Rectangle 1550"/>
            <p:cNvSpPr>
              <a:spLocks noChangeArrowheads="1"/>
            </p:cNvSpPr>
            <p:nvPr/>
          </p:nvSpPr>
          <p:spPr bwMode="auto">
            <a:xfrm>
              <a:off x="-6337717" y="1587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0" name="Rectangle 1551"/>
            <p:cNvSpPr>
              <a:spLocks noChangeArrowheads="1"/>
            </p:cNvSpPr>
            <p:nvPr/>
          </p:nvSpPr>
          <p:spPr bwMode="auto">
            <a:xfrm>
              <a:off x="-7121969" y="16748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1" name="Rectangle 1552"/>
            <p:cNvSpPr>
              <a:spLocks noChangeArrowheads="1"/>
            </p:cNvSpPr>
            <p:nvPr/>
          </p:nvSpPr>
          <p:spPr bwMode="auto">
            <a:xfrm>
              <a:off x="-6861610" y="16748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2" name="Rectangle 1553"/>
            <p:cNvSpPr>
              <a:spLocks noChangeArrowheads="1"/>
            </p:cNvSpPr>
            <p:nvPr/>
          </p:nvSpPr>
          <p:spPr bwMode="auto">
            <a:xfrm>
              <a:off x="-6769532" y="1674813"/>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3" name="Rectangle 1554"/>
            <p:cNvSpPr>
              <a:spLocks noChangeArrowheads="1"/>
            </p:cNvSpPr>
            <p:nvPr/>
          </p:nvSpPr>
          <p:spPr bwMode="auto">
            <a:xfrm>
              <a:off x="-6598076" y="16748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4" name="Rectangle 1555"/>
            <p:cNvSpPr>
              <a:spLocks noChangeArrowheads="1"/>
            </p:cNvSpPr>
            <p:nvPr/>
          </p:nvSpPr>
          <p:spPr bwMode="auto">
            <a:xfrm>
              <a:off x="-7296599" y="17573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5" name="Rectangle 1556"/>
            <p:cNvSpPr>
              <a:spLocks noChangeArrowheads="1"/>
            </p:cNvSpPr>
            <p:nvPr/>
          </p:nvSpPr>
          <p:spPr bwMode="auto">
            <a:xfrm>
              <a:off x="-7207695" y="17573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6" name="Rectangle 1557"/>
            <p:cNvSpPr>
              <a:spLocks noChangeArrowheads="1"/>
            </p:cNvSpPr>
            <p:nvPr/>
          </p:nvSpPr>
          <p:spPr bwMode="auto">
            <a:xfrm>
              <a:off x="-6947336" y="17573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7" name="Rectangle 1558"/>
            <p:cNvSpPr>
              <a:spLocks noChangeArrowheads="1"/>
            </p:cNvSpPr>
            <p:nvPr/>
          </p:nvSpPr>
          <p:spPr bwMode="auto">
            <a:xfrm>
              <a:off x="-6769532" y="17573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8" name="Rectangle 1559"/>
            <p:cNvSpPr>
              <a:spLocks noChangeArrowheads="1"/>
            </p:cNvSpPr>
            <p:nvPr/>
          </p:nvSpPr>
          <p:spPr bwMode="auto">
            <a:xfrm>
              <a:off x="-6337717" y="17573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9" name="Rectangle 1560"/>
            <p:cNvSpPr>
              <a:spLocks noChangeArrowheads="1"/>
            </p:cNvSpPr>
            <p:nvPr/>
          </p:nvSpPr>
          <p:spPr bwMode="auto">
            <a:xfrm>
              <a:off x="-6861610" y="18367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0" name="Rectangle 1561"/>
            <p:cNvSpPr>
              <a:spLocks noChangeArrowheads="1"/>
            </p:cNvSpPr>
            <p:nvPr/>
          </p:nvSpPr>
          <p:spPr bwMode="auto">
            <a:xfrm>
              <a:off x="-7036240" y="18367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1" name="Rectangle 1562"/>
            <p:cNvSpPr>
              <a:spLocks noChangeArrowheads="1"/>
            </p:cNvSpPr>
            <p:nvPr/>
          </p:nvSpPr>
          <p:spPr bwMode="auto">
            <a:xfrm>
              <a:off x="-6423444" y="18367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2" name="Rectangle 1563"/>
            <p:cNvSpPr>
              <a:spLocks noChangeArrowheads="1"/>
            </p:cNvSpPr>
            <p:nvPr/>
          </p:nvSpPr>
          <p:spPr bwMode="auto">
            <a:xfrm>
              <a:off x="-6337717" y="18367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3" name="Rectangle 1564"/>
            <p:cNvSpPr>
              <a:spLocks noChangeArrowheads="1"/>
            </p:cNvSpPr>
            <p:nvPr/>
          </p:nvSpPr>
          <p:spPr bwMode="auto">
            <a:xfrm>
              <a:off x="-7296599" y="19161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4" name="Rectangle 1565"/>
            <p:cNvSpPr>
              <a:spLocks noChangeArrowheads="1"/>
            </p:cNvSpPr>
            <p:nvPr/>
          </p:nvSpPr>
          <p:spPr bwMode="auto">
            <a:xfrm>
              <a:off x="-6683803" y="19161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5" name="Rectangle 1566"/>
            <p:cNvSpPr>
              <a:spLocks noChangeArrowheads="1"/>
            </p:cNvSpPr>
            <p:nvPr/>
          </p:nvSpPr>
          <p:spPr bwMode="auto">
            <a:xfrm>
              <a:off x="-7121969" y="19161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6" name="Rectangle 1567"/>
            <p:cNvSpPr>
              <a:spLocks noChangeArrowheads="1"/>
            </p:cNvSpPr>
            <p:nvPr/>
          </p:nvSpPr>
          <p:spPr bwMode="auto">
            <a:xfrm>
              <a:off x="-6509172" y="191611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7" name="Rectangle 1568"/>
            <p:cNvSpPr>
              <a:spLocks noChangeArrowheads="1"/>
            </p:cNvSpPr>
            <p:nvPr/>
          </p:nvSpPr>
          <p:spPr bwMode="auto">
            <a:xfrm>
              <a:off x="-6337717" y="19161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8" name="Rectangle 1569"/>
            <p:cNvSpPr>
              <a:spLocks noChangeArrowheads="1"/>
            </p:cNvSpPr>
            <p:nvPr/>
          </p:nvSpPr>
          <p:spPr bwMode="auto">
            <a:xfrm>
              <a:off x="-7296599" y="1995489"/>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29" name="Rectangle 1570"/>
            <p:cNvSpPr>
              <a:spLocks noChangeArrowheads="1"/>
            </p:cNvSpPr>
            <p:nvPr/>
          </p:nvSpPr>
          <p:spPr bwMode="auto">
            <a:xfrm>
              <a:off x="-7036240" y="1995489"/>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0" name="Rectangle 1571"/>
            <p:cNvSpPr>
              <a:spLocks noChangeArrowheads="1"/>
            </p:cNvSpPr>
            <p:nvPr/>
          </p:nvSpPr>
          <p:spPr bwMode="auto">
            <a:xfrm>
              <a:off x="-7207695" y="1995489"/>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1" name="Rectangle 1572"/>
            <p:cNvSpPr>
              <a:spLocks noChangeArrowheads="1"/>
            </p:cNvSpPr>
            <p:nvPr/>
          </p:nvSpPr>
          <p:spPr bwMode="auto">
            <a:xfrm>
              <a:off x="-6598076" y="1995489"/>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2" name="Rectangle 1573"/>
            <p:cNvSpPr>
              <a:spLocks noChangeArrowheads="1"/>
            </p:cNvSpPr>
            <p:nvPr/>
          </p:nvSpPr>
          <p:spPr bwMode="auto">
            <a:xfrm>
              <a:off x="-6509172" y="1995489"/>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3" name="Rectangle 1574"/>
            <p:cNvSpPr>
              <a:spLocks noChangeArrowheads="1"/>
            </p:cNvSpPr>
            <p:nvPr/>
          </p:nvSpPr>
          <p:spPr bwMode="auto">
            <a:xfrm>
              <a:off x="-7296599" y="20748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4" name="Rectangle 1575"/>
            <p:cNvSpPr>
              <a:spLocks noChangeArrowheads="1"/>
            </p:cNvSpPr>
            <p:nvPr/>
          </p:nvSpPr>
          <p:spPr bwMode="auto">
            <a:xfrm>
              <a:off x="-6683803" y="20748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5" name="Rectangle 1576"/>
            <p:cNvSpPr>
              <a:spLocks noChangeArrowheads="1"/>
            </p:cNvSpPr>
            <p:nvPr/>
          </p:nvSpPr>
          <p:spPr bwMode="auto">
            <a:xfrm>
              <a:off x="-7036240" y="20748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6" name="Rectangle 1577"/>
            <p:cNvSpPr>
              <a:spLocks noChangeArrowheads="1"/>
            </p:cNvSpPr>
            <p:nvPr/>
          </p:nvSpPr>
          <p:spPr bwMode="auto">
            <a:xfrm>
              <a:off x="-6861610" y="20748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7" name="Rectangle 1578"/>
            <p:cNvSpPr>
              <a:spLocks noChangeArrowheads="1"/>
            </p:cNvSpPr>
            <p:nvPr/>
          </p:nvSpPr>
          <p:spPr bwMode="auto">
            <a:xfrm>
              <a:off x="-6337717" y="20748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8" name="Rectangle 1579"/>
            <p:cNvSpPr>
              <a:spLocks noChangeArrowheads="1"/>
            </p:cNvSpPr>
            <p:nvPr/>
          </p:nvSpPr>
          <p:spPr bwMode="auto">
            <a:xfrm>
              <a:off x="-7296599" y="21574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39" name="Rectangle 1580"/>
            <p:cNvSpPr>
              <a:spLocks noChangeArrowheads="1"/>
            </p:cNvSpPr>
            <p:nvPr/>
          </p:nvSpPr>
          <p:spPr bwMode="auto">
            <a:xfrm>
              <a:off x="-6683803" y="21574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0" name="Rectangle 1581"/>
            <p:cNvSpPr>
              <a:spLocks noChangeArrowheads="1"/>
            </p:cNvSpPr>
            <p:nvPr/>
          </p:nvSpPr>
          <p:spPr bwMode="auto">
            <a:xfrm>
              <a:off x="-7036240" y="21574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1" name="Rectangle 1582"/>
            <p:cNvSpPr>
              <a:spLocks noChangeArrowheads="1"/>
            </p:cNvSpPr>
            <p:nvPr/>
          </p:nvSpPr>
          <p:spPr bwMode="auto">
            <a:xfrm>
              <a:off x="-6769532" y="2157413"/>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2" name="Rectangle 1583"/>
            <p:cNvSpPr>
              <a:spLocks noChangeArrowheads="1"/>
            </p:cNvSpPr>
            <p:nvPr/>
          </p:nvSpPr>
          <p:spPr bwMode="auto">
            <a:xfrm>
              <a:off x="-6337717" y="21574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3" name="Rectangle 1584"/>
            <p:cNvSpPr>
              <a:spLocks noChangeArrowheads="1"/>
            </p:cNvSpPr>
            <p:nvPr/>
          </p:nvSpPr>
          <p:spPr bwMode="auto">
            <a:xfrm>
              <a:off x="-6683803" y="2236788"/>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44" name="Rectangle 1585"/>
            <p:cNvSpPr>
              <a:spLocks noChangeArrowheads="1"/>
            </p:cNvSpPr>
            <p:nvPr/>
          </p:nvSpPr>
          <p:spPr bwMode="auto">
            <a:xfrm>
              <a:off x="-7121969" y="2236788"/>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45" name="Rectangle 1586"/>
            <p:cNvSpPr>
              <a:spLocks noChangeArrowheads="1"/>
            </p:cNvSpPr>
            <p:nvPr/>
          </p:nvSpPr>
          <p:spPr bwMode="auto">
            <a:xfrm>
              <a:off x="-6861610" y="2236788"/>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46" name="Rectangle 1587"/>
            <p:cNvSpPr>
              <a:spLocks noChangeArrowheads="1"/>
            </p:cNvSpPr>
            <p:nvPr/>
          </p:nvSpPr>
          <p:spPr bwMode="auto">
            <a:xfrm>
              <a:off x="-7296599" y="23129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7" name="Rectangle 1588"/>
            <p:cNvSpPr>
              <a:spLocks noChangeArrowheads="1"/>
            </p:cNvSpPr>
            <p:nvPr/>
          </p:nvSpPr>
          <p:spPr bwMode="auto">
            <a:xfrm>
              <a:off x="-6861610" y="23129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8" name="Rectangle 1589"/>
            <p:cNvSpPr>
              <a:spLocks noChangeArrowheads="1"/>
            </p:cNvSpPr>
            <p:nvPr/>
          </p:nvSpPr>
          <p:spPr bwMode="auto">
            <a:xfrm>
              <a:off x="-6337717" y="23129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9" name="Rectangle 1590"/>
            <p:cNvSpPr>
              <a:spLocks noChangeArrowheads="1"/>
            </p:cNvSpPr>
            <p:nvPr/>
          </p:nvSpPr>
          <p:spPr bwMode="auto">
            <a:xfrm>
              <a:off x="-6683803" y="23923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50" name="Rectangle 1591"/>
            <p:cNvSpPr>
              <a:spLocks noChangeArrowheads="1"/>
            </p:cNvSpPr>
            <p:nvPr/>
          </p:nvSpPr>
          <p:spPr bwMode="auto">
            <a:xfrm>
              <a:off x="-7036240" y="23923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51" name="Rectangle 1592"/>
            <p:cNvSpPr>
              <a:spLocks noChangeArrowheads="1"/>
            </p:cNvSpPr>
            <p:nvPr/>
          </p:nvSpPr>
          <p:spPr bwMode="auto">
            <a:xfrm>
              <a:off x="-7296599" y="246856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52" name="Rectangle 1593"/>
            <p:cNvSpPr>
              <a:spLocks noChangeArrowheads="1"/>
            </p:cNvSpPr>
            <p:nvPr/>
          </p:nvSpPr>
          <p:spPr bwMode="auto">
            <a:xfrm>
              <a:off x="-6861610" y="246856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53" name="Rectangle 1594"/>
            <p:cNvSpPr>
              <a:spLocks noChangeArrowheads="1"/>
            </p:cNvSpPr>
            <p:nvPr/>
          </p:nvSpPr>
          <p:spPr bwMode="auto">
            <a:xfrm>
              <a:off x="-6337717" y="246856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54" name="Rectangle 1595"/>
            <p:cNvSpPr>
              <a:spLocks noChangeArrowheads="1"/>
            </p:cNvSpPr>
            <p:nvPr/>
          </p:nvSpPr>
          <p:spPr bwMode="auto">
            <a:xfrm>
              <a:off x="-7296599" y="2560638"/>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55" name="Rectangle 1596"/>
            <p:cNvSpPr>
              <a:spLocks noChangeArrowheads="1"/>
            </p:cNvSpPr>
            <p:nvPr/>
          </p:nvSpPr>
          <p:spPr bwMode="auto">
            <a:xfrm>
              <a:off x="-6337717" y="2560638"/>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56" name="Rectangle 1597"/>
            <p:cNvSpPr>
              <a:spLocks noChangeArrowheads="1"/>
            </p:cNvSpPr>
            <p:nvPr/>
          </p:nvSpPr>
          <p:spPr bwMode="auto">
            <a:xfrm>
              <a:off x="-6861610" y="2649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57" name="Rectangle 1598"/>
            <p:cNvSpPr>
              <a:spLocks noChangeArrowheads="1"/>
            </p:cNvSpPr>
            <p:nvPr/>
          </p:nvSpPr>
          <p:spPr bwMode="auto">
            <a:xfrm>
              <a:off x="-6337717" y="2649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58" name="Rectangle 1599"/>
            <p:cNvSpPr>
              <a:spLocks noChangeArrowheads="1"/>
            </p:cNvSpPr>
            <p:nvPr/>
          </p:nvSpPr>
          <p:spPr bwMode="auto">
            <a:xfrm>
              <a:off x="-7296601" y="27432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59" name="Rectangle 1600"/>
            <p:cNvSpPr>
              <a:spLocks noChangeArrowheads="1"/>
            </p:cNvSpPr>
            <p:nvPr/>
          </p:nvSpPr>
          <p:spPr bwMode="auto">
            <a:xfrm>
              <a:off x="-6769534" y="274320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60" name="Rectangle 1601"/>
            <p:cNvSpPr>
              <a:spLocks noChangeArrowheads="1"/>
            </p:cNvSpPr>
            <p:nvPr/>
          </p:nvSpPr>
          <p:spPr bwMode="auto">
            <a:xfrm>
              <a:off x="-6861612" y="28321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61" name="Rectangle 1602"/>
            <p:cNvSpPr>
              <a:spLocks noChangeArrowheads="1"/>
            </p:cNvSpPr>
            <p:nvPr/>
          </p:nvSpPr>
          <p:spPr bwMode="auto">
            <a:xfrm>
              <a:off x="-6861612" y="291782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62" name="Rectangle 1603"/>
            <p:cNvSpPr>
              <a:spLocks noChangeArrowheads="1"/>
            </p:cNvSpPr>
            <p:nvPr/>
          </p:nvSpPr>
          <p:spPr bwMode="auto">
            <a:xfrm>
              <a:off x="-6337717" y="28321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63" name="Freeform 1604"/>
            <p:cNvSpPr/>
            <p:nvPr/>
          </p:nvSpPr>
          <p:spPr bwMode="auto">
            <a:xfrm>
              <a:off x="-6245623" y="-261938"/>
              <a:ext cx="31750" cy="3230563"/>
            </a:xfrm>
            <a:custGeom>
              <a:avLst/>
              <a:gdLst>
                <a:gd name="T0" fmla="*/ 20 w 20"/>
                <a:gd name="T1" fmla="*/ 2035 h 2035"/>
                <a:gd name="T2" fmla="*/ 0 w 20"/>
                <a:gd name="T3" fmla="*/ 2035 h 2035"/>
                <a:gd name="T4" fmla="*/ 0 w 20"/>
                <a:gd name="T5" fmla="*/ 0 h 2035"/>
                <a:gd name="T6" fmla="*/ 20 w 20"/>
                <a:gd name="T7" fmla="*/ 32 h 2035"/>
                <a:gd name="T8" fmla="*/ 20 w 20"/>
                <a:gd name="T9" fmla="*/ 2035 h 2035"/>
              </a:gdLst>
              <a:ahLst/>
              <a:cxnLst>
                <a:cxn ang="0">
                  <a:pos x="T0" y="T1"/>
                </a:cxn>
                <a:cxn ang="0">
                  <a:pos x="T2" y="T3"/>
                </a:cxn>
                <a:cxn ang="0">
                  <a:pos x="T4" y="T5"/>
                </a:cxn>
                <a:cxn ang="0">
                  <a:pos x="T6" y="T7"/>
                </a:cxn>
                <a:cxn ang="0">
                  <a:pos x="T8" y="T9"/>
                </a:cxn>
              </a:cxnLst>
              <a:rect l="0" t="0" r="r" b="b"/>
              <a:pathLst>
                <a:path w="20" h="2035">
                  <a:moveTo>
                    <a:pt x="20" y="2035"/>
                  </a:moveTo>
                  <a:lnTo>
                    <a:pt x="0" y="2035"/>
                  </a:lnTo>
                  <a:lnTo>
                    <a:pt x="0" y="0"/>
                  </a:lnTo>
                  <a:lnTo>
                    <a:pt x="20" y="32"/>
                  </a:lnTo>
                  <a:lnTo>
                    <a:pt x="20" y="2035"/>
                  </a:lnTo>
                  <a:close/>
                </a:path>
              </a:pathLst>
            </a:custGeom>
            <a:grpFill/>
            <a:ln>
              <a:noFill/>
            </a:ln>
          </p:spPr>
          <p:txBody>
            <a:bodyPr vert="horz" wrap="square" lIns="91440" tIns="45720" rIns="91440" bIns="45720" numCol="1" anchor="t" anchorCtr="0" compatLnSpc="1"/>
            <a:lstStyle/>
            <a:p>
              <a:endParaRPr lang="zh-CN" altLang="en-US"/>
            </a:p>
          </p:txBody>
        </p:sp>
        <p:sp>
          <p:nvSpPr>
            <p:cNvPr id="564" name="Freeform 1605"/>
            <p:cNvSpPr/>
            <p:nvPr/>
          </p:nvSpPr>
          <p:spPr bwMode="auto">
            <a:xfrm>
              <a:off x="-6178939" y="-182563"/>
              <a:ext cx="25401" cy="2574926"/>
            </a:xfrm>
            <a:custGeom>
              <a:avLst/>
              <a:gdLst>
                <a:gd name="T0" fmla="*/ 16 w 16"/>
                <a:gd name="T1" fmla="*/ 1622 h 1622"/>
                <a:gd name="T2" fmla="*/ 0 w 16"/>
                <a:gd name="T3" fmla="*/ 1622 h 1622"/>
                <a:gd name="T4" fmla="*/ 0 w 16"/>
                <a:gd name="T5" fmla="*/ 0 h 1622"/>
                <a:gd name="T6" fmla="*/ 16 w 16"/>
                <a:gd name="T7" fmla="*/ 34 h 1622"/>
                <a:gd name="T8" fmla="*/ 16 w 16"/>
                <a:gd name="T9" fmla="*/ 1622 h 1622"/>
              </a:gdLst>
              <a:ahLst/>
              <a:cxnLst>
                <a:cxn ang="0">
                  <a:pos x="T0" y="T1"/>
                </a:cxn>
                <a:cxn ang="0">
                  <a:pos x="T2" y="T3"/>
                </a:cxn>
                <a:cxn ang="0">
                  <a:pos x="T4" y="T5"/>
                </a:cxn>
                <a:cxn ang="0">
                  <a:pos x="T6" y="T7"/>
                </a:cxn>
                <a:cxn ang="0">
                  <a:pos x="T8" y="T9"/>
                </a:cxn>
              </a:cxnLst>
              <a:rect l="0" t="0" r="r" b="b"/>
              <a:pathLst>
                <a:path w="16" h="1622">
                  <a:moveTo>
                    <a:pt x="16" y="1622"/>
                  </a:moveTo>
                  <a:lnTo>
                    <a:pt x="0" y="1622"/>
                  </a:lnTo>
                  <a:lnTo>
                    <a:pt x="0" y="0"/>
                  </a:lnTo>
                  <a:lnTo>
                    <a:pt x="16" y="34"/>
                  </a:lnTo>
                  <a:lnTo>
                    <a:pt x="16" y="1622"/>
                  </a:lnTo>
                  <a:close/>
                </a:path>
              </a:pathLst>
            </a:custGeom>
            <a:grpFill/>
            <a:ln>
              <a:noFill/>
            </a:ln>
          </p:spPr>
          <p:txBody>
            <a:bodyPr vert="horz" wrap="square" lIns="91440" tIns="45720" rIns="91440" bIns="45720" numCol="1" anchor="t" anchorCtr="0" compatLnSpc="1"/>
            <a:lstStyle/>
            <a:p>
              <a:endParaRPr lang="zh-CN" altLang="en-US"/>
            </a:p>
          </p:txBody>
        </p:sp>
        <p:sp>
          <p:nvSpPr>
            <p:cNvPr id="565" name="Freeform 1606"/>
            <p:cNvSpPr/>
            <p:nvPr/>
          </p:nvSpPr>
          <p:spPr bwMode="auto">
            <a:xfrm>
              <a:off x="-6118423" y="-93663"/>
              <a:ext cx="15875" cy="2241550"/>
            </a:xfrm>
            <a:custGeom>
              <a:avLst/>
              <a:gdLst>
                <a:gd name="T0" fmla="*/ 10 w 10"/>
                <a:gd name="T1" fmla="*/ 1412 h 1412"/>
                <a:gd name="T2" fmla="*/ 0 w 10"/>
                <a:gd name="T3" fmla="*/ 1412 h 1412"/>
                <a:gd name="T4" fmla="*/ 0 w 10"/>
                <a:gd name="T5" fmla="*/ 0 h 1412"/>
                <a:gd name="T6" fmla="*/ 10 w 10"/>
                <a:gd name="T7" fmla="*/ 32 h 1412"/>
                <a:gd name="T8" fmla="*/ 10 w 10"/>
                <a:gd name="T9" fmla="*/ 1412 h 1412"/>
              </a:gdLst>
              <a:ahLst/>
              <a:cxnLst>
                <a:cxn ang="0">
                  <a:pos x="T0" y="T1"/>
                </a:cxn>
                <a:cxn ang="0">
                  <a:pos x="T2" y="T3"/>
                </a:cxn>
                <a:cxn ang="0">
                  <a:pos x="T4" y="T5"/>
                </a:cxn>
                <a:cxn ang="0">
                  <a:pos x="T6" y="T7"/>
                </a:cxn>
                <a:cxn ang="0">
                  <a:pos x="T8" y="T9"/>
                </a:cxn>
              </a:cxnLst>
              <a:rect l="0" t="0" r="r" b="b"/>
              <a:pathLst>
                <a:path w="10" h="1412">
                  <a:moveTo>
                    <a:pt x="10" y="1412"/>
                  </a:moveTo>
                  <a:lnTo>
                    <a:pt x="0" y="1412"/>
                  </a:lnTo>
                  <a:lnTo>
                    <a:pt x="0" y="0"/>
                  </a:lnTo>
                  <a:lnTo>
                    <a:pt x="10" y="32"/>
                  </a:lnTo>
                  <a:lnTo>
                    <a:pt x="10" y="1412"/>
                  </a:lnTo>
                  <a:close/>
                </a:path>
              </a:pathLst>
            </a:custGeom>
            <a:grpFill/>
            <a:ln>
              <a:noFill/>
            </a:ln>
          </p:spPr>
          <p:txBody>
            <a:bodyPr vert="horz" wrap="square" lIns="91440" tIns="45720" rIns="91440" bIns="45720" numCol="1" anchor="t" anchorCtr="0" compatLnSpc="1"/>
            <a:lstStyle/>
            <a:p>
              <a:endParaRPr lang="zh-CN" altLang="en-US"/>
            </a:p>
          </p:txBody>
        </p:sp>
      </p:grpSp>
      <p:sp>
        <p:nvSpPr>
          <p:cNvPr id="2" name="文本框 3"/>
          <p:cNvSpPr txBox="1"/>
          <p:nvPr/>
        </p:nvSpPr>
        <p:spPr>
          <a:xfrm>
            <a:off x="1431645" y="1767446"/>
            <a:ext cx="4758283" cy="1957524"/>
          </a:xfrm>
          <a:prstGeom prst="rect">
            <a:avLst/>
          </a:prstGeom>
          <a:noFill/>
        </p:spPr>
        <p:txBody>
          <a:bodyPr wrap="square" rtlCol="0">
            <a:spAutoFit/>
          </a:bodyPr>
          <a:lstStyle/>
          <a:p>
            <a:pPr marL="457200" indent="-457200">
              <a:lnSpc>
                <a:spcPct val="150000"/>
              </a:lnSpc>
              <a:buFont typeface="Wingdings" panose="05000000000000000000" charset="0"/>
              <a:buChar char="v"/>
            </a:pPr>
            <a:r>
              <a:rPr lang="zh-CN" altLang="en-US" sz="2800" dirty="0">
                <a:solidFill>
                  <a:schemeClr val="bg1"/>
                </a:solidFill>
              </a:rPr>
              <a:t>特征工程简介</a:t>
            </a:r>
            <a:endParaRPr lang="en-US" altLang="zh-CN" sz="2800" dirty="0">
              <a:solidFill>
                <a:schemeClr val="bg1"/>
              </a:solidFill>
            </a:endParaRPr>
          </a:p>
          <a:p>
            <a:pPr marL="457200" indent="-457200">
              <a:lnSpc>
                <a:spcPct val="150000"/>
              </a:lnSpc>
              <a:buFont typeface="Wingdings" panose="05000000000000000000" charset="0"/>
              <a:buChar char="v"/>
            </a:pPr>
            <a:r>
              <a:rPr lang="zh-CN" altLang="en-US" sz="2800" dirty="0">
                <a:solidFill>
                  <a:schemeClr val="bg1"/>
                </a:solidFill>
              </a:rPr>
              <a:t>项目特征工程过程</a:t>
            </a:r>
            <a:endParaRPr lang="en-US" altLang="zh-CN" sz="2800" dirty="0">
              <a:solidFill>
                <a:schemeClr val="bg1"/>
              </a:solidFill>
            </a:endParaRPr>
          </a:p>
          <a:p>
            <a:pPr marL="457200" indent="-457200">
              <a:lnSpc>
                <a:spcPct val="150000"/>
              </a:lnSpc>
              <a:buFont typeface="Wingdings" panose="05000000000000000000" charset="0"/>
              <a:buChar char="v"/>
            </a:pPr>
            <a:r>
              <a:rPr lang="zh-CN" altLang="en-US" sz="2800" dirty="0">
                <a:solidFill>
                  <a:schemeClr val="bg1"/>
                </a:solidFill>
              </a:rPr>
              <a:t>特征工程前后结果对比</a:t>
            </a:r>
            <a:endParaRPr lang="en-US" altLang="zh-CN" sz="2800" dirty="0">
              <a:solidFill>
                <a:schemeClr val="bg1"/>
              </a:solidFill>
            </a:endParaRPr>
          </a:p>
        </p:txBody>
      </p:sp>
    </p:spTree>
    <p:extLst>
      <p:ext uri="{BB962C8B-B14F-4D97-AF65-F5344CB8AC3E}">
        <p14:creationId xmlns:p14="http://schemas.microsoft.com/office/powerpoint/2010/main" val="942899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6" name="矩形 1765"/>
          <p:cNvSpPr/>
          <p:nvPr/>
        </p:nvSpPr>
        <p:spPr>
          <a:xfrm>
            <a:off x="3473651" y="252859"/>
            <a:ext cx="8718351"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dirty="0"/>
          </a:p>
        </p:txBody>
      </p:sp>
      <p:sp>
        <p:nvSpPr>
          <p:cNvPr id="1767" name="圆角矩形 1766"/>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3</a:t>
            </a:r>
          </a:p>
        </p:txBody>
      </p:sp>
      <p:sp>
        <p:nvSpPr>
          <p:cNvPr id="1768" name="矩形 1767"/>
          <p:cNvSpPr/>
          <p:nvPr/>
        </p:nvSpPr>
        <p:spPr>
          <a:xfrm>
            <a:off x="3498130" y="298477"/>
            <a:ext cx="2404754" cy="369328"/>
          </a:xfrm>
          <a:prstGeom prst="rect">
            <a:avLst/>
          </a:prstGeom>
        </p:spPr>
        <p:txBody>
          <a:bodyPr wrap="none" lIns="91436" tIns="45718" rIns="91436" bIns="45718">
            <a:spAutoFit/>
          </a:bodyPr>
          <a:lstStyle/>
          <a:p>
            <a:pPr algn="ctr"/>
            <a:r>
              <a:rPr lang="en-US" altLang="zh-CN" dirty="0">
                <a:solidFill>
                  <a:schemeClr val="bg1"/>
                </a:solidFill>
                <a:latin typeface="微软雅黑" panose="020B0503020204020204" pitchFamily="34" charset="-122"/>
                <a:ea typeface="微软雅黑" panose="020B0503020204020204" pitchFamily="34" charset="-122"/>
              </a:rPr>
              <a:t>Feature Engineering</a:t>
            </a:r>
          </a:p>
        </p:txBody>
      </p:sp>
      <p:sp>
        <p:nvSpPr>
          <p:cNvPr id="1771" name="矩形 1770"/>
          <p:cNvSpPr/>
          <p:nvPr/>
        </p:nvSpPr>
        <p:spPr>
          <a:xfrm>
            <a:off x="633077" y="125666"/>
            <a:ext cx="1415772" cy="581057"/>
          </a:xfrm>
          <a:prstGeom prst="rect">
            <a:avLst/>
          </a:prstGeom>
        </p:spPr>
        <p:txBody>
          <a:bodyPr wrap="none">
            <a:spAutoFit/>
          </a:bodyPr>
          <a:lstStyle/>
          <a:p>
            <a:pPr>
              <a:lnSpc>
                <a:spcPct val="150000"/>
              </a:lnSpc>
            </a:pPr>
            <a:r>
              <a:rPr lang="zh-CN" altLang="en-US" sz="2400" dirty="0">
                <a:solidFill>
                  <a:srgbClr val="157E9F"/>
                </a:solidFill>
                <a:latin typeface="方正清刻本悦宋简体" panose="02000000000000000000" pitchFamily="2" charset="-122"/>
                <a:ea typeface="方正清刻本悦宋简体" panose="02000000000000000000" pitchFamily="2" charset="-122"/>
              </a:rPr>
              <a:t>特征工程</a:t>
            </a:r>
          </a:p>
        </p:txBody>
      </p:sp>
      <p:sp>
        <p:nvSpPr>
          <p:cNvPr id="3" name="Text Box 2"/>
          <p:cNvSpPr txBox="1"/>
          <p:nvPr/>
        </p:nvSpPr>
        <p:spPr>
          <a:xfrm>
            <a:off x="1167854" y="1304724"/>
            <a:ext cx="9856291" cy="1015663"/>
          </a:xfrm>
          <a:prstGeom prst="rect">
            <a:avLst/>
          </a:prstGeom>
          <a:noFill/>
        </p:spPr>
        <p:txBody>
          <a:bodyPr wrap="square" rtlCol="0">
            <a:spAutoFit/>
          </a:bodyPr>
          <a:lstStyle/>
          <a:p>
            <a:pPr algn="l"/>
            <a:r>
              <a:rPr lang="zh-CN" altLang="en-US" sz="2000" dirty="0">
                <a:latin typeface="微软雅黑" panose="020B0503020204020204" pitchFamily="34" charset="-122"/>
                <a:ea typeface="微软雅黑" panose="020B0503020204020204" pitchFamily="34" charset="-122"/>
              </a:rPr>
              <a:t>      业界有言：“数据和特征决定了数据挖掘的上限，而模型和算法只是不断逼近这个上限”。为了在原有的数据上构建出好的特征，进行特征工程对项目十分重要，特征工程的种类如下所示：</a:t>
            </a:r>
            <a:endParaRPr lang="en-US" sz="2000" dirty="0">
              <a:latin typeface="微软雅黑" panose="020B0503020204020204" pitchFamily="34" charset="-122"/>
              <a:ea typeface="微软雅黑" panose="020B0503020204020204" pitchFamily="34" charset="-122"/>
            </a:endParaRPr>
          </a:p>
        </p:txBody>
      </p:sp>
      <p:pic>
        <p:nvPicPr>
          <p:cNvPr id="15" name="Picture 14"/>
          <p:cNvPicPr>
            <a:picLocks noChangeAspect="1"/>
          </p:cNvPicPr>
          <p:nvPr/>
        </p:nvPicPr>
        <p:blipFill>
          <a:blip r:embed="rId2"/>
          <a:stretch>
            <a:fillRect/>
          </a:stretch>
        </p:blipFill>
        <p:spPr>
          <a:xfrm>
            <a:off x="11499850" y="125730"/>
            <a:ext cx="692150" cy="734060"/>
          </a:xfrm>
          <a:prstGeom prst="rect">
            <a:avLst/>
          </a:prstGeom>
        </p:spPr>
      </p:pic>
      <p:sp>
        <p:nvSpPr>
          <p:cNvPr id="16" name="文本框 15">
            <a:extLst>
              <a:ext uri="{FF2B5EF4-FFF2-40B4-BE49-F238E27FC236}">
                <a16:creationId xmlns:a16="http://schemas.microsoft.com/office/drawing/2014/main" id="{605B9C25-7CDB-4EF8-9A5C-C7287B7A35E2}"/>
              </a:ext>
            </a:extLst>
          </p:cNvPr>
          <p:cNvSpPr txBox="1"/>
          <p:nvPr/>
        </p:nvSpPr>
        <p:spPr>
          <a:xfrm>
            <a:off x="2907631" y="2634823"/>
            <a:ext cx="7523532" cy="3416320"/>
          </a:xfrm>
          <a:prstGeom prst="rect">
            <a:avLst/>
          </a:prstGeom>
          <a:noFill/>
        </p:spPr>
        <p:txBody>
          <a:bodyPr wrap="square">
            <a:spAutoFit/>
          </a:bodyPr>
          <a:lstStyle/>
          <a:p>
            <a:r>
              <a:rPr lang="en-US" altLang="zh-CN" b="1" dirty="0">
                <a:latin typeface="微软雅黑" panose="020B0503020204020204" pitchFamily="34" charset="-122"/>
                <a:ea typeface="微软雅黑" panose="020B0503020204020204" pitchFamily="34" charset="-122"/>
              </a:rPr>
              <a:t>1</a:t>
            </a:r>
            <a:r>
              <a:rPr lang="zh-CN" altLang="en-US" b="1" dirty="0">
                <a:latin typeface="微软雅黑" panose="020B0503020204020204" pitchFamily="34" charset="-122"/>
                <a:ea typeface="微软雅黑" panose="020B0503020204020204" pitchFamily="34" charset="-122"/>
              </a:rPr>
              <a:t>、过滤式</a:t>
            </a:r>
            <a:r>
              <a:rPr lang="en-US" altLang="zh-CN" b="1" dirty="0">
                <a:latin typeface="微软雅黑" panose="020B0503020204020204" pitchFamily="34" charset="-122"/>
                <a:ea typeface="微软雅黑" panose="020B0503020204020204" pitchFamily="34" charset="-122"/>
              </a:rPr>
              <a:t>(filter)</a:t>
            </a:r>
            <a:r>
              <a:rPr lang="zh-CN" altLang="en-US" b="1" dirty="0">
                <a:latin typeface="微软雅黑" panose="020B0503020204020204" pitchFamily="34" charset="-122"/>
                <a:ea typeface="微软雅黑" panose="020B0503020204020204" pitchFamily="34" charset="-122"/>
              </a:rPr>
              <a:t>：</a:t>
            </a:r>
            <a:endParaRPr lang="en-US" altLang="zh-CN" b="1"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      </a:t>
            </a:r>
            <a:r>
              <a:rPr lang="zh-CN" altLang="en-US" sz="1800" dirty="0">
                <a:latin typeface="微软雅黑" panose="020B0503020204020204" pitchFamily="34" charset="-122"/>
                <a:ea typeface="微软雅黑" panose="020B0503020204020204" pitchFamily="34" charset="-122"/>
              </a:rPr>
              <a:t>按照发散性或者相关性对各个特征进行评分，设定阈值或者待选择阈值的个数，选择特征。</a:t>
            </a:r>
            <a:br>
              <a:rPr lang="zh-CN" altLang="en-US" sz="1800" dirty="0">
                <a:latin typeface="微软雅黑" panose="020B0503020204020204" pitchFamily="34" charset="-122"/>
                <a:ea typeface="微软雅黑" panose="020B0503020204020204" pitchFamily="34" charset="-122"/>
              </a:rPr>
            </a:br>
            <a:endParaRPr lang="en-US" altLang="zh-CN" sz="1800" dirty="0">
              <a:latin typeface="微软雅黑" panose="020B0503020204020204" pitchFamily="34" charset="-122"/>
              <a:ea typeface="微软雅黑" panose="020B0503020204020204" pitchFamily="34" charset="-122"/>
            </a:endParaRPr>
          </a:p>
          <a:p>
            <a:r>
              <a:rPr lang="en-US" altLang="zh-CN" b="1" dirty="0">
                <a:latin typeface="微软雅黑" panose="020B0503020204020204" pitchFamily="34" charset="-122"/>
                <a:ea typeface="微软雅黑" panose="020B0503020204020204" pitchFamily="34" charset="-122"/>
              </a:rPr>
              <a:t>2</a:t>
            </a:r>
            <a:r>
              <a:rPr lang="zh-CN" altLang="en-US" b="1" dirty="0">
                <a:latin typeface="微软雅黑" panose="020B0503020204020204" pitchFamily="34" charset="-122"/>
                <a:ea typeface="微软雅黑" panose="020B0503020204020204" pitchFamily="34" charset="-122"/>
              </a:rPr>
              <a:t>、包裹式</a:t>
            </a:r>
            <a:r>
              <a:rPr lang="en-US" altLang="zh-CN" b="1" dirty="0">
                <a:latin typeface="微软雅黑" panose="020B0503020204020204" pitchFamily="34" charset="-122"/>
                <a:ea typeface="微软雅黑" panose="020B0503020204020204" pitchFamily="34" charset="-122"/>
              </a:rPr>
              <a:t>(wrapper)</a:t>
            </a:r>
            <a:r>
              <a:rPr lang="zh-CN" altLang="en-US" b="1" dirty="0">
                <a:latin typeface="微软雅黑" panose="020B0503020204020204" pitchFamily="34" charset="-122"/>
                <a:ea typeface="微软雅黑" panose="020B0503020204020204" pitchFamily="34" charset="-122"/>
              </a:rPr>
              <a:t>：</a:t>
            </a:r>
            <a:endParaRPr lang="en-US" altLang="zh-CN" b="1"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       </a:t>
            </a:r>
            <a:r>
              <a:rPr lang="zh-CN" altLang="en-US" sz="1800" dirty="0">
                <a:latin typeface="微软雅黑" panose="020B0503020204020204" pitchFamily="34" charset="-122"/>
                <a:ea typeface="微软雅黑" panose="020B0503020204020204" pitchFamily="34" charset="-122"/>
              </a:rPr>
              <a:t>根据目标函数（通常是预测效果评分），每次选择若干特征或者排除若干特征。</a:t>
            </a:r>
            <a:endParaRPr lang="en-US" altLang="zh-CN" sz="1800" dirty="0">
              <a:latin typeface="微软雅黑" panose="020B0503020204020204" pitchFamily="34" charset="-122"/>
              <a:ea typeface="微软雅黑" panose="020B0503020204020204" pitchFamily="34" charset="-122"/>
            </a:endParaRPr>
          </a:p>
          <a:p>
            <a:br>
              <a:rPr lang="zh-CN" altLang="en-US" dirty="0">
                <a:latin typeface="微软雅黑" panose="020B0503020204020204" pitchFamily="34" charset="-122"/>
                <a:ea typeface="微软雅黑" panose="020B0503020204020204" pitchFamily="34" charset="-122"/>
              </a:rPr>
            </a:br>
            <a:r>
              <a:rPr lang="en-US" altLang="zh-CN" b="1" dirty="0">
                <a:solidFill>
                  <a:srgbClr val="FF0000"/>
                </a:solidFill>
                <a:latin typeface="微软雅黑" panose="020B0503020204020204" pitchFamily="34" charset="-122"/>
                <a:ea typeface="微软雅黑" panose="020B0503020204020204" pitchFamily="34" charset="-122"/>
              </a:rPr>
              <a:t>3</a:t>
            </a:r>
            <a:r>
              <a:rPr lang="zh-CN" altLang="en-US" b="1" dirty="0">
                <a:solidFill>
                  <a:srgbClr val="FF0000"/>
                </a:solidFill>
                <a:latin typeface="微软雅黑" panose="020B0503020204020204" pitchFamily="34" charset="-122"/>
                <a:ea typeface="微软雅黑" panose="020B0503020204020204" pitchFamily="34" charset="-122"/>
              </a:rPr>
              <a:t>、嵌入式</a:t>
            </a:r>
            <a:r>
              <a:rPr lang="en-US" altLang="zh-CN" b="1" dirty="0">
                <a:solidFill>
                  <a:srgbClr val="FF0000"/>
                </a:solidFill>
                <a:latin typeface="微软雅黑" panose="020B0503020204020204" pitchFamily="34" charset="-122"/>
                <a:ea typeface="微软雅黑" panose="020B0503020204020204" pitchFamily="34" charset="-122"/>
              </a:rPr>
              <a:t>(embedding)</a:t>
            </a:r>
            <a:r>
              <a:rPr lang="zh-CN" altLang="en-US" b="1" dirty="0">
                <a:solidFill>
                  <a:srgbClr val="FF0000"/>
                </a:solidFill>
                <a:latin typeface="微软雅黑" panose="020B0503020204020204" pitchFamily="34" charset="-122"/>
                <a:ea typeface="微软雅黑" panose="020B0503020204020204" pitchFamily="34" charset="-122"/>
              </a:rPr>
              <a:t>：</a:t>
            </a:r>
            <a:endParaRPr lang="en-US" altLang="zh-CN" b="1" dirty="0">
              <a:solidFill>
                <a:srgbClr val="FF0000"/>
              </a:solidFill>
              <a:latin typeface="微软雅黑" panose="020B0503020204020204" pitchFamily="34" charset="-122"/>
              <a:ea typeface="微软雅黑" panose="020B0503020204020204" pitchFamily="34" charset="-122"/>
            </a:endParaRPr>
          </a:p>
          <a:p>
            <a:r>
              <a:rPr lang="zh-CN" altLang="en-US" sz="1800" dirty="0">
                <a:latin typeface="微软雅黑" panose="020B0503020204020204" pitchFamily="34" charset="-122"/>
                <a:ea typeface="微软雅黑" panose="020B0503020204020204" pitchFamily="34" charset="-122"/>
              </a:rPr>
              <a:t>       先使用某些机器学习的算法和模型进行训练，得到各个特征的权值系数，根据系数从大到小选择特征。类似于</a:t>
            </a:r>
            <a:r>
              <a:rPr lang="en-US" altLang="zh-CN" sz="1800" dirty="0">
                <a:latin typeface="微软雅黑" panose="020B0503020204020204" pitchFamily="34" charset="-122"/>
                <a:ea typeface="微软雅黑" panose="020B0503020204020204" pitchFamily="34" charset="-122"/>
              </a:rPr>
              <a:t>Filter</a:t>
            </a:r>
            <a:r>
              <a:rPr lang="zh-CN" altLang="en-US" sz="1800" dirty="0">
                <a:latin typeface="微软雅黑" panose="020B0503020204020204" pitchFamily="34" charset="-122"/>
                <a:ea typeface="微软雅黑" panose="020B0503020204020204" pitchFamily="34" charset="-122"/>
              </a:rPr>
              <a:t>方法，但是是通过训练来确定特征的优劣。</a:t>
            </a:r>
          </a:p>
        </p:txBody>
      </p:sp>
      <p:sp>
        <p:nvSpPr>
          <p:cNvPr id="6" name="星形: 五角 5">
            <a:extLst>
              <a:ext uri="{FF2B5EF4-FFF2-40B4-BE49-F238E27FC236}">
                <a16:creationId xmlns:a16="http://schemas.microsoft.com/office/drawing/2014/main" id="{AABD387F-F93C-470B-BEA9-F4A428661224}"/>
              </a:ext>
            </a:extLst>
          </p:cNvPr>
          <p:cNvSpPr/>
          <p:nvPr/>
        </p:nvSpPr>
        <p:spPr>
          <a:xfrm>
            <a:off x="1760837" y="4872556"/>
            <a:ext cx="853440" cy="847524"/>
          </a:xfrm>
          <a:prstGeom prst="star5">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74716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anim calcmode="lin" valueType="num">
                                      <p:cBhvr>
                                        <p:cTn id="8" dur="1000" fill="hold"/>
                                        <p:tgtEl>
                                          <p:spTgt spid="16"/>
                                        </p:tgtEl>
                                        <p:attrNameLst>
                                          <p:attrName>ppt_x</p:attrName>
                                        </p:attrNameLst>
                                      </p:cBhvr>
                                      <p:tavLst>
                                        <p:tav tm="0">
                                          <p:val>
                                            <p:strVal val="#ppt_x"/>
                                          </p:val>
                                        </p:tav>
                                        <p:tav tm="100000">
                                          <p:val>
                                            <p:strVal val="#ppt_x"/>
                                          </p:val>
                                        </p:tav>
                                      </p:tavLst>
                                    </p:anim>
                                    <p:anim calcmode="lin" valueType="num">
                                      <p:cBhvr>
                                        <p:cTn id="9"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additive="base">
                                        <p:cTn id="14" dur="500" fill="hold"/>
                                        <p:tgtEl>
                                          <p:spTgt spid="6"/>
                                        </p:tgtEl>
                                        <p:attrNameLst>
                                          <p:attrName>ppt_x</p:attrName>
                                        </p:attrNameLst>
                                      </p:cBhvr>
                                      <p:tavLst>
                                        <p:tav tm="0">
                                          <p:val>
                                            <p:strVal val="#ppt_x"/>
                                          </p:val>
                                        </p:tav>
                                        <p:tav tm="100000">
                                          <p:val>
                                            <p:strVal val="#ppt_x"/>
                                          </p:val>
                                        </p:tav>
                                      </p:tavLst>
                                    </p:anim>
                                    <p:anim calcmode="lin" valueType="num">
                                      <p:cBhvr additive="base">
                                        <p:cTn id="15"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6" name="矩形 1765"/>
          <p:cNvSpPr/>
          <p:nvPr/>
        </p:nvSpPr>
        <p:spPr>
          <a:xfrm>
            <a:off x="3473651" y="252859"/>
            <a:ext cx="8718351"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dirty="0"/>
          </a:p>
        </p:txBody>
      </p:sp>
      <p:sp>
        <p:nvSpPr>
          <p:cNvPr id="1767" name="圆角矩形 1766"/>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3</a:t>
            </a:r>
          </a:p>
        </p:txBody>
      </p:sp>
      <p:sp>
        <p:nvSpPr>
          <p:cNvPr id="1768" name="矩形 1767"/>
          <p:cNvSpPr/>
          <p:nvPr/>
        </p:nvSpPr>
        <p:spPr>
          <a:xfrm>
            <a:off x="3498130" y="298477"/>
            <a:ext cx="2404754" cy="369328"/>
          </a:xfrm>
          <a:prstGeom prst="rect">
            <a:avLst/>
          </a:prstGeom>
        </p:spPr>
        <p:txBody>
          <a:bodyPr wrap="none" lIns="91436" tIns="45718" rIns="91436" bIns="45718">
            <a:spAutoFit/>
          </a:bodyPr>
          <a:lstStyle/>
          <a:p>
            <a:pPr algn="ctr"/>
            <a:r>
              <a:rPr lang="en-US" altLang="zh-CN" dirty="0">
                <a:solidFill>
                  <a:schemeClr val="bg1"/>
                </a:solidFill>
                <a:latin typeface="微软雅黑" panose="020B0503020204020204" pitchFamily="34" charset="-122"/>
                <a:ea typeface="微软雅黑" panose="020B0503020204020204" pitchFamily="34" charset="-122"/>
              </a:rPr>
              <a:t>Feature Engineering</a:t>
            </a:r>
          </a:p>
        </p:txBody>
      </p:sp>
      <p:sp>
        <p:nvSpPr>
          <p:cNvPr id="1771" name="矩形 1770"/>
          <p:cNvSpPr/>
          <p:nvPr/>
        </p:nvSpPr>
        <p:spPr>
          <a:xfrm>
            <a:off x="633077" y="125666"/>
            <a:ext cx="1415772" cy="581057"/>
          </a:xfrm>
          <a:prstGeom prst="rect">
            <a:avLst/>
          </a:prstGeom>
        </p:spPr>
        <p:txBody>
          <a:bodyPr wrap="none">
            <a:spAutoFit/>
          </a:bodyPr>
          <a:lstStyle/>
          <a:p>
            <a:pPr>
              <a:lnSpc>
                <a:spcPct val="150000"/>
              </a:lnSpc>
            </a:pPr>
            <a:r>
              <a:rPr lang="zh-CN" altLang="en-US" sz="2400" dirty="0">
                <a:solidFill>
                  <a:srgbClr val="157E9F"/>
                </a:solidFill>
                <a:latin typeface="方正清刻本悦宋简体" panose="02000000000000000000" pitchFamily="2" charset="-122"/>
                <a:ea typeface="方正清刻本悦宋简体" panose="02000000000000000000" pitchFamily="2" charset="-122"/>
              </a:rPr>
              <a:t>特征工程</a:t>
            </a:r>
          </a:p>
        </p:txBody>
      </p:sp>
      <p:sp>
        <p:nvSpPr>
          <p:cNvPr id="3" name="Text Box 2"/>
          <p:cNvSpPr txBox="1"/>
          <p:nvPr/>
        </p:nvSpPr>
        <p:spPr>
          <a:xfrm>
            <a:off x="1167854" y="1304724"/>
            <a:ext cx="9856291" cy="400110"/>
          </a:xfrm>
          <a:prstGeom prst="rect">
            <a:avLst/>
          </a:prstGeom>
          <a:noFill/>
        </p:spPr>
        <p:txBody>
          <a:bodyPr wrap="square" rtlCol="0">
            <a:spAutoFit/>
          </a:bodyPr>
          <a:lstStyle/>
          <a:p>
            <a:pPr algn="l"/>
            <a:r>
              <a:rPr lang="zh-CN" altLang="en-US" sz="2000" dirty="0">
                <a:latin typeface="微软雅黑" panose="020B0503020204020204" pitchFamily="34" charset="-122"/>
                <a:ea typeface="微软雅黑" panose="020B0503020204020204" pitchFamily="34" charset="-122"/>
              </a:rPr>
              <a:t>      为了筛选出最有代表性的数据，我们选择了多个模型进行选择：</a:t>
            </a:r>
            <a:endParaRPr lang="en-US" sz="2000" dirty="0">
              <a:latin typeface="微软雅黑" panose="020B0503020204020204" pitchFamily="34" charset="-122"/>
              <a:ea typeface="微软雅黑" panose="020B0503020204020204" pitchFamily="34" charset="-122"/>
            </a:endParaRPr>
          </a:p>
        </p:txBody>
      </p:sp>
      <p:pic>
        <p:nvPicPr>
          <p:cNvPr id="15" name="Picture 14"/>
          <p:cNvPicPr>
            <a:picLocks noChangeAspect="1"/>
          </p:cNvPicPr>
          <p:nvPr/>
        </p:nvPicPr>
        <p:blipFill>
          <a:blip r:embed="rId2"/>
          <a:stretch>
            <a:fillRect/>
          </a:stretch>
        </p:blipFill>
        <p:spPr>
          <a:xfrm>
            <a:off x="11499850" y="125730"/>
            <a:ext cx="692150" cy="734060"/>
          </a:xfrm>
          <a:prstGeom prst="rect">
            <a:avLst/>
          </a:prstGeom>
        </p:spPr>
      </p:pic>
      <p:sp>
        <p:nvSpPr>
          <p:cNvPr id="16" name="文本框 15">
            <a:extLst>
              <a:ext uri="{FF2B5EF4-FFF2-40B4-BE49-F238E27FC236}">
                <a16:creationId xmlns:a16="http://schemas.microsoft.com/office/drawing/2014/main" id="{605B9C25-7CDB-4EF8-9A5C-C7287B7A35E2}"/>
              </a:ext>
            </a:extLst>
          </p:cNvPr>
          <p:cNvSpPr txBox="1"/>
          <p:nvPr/>
        </p:nvSpPr>
        <p:spPr>
          <a:xfrm>
            <a:off x="478623" y="1994743"/>
            <a:ext cx="11264283" cy="2120902"/>
          </a:xfrm>
          <a:prstGeom prst="rect">
            <a:avLst/>
          </a:prstGeom>
          <a:noFill/>
        </p:spPr>
        <p:txBody>
          <a:bodyPr wrap="square">
            <a:spAutoFit/>
          </a:bodyPr>
          <a:lstStyle/>
          <a:p>
            <a:pPr marL="285750" indent="-285750">
              <a:lnSpc>
                <a:spcPct val="150000"/>
              </a:lnSpc>
              <a:buFont typeface="Arial" panose="020B0604020202020204" pitchFamily="34" charset="0"/>
              <a:buChar char="•"/>
            </a:pPr>
            <a:r>
              <a:rPr lang="zh-CN" altLang="en-US" sz="1800" b="1" dirty="0">
                <a:latin typeface="微软雅黑" panose="020B0503020204020204" pitchFamily="34" charset="-122"/>
                <a:ea typeface="微软雅黑" panose="020B0503020204020204" pitchFamily="34" charset="-122"/>
              </a:rPr>
              <a:t>逻辑回归</a:t>
            </a:r>
            <a:endParaRPr lang="en-US" altLang="zh-CN" sz="1800" b="1"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en-US" altLang="zh-CN" b="1" dirty="0">
                <a:latin typeface="微软雅黑" panose="020B0503020204020204" pitchFamily="34" charset="-122"/>
                <a:ea typeface="微软雅黑" panose="020B0503020204020204" pitchFamily="34" charset="-122"/>
              </a:rPr>
              <a:t>SVM</a:t>
            </a:r>
            <a:r>
              <a:rPr lang="zh-CN" altLang="en-US" b="1" dirty="0">
                <a:latin typeface="微软雅黑" panose="020B0503020204020204" pitchFamily="34" charset="-122"/>
                <a:ea typeface="微软雅黑" panose="020B0503020204020204" pitchFamily="34" charset="-122"/>
              </a:rPr>
              <a:t>衍生模型</a:t>
            </a:r>
            <a:r>
              <a:rPr lang="zh-CN" altLang="en-US" dirty="0">
                <a:latin typeface="微软雅黑" panose="020B0503020204020204" pitchFamily="34" charset="-122"/>
                <a:ea typeface="微软雅黑" panose="020B0503020204020204" pitchFamily="34" charset="-122"/>
              </a:rPr>
              <a:t>（对应分类的 </a:t>
            </a:r>
            <a:r>
              <a:rPr lang="en-US" altLang="zh-CN" b="1" dirty="0">
                <a:latin typeface="微软雅黑" panose="020B0503020204020204" pitchFamily="34" charset="-122"/>
                <a:ea typeface="微软雅黑" panose="020B0503020204020204" pitchFamily="34" charset="-122"/>
              </a:rPr>
              <a:t>SVC</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和对应回归的 </a:t>
            </a:r>
            <a:r>
              <a:rPr lang="en-US" altLang="zh-CN" b="1" dirty="0">
                <a:latin typeface="微软雅黑" panose="020B0503020204020204" pitchFamily="34" charset="-122"/>
                <a:ea typeface="微软雅黑" panose="020B0503020204020204" pitchFamily="34" charset="-122"/>
              </a:rPr>
              <a:t>SVR</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800" b="1" dirty="0">
                <a:latin typeface="微软雅黑" panose="020B0503020204020204" pitchFamily="34" charset="-122"/>
                <a:ea typeface="微软雅黑" panose="020B0503020204020204" pitchFamily="34" charset="-122"/>
              </a:rPr>
              <a:t>决策树</a:t>
            </a:r>
            <a:endParaRPr lang="en-US" altLang="zh-CN" sz="1800" b="1"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b="1" dirty="0">
                <a:latin typeface="微软雅黑" panose="020B0503020204020204" pitchFamily="34" charset="-122"/>
                <a:ea typeface="微软雅黑" panose="020B0503020204020204" pitchFamily="34" charset="-122"/>
              </a:rPr>
              <a:t>随机森林</a:t>
            </a:r>
            <a:endParaRPr lang="en-US" altLang="zh-CN" b="1"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en-US" altLang="zh-CN" sz="1800" b="1" dirty="0">
                <a:latin typeface="微软雅黑" panose="020B0503020204020204" pitchFamily="34" charset="-122"/>
                <a:ea typeface="微软雅黑" panose="020B0503020204020204" pitchFamily="34" charset="-122"/>
              </a:rPr>
              <a:t>GBDT</a:t>
            </a:r>
            <a:r>
              <a:rPr lang="zh-CN" altLang="en-US" sz="1800" b="1" dirty="0">
                <a:latin typeface="微软雅黑" panose="020B0503020204020204" pitchFamily="34" charset="-122"/>
                <a:ea typeface="微软雅黑" panose="020B0503020204020204" pitchFamily="34" charset="-122"/>
              </a:rPr>
              <a:t>衍生模型</a:t>
            </a:r>
            <a:r>
              <a:rPr lang="zh-CN" altLang="en-US" sz="1800"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用于</a:t>
            </a:r>
            <a:r>
              <a:rPr lang="zh-CN" altLang="en-US" sz="1800" dirty="0">
                <a:latin typeface="微软雅黑" panose="020B0503020204020204" pitchFamily="34" charset="-122"/>
                <a:ea typeface="微软雅黑" panose="020B0503020204020204" pitchFamily="34" charset="-122"/>
              </a:rPr>
              <a:t>分类的 </a:t>
            </a:r>
            <a:r>
              <a:rPr lang="en-US" altLang="zh-CN" sz="1800" b="1" dirty="0" err="1">
                <a:latin typeface="微软雅黑" panose="020B0503020204020204" pitchFamily="34" charset="-122"/>
                <a:ea typeface="微软雅黑" panose="020B0503020204020204" pitchFamily="34" charset="-122"/>
              </a:rPr>
              <a:t>GradientBoostingClassifier</a:t>
            </a:r>
            <a:r>
              <a:rPr lang="en-US" altLang="zh-CN" sz="1800" b="1" dirty="0">
                <a:latin typeface="微软雅黑" panose="020B0503020204020204" pitchFamily="34" charset="-122"/>
                <a:ea typeface="微软雅黑" panose="020B0503020204020204" pitchFamily="34" charset="-122"/>
              </a:rPr>
              <a:t> </a:t>
            </a:r>
            <a:r>
              <a:rPr lang="zh-CN" altLang="en-US" sz="1800" dirty="0">
                <a:latin typeface="微软雅黑" panose="020B0503020204020204" pitchFamily="34" charset="-122"/>
                <a:ea typeface="微软雅黑" panose="020B0503020204020204" pitchFamily="34" charset="-122"/>
              </a:rPr>
              <a:t>和用于回归的 </a:t>
            </a:r>
            <a:r>
              <a:rPr lang="en-US" altLang="zh-CN" sz="1800" b="1" dirty="0" err="1">
                <a:latin typeface="微软雅黑" panose="020B0503020204020204" pitchFamily="34" charset="-122"/>
                <a:ea typeface="微软雅黑" panose="020B0503020204020204" pitchFamily="34" charset="-122"/>
              </a:rPr>
              <a:t>GradientBoostingRegressor</a:t>
            </a:r>
            <a:r>
              <a:rPr lang="en-US" altLang="zh-CN" sz="1800" dirty="0">
                <a:latin typeface="微软雅黑" panose="020B0503020204020204" pitchFamily="34" charset="-122"/>
                <a:ea typeface="微软雅黑" panose="020B0503020204020204" pitchFamily="34" charset="-122"/>
              </a:rPr>
              <a:t>)</a:t>
            </a:r>
            <a:endParaRPr lang="zh-CN" altLang="en-US" sz="1800" b="1" dirty="0">
              <a:latin typeface="微软雅黑" panose="020B0503020204020204" pitchFamily="34" charset="-122"/>
              <a:ea typeface="微软雅黑" panose="020B0503020204020204" pitchFamily="34" charset="-122"/>
            </a:endParaRPr>
          </a:p>
        </p:txBody>
      </p:sp>
      <p:sp>
        <p:nvSpPr>
          <p:cNvPr id="2" name="椭圆 1">
            <a:extLst>
              <a:ext uri="{FF2B5EF4-FFF2-40B4-BE49-F238E27FC236}">
                <a16:creationId xmlns:a16="http://schemas.microsoft.com/office/drawing/2014/main" id="{DACAF230-E82C-4726-9B2F-30CAC0684A62}"/>
              </a:ext>
            </a:extLst>
          </p:cNvPr>
          <p:cNvSpPr/>
          <p:nvPr/>
        </p:nvSpPr>
        <p:spPr>
          <a:xfrm>
            <a:off x="368917" y="4832860"/>
            <a:ext cx="1591075" cy="8074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t>embedding</a:t>
            </a:r>
            <a:r>
              <a:rPr lang="zh-CN" altLang="en-US" sz="1600" dirty="0"/>
              <a:t>模型</a:t>
            </a:r>
          </a:p>
        </p:txBody>
      </p:sp>
      <p:sp>
        <p:nvSpPr>
          <p:cNvPr id="11" name="椭圆 10">
            <a:extLst>
              <a:ext uri="{FF2B5EF4-FFF2-40B4-BE49-F238E27FC236}">
                <a16:creationId xmlns:a16="http://schemas.microsoft.com/office/drawing/2014/main" id="{D491B784-36E1-4673-92BA-2B456AAA8BF1}"/>
              </a:ext>
            </a:extLst>
          </p:cNvPr>
          <p:cNvSpPr/>
          <p:nvPr/>
        </p:nvSpPr>
        <p:spPr>
          <a:xfrm>
            <a:off x="3608419" y="4846874"/>
            <a:ext cx="1591075" cy="8074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t>五类数据</a:t>
            </a:r>
          </a:p>
        </p:txBody>
      </p:sp>
      <p:sp>
        <p:nvSpPr>
          <p:cNvPr id="14" name="文本框 13">
            <a:extLst>
              <a:ext uri="{FF2B5EF4-FFF2-40B4-BE49-F238E27FC236}">
                <a16:creationId xmlns:a16="http://schemas.microsoft.com/office/drawing/2014/main" id="{9C31B061-7E81-4A64-B449-91A1436903B5}"/>
              </a:ext>
            </a:extLst>
          </p:cNvPr>
          <p:cNvSpPr txBox="1"/>
          <p:nvPr/>
        </p:nvSpPr>
        <p:spPr>
          <a:xfrm>
            <a:off x="2318272" y="4831350"/>
            <a:ext cx="921739" cy="307777"/>
          </a:xfrm>
          <a:prstGeom prst="rect">
            <a:avLst/>
          </a:prstGeom>
          <a:noFill/>
        </p:spPr>
        <p:txBody>
          <a:bodyPr wrap="square">
            <a:spAutoFit/>
          </a:bodyPr>
          <a:lstStyle/>
          <a:p>
            <a:r>
              <a:rPr lang="zh-CN" altLang="en-US" sz="1400" dirty="0">
                <a:solidFill>
                  <a:srgbClr val="FF0000"/>
                </a:solidFill>
                <a:latin typeface="微软雅黑" panose="020B0503020204020204" pitchFamily="34" charset="-122"/>
                <a:ea typeface="微软雅黑" panose="020B0503020204020204" pitchFamily="34" charset="-122"/>
              </a:rPr>
              <a:t>特征选择</a:t>
            </a:r>
            <a:endParaRPr lang="zh-CN" altLang="en-US" sz="1400" dirty="0">
              <a:solidFill>
                <a:srgbClr val="FF0000"/>
              </a:solidFill>
            </a:endParaRPr>
          </a:p>
        </p:txBody>
      </p:sp>
      <p:sp>
        <p:nvSpPr>
          <p:cNvPr id="17" name="椭圆 16">
            <a:extLst>
              <a:ext uri="{FF2B5EF4-FFF2-40B4-BE49-F238E27FC236}">
                <a16:creationId xmlns:a16="http://schemas.microsoft.com/office/drawing/2014/main" id="{BB2EA3B7-A74E-4042-B5C0-1CDA395E589D}"/>
              </a:ext>
            </a:extLst>
          </p:cNvPr>
          <p:cNvSpPr/>
          <p:nvPr/>
        </p:nvSpPr>
        <p:spPr>
          <a:xfrm>
            <a:off x="7008692" y="4846874"/>
            <a:ext cx="1591075" cy="8074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t>基础模型</a:t>
            </a:r>
          </a:p>
        </p:txBody>
      </p:sp>
      <p:sp>
        <p:nvSpPr>
          <p:cNvPr id="18" name="箭头: 右 17">
            <a:extLst>
              <a:ext uri="{FF2B5EF4-FFF2-40B4-BE49-F238E27FC236}">
                <a16:creationId xmlns:a16="http://schemas.microsoft.com/office/drawing/2014/main" id="{516064F6-9ED5-4CD5-8088-AF66C47790E1}"/>
              </a:ext>
            </a:extLst>
          </p:cNvPr>
          <p:cNvSpPr/>
          <p:nvPr/>
        </p:nvSpPr>
        <p:spPr>
          <a:xfrm>
            <a:off x="5483082" y="5139128"/>
            <a:ext cx="1166071" cy="312930"/>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sz="1400"/>
          </a:p>
        </p:txBody>
      </p:sp>
      <p:sp>
        <p:nvSpPr>
          <p:cNvPr id="19" name="文本框 18">
            <a:extLst>
              <a:ext uri="{FF2B5EF4-FFF2-40B4-BE49-F238E27FC236}">
                <a16:creationId xmlns:a16="http://schemas.microsoft.com/office/drawing/2014/main" id="{90622C5E-21DC-4E3A-90B2-8BCE90572D8C}"/>
              </a:ext>
            </a:extLst>
          </p:cNvPr>
          <p:cNvSpPr txBox="1"/>
          <p:nvPr/>
        </p:nvSpPr>
        <p:spPr>
          <a:xfrm>
            <a:off x="5615160" y="4846860"/>
            <a:ext cx="921739" cy="307777"/>
          </a:xfrm>
          <a:prstGeom prst="rect">
            <a:avLst/>
          </a:prstGeom>
          <a:noFill/>
        </p:spPr>
        <p:txBody>
          <a:bodyPr wrap="square">
            <a:spAutoFit/>
          </a:bodyPr>
          <a:lstStyle/>
          <a:p>
            <a:r>
              <a:rPr lang="zh-CN" altLang="en-US" sz="1400" dirty="0">
                <a:solidFill>
                  <a:srgbClr val="FF0000"/>
                </a:solidFill>
                <a:latin typeface="微软雅黑" panose="020B0503020204020204" pitchFamily="34" charset="-122"/>
                <a:ea typeface="微软雅黑" panose="020B0503020204020204" pitchFamily="34" charset="-122"/>
              </a:rPr>
              <a:t>数据测试</a:t>
            </a:r>
            <a:endParaRPr lang="zh-CN" altLang="en-US" sz="1400" dirty="0">
              <a:solidFill>
                <a:srgbClr val="FF0000"/>
              </a:solidFill>
            </a:endParaRPr>
          </a:p>
        </p:txBody>
      </p:sp>
      <p:sp>
        <p:nvSpPr>
          <p:cNvPr id="23" name="椭圆 22">
            <a:extLst>
              <a:ext uri="{FF2B5EF4-FFF2-40B4-BE49-F238E27FC236}">
                <a16:creationId xmlns:a16="http://schemas.microsoft.com/office/drawing/2014/main" id="{659BE73D-B4A4-463D-AD72-D8720ADFFED5}"/>
              </a:ext>
            </a:extLst>
          </p:cNvPr>
          <p:cNvSpPr/>
          <p:nvPr/>
        </p:nvSpPr>
        <p:spPr>
          <a:xfrm>
            <a:off x="10336765" y="4846874"/>
            <a:ext cx="1591075" cy="8074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t>最优数据</a:t>
            </a:r>
          </a:p>
        </p:txBody>
      </p:sp>
      <p:sp>
        <p:nvSpPr>
          <p:cNvPr id="25" name="文本框 24">
            <a:extLst>
              <a:ext uri="{FF2B5EF4-FFF2-40B4-BE49-F238E27FC236}">
                <a16:creationId xmlns:a16="http://schemas.microsoft.com/office/drawing/2014/main" id="{064FFAEE-3664-4D38-AF0C-2B512BB99B1A}"/>
              </a:ext>
            </a:extLst>
          </p:cNvPr>
          <p:cNvSpPr txBox="1"/>
          <p:nvPr/>
        </p:nvSpPr>
        <p:spPr>
          <a:xfrm>
            <a:off x="9071560" y="4892905"/>
            <a:ext cx="921739" cy="307777"/>
          </a:xfrm>
          <a:prstGeom prst="rect">
            <a:avLst/>
          </a:prstGeom>
          <a:noFill/>
        </p:spPr>
        <p:txBody>
          <a:bodyPr wrap="square">
            <a:spAutoFit/>
          </a:bodyPr>
          <a:lstStyle/>
          <a:p>
            <a:r>
              <a:rPr lang="zh-CN" altLang="en-US" sz="1400" dirty="0">
                <a:solidFill>
                  <a:srgbClr val="FF0000"/>
                </a:solidFill>
                <a:latin typeface="微软雅黑" panose="020B0503020204020204" pitchFamily="34" charset="-122"/>
                <a:ea typeface="微软雅黑" panose="020B0503020204020204" pitchFamily="34" charset="-122"/>
              </a:rPr>
              <a:t>筛选</a:t>
            </a:r>
            <a:endParaRPr lang="zh-CN" altLang="en-US" sz="1400" dirty="0">
              <a:solidFill>
                <a:srgbClr val="FF0000"/>
              </a:solidFill>
            </a:endParaRPr>
          </a:p>
        </p:txBody>
      </p:sp>
      <p:sp>
        <p:nvSpPr>
          <p:cNvPr id="26" name="箭头: 右 25">
            <a:extLst>
              <a:ext uri="{FF2B5EF4-FFF2-40B4-BE49-F238E27FC236}">
                <a16:creationId xmlns:a16="http://schemas.microsoft.com/office/drawing/2014/main" id="{8FA61626-C9F9-4716-B437-0491F5FB0330}"/>
              </a:ext>
            </a:extLst>
          </p:cNvPr>
          <p:cNvSpPr/>
          <p:nvPr/>
        </p:nvSpPr>
        <p:spPr>
          <a:xfrm>
            <a:off x="2201170" y="5169904"/>
            <a:ext cx="1166071" cy="312930"/>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sz="1400"/>
          </a:p>
        </p:txBody>
      </p:sp>
      <p:sp>
        <p:nvSpPr>
          <p:cNvPr id="27" name="箭头: 右 26">
            <a:extLst>
              <a:ext uri="{FF2B5EF4-FFF2-40B4-BE49-F238E27FC236}">
                <a16:creationId xmlns:a16="http://schemas.microsoft.com/office/drawing/2014/main" id="{EC0FCF0E-82E7-4F74-BC71-8B3325FFDA9E}"/>
              </a:ext>
            </a:extLst>
          </p:cNvPr>
          <p:cNvSpPr/>
          <p:nvPr/>
        </p:nvSpPr>
        <p:spPr>
          <a:xfrm>
            <a:off x="8903038" y="5169904"/>
            <a:ext cx="1166071" cy="312930"/>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sz="1400"/>
          </a:p>
        </p:txBody>
      </p:sp>
    </p:spTree>
    <p:extLst>
      <p:ext uri="{BB962C8B-B14F-4D97-AF65-F5344CB8AC3E}">
        <p14:creationId xmlns:p14="http://schemas.microsoft.com/office/powerpoint/2010/main" val="291450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randombar(horizontal)">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ppt_x"/>
                                          </p:val>
                                        </p:tav>
                                        <p:tav tm="100000">
                                          <p:val>
                                            <p:strVal val="#ppt_x"/>
                                          </p:val>
                                        </p:tav>
                                      </p:tavLst>
                                    </p:anim>
                                    <p:anim calcmode="lin" valueType="num">
                                      <p:cBhvr additive="base">
                                        <p:cTn id="1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1"/>
                                        </p:tgtEl>
                                        <p:attrNameLst>
                                          <p:attrName>style.visibility</p:attrName>
                                        </p:attrNameLst>
                                      </p:cBhvr>
                                      <p:to>
                                        <p:strVal val="visible"/>
                                      </p:to>
                                    </p:set>
                                    <p:anim calcmode="lin" valueType="num">
                                      <p:cBhvr additive="base">
                                        <p:cTn id="18" dur="500" fill="hold"/>
                                        <p:tgtEl>
                                          <p:spTgt spid="11"/>
                                        </p:tgtEl>
                                        <p:attrNameLst>
                                          <p:attrName>ppt_x</p:attrName>
                                        </p:attrNameLst>
                                      </p:cBhvr>
                                      <p:tavLst>
                                        <p:tav tm="0">
                                          <p:val>
                                            <p:strVal val="#ppt_x"/>
                                          </p:val>
                                        </p:tav>
                                        <p:tav tm="100000">
                                          <p:val>
                                            <p:strVal val="#ppt_x"/>
                                          </p:val>
                                        </p:tav>
                                      </p:tavLst>
                                    </p:anim>
                                    <p:anim calcmode="lin" valueType="num">
                                      <p:cBhvr additive="base">
                                        <p:cTn id="19" dur="500" fill="hold"/>
                                        <p:tgtEl>
                                          <p:spTgt spid="11"/>
                                        </p:tgtEl>
                                        <p:attrNameLst>
                                          <p:attrName>ppt_y</p:attrName>
                                        </p:attrNameLst>
                                      </p:cBhvr>
                                      <p:tavLst>
                                        <p:tav tm="0">
                                          <p:val>
                                            <p:strVal val="1+#ppt_h/2"/>
                                          </p:val>
                                        </p:tav>
                                        <p:tav tm="100000">
                                          <p:val>
                                            <p:strVal val="#ppt_y"/>
                                          </p:val>
                                        </p:tav>
                                      </p:tavLst>
                                    </p:anim>
                                  </p:childTnLst>
                                </p:cTn>
                              </p:par>
                              <p:par>
                                <p:cTn id="20" presetID="2" presetClass="entr" presetSubtype="4" fill="hold" grpId="0" nodeType="withEffect">
                                  <p:stCondLst>
                                    <p:cond delay="0"/>
                                  </p:stCondLst>
                                  <p:childTnLst>
                                    <p:set>
                                      <p:cBhvr>
                                        <p:cTn id="21" dur="1" fill="hold">
                                          <p:stCondLst>
                                            <p:cond delay="0"/>
                                          </p:stCondLst>
                                        </p:cTn>
                                        <p:tgtEl>
                                          <p:spTgt spid="14"/>
                                        </p:tgtEl>
                                        <p:attrNameLst>
                                          <p:attrName>style.visibility</p:attrName>
                                        </p:attrNameLst>
                                      </p:cBhvr>
                                      <p:to>
                                        <p:strVal val="visible"/>
                                      </p:to>
                                    </p:set>
                                    <p:anim calcmode="lin" valueType="num">
                                      <p:cBhvr additive="base">
                                        <p:cTn id="22" dur="500" fill="hold"/>
                                        <p:tgtEl>
                                          <p:spTgt spid="14"/>
                                        </p:tgtEl>
                                        <p:attrNameLst>
                                          <p:attrName>ppt_x</p:attrName>
                                        </p:attrNameLst>
                                      </p:cBhvr>
                                      <p:tavLst>
                                        <p:tav tm="0">
                                          <p:val>
                                            <p:strVal val="#ppt_x"/>
                                          </p:val>
                                        </p:tav>
                                        <p:tav tm="100000">
                                          <p:val>
                                            <p:strVal val="#ppt_x"/>
                                          </p:val>
                                        </p:tav>
                                      </p:tavLst>
                                    </p:anim>
                                    <p:anim calcmode="lin" valueType="num">
                                      <p:cBhvr additive="base">
                                        <p:cTn id="23" dur="500" fill="hold"/>
                                        <p:tgtEl>
                                          <p:spTgt spid="14"/>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26"/>
                                        </p:tgtEl>
                                        <p:attrNameLst>
                                          <p:attrName>style.visibility</p:attrName>
                                        </p:attrNameLst>
                                      </p:cBhvr>
                                      <p:to>
                                        <p:strVal val="visible"/>
                                      </p:to>
                                    </p:set>
                                    <p:anim calcmode="lin" valueType="num">
                                      <p:cBhvr additive="base">
                                        <p:cTn id="26" dur="500" fill="hold"/>
                                        <p:tgtEl>
                                          <p:spTgt spid="26"/>
                                        </p:tgtEl>
                                        <p:attrNameLst>
                                          <p:attrName>ppt_x</p:attrName>
                                        </p:attrNameLst>
                                      </p:cBhvr>
                                      <p:tavLst>
                                        <p:tav tm="0">
                                          <p:val>
                                            <p:strVal val="#ppt_x"/>
                                          </p:val>
                                        </p:tav>
                                        <p:tav tm="100000">
                                          <p:val>
                                            <p:strVal val="#ppt_x"/>
                                          </p:val>
                                        </p:tav>
                                      </p:tavLst>
                                    </p:anim>
                                    <p:anim calcmode="lin" valueType="num">
                                      <p:cBhvr additive="base">
                                        <p:cTn id="27"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17"/>
                                        </p:tgtEl>
                                        <p:attrNameLst>
                                          <p:attrName>style.visibility</p:attrName>
                                        </p:attrNameLst>
                                      </p:cBhvr>
                                      <p:to>
                                        <p:strVal val="visible"/>
                                      </p:to>
                                    </p:set>
                                    <p:anim calcmode="lin" valueType="num">
                                      <p:cBhvr additive="base">
                                        <p:cTn id="32" dur="500" fill="hold"/>
                                        <p:tgtEl>
                                          <p:spTgt spid="17"/>
                                        </p:tgtEl>
                                        <p:attrNameLst>
                                          <p:attrName>ppt_x</p:attrName>
                                        </p:attrNameLst>
                                      </p:cBhvr>
                                      <p:tavLst>
                                        <p:tav tm="0">
                                          <p:val>
                                            <p:strVal val="#ppt_x"/>
                                          </p:val>
                                        </p:tav>
                                        <p:tav tm="100000">
                                          <p:val>
                                            <p:strVal val="#ppt_x"/>
                                          </p:val>
                                        </p:tav>
                                      </p:tavLst>
                                    </p:anim>
                                    <p:anim calcmode="lin" valueType="num">
                                      <p:cBhvr additive="base">
                                        <p:cTn id="33" dur="500" fill="hold"/>
                                        <p:tgtEl>
                                          <p:spTgt spid="17"/>
                                        </p:tgtEl>
                                        <p:attrNameLst>
                                          <p:attrName>ppt_y</p:attrName>
                                        </p:attrNameLst>
                                      </p:cBhvr>
                                      <p:tavLst>
                                        <p:tav tm="0">
                                          <p:val>
                                            <p:strVal val="1+#ppt_h/2"/>
                                          </p:val>
                                        </p:tav>
                                        <p:tav tm="100000">
                                          <p:val>
                                            <p:strVal val="#ppt_y"/>
                                          </p:val>
                                        </p:tav>
                                      </p:tavLst>
                                    </p:anim>
                                  </p:childTnLst>
                                </p:cTn>
                              </p:par>
                              <p:par>
                                <p:cTn id="34" presetID="2" presetClass="entr" presetSubtype="4" fill="hold" grpId="0" nodeType="withEffect">
                                  <p:stCondLst>
                                    <p:cond delay="0"/>
                                  </p:stCondLst>
                                  <p:childTnLst>
                                    <p:set>
                                      <p:cBhvr>
                                        <p:cTn id="35" dur="1" fill="hold">
                                          <p:stCondLst>
                                            <p:cond delay="0"/>
                                          </p:stCondLst>
                                        </p:cTn>
                                        <p:tgtEl>
                                          <p:spTgt spid="18"/>
                                        </p:tgtEl>
                                        <p:attrNameLst>
                                          <p:attrName>style.visibility</p:attrName>
                                        </p:attrNameLst>
                                      </p:cBhvr>
                                      <p:to>
                                        <p:strVal val="visible"/>
                                      </p:to>
                                    </p:set>
                                    <p:anim calcmode="lin" valueType="num">
                                      <p:cBhvr additive="base">
                                        <p:cTn id="36" dur="500" fill="hold"/>
                                        <p:tgtEl>
                                          <p:spTgt spid="18"/>
                                        </p:tgtEl>
                                        <p:attrNameLst>
                                          <p:attrName>ppt_x</p:attrName>
                                        </p:attrNameLst>
                                      </p:cBhvr>
                                      <p:tavLst>
                                        <p:tav tm="0">
                                          <p:val>
                                            <p:strVal val="#ppt_x"/>
                                          </p:val>
                                        </p:tav>
                                        <p:tav tm="100000">
                                          <p:val>
                                            <p:strVal val="#ppt_x"/>
                                          </p:val>
                                        </p:tav>
                                      </p:tavLst>
                                    </p:anim>
                                    <p:anim calcmode="lin" valueType="num">
                                      <p:cBhvr additive="base">
                                        <p:cTn id="37" dur="500" fill="hold"/>
                                        <p:tgtEl>
                                          <p:spTgt spid="18"/>
                                        </p:tgtEl>
                                        <p:attrNameLst>
                                          <p:attrName>ppt_y</p:attrName>
                                        </p:attrNameLst>
                                      </p:cBhvr>
                                      <p:tavLst>
                                        <p:tav tm="0">
                                          <p:val>
                                            <p:strVal val="1+#ppt_h/2"/>
                                          </p:val>
                                        </p:tav>
                                        <p:tav tm="100000">
                                          <p:val>
                                            <p:strVal val="#ppt_y"/>
                                          </p:val>
                                        </p:tav>
                                      </p:tavLst>
                                    </p:anim>
                                  </p:childTnLst>
                                </p:cTn>
                              </p:par>
                              <p:par>
                                <p:cTn id="38" presetID="2" presetClass="entr" presetSubtype="4" fill="hold" grpId="0" nodeType="withEffect">
                                  <p:stCondLst>
                                    <p:cond delay="0"/>
                                  </p:stCondLst>
                                  <p:childTnLst>
                                    <p:set>
                                      <p:cBhvr>
                                        <p:cTn id="39" dur="1" fill="hold">
                                          <p:stCondLst>
                                            <p:cond delay="0"/>
                                          </p:stCondLst>
                                        </p:cTn>
                                        <p:tgtEl>
                                          <p:spTgt spid="19"/>
                                        </p:tgtEl>
                                        <p:attrNameLst>
                                          <p:attrName>style.visibility</p:attrName>
                                        </p:attrNameLst>
                                      </p:cBhvr>
                                      <p:to>
                                        <p:strVal val="visible"/>
                                      </p:to>
                                    </p:set>
                                    <p:anim calcmode="lin" valueType="num">
                                      <p:cBhvr additive="base">
                                        <p:cTn id="40" dur="500" fill="hold"/>
                                        <p:tgtEl>
                                          <p:spTgt spid="19"/>
                                        </p:tgtEl>
                                        <p:attrNameLst>
                                          <p:attrName>ppt_x</p:attrName>
                                        </p:attrNameLst>
                                      </p:cBhvr>
                                      <p:tavLst>
                                        <p:tav tm="0">
                                          <p:val>
                                            <p:strVal val="#ppt_x"/>
                                          </p:val>
                                        </p:tav>
                                        <p:tav tm="100000">
                                          <p:val>
                                            <p:strVal val="#ppt_x"/>
                                          </p:val>
                                        </p:tav>
                                      </p:tavLst>
                                    </p:anim>
                                    <p:anim calcmode="lin" valueType="num">
                                      <p:cBhvr additive="base">
                                        <p:cTn id="41"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grpId="0" nodeType="clickEffect">
                                  <p:stCondLst>
                                    <p:cond delay="0"/>
                                  </p:stCondLst>
                                  <p:childTnLst>
                                    <p:set>
                                      <p:cBhvr>
                                        <p:cTn id="45" dur="1" fill="hold">
                                          <p:stCondLst>
                                            <p:cond delay="0"/>
                                          </p:stCondLst>
                                        </p:cTn>
                                        <p:tgtEl>
                                          <p:spTgt spid="23"/>
                                        </p:tgtEl>
                                        <p:attrNameLst>
                                          <p:attrName>style.visibility</p:attrName>
                                        </p:attrNameLst>
                                      </p:cBhvr>
                                      <p:to>
                                        <p:strVal val="visible"/>
                                      </p:to>
                                    </p:set>
                                    <p:anim calcmode="lin" valueType="num">
                                      <p:cBhvr additive="base">
                                        <p:cTn id="46" dur="500" fill="hold"/>
                                        <p:tgtEl>
                                          <p:spTgt spid="23"/>
                                        </p:tgtEl>
                                        <p:attrNameLst>
                                          <p:attrName>ppt_x</p:attrName>
                                        </p:attrNameLst>
                                      </p:cBhvr>
                                      <p:tavLst>
                                        <p:tav tm="0">
                                          <p:val>
                                            <p:strVal val="#ppt_x"/>
                                          </p:val>
                                        </p:tav>
                                        <p:tav tm="100000">
                                          <p:val>
                                            <p:strVal val="#ppt_x"/>
                                          </p:val>
                                        </p:tav>
                                      </p:tavLst>
                                    </p:anim>
                                    <p:anim calcmode="lin" valueType="num">
                                      <p:cBhvr additive="base">
                                        <p:cTn id="47" dur="500" fill="hold"/>
                                        <p:tgtEl>
                                          <p:spTgt spid="23"/>
                                        </p:tgtEl>
                                        <p:attrNameLst>
                                          <p:attrName>ppt_y</p:attrName>
                                        </p:attrNameLst>
                                      </p:cBhvr>
                                      <p:tavLst>
                                        <p:tav tm="0">
                                          <p:val>
                                            <p:strVal val="1+#ppt_h/2"/>
                                          </p:val>
                                        </p:tav>
                                        <p:tav tm="100000">
                                          <p:val>
                                            <p:strVal val="#ppt_y"/>
                                          </p:val>
                                        </p:tav>
                                      </p:tavLst>
                                    </p:anim>
                                  </p:childTnLst>
                                </p:cTn>
                              </p:par>
                              <p:par>
                                <p:cTn id="48" presetID="2" presetClass="entr" presetSubtype="4" fill="hold" grpId="0" nodeType="withEffect">
                                  <p:stCondLst>
                                    <p:cond delay="0"/>
                                  </p:stCondLst>
                                  <p:childTnLst>
                                    <p:set>
                                      <p:cBhvr>
                                        <p:cTn id="49" dur="1" fill="hold">
                                          <p:stCondLst>
                                            <p:cond delay="0"/>
                                          </p:stCondLst>
                                        </p:cTn>
                                        <p:tgtEl>
                                          <p:spTgt spid="25"/>
                                        </p:tgtEl>
                                        <p:attrNameLst>
                                          <p:attrName>style.visibility</p:attrName>
                                        </p:attrNameLst>
                                      </p:cBhvr>
                                      <p:to>
                                        <p:strVal val="visible"/>
                                      </p:to>
                                    </p:set>
                                    <p:anim calcmode="lin" valueType="num">
                                      <p:cBhvr additive="base">
                                        <p:cTn id="50" dur="500" fill="hold"/>
                                        <p:tgtEl>
                                          <p:spTgt spid="25"/>
                                        </p:tgtEl>
                                        <p:attrNameLst>
                                          <p:attrName>ppt_x</p:attrName>
                                        </p:attrNameLst>
                                      </p:cBhvr>
                                      <p:tavLst>
                                        <p:tav tm="0">
                                          <p:val>
                                            <p:strVal val="#ppt_x"/>
                                          </p:val>
                                        </p:tav>
                                        <p:tav tm="100000">
                                          <p:val>
                                            <p:strVal val="#ppt_x"/>
                                          </p:val>
                                        </p:tav>
                                      </p:tavLst>
                                    </p:anim>
                                    <p:anim calcmode="lin" valueType="num">
                                      <p:cBhvr additive="base">
                                        <p:cTn id="51" dur="500" fill="hold"/>
                                        <p:tgtEl>
                                          <p:spTgt spid="25"/>
                                        </p:tgtEl>
                                        <p:attrNameLst>
                                          <p:attrName>ppt_y</p:attrName>
                                        </p:attrNameLst>
                                      </p:cBhvr>
                                      <p:tavLst>
                                        <p:tav tm="0">
                                          <p:val>
                                            <p:strVal val="1+#ppt_h/2"/>
                                          </p:val>
                                        </p:tav>
                                        <p:tav tm="100000">
                                          <p:val>
                                            <p:strVal val="#ppt_y"/>
                                          </p:val>
                                        </p:tav>
                                      </p:tavLst>
                                    </p:anim>
                                  </p:childTnLst>
                                </p:cTn>
                              </p:par>
                              <p:par>
                                <p:cTn id="52" presetID="2" presetClass="entr" presetSubtype="4" fill="hold" grpId="0" nodeType="withEffect">
                                  <p:stCondLst>
                                    <p:cond delay="0"/>
                                  </p:stCondLst>
                                  <p:childTnLst>
                                    <p:set>
                                      <p:cBhvr>
                                        <p:cTn id="53" dur="1" fill="hold">
                                          <p:stCondLst>
                                            <p:cond delay="0"/>
                                          </p:stCondLst>
                                        </p:cTn>
                                        <p:tgtEl>
                                          <p:spTgt spid="27"/>
                                        </p:tgtEl>
                                        <p:attrNameLst>
                                          <p:attrName>style.visibility</p:attrName>
                                        </p:attrNameLst>
                                      </p:cBhvr>
                                      <p:to>
                                        <p:strVal val="visible"/>
                                      </p:to>
                                    </p:set>
                                    <p:anim calcmode="lin" valueType="num">
                                      <p:cBhvr additive="base">
                                        <p:cTn id="54" dur="500" fill="hold"/>
                                        <p:tgtEl>
                                          <p:spTgt spid="27"/>
                                        </p:tgtEl>
                                        <p:attrNameLst>
                                          <p:attrName>ppt_x</p:attrName>
                                        </p:attrNameLst>
                                      </p:cBhvr>
                                      <p:tavLst>
                                        <p:tav tm="0">
                                          <p:val>
                                            <p:strVal val="#ppt_x"/>
                                          </p:val>
                                        </p:tav>
                                        <p:tav tm="100000">
                                          <p:val>
                                            <p:strVal val="#ppt_x"/>
                                          </p:val>
                                        </p:tav>
                                      </p:tavLst>
                                    </p:anim>
                                    <p:anim calcmode="lin" valueType="num">
                                      <p:cBhvr additive="base">
                                        <p:cTn id="55"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 grpId="0" animBg="1"/>
      <p:bldP spid="11" grpId="0" animBg="1"/>
      <p:bldP spid="14" grpId="0"/>
      <p:bldP spid="17" grpId="0" animBg="1"/>
      <p:bldP spid="18" grpId="0" animBg="1"/>
      <p:bldP spid="19" grpId="0"/>
      <p:bldP spid="23" grpId="0" animBg="1"/>
      <p:bldP spid="25" grpId="0"/>
      <p:bldP spid="26" grpId="0" animBg="1"/>
      <p:bldP spid="2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6" name="矩形 1765"/>
          <p:cNvSpPr/>
          <p:nvPr/>
        </p:nvSpPr>
        <p:spPr>
          <a:xfrm>
            <a:off x="3473651" y="252859"/>
            <a:ext cx="8718351"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dirty="0"/>
          </a:p>
        </p:txBody>
      </p:sp>
      <p:sp>
        <p:nvSpPr>
          <p:cNvPr id="1767" name="圆角矩形 1766"/>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3</a:t>
            </a:r>
          </a:p>
        </p:txBody>
      </p:sp>
      <p:sp>
        <p:nvSpPr>
          <p:cNvPr id="1768" name="矩形 1767"/>
          <p:cNvSpPr/>
          <p:nvPr/>
        </p:nvSpPr>
        <p:spPr>
          <a:xfrm>
            <a:off x="3498130" y="298477"/>
            <a:ext cx="2404754" cy="369328"/>
          </a:xfrm>
          <a:prstGeom prst="rect">
            <a:avLst/>
          </a:prstGeom>
        </p:spPr>
        <p:txBody>
          <a:bodyPr wrap="none" lIns="91436" tIns="45718" rIns="91436" bIns="45718">
            <a:spAutoFit/>
          </a:bodyPr>
          <a:lstStyle/>
          <a:p>
            <a:pPr algn="ctr"/>
            <a:r>
              <a:rPr lang="en-US" altLang="zh-CN" dirty="0">
                <a:solidFill>
                  <a:schemeClr val="bg1"/>
                </a:solidFill>
                <a:latin typeface="微软雅黑" panose="020B0503020204020204" pitchFamily="34" charset="-122"/>
                <a:ea typeface="微软雅黑" panose="020B0503020204020204" pitchFamily="34" charset="-122"/>
              </a:rPr>
              <a:t>Feature Engineering</a:t>
            </a:r>
          </a:p>
        </p:txBody>
      </p:sp>
      <p:sp>
        <p:nvSpPr>
          <p:cNvPr id="1771" name="矩形 1770"/>
          <p:cNvSpPr/>
          <p:nvPr/>
        </p:nvSpPr>
        <p:spPr>
          <a:xfrm>
            <a:off x="633077" y="125666"/>
            <a:ext cx="1415772" cy="581057"/>
          </a:xfrm>
          <a:prstGeom prst="rect">
            <a:avLst/>
          </a:prstGeom>
        </p:spPr>
        <p:txBody>
          <a:bodyPr wrap="none">
            <a:spAutoFit/>
          </a:bodyPr>
          <a:lstStyle/>
          <a:p>
            <a:pPr>
              <a:lnSpc>
                <a:spcPct val="150000"/>
              </a:lnSpc>
            </a:pPr>
            <a:r>
              <a:rPr lang="zh-CN" altLang="en-US" sz="2400" dirty="0">
                <a:solidFill>
                  <a:srgbClr val="157E9F"/>
                </a:solidFill>
                <a:latin typeface="方正清刻本悦宋简体" panose="02000000000000000000" pitchFamily="2" charset="-122"/>
                <a:ea typeface="方正清刻本悦宋简体" panose="02000000000000000000" pitchFamily="2" charset="-122"/>
              </a:rPr>
              <a:t>特征工程</a:t>
            </a:r>
          </a:p>
        </p:txBody>
      </p:sp>
      <p:sp>
        <p:nvSpPr>
          <p:cNvPr id="3" name="Text Box 2"/>
          <p:cNvSpPr txBox="1"/>
          <p:nvPr/>
        </p:nvSpPr>
        <p:spPr>
          <a:xfrm>
            <a:off x="974736" y="1124731"/>
            <a:ext cx="9856291" cy="523220"/>
          </a:xfrm>
          <a:prstGeom prst="rect">
            <a:avLst/>
          </a:prstGeom>
          <a:noFill/>
        </p:spPr>
        <p:txBody>
          <a:bodyPr wrap="square" rtlCol="0">
            <a:spAutoFit/>
          </a:bodyPr>
          <a:lstStyle/>
          <a:p>
            <a:pPr algn="ctr"/>
            <a:r>
              <a:rPr lang="zh-CN" altLang="en-US" sz="2800" b="1" dirty="0">
                <a:latin typeface="微软雅黑" panose="020B0503020204020204" pitchFamily="34" charset="-122"/>
                <a:ea typeface="微软雅黑" panose="020B0503020204020204" pitchFamily="34" charset="-122"/>
              </a:rPr>
              <a:t>      特征工程前后回归结果对比</a:t>
            </a:r>
            <a:endParaRPr lang="en-US" sz="2800" b="1" dirty="0">
              <a:latin typeface="微软雅黑" panose="020B0503020204020204" pitchFamily="34" charset="-122"/>
              <a:ea typeface="微软雅黑" panose="020B0503020204020204" pitchFamily="34" charset="-122"/>
            </a:endParaRPr>
          </a:p>
        </p:txBody>
      </p:sp>
      <p:pic>
        <p:nvPicPr>
          <p:cNvPr id="15" name="Picture 14"/>
          <p:cNvPicPr>
            <a:picLocks noChangeAspect="1"/>
          </p:cNvPicPr>
          <p:nvPr/>
        </p:nvPicPr>
        <p:blipFill>
          <a:blip r:embed="rId3"/>
          <a:stretch>
            <a:fillRect/>
          </a:stretch>
        </p:blipFill>
        <p:spPr>
          <a:xfrm>
            <a:off x="11499850" y="125730"/>
            <a:ext cx="692150" cy="734060"/>
          </a:xfrm>
          <a:prstGeom prst="rect">
            <a:avLst/>
          </a:prstGeom>
        </p:spPr>
      </p:pic>
      <p:grpSp>
        <p:nvGrpSpPr>
          <p:cNvPr id="56" name="组合 55">
            <a:extLst>
              <a:ext uri="{FF2B5EF4-FFF2-40B4-BE49-F238E27FC236}">
                <a16:creationId xmlns:a16="http://schemas.microsoft.com/office/drawing/2014/main" id="{DF54DFFD-4A79-42BB-AA9B-9F90CC5AA79F}"/>
              </a:ext>
            </a:extLst>
          </p:cNvPr>
          <p:cNvGrpSpPr/>
          <p:nvPr/>
        </p:nvGrpSpPr>
        <p:grpSpPr>
          <a:xfrm>
            <a:off x="134880" y="2236993"/>
            <a:ext cx="5648710" cy="4368148"/>
            <a:chOff x="134880" y="2236993"/>
            <a:chExt cx="5648710" cy="4368148"/>
          </a:xfrm>
        </p:grpSpPr>
        <p:pic>
          <p:nvPicPr>
            <p:cNvPr id="21" name="图片 20">
              <a:extLst>
                <a:ext uri="{FF2B5EF4-FFF2-40B4-BE49-F238E27FC236}">
                  <a16:creationId xmlns:a16="http://schemas.microsoft.com/office/drawing/2014/main" id="{4892C96F-A98C-4ECC-8310-BAE78057A3A3}"/>
                </a:ext>
              </a:extLst>
            </p:cNvPr>
            <p:cNvPicPr>
              <a:picLocks noChangeAspect="1"/>
            </p:cNvPicPr>
            <p:nvPr/>
          </p:nvPicPr>
          <p:blipFill>
            <a:blip r:embed="rId4"/>
            <a:stretch>
              <a:fillRect/>
            </a:stretch>
          </p:blipFill>
          <p:spPr>
            <a:xfrm>
              <a:off x="134880" y="2236993"/>
              <a:ext cx="5648710" cy="3815976"/>
            </a:xfrm>
            <a:prstGeom prst="rect">
              <a:avLst/>
            </a:prstGeom>
          </p:spPr>
        </p:pic>
        <p:sp>
          <p:nvSpPr>
            <p:cNvPr id="48" name="文本框 47">
              <a:extLst>
                <a:ext uri="{FF2B5EF4-FFF2-40B4-BE49-F238E27FC236}">
                  <a16:creationId xmlns:a16="http://schemas.microsoft.com/office/drawing/2014/main" id="{D32E201D-388F-49B8-A1D3-933F62AF045E}"/>
                </a:ext>
              </a:extLst>
            </p:cNvPr>
            <p:cNvSpPr txBox="1"/>
            <p:nvPr/>
          </p:nvSpPr>
          <p:spPr>
            <a:xfrm>
              <a:off x="1512807" y="6235809"/>
              <a:ext cx="3221753" cy="369332"/>
            </a:xfrm>
            <a:prstGeom prst="rect">
              <a:avLst/>
            </a:prstGeom>
            <a:noFill/>
          </p:spPr>
          <p:txBody>
            <a:bodyPr wrap="square">
              <a:spAutoFit/>
            </a:bodyPr>
            <a:lstStyle/>
            <a:p>
              <a:r>
                <a:rPr lang="en-US" altLang="zh-CN" sz="1800" b="1" dirty="0">
                  <a:solidFill>
                    <a:srgbClr val="FF0000"/>
                  </a:solidFill>
                  <a:latin typeface="微软雅黑" panose="020B0503020204020204" pitchFamily="34" charset="-122"/>
                  <a:ea typeface="微软雅黑" panose="020B0503020204020204" pitchFamily="34" charset="-122"/>
                </a:rPr>
                <a:t>MSE</a:t>
              </a:r>
              <a:r>
                <a:rPr lang="zh-CN" altLang="en-US" sz="1800" b="1" dirty="0">
                  <a:solidFill>
                    <a:srgbClr val="FF0000"/>
                  </a:solidFill>
                  <a:latin typeface="微软雅黑" panose="020B0503020204020204" pitchFamily="34" charset="-122"/>
                  <a:ea typeface="微软雅黑" panose="020B0503020204020204" pitchFamily="34" charset="-122"/>
                </a:rPr>
                <a:t>（均方误差）</a:t>
              </a:r>
              <a:r>
                <a:rPr lang="zh-CN" altLang="en-US" b="1" dirty="0">
                  <a:solidFill>
                    <a:srgbClr val="FF0000"/>
                  </a:solidFill>
                  <a:latin typeface="微软雅黑" panose="020B0503020204020204" pitchFamily="34" charset="-122"/>
                  <a:ea typeface="微软雅黑" panose="020B0503020204020204" pitchFamily="34" charset="-122"/>
                </a:rPr>
                <a:t>明显降低</a:t>
              </a:r>
              <a:endParaRPr lang="zh-CN" altLang="en-US" dirty="0">
                <a:solidFill>
                  <a:srgbClr val="FF0000"/>
                </a:solidFill>
              </a:endParaRPr>
            </a:p>
          </p:txBody>
        </p:sp>
      </p:grpSp>
      <p:grpSp>
        <p:nvGrpSpPr>
          <p:cNvPr id="57" name="组合 56">
            <a:extLst>
              <a:ext uri="{FF2B5EF4-FFF2-40B4-BE49-F238E27FC236}">
                <a16:creationId xmlns:a16="http://schemas.microsoft.com/office/drawing/2014/main" id="{330377D1-6F80-45EC-8DAD-8713FFE228E5}"/>
              </a:ext>
            </a:extLst>
          </p:cNvPr>
          <p:cNvGrpSpPr/>
          <p:nvPr/>
        </p:nvGrpSpPr>
        <p:grpSpPr>
          <a:xfrm>
            <a:off x="5874954" y="1838960"/>
            <a:ext cx="6182167" cy="4886960"/>
            <a:chOff x="5874954" y="1838960"/>
            <a:chExt cx="6182167" cy="4886960"/>
          </a:xfrm>
        </p:grpSpPr>
        <p:sp>
          <p:nvSpPr>
            <p:cNvPr id="49" name="文本框 48">
              <a:extLst>
                <a:ext uri="{FF2B5EF4-FFF2-40B4-BE49-F238E27FC236}">
                  <a16:creationId xmlns:a16="http://schemas.microsoft.com/office/drawing/2014/main" id="{35965901-5EAA-480E-82C5-3A51C38CD564}"/>
                </a:ext>
              </a:extLst>
            </p:cNvPr>
            <p:cNvSpPr txBox="1"/>
            <p:nvPr/>
          </p:nvSpPr>
          <p:spPr>
            <a:xfrm>
              <a:off x="7528460" y="6255889"/>
              <a:ext cx="3221753" cy="369332"/>
            </a:xfrm>
            <a:prstGeom prst="rect">
              <a:avLst/>
            </a:prstGeom>
            <a:noFill/>
          </p:spPr>
          <p:txBody>
            <a:bodyPr wrap="square">
              <a:spAutoFit/>
            </a:bodyPr>
            <a:lstStyle/>
            <a:p>
              <a:r>
                <a:rPr lang="en-US" altLang="zh-CN" sz="1800" b="1" dirty="0">
                  <a:solidFill>
                    <a:srgbClr val="FF0000"/>
                  </a:solidFill>
                  <a:latin typeface="微软雅黑" panose="020B0503020204020204" pitchFamily="34" charset="-122"/>
                  <a:ea typeface="微软雅黑" panose="020B0503020204020204" pitchFamily="34" charset="-122"/>
                </a:rPr>
                <a:t>R2</a:t>
              </a:r>
              <a:r>
                <a:rPr lang="zh-CN" altLang="en-US" sz="1800" b="1" dirty="0">
                  <a:solidFill>
                    <a:srgbClr val="FF0000"/>
                  </a:solidFill>
                  <a:latin typeface="微软雅黑" panose="020B0503020204020204" pitchFamily="34" charset="-122"/>
                  <a:ea typeface="微软雅黑" panose="020B0503020204020204" pitchFamily="34" charset="-122"/>
                </a:rPr>
                <a:t>（拟合系数）</a:t>
              </a:r>
              <a:r>
                <a:rPr lang="zh-CN" altLang="en-US" b="1" dirty="0">
                  <a:solidFill>
                    <a:srgbClr val="FF0000"/>
                  </a:solidFill>
                  <a:latin typeface="微软雅黑" panose="020B0503020204020204" pitchFamily="34" charset="-122"/>
                  <a:ea typeface="微软雅黑" panose="020B0503020204020204" pitchFamily="34" charset="-122"/>
                </a:rPr>
                <a:t>明显升高</a:t>
              </a:r>
              <a:endParaRPr lang="zh-CN" altLang="en-US" dirty="0">
                <a:solidFill>
                  <a:srgbClr val="FF0000"/>
                </a:solidFill>
              </a:endParaRPr>
            </a:p>
          </p:txBody>
        </p:sp>
        <p:pic>
          <p:nvPicPr>
            <p:cNvPr id="53" name="图片 52">
              <a:extLst>
                <a:ext uri="{FF2B5EF4-FFF2-40B4-BE49-F238E27FC236}">
                  <a16:creationId xmlns:a16="http://schemas.microsoft.com/office/drawing/2014/main" id="{653225B5-FCEF-45B8-AF74-69053BA4A761}"/>
                </a:ext>
              </a:extLst>
            </p:cNvPr>
            <p:cNvPicPr>
              <a:picLocks noChangeAspect="1"/>
            </p:cNvPicPr>
            <p:nvPr/>
          </p:nvPicPr>
          <p:blipFill rotWithShape="1">
            <a:blip r:embed="rId5"/>
            <a:srcRect r="3189"/>
            <a:stretch/>
          </p:blipFill>
          <p:spPr>
            <a:xfrm>
              <a:off x="5902884" y="2255460"/>
              <a:ext cx="6154237" cy="3815975"/>
            </a:xfrm>
            <a:prstGeom prst="rect">
              <a:avLst/>
            </a:prstGeom>
          </p:spPr>
        </p:pic>
        <p:cxnSp>
          <p:nvCxnSpPr>
            <p:cNvPr id="55" name="直接连接符 54">
              <a:extLst>
                <a:ext uri="{FF2B5EF4-FFF2-40B4-BE49-F238E27FC236}">
                  <a16:creationId xmlns:a16="http://schemas.microsoft.com/office/drawing/2014/main" id="{C63F4E79-9D62-44BC-B7E5-595B406DF7F7}"/>
                </a:ext>
              </a:extLst>
            </p:cNvPr>
            <p:cNvCxnSpPr/>
            <p:nvPr/>
          </p:nvCxnSpPr>
          <p:spPr>
            <a:xfrm>
              <a:off x="5874954" y="1838960"/>
              <a:ext cx="0" cy="4886960"/>
            </a:xfrm>
            <a:prstGeom prst="line">
              <a:avLst/>
            </a:prstGeom>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2994033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6"/>
                                        </p:tgtEl>
                                        <p:attrNameLst>
                                          <p:attrName>style.visibility</p:attrName>
                                        </p:attrNameLst>
                                      </p:cBhvr>
                                      <p:to>
                                        <p:strVal val="visible"/>
                                      </p:to>
                                    </p:set>
                                    <p:anim calcmode="lin" valueType="num">
                                      <p:cBhvr additive="base">
                                        <p:cTn id="7" dur="500" fill="hold"/>
                                        <p:tgtEl>
                                          <p:spTgt spid="56"/>
                                        </p:tgtEl>
                                        <p:attrNameLst>
                                          <p:attrName>ppt_x</p:attrName>
                                        </p:attrNameLst>
                                      </p:cBhvr>
                                      <p:tavLst>
                                        <p:tav tm="0">
                                          <p:val>
                                            <p:strVal val="#ppt_x"/>
                                          </p:val>
                                        </p:tav>
                                        <p:tav tm="100000">
                                          <p:val>
                                            <p:strVal val="#ppt_x"/>
                                          </p:val>
                                        </p:tav>
                                      </p:tavLst>
                                    </p:anim>
                                    <p:anim calcmode="lin" valueType="num">
                                      <p:cBhvr additive="base">
                                        <p:cTn id="8" dur="500" fill="hold"/>
                                        <p:tgtEl>
                                          <p:spTgt spid="5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7"/>
                                        </p:tgtEl>
                                        <p:attrNameLst>
                                          <p:attrName>style.visibility</p:attrName>
                                        </p:attrNameLst>
                                      </p:cBhvr>
                                      <p:to>
                                        <p:strVal val="visible"/>
                                      </p:to>
                                    </p:set>
                                    <p:anim calcmode="lin" valueType="num">
                                      <p:cBhvr additive="base">
                                        <p:cTn id="13" dur="500" fill="hold"/>
                                        <p:tgtEl>
                                          <p:spTgt spid="57"/>
                                        </p:tgtEl>
                                        <p:attrNameLst>
                                          <p:attrName>ppt_x</p:attrName>
                                        </p:attrNameLst>
                                      </p:cBhvr>
                                      <p:tavLst>
                                        <p:tav tm="0">
                                          <p:val>
                                            <p:strVal val="#ppt_x"/>
                                          </p:val>
                                        </p:tav>
                                        <p:tav tm="100000">
                                          <p:val>
                                            <p:strVal val="#ppt_x"/>
                                          </p:val>
                                        </p:tav>
                                      </p:tavLst>
                                    </p:anim>
                                    <p:anim calcmode="lin" valueType="num">
                                      <p:cBhvr additive="base">
                                        <p:cTn id="14" dur="500" fill="hold"/>
                                        <p:tgtEl>
                                          <p:spTgt spid="5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F29C976A-D458-4F4A-B9CE-81EEA70E2AE1}"/>
              </a:ext>
            </a:extLst>
          </p:cNvPr>
          <p:cNvPicPr>
            <a:picLocks noChangeAspect="1"/>
          </p:cNvPicPr>
          <p:nvPr/>
        </p:nvPicPr>
        <p:blipFill>
          <a:blip r:embed="rId3"/>
          <a:stretch>
            <a:fillRect/>
          </a:stretch>
        </p:blipFill>
        <p:spPr>
          <a:xfrm>
            <a:off x="651927" y="1684845"/>
            <a:ext cx="10888146" cy="4874678"/>
          </a:xfrm>
          <a:prstGeom prst="rect">
            <a:avLst/>
          </a:prstGeom>
        </p:spPr>
      </p:pic>
      <p:sp>
        <p:nvSpPr>
          <p:cNvPr id="1766" name="矩形 1765"/>
          <p:cNvSpPr/>
          <p:nvPr/>
        </p:nvSpPr>
        <p:spPr>
          <a:xfrm>
            <a:off x="3473651" y="252859"/>
            <a:ext cx="8718351"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dirty="0"/>
          </a:p>
        </p:txBody>
      </p:sp>
      <p:sp>
        <p:nvSpPr>
          <p:cNvPr id="1767" name="圆角矩形 1766"/>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3</a:t>
            </a:r>
          </a:p>
        </p:txBody>
      </p:sp>
      <p:sp>
        <p:nvSpPr>
          <p:cNvPr id="1768" name="矩形 1767"/>
          <p:cNvSpPr/>
          <p:nvPr/>
        </p:nvSpPr>
        <p:spPr>
          <a:xfrm>
            <a:off x="3498130" y="298477"/>
            <a:ext cx="2404754" cy="369328"/>
          </a:xfrm>
          <a:prstGeom prst="rect">
            <a:avLst/>
          </a:prstGeom>
        </p:spPr>
        <p:txBody>
          <a:bodyPr wrap="none" lIns="91436" tIns="45718" rIns="91436" bIns="45718">
            <a:spAutoFit/>
          </a:bodyPr>
          <a:lstStyle/>
          <a:p>
            <a:pPr algn="ctr"/>
            <a:r>
              <a:rPr lang="en-US" altLang="zh-CN" dirty="0">
                <a:solidFill>
                  <a:schemeClr val="bg1"/>
                </a:solidFill>
                <a:latin typeface="微软雅黑" panose="020B0503020204020204" pitchFamily="34" charset="-122"/>
                <a:ea typeface="微软雅黑" panose="020B0503020204020204" pitchFamily="34" charset="-122"/>
              </a:rPr>
              <a:t>Feature Engineering</a:t>
            </a:r>
          </a:p>
        </p:txBody>
      </p:sp>
      <p:sp>
        <p:nvSpPr>
          <p:cNvPr id="1771" name="矩形 1770"/>
          <p:cNvSpPr/>
          <p:nvPr/>
        </p:nvSpPr>
        <p:spPr>
          <a:xfrm>
            <a:off x="633077" y="125666"/>
            <a:ext cx="1415772" cy="581057"/>
          </a:xfrm>
          <a:prstGeom prst="rect">
            <a:avLst/>
          </a:prstGeom>
        </p:spPr>
        <p:txBody>
          <a:bodyPr wrap="none">
            <a:spAutoFit/>
          </a:bodyPr>
          <a:lstStyle/>
          <a:p>
            <a:pPr>
              <a:lnSpc>
                <a:spcPct val="150000"/>
              </a:lnSpc>
            </a:pPr>
            <a:r>
              <a:rPr lang="zh-CN" altLang="en-US" sz="2400" dirty="0">
                <a:solidFill>
                  <a:srgbClr val="157E9F"/>
                </a:solidFill>
                <a:latin typeface="方正清刻本悦宋简体" panose="02000000000000000000" pitchFamily="2" charset="-122"/>
                <a:ea typeface="方正清刻本悦宋简体" panose="02000000000000000000" pitchFamily="2" charset="-122"/>
              </a:rPr>
              <a:t>特征工程</a:t>
            </a:r>
          </a:p>
        </p:txBody>
      </p:sp>
      <p:sp>
        <p:nvSpPr>
          <p:cNvPr id="3" name="Text Box 2"/>
          <p:cNvSpPr txBox="1"/>
          <p:nvPr/>
        </p:nvSpPr>
        <p:spPr>
          <a:xfrm>
            <a:off x="633077" y="1124731"/>
            <a:ext cx="9856291" cy="523220"/>
          </a:xfrm>
          <a:prstGeom prst="rect">
            <a:avLst/>
          </a:prstGeom>
          <a:noFill/>
        </p:spPr>
        <p:txBody>
          <a:bodyPr wrap="square" rtlCol="0">
            <a:spAutoFit/>
          </a:bodyPr>
          <a:lstStyle/>
          <a:p>
            <a:pPr algn="ctr"/>
            <a:r>
              <a:rPr lang="zh-CN" altLang="en-US" sz="2800" b="1" dirty="0">
                <a:latin typeface="微软雅黑" panose="020B0503020204020204" pitchFamily="34" charset="-122"/>
                <a:ea typeface="微软雅黑" panose="020B0503020204020204" pitchFamily="34" charset="-122"/>
              </a:rPr>
              <a:t>      特征工程前后分类结果对比</a:t>
            </a:r>
            <a:endParaRPr lang="en-US" sz="2800" b="1" dirty="0">
              <a:latin typeface="微软雅黑" panose="020B0503020204020204" pitchFamily="34" charset="-122"/>
              <a:ea typeface="微软雅黑" panose="020B0503020204020204" pitchFamily="34" charset="-122"/>
            </a:endParaRPr>
          </a:p>
        </p:txBody>
      </p:sp>
      <p:pic>
        <p:nvPicPr>
          <p:cNvPr id="15" name="Picture 14"/>
          <p:cNvPicPr>
            <a:picLocks noChangeAspect="1"/>
          </p:cNvPicPr>
          <p:nvPr/>
        </p:nvPicPr>
        <p:blipFill>
          <a:blip r:embed="rId4"/>
          <a:stretch>
            <a:fillRect/>
          </a:stretch>
        </p:blipFill>
        <p:spPr>
          <a:xfrm>
            <a:off x="11499850" y="125730"/>
            <a:ext cx="692150" cy="734060"/>
          </a:xfrm>
          <a:prstGeom prst="rect">
            <a:avLst/>
          </a:prstGeom>
        </p:spPr>
      </p:pic>
      <p:sp>
        <p:nvSpPr>
          <p:cNvPr id="12" name="Text Box 2">
            <a:extLst>
              <a:ext uri="{FF2B5EF4-FFF2-40B4-BE49-F238E27FC236}">
                <a16:creationId xmlns:a16="http://schemas.microsoft.com/office/drawing/2014/main" id="{B01AB838-DF80-4FFE-A806-390A8E9D0C73}"/>
              </a:ext>
            </a:extLst>
          </p:cNvPr>
          <p:cNvSpPr txBox="1"/>
          <p:nvPr/>
        </p:nvSpPr>
        <p:spPr>
          <a:xfrm>
            <a:off x="236479" y="2065959"/>
            <a:ext cx="9856291" cy="461665"/>
          </a:xfrm>
          <a:prstGeom prst="rect">
            <a:avLst/>
          </a:prstGeom>
          <a:noFill/>
        </p:spPr>
        <p:txBody>
          <a:bodyPr wrap="square" rtlCol="0">
            <a:spAutoFit/>
          </a:bodyPr>
          <a:lstStyle/>
          <a:p>
            <a:pPr algn="ctr"/>
            <a:r>
              <a:rPr lang="zh-CN" altLang="en-US" sz="2400" b="1" dirty="0">
                <a:solidFill>
                  <a:srgbClr val="FF0000"/>
                </a:solidFill>
                <a:latin typeface="微软雅黑" panose="020B0503020204020204" pitchFamily="34" charset="-122"/>
                <a:ea typeface="微软雅黑" panose="020B0503020204020204" pitchFamily="34" charset="-122"/>
              </a:rPr>
              <a:t>      特征工程后准确率和</a:t>
            </a:r>
            <a:r>
              <a:rPr lang="en-US" altLang="zh-CN" sz="2400" b="1" dirty="0">
                <a:solidFill>
                  <a:srgbClr val="FF0000"/>
                </a:solidFill>
                <a:latin typeface="微软雅黑" panose="020B0503020204020204" pitchFamily="34" charset="-122"/>
                <a:ea typeface="微软雅黑" panose="020B0503020204020204" pitchFamily="34" charset="-122"/>
              </a:rPr>
              <a:t>F1</a:t>
            </a:r>
            <a:r>
              <a:rPr lang="zh-CN" altLang="en-US" sz="2400" b="1" dirty="0">
                <a:solidFill>
                  <a:srgbClr val="FF0000"/>
                </a:solidFill>
                <a:latin typeface="微软雅黑" panose="020B0503020204020204" pitchFamily="34" charset="-122"/>
                <a:ea typeface="微软雅黑" panose="020B0503020204020204" pitchFamily="34" charset="-122"/>
              </a:rPr>
              <a:t>均有提升</a:t>
            </a:r>
            <a:endParaRPr lang="en-US" sz="2400" b="1"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48842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additive="base">
                                        <p:cTn id="12" dur="500" fill="hold"/>
                                        <p:tgtEl>
                                          <p:spTgt spid="12"/>
                                        </p:tgtEl>
                                        <p:attrNameLst>
                                          <p:attrName>ppt_x</p:attrName>
                                        </p:attrNameLst>
                                      </p:cBhvr>
                                      <p:tavLst>
                                        <p:tav tm="0">
                                          <p:val>
                                            <p:strVal val="#ppt_x"/>
                                          </p:val>
                                        </p:tav>
                                        <p:tav tm="100000">
                                          <p:val>
                                            <p:strVal val="#ppt_x"/>
                                          </p:val>
                                        </p:tav>
                                      </p:tavLst>
                                    </p:anim>
                                    <p:anim calcmode="lin" valueType="num">
                                      <p:cBhvr additive="base">
                                        <p:cTn id="13"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pattFill prst="dkDnDiag">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3" name="矩形 2"/>
          <p:cNvSpPr/>
          <p:nvPr/>
        </p:nvSpPr>
        <p:spPr>
          <a:xfrm>
            <a:off x="-33020" y="-13970"/>
            <a:ext cx="12259945" cy="6886575"/>
          </a:xfrm>
          <a:prstGeom prst="rect">
            <a:avLst/>
          </a:prstGeom>
          <a:gradFill flip="none" rotWithShape="1">
            <a:gsLst>
              <a:gs pos="0">
                <a:srgbClr val="157E9F">
                  <a:shade val="30000"/>
                  <a:satMod val="115000"/>
                </a:srgbClr>
              </a:gs>
              <a:gs pos="50000">
                <a:srgbClr val="157E9F">
                  <a:shade val="67500"/>
                  <a:satMod val="115000"/>
                </a:srgbClr>
              </a:gs>
              <a:gs pos="100000">
                <a:srgbClr val="157E9F">
                  <a:shade val="100000"/>
                  <a:satMod val="115000"/>
                </a:srgbClr>
              </a:gs>
            </a:gsLst>
            <a:lin ang="540000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0" name="文本框 199"/>
          <p:cNvSpPr txBox="1"/>
          <p:nvPr/>
        </p:nvSpPr>
        <p:spPr>
          <a:xfrm>
            <a:off x="956944" y="718185"/>
            <a:ext cx="5349587" cy="769441"/>
          </a:xfrm>
          <a:prstGeom prst="rect">
            <a:avLst/>
          </a:prstGeom>
          <a:noFill/>
        </p:spPr>
        <p:txBody>
          <a:bodyPr wrap="square" rtlCol="0">
            <a:spAutoFit/>
          </a:bodyPr>
          <a:lstStyle/>
          <a:p>
            <a:r>
              <a:rPr lang="zh-CN" altLang="en-US" sz="4400" b="1" dirty="0">
                <a:solidFill>
                  <a:schemeClr val="bg1"/>
                </a:solidFill>
                <a:latin typeface="方正清刻本悦宋简体" panose="02000000000000000000" pitchFamily="2" charset="-122"/>
                <a:ea typeface="方正清刻本悦宋简体" panose="02000000000000000000" pitchFamily="2" charset="-122"/>
              </a:rPr>
              <a:t>有监督学习</a:t>
            </a:r>
          </a:p>
        </p:txBody>
      </p:sp>
      <p:grpSp>
        <p:nvGrpSpPr>
          <p:cNvPr id="201" name="组合 200"/>
          <p:cNvGrpSpPr/>
          <p:nvPr/>
        </p:nvGrpSpPr>
        <p:grpSpPr>
          <a:xfrm>
            <a:off x="7228116" y="2324903"/>
            <a:ext cx="3081236" cy="3107841"/>
            <a:chOff x="-8677773" y="-3051174"/>
            <a:chExt cx="6986830" cy="7046911"/>
          </a:xfrm>
          <a:solidFill>
            <a:schemeClr val="bg1"/>
          </a:solidFill>
        </p:grpSpPr>
        <p:sp>
          <p:nvSpPr>
            <p:cNvPr id="202" name="Rectangle 42"/>
            <p:cNvSpPr>
              <a:spLocks noChangeArrowheads="1"/>
            </p:cNvSpPr>
            <p:nvPr/>
          </p:nvSpPr>
          <p:spPr bwMode="auto">
            <a:xfrm>
              <a:off x="-8677773" y="4905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03" name="Rectangle 43"/>
            <p:cNvSpPr>
              <a:spLocks noChangeArrowheads="1"/>
            </p:cNvSpPr>
            <p:nvPr/>
          </p:nvSpPr>
          <p:spPr bwMode="auto">
            <a:xfrm>
              <a:off x="-8592044"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04" name="Rectangle 44"/>
            <p:cNvSpPr>
              <a:spLocks noChangeArrowheads="1"/>
            </p:cNvSpPr>
            <p:nvPr/>
          </p:nvSpPr>
          <p:spPr bwMode="auto">
            <a:xfrm>
              <a:off x="-8417414" y="4905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05" name="Rectangle 45"/>
            <p:cNvSpPr>
              <a:spLocks noChangeArrowheads="1"/>
            </p:cNvSpPr>
            <p:nvPr/>
          </p:nvSpPr>
          <p:spPr bwMode="auto">
            <a:xfrm>
              <a:off x="-8331685"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06" name="Rectangle 46"/>
            <p:cNvSpPr>
              <a:spLocks noChangeArrowheads="1"/>
            </p:cNvSpPr>
            <p:nvPr/>
          </p:nvSpPr>
          <p:spPr bwMode="auto">
            <a:xfrm>
              <a:off x="-8506317" y="579438"/>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07" name="Rectangle 47"/>
            <p:cNvSpPr>
              <a:spLocks noChangeArrowheads="1"/>
            </p:cNvSpPr>
            <p:nvPr/>
          </p:nvSpPr>
          <p:spPr bwMode="auto">
            <a:xfrm>
              <a:off x="-8331685" y="579438"/>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08" name="Rectangle 48"/>
            <p:cNvSpPr>
              <a:spLocks noChangeArrowheads="1"/>
            </p:cNvSpPr>
            <p:nvPr/>
          </p:nvSpPr>
          <p:spPr bwMode="auto">
            <a:xfrm>
              <a:off x="-8677773" y="6699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09" name="Rectangle 49"/>
            <p:cNvSpPr>
              <a:spLocks noChangeArrowheads="1"/>
            </p:cNvSpPr>
            <p:nvPr/>
          </p:nvSpPr>
          <p:spPr bwMode="auto">
            <a:xfrm>
              <a:off x="-8506317" y="6699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0" name="Rectangle 50"/>
            <p:cNvSpPr>
              <a:spLocks noChangeArrowheads="1"/>
            </p:cNvSpPr>
            <p:nvPr/>
          </p:nvSpPr>
          <p:spPr bwMode="auto">
            <a:xfrm>
              <a:off x="-8245958" y="6699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1" name="Rectangle 51"/>
            <p:cNvSpPr>
              <a:spLocks noChangeArrowheads="1"/>
            </p:cNvSpPr>
            <p:nvPr/>
          </p:nvSpPr>
          <p:spPr bwMode="auto">
            <a:xfrm>
              <a:off x="-8677773" y="7588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2" name="Rectangle 52"/>
            <p:cNvSpPr>
              <a:spLocks noChangeArrowheads="1"/>
            </p:cNvSpPr>
            <p:nvPr/>
          </p:nvSpPr>
          <p:spPr bwMode="auto">
            <a:xfrm>
              <a:off x="-8592044" y="7588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3" name="Rectangle 53"/>
            <p:cNvSpPr>
              <a:spLocks noChangeArrowheads="1"/>
            </p:cNvSpPr>
            <p:nvPr/>
          </p:nvSpPr>
          <p:spPr bwMode="auto">
            <a:xfrm>
              <a:off x="-8417414" y="7588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4" name="Rectangle 54"/>
            <p:cNvSpPr>
              <a:spLocks noChangeArrowheads="1"/>
            </p:cNvSpPr>
            <p:nvPr/>
          </p:nvSpPr>
          <p:spPr bwMode="auto">
            <a:xfrm>
              <a:off x="-8245958" y="7588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5" name="Rectangle 55"/>
            <p:cNvSpPr>
              <a:spLocks noChangeArrowheads="1"/>
            </p:cNvSpPr>
            <p:nvPr/>
          </p:nvSpPr>
          <p:spPr bwMode="auto">
            <a:xfrm>
              <a:off x="-8592044" y="84772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6" name="Rectangle 56"/>
            <p:cNvSpPr>
              <a:spLocks noChangeArrowheads="1"/>
            </p:cNvSpPr>
            <p:nvPr/>
          </p:nvSpPr>
          <p:spPr bwMode="auto">
            <a:xfrm>
              <a:off x="-8506317" y="84772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7" name="Rectangle 57"/>
            <p:cNvSpPr>
              <a:spLocks noChangeArrowheads="1"/>
            </p:cNvSpPr>
            <p:nvPr/>
          </p:nvSpPr>
          <p:spPr bwMode="auto">
            <a:xfrm>
              <a:off x="-8245958" y="84772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8" name="Rectangle 58"/>
            <p:cNvSpPr>
              <a:spLocks noChangeArrowheads="1"/>
            </p:cNvSpPr>
            <p:nvPr/>
          </p:nvSpPr>
          <p:spPr bwMode="auto">
            <a:xfrm>
              <a:off x="-8677773" y="9398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19" name="Rectangle 59"/>
            <p:cNvSpPr>
              <a:spLocks noChangeArrowheads="1"/>
            </p:cNvSpPr>
            <p:nvPr/>
          </p:nvSpPr>
          <p:spPr bwMode="auto">
            <a:xfrm>
              <a:off x="-8506317" y="9398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0" name="Rectangle 60"/>
            <p:cNvSpPr>
              <a:spLocks noChangeArrowheads="1"/>
            </p:cNvSpPr>
            <p:nvPr/>
          </p:nvSpPr>
          <p:spPr bwMode="auto">
            <a:xfrm>
              <a:off x="-8677773" y="10287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1" name="Rectangle 61"/>
            <p:cNvSpPr>
              <a:spLocks noChangeArrowheads="1"/>
            </p:cNvSpPr>
            <p:nvPr/>
          </p:nvSpPr>
          <p:spPr bwMode="auto">
            <a:xfrm>
              <a:off x="-8592044" y="10287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2" name="Rectangle 62"/>
            <p:cNvSpPr>
              <a:spLocks noChangeArrowheads="1"/>
            </p:cNvSpPr>
            <p:nvPr/>
          </p:nvSpPr>
          <p:spPr bwMode="auto">
            <a:xfrm>
              <a:off x="-8417414" y="10287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3" name="Rectangle 63"/>
            <p:cNvSpPr>
              <a:spLocks noChangeArrowheads="1"/>
            </p:cNvSpPr>
            <p:nvPr/>
          </p:nvSpPr>
          <p:spPr bwMode="auto">
            <a:xfrm>
              <a:off x="-8331685" y="10287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4" name="Rectangle 64"/>
            <p:cNvSpPr>
              <a:spLocks noChangeArrowheads="1"/>
            </p:cNvSpPr>
            <p:nvPr/>
          </p:nvSpPr>
          <p:spPr bwMode="auto">
            <a:xfrm>
              <a:off x="-8677773" y="111760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5" name="Rectangle 65"/>
            <p:cNvSpPr>
              <a:spLocks noChangeArrowheads="1"/>
            </p:cNvSpPr>
            <p:nvPr/>
          </p:nvSpPr>
          <p:spPr bwMode="auto">
            <a:xfrm>
              <a:off x="-8506317" y="11176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6" name="Rectangle 66"/>
            <p:cNvSpPr>
              <a:spLocks noChangeArrowheads="1"/>
            </p:cNvSpPr>
            <p:nvPr/>
          </p:nvSpPr>
          <p:spPr bwMode="auto">
            <a:xfrm>
              <a:off x="-8245958" y="11176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7" name="Rectangle 67"/>
            <p:cNvSpPr>
              <a:spLocks noChangeArrowheads="1"/>
            </p:cNvSpPr>
            <p:nvPr/>
          </p:nvSpPr>
          <p:spPr bwMode="auto">
            <a:xfrm>
              <a:off x="-8592044" y="1206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28" name="Rectangle 68"/>
            <p:cNvSpPr>
              <a:spLocks noChangeArrowheads="1"/>
            </p:cNvSpPr>
            <p:nvPr/>
          </p:nvSpPr>
          <p:spPr bwMode="auto">
            <a:xfrm>
              <a:off x="-8417414" y="12065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29" name="Rectangle 69"/>
            <p:cNvSpPr>
              <a:spLocks noChangeArrowheads="1"/>
            </p:cNvSpPr>
            <p:nvPr/>
          </p:nvSpPr>
          <p:spPr bwMode="auto">
            <a:xfrm>
              <a:off x="-8592044" y="12954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0" name="Rectangle 70"/>
            <p:cNvSpPr>
              <a:spLocks noChangeArrowheads="1"/>
            </p:cNvSpPr>
            <p:nvPr/>
          </p:nvSpPr>
          <p:spPr bwMode="auto">
            <a:xfrm>
              <a:off x="-8245958" y="12954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1" name="Rectangle 71"/>
            <p:cNvSpPr>
              <a:spLocks noChangeArrowheads="1"/>
            </p:cNvSpPr>
            <p:nvPr/>
          </p:nvSpPr>
          <p:spPr bwMode="auto">
            <a:xfrm>
              <a:off x="-8677773" y="138430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2" name="Rectangle 72"/>
            <p:cNvSpPr>
              <a:spLocks noChangeArrowheads="1"/>
            </p:cNvSpPr>
            <p:nvPr/>
          </p:nvSpPr>
          <p:spPr bwMode="auto">
            <a:xfrm>
              <a:off x="-8506317" y="13843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3" name="Rectangle 73"/>
            <p:cNvSpPr>
              <a:spLocks noChangeArrowheads="1"/>
            </p:cNvSpPr>
            <p:nvPr/>
          </p:nvSpPr>
          <p:spPr bwMode="auto">
            <a:xfrm>
              <a:off x="-8417414" y="138430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4" name="Rectangle 74"/>
            <p:cNvSpPr>
              <a:spLocks noChangeArrowheads="1"/>
            </p:cNvSpPr>
            <p:nvPr/>
          </p:nvSpPr>
          <p:spPr bwMode="auto">
            <a:xfrm>
              <a:off x="-8245958" y="13843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5" name="Rectangle 75"/>
            <p:cNvSpPr>
              <a:spLocks noChangeArrowheads="1"/>
            </p:cNvSpPr>
            <p:nvPr/>
          </p:nvSpPr>
          <p:spPr bwMode="auto">
            <a:xfrm>
              <a:off x="-8677773" y="147320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6" name="Rectangle 76"/>
            <p:cNvSpPr>
              <a:spLocks noChangeArrowheads="1"/>
            </p:cNvSpPr>
            <p:nvPr/>
          </p:nvSpPr>
          <p:spPr bwMode="auto">
            <a:xfrm>
              <a:off x="-8592044" y="147320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7" name="Rectangle 77"/>
            <p:cNvSpPr>
              <a:spLocks noChangeArrowheads="1"/>
            </p:cNvSpPr>
            <p:nvPr/>
          </p:nvSpPr>
          <p:spPr bwMode="auto">
            <a:xfrm>
              <a:off x="-8677773" y="15621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8" name="Rectangle 78"/>
            <p:cNvSpPr>
              <a:spLocks noChangeArrowheads="1"/>
            </p:cNvSpPr>
            <p:nvPr/>
          </p:nvSpPr>
          <p:spPr bwMode="auto">
            <a:xfrm>
              <a:off x="-8506317" y="15621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9" name="Rectangle 79"/>
            <p:cNvSpPr>
              <a:spLocks noChangeArrowheads="1"/>
            </p:cNvSpPr>
            <p:nvPr/>
          </p:nvSpPr>
          <p:spPr bwMode="auto">
            <a:xfrm>
              <a:off x="-8331685" y="15621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0" name="Rectangle 80"/>
            <p:cNvSpPr>
              <a:spLocks noChangeArrowheads="1"/>
            </p:cNvSpPr>
            <p:nvPr/>
          </p:nvSpPr>
          <p:spPr bwMode="auto">
            <a:xfrm>
              <a:off x="-8245958" y="15621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1" name="Rectangle 81"/>
            <p:cNvSpPr>
              <a:spLocks noChangeArrowheads="1"/>
            </p:cNvSpPr>
            <p:nvPr/>
          </p:nvSpPr>
          <p:spPr bwMode="auto">
            <a:xfrm>
              <a:off x="-8592044" y="1651000"/>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42" name="Rectangle 82"/>
            <p:cNvSpPr>
              <a:spLocks noChangeArrowheads="1"/>
            </p:cNvSpPr>
            <p:nvPr/>
          </p:nvSpPr>
          <p:spPr bwMode="auto">
            <a:xfrm>
              <a:off x="-8331685" y="1651000"/>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43" name="Rectangle 83"/>
            <p:cNvSpPr>
              <a:spLocks noChangeArrowheads="1"/>
            </p:cNvSpPr>
            <p:nvPr/>
          </p:nvSpPr>
          <p:spPr bwMode="auto">
            <a:xfrm>
              <a:off x="-8592044" y="17414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4" name="Rectangle 84"/>
            <p:cNvSpPr>
              <a:spLocks noChangeArrowheads="1"/>
            </p:cNvSpPr>
            <p:nvPr/>
          </p:nvSpPr>
          <p:spPr bwMode="auto">
            <a:xfrm>
              <a:off x="-8417414" y="174148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5" name="Rectangle 85"/>
            <p:cNvSpPr>
              <a:spLocks noChangeArrowheads="1"/>
            </p:cNvSpPr>
            <p:nvPr/>
          </p:nvSpPr>
          <p:spPr bwMode="auto">
            <a:xfrm>
              <a:off x="-8417414" y="183038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6" name="Rectangle 86"/>
            <p:cNvSpPr>
              <a:spLocks noChangeArrowheads="1"/>
            </p:cNvSpPr>
            <p:nvPr/>
          </p:nvSpPr>
          <p:spPr bwMode="auto">
            <a:xfrm>
              <a:off x="-8245958" y="18303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7" name="Rectangle 87"/>
            <p:cNvSpPr>
              <a:spLocks noChangeArrowheads="1"/>
            </p:cNvSpPr>
            <p:nvPr/>
          </p:nvSpPr>
          <p:spPr bwMode="auto">
            <a:xfrm>
              <a:off x="-8677773" y="1922463"/>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48" name="Rectangle 88"/>
            <p:cNvSpPr>
              <a:spLocks noChangeArrowheads="1"/>
            </p:cNvSpPr>
            <p:nvPr/>
          </p:nvSpPr>
          <p:spPr bwMode="auto">
            <a:xfrm>
              <a:off x="-8592044" y="19224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49" name="Rectangle 89"/>
            <p:cNvSpPr>
              <a:spLocks noChangeArrowheads="1"/>
            </p:cNvSpPr>
            <p:nvPr/>
          </p:nvSpPr>
          <p:spPr bwMode="auto">
            <a:xfrm>
              <a:off x="-8417414" y="1922463"/>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50" name="Rectangle 90"/>
            <p:cNvSpPr>
              <a:spLocks noChangeArrowheads="1"/>
            </p:cNvSpPr>
            <p:nvPr/>
          </p:nvSpPr>
          <p:spPr bwMode="auto">
            <a:xfrm>
              <a:off x="-8245958" y="20113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51" name="Rectangle 91"/>
            <p:cNvSpPr>
              <a:spLocks noChangeArrowheads="1"/>
            </p:cNvSpPr>
            <p:nvPr/>
          </p:nvSpPr>
          <p:spPr bwMode="auto">
            <a:xfrm>
              <a:off x="-8677773" y="2100264"/>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52" name="Rectangle 92"/>
            <p:cNvSpPr>
              <a:spLocks noChangeArrowheads="1"/>
            </p:cNvSpPr>
            <p:nvPr/>
          </p:nvSpPr>
          <p:spPr bwMode="auto">
            <a:xfrm>
              <a:off x="-8506317" y="21002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53" name="Rectangle 93"/>
            <p:cNvSpPr>
              <a:spLocks noChangeArrowheads="1"/>
            </p:cNvSpPr>
            <p:nvPr/>
          </p:nvSpPr>
          <p:spPr bwMode="auto">
            <a:xfrm>
              <a:off x="-8245958" y="21002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54" name="Rectangle 94"/>
            <p:cNvSpPr>
              <a:spLocks noChangeArrowheads="1"/>
            </p:cNvSpPr>
            <p:nvPr/>
          </p:nvSpPr>
          <p:spPr bwMode="auto">
            <a:xfrm>
              <a:off x="-8677773" y="21891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55" name="Rectangle 95"/>
            <p:cNvSpPr>
              <a:spLocks noChangeArrowheads="1"/>
            </p:cNvSpPr>
            <p:nvPr/>
          </p:nvSpPr>
          <p:spPr bwMode="auto">
            <a:xfrm>
              <a:off x="-8506317" y="2189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56" name="Rectangle 96"/>
            <p:cNvSpPr>
              <a:spLocks noChangeArrowheads="1"/>
            </p:cNvSpPr>
            <p:nvPr/>
          </p:nvSpPr>
          <p:spPr bwMode="auto">
            <a:xfrm>
              <a:off x="-8331685" y="2189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57" name="Rectangle 97"/>
            <p:cNvSpPr>
              <a:spLocks noChangeArrowheads="1"/>
            </p:cNvSpPr>
            <p:nvPr/>
          </p:nvSpPr>
          <p:spPr bwMode="auto">
            <a:xfrm>
              <a:off x="-8592044" y="22780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58" name="Rectangle 98"/>
            <p:cNvSpPr>
              <a:spLocks noChangeArrowheads="1"/>
            </p:cNvSpPr>
            <p:nvPr/>
          </p:nvSpPr>
          <p:spPr bwMode="auto">
            <a:xfrm>
              <a:off x="-8417414" y="22780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59" name="Rectangle 99"/>
            <p:cNvSpPr>
              <a:spLocks noChangeArrowheads="1"/>
            </p:cNvSpPr>
            <p:nvPr/>
          </p:nvSpPr>
          <p:spPr bwMode="auto">
            <a:xfrm>
              <a:off x="-8245958" y="22780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0" name="Rectangle 100"/>
            <p:cNvSpPr>
              <a:spLocks noChangeArrowheads="1"/>
            </p:cNvSpPr>
            <p:nvPr/>
          </p:nvSpPr>
          <p:spPr bwMode="auto">
            <a:xfrm>
              <a:off x="-8506317" y="23669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1" name="Rectangle 101"/>
            <p:cNvSpPr>
              <a:spLocks noChangeArrowheads="1"/>
            </p:cNvSpPr>
            <p:nvPr/>
          </p:nvSpPr>
          <p:spPr bwMode="auto">
            <a:xfrm>
              <a:off x="-8153880"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2" name="Rectangle 102"/>
            <p:cNvSpPr>
              <a:spLocks noChangeArrowheads="1"/>
            </p:cNvSpPr>
            <p:nvPr/>
          </p:nvSpPr>
          <p:spPr bwMode="auto">
            <a:xfrm>
              <a:off x="-8068151"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3" name="Rectangle 103"/>
            <p:cNvSpPr>
              <a:spLocks noChangeArrowheads="1"/>
            </p:cNvSpPr>
            <p:nvPr/>
          </p:nvSpPr>
          <p:spPr bwMode="auto">
            <a:xfrm>
              <a:off x="-7893521"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4" name="Rectangle 104"/>
            <p:cNvSpPr>
              <a:spLocks noChangeArrowheads="1"/>
            </p:cNvSpPr>
            <p:nvPr/>
          </p:nvSpPr>
          <p:spPr bwMode="auto">
            <a:xfrm>
              <a:off x="-7807792"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5" name="Rectangle 105"/>
            <p:cNvSpPr>
              <a:spLocks noChangeArrowheads="1"/>
            </p:cNvSpPr>
            <p:nvPr/>
          </p:nvSpPr>
          <p:spPr bwMode="auto">
            <a:xfrm>
              <a:off x="-7718889" y="4905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6" name="Rectangle 106"/>
            <p:cNvSpPr>
              <a:spLocks noChangeArrowheads="1"/>
            </p:cNvSpPr>
            <p:nvPr/>
          </p:nvSpPr>
          <p:spPr bwMode="auto">
            <a:xfrm>
              <a:off x="-8153880" y="579438"/>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67" name="Rectangle 107"/>
            <p:cNvSpPr>
              <a:spLocks noChangeArrowheads="1"/>
            </p:cNvSpPr>
            <p:nvPr/>
          </p:nvSpPr>
          <p:spPr bwMode="auto">
            <a:xfrm>
              <a:off x="-7979248" y="579438"/>
              <a:ext cx="47627"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68" name="Rectangle 108"/>
            <p:cNvSpPr>
              <a:spLocks noChangeArrowheads="1"/>
            </p:cNvSpPr>
            <p:nvPr/>
          </p:nvSpPr>
          <p:spPr bwMode="auto">
            <a:xfrm>
              <a:off x="-7807792" y="579438"/>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69" name="Rectangle 109"/>
            <p:cNvSpPr>
              <a:spLocks noChangeArrowheads="1"/>
            </p:cNvSpPr>
            <p:nvPr/>
          </p:nvSpPr>
          <p:spPr bwMode="auto">
            <a:xfrm>
              <a:off x="-8153880" y="6699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0" name="Rectangle 110"/>
            <p:cNvSpPr>
              <a:spLocks noChangeArrowheads="1"/>
            </p:cNvSpPr>
            <p:nvPr/>
          </p:nvSpPr>
          <p:spPr bwMode="auto">
            <a:xfrm>
              <a:off x="-8068151" y="6699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1" name="Rectangle 111"/>
            <p:cNvSpPr>
              <a:spLocks noChangeArrowheads="1"/>
            </p:cNvSpPr>
            <p:nvPr/>
          </p:nvSpPr>
          <p:spPr bwMode="auto">
            <a:xfrm>
              <a:off x="-7718889" y="6699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2" name="Rectangle 112"/>
            <p:cNvSpPr>
              <a:spLocks noChangeArrowheads="1"/>
            </p:cNvSpPr>
            <p:nvPr/>
          </p:nvSpPr>
          <p:spPr bwMode="auto">
            <a:xfrm>
              <a:off x="-7893521" y="7588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3" name="Rectangle 113"/>
            <p:cNvSpPr>
              <a:spLocks noChangeArrowheads="1"/>
            </p:cNvSpPr>
            <p:nvPr/>
          </p:nvSpPr>
          <p:spPr bwMode="auto">
            <a:xfrm>
              <a:off x="-7807792" y="7588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4" name="Rectangle 114"/>
            <p:cNvSpPr>
              <a:spLocks noChangeArrowheads="1"/>
            </p:cNvSpPr>
            <p:nvPr/>
          </p:nvSpPr>
          <p:spPr bwMode="auto">
            <a:xfrm>
              <a:off x="-7718889" y="7588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5" name="Rectangle 115"/>
            <p:cNvSpPr>
              <a:spLocks noChangeArrowheads="1"/>
            </p:cNvSpPr>
            <p:nvPr/>
          </p:nvSpPr>
          <p:spPr bwMode="auto">
            <a:xfrm>
              <a:off x="-8068151" y="84772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6" name="Rectangle 116"/>
            <p:cNvSpPr>
              <a:spLocks noChangeArrowheads="1"/>
            </p:cNvSpPr>
            <p:nvPr/>
          </p:nvSpPr>
          <p:spPr bwMode="auto">
            <a:xfrm>
              <a:off x="-7979248" y="847727"/>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7" name="Rectangle 117"/>
            <p:cNvSpPr>
              <a:spLocks noChangeArrowheads="1"/>
            </p:cNvSpPr>
            <p:nvPr/>
          </p:nvSpPr>
          <p:spPr bwMode="auto">
            <a:xfrm>
              <a:off x="-7718889" y="847727"/>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8" name="Rectangle 118"/>
            <p:cNvSpPr>
              <a:spLocks noChangeArrowheads="1"/>
            </p:cNvSpPr>
            <p:nvPr/>
          </p:nvSpPr>
          <p:spPr bwMode="auto">
            <a:xfrm>
              <a:off x="-8153880" y="9398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79" name="Rectangle 119"/>
            <p:cNvSpPr>
              <a:spLocks noChangeArrowheads="1"/>
            </p:cNvSpPr>
            <p:nvPr/>
          </p:nvSpPr>
          <p:spPr bwMode="auto">
            <a:xfrm>
              <a:off x="-7979248" y="9398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0" name="Rectangle 120"/>
            <p:cNvSpPr>
              <a:spLocks noChangeArrowheads="1"/>
            </p:cNvSpPr>
            <p:nvPr/>
          </p:nvSpPr>
          <p:spPr bwMode="auto">
            <a:xfrm>
              <a:off x="-7893521" y="9398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1" name="Rectangle 121"/>
            <p:cNvSpPr>
              <a:spLocks noChangeArrowheads="1"/>
            </p:cNvSpPr>
            <p:nvPr/>
          </p:nvSpPr>
          <p:spPr bwMode="auto">
            <a:xfrm>
              <a:off x="-7807792" y="9398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2" name="Rectangle 122"/>
            <p:cNvSpPr>
              <a:spLocks noChangeArrowheads="1"/>
            </p:cNvSpPr>
            <p:nvPr/>
          </p:nvSpPr>
          <p:spPr bwMode="auto">
            <a:xfrm>
              <a:off x="-8153880" y="10287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3" name="Rectangle 123"/>
            <p:cNvSpPr>
              <a:spLocks noChangeArrowheads="1"/>
            </p:cNvSpPr>
            <p:nvPr/>
          </p:nvSpPr>
          <p:spPr bwMode="auto">
            <a:xfrm>
              <a:off x="-7807792" y="10287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4" name="Rectangle 124"/>
            <p:cNvSpPr>
              <a:spLocks noChangeArrowheads="1"/>
            </p:cNvSpPr>
            <p:nvPr/>
          </p:nvSpPr>
          <p:spPr bwMode="auto">
            <a:xfrm>
              <a:off x="-7718889" y="10287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5" name="Rectangle 125"/>
            <p:cNvSpPr>
              <a:spLocks noChangeArrowheads="1"/>
            </p:cNvSpPr>
            <p:nvPr/>
          </p:nvSpPr>
          <p:spPr bwMode="auto">
            <a:xfrm>
              <a:off x="-8153880" y="11176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6" name="Rectangle 126"/>
            <p:cNvSpPr>
              <a:spLocks noChangeArrowheads="1"/>
            </p:cNvSpPr>
            <p:nvPr/>
          </p:nvSpPr>
          <p:spPr bwMode="auto">
            <a:xfrm>
              <a:off x="-7979248" y="111760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7" name="Rectangle 127"/>
            <p:cNvSpPr>
              <a:spLocks noChangeArrowheads="1"/>
            </p:cNvSpPr>
            <p:nvPr/>
          </p:nvSpPr>
          <p:spPr bwMode="auto">
            <a:xfrm>
              <a:off x="-7718889" y="111760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8" name="Rectangle 128"/>
            <p:cNvSpPr>
              <a:spLocks noChangeArrowheads="1"/>
            </p:cNvSpPr>
            <p:nvPr/>
          </p:nvSpPr>
          <p:spPr bwMode="auto">
            <a:xfrm>
              <a:off x="-8068151" y="1206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89" name="Rectangle 129"/>
            <p:cNvSpPr>
              <a:spLocks noChangeArrowheads="1"/>
            </p:cNvSpPr>
            <p:nvPr/>
          </p:nvSpPr>
          <p:spPr bwMode="auto">
            <a:xfrm>
              <a:off x="-7893521" y="1206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0" name="Rectangle 130"/>
            <p:cNvSpPr>
              <a:spLocks noChangeArrowheads="1"/>
            </p:cNvSpPr>
            <p:nvPr/>
          </p:nvSpPr>
          <p:spPr bwMode="auto">
            <a:xfrm>
              <a:off x="-7807792" y="1206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1" name="Rectangle 131"/>
            <p:cNvSpPr>
              <a:spLocks noChangeArrowheads="1"/>
            </p:cNvSpPr>
            <p:nvPr/>
          </p:nvSpPr>
          <p:spPr bwMode="auto">
            <a:xfrm>
              <a:off x="-7718889" y="12065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2" name="Rectangle 132"/>
            <p:cNvSpPr>
              <a:spLocks noChangeArrowheads="1"/>
            </p:cNvSpPr>
            <p:nvPr/>
          </p:nvSpPr>
          <p:spPr bwMode="auto">
            <a:xfrm>
              <a:off x="-8068151" y="12954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3" name="Rectangle 133"/>
            <p:cNvSpPr>
              <a:spLocks noChangeArrowheads="1"/>
            </p:cNvSpPr>
            <p:nvPr/>
          </p:nvSpPr>
          <p:spPr bwMode="auto">
            <a:xfrm>
              <a:off x="-7979248" y="129540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4" name="Rectangle 134"/>
            <p:cNvSpPr>
              <a:spLocks noChangeArrowheads="1"/>
            </p:cNvSpPr>
            <p:nvPr/>
          </p:nvSpPr>
          <p:spPr bwMode="auto">
            <a:xfrm>
              <a:off x="-7718889" y="129540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5" name="Rectangle 135"/>
            <p:cNvSpPr>
              <a:spLocks noChangeArrowheads="1"/>
            </p:cNvSpPr>
            <p:nvPr/>
          </p:nvSpPr>
          <p:spPr bwMode="auto">
            <a:xfrm>
              <a:off x="-8153880" y="147320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6" name="Rectangle 136"/>
            <p:cNvSpPr>
              <a:spLocks noChangeArrowheads="1"/>
            </p:cNvSpPr>
            <p:nvPr/>
          </p:nvSpPr>
          <p:spPr bwMode="auto">
            <a:xfrm>
              <a:off x="-7979248" y="147320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7" name="Rectangle 137"/>
            <p:cNvSpPr>
              <a:spLocks noChangeArrowheads="1"/>
            </p:cNvSpPr>
            <p:nvPr/>
          </p:nvSpPr>
          <p:spPr bwMode="auto">
            <a:xfrm>
              <a:off x="-7893521" y="147320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8" name="Rectangle 138"/>
            <p:cNvSpPr>
              <a:spLocks noChangeArrowheads="1"/>
            </p:cNvSpPr>
            <p:nvPr/>
          </p:nvSpPr>
          <p:spPr bwMode="auto">
            <a:xfrm>
              <a:off x="-7979248" y="15621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9" name="Rectangle 139"/>
            <p:cNvSpPr>
              <a:spLocks noChangeArrowheads="1"/>
            </p:cNvSpPr>
            <p:nvPr/>
          </p:nvSpPr>
          <p:spPr bwMode="auto">
            <a:xfrm>
              <a:off x="-7718889" y="15621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0" name="Rectangle 140"/>
            <p:cNvSpPr>
              <a:spLocks noChangeArrowheads="1"/>
            </p:cNvSpPr>
            <p:nvPr/>
          </p:nvSpPr>
          <p:spPr bwMode="auto">
            <a:xfrm>
              <a:off x="-8068151" y="1651000"/>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01" name="Rectangle 141"/>
            <p:cNvSpPr>
              <a:spLocks noChangeArrowheads="1"/>
            </p:cNvSpPr>
            <p:nvPr/>
          </p:nvSpPr>
          <p:spPr bwMode="auto">
            <a:xfrm>
              <a:off x="-7893521" y="1651000"/>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02" name="Rectangle 142"/>
            <p:cNvSpPr>
              <a:spLocks noChangeArrowheads="1"/>
            </p:cNvSpPr>
            <p:nvPr/>
          </p:nvSpPr>
          <p:spPr bwMode="auto">
            <a:xfrm>
              <a:off x="-7807792" y="1651000"/>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03" name="Rectangle 143"/>
            <p:cNvSpPr>
              <a:spLocks noChangeArrowheads="1"/>
            </p:cNvSpPr>
            <p:nvPr/>
          </p:nvSpPr>
          <p:spPr bwMode="auto">
            <a:xfrm>
              <a:off x="-8153880" y="17414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4" name="Rectangle 144"/>
            <p:cNvSpPr>
              <a:spLocks noChangeArrowheads="1"/>
            </p:cNvSpPr>
            <p:nvPr/>
          </p:nvSpPr>
          <p:spPr bwMode="auto">
            <a:xfrm>
              <a:off x="-8068151" y="17414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5" name="Rectangle 145"/>
            <p:cNvSpPr>
              <a:spLocks noChangeArrowheads="1"/>
            </p:cNvSpPr>
            <p:nvPr/>
          </p:nvSpPr>
          <p:spPr bwMode="auto">
            <a:xfrm>
              <a:off x="-7979248" y="174148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6" name="Rectangle 146"/>
            <p:cNvSpPr>
              <a:spLocks noChangeArrowheads="1"/>
            </p:cNvSpPr>
            <p:nvPr/>
          </p:nvSpPr>
          <p:spPr bwMode="auto">
            <a:xfrm>
              <a:off x="-7718889" y="174148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7" name="Rectangle 147"/>
            <p:cNvSpPr>
              <a:spLocks noChangeArrowheads="1"/>
            </p:cNvSpPr>
            <p:nvPr/>
          </p:nvSpPr>
          <p:spPr bwMode="auto">
            <a:xfrm>
              <a:off x="-7979248" y="183038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8" name="Rectangle 148"/>
            <p:cNvSpPr>
              <a:spLocks noChangeArrowheads="1"/>
            </p:cNvSpPr>
            <p:nvPr/>
          </p:nvSpPr>
          <p:spPr bwMode="auto">
            <a:xfrm>
              <a:off x="-7893521" y="18303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9" name="Rectangle 149"/>
            <p:cNvSpPr>
              <a:spLocks noChangeArrowheads="1"/>
            </p:cNvSpPr>
            <p:nvPr/>
          </p:nvSpPr>
          <p:spPr bwMode="auto">
            <a:xfrm>
              <a:off x="-7807792" y="18303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10" name="Rectangle 150"/>
            <p:cNvSpPr>
              <a:spLocks noChangeArrowheads="1"/>
            </p:cNvSpPr>
            <p:nvPr/>
          </p:nvSpPr>
          <p:spPr bwMode="auto">
            <a:xfrm>
              <a:off x="-8068151" y="19224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1" name="Rectangle 151"/>
            <p:cNvSpPr>
              <a:spLocks noChangeArrowheads="1"/>
            </p:cNvSpPr>
            <p:nvPr/>
          </p:nvSpPr>
          <p:spPr bwMode="auto">
            <a:xfrm>
              <a:off x="-7893521" y="19224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2" name="Rectangle 152"/>
            <p:cNvSpPr>
              <a:spLocks noChangeArrowheads="1"/>
            </p:cNvSpPr>
            <p:nvPr/>
          </p:nvSpPr>
          <p:spPr bwMode="auto">
            <a:xfrm>
              <a:off x="-7979248" y="2011363"/>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3" name="Rectangle 153"/>
            <p:cNvSpPr>
              <a:spLocks noChangeArrowheads="1"/>
            </p:cNvSpPr>
            <p:nvPr/>
          </p:nvSpPr>
          <p:spPr bwMode="auto">
            <a:xfrm>
              <a:off x="-7807792" y="20113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4" name="Rectangle 154"/>
            <p:cNvSpPr>
              <a:spLocks noChangeArrowheads="1"/>
            </p:cNvSpPr>
            <p:nvPr/>
          </p:nvSpPr>
          <p:spPr bwMode="auto">
            <a:xfrm>
              <a:off x="-8153880" y="21002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5" name="Rectangle 155"/>
            <p:cNvSpPr>
              <a:spLocks noChangeArrowheads="1"/>
            </p:cNvSpPr>
            <p:nvPr/>
          </p:nvSpPr>
          <p:spPr bwMode="auto">
            <a:xfrm>
              <a:off x="-7979248" y="2100264"/>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6" name="Rectangle 156"/>
            <p:cNvSpPr>
              <a:spLocks noChangeArrowheads="1"/>
            </p:cNvSpPr>
            <p:nvPr/>
          </p:nvSpPr>
          <p:spPr bwMode="auto">
            <a:xfrm>
              <a:off x="-7718889" y="2100264"/>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7" name="Rectangle 157"/>
            <p:cNvSpPr>
              <a:spLocks noChangeArrowheads="1"/>
            </p:cNvSpPr>
            <p:nvPr/>
          </p:nvSpPr>
          <p:spPr bwMode="auto">
            <a:xfrm>
              <a:off x="-8153880" y="2189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18" name="Rectangle 158"/>
            <p:cNvSpPr>
              <a:spLocks noChangeArrowheads="1"/>
            </p:cNvSpPr>
            <p:nvPr/>
          </p:nvSpPr>
          <p:spPr bwMode="auto">
            <a:xfrm>
              <a:off x="-7979248" y="21891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19" name="Rectangle 159"/>
            <p:cNvSpPr>
              <a:spLocks noChangeArrowheads="1"/>
            </p:cNvSpPr>
            <p:nvPr/>
          </p:nvSpPr>
          <p:spPr bwMode="auto">
            <a:xfrm>
              <a:off x="-7807792" y="2189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0" name="Rectangle 160"/>
            <p:cNvSpPr>
              <a:spLocks noChangeArrowheads="1"/>
            </p:cNvSpPr>
            <p:nvPr/>
          </p:nvSpPr>
          <p:spPr bwMode="auto">
            <a:xfrm>
              <a:off x="-8068151" y="22780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1" name="Rectangle 161"/>
            <p:cNvSpPr>
              <a:spLocks noChangeArrowheads="1"/>
            </p:cNvSpPr>
            <p:nvPr/>
          </p:nvSpPr>
          <p:spPr bwMode="auto">
            <a:xfrm>
              <a:off x="-7893521" y="22780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2" name="Rectangle 162"/>
            <p:cNvSpPr>
              <a:spLocks noChangeArrowheads="1"/>
            </p:cNvSpPr>
            <p:nvPr/>
          </p:nvSpPr>
          <p:spPr bwMode="auto">
            <a:xfrm>
              <a:off x="-7718889" y="22780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3" name="Rectangle 163"/>
            <p:cNvSpPr>
              <a:spLocks noChangeArrowheads="1"/>
            </p:cNvSpPr>
            <p:nvPr/>
          </p:nvSpPr>
          <p:spPr bwMode="auto">
            <a:xfrm>
              <a:off x="-8153880" y="23669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4" name="Rectangle 164"/>
            <p:cNvSpPr>
              <a:spLocks noChangeArrowheads="1"/>
            </p:cNvSpPr>
            <p:nvPr/>
          </p:nvSpPr>
          <p:spPr bwMode="auto">
            <a:xfrm>
              <a:off x="-7979248" y="23669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5" name="Rectangle 165"/>
            <p:cNvSpPr>
              <a:spLocks noChangeArrowheads="1"/>
            </p:cNvSpPr>
            <p:nvPr/>
          </p:nvSpPr>
          <p:spPr bwMode="auto">
            <a:xfrm>
              <a:off x="-7718889" y="23669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6" name="Rectangle 166"/>
            <p:cNvSpPr>
              <a:spLocks noChangeArrowheads="1"/>
            </p:cNvSpPr>
            <p:nvPr/>
          </p:nvSpPr>
          <p:spPr bwMode="auto">
            <a:xfrm>
              <a:off x="-8245958" y="24526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7" name="Rectangle 167"/>
            <p:cNvSpPr>
              <a:spLocks noChangeArrowheads="1"/>
            </p:cNvSpPr>
            <p:nvPr/>
          </p:nvSpPr>
          <p:spPr bwMode="auto">
            <a:xfrm>
              <a:off x="-8677773" y="25352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8" name="Rectangle 168"/>
            <p:cNvSpPr>
              <a:spLocks noChangeArrowheads="1"/>
            </p:cNvSpPr>
            <p:nvPr/>
          </p:nvSpPr>
          <p:spPr bwMode="auto">
            <a:xfrm>
              <a:off x="-8331685" y="25352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9" name="Rectangle 169"/>
            <p:cNvSpPr>
              <a:spLocks noChangeArrowheads="1"/>
            </p:cNvSpPr>
            <p:nvPr/>
          </p:nvSpPr>
          <p:spPr bwMode="auto">
            <a:xfrm>
              <a:off x="-7718889" y="25352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0" name="Rectangle 170"/>
            <p:cNvSpPr>
              <a:spLocks noChangeArrowheads="1"/>
            </p:cNvSpPr>
            <p:nvPr/>
          </p:nvSpPr>
          <p:spPr bwMode="auto">
            <a:xfrm>
              <a:off x="-8245958" y="26146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1" name="Rectangle 171"/>
            <p:cNvSpPr>
              <a:spLocks noChangeArrowheads="1"/>
            </p:cNvSpPr>
            <p:nvPr/>
          </p:nvSpPr>
          <p:spPr bwMode="auto">
            <a:xfrm>
              <a:off x="-8417414" y="261461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2" name="Rectangle 172"/>
            <p:cNvSpPr>
              <a:spLocks noChangeArrowheads="1"/>
            </p:cNvSpPr>
            <p:nvPr/>
          </p:nvSpPr>
          <p:spPr bwMode="auto">
            <a:xfrm>
              <a:off x="-7807792" y="26146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3" name="Rectangle 173"/>
            <p:cNvSpPr>
              <a:spLocks noChangeArrowheads="1"/>
            </p:cNvSpPr>
            <p:nvPr/>
          </p:nvSpPr>
          <p:spPr bwMode="auto">
            <a:xfrm>
              <a:off x="-8677773" y="2693987"/>
              <a:ext cx="47627"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34" name="Rectangle 174"/>
            <p:cNvSpPr>
              <a:spLocks noChangeArrowheads="1"/>
            </p:cNvSpPr>
            <p:nvPr/>
          </p:nvSpPr>
          <p:spPr bwMode="auto">
            <a:xfrm>
              <a:off x="-8068151" y="2693987"/>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35" name="Rectangle 175"/>
            <p:cNvSpPr>
              <a:spLocks noChangeArrowheads="1"/>
            </p:cNvSpPr>
            <p:nvPr/>
          </p:nvSpPr>
          <p:spPr bwMode="auto">
            <a:xfrm>
              <a:off x="-7893521" y="2693987"/>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36" name="Rectangle 176"/>
            <p:cNvSpPr>
              <a:spLocks noChangeArrowheads="1"/>
            </p:cNvSpPr>
            <p:nvPr/>
          </p:nvSpPr>
          <p:spPr bwMode="auto">
            <a:xfrm>
              <a:off x="-7718889" y="2693987"/>
              <a:ext cx="47627"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37" name="Rectangle 177"/>
            <p:cNvSpPr>
              <a:spLocks noChangeArrowheads="1"/>
            </p:cNvSpPr>
            <p:nvPr/>
          </p:nvSpPr>
          <p:spPr bwMode="auto">
            <a:xfrm>
              <a:off x="-8417414" y="277495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8" name="Rectangle 178"/>
            <p:cNvSpPr>
              <a:spLocks noChangeArrowheads="1"/>
            </p:cNvSpPr>
            <p:nvPr/>
          </p:nvSpPr>
          <p:spPr bwMode="auto">
            <a:xfrm>
              <a:off x="-8592044" y="277495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9" name="Rectangle 179"/>
            <p:cNvSpPr>
              <a:spLocks noChangeArrowheads="1"/>
            </p:cNvSpPr>
            <p:nvPr/>
          </p:nvSpPr>
          <p:spPr bwMode="auto">
            <a:xfrm>
              <a:off x="-7979248" y="277495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0" name="Rectangle 180"/>
            <p:cNvSpPr>
              <a:spLocks noChangeArrowheads="1"/>
            </p:cNvSpPr>
            <p:nvPr/>
          </p:nvSpPr>
          <p:spPr bwMode="auto">
            <a:xfrm>
              <a:off x="-8068151" y="28543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1" name="Rectangle 181"/>
            <p:cNvSpPr>
              <a:spLocks noChangeArrowheads="1"/>
            </p:cNvSpPr>
            <p:nvPr/>
          </p:nvSpPr>
          <p:spPr bwMode="auto">
            <a:xfrm>
              <a:off x="-7718889" y="28543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2" name="Rectangle 182"/>
            <p:cNvSpPr>
              <a:spLocks noChangeArrowheads="1"/>
            </p:cNvSpPr>
            <p:nvPr/>
          </p:nvSpPr>
          <p:spPr bwMode="auto">
            <a:xfrm>
              <a:off x="-8417414" y="293687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3" name="Rectangle 183"/>
            <p:cNvSpPr>
              <a:spLocks noChangeArrowheads="1"/>
            </p:cNvSpPr>
            <p:nvPr/>
          </p:nvSpPr>
          <p:spPr bwMode="auto">
            <a:xfrm>
              <a:off x="-8153880" y="293687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4" name="Rectangle 184"/>
            <p:cNvSpPr>
              <a:spLocks noChangeArrowheads="1"/>
            </p:cNvSpPr>
            <p:nvPr/>
          </p:nvSpPr>
          <p:spPr bwMode="auto">
            <a:xfrm>
              <a:off x="-7718889" y="293687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5" name="Rectangle 185"/>
            <p:cNvSpPr>
              <a:spLocks noChangeArrowheads="1"/>
            </p:cNvSpPr>
            <p:nvPr/>
          </p:nvSpPr>
          <p:spPr bwMode="auto">
            <a:xfrm>
              <a:off x="-8068151" y="301625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46" name="Rectangle 186"/>
            <p:cNvSpPr>
              <a:spLocks noChangeArrowheads="1"/>
            </p:cNvSpPr>
            <p:nvPr/>
          </p:nvSpPr>
          <p:spPr bwMode="auto">
            <a:xfrm>
              <a:off x="-8506317" y="301625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47" name="Rectangle 187"/>
            <p:cNvSpPr>
              <a:spLocks noChangeArrowheads="1"/>
            </p:cNvSpPr>
            <p:nvPr/>
          </p:nvSpPr>
          <p:spPr bwMode="auto">
            <a:xfrm>
              <a:off x="-8506317" y="32480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8" name="Rectangle 188"/>
            <p:cNvSpPr>
              <a:spLocks noChangeArrowheads="1"/>
            </p:cNvSpPr>
            <p:nvPr/>
          </p:nvSpPr>
          <p:spPr bwMode="auto">
            <a:xfrm>
              <a:off x="-8506317" y="347345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9" name="Rectangle 189"/>
            <p:cNvSpPr>
              <a:spLocks noChangeArrowheads="1"/>
            </p:cNvSpPr>
            <p:nvPr/>
          </p:nvSpPr>
          <p:spPr bwMode="auto">
            <a:xfrm>
              <a:off x="-8592044" y="362585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50" name="Rectangle 190"/>
            <p:cNvSpPr>
              <a:spLocks noChangeArrowheads="1"/>
            </p:cNvSpPr>
            <p:nvPr/>
          </p:nvSpPr>
          <p:spPr bwMode="auto">
            <a:xfrm>
              <a:off x="-7718889" y="362585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51" name="Rectangle 191"/>
            <p:cNvSpPr>
              <a:spLocks noChangeArrowheads="1"/>
            </p:cNvSpPr>
            <p:nvPr/>
          </p:nvSpPr>
          <p:spPr bwMode="auto">
            <a:xfrm>
              <a:off x="-8331685" y="347345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2" name="Rectangle 192"/>
            <p:cNvSpPr>
              <a:spLocks noChangeArrowheads="1"/>
            </p:cNvSpPr>
            <p:nvPr/>
          </p:nvSpPr>
          <p:spPr bwMode="auto">
            <a:xfrm>
              <a:off x="-8331685" y="372745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3" name="Rectangle 193"/>
            <p:cNvSpPr>
              <a:spLocks noChangeArrowheads="1"/>
            </p:cNvSpPr>
            <p:nvPr/>
          </p:nvSpPr>
          <p:spPr bwMode="auto">
            <a:xfrm>
              <a:off x="-7979248" y="372745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4" name="Rectangle 194"/>
            <p:cNvSpPr>
              <a:spLocks noChangeArrowheads="1"/>
            </p:cNvSpPr>
            <p:nvPr/>
          </p:nvSpPr>
          <p:spPr bwMode="auto">
            <a:xfrm>
              <a:off x="-8068151" y="39449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5" name="Rectangle 195"/>
            <p:cNvSpPr>
              <a:spLocks noChangeArrowheads="1"/>
            </p:cNvSpPr>
            <p:nvPr/>
          </p:nvSpPr>
          <p:spPr bwMode="auto">
            <a:xfrm>
              <a:off x="-8245958" y="301625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56" name="Rectangle 196"/>
            <p:cNvSpPr>
              <a:spLocks noChangeArrowheads="1"/>
            </p:cNvSpPr>
            <p:nvPr/>
          </p:nvSpPr>
          <p:spPr bwMode="auto">
            <a:xfrm>
              <a:off x="-8677773" y="309245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7" name="Rectangle 197"/>
            <p:cNvSpPr>
              <a:spLocks noChangeArrowheads="1"/>
            </p:cNvSpPr>
            <p:nvPr/>
          </p:nvSpPr>
          <p:spPr bwMode="auto">
            <a:xfrm>
              <a:off x="-7718889" y="309245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8" name="Rectangle 198"/>
            <p:cNvSpPr>
              <a:spLocks noChangeArrowheads="1"/>
            </p:cNvSpPr>
            <p:nvPr/>
          </p:nvSpPr>
          <p:spPr bwMode="auto">
            <a:xfrm>
              <a:off x="-8068151" y="31718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9" name="Rectangle 199"/>
            <p:cNvSpPr>
              <a:spLocks noChangeArrowheads="1"/>
            </p:cNvSpPr>
            <p:nvPr/>
          </p:nvSpPr>
          <p:spPr bwMode="auto">
            <a:xfrm>
              <a:off x="-8068151" y="362585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60" name="Rectangle 200"/>
            <p:cNvSpPr>
              <a:spLocks noChangeArrowheads="1"/>
            </p:cNvSpPr>
            <p:nvPr/>
          </p:nvSpPr>
          <p:spPr bwMode="auto">
            <a:xfrm>
              <a:off x="-8417414" y="317182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1" name="Rectangle 201"/>
            <p:cNvSpPr>
              <a:spLocks noChangeArrowheads="1"/>
            </p:cNvSpPr>
            <p:nvPr/>
          </p:nvSpPr>
          <p:spPr bwMode="auto">
            <a:xfrm>
              <a:off x="-8677773" y="32480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2" name="Rectangle 202"/>
            <p:cNvSpPr>
              <a:spLocks noChangeArrowheads="1"/>
            </p:cNvSpPr>
            <p:nvPr/>
          </p:nvSpPr>
          <p:spPr bwMode="auto">
            <a:xfrm>
              <a:off x="-8677773" y="33623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3" name="Rectangle 203"/>
            <p:cNvSpPr>
              <a:spLocks noChangeArrowheads="1"/>
            </p:cNvSpPr>
            <p:nvPr/>
          </p:nvSpPr>
          <p:spPr bwMode="auto">
            <a:xfrm>
              <a:off x="-8677773" y="347345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4" name="Rectangle 204"/>
            <p:cNvSpPr>
              <a:spLocks noChangeArrowheads="1"/>
            </p:cNvSpPr>
            <p:nvPr/>
          </p:nvSpPr>
          <p:spPr bwMode="auto">
            <a:xfrm>
              <a:off x="-8245958" y="32480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5" name="Rectangle 205"/>
            <p:cNvSpPr>
              <a:spLocks noChangeArrowheads="1"/>
            </p:cNvSpPr>
            <p:nvPr/>
          </p:nvSpPr>
          <p:spPr bwMode="auto">
            <a:xfrm>
              <a:off x="-7718888" y="32480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6" name="Freeform 206"/>
            <p:cNvSpPr/>
            <p:nvPr/>
          </p:nvSpPr>
          <p:spPr bwMode="auto">
            <a:xfrm>
              <a:off x="-7639510" y="490538"/>
              <a:ext cx="244484" cy="557213"/>
            </a:xfrm>
            <a:custGeom>
              <a:avLst/>
              <a:gdLst>
                <a:gd name="T0" fmla="*/ 0 w 154"/>
                <a:gd name="T1" fmla="*/ 0 h 351"/>
                <a:gd name="T2" fmla="*/ 0 w 154"/>
                <a:gd name="T3" fmla="*/ 32 h 351"/>
                <a:gd name="T4" fmla="*/ 154 w 154"/>
                <a:gd name="T5" fmla="*/ 351 h 351"/>
                <a:gd name="T6" fmla="*/ 154 w 154"/>
                <a:gd name="T7" fmla="*/ 335 h 351"/>
                <a:gd name="T8" fmla="*/ 0 w 154"/>
                <a:gd name="T9" fmla="*/ 0 h 351"/>
              </a:gdLst>
              <a:ahLst/>
              <a:cxnLst>
                <a:cxn ang="0">
                  <a:pos x="T0" y="T1"/>
                </a:cxn>
                <a:cxn ang="0">
                  <a:pos x="T2" y="T3"/>
                </a:cxn>
                <a:cxn ang="0">
                  <a:pos x="T4" y="T5"/>
                </a:cxn>
                <a:cxn ang="0">
                  <a:pos x="T6" y="T7"/>
                </a:cxn>
                <a:cxn ang="0">
                  <a:pos x="T8" y="T9"/>
                </a:cxn>
              </a:cxnLst>
              <a:rect l="0" t="0" r="r" b="b"/>
              <a:pathLst>
                <a:path w="154" h="351">
                  <a:moveTo>
                    <a:pt x="0" y="0"/>
                  </a:moveTo>
                  <a:lnTo>
                    <a:pt x="0" y="32"/>
                  </a:lnTo>
                  <a:lnTo>
                    <a:pt x="154" y="351"/>
                  </a:lnTo>
                  <a:lnTo>
                    <a:pt x="154" y="335"/>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367" name="Freeform 207"/>
            <p:cNvSpPr/>
            <p:nvPr/>
          </p:nvSpPr>
          <p:spPr bwMode="auto">
            <a:xfrm>
              <a:off x="-7528382" y="806450"/>
              <a:ext cx="76203" cy="187324"/>
            </a:xfrm>
            <a:custGeom>
              <a:avLst/>
              <a:gdLst>
                <a:gd name="T0" fmla="*/ 48 w 48"/>
                <a:gd name="T1" fmla="*/ 100 h 118"/>
                <a:gd name="T2" fmla="*/ 48 w 48"/>
                <a:gd name="T3" fmla="*/ 118 h 118"/>
                <a:gd name="T4" fmla="*/ 0 w 48"/>
                <a:gd name="T5" fmla="*/ 24 h 118"/>
                <a:gd name="T6" fmla="*/ 0 w 48"/>
                <a:gd name="T7" fmla="*/ 0 h 118"/>
                <a:gd name="T8" fmla="*/ 48 w 48"/>
                <a:gd name="T9" fmla="*/ 100 h 118"/>
              </a:gdLst>
              <a:ahLst/>
              <a:cxnLst>
                <a:cxn ang="0">
                  <a:pos x="T0" y="T1"/>
                </a:cxn>
                <a:cxn ang="0">
                  <a:pos x="T2" y="T3"/>
                </a:cxn>
                <a:cxn ang="0">
                  <a:pos x="T4" y="T5"/>
                </a:cxn>
                <a:cxn ang="0">
                  <a:pos x="T6" y="T7"/>
                </a:cxn>
                <a:cxn ang="0">
                  <a:pos x="T8" y="T9"/>
                </a:cxn>
              </a:cxnLst>
              <a:rect l="0" t="0" r="r" b="b"/>
              <a:pathLst>
                <a:path w="48" h="118">
                  <a:moveTo>
                    <a:pt x="48" y="100"/>
                  </a:moveTo>
                  <a:lnTo>
                    <a:pt x="48" y="118"/>
                  </a:lnTo>
                  <a:lnTo>
                    <a:pt x="0" y="24"/>
                  </a:lnTo>
                  <a:lnTo>
                    <a:pt x="0" y="0"/>
                  </a:lnTo>
                  <a:lnTo>
                    <a:pt x="48" y="100"/>
                  </a:lnTo>
                  <a:close/>
                </a:path>
              </a:pathLst>
            </a:custGeom>
            <a:grpFill/>
            <a:ln>
              <a:noFill/>
            </a:ln>
          </p:spPr>
          <p:txBody>
            <a:bodyPr vert="horz" wrap="square" lIns="91440" tIns="45720" rIns="91440" bIns="45720" numCol="1" anchor="t" anchorCtr="0" compatLnSpc="1"/>
            <a:lstStyle/>
            <a:p>
              <a:endParaRPr lang="zh-CN" altLang="en-US"/>
            </a:p>
          </p:txBody>
        </p:sp>
        <p:grpSp>
          <p:nvGrpSpPr>
            <p:cNvPr id="368" name="Group 409"/>
            <p:cNvGrpSpPr/>
            <p:nvPr/>
          </p:nvGrpSpPr>
          <p:grpSpPr bwMode="auto">
            <a:xfrm>
              <a:off x="-7639510" y="-3051174"/>
              <a:ext cx="3211625" cy="6216650"/>
              <a:chOff x="2459" y="-335"/>
              <a:chExt cx="2023" cy="3916"/>
            </a:xfrm>
            <a:grpFill/>
          </p:grpSpPr>
          <p:sp>
            <p:nvSpPr>
              <p:cNvPr id="1566" name="Freeform 209"/>
              <p:cNvSpPr/>
              <p:nvPr/>
            </p:nvSpPr>
            <p:spPr bwMode="auto">
              <a:xfrm>
                <a:off x="2593" y="2225"/>
                <a:ext cx="20" cy="56"/>
              </a:xfrm>
              <a:custGeom>
                <a:avLst/>
                <a:gdLst>
                  <a:gd name="T0" fmla="*/ 20 w 20"/>
                  <a:gd name="T1" fmla="*/ 40 h 56"/>
                  <a:gd name="T2" fmla="*/ 20 w 20"/>
                  <a:gd name="T3" fmla="*/ 56 h 56"/>
                  <a:gd name="T4" fmla="*/ 0 w 20"/>
                  <a:gd name="T5" fmla="*/ 18 h 56"/>
                  <a:gd name="T6" fmla="*/ 0 w 20"/>
                  <a:gd name="T7" fmla="*/ 0 h 56"/>
                  <a:gd name="T8" fmla="*/ 20 w 20"/>
                  <a:gd name="T9" fmla="*/ 40 h 56"/>
                </a:gdLst>
                <a:ahLst/>
                <a:cxnLst>
                  <a:cxn ang="0">
                    <a:pos x="T0" y="T1"/>
                  </a:cxn>
                  <a:cxn ang="0">
                    <a:pos x="T2" y="T3"/>
                  </a:cxn>
                  <a:cxn ang="0">
                    <a:pos x="T4" y="T5"/>
                  </a:cxn>
                  <a:cxn ang="0">
                    <a:pos x="T6" y="T7"/>
                  </a:cxn>
                  <a:cxn ang="0">
                    <a:pos x="T8" y="T9"/>
                  </a:cxn>
                </a:cxnLst>
                <a:rect l="0" t="0" r="r" b="b"/>
                <a:pathLst>
                  <a:path w="20" h="56">
                    <a:moveTo>
                      <a:pt x="20" y="40"/>
                    </a:moveTo>
                    <a:lnTo>
                      <a:pt x="20" y="56"/>
                    </a:lnTo>
                    <a:lnTo>
                      <a:pt x="0" y="18"/>
                    </a:lnTo>
                    <a:lnTo>
                      <a:pt x="0" y="0"/>
                    </a:lnTo>
                    <a:lnTo>
                      <a:pt x="20" y="40"/>
                    </a:lnTo>
                    <a:close/>
                  </a:path>
                </a:pathLst>
              </a:custGeom>
              <a:grpFill/>
              <a:ln>
                <a:noFill/>
              </a:ln>
            </p:spPr>
            <p:txBody>
              <a:bodyPr vert="horz" wrap="square" lIns="91440" tIns="45720" rIns="91440" bIns="45720" numCol="1" anchor="t" anchorCtr="0" compatLnSpc="1"/>
              <a:lstStyle/>
              <a:p>
                <a:endParaRPr lang="zh-CN" altLang="en-US"/>
              </a:p>
            </p:txBody>
          </p:sp>
          <p:sp>
            <p:nvSpPr>
              <p:cNvPr id="1567" name="Freeform 210"/>
              <p:cNvSpPr/>
              <p:nvPr/>
            </p:nvSpPr>
            <p:spPr bwMode="auto">
              <a:xfrm>
                <a:off x="2459" y="2009"/>
                <a:ext cx="154" cy="306"/>
              </a:xfrm>
              <a:custGeom>
                <a:avLst/>
                <a:gdLst>
                  <a:gd name="T0" fmla="*/ 0 w 154"/>
                  <a:gd name="T1" fmla="*/ 0 h 306"/>
                  <a:gd name="T2" fmla="*/ 0 w 154"/>
                  <a:gd name="T3" fmla="*/ 32 h 306"/>
                  <a:gd name="T4" fmla="*/ 154 w 154"/>
                  <a:gd name="T5" fmla="*/ 306 h 306"/>
                  <a:gd name="T6" fmla="*/ 154 w 154"/>
                  <a:gd name="T7" fmla="*/ 290 h 306"/>
                  <a:gd name="T8" fmla="*/ 0 w 154"/>
                  <a:gd name="T9" fmla="*/ 0 h 306"/>
                </a:gdLst>
                <a:ahLst/>
                <a:cxnLst>
                  <a:cxn ang="0">
                    <a:pos x="T0" y="T1"/>
                  </a:cxn>
                  <a:cxn ang="0">
                    <a:pos x="T2" y="T3"/>
                  </a:cxn>
                  <a:cxn ang="0">
                    <a:pos x="T4" y="T5"/>
                  </a:cxn>
                  <a:cxn ang="0">
                    <a:pos x="T6" y="T7"/>
                  </a:cxn>
                  <a:cxn ang="0">
                    <a:pos x="T8" y="T9"/>
                  </a:cxn>
                </a:cxnLst>
                <a:rect l="0" t="0" r="r" b="b"/>
                <a:pathLst>
                  <a:path w="154" h="306">
                    <a:moveTo>
                      <a:pt x="0" y="0"/>
                    </a:moveTo>
                    <a:lnTo>
                      <a:pt x="0" y="32"/>
                    </a:lnTo>
                    <a:lnTo>
                      <a:pt x="154" y="306"/>
                    </a:lnTo>
                    <a:lnTo>
                      <a:pt x="154" y="29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68" name="Freeform 211"/>
              <p:cNvSpPr/>
              <p:nvPr/>
            </p:nvSpPr>
            <p:spPr bwMode="auto">
              <a:xfrm>
                <a:off x="2459" y="2065"/>
                <a:ext cx="16" cy="60"/>
              </a:xfrm>
              <a:custGeom>
                <a:avLst/>
                <a:gdLst>
                  <a:gd name="T0" fmla="*/ 0 w 16"/>
                  <a:gd name="T1" fmla="*/ 0 h 60"/>
                  <a:gd name="T2" fmla="*/ 16 w 16"/>
                  <a:gd name="T3" fmla="*/ 30 h 60"/>
                  <a:gd name="T4" fmla="*/ 16 w 16"/>
                  <a:gd name="T5" fmla="*/ 60 h 60"/>
                  <a:gd name="T6" fmla="*/ 0 w 16"/>
                  <a:gd name="T7" fmla="*/ 32 h 60"/>
                  <a:gd name="T8" fmla="*/ 0 w 16"/>
                  <a:gd name="T9" fmla="*/ 0 h 60"/>
                </a:gdLst>
                <a:ahLst/>
                <a:cxnLst>
                  <a:cxn ang="0">
                    <a:pos x="T0" y="T1"/>
                  </a:cxn>
                  <a:cxn ang="0">
                    <a:pos x="T2" y="T3"/>
                  </a:cxn>
                  <a:cxn ang="0">
                    <a:pos x="T4" y="T5"/>
                  </a:cxn>
                  <a:cxn ang="0">
                    <a:pos x="T6" y="T7"/>
                  </a:cxn>
                  <a:cxn ang="0">
                    <a:pos x="T8" y="T9"/>
                  </a:cxn>
                </a:cxnLst>
                <a:rect l="0" t="0" r="r" b="b"/>
                <a:pathLst>
                  <a:path w="16" h="60">
                    <a:moveTo>
                      <a:pt x="0" y="0"/>
                    </a:moveTo>
                    <a:lnTo>
                      <a:pt x="16" y="30"/>
                    </a:lnTo>
                    <a:lnTo>
                      <a:pt x="16" y="6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69" name="Freeform 212"/>
              <p:cNvSpPr/>
              <p:nvPr/>
            </p:nvSpPr>
            <p:spPr bwMode="auto">
              <a:xfrm>
                <a:off x="2541" y="2209"/>
                <a:ext cx="24" cy="64"/>
              </a:xfrm>
              <a:custGeom>
                <a:avLst/>
                <a:gdLst>
                  <a:gd name="T0" fmla="*/ 24 w 24"/>
                  <a:gd name="T1" fmla="*/ 44 h 64"/>
                  <a:gd name="T2" fmla="*/ 24 w 24"/>
                  <a:gd name="T3" fmla="*/ 64 h 64"/>
                  <a:gd name="T4" fmla="*/ 0 w 24"/>
                  <a:gd name="T5" fmla="*/ 24 h 64"/>
                  <a:gd name="T6" fmla="*/ 0 w 24"/>
                  <a:gd name="T7" fmla="*/ 0 h 64"/>
                  <a:gd name="T8" fmla="*/ 24 w 24"/>
                  <a:gd name="T9" fmla="*/ 44 h 64"/>
                </a:gdLst>
                <a:ahLst/>
                <a:cxnLst>
                  <a:cxn ang="0">
                    <a:pos x="T0" y="T1"/>
                  </a:cxn>
                  <a:cxn ang="0">
                    <a:pos x="T2" y="T3"/>
                  </a:cxn>
                  <a:cxn ang="0">
                    <a:pos x="T4" y="T5"/>
                  </a:cxn>
                  <a:cxn ang="0">
                    <a:pos x="T6" y="T7"/>
                  </a:cxn>
                  <a:cxn ang="0">
                    <a:pos x="T8" y="T9"/>
                  </a:cxn>
                </a:cxnLst>
                <a:rect l="0" t="0" r="r" b="b"/>
                <a:pathLst>
                  <a:path w="24" h="64">
                    <a:moveTo>
                      <a:pt x="24" y="44"/>
                    </a:moveTo>
                    <a:lnTo>
                      <a:pt x="24" y="64"/>
                    </a:lnTo>
                    <a:lnTo>
                      <a:pt x="0" y="24"/>
                    </a:lnTo>
                    <a:lnTo>
                      <a:pt x="0" y="0"/>
                    </a:lnTo>
                    <a:lnTo>
                      <a:pt x="24" y="44"/>
                    </a:lnTo>
                    <a:close/>
                  </a:path>
                </a:pathLst>
              </a:custGeom>
              <a:grpFill/>
              <a:ln>
                <a:noFill/>
              </a:ln>
            </p:spPr>
            <p:txBody>
              <a:bodyPr vert="horz" wrap="square" lIns="91440" tIns="45720" rIns="91440" bIns="45720" numCol="1" anchor="t" anchorCtr="0" compatLnSpc="1"/>
              <a:lstStyle/>
              <a:p>
                <a:endParaRPr lang="zh-CN" altLang="en-US"/>
              </a:p>
            </p:txBody>
          </p:sp>
          <p:sp>
            <p:nvSpPr>
              <p:cNvPr id="1570" name="Freeform 213"/>
              <p:cNvSpPr/>
              <p:nvPr/>
            </p:nvSpPr>
            <p:spPr bwMode="auto">
              <a:xfrm>
                <a:off x="2579" y="2279"/>
                <a:ext cx="10" cy="36"/>
              </a:xfrm>
              <a:custGeom>
                <a:avLst/>
                <a:gdLst>
                  <a:gd name="T0" fmla="*/ 0 w 10"/>
                  <a:gd name="T1" fmla="*/ 0 h 36"/>
                  <a:gd name="T2" fmla="*/ 10 w 10"/>
                  <a:gd name="T3" fmla="*/ 18 h 36"/>
                  <a:gd name="T4" fmla="*/ 10 w 10"/>
                  <a:gd name="T5" fmla="*/ 36 h 36"/>
                  <a:gd name="T6" fmla="*/ 0 w 10"/>
                  <a:gd name="T7" fmla="*/ 20 h 36"/>
                  <a:gd name="T8" fmla="*/ 0 w 10"/>
                  <a:gd name="T9" fmla="*/ 0 h 36"/>
                </a:gdLst>
                <a:ahLst/>
                <a:cxnLst>
                  <a:cxn ang="0">
                    <a:pos x="T0" y="T1"/>
                  </a:cxn>
                  <a:cxn ang="0">
                    <a:pos x="T2" y="T3"/>
                  </a:cxn>
                  <a:cxn ang="0">
                    <a:pos x="T4" y="T5"/>
                  </a:cxn>
                  <a:cxn ang="0">
                    <a:pos x="T6" y="T7"/>
                  </a:cxn>
                  <a:cxn ang="0">
                    <a:pos x="T8" y="T9"/>
                  </a:cxn>
                </a:cxnLst>
                <a:rect l="0" t="0" r="r" b="b"/>
                <a:pathLst>
                  <a:path w="10" h="36">
                    <a:moveTo>
                      <a:pt x="0" y="0"/>
                    </a:moveTo>
                    <a:lnTo>
                      <a:pt x="10" y="18"/>
                    </a:lnTo>
                    <a:lnTo>
                      <a:pt x="10" y="36"/>
                    </a:lnTo>
                    <a:lnTo>
                      <a:pt x="0"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71" name="Freeform 214"/>
              <p:cNvSpPr/>
              <p:nvPr/>
            </p:nvSpPr>
            <p:spPr bwMode="auto">
              <a:xfrm>
                <a:off x="2605" y="2323"/>
                <a:ext cx="8" cy="30"/>
              </a:xfrm>
              <a:custGeom>
                <a:avLst/>
                <a:gdLst>
                  <a:gd name="T0" fmla="*/ 8 w 8"/>
                  <a:gd name="T1" fmla="*/ 14 h 30"/>
                  <a:gd name="T2" fmla="*/ 8 w 8"/>
                  <a:gd name="T3" fmla="*/ 30 h 30"/>
                  <a:gd name="T4" fmla="*/ 0 w 8"/>
                  <a:gd name="T5" fmla="*/ 16 h 30"/>
                  <a:gd name="T6" fmla="*/ 0 w 8"/>
                  <a:gd name="T7" fmla="*/ 0 h 30"/>
                  <a:gd name="T8" fmla="*/ 8 w 8"/>
                  <a:gd name="T9" fmla="*/ 14 h 30"/>
                </a:gdLst>
                <a:ahLst/>
                <a:cxnLst>
                  <a:cxn ang="0">
                    <a:pos x="T0" y="T1"/>
                  </a:cxn>
                  <a:cxn ang="0">
                    <a:pos x="T2" y="T3"/>
                  </a:cxn>
                  <a:cxn ang="0">
                    <a:pos x="T4" y="T5"/>
                  </a:cxn>
                  <a:cxn ang="0">
                    <a:pos x="T6" y="T7"/>
                  </a:cxn>
                  <a:cxn ang="0">
                    <a:pos x="T8" y="T9"/>
                  </a:cxn>
                </a:cxnLst>
                <a:rect l="0" t="0" r="r" b="b"/>
                <a:pathLst>
                  <a:path w="8" h="30">
                    <a:moveTo>
                      <a:pt x="8" y="14"/>
                    </a:moveTo>
                    <a:lnTo>
                      <a:pt x="8" y="30"/>
                    </a:lnTo>
                    <a:lnTo>
                      <a:pt x="0" y="16"/>
                    </a:lnTo>
                    <a:lnTo>
                      <a:pt x="0" y="0"/>
                    </a:lnTo>
                    <a:lnTo>
                      <a:pt x="8" y="14"/>
                    </a:lnTo>
                    <a:close/>
                  </a:path>
                </a:pathLst>
              </a:custGeom>
              <a:grpFill/>
              <a:ln>
                <a:noFill/>
              </a:ln>
            </p:spPr>
            <p:txBody>
              <a:bodyPr vert="horz" wrap="square" lIns="91440" tIns="45720" rIns="91440" bIns="45720" numCol="1" anchor="t" anchorCtr="0" compatLnSpc="1"/>
              <a:lstStyle/>
              <a:p>
                <a:endParaRPr lang="zh-CN" altLang="en-US"/>
              </a:p>
            </p:txBody>
          </p:sp>
          <p:sp>
            <p:nvSpPr>
              <p:cNvPr id="1572" name="Freeform 215"/>
              <p:cNvSpPr/>
              <p:nvPr/>
            </p:nvSpPr>
            <p:spPr bwMode="auto">
              <a:xfrm>
                <a:off x="2459" y="2121"/>
                <a:ext cx="34" cy="86"/>
              </a:xfrm>
              <a:custGeom>
                <a:avLst/>
                <a:gdLst>
                  <a:gd name="T0" fmla="*/ 0 w 34"/>
                  <a:gd name="T1" fmla="*/ 0 h 86"/>
                  <a:gd name="T2" fmla="*/ 34 w 34"/>
                  <a:gd name="T3" fmla="*/ 58 h 86"/>
                  <a:gd name="T4" fmla="*/ 34 w 34"/>
                  <a:gd name="T5" fmla="*/ 86 h 86"/>
                  <a:gd name="T6" fmla="*/ 0 w 34"/>
                  <a:gd name="T7" fmla="*/ 32 h 86"/>
                  <a:gd name="T8" fmla="*/ 0 w 34"/>
                  <a:gd name="T9" fmla="*/ 0 h 86"/>
                </a:gdLst>
                <a:ahLst/>
                <a:cxnLst>
                  <a:cxn ang="0">
                    <a:pos x="T0" y="T1"/>
                  </a:cxn>
                  <a:cxn ang="0">
                    <a:pos x="T2" y="T3"/>
                  </a:cxn>
                  <a:cxn ang="0">
                    <a:pos x="T4" y="T5"/>
                  </a:cxn>
                  <a:cxn ang="0">
                    <a:pos x="T6" y="T7"/>
                  </a:cxn>
                  <a:cxn ang="0">
                    <a:pos x="T8" y="T9"/>
                  </a:cxn>
                </a:cxnLst>
                <a:rect l="0" t="0" r="r" b="b"/>
                <a:pathLst>
                  <a:path w="34" h="86">
                    <a:moveTo>
                      <a:pt x="0" y="0"/>
                    </a:moveTo>
                    <a:lnTo>
                      <a:pt x="34" y="58"/>
                    </a:lnTo>
                    <a:lnTo>
                      <a:pt x="34" y="86"/>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73" name="Freeform 216"/>
              <p:cNvSpPr/>
              <p:nvPr/>
            </p:nvSpPr>
            <p:spPr bwMode="auto">
              <a:xfrm>
                <a:off x="2509" y="2205"/>
                <a:ext cx="104" cy="186"/>
              </a:xfrm>
              <a:custGeom>
                <a:avLst/>
                <a:gdLst>
                  <a:gd name="T0" fmla="*/ 104 w 104"/>
                  <a:gd name="T1" fmla="*/ 170 h 186"/>
                  <a:gd name="T2" fmla="*/ 104 w 104"/>
                  <a:gd name="T3" fmla="*/ 186 h 186"/>
                  <a:gd name="T4" fmla="*/ 0 w 104"/>
                  <a:gd name="T5" fmla="*/ 26 h 186"/>
                  <a:gd name="T6" fmla="*/ 0 w 104"/>
                  <a:gd name="T7" fmla="*/ 0 h 186"/>
                  <a:gd name="T8" fmla="*/ 104 w 104"/>
                  <a:gd name="T9" fmla="*/ 170 h 186"/>
                </a:gdLst>
                <a:ahLst/>
                <a:cxnLst>
                  <a:cxn ang="0">
                    <a:pos x="T0" y="T1"/>
                  </a:cxn>
                  <a:cxn ang="0">
                    <a:pos x="T2" y="T3"/>
                  </a:cxn>
                  <a:cxn ang="0">
                    <a:pos x="T4" y="T5"/>
                  </a:cxn>
                  <a:cxn ang="0">
                    <a:pos x="T6" y="T7"/>
                  </a:cxn>
                  <a:cxn ang="0">
                    <a:pos x="T8" y="T9"/>
                  </a:cxn>
                </a:cxnLst>
                <a:rect l="0" t="0" r="r" b="b"/>
                <a:pathLst>
                  <a:path w="104" h="186">
                    <a:moveTo>
                      <a:pt x="104" y="170"/>
                    </a:moveTo>
                    <a:lnTo>
                      <a:pt x="104" y="186"/>
                    </a:lnTo>
                    <a:lnTo>
                      <a:pt x="0" y="26"/>
                    </a:lnTo>
                    <a:lnTo>
                      <a:pt x="0" y="0"/>
                    </a:lnTo>
                    <a:lnTo>
                      <a:pt x="104" y="170"/>
                    </a:lnTo>
                    <a:close/>
                  </a:path>
                </a:pathLst>
              </a:custGeom>
              <a:grpFill/>
              <a:ln>
                <a:noFill/>
              </a:ln>
            </p:spPr>
            <p:txBody>
              <a:bodyPr vert="horz" wrap="square" lIns="91440" tIns="45720" rIns="91440" bIns="45720" numCol="1" anchor="t" anchorCtr="0" compatLnSpc="1"/>
              <a:lstStyle/>
              <a:p>
                <a:endParaRPr lang="zh-CN" altLang="en-US"/>
              </a:p>
            </p:txBody>
          </p:sp>
          <p:sp>
            <p:nvSpPr>
              <p:cNvPr id="1574" name="Freeform 217"/>
              <p:cNvSpPr/>
              <p:nvPr/>
            </p:nvSpPr>
            <p:spPr bwMode="auto">
              <a:xfrm>
                <a:off x="2459" y="2181"/>
                <a:ext cx="58" cy="114"/>
              </a:xfrm>
              <a:custGeom>
                <a:avLst/>
                <a:gdLst>
                  <a:gd name="T0" fmla="*/ 0 w 58"/>
                  <a:gd name="T1" fmla="*/ 0 h 114"/>
                  <a:gd name="T2" fmla="*/ 58 w 58"/>
                  <a:gd name="T3" fmla="*/ 88 h 114"/>
                  <a:gd name="T4" fmla="*/ 58 w 58"/>
                  <a:gd name="T5" fmla="*/ 114 h 114"/>
                  <a:gd name="T6" fmla="*/ 0 w 58"/>
                  <a:gd name="T7" fmla="*/ 32 h 114"/>
                  <a:gd name="T8" fmla="*/ 0 w 58"/>
                  <a:gd name="T9" fmla="*/ 0 h 114"/>
                </a:gdLst>
                <a:ahLst/>
                <a:cxnLst>
                  <a:cxn ang="0">
                    <a:pos x="T0" y="T1"/>
                  </a:cxn>
                  <a:cxn ang="0">
                    <a:pos x="T2" y="T3"/>
                  </a:cxn>
                  <a:cxn ang="0">
                    <a:pos x="T4" y="T5"/>
                  </a:cxn>
                  <a:cxn ang="0">
                    <a:pos x="T6" y="T7"/>
                  </a:cxn>
                  <a:cxn ang="0">
                    <a:pos x="T8" y="T9"/>
                  </a:cxn>
                </a:cxnLst>
                <a:rect l="0" t="0" r="r" b="b"/>
                <a:pathLst>
                  <a:path w="58" h="114">
                    <a:moveTo>
                      <a:pt x="0" y="0"/>
                    </a:moveTo>
                    <a:lnTo>
                      <a:pt x="58" y="88"/>
                    </a:lnTo>
                    <a:lnTo>
                      <a:pt x="58" y="11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75" name="Freeform 218"/>
              <p:cNvSpPr/>
              <p:nvPr/>
            </p:nvSpPr>
            <p:spPr bwMode="auto">
              <a:xfrm>
                <a:off x="2575" y="2357"/>
                <a:ext cx="38" cy="72"/>
              </a:xfrm>
              <a:custGeom>
                <a:avLst/>
                <a:gdLst>
                  <a:gd name="T0" fmla="*/ 38 w 38"/>
                  <a:gd name="T1" fmla="*/ 56 h 72"/>
                  <a:gd name="T2" fmla="*/ 38 w 38"/>
                  <a:gd name="T3" fmla="*/ 72 h 72"/>
                  <a:gd name="T4" fmla="*/ 0 w 38"/>
                  <a:gd name="T5" fmla="*/ 20 h 72"/>
                  <a:gd name="T6" fmla="*/ 0 w 38"/>
                  <a:gd name="T7" fmla="*/ 0 h 72"/>
                  <a:gd name="T8" fmla="*/ 38 w 38"/>
                  <a:gd name="T9" fmla="*/ 56 h 72"/>
                </a:gdLst>
                <a:ahLst/>
                <a:cxnLst>
                  <a:cxn ang="0">
                    <a:pos x="T0" y="T1"/>
                  </a:cxn>
                  <a:cxn ang="0">
                    <a:pos x="T2" y="T3"/>
                  </a:cxn>
                  <a:cxn ang="0">
                    <a:pos x="T4" y="T5"/>
                  </a:cxn>
                  <a:cxn ang="0">
                    <a:pos x="T6" y="T7"/>
                  </a:cxn>
                  <a:cxn ang="0">
                    <a:pos x="T8" y="T9"/>
                  </a:cxn>
                </a:cxnLst>
                <a:rect l="0" t="0" r="r" b="b"/>
                <a:pathLst>
                  <a:path w="38" h="72">
                    <a:moveTo>
                      <a:pt x="38" y="56"/>
                    </a:moveTo>
                    <a:lnTo>
                      <a:pt x="38" y="72"/>
                    </a:lnTo>
                    <a:lnTo>
                      <a:pt x="0" y="20"/>
                    </a:lnTo>
                    <a:lnTo>
                      <a:pt x="0" y="0"/>
                    </a:lnTo>
                    <a:lnTo>
                      <a:pt x="38" y="56"/>
                    </a:lnTo>
                    <a:close/>
                  </a:path>
                </a:pathLst>
              </a:custGeom>
              <a:grpFill/>
              <a:ln>
                <a:noFill/>
              </a:ln>
            </p:spPr>
            <p:txBody>
              <a:bodyPr vert="horz" wrap="square" lIns="91440" tIns="45720" rIns="91440" bIns="45720" numCol="1" anchor="t" anchorCtr="0" compatLnSpc="1"/>
              <a:lstStyle/>
              <a:p>
                <a:endParaRPr lang="zh-CN" altLang="en-US"/>
              </a:p>
            </p:txBody>
          </p:sp>
          <p:sp>
            <p:nvSpPr>
              <p:cNvPr id="1576" name="Freeform 219"/>
              <p:cNvSpPr/>
              <p:nvPr/>
            </p:nvSpPr>
            <p:spPr bwMode="auto">
              <a:xfrm>
                <a:off x="2459" y="2235"/>
                <a:ext cx="16" cy="52"/>
              </a:xfrm>
              <a:custGeom>
                <a:avLst/>
                <a:gdLst>
                  <a:gd name="T0" fmla="*/ 0 w 16"/>
                  <a:gd name="T1" fmla="*/ 0 h 52"/>
                  <a:gd name="T2" fmla="*/ 16 w 16"/>
                  <a:gd name="T3" fmla="*/ 24 h 52"/>
                  <a:gd name="T4" fmla="*/ 16 w 16"/>
                  <a:gd name="T5" fmla="*/ 52 h 52"/>
                  <a:gd name="T6" fmla="*/ 0 w 16"/>
                  <a:gd name="T7" fmla="*/ 30 h 52"/>
                  <a:gd name="T8" fmla="*/ 0 w 16"/>
                  <a:gd name="T9" fmla="*/ 0 h 52"/>
                </a:gdLst>
                <a:ahLst/>
                <a:cxnLst>
                  <a:cxn ang="0">
                    <a:pos x="T0" y="T1"/>
                  </a:cxn>
                  <a:cxn ang="0">
                    <a:pos x="T2" y="T3"/>
                  </a:cxn>
                  <a:cxn ang="0">
                    <a:pos x="T4" y="T5"/>
                  </a:cxn>
                  <a:cxn ang="0">
                    <a:pos x="T6" y="T7"/>
                  </a:cxn>
                  <a:cxn ang="0">
                    <a:pos x="T8" y="T9"/>
                  </a:cxn>
                </a:cxnLst>
                <a:rect l="0" t="0" r="r" b="b"/>
                <a:pathLst>
                  <a:path w="16" h="52">
                    <a:moveTo>
                      <a:pt x="0" y="0"/>
                    </a:moveTo>
                    <a:lnTo>
                      <a:pt x="16" y="24"/>
                    </a:lnTo>
                    <a:lnTo>
                      <a:pt x="16" y="52"/>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77" name="Freeform 220"/>
              <p:cNvSpPr/>
              <p:nvPr/>
            </p:nvSpPr>
            <p:spPr bwMode="auto">
              <a:xfrm>
                <a:off x="2491" y="2279"/>
                <a:ext cx="56" cy="102"/>
              </a:xfrm>
              <a:custGeom>
                <a:avLst/>
                <a:gdLst>
                  <a:gd name="T0" fmla="*/ 56 w 56"/>
                  <a:gd name="T1" fmla="*/ 80 h 102"/>
                  <a:gd name="T2" fmla="*/ 56 w 56"/>
                  <a:gd name="T3" fmla="*/ 102 h 102"/>
                  <a:gd name="T4" fmla="*/ 0 w 56"/>
                  <a:gd name="T5" fmla="*/ 28 h 102"/>
                  <a:gd name="T6" fmla="*/ 0 w 56"/>
                  <a:gd name="T7" fmla="*/ 0 h 102"/>
                  <a:gd name="T8" fmla="*/ 56 w 56"/>
                  <a:gd name="T9" fmla="*/ 80 h 102"/>
                </a:gdLst>
                <a:ahLst/>
                <a:cxnLst>
                  <a:cxn ang="0">
                    <a:pos x="T0" y="T1"/>
                  </a:cxn>
                  <a:cxn ang="0">
                    <a:pos x="T2" y="T3"/>
                  </a:cxn>
                  <a:cxn ang="0">
                    <a:pos x="T4" y="T5"/>
                  </a:cxn>
                  <a:cxn ang="0">
                    <a:pos x="T6" y="T7"/>
                  </a:cxn>
                  <a:cxn ang="0">
                    <a:pos x="T8" y="T9"/>
                  </a:cxn>
                </a:cxnLst>
                <a:rect l="0" t="0" r="r" b="b"/>
                <a:pathLst>
                  <a:path w="56" h="102">
                    <a:moveTo>
                      <a:pt x="56" y="80"/>
                    </a:moveTo>
                    <a:lnTo>
                      <a:pt x="56" y="102"/>
                    </a:lnTo>
                    <a:lnTo>
                      <a:pt x="0" y="28"/>
                    </a:lnTo>
                    <a:lnTo>
                      <a:pt x="0" y="0"/>
                    </a:lnTo>
                    <a:lnTo>
                      <a:pt x="56" y="80"/>
                    </a:lnTo>
                    <a:close/>
                  </a:path>
                </a:pathLst>
              </a:custGeom>
              <a:grpFill/>
              <a:ln>
                <a:noFill/>
              </a:ln>
            </p:spPr>
            <p:txBody>
              <a:bodyPr vert="horz" wrap="square" lIns="91440" tIns="45720" rIns="91440" bIns="45720" numCol="1" anchor="t" anchorCtr="0" compatLnSpc="1"/>
              <a:lstStyle/>
              <a:p>
                <a:endParaRPr lang="zh-CN" altLang="en-US"/>
              </a:p>
            </p:txBody>
          </p:sp>
          <p:sp>
            <p:nvSpPr>
              <p:cNvPr id="1578" name="Freeform 221"/>
              <p:cNvSpPr/>
              <p:nvPr/>
            </p:nvSpPr>
            <p:spPr bwMode="auto">
              <a:xfrm>
                <a:off x="2563" y="2379"/>
                <a:ext cx="8" cy="34"/>
              </a:xfrm>
              <a:custGeom>
                <a:avLst/>
                <a:gdLst>
                  <a:gd name="T0" fmla="*/ 8 w 8"/>
                  <a:gd name="T1" fmla="*/ 14 h 34"/>
                  <a:gd name="T2" fmla="*/ 8 w 8"/>
                  <a:gd name="T3" fmla="*/ 34 h 34"/>
                  <a:gd name="T4" fmla="*/ 0 w 8"/>
                  <a:gd name="T5" fmla="*/ 22 h 34"/>
                  <a:gd name="T6" fmla="*/ 0 w 8"/>
                  <a:gd name="T7" fmla="*/ 0 h 34"/>
                  <a:gd name="T8" fmla="*/ 8 w 8"/>
                  <a:gd name="T9" fmla="*/ 14 h 34"/>
                </a:gdLst>
                <a:ahLst/>
                <a:cxnLst>
                  <a:cxn ang="0">
                    <a:pos x="T0" y="T1"/>
                  </a:cxn>
                  <a:cxn ang="0">
                    <a:pos x="T2" y="T3"/>
                  </a:cxn>
                  <a:cxn ang="0">
                    <a:pos x="T4" y="T5"/>
                  </a:cxn>
                  <a:cxn ang="0">
                    <a:pos x="T6" y="T7"/>
                  </a:cxn>
                  <a:cxn ang="0">
                    <a:pos x="T8" y="T9"/>
                  </a:cxn>
                </a:cxnLst>
                <a:rect l="0" t="0" r="r" b="b"/>
                <a:pathLst>
                  <a:path w="8" h="34">
                    <a:moveTo>
                      <a:pt x="8" y="14"/>
                    </a:moveTo>
                    <a:lnTo>
                      <a:pt x="8" y="34"/>
                    </a:lnTo>
                    <a:lnTo>
                      <a:pt x="0" y="22"/>
                    </a:lnTo>
                    <a:lnTo>
                      <a:pt x="0" y="0"/>
                    </a:lnTo>
                    <a:lnTo>
                      <a:pt x="8" y="14"/>
                    </a:lnTo>
                    <a:close/>
                  </a:path>
                </a:pathLst>
              </a:custGeom>
              <a:grpFill/>
              <a:ln>
                <a:noFill/>
              </a:ln>
            </p:spPr>
            <p:txBody>
              <a:bodyPr vert="horz" wrap="square" lIns="91440" tIns="45720" rIns="91440" bIns="45720" numCol="1" anchor="t" anchorCtr="0" compatLnSpc="1"/>
              <a:lstStyle/>
              <a:p>
                <a:endParaRPr lang="zh-CN" altLang="en-US"/>
              </a:p>
            </p:txBody>
          </p:sp>
          <p:sp>
            <p:nvSpPr>
              <p:cNvPr id="1579" name="Freeform 222"/>
              <p:cNvSpPr/>
              <p:nvPr/>
            </p:nvSpPr>
            <p:spPr bwMode="auto">
              <a:xfrm>
                <a:off x="2587" y="2413"/>
                <a:ext cx="26" cy="52"/>
              </a:xfrm>
              <a:custGeom>
                <a:avLst/>
                <a:gdLst>
                  <a:gd name="T0" fmla="*/ 26 w 26"/>
                  <a:gd name="T1" fmla="*/ 36 h 52"/>
                  <a:gd name="T2" fmla="*/ 26 w 26"/>
                  <a:gd name="T3" fmla="*/ 52 h 52"/>
                  <a:gd name="T4" fmla="*/ 0 w 26"/>
                  <a:gd name="T5" fmla="*/ 20 h 52"/>
                  <a:gd name="T6" fmla="*/ 0 w 26"/>
                  <a:gd name="T7" fmla="*/ 0 h 52"/>
                  <a:gd name="T8" fmla="*/ 26 w 26"/>
                  <a:gd name="T9" fmla="*/ 36 h 52"/>
                </a:gdLst>
                <a:ahLst/>
                <a:cxnLst>
                  <a:cxn ang="0">
                    <a:pos x="T0" y="T1"/>
                  </a:cxn>
                  <a:cxn ang="0">
                    <a:pos x="T2" y="T3"/>
                  </a:cxn>
                  <a:cxn ang="0">
                    <a:pos x="T4" y="T5"/>
                  </a:cxn>
                  <a:cxn ang="0">
                    <a:pos x="T6" y="T7"/>
                  </a:cxn>
                  <a:cxn ang="0">
                    <a:pos x="T8" y="T9"/>
                  </a:cxn>
                </a:cxnLst>
                <a:rect l="0" t="0" r="r" b="b"/>
                <a:pathLst>
                  <a:path w="26" h="52">
                    <a:moveTo>
                      <a:pt x="26" y="36"/>
                    </a:moveTo>
                    <a:lnTo>
                      <a:pt x="26" y="52"/>
                    </a:lnTo>
                    <a:lnTo>
                      <a:pt x="0" y="20"/>
                    </a:lnTo>
                    <a:lnTo>
                      <a:pt x="0" y="0"/>
                    </a:lnTo>
                    <a:lnTo>
                      <a:pt x="26" y="36"/>
                    </a:lnTo>
                    <a:close/>
                  </a:path>
                </a:pathLst>
              </a:custGeom>
              <a:grpFill/>
              <a:ln>
                <a:noFill/>
              </a:ln>
            </p:spPr>
            <p:txBody>
              <a:bodyPr vert="horz" wrap="square" lIns="91440" tIns="45720" rIns="91440" bIns="45720" numCol="1" anchor="t" anchorCtr="0" compatLnSpc="1"/>
              <a:lstStyle/>
              <a:p>
                <a:endParaRPr lang="zh-CN" altLang="en-US"/>
              </a:p>
            </p:txBody>
          </p:sp>
          <p:sp>
            <p:nvSpPr>
              <p:cNvPr id="1580" name="Freeform 223"/>
              <p:cNvSpPr/>
              <p:nvPr/>
            </p:nvSpPr>
            <p:spPr bwMode="auto">
              <a:xfrm>
                <a:off x="2459" y="2291"/>
                <a:ext cx="48" cy="88"/>
              </a:xfrm>
              <a:custGeom>
                <a:avLst/>
                <a:gdLst>
                  <a:gd name="T0" fmla="*/ 0 w 48"/>
                  <a:gd name="T1" fmla="*/ 0 h 88"/>
                  <a:gd name="T2" fmla="*/ 48 w 48"/>
                  <a:gd name="T3" fmla="*/ 62 h 88"/>
                  <a:gd name="T4" fmla="*/ 48 w 48"/>
                  <a:gd name="T5" fmla="*/ 88 h 88"/>
                  <a:gd name="T6" fmla="*/ 0 w 48"/>
                  <a:gd name="T7" fmla="*/ 30 h 88"/>
                  <a:gd name="T8" fmla="*/ 0 w 48"/>
                  <a:gd name="T9" fmla="*/ 0 h 88"/>
                </a:gdLst>
                <a:ahLst/>
                <a:cxnLst>
                  <a:cxn ang="0">
                    <a:pos x="T0" y="T1"/>
                  </a:cxn>
                  <a:cxn ang="0">
                    <a:pos x="T2" y="T3"/>
                  </a:cxn>
                  <a:cxn ang="0">
                    <a:pos x="T4" y="T5"/>
                  </a:cxn>
                  <a:cxn ang="0">
                    <a:pos x="T6" y="T7"/>
                  </a:cxn>
                  <a:cxn ang="0">
                    <a:pos x="T8" y="T9"/>
                  </a:cxn>
                </a:cxnLst>
                <a:rect l="0" t="0" r="r" b="b"/>
                <a:pathLst>
                  <a:path w="48" h="88">
                    <a:moveTo>
                      <a:pt x="0" y="0"/>
                    </a:moveTo>
                    <a:lnTo>
                      <a:pt x="48" y="62"/>
                    </a:lnTo>
                    <a:lnTo>
                      <a:pt x="48" y="88"/>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81" name="Freeform 224"/>
              <p:cNvSpPr/>
              <p:nvPr/>
            </p:nvSpPr>
            <p:spPr bwMode="auto">
              <a:xfrm>
                <a:off x="2523" y="2371"/>
                <a:ext cx="10" cy="38"/>
              </a:xfrm>
              <a:custGeom>
                <a:avLst/>
                <a:gdLst>
                  <a:gd name="T0" fmla="*/ 10 w 10"/>
                  <a:gd name="T1" fmla="*/ 38 h 38"/>
                  <a:gd name="T2" fmla="*/ 0 w 10"/>
                  <a:gd name="T3" fmla="*/ 26 h 38"/>
                  <a:gd name="T4" fmla="*/ 0 w 10"/>
                  <a:gd name="T5" fmla="*/ 0 h 38"/>
                  <a:gd name="T6" fmla="*/ 10 w 10"/>
                  <a:gd name="T7" fmla="*/ 14 h 38"/>
                  <a:gd name="T8" fmla="*/ 10 w 10"/>
                  <a:gd name="T9" fmla="*/ 36 h 38"/>
                  <a:gd name="T10" fmla="*/ 10 w 10"/>
                  <a:gd name="T11" fmla="*/ 38 h 38"/>
                </a:gdLst>
                <a:ahLst/>
                <a:cxnLst>
                  <a:cxn ang="0">
                    <a:pos x="T0" y="T1"/>
                  </a:cxn>
                  <a:cxn ang="0">
                    <a:pos x="T2" y="T3"/>
                  </a:cxn>
                  <a:cxn ang="0">
                    <a:pos x="T4" y="T5"/>
                  </a:cxn>
                  <a:cxn ang="0">
                    <a:pos x="T6" y="T7"/>
                  </a:cxn>
                  <a:cxn ang="0">
                    <a:pos x="T8" y="T9"/>
                  </a:cxn>
                  <a:cxn ang="0">
                    <a:pos x="T10" y="T11"/>
                  </a:cxn>
                </a:cxnLst>
                <a:rect l="0" t="0" r="r" b="b"/>
                <a:pathLst>
                  <a:path w="10" h="38">
                    <a:moveTo>
                      <a:pt x="10" y="38"/>
                    </a:moveTo>
                    <a:lnTo>
                      <a:pt x="0" y="26"/>
                    </a:lnTo>
                    <a:lnTo>
                      <a:pt x="0" y="0"/>
                    </a:lnTo>
                    <a:lnTo>
                      <a:pt x="10" y="14"/>
                    </a:lnTo>
                    <a:lnTo>
                      <a:pt x="10" y="36"/>
                    </a:lnTo>
                    <a:lnTo>
                      <a:pt x="10" y="38"/>
                    </a:lnTo>
                    <a:close/>
                  </a:path>
                </a:pathLst>
              </a:custGeom>
              <a:grpFill/>
              <a:ln>
                <a:noFill/>
              </a:ln>
            </p:spPr>
            <p:txBody>
              <a:bodyPr vert="horz" wrap="square" lIns="91440" tIns="45720" rIns="91440" bIns="45720" numCol="1" anchor="t" anchorCtr="0" compatLnSpc="1"/>
              <a:lstStyle/>
              <a:p>
                <a:endParaRPr lang="zh-CN" altLang="en-US"/>
              </a:p>
            </p:txBody>
          </p:sp>
          <p:sp>
            <p:nvSpPr>
              <p:cNvPr id="1582" name="Freeform 225"/>
              <p:cNvSpPr/>
              <p:nvPr/>
            </p:nvSpPr>
            <p:spPr bwMode="auto">
              <a:xfrm>
                <a:off x="2547" y="2403"/>
                <a:ext cx="32" cy="60"/>
              </a:xfrm>
              <a:custGeom>
                <a:avLst/>
                <a:gdLst>
                  <a:gd name="T0" fmla="*/ 32 w 32"/>
                  <a:gd name="T1" fmla="*/ 40 h 60"/>
                  <a:gd name="T2" fmla="*/ 32 w 32"/>
                  <a:gd name="T3" fmla="*/ 60 h 60"/>
                  <a:gd name="T4" fmla="*/ 0 w 32"/>
                  <a:gd name="T5" fmla="*/ 22 h 60"/>
                  <a:gd name="T6" fmla="*/ 0 w 32"/>
                  <a:gd name="T7" fmla="*/ 0 h 60"/>
                  <a:gd name="T8" fmla="*/ 32 w 32"/>
                  <a:gd name="T9" fmla="*/ 40 h 60"/>
                </a:gdLst>
                <a:ahLst/>
                <a:cxnLst>
                  <a:cxn ang="0">
                    <a:pos x="T0" y="T1"/>
                  </a:cxn>
                  <a:cxn ang="0">
                    <a:pos x="T2" y="T3"/>
                  </a:cxn>
                  <a:cxn ang="0">
                    <a:pos x="T4" y="T5"/>
                  </a:cxn>
                  <a:cxn ang="0">
                    <a:pos x="T6" y="T7"/>
                  </a:cxn>
                  <a:cxn ang="0">
                    <a:pos x="T8" y="T9"/>
                  </a:cxn>
                </a:cxnLst>
                <a:rect l="0" t="0" r="r" b="b"/>
                <a:pathLst>
                  <a:path w="32" h="60">
                    <a:moveTo>
                      <a:pt x="32" y="40"/>
                    </a:moveTo>
                    <a:lnTo>
                      <a:pt x="32" y="60"/>
                    </a:lnTo>
                    <a:lnTo>
                      <a:pt x="0" y="22"/>
                    </a:lnTo>
                    <a:lnTo>
                      <a:pt x="0" y="0"/>
                    </a:lnTo>
                    <a:lnTo>
                      <a:pt x="32" y="40"/>
                    </a:lnTo>
                    <a:close/>
                  </a:path>
                </a:pathLst>
              </a:custGeom>
              <a:grpFill/>
              <a:ln>
                <a:noFill/>
              </a:ln>
            </p:spPr>
            <p:txBody>
              <a:bodyPr vert="horz" wrap="square" lIns="91440" tIns="45720" rIns="91440" bIns="45720" numCol="1" anchor="t" anchorCtr="0" compatLnSpc="1"/>
              <a:lstStyle/>
              <a:p>
                <a:endParaRPr lang="zh-CN" altLang="en-US"/>
              </a:p>
            </p:txBody>
          </p:sp>
          <p:sp>
            <p:nvSpPr>
              <p:cNvPr id="1583" name="Freeform 226"/>
              <p:cNvSpPr/>
              <p:nvPr/>
            </p:nvSpPr>
            <p:spPr bwMode="auto">
              <a:xfrm>
                <a:off x="2595" y="2463"/>
                <a:ext cx="18" cy="38"/>
              </a:xfrm>
              <a:custGeom>
                <a:avLst/>
                <a:gdLst>
                  <a:gd name="T0" fmla="*/ 18 w 18"/>
                  <a:gd name="T1" fmla="*/ 22 h 38"/>
                  <a:gd name="T2" fmla="*/ 18 w 18"/>
                  <a:gd name="T3" fmla="*/ 38 h 38"/>
                  <a:gd name="T4" fmla="*/ 0 w 18"/>
                  <a:gd name="T5" fmla="*/ 18 h 38"/>
                  <a:gd name="T6" fmla="*/ 0 w 18"/>
                  <a:gd name="T7" fmla="*/ 0 h 38"/>
                  <a:gd name="T8" fmla="*/ 18 w 18"/>
                  <a:gd name="T9" fmla="*/ 22 h 38"/>
                </a:gdLst>
                <a:ahLst/>
                <a:cxnLst>
                  <a:cxn ang="0">
                    <a:pos x="T0" y="T1"/>
                  </a:cxn>
                  <a:cxn ang="0">
                    <a:pos x="T2" y="T3"/>
                  </a:cxn>
                  <a:cxn ang="0">
                    <a:pos x="T4" y="T5"/>
                  </a:cxn>
                  <a:cxn ang="0">
                    <a:pos x="T6" y="T7"/>
                  </a:cxn>
                  <a:cxn ang="0">
                    <a:pos x="T8" y="T9"/>
                  </a:cxn>
                </a:cxnLst>
                <a:rect l="0" t="0" r="r" b="b"/>
                <a:pathLst>
                  <a:path w="18" h="38">
                    <a:moveTo>
                      <a:pt x="18" y="22"/>
                    </a:moveTo>
                    <a:lnTo>
                      <a:pt x="18" y="38"/>
                    </a:lnTo>
                    <a:lnTo>
                      <a:pt x="0" y="18"/>
                    </a:lnTo>
                    <a:lnTo>
                      <a:pt x="0" y="0"/>
                    </a:lnTo>
                    <a:lnTo>
                      <a:pt x="18" y="22"/>
                    </a:lnTo>
                    <a:close/>
                  </a:path>
                </a:pathLst>
              </a:custGeom>
              <a:grpFill/>
              <a:ln>
                <a:noFill/>
              </a:ln>
            </p:spPr>
            <p:txBody>
              <a:bodyPr vert="horz" wrap="square" lIns="91440" tIns="45720" rIns="91440" bIns="45720" numCol="1" anchor="t" anchorCtr="0" compatLnSpc="1"/>
              <a:lstStyle/>
              <a:p>
                <a:endParaRPr lang="zh-CN" altLang="en-US"/>
              </a:p>
            </p:txBody>
          </p:sp>
          <p:sp>
            <p:nvSpPr>
              <p:cNvPr id="1584" name="Freeform 227"/>
              <p:cNvSpPr/>
              <p:nvPr/>
            </p:nvSpPr>
            <p:spPr bwMode="auto">
              <a:xfrm>
                <a:off x="2595" y="2503"/>
                <a:ext cx="18" cy="36"/>
              </a:xfrm>
              <a:custGeom>
                <a:avLst/>
                <a:gdLst>
                  <a:gd name="T0" fmla="*/ 18 w 18"/>
                  <a:gd name="T1" fmla="*/ 20 h 36"/>
                  <a:gd name="T2" fmla="*/ 18 w 18"/>
                  <a:gd name="T3" fmla="*/ 36 h 36"/>
                  <a:gd name="T4" fmla="*/ 0 w 18"/>
                  <a:gd name="T5" fmla="*/ 16 h 36"/>
                  <a:gd name="T6" fmla="*/ 0 w 18"/>
                  <a:gd name="T7" fmla="*/ 0 h 36"/>
                  <a:gd name="T8" fmla="*/ 18 w 18"/>
                  <a:gd name="T9" fmla="*/ 20 h 36"/>
                </a:gdLst>
                <a:ahLst/>
                <a:cxnLst>
                  <a:cxn ang="0">
                    <a:pos x="T0" y="T1"/>
                  </a:cxn>
                  <a:cxn ang="0">
                    <a:pos x="T2" y="T3"/>
                  </a:cxn>
                  <a:cxn ang="0">
                    <a:pos x="T4" y="T5"/>
                  </a:cxn>
                  <a:cxn ang="0">
                    <a:pos x="T6" y="T7"/>
                  </a:cxn>
                  <a:cxn ang="0">
                    <a:pos x="T8" y="T9"/>
                  </a:cxn>
                </a:cxnLst>
                <a:rect l="0" t="0" r="r" b="b"/>
                <a:pathLst>
                  <a:path w="18" h="36">
                    <a:moveTo>
                      <a:pt x="18" y="20"/>
                    </a:moveTo>
                    <a:lnTo>
                      <a:pt x="18" y="36"/>
                    </a:lnTo>
                    <a:lnTo>
                      <a:pt x="0" y="16"/>
                    </a:lnTo>
                    <a:lnTo>
                      <a:pt x="0" y="0"/>
                    </a:lnTo>
                    <a:lnTo>
                      <a:pt x="18" y="20"/>
                    </a:lnTo>
                    <a:close/>
                  </a:path>
                </a:pathLst>
              </a:custGeom>
              <a:grpFill/>
              <a:ln>
                <a:noFill/>
              </a:ln>
            </p:spPr>
            <p:txBody>
              <a:bodyPr vert="horz" wrap="square" lIns="91440" tIns="45720" rIns="91440" bIns="45720" numCol="1" anchor="t" anchorCtr="0" compatLnSpc="1"/>
              <a:lstStyle/>
              <a:p>
                <a:endParaRPr lang="zh-CN" altLang="en-US"/>
              </a:p>
            </p:txBody>
          </p:sp>
          <p:sp>
            <p:nvSpPr>
              <p:cNvPr id="1585" name="Freeform 228"/>
              <p:cNvSpPr/>
              <p:nvPr/>
            </p:nvSpPr>
            <p:spPr bwMode="auto">
              <a:xfrm>
                <a:off x="2459" y="2403"/>
                <a:ext cx="50" cy="80"/>
              </a:xfrm>
              <a:custGeom>
                <a:avLst/>
                <a:gdLst>
                  <a:gd name="T0" fmla="*/ 0 w 50"/>
                  <a:gd name="T1" fmla="*/ 0 h 80"/>
                  <a:gd name="T2" fmla="*/ 50 w 50"/>
                  <a:gd name="T3" fmla="*/ 54 h 80"/>
                  <a:gd name="T4" fmla="*/ 50 w 50"/>
                  <a:gd name="T5" fmla="*/ 80 h 80"/>
                  <a:gd name="T6" fmla="*/ 0 w 50"/>
                  <a:gd name="T7" fmla="*/ 32 h 80"/>
                  <a:gd name="T8" fmla="*/ 0 w 50"/>
                  <a:gd name="T9" fmla="*/ 0 h 80"/>
                </a:gdLst>
                <a:ahLst/>
                <a:cxnLst>
                  <a:cxn ang="0">
                    <a:pos x="T0" y="T1"/>
                  </a:cxn>
                  <a:cxn ang="0">
                    <a:pos x="T2" y="T3"/>
                  </a:cxn>
                  <a:cxn ang="0">
                    <a:pos x="T4" y="T5"/>
                  </a:cxn>
                  <a:cxn ang="0">
                    <a:pos x="T6" y="T7"/>
                  </a:cxn>
                  <a:cxn ang="0">
                    <a:pos x="T8" y="T9"/>
                  </a:cxn>
                </a:cxnLst>
                <a:rect l="0" t="0" r="r" b="b"/>
                <a:pathLst>
                  <a:path w="50" h="80">
                    <a:moveTo>
                      <a:pt x="0" y="0"/>
                    </a:moveTo>
                    <a:lnTo>
                      <a:pt x="50" y="54"/>
                    </a:lnTo>
                    <a:lnTo>
                      <a:pt x="50" y="8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86" name="Freeform 229"/>
              <p:cNvSpPr/>
              <p:nvPr/>
            </p:nvSpPr>
            <p:spPr bwMode="auto">
              <a:xfrm>
                <a:off x="2525" y="2471"/>
                <a:ext cx="14" cy="38"/>
              </a:xfrm>
              <a:custGeom>
                <a:avLst/>
                <a:gdLst>
                  <a:gd name="T0" fmla="*/ 0 w 14"/>
                  <a:gd name="T1" fmla="*/ 0 h 38"/>
                  <a:gd name="T2" fmla="*/ 14 w 14"/>
                  <a:gd name="T3" fmla="*/ 16 h 38"/>
                  <a:gd name="T4" fmla="*/ 14 w 14"/>
                  <a:gd name="T5" fmla="*/ 38 h 38"/>
                  <a:gd name="T6" fmla="*/ 0 w 14"/>
                  <a:gd name="T7" fmla="*/ 26 h 38"/>
                  <a:gd name="T8" fmla="*/ 0 w 14"/>
                  <a:gd name="T9" fmla="*/ 0 h 38"/>
                </a:gdLst>
                <a:ahLst/>
                <a:cxnLst>
                  <a:cxn ang="0">
                    <a:pos x="T0" y="T1"/>
                  </a:cxn>
                  <a:cxn ang="0">
                    <a:pos x="T2" y="T3"/>
                  </a:cxn>
                  <a:cxn ang="0">
                    <a:pos x="T4" y="T5"/>
                  </a:cxn>
                  <a:cxn ang="0">
                    <a:pos x="T6" y="T7"/>
                  </a:cxn>
                  <a:cxn ang="0">
                    <a:pos x="T8" y="T9"/>
                  </a:cxn>
                </a:cxnLst>
                <a:rect l="0" t="0" r="r" b="b"/>
                <a:pathLst>
                  <a:path w="14" h="38">
                    <a:moveTo>
                      <a:pt x="0" y="0"/>
                    </a:moveTo>
                    <a:lnTo>
                      <a:pt x="14" y="16"/>
                    </a:lnTo>
                    <a:lnTo>
                      <a:pt x="14" y="38"/>
                    </a:lnTo>
                    <a:lnTo>
                      <a:pt x="0" y="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87" name="Freeform 230"/>
              <p:cNvSpPr/>
              <p:nvPr/>
            </p:nvSpPr>
            <p:spPr bwMode="auto">
              <a:xfrm>
                <a:off x="2553" y="2501"/>
                <a:ext cx="60" cy="76"/>
              </a:xfrm>
              <a:custGeom>
                <a:avLst/>
                <a:gdLst>
                  <a:gd name="T0" fmla="*/ 60 w 60"/>
                  <a:gd name="T1" fmla="*/ 62 h 76"/>
                  <a:gd name="T2" fmla="*/ 60 w 60"/>
                  <a:gd name="T3" fmla="*/ 76 h 76"/>
                  <a:gd name="T4" fmla="*/ 2 w 60"/>
                  <a:gd name="T5" fmla="*/ 22 h 76"/>
                  <a:gd name="T6" fmla="*/ 2 w 60"/>
                  <a:gd name="T7" fmla="*/ 2 h 76"/>
                  <a:gd name="T8" fmla="*/ 0 w 60"/>
                  <a:gd name="T9" fmla="*/ 0 h 76"/>
                  <a:gd name="T10" fmla="*/ 60 w 60"/>
                  <a:gd name="T11" fmla="*/ 62 h 76"/>
                </a:gdLst>
                <a:ahLst/>
                <a:cxnLst>
                  <a:cxn ang="0">
                    <a:pos x="T0" y="T1"/>
                  </a:cxn>
                  <a:cxn ang="0">
                    <a:pos x="T2" y="T3"/>
                  </a:cxn>
                  <a:cxn ang="0">
                    <a:pos x="T4" y="T5"/>
                  </a:cxn>
                  <a:cxn ang="0">
                    <a:pos x="T6" y="T7"/>
                  </a:cxn>
                  <a:cxn ang="0">
                    <a:pos x="T8" y="T9"/>
                  </a:cxn>
                  <a:cxn ang="0">
                    <a:pos x="T10" y="T11"/>
                  </a:cxn>
                </a:cxnLst>
                <a:rect l="0" t="0" r="r" b="b"/>
                <a:pathLst>
                  <a:path w="60" h="76">
                    <a:moveTo>
                      <a:pt x="60" y="62"/>
                    </a:moveTo>
                    <a:lnTo>
                      <a:pt x="60" y="76"/>
                    </a:lnTo>
                    <a:lnTo>
                      <a:pt x="2" y="22"/>
                    </a:lnTo>
                    <a:lnTo>
                      <a:pt x="2" y="2"/>
                    </a:lnTo>
                    <a:lnTo>
                      <a:pt x="0" y="0"/>
                    </a:lnTo>
                    <a:lnTo>
                      <a:pt x="60" y="62"/>
                    </a:lnTo>
                    <a:close/>
                  </a:path>
                </a:pathLst>
              </a:custGeom>
              <a:grpFill/>
              <a:ln>
                <a:noFill/>
              </a:ln>
            </p:spPr>
            <p:txBody>
              <a:bodyPr vert="horz" wrap="square" lIns="91440" tIns="45720" rIns="91440" bIns="45720" numCol="1" anchor="t" anchorCtr="0" compatLnSpc="1"/>
              <a:lstStyle/>
              <a:p>
                <a:endParaRPr lang="zh-CN" altLang="en-US"/>
              </a:p>
            </p:txBody>
          </p:sp>
          <p:sp>
            <p:nvSpPr>
              <p:cNvPr id="1588" name="Freeform 231"/>
              <p:cNvSpPr/>
              <p:nvPr/>
            </p:nvSpPr>
            <p:spPr bwMode="auto">
              <a:xfrm>
                <a:off x="2459" y="2459"/>
                <a:ext cx="24" cy="50"/>
              </a:xfrm>
              <a:custGeom>
                <a:avLst/>
                <a:gdLst>
                  <a:gd name="T0" fmla="*/ 0 w 24"/>
                  <a:gd name="T1" fmla="*/ 0 h 50"/>
                  <a:gd name="T2" fmla="*/ 24 w 24"/>
                  <a:gd name="T3" fmla="*/ 22 h 50"/>
                  <a:gd name="T4" fmla="*/ 24 w 24"/>
                  <a:gd name="T5" fmla="*/ 50 h 50"/>
                  <a:gd name="T6" fmla="*/ 0 w 24"/>
                  <a:gd name="T7" fmla="*/ 32 h 50"/>
                  <a:gd name="T8" fmla="*/ 0 w 24"/>
                  <a:gd name="T9" fmla="*/ 0 h 50"/>
                </a:gdLst>
                <a:ahLst/>
                <a:cxnLst>
                  <a:cxn ang="0">
                    <a:pos x="T0" y="T1"/>
                  </a:cxn>
                  <a:cxn ang="0">
                    <a:pos x="T2" y="T3"/>
                  </a:cxn>
                  <a:cxn ang="0">
                    <a:pos x="T4" y="T5"/>
                  </a:cxn>
                  <a:cxn ang="0">
                    <a:pos x="T6" y="T7"/>
                  </a:cxn>
                  <a:cxn ang="0">
                    <a:pos x="T8" y="T9"/>
                  </a:cxn>
                </a:cxnLst>
                <a:rect l="0" t="0" r="r" b="b"/>
                <a:pathLst>
                  <a:path w="24" h="50">
                    <a:moveTo>
                      <a:pt x="0" y="0"/>
                    </a:moveTo>
                    <a:lnTo>
                      <a:pt x="24" y="22"/>
                    </a:lnTo>
                    <a:lnTo>
                      <a:pt x="24" y="5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89" name="Freeform 232"/>
              <p:cNvSpPr/>
              <p:nvPr/>
            </p:nvSpPr>
            <p:spPr bwMode="auto">
              <a:xfrm>
                <a:off x="2597" y="2585"/>
                <a:ext cx="16" cy="30"/>
              </a:xfrm>
              <a:custGeom>
                <a:avLst/>
                <a:gdLst>
                  <a:gd name="T0" fmla="*/ 16 w 16"/>
                  <a:gd name="T1" fmla="*/ 14 h 30"/>
                  <a:gd name="T2" fmla="*/ 16 w 16"/>
                  <a:gd name="T3" fmla="*/ 30 h 30"/>
                  <a:gd name="T4" fmla="*/ 0 w 16"/>
                  <a:gd name="T5" fmla="*/ 18 h 30"/>
                  <a:gd name="T6" fmla="*/ 0 w 16"/>
                  <a:gd name="T7" fmla="*/ 0 h 30"/>
                  <a:gd name="T8" fmla="*/ 16 w 16"/>
                  <a:gd name="T9" fmla="*/ 14 h 30"/>
                </a:gdLst>
                <a:ahLst/>
                <a:cxnLst>
                  <a:cxn ang="0">
                    <a:pos x="T0" y="T1"/>
                  </a:cxn>
                  <a:cxn ang="0">
                    <a:pos x="T2" y="T3"/>
                  </a:cxn>
                  <a:cxn ang="0">
                    <a:pos x="T4" y="T5"/>
                  </a:cxn>
                  <a:cxn ang="0">
                    <a:pos x="T6" y="T7"/>
                  </a:cxn>
                  <a:cxn ang="0">
                    <a:pos x="T8" y="T9"/>
                  </a:cxn>
                </a:cxnLst>
                <a:rect l="0" t="0" r="r" b="b"/>
                <a:pathLst>
                  <a:path w="16" h="30">
                    <a:moveTo>
                      <a:pt x="16" y="14"/>
                    </a:moveTo>
                    <a:lnTo>
                      <a:pt x="16" y="30"/>
                    </a:lnTo>
                    <a:lnTo>
                      <a:pt x="0" y="18"/>
                    </a:lnTo>
                    <a:lnTo>
                      <a:pt x="0" y="0"/>
                    </a:lnTo>
                    <a:lnTo>
                      <a:pt x="16" y="14"/>
                    </a:lnTo>
                    <a:close/>
                  </a:path>
                </a:pathLst>
              </a:custGeom>
              <a:grpFill/>
              <a:ln>
                <a:noFill/>
              </a:ln>
            </p:spPr>
            <p:txBody>
              <a:bodyPr vert="horz" wrap="square" lIns="91440" tIns="45720" rIns="91440" bIns="45720" numCol="1" anchor="t" anchorCtr="0" compatLnSpc="1"/>
              <a:lstStyle/>
              <a:p>
                <a:endParaRPr lang="zh-CN" altLang="en-US"/>
              </a:p>
            </p:txBody>
          </p:sp>
          <p:sp>
            <p:nvSpPr>
              <p:cNvPr id="1590" name="Freeform 233"/>
              <p:cNvSpPr/>
              <p:nvPr/>
            </p:nvSpPr>
            <p:spPr bwMode="auto">
              <a:xfrm>
                <a:off x="2459" y="2515"/>
                <a:ext cx="58" cy="72"/>
              </a:xfrm>
              <a:custGeom>
                <a:avLst/>
                <a:gdLst>
                  <a:gd name="T0" fmla="*/ 0 w 58"/>
                  <a:gd name="T1" fmla="*/ 0 h 72"/>
                  <a:gd name="T2" fmla="*/ 58 w 58"/>
                  <a:gd name="T3" fmla="*/ 46 h 72"/>
                  <a:gd name="T4" fmla="*/ 58 w 58"/>
                  <a:gd name="T5" fmla="*/ 72 h 72"/>
                  <a:gd name="T6" fmla="*/ 0 w 58"/>
                  <a:gd name="T7" fmla="*/ 32 h 72"/>
                  <a:gd name="T8" fmla="*/ 0 w 58"/>
                  <a:gd name="T9" fmla="*/ 0 h 72"/>
                </a:gdLst>
                <a:ahLst/>
                <a:cxnLst>
                  <a:cxn ang="0">
                    <a:pos x="T0" y="T1"/>
                  </a:cxn>
                  <a:cxn ang="0">
                    <a:pos x="T2" y="T3"/>
                  </a:cxn>
                  <a:cxn ang="0">
                    <a:pos x="T4" y="T5"/>
                  </a:cxn>
                  <a:cxn ang="0">
                    <a:pos x="T6" y="T7"/>
                  </a:cxn>
                  <a:cxn ang="0">
                    <a:pos x="T8" y="T9"/>
                  </a:cxn>
                </a:cxnLst>
                <a:rect l="0" t="0" r="r" b="b"/>
                <a:pathLst>
                  <a:path w="58" h="72">
                    <a:moveTo>
                      <a:pt x="0" y="0"/>
                    </a:moveTo>
                    <a:lnTo>
                      <a:pt x="58" y="46"/>
                    </a:lnTo>
                    <a:lnTo>
                      <a:pt x="58" y="72"/>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91" name="Freeform 234"/>
              <p:cNvSpPr/>
              <p:nvPr/>
            </p:nvSpPr>
            <p:spPr bwMode="auto">
              <a:xfrm>
                <a:off x="2531" y="2573"/>
                <a:ext cx="18" cy="36"/>
              </a:xfrm>
              <a:custGeom>
                <a:avLst/>
                <a:gdLst>
                  <a:gd name="T0" fmla="*/ 18 w 18"/>
                  <a:gd name="T1" fmla="*/ 12 h 36"/>
                  <a:gd name="T2" fmla="*/ 18 w 18"/>
                  <a:gd name="T3" fmla="*/ 36 h 36"/>
                  <a:gd name="T4" fmla="*/ 2 w 18"/>
                  <a:gd name="T5" fmla="*/ 24 h 36"/>
                  <a:gd name="T6" fmla="*/ 2 w 18"/>
                  <a:gd name="T7" fmla="*/ 2 h 36"/>
                  <a:gd name="T8" fmla="*/ 0 w 18"/>
                  <a:gd name="T9" fmla="*/ 0 h 36"/>
                  <a:gd name="T10" fmla="*/ 18 w 18"/>
                  <a:gd name="T11" fmla="*/ 12 h 36"/>
                </a:gdLst>
                <a:ahLst/>
                <a:cxnLst>
                  <a:cxn ang="0">
                    <a:pos x="T0" y="T1"/>
                  </a:cxn>
                  <a:cxn ang="0">
                    <a:pos x="T2" y="T3"/>
                  </a:cxn>
                  <a:cxn ang="0">
                    <a:pos x="T4" y="T5"/>
                  </a:cxn>
                  <a:cxn ang="0">
                    <a:pos x="T6" y="T7"/>
                  </a:cxn>
                  <a:cxn ang="0">
                    <a:pos x="T8" y="T9"/>
                  </a:cxn>
                  <a:cxn ang="0">
                    <a:pos x="T10" y="T11"/>
                  </a:cxn>
                </a:cxnLst>
                <a:rect l="0" t="0" r="r" b="b"/>
                <a:pathLst>
                  <a:path w="18" h="36">
                    <a:moveTo>
                      <a:pt x="18" y="12"/>
                    </a:moveTo>
                    <a:lnTo>
                      <a:pt x="18" y="36"/>
                    </a:lnTo>
                    <a:lnTo>
                      <a:pt x="2" y="24"/>
                    </a:lnTo>
                    <a:lnTo>
                      <a:pt x="2" y="2"/>
                    </a:lnTo>
                    <a:lnTo>
                      <a:pt x="0" y="0"/>
                    </a:lnTo>
                    <a:lnTo>
                      <a:pt x="18" y="12"/>
                    </a:lnTo>
                    <a:close/>
                  </a:path>
                </a:pathLst>
              </a:custGeom>
              <a:grpFill/>
              <a:ln>
                <a:noFill/>
              </a:ln>
            </p:spPr>
            <p:txBody>
              <a:bodyPr vert="horz" wrap="square" lIns="91440" tIns="45720" rIns="91440" bIns="45720" numCol="1" anchor="t" anchorCtr="0" compatLnSpc="1"/>
              <a:lstStyle/>
              <a:p>
                <a:endParaRPr lang="zh-CN" altLang="en-US"/>
              </a:p>
            </p:txBody>
          </p:sp>
          <p:sp>
            <p:nvSpPr>
              <p:cNvPr id="1592" name="Freeform 235"/>
              <p:cNvSpPr/>
              <p:nvPr/>
            </p:nvSpPr>
            <p:spPr bwMode="auto">
              <a:xfrm>
                <a:off x="2565" y="2597"/>
                <a:ext cx="48" cy="55"/>
              </a:xfrm>
              <a:custGeom>
                <a:avLst/>
                <a:gdLst>
                  <a:gd name="T0" fmla="*/ 48 w 48"/>
                  <a:gd name="T1" fmla="*/ 39 h 55"/>
                  <a:gd name="T2" fmla="*/ 48 w 48"/>
                  <a:gd name="T3" fmla="*/ 55 h 55"/>
                  <a:gd name="T4" fmla="*/ 0 w 48"/>
                  <a:gd name="T5" fmla="*/ 22 h 55"/>
                  <a:gd name="T6" fmla="*/ 0 w 48"/>
                  <a:gd name="T7" fmla="*/ 0 h 55"/>
                  <a:gd name="T8" fmla="*/ 48 w 48"/>
                  <a:gd name="T9" fmla="*/ 39 h 55"/>
                </a:gdLst>
                <a:ahLst/>
                <a:cxnLst>
                  <a:cxn ang="0">
                    <a:pos x="T0" y="T1"/>
                  </a:cxn>
                  <a:cxn ang="0">
                    <a:pos x="T2" y="T3"/>
                  </a:cxn>
                  <a:cxn ang="0">
                    <a:pos x="T4" y="T5"/>
                  </a:cxn>
                  <a:cxn ang="0">
                    <a:pos x="T6" y="T7"/>
                  </a:cxn>
                  <a:cxn ang="0">
                    <a:pos x="T8" y="T9"/>
                  </a:cxn>
                </a:cxnLst>
                <a:rect l="0" t="0" r="r" b="b"/>
                <a:pathLst>
                  <a:path w="48" h="55">
                    <a:moveTo>
                      <a:pt x="48" y="39"/>
                    </a:moveTo>
                    <a:lnTo>
                      <a:pt x="48" y="55"/>
                    </a:lnTo>
                    <a:lnTo>
                      <a:pt x="0" y="22"/>
                    </a:lnTo>
                    <a:lnTo>
                      <a:pt x="0" y="0"/>
                    </a:lnTo>
                    <a:lnTo>
                      <a:pt x="48" y="39"/>
                    </a:lnTo>
                    <a:close/>
                  </a:path>
                </a:pathLst>
              </a:custGeom>
              <a:grpFill/>
              <a:ln>
                <a:noFill/>
              </a:ln>
            </p:spPr>
            <p:txBody>
              <a:bodyPr vert="horz" wrap="square" lIns="91440" tIns="45720" rIns="91440" bIns="45720" numCol="1" anchor="t" anchorCtr="0" compatLnSpc="1"/>
              <a:lstStyle/>
              <a:p>
                <a:endParaRPr lang="zh-CN" altLang="en-US"/>
              </a:p>
            </p:txBody>
          </p:sp>
          <p:sp>
            <p:nvSpPr>
              <p:cNvPr id="1593" name="Freeform 236"/>
              <p:cNvSpPr/>
              <p:nvPr/>
            </p:nvSpPr>
            <p:spPr bwMode="auto">
              <a:xfrm>
                <a:off x="2459" y="2571"/>
                <a:ext cx="18" cy="42"/>
              </a:xfrm>
              <a:custGeom>
                <a:avLst/>
                <a:gdLst>
                  <a:gd name="T0" fmla="*/ 0 w 18"/>
                  <a:gd name="T1" fmla="*/ 0 h 42"/>
                  <a:gd name="T2" fmla="*/ 18 w 18"/>
                  <a:gd name="T3" fmla="*/ 12 h 42"/>
                  <a:gd name="T4" fmla="*/ 18 w 18"/>
                  <a:gd name="T5" fmla="*/ 42 h 42"/>
                  <a:gd name="T6" fmla="*/ 0 w 18"/>
                  <a:gd name="T7" fmla="*/ 32 h 42"/>
                  <a:gd name="T8" fmla="*/ 0 w 18"/>
                  <a:gd name="T9" fmla="*/ 0 h 42"/>
                </a:gdLst>
                <a:ahLst/>
                <a:cxnLst>
                  <a:cxn ang="0">
                    <a:pos x="T0" y="T1"/>
                  </a:cxn>
                  <a:cxn ang="0">
                    <a:pos x="T2" y="T3"/>
                  </a:cxn>
                  <a:cxn ang="0">
                    <a:pos x="T4" y="T5"/>
                  </a:cxn>
                  <a:cxn ang="0">
                    <a:pos x="T6" y="T7"/>
                  </a:cxn>
                  <a:cxn ang="0">
                    <a:pos x="T8" y="T9"/>
                  </a:cxn>
                </a:cxnLst>
                <a:rect l="0" t="0" r="r" b="b"/>
                <a:pathLst>
                  <a:path w="18" h="42">
                    <a:moveTo>
                      <a:pt x="0" y="0"/>
                    </a:moveTo>
                    <a:lnTo>
                      <a:pt x="18" y="12"/>
                    </a:lnTo>
                    <a:lnTo>
                      <a:pt x="18" y="42"/>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94" name="Freeform 237"/>
              <p:cNvSpPr/>
              <p:nvPr/>
            </p:nvSpPr>
            <p:spPr bwMode="auto">
              <a:xfrm>
                <a:off x="2493" y="2593"/>
                <a:ext cx="16" cy="38"/>
              </a:xfrm>
              <a:custGeom>
                <a:avLst/>
                <a:gdLst>
                  <a:gd name="T0" fmla="*/ 16 w 16"/>
                  <a:gd name="T1" fmla="*/ 12 h 38"/>
                  <a:gd name="T2" fmla="*/ 16 w 16"/>
                  <a:gd name="T3" fmla="*/ 38 h 38"/>
                  <a:gd name="T4" fmla="*/ 0 w 16"/>
                  <a:gd name="T5" fmla="*/ 28 h 38"/>
                  <a:gd name="T6" fmla="*/ 0 w 16"/>
                  <a:gd name="T7" fmla="*/ 0 h 38"/>
                  <a:gd name="T8" fmla="*/ 16 w 16"/>
                  <a:gd name="T9" fmla="*/ 12 h 38"/>
                </a:gdLst>
                <a:ahLst/>
                <a:cxnLst>
                  <a:cxn ang="0">
                    <a:pos x="T0" y="T1"/>
                  </a:cxn>
                  <a:cxn ang="0">
                    <a:pos x="T2" y="T3"/>
                  </a:cxn>
                  <a:cxn ang="0">
                    <a:pos x="T4" y="T5"/>
                  </a:cxn>
                  <a:cxn ang="0">
                    <a:pos x="T6" y="T7"/>
                  </a:cxn>
                  <a:cxn ang="0">
                    <a:pos x="T8" y="T9"/>
                  </a:cxn>
                </a:cxnLst>
                <a:rect l="0" t="0" r="r" b="b"/>
                <a:pathLst>
                  <a:path w="16" h="38">
                    <a:moveTo>
                      <a:pt x="16" y="12"/>
                    </a:moveTo>
                    <a:lnTo>
                      <a:pt x="16" y="38"/>
                    </a:lnTo>
                    <a:lnTo>
                      <a:pt x="0" y="28"/>
                    </a:lnTo>
                    <a:lnTo>
                      <a:pt x="0" y="0"/>
                    </a:lnTo>
                    <a:lnTo>
                      <a:pt x="16" y="12"/>
                    </a:lnTo>
                    <a:close/>
                  </a:path>
                </a:pathLst>
              </a:custGeom>
              <a:grpFill/>
              <a:ln>
                <a:noFill/>
              </a:ln>
            </p:spPr>
            <p:txBody>
              <a:bodyPr vert="horz" wrap="square" lIns="91440" tIns="45720" rIns="91440" bIns="45720" numCol="1" anchor="t" anchorCtr="0" compatLnSpc="1"/>
              <a:lstStyle/>
              <a:p>
                <a:endParaRPr lang="zh-CN" altLang="en-US"/>
              </a:p>
            </p:txBody>
          </p:sp>
          <p:sp>
            <p:nvSpPr>
              <p:cNvPr id="1595" name="Freeform 238"/>
              <p:cNvSpPr/>
              <p:nvPr/>
            </p:nvSpPr>
            <p:spPr bwMode="auto">
              <a:xfrm>
                <a:off x="2525" y="2615"/>
                <a:ext cx="50" cy="53"/>
              </a:xfrm>
              <a:custGeom>
                <a:avLst/>
                <a:gdLst>
                  <a:gd name="T0" fmla="*/ 50 w 50"/>
                  <a:gd name="T1" fmla="*/ 33 h 53"/>
                  <a:gd name="T2" fmla="*/ 50 w 50"/>
                  <a:gd name="T3" fmla="*/ 53 h 53"/>
                  <a:gd name="T4" fmla="*/ 0 w 50"/>
                  <a:gd name="T5" fmla="*/ 25 h 53"/>
                  <a:gd name="T6" fmla="*/ 0 w 50"/>
                  <a:gd name="T7" fmla="*/ 0 h 53"/>
                  <a:gd name="T8" fmla="*/ 50 w 50"/>
                  <a:gd name="T9" fmla="*/ 33 h 53"/>
                </a:gdLst>
                <a:ahLst/>
                <a:cxnLst>
                  <a:cxn ang="0">
                    <a:pos x="T0" y="T1"/>
                  </a:cxn>
                  <a:cxn ang="0">
                    <a:pos x="T2" y="T3"/>
                  </a:cxn>
                  <a:cxn ang="0">
                    <a:pos x="T4" y="T5"/>
                  </a:cxn>
                  <a:cxn ang="0">
                    <a:pos x="T6" y="T7"/>
                  </a:cxn>
                  <a:cxn ang="0">
                    <a:pos x="T8" y="T9"/>
                  </a:cxn>
                </a:cxnLst>
                <a:rect l="0" t="0" r="r" b="b"/>
                <a:pathLst>
                  <a:path w="50" h="53">
                    <a:moveTo>
                      <a:pt x="50" y="33"/>
                    </a:moveTo>
                    <a:lnTo>
                      <a:pt x="50" y="53"/>
                    </a:lnTo>
                    <a:lnTo>
                      <a:pt x="0" y="25"/>
                    </a:lnTo>
                    <a:lnTo>
                      <a:pt x="0" y="0"/>
                    </a:lnTo>
                    <a:lnTo>
                      <a:pt x="50" y="33"/>
                    </a:lnTo>
                    <a:close/>
                  </a:path>
                </a:pathLst>
              </a:custGeom>
              <a:grpFill/>
              <a:ln>
                <a:noFill/>
              </a:ln>
            </p:spPr>
            <p:txBody>
              <a:bodyPr vert="horz" wrap="square" lIns="91440" tIns="45720" rIns="91440" bIns="45720" numCol="1" anchor="t" anchorCtr="0" compatLnSpc="1"/>
              <a:lstStyle/>
              <a:p>
                <a:endParaRPr lang="zh-CN" altLang="en-US"/>
              </a:p>
            </p:txBody>
          </p:sp>
          <p:sp>
            <p:nvSpPr>
              <p:cNvPr id="1596" name="Freeform 239"/>
              <p:cNvSpPr/>
              <p:nvPr/>
            </p:nvSpPr>
            <p:spPr bwMode="auto">
              <a:xfrm>
                <a:off x="2459" y="2627"/>
                <a:ext cx="30" cy="45"/>
              </a:xfrm>
              <a:custGeom>
                <a:avLst/>
                <a:gdLst>
                  <a:gd name="T0" fmla="*/ 0 w 30"/>
                  <a:gd name="T1" fmla="*/ 0 h 45"/>
                  <a:gd name="T2" fmla="*/ 30 w 30"/>
                  <a:gd name="T3" fmla="*/ 17 h 45"/>
                  <a:gd name="T4" fmla="*/ 30 w 30"/>
                  <a:gd name="T5" fmla="*/ 45 h 45"/>
                  <a:gd name="T6" fmla="*/ 0 w 30"/>
                  <a:gd name="T7" fmla="*/ 33 h 45"/>
                  <a:gd name="T8" fmla="*/ 0 w 30"/>
                  <a:gd name="T9" fmla="*/ 0 h 45"/>
                </a:gdLst>
                <a:ahLst/>
                <a:cxnLst>
                  <a:cxn ang="0">
                    <a:pos x="T0" y="T1"/>
                  </a:cxn>
                  <a:cxn ang="0">
                    <a:pos x="T2" y="T3"/>
                  </a:cxn>
                  <a:cxn ang="0">
                    <a:pos x="T4" y="T5"/>
                  </a:cxn>
                  <a:cxn ang="0">
                    <a:pos x="T6" y="T7"/>
                  </a:cxn>
                  <a:cxn ang="0">
                    <a:pos x="T8" y="T9"/>
                  </a:cxn>
                </a:cxnLst>
                <a:rect l="0" t="0" r="r" b="b"/>
                <a:pathLst>
                  <a:path w="30" h="45">
                    <a:moveTo>
                      <a:pt x="0" y="0"/>
                    </a:moveTo>
                    <a:lnTo>
                      <a:pt x="30" y="17"/>
                    </a:lnTo>
                    <a:lnTo>
                      <a:pt x="30" y="45"/>
                    </a:lnTo>
                    <a:lnTo>
                      <a:pt x="0" y="3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97" name="Freeform 240"/>
              <p:cNvSpPr/>
              <p:nvPr/>
            </p:nvSpPr>
            <p:spPr bwMode="auto">
              <a:xfrm>
                <a:off x="2553" y="2678"/>
                <a:ext cx="60" cy="46"/>
              </a:xfrm>
              <a:custGeom>
                <a:avLst/>
                <a:gdLst>
                  <a:gd name="T0" fmla="*/ 60 w 60"/>
                  <a:gd name="T1" fmla="*/ 30 h 46"/>
                  <a:gd name="T2" fmla="*/ 60 w 60"/>
                  <a:gd name="T3" fmla="*/ 46 h 46"/>
                  <a:gd name="T4" fmla="*/ 0 w 60"/>
                  <a:gd name="T5" fmla="*/ 20 h 46"/>
                  <a:gd name="T6" fmla="*/ 0 w 60"/>
                  <a:gd name="T7" fmla="*/ 0 h 46"/>
                  <a:gd name="T8" fmla="*/ 60 w 60"/>
                  <a:gd name="T9" fmla="*/ 30 h 46"/>
                </a:gdLst>
                <a:ahLst/>
                <a:cxnLst>
                  <a:cxn ang="0">
                    <a:pos x="T0" y="T1"/>
                  </a:cxn>
                  <a:cxn ang="0">
                    <a:pos x="T2" y="T3"/>
                  </a:cxn>
                  <a:cxn ang="0">
                    <a:pos x="T4" y="T5"/>
                  </a:cxn>
                  <a:cxn ang="0">
                    <a:pos x="T6" y="T7"/>
                  </a:cxn>
                  <a:cxn ang="0">
                    <a:pos x="T8" y="T9"/>
                  </a:cxn>
                </a:cxnLst>
                <a:rect l="0" t="0" r="r" b="b"/>
                <a:pathLst>
                  <a:path w="60" h="46">
                    <a:moveTo>
                      <a:pt x="60" y="30"/>
                    </a:moveTo>
                    <a:lnTo>
                      <a:pt x="60" y="46"/>
                    </a:lnTo>
                    <a:lnTo>
                      <a:pt x="0" y="20"/>
                    </a:lnTo>
                    <a:lnTo>
                      <a:pt x="0" y="0"/>
                    </a:lnTo>
                    <a:lnTo>
                      <a:pt x="60" y="30"/>
                    </a:lnTo>
                    <a:close/>
                  </a:path>
                </a:pathLst>
              </a:custGeom>
              <a:grpFill/>
              <a:ln>
                <a:noFill/>
              </a:ln>
            </p:spPr>
            <p:txBody>
              <a:bodyPr vert="horz" wrap="square" lIns="91440" tIns="45720" rIns="91440" bIns="45720" numCol="1" anchor="t" anchorCtr="0" compatLnSpc="1"/>
              <a:lstStyle/>
              <a:p>
                <a:endParaRPr lang="zh-CN" altLang="en-US"/>
              </a:p>
            </p:txBody>
          </p:sp>
          <p:sp>
            <p:nvSpPr>
              <p:cNvPr id="1598" name="Freeform 241"/>
              <p:cNvSpPr/>
              <p:nvPr/>
            </p:nvSpPr>
            <p:spPr bwMode="auto">
              <a:xfrm>
                <a:off x="2459" y="2684"/>
                <a:ext cx="58" cy="48"/>
              </a:xfrm>
              <a:custGeom>
                <a:avLst/>
                <a:gdLst>
                  <a:gd name="T0" fmla="*/ 0 w 58"/>
                  <a:gd name="T1" fmla="*/ 0 h 48"/>
                  <a:gd name="T2" fmla="*/ 58 w 58"/>
                  <a:gd name="T3" fmla="*/ 24 h 48"/>
                  <a:gd name="T4" fmla="*/ 58 w 58"/>
                  <a:gd name="T5" fmla="*/ 48 h 48"/>
                  <a:gd name="T6" fmla="*/ 0 w 58"/>
                  <a:gd name="T7" fmla="*/ 32 h 48"/>
                  <a:gd name="T8" fmla="*/ 0 w 58"/>
                  <a:gd name="T9" fmla="*/ 0 h 48"/>
                </a:gdLst>
                <a:ahLst/>
                <a:cxnLst>
                  <a:cxn ang="0">
                    <a:pos x="T0" y="T1"/>
                  </a:cxn>
                  <a:cxn ang="0">
                    <a:pos x="T2" y="T3"/>
                  </a:cxn>
                  <a:cxn ang="0">
                    <a:pos x="T4" y="T5"/>
                  </a:cxn>
                  <a:cxn ang="0">
                    <a:pos x="T6" y="T7"/>
                  </a:cxn>
                  <a:cxn ang="0">
                    <a:pos x="T8" y="T9"/>
                  </a:cxn>
                </a:cxnLst>
                <a:rect l="0" t="0" r="r" b="b"/>
                <a:pathLst>
                  <a:path w="58" h="48">
                    <a:moveTo>
                      <a:pt x="0" y="0"/>
                    </a:moveTo>
                    <a:lnTo>
                      <a:pt x="58" y="24"/>
                    </a:lnTo>
                    <a:lnTo>
                      <a:pt x="58" y="48"/>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99" name="Freeform 242"/>
              <p:cNvSpPr/>
              <p:nvPr/>
            </p:nvSpPr>
            <p:spPr bwMode="auto">
              <a:xfrm>
                <a:off x="2533" y="2714"/>
                <a:ext cx="42" cy="36"/>
              </a:xfrm>
              <a:custGeom>
                <a:avLst/>
                <a:gdLst>
                  <a:gd name="T0" fmla="*/ 0 w 42"/>
                  <a:gd name="T1" fmla="*/ 0 h 36"/>
                  <a:gd name="T2" fmla="*/ 42 w 42"/>
                  <a:gd name="T3" fmla="*/ 16 h 36"/>
                  <a:gd name="T4" fmla="*/ 42 w 42"/>
                  <a:gd name="T5" fmla="*/ 36 h 36"/>
                  <a:gd name="T6" fmla="*/ 0 w 42"/>
                  <a:gd name="T7" fmla="*/ 24 h 36"/>
                  <a:gd name="T8" fmla="*/ 0 w 42"/>
                  <a:gd name="T9" fmla="*/ 0 h 36"/>
                </a:gdLst>
                <a:ahLst/>
                <a:cxnLst>
                  <a:cxn ang="0">
                    <a:pos x="T0" y="T1"/>
                  </a:cxn>
                  <a:cxn ang="0">
                    <a:pos x="T2" y="T3"/>
                  </a:cxn>
                  <a:cxn ang="0">
                    <a:pos x="T4" y="T5"/>
                  </a:cxn>
                  <a:cxn ang="0">
                    <a:pos x="T6" y="T7"/>
                  </a:cxn>
                  <a:cxn ang="0">
                    <a:pos x="T8" y="T9"/>
                  </a:cxn>
                </a:cxnLst>
                <a:rect l="0" t="0" r="r" b="b"/>
                <a:pathLst>
                  <a:path w="42" h="36">
                    <a:moveTo>
                      <a:pt x="0" y="0"/>
                    </a:moveTo>
                    <a:lnTo>
                      <a:pt x="42" y="16"/>
                    </a:lnTo>
                    <a:lnTo>
                      <a:pt x="42" y="36"/>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600" name="Freeform 243"/>
              <p:cNvSpPr/>
              <p:nvPr/>
            </p:nvSpPr>
            <p:spPr bwMode="auto">
              <a:xfrm>
                <a:off x="2497" y="2750"/>
                <a:ext cx="36" cy="34"/>
              </a:xfrm>
              <a:custGeom>
                <a:avLst/>
                <a:gdLst>
                  <a:gd name="T0" fmla="*/ 36 w 36"/>
                  <a:gd name="T1" fmla="*/ 10 h 34"/>
                  <a:gd name="T2" fmla="*/ 36 w 36"/>
                  <a:gd name="T3" fmla="*/ 34 h 34"/>
                  <a:gd name="T4" fmla="*/ 0 w 36"/>
                  <a:gd name="T5" fmla="*/ 28 h 34"/>
                  <a:gd name="T6" fmla="*/ 0 w 36"/>
                  <a:gd name="T7" fmla="*/ 0 h 34"/>
                  <a:gd name="T8" fmla="*/ 36 w 36"/>
                  <a:gd name="T9" fmla="*/ 10 h 34"/>
                </a:gdLst>
                <a:ahLst/>
                <a:cxnLst>
                  <a:cxn ang="0">
                    <a:pos x="T0" y="T1"/>
                  </a:cxn>
                  <a:cxn ang="0">
                    <a:pos x="T2" y="T3"/>
                  </a:cxn>
                  <a:cxn ang="0">
                    <a:pos x="T4" y="T5"/>
                  </a:cxn>
                  <a:cxn ang="0">
                    <a:pos x="T6" y="T7"/>
                  </a:cxn>
                  <a:cxn ang="0">
                    <a:pos x="T8" y="T9"/>
                  </a:cxn>
                </a:cxnLst>
                <a:rect l="0" t="0" r="r" b="b"/>
                <a:pathLst>
                  <a:path w="36" h="34">
                    <a:moveTo>
                      <a:pt x="36" y="10"/>
                    </a:moveTo>
                    <a:lnTo>
                      <a:pt x="36" y="34"/>
                    </a:lnTo>
                    <a:lnTo>
                      <a:pt x="0" y="28"/>
                    </a:lnTo>
                    <a:lnTo>
                      <a:pt x="0" y="0"/>
                    </a:lnTo>
                    <a:lnTo>
                      <a:pt x="36" y="10"/>
                    </a:lnTo>
                    <a:close/>
                  </a:path>
                </a:pathLst>
              </a:custGeom>
              <a:grpFill/>
              <a:ln>
                <a:noFill/>
              </a:ln>
            </p:spPr>
            <p:txBody>
              <a:bodyPr vert="horz" wrap="square" lIns="91440" tIns="45720" rIns="91440" bIns="45720" numCol="1" anchor="t" anchorCtr="0" compatLnSpc="1"/>
              <a:lstStyle/>
              <a:p>
                <a:endParaRPr lang="zh-CN" altLang="en-US"/>
              </a:p>
            </p:txBody>
          </p:sp>
          <p:sp>
            <p:nvSpPr>
              <p:cNvPr id="1601" name="Freeform 244"/>
              <p:cNvSpPr/>
              <p:nvPr/>
            </p:nvSpPr>
            <p:spPr bwMode="auto">
              <a:xfrm>
                <a:off x="2581" y="2772"/>
                <a:ext cx="32" cy="24"/>
              </a:xfrm>
              <a:custGeom>
                <a:avLst/>
                <a:gdLst>
                  <a:gd name="T0" fmla="*/ 32 w 32"/>
                  <a:gd name="T1" fmla="*/ 8 h 24"/>
                  <a:gd name="T2" fmla="*/ 32 w 32"/>
                  <a:gd name="T3" fmla="*/ 24 h 24"/>
                  <a:gd name="T4" fmla="*/ 0 w 32"/>
                  <a:gd name="T5" fmla="*/ 18 h 24"/>
                  <a:gd name="T6" fmla="*/ 0 w 32"/>
                  <a:gd name="T7" fmla="*/ 0 h 24"/>
                  <a:gd name="T8" fmla="*/ 10 w 32"/>
                  <a:gd name="T9" fmla="*/ 2 h 24"/>
                  <a:gd name="T10" fmla="*/ 32 w 32"/>
                  <a:gd name="T11" fmla="*/ 8 h 24"/>
                </a:gdLst>
                <a:ahLst/>
                <a:cxnLst>
                  <a:cxn ang="0">
                    <a:pos x="T0" y="T1"/>
                  </a:cxn>
                  <a:cxn ang="0">
                    <a:pos x="T2" y="T3"/>
                  </a:cxn>
                  <a:cxn ang="0">
                    <a:pos x="T4" y="T5"/>
                  </a:cxn>
                  <a:cxn ang="0">
                    <a:pos x="T6" y="T7"/>
                  </a:cxn>
                  <a:cxn ang="0">
                    <a:pos x="T8" y="T9"/>
                  </a:cxn>
                  <a:cxn ang="0">
                    <a:pos x="T10" y="T11"/>
                  </a:cxn>
                </a:cxnLst>
                <a:rect l="0" t="0" r="r" b="b"/>
                <a:pathLst>
                  <a:path w="32" h="24">
                    <a:moveTo>
                      <a:pt x="32" y="8"/>
                    </a:moveTo>
                    <a:lnTo>
                      <a:pt x="32" y="24"/>
                    </a:lnTo>
                    <a:lnTo>
                      <a:pt x="0" y="18"/>
                    </a:lnTo>
                    <a:lnTo>
                      <a:pt x="0" y="0"/>
                    </a:lnTo>
                    <a:lnTo>
                      <a:pt x="10" y="2"/>
                    </a:lnTo>
                    <a:lnTo>
                      <a:pt x="32" y="8"/>
                    </a:lnTo>
                    <a:close/>
                  </a:path>
                </a:pathLst>
              </a:custGeom>
              <a:grpFill/>
              <a:ln>
                <a:noFill/>
              </a:ln>
            </p:spPr>
            <p:txBody>
              <a:bodyPr vert="horz" wrap="square" lIns="91440" tIns="45720" rIns="91440" bIns="45720" numCol="1" anchor="t" anchorCtr="0" compatLnSpc="1"/>
              <a:lstStyle/>
              <a:p>
                <a:endParaRPr lang="zh-CN" altLang="en-US"/>
              </a:p>
            </p:txBody>
          </p:sp>
          <p:sp>
            <p:nvSpPr>
              <p:cNvPr id="1602" name="Freeform 245"/>
              <p:cNvSpPr/>
              <p:nvPr/>
            </p:nvSpPr>
            <p:spPr bwMode="auto">
              <a:xfrm>
                <a:off x="2459" y="2798"/>
                <a:ext cx="54" cy="32"/>
              </a:xfrm>
              <a:custGeom>
                <a:avLst/>
                <a:gdLst>
                  <a:gd name="T0" fmla="*/ 0 w 54"/>
                  <a:gd name="T1" fmla="*/ 0 h 32"/>
                  <a:gd name="T2" fmla="*/ 54 w 54"/>
                  <a:gd name="T3" fmla="*/ 6 h 32"/>
                  <a:gd name="T4" fmla="*/ 54 w 54"/>
                  <a:gd name="T5" fmla="*/ 32 h 32"/>
                  <a:gd name="T6" fmla="*/ 0 w 54"/>
                  <a:gd name="T7" fmla="*/ 30 h 32"/>
                  <a:gd name="T8" fmla="*/ 0 w 54"/>
                  <a:gd name="T9" fmla="*/ 0 h 32"/>
                </a:gdLst>
                <a:ahLst/>
                <a:cxnLst>
                  <a:cxn ang="0">
                    <a:pos x="T0" y="T1"/>
                  </a:cxn>
                  <a:cxn ang="0">
                    <a:pos x="T2" y="T3"/>
                  </a:cxn>
                  <a:cxn ang="0">
                    <a:pos x="T4" y="T5"/>
                  </a:cxn>
                  <a:cxn ang="0">
                    <a:pos x="T6" y="T7"/>
                  </a:cxn>
                  <a:cxn ang="0">
                    <a:pos x="T8" y="T9"/>
                  </a:cxn>
                </a:cxnLst>
                <a:rect l="0" t="0" r="r" b="b"/>
                <a:pathLst>
                  <a:path w="54" h="32">
                    <a:moveTo>
                      <a:pt x="0" y="0"/>
                    </a:moveTo>
                    <a:lnTo>
                      <a:pt x="54" y="6"/>
                    </a:lnTo>
                    <a:lnTo>
                      <a:pt x="54" y="32"/>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603" name="Freeform 246"/>
              <p:cNvSpPr/>
              <p:nvPr/>
            </p:nvSpPr>
            <p:spPr bwMode="auto">
              <a:xfrm>
                <a:off x="2529" y="2806"/>
                <a:ext cx="18" cy="26"/>
              </a:xfrm>
              <a:custGeom>
                <a:avLst/>
                <a:gdLst>
                  <a:gd name="T0" fmla="*/ 18 w 18"/>
                  <a:gd name="T1" fmla="*/ 4 h 26"/>
                  <a:gd name="T2" fmla="*/ 18 w 18"/>
                  <a:gd name="T3" fmla="*/ 26 h 26"/>
                  <a:gd name="T4" fmla="*/ 0 w 18"/>
                  <a:gd name="T5" fmla="*/ 26 h 26"/>
                  <a:gd name="T6" fmla="*/ 0 w 18"/>
                  <a:gd name="T7" fmla="*/ 0 h 26"/>
                  <a:gd name="T8" fmla="*/ 18 w 18"/>
                  <a:gd name="T9" fmla="*/ 4 h 26"/>
                </a:gdLst>
                <a:ahLst/>
                <a:cxnLst>
                  <a:cxn ang="0">
                    <a:pos x="T0" y="T1"/>
                  </a:cxn>
                  <a:cxn ang="0">
                    <a:pos x="T2" y="T3"/>
                  </a:cxn>
                  <a:cxn ang="0">
                    <a:pos x="T4" y="T5"/>
                  </a:cxn>
                  <a:cxn ang="0">
                    <a:pos x="T6" y="T7"/>
                  </a:cxn>
                  <a:cxn ang="0">
                    <a:pos x="T8" y="T9"/>
                  </a:cxn>
                </a:cxnLst>
                <a:rect l="0" t="0" r="r" b="b"/>
                <a:pathLst>
                  <a:path w="18" h="26">
                    <a:moveTo>
                      <a:pt x="18" y="4"/>
                    </a:moveTo>
                    <a:lnTo>
                      <a:pt x="18" y="26"/>
                    </a:lnTo>
                    <a:lnTo>
                      <a:pt x="0" y="26"/>
                    </a:lnTo>
                    <a:lnTo>
                      <a:pt x="0" y="0"/>
                    </a:lnTo>
                    <a:lnTo>
                      <a:pt x="18" y="4"/>
                    </a:lnTo>
                    <a:close/>
                  </a:path>
                </a:pathLst>
              </a:custGeom>
              <a:grpFill/>
              <a:ln>
                <a:noFill/>
              </a:ln>
            </p:spPr>
            <p:txBody>
              <a:bodyPr vert="horz" wrap="square" lIns="91440" tIns="45720" rIns="91440" bIns="45720" numCol="1" anchor="t" anchorCtr="0" compatLnSpc="1"/>
              <a:lstStyle/>
              <a:p>
                <a:endParaRPr lang="zh-CN" altLang="en-US"/>
              </a:p>
            </p:txBody>
          </p:sp>
          <p:sp>
            <p:nvSpPr>
              <p:cNvPr id="1604" name="Freeform 247"/>
              <p:cNvSpPr/>
              <p:nvPr/>
            </p:nvSpPr>
            <p:spPr bwMode="auto">
              <a:xfrm>
                <a:off x="2563" y="2812"/>
                <a:ext cx="50" cy="22"/>
              </a:xfrm>
              <a:custGeom>
                <a:avLst/>
                <a:gdLst>
                  <a:gd name="T0" fmla="*/ 50 w 50"/>
                  <a:gd name="T1" fmla="*/ 6 h 22"/>
                  <a:gd name="T2" fmla="*/ 50 w 50"/>
                  <a:gd name="T3" fmla="*/ 22 h 22"/>
                  <a:gd name="T4" fmla="*/ 0 w 50"/>
                  <a:gd name="T5" fmla="*/ 20 h 22"/>
                  <a:gd name="T6" fmla="*/ 0 w 50"/>
                  <a:gd name="T7" fmla="*/ 0 h 22"/>
                  <a:gd name="T8" fmla="*/ 50 w 50"/>
                  <a:gd name="T9" fmla="*/ 6 h 22"/>
                </a:gdLst>
                <a:ahLst/>
                <a:cxnLst>
                  <a:cxn ang="0">
                    <a:pos x="T0" y="T1"/>
                  </a:cxn>
                  <a:cxn ang="0">
                    <a:pos x="T2" y="T3"/>
                  </a:cxn>
                  <a:cxn ang="0">
                    <a:pos x="T4" y="T5"/>
                  </a:cxn>
                  <a:cxn ang="0">
                    <a:pos x="T6" y="T7"/>
                  </a:cxn>
                  <a:cxn ang="0">
                    <a:pos x="T8" y="T9"/>
                  </a:cxn>
                </a:cxnLst>
                <a:rect l="0" t="0" r="r" b="b"/>
                <a:pathLst>
                  <a:path w="50" h="22">
                    <a:moveTo>
                      <a:pt x="50" y="6"/>
                    </a:moveTo>
                    <a:lnTo>
                      <a:pt x="50" y="22"/>
                    </a:lnTo>
                    <a:lnTo>
                      <a:pt x="0" y="20"/>
                    </a:lnTo>
                    <a:lnTo>
                      <a:pt x="0" y="0"/>
                    </a:lnTo>
                    <a:lnTo>
                      <a:pt x="50" y="6"/>
                    </a:lnTo>
                    <a:close/>
                  </a:path>
                </a:pathLst>
              </a:custGeom>
              <a:grpFill/>
              <a:ln>
                <a:noFill/>
              </a:ln>
            </p:spPr>
            <p:txBody>
              <a:bodyPr vert="horz" wrap="square" lIns="91440" tIns="45720" rIns="91440" bIns="45720" numCol="1" anchor="t" anchorCtr="0" compatLnSpc="1"/>
              <a:lstStyle/>
              <a:p>
                <a:endParaRPr lang="zh-CN" altLang="en-US"/>
              </a:p>
            </p:txBody>
          </p:sp>
          <p:sp>
            <p:nvSpPr>
              <p:cNvPr id="1605" name="Freeform 248"/>
              <p:cNvSpPr/>
              <p:nvPr/>
            </p:nvSpPr>
            <p:spPr bwMode="auto">
              <a:xfrm>
                <a:off x="2459" y="2854"/>
                <a:ext cx="24" cy="30"/>
              </a:xfrm>
              <a:custGeom>
                <a:avLst/>
                <a:gdLst>
                  <a:gd name="T0" fmla="*/ 0 w 24"/>
                  <a:gd name="T1" fmla="*/ 0 h 30"/>
                  <a:gd name="T2" fmla="*/ 24 w 24"/>
                  <a:gd name="T3" fmla="*/ 0 h 30"/>
                  <a:gd name="T4" fmla="*/ 24 w 24"/>
                  <a:gd name="T5" fmla="*/ 28 h 30"/>
                  <a:gd name="T6" fmla="*/ 0 w 24"/>
                  <a:gd name="T7" fmla="*/ 30 h 30"/>
                  <a:gd name="T8" fmla="*/ 0 w 24"/>
                  <a:gd name="T9" fmla="*/ 0 h 30"/>
                </a:gdLst>
                <a:ahLst/>
                <a:cxnLst>
                  <a:cxn ang="0">
                    <a:pos x="T0" y="T1"/>
                  </a:cxn>
                  <a:cxn ang="0">
                    <a:pos x="T2" y="T3"/>
                  </a:cxn>
                  <a:cxn ang="0">
                    <a:pos x="T4" y="T5"/>
                  </a:cxn>
                  <a:cxn ang="0">
                    <a:pos x="T6" y="T7"/>
                  </a:cxn>
                  <a:cxn ang="0">
                    <a:pos x="T8" y="T9"/>
                  </a:cxn>
                </a:cxnLst>
                <a:rect l="0" t="0" r="r" b="b"/>
                <a:pathLst>
                  <a:path w="24" h="30">
                    <a:moveTo>
                      <a:pt x="0" y="0"/>
                    </a:moveTo>
                    <a:lnTo>
                      <a:pt x="24" y="0"/>
                    </a:lnTo>
                    <a:lnTo>
                      <a:pt x="24" y="28"/>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606" name="Freeform 249"/>
              <p:cNvSpPr/>
              <p:nvPr/>
            </p:nvSpPr>
            <p:spPr bwMode="auto">
              <a:xfrm>
                <a:off x="2547" y="2854"/>
                <a:ext cx="38" cy="22"/>
              </a:xfrm>
              <a:custGeom>
                <a:avLst/>
                <a:gdLst>
                  <a:gd name="T0" fmla="*/ 38 w 38"/>
                  <a:gd name="T1" fmla="*/ 2 h 22"/>
                  <a:gd name="T2" fmla="*/ 38 w 38"/>
                  <a:gd name="T3" fmla="*/ 20 h 22"/>
                  <a:gd name="T4" fmla="*/ 0 w 38"/>
                  <a:gd name="T5" fmla="*/ 22 h 22"/>
                  <a:gd name="T6" fmla="*/ 0 w 38"/>
                  <a:gd name="T7" fmla="*/ 0 h 22"/>
                  <a:gd name="T8" fmla="*/ 38 w 38"/>
                  <a:gd name="T9" fmla="*/ 2 h 22"/>
                </a:gdLst>
                <a:ahLst/>
                <a:cxnLst>
                  <a:cxn ang="0">
                    <a:pos x="T0" y="T1"/>
                  </a:cxn>
                  <a:cxn ang="0">
                    <a:pos x="T2" y="T3"/>
                  </a:cxn>
                  <a:cxn ang="0">
                    <a:pos x="T4" y="T5"/>
                  </a:cxn>
                  <a:cxn ang="0">
                    <a:pos x="T6" y="T7"/>
                  </a:cxn>
                  <a:cxn ang="0">
                    <a:pos x="T8" y="T9"/>
                  </a:cxn>
                </a:cxnLst>
                <a:rect l="0" t="0" r="r" b="b"/>
                <a:pathLst>
                  <a:path w="38" h="22">
                    <a:moveTo>
                      <a:pt x="38" y="2"/>
                    </a:moveTo>
                    <a:lnTo>
                      <a:pt x="38" y="20"/>
                    </a:lnTo>
                    <a:lnTo>
                      <a:pt x="0" y="22"/>
                    </a:lnTo>
                    <a:lnTo>
                      <a:pt x="0" y="0"/>
                    </a:lnTo>
                    <a:lnTo>
                      <a:pt x="38" y="2"/>
                    </a:lnTo>
                    <a:close/>
                  </a:path>
                </a:pathLst>
              </a:custGeom>
              <a:grpFill/>
              <a:ln>
                <a:noFill/>
              </a:ln>
            </p:spPr>
            <p:txBody>
              <a:bodyPr vert="horz" wrap="square" lIns="91440" tIns="45720" rIns="91440" bIns="45720" numCol="1" anchor="t" anchorCtr="0" compatLnSpc="1"/>
              <a:lstStyle/>
              <a:p>
                <a:endParaRPr lang="zh-CN" altLang="en-US"/>
              </a:p>
            </p:txBody>
          </p:sp>
          <p:sp>
            <p:nvSpPr>
              <p:cNvPr id="1607" name="Rectangle 250"/>
              <p:cNvSpPr>
                <a:spLocks noChangeArrowheads="1"/>
              </p:cNvSpPr>
              <p:nvPr/>
            </p:nvSpPr>
            <p:spPr bwMode="auto">
              <a:xfrm>
                <a:off x="2599" y="2856"/>
                <a:ext cx="14" cy="16"/>
              </a:xfrm>
              <a:prstGeom prst="rect">
                <a:avLst/>
              </a:prstGeom>
              <a:grpFill/>
              <a:ln>
                <a:noFill/>
              </a:ln>
            </p:spPr>
            <p:txBody>
              <a:bodyPr vert="horz" wrap="square" lIns="91440" tIns="45720" rIns="91440" bIns="45720" numCol="1" anchor="t" anchorCtr="0" compatLnSpc="1"/>
              <a:lstStyle/>
              <a:p>
                <a:endParaRPr lang="zh-CN" altLang="en-US"/>
              </a:p>
            </p:txBody>
          </p:sp>
          <p:sp>
            <p:nvSpPr>
              <p:cNvPr id="1608" name="Freeform 251"/>
              <p:cNvSpPr/>
              <p:nvPr/>
            </p:nvSpPr>
            <p:spPr bwMode="auto">
              <a:xfrm>
                <a:off x="2459" y="2902"/>
                <a:ext cx="58" cy="38"/>
              </a:xfrm>
              <a:custGeom>
                <a:avLst/>
                <a:gdLst>
                  <a:gd name="T0" fmla="*/ 0 w 58"/>
                  <a:gd name="T1" fmla="*/ 8 h 38"/>
                  <a:gd name="T2" fmla="*/ 58 w 58"/>
                  <a:gd name="T3" fmla="*/ 0 h 38"/>
                  <a:gd name="T4" fmla="*/ 58 w 58"/>
                  <a:gd name="T5" fmla="*/ 26 h 38"/>
                  <a:gd name="T6" fmla="*/ 0 w 58"/>
                  <a:gd name="T7" fmla="*/ 38 h 38"/>
                  <a:gd name="T8" fmla="*/ 0 w 58"/>
                  <a:gd name="T9" fmla="*/ 8 h 38"/>
                </a:gdLst>
                <a:ahLst/>
                <a:cxnLst>
                  <a:cxn ang="0">
                    <a:pos x="T0" y="T1"/>
                  </a:cxn>
                  <a:cxn ang="0">
                    <a:pos x="T2" y="T3"/>
                  </a:cxn>
                  <a:cxn ang="0">
                    <a:pos x="T4" y="T5"/>
                  </a:cxn>
                  <a:cxn ang="0">
                    <a:pos x="T6" y="T7"/>
                  </a:cxn>
                  <a:cxn ang="0">
                    <a:pos x="T8" y="T9"/>
                  </a:cxn>
                </a:cxnLst>
                <a:rect l="0" t="0" r="r" b="b"/>
                <a:pathLst>
                  <a:path w="58" h="38">
                    <a:moveTo>
                      <a:pt x="0" y="8"/>
                    </a:moveTo>
                    <a:lnTo>
                      <a:pt x="58" y="0"/>
                    </a:lnTo>
                    <a:lnTo>
                      <a:pt x="58" y="26"/>
                    </a:lnTo>
                    <a:lnTo>
                      <a:pt x="0" y="38"/>
                    </a:lnTo>
                    <a:lnTo>
                      <a:pt x="0" y="8"/>
                    </a:lnTo>
                    <a:close/>
                  </a:path>
                </a:pathLst>
              </a:custGeom>
              <a:grpFill/>
              <a:ln>
                <a:noFill/>
              </a:ln>
            </p:spPr>
            <p:txBody>
              <a:bodyPr vert="horz" wrap="square" lIns="91440" tIns="45720" rIns="91440" bIns="45720" numCol="1" anchor="t" anchorCtr="0" compatLnSpc="1"/>
              <a:lstStyle/>
              <a:p>
                <a:endParaRPr lang="zh-CN" altLang="en-US"/>
              </a:p>
            </p:txBody>
          </p:sp>
          <p:sp>
            <p:nvSpPr>
              <p:cNvPr id="1609" name="Freeform 252"/>
              <p:cNvSpPr/>
              <p:nvPr/>
            </p:nvSpPr>
            <p:spPr bwMode="auto">
              <a:xfrm>
                <a:off x="2533" y="2900"/>
                <a:ext cx="14" cy="24"/>
              </a:xfrm>
              <a:custGeom>
                <a:avLst/>
                <a:gdLst>
                  <a:gd name="T0" fmla="*/ 14 w 14"/>
                  <a:gd name="T1" fmla="*/ 0 h 24"/>
                  <a:gd name="T2" fmla="*/ 14 w 14"/>
                  <a:gd name="T3" fmla="*/ 22 h 24"/>
                  <a:gd name="T4" fmla="*/ 0 w 14"/>
                  <a:gd name="T5" fmla="*/ 24 h 24"/>
                  <a:gd name="T6" fmla="*/ 0 w 14"/>
                  <a:gd name="T7" fmla="*/ 0 h 24"/>
                  <a:gd name="T8" fmla="*/ 14 w 14"/>
                  <a:gd name="T9" fmla="*/ 0 h 24"/>
                </a:gdLst>
                <a:ahLst/>
                <a:cxnLst>
                  <a:cxn ang="0">
                    <a:pos x="T0" y="T1"/>
                  </a:cxn>
                  <a:cxn ang="0">
                    <a:pos x="T2" y="T3"/>
                  </a:cxn>
                  <a:cxn ang="0">
                    <a:pos x="T4" y="T5"/>
                  </a:cxn>
                  <a:cxn ang="0">
                    <a:pos x="T6" y="T7"/>
                  </a:cxn>
                  <a:cxn ang="0">
                    <a:pos x="T8" y="T9"/>
                  </a:cxn>
                </a:cxnLst>
                <a:rect l="0" t="0" r="r" b="b"/>
                <a:pathLst>
                  <a:path w="14" h="24">
                    <a:moveTo>
                      <a:pt x="14" y="0"/>
                    </a:moveTo>
                    <a:lnTo>
                      <a:pt x="14" y="22"/>
                    </a:lnTo>
                    <a:lnTo>
                      <a:pt x="0" y="24"/>
                    </a:lnTo>
                    <a:lnTo>
                      <a:pt x="0" y="0"/>
                    </a:lnTo>
                    <a:lnTo>
                      <a:pt x="14" y="0"/>
                    </a:lnTo>
                    <a:close/>
                  </a:path>
                </a:pathLst>
              </a:custGeom>
              <a:grpFill/>
              <a:ln>
                <a:noFill/>
              </a:ln>
            </p:spPr>
            <p:txBody>
              <a:bodyPr vert="horz" wrap="square" lIns="91440" tIns="45720" rIns="91440" bIns="45720" numCol="1" anchor="t" anchorCtr="0" compatLnSpc="1"/>
              <a:lstStyle/>
              <a:p>
                <a:endParaRPr lang="zh-CN" altLang="en-US"/>
              </a:p>
            </p:txBody>
          </p:sp>
          <p:sp>
            <p:nvSpPr>
              <p:cNvPr id="1610" name="Freeform 253"/>
              <p:cNvSpPr/>
              <p:nvPr/>
            </p:nvSpPr>
            <p:spPr bwMode="auto">
              <a:xfrm>
                <a:off x="2503" y="2948"/>
                <a:ext cx="30" cy="32"/>
              </a:xfrm>
              <a:custGeom>
                <a:avLst/>
                <a:gdLst>
                  <a:gd name="T0" fmla="*/ 30 w 30"/>
                  <a:gd name="T1" fmla="*/ 0 h 32"/>
                  <a:gd name="T2" fmla="*/ 30 w 30"/>
                  <a:gd name="T3" fmla="*/ 22 h 32"/>
                  <a:gd name="T4" fmla="*/ 0 w 30"/>
                  <a:gd name="T5" fmla="*/ 32 h 32"/>
                  <a:gd name="T6" fmla="*/ 0 w 30"/>
                  <a:gd name="T7" fmla="*/ 6 h 32"/>
                  <a:gd name="T8" fmla="*/ 30 w 30"/>
                  <a:gd name="T9" fmla="*/ 0 h 32"/>
                </a:gdLst>
                <a:ahLst/>
                <a:cxnLst>
                  <a:cxn ang="0">
                    <a:pos x="T0" y="T1"/>
                  </a:cxn>
                  <a:cxn ang="0">
                    <a:pos x="T2" y="T3"/>
                  </a:cxn>
                  <a:cxn ang="0">
                    <a:pos x="T4" y="T5"/>
                  </a:cxn>
                  <a:cxn ang="0">
                    <a:pos x="T6" y="T7"/>
                  </a:cxn>
                  <a:cxn ang="0">
                    <a:pos x="T8" y="T9"/>
                  </a:cxn>
                </a:cxnLst>
                <a:rect l="0" t="0" r="r" b="b"/>
                <a:pathLst>
                  <a:path w="30" h="32">
                    <a:moveTo>
                      <a:pt x="30" y="0"/>
                    </a:moveTo>
                    <a:lnTo>
                      <a:pt x="30" y="22"/>
                    </a:lnTo>
                    <a:lnTo>
                      <a:pt x="0" y="32"/>
                    </a:lnTo>
                    <a:lnTo>
                      <a:pt x="0" y="6"/>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1611" name="Freeform 254"/>
              <p:cNvSpPr/>
              <p:nvPr/>
            </p:nvSpPr>
            <p:spPr bwMode="auto">
              <a:xfrm>
                <a:off x="2547" y="2936"/>
                <a:ext cx="36" cy="30"/>
              </a:xfrm>
              <a:custGeom>
                <a:avLst/>
                <a:gdLst>
                  <a:gd name="T0" fmla="*/ 36 w 36"/>
                  <a:gd name="T1" fmla="*/ 0 h 30"/>
                  <a:gd name="T2" fmla="*/ 36 w 36"/>
                  <a:gd name="T3" fmla="*/ 20 h 30"/>
                  <a:gd name="T4" fmla="*/ 0 w 36"/>
                  <a:gd name="T5" fmla="*/ 30 h 30"/>
                  <a:gd name="T6" fmla="*/ 0 w 36"/>
                  <a:gd name="T7" fmla="*/ 8 h 30"/>
                  <a:gd name="T8" fmla="*/ 16 w 36"/>
                  <a:gd name="T9" fmla="*/ 4 h 30"/>
                  <a:gd name="T10" fmla="*/ 16 w 36"/>
                  <a:gd name="T11" fmla="*/ 4 h 30"/>
                  <a:gd name="T12" fmla="*/ 36 w 36"/>
                  <a:gd name="T13" fmla="*/ 0 h 30"/>
                </a:gdLst>
                <a:ahLst/>
                <a:cxnLst>
                  <a:cxn ang="0">
                    <a:pos x="T0" y="T1"/>
                  </a:cxn>
                  <a:cxn ang="0">
                    <a:pos x="T2" y="T3"/>
                  </a:cxn>
                  <a:cxn ang="0">
                    <a:pos x="T4" y="T5"/>
                  </a:cxn>
                  <a:cxn ang="0">
                    <a:pos x="T6" y="T7"/>
                  </a:cxn>
                  <a:cxn ang="0">
                    <a:pos x="T8" y="T9"/>
                  </a:cxn>
                  <a:cxn ang="0">
                    <a:pos x="T10" y="T11"/>
                  </a:cxn>
                  <a:cxn ang="0">
                    <a:pos x="T12" y="T13"/>
                  </a:cxn>
                </a:cxnLst>
                <a:rect l="0" t="0" r="r" b="b"/>
                <a:pathLst>
                  <a:path w="36" h="30">
                    <a:moveTo>
                      <a:pt x="36" y="0"/>
                    </a:moveTo>
                    <a:lnTo>
                      <a:pt x="36" y="20"/>
                    </a:lnTo>
                    <a:lnTo>
                      <a:pt x="0" y="30"/>
                    </a:lnTo>
                    <a:lnTo>
                      <a:pt x="0" y="8"/>
                    </a:lnTo>
                    <a:lnTo>
                      <a:pt x="16" y="4"/>
                    </a:lnTo>
                    <a:lnTo>
                      <a:pt x="16" y="4"/>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612" name="Freeform 255"/>
              <p:cNvSpPr/>
              <p:nvPr/>
            </p:nvSpPr>
            <p:spPr bwMode="auto">
              <a:xfrm>
                <a:off x="2597" y="2930"/>
                <a:ext cx="16" cy="20"/>
              </a:xfrm>
              <a:custGeom>
                <a:avLst/>
                <a:gdLst>
                  <a:gd name="T0" fmla="*/ 16 w 16"/>
                  <a:gd name="T1" fmla="*/ 0 h 20"/>
                  <a:gd name="T2" fmla="*/ 16 w 16"/>
                  <a:gd name="T3" fmla="*/ 16 h 20"/>
                  <a:gd name="T4" fmla="*/ 0 w 16"/>
                  <a:gd name="T5" fmla="*/ 20 h 20"/>
                  <a:gd name="T6" fmla="*/ 0 w 16"/>
                  <a:gd name="T7" fmla="*/ 4 h 20"/>
                  <a:gd name="T8" fmla="*/ 16 w 16"/>
                  <a:gd name="T9" fmla="*/ 0 h 20"/>
                </a:gdLst>
                <a:ahLst/>
                <a:cxnLst>
                  <a:cxn ang="0">
                    <a:pos x="T0" y="T1"/>
                  </a:cxn>
                  <a:cxn ang="0">
                    <a:pos x="T2" y="T3"/>
                  </a:cxn>
                  <a:cxn ang="0">
                    <a:pos x="T4" y="T5"/>
                  </a:cxn>
                  <a:cxn ang="0">
                    <a:pos x="T6" y="T7"/>
                  </a:cxn>
                  <a:cxn ang="0">
                    <a:pos x="T8" y="T9"/>
                  </a:cxn>
                </a:cxnLst>
                <a:rect l="0" t="0" r="r" b="b"/>
                <a:pathLst>
                  <a:path w="16" h="20">
                    <a:moveTo>
                      <a:pt x="16" y="0"/>
                    </a:moveTo>
                    <a:lnTo>
                      <a:pt x="16" y="16"/>
                    </a:lnTo>
                    <a:lnTo>
                      <a:pt x="0" y="20"/>
                    </a:lnTo>
                    <a:lnTo>
                      <a:pt x="0" y="4"/>
                    </a:lnTo>
                    <a:lnTo>
                      <a:pt x="16" y="0"/>
                    </a:lnTo>
                    <a:close/>
                  </a:path>
                </a:pathLst>
              </a:custGeom>
              <a:grpFill/>
              <a:ln>
                <a:noFill/>
              </a:ln>
            </p:spPr>
            <p:txBody>
              <a:bodyPr vert="horz" wrap="square" lIns="91440" tIns="45720" rIns="91440" bIns="45720" numCol="1" anchor="t" anchorCtr="0" compatLnSpc="1"/>
              <a:lstStyle/>
              <a:p>
                <a:endParaRPr lang="zh-CN" altLang="en-US"/>
              </a:p>
            </p:txBody>
          </p:sp>
          <p:sp>
            <p:nvSpPr>
              <p:cNvPr id="1613" name="Freeform 256"/>
              <p:cNvSpPr/>
              <p:nvPr/>
            </p:nvSpPr>
            <p:spPr bwMode="auto">
              <a:xfrm>
                <a:off x="2495" y="2986"/>
                <a:ext cx="66" cy="50"/>
              </a:xfrm>
              <a:custGeom>
                <a:avLst/>
                <a:gdLst>
                  <a:gd name="T0" fmla="*/ 66 w 66"/>
                  <a:gd name="T1" fmla="*/ 0 h 50"/>
                  <a:gd name="T2" fmla="*/ 66 w 66"/>
                  <a:gd name="T3" fmla="*/ 22 h 50"/>
                  <a:gd name="T4" fmla="*/ 0 w 66"/>
                  <a:gd name="T5" fmla="*/ 50 h 50"/>
                  <a:gd name="T6" fmla="*/ 0 w 66"/>
                  <a:gd name="T7" fmla="*/ 22 h 50"/>
                  <a:gd name="T8" fmla="*/ 66 w 66"/>
                  <a:gd name="T9" fmla="*/ 0 h 50"/>
                </a:gdLst>
                <a:ahLst/>
                <a:cxnLst>
                  <a:cxn ang="0">
                    <a:pos x="T0" y="T1"/>
                  </a:cxn>
                  <a:cxn ang="0">
                    <a:pos x="T2" y="T3"/>
                  </a:cxn>
                  <a:cxn ang="0">
                    <a:pos x="T4" y="T5"/>
                  </a:cxn>
                  <a:cxn ang="0">
                    <a:pos x="T6" y="T7"/>
                  </a:cxn>
                  <a:cxn ang="0">
                    <a:pos x="T8" y="T9"/>
                  </a:cxn>
                </a:cxnLst>
                <a:rect l="0" t="0" r="r" b="b"/>
                <a:pathLst>
                  <a:path w="66" h="50">
                    <a:moveTo>
                      <a:pt x="66" y="0"/>
                    </a:moveTo>
                    <a:lnTo>
                      <a:pt x="66" y="22"/>
                    </a:lnTo>
                    <a:lnTo>
                      <a:pt x="0" y="50"/>
                    </a:lnTo>
                    <a:lnTo>
                      <a:pt x="0" y="22"/>
                    </a:lnTo>
                    <a:lnTo>
                      <a:pt x="66" y="0"/>
                    </a:lnTo>
                    <a:close/>
                  </a:path>
                </a:pathLst>
              </a:custGeom>
              <a:grpFill/>
              <a:ln>
                <a:noFill/>
              </a:ln>
            </p:spPr>
            <p:txBody>
              <a:bodyPr vert="horz" wrap="square" lIns="91440" tIns="45720" rIns="91440" bIns="45720" numCol="1" anchor="t" anchorCtr="0" compatLnSpc="1"/>
              <a:lstStyle/>
              <a:p>
                <a:endParaRPr lang="zh-CN" altLang="en-US"/>
              </a:p>
            </p:txBody>
          </p:sp>
          <p:sp>
            <p:nvSpPr>
              <p:cNvPr id="1614" name="Freeform 257"/>
              <p:cNvSpPr/>
              <p:nvPr/>
            </p:nvSpPr>
            <p:spPr bwMode="auto">
              <a:xfrm>
                <a:off x="2575" y="2968"/>
                <a:ext cx="38" cy="32"/>
              </a:xfrm>
              <a:custGeom>
                <a:avLst/>
                <a:gdLst>
                  <a:gd name="T0" fmla="*/ 38 w 38"/>
                  <a:gd name="T1" fmla="*/ 0 h 32"/>
                  <a:gd name="T2" fmla="*/ 38 w 38"/>
                  <a:gd name="T3" fmla="*/ 16 h 32"/>
                  <a:gd name="T4" fmla="*/ 0 w 38"/>
                  <a:gd name="T5" fmla="*/ 32 h 32"/>
                  <a:gd name="T6" fmla="*/ 0 w 38"/>
                  <a:gd name="T7" fmla="*/ 14 h 32"/>
                  <a:gd name="T8" fmla="*/ 38 w 38"/>
                  <a:gd name="T9" fmla="*/ 0 h 32"/>
                </a:gdLst>
                <a:ahLst/>
                <a:cxnLst>
                  <a:cxn ang="0">
                    <a:pos x="T0" y="T1"/>
                  </a:cxn>
                  <a:cxn ang="0">
                    <a:pos x="T2" y="T3"/>
                  </a:cxn>
                  <a:cxn ang="0">
                    <a:pos x="T4" y="T5"/>
                  </a:cxn>
                  <a:cxn ang="0">
                    <a:pos x="T6" y="T7"/>
                  </a:cxn>
                  <a:cxn ang="0">
                    <a:pos x="T8" y="T9"/>
                  </a:cxn>
                </a:cxnLst>
                <a:rect l="0" t="0" r="r" b="b"/>
                <a:pathLst>
                  <a:path w="38" h="32">
                    <a:moveTo>
                      <a:pt x="38" y="0"/>
                    </a:moveTo>
                    <a:lnTo>
                      <a:pt x="38" y="16"/>
                    </a:lnTo>
                    <a:lnTo>
                      <a:pt x="0" y="32"/>
                    </a:lnTo>
                    <a:lnTo>
                      <a:pt x="0" y="14"/>
                    </a:lnTo>
                    <a:lnTo>
                      <a:pt x="38" y="0"/>
                    </a:lnTo>
                    <a:close/>
                  </a:path>
                </a:pathLst>
              </a:custGeom>
              <a:grpFill/>
              <a:ln>
                <a:noFill/>
              </a:ln>
            </p:spPr>
            <p:txBody>
              <a:bodyPr vert="horz" wrap="square" lIns="91440" tIns="45720" rIns="91440" bIns="45720" numCol="1" anchor="t" anchorCtr="0" compatLnSpc="1"/>
              <a:lstStyle/>
              <a:p>
                <a:endParaRPr lang="zh-CN" altLang="en-US"/>
              </a:p>
            </p:txBody>
          </p:sp>
          <p:sp>
            <p:nvSpPr>
              <p:cNvPr id="1615" name="Freeform 258"/>
              <p:cNvSpPr/>
              <p:nvPr/>
            </p:nvSpPr>
            <p:spPr bwMode="auto">
              <a:xfrm>
                <a:off x="2459" y="3050"/>
                <a:ext cx="58" cy="58"/>
              </a:xfrm>
              <a:custGeom>
                <a:avLst/>
                <a:gdLst>
                  <a:gd name="T0" fmla="*/ 0 w 58"/>
                  <a:gd name="T1" fmla="*/ 26 h 58"/>
                  <a:gd name="T2" fmla="*/ 58 w 58"/>
                  <a:gd name="T3" fmla="*/ 0 h 58"/>
                  <a:gd name="T4" fmla="*/ 58 w 58"/>
                  <a:gd name="T5" fmla="*/ 26 h 58"/>
                  <a:gd name="T6" fmla="*/ 0 w 58"/>
                  <a:gd name="T7" fmla="*/ 58 h 58"/>
                  <a:gd name="T8" fmla="*/ 0 w 58"/>
                  <a:gd name="T9" fmla="*/ 26 h 58"/>
                </a:gdLst>
                <a:ahLst/>
                <a:cxnLst>
                  <a:cxn ang="0">
                    <a:pos x="T0" y="T1"/>
                  </a:cxn>
                  <a:cxn ang="0">
                    <a:pos x="T2" y="T3"/>
                  </a:cxn>
                  <a:cxn ang="0">
                    <a:pos x="T4" y="T5"/>
                  </a:cxn>
                  <a:cxn ang="0">
                    <a:pos x="T6" y="T7"/>
                  </a:cxn>
                  <a:cxn ang="0">
                    <a:pos x="T8" y="T9"/>
                  </a:cxn>
                </a:cxnLst>
                <a:rect l="0" t="0" r="r" b="b"/>
                <a:pathLst>
                  <a:path w="58" h="58">
                    <a:moveTo>
                      <a:pt x="0" y="26"/>
                    </a:moveTo>
                    <a:lnTo>
                      <a:pt x="58" y="0"/>
                    </a:lnTo>
                    <a:lnTo>
                      <a:pt x="58" y="26"/>
                    </a:lnTo>
                    <a:lnTo>
                      <a:pt x="0" y="58"/>
                    </a:lnTo>
                    <a:lnTo>
                      <a:pt x="0" y="26"/>
                    </a:lnTo>
                    <a:close/>
                  </a:path>
                </a:pathLst>
              </a:custGeom>
              <a:grpFill/>
              <a:ln>
                <a:noFill/>
              </a:ln>
            </p:spPr>
            <p:txBody>
              <a:bodyPr vert="horz" wrap="square" lIns="91440" tIns="45720" rIns="91440" bIns="45720" numCol="1" anchor="t" anchorCtr="0" compatLnSpc="1"/>
              <a:lstStyle/>
              <a:p>
                <a:endParaRPr lang="zh-CN" altLang="en-US"/>
              </a:p>
            </p:txBody>
          </p:sp>
          <p:sp>
            <p:nvSpPr>
              <p:cNvPr id="1616" name="Freeform 259"/>
              <p:cNvSpPr/>
              <p:nvPr/>
            </p:nvSpPr>
            <p:spPr bwMode="auto">
              <a:xfrm>
                <a:off x="2533" y="3024"/>
                <a:ext cx="48" cy="44"/>
              </a:xfrm>
              <a:custGeom>
                <a:avLst/>
                <a:gdLst>
                  <a:gd name="T0" fmla="*/ 0 w 48"/>
                  <a:gd name="T1" fmla="*/ 20 h 44"/>
                  <a:gd name="T2" fmla="*/ 48 w 48"/>
                  <a:gd name="T3" fmla="*/ 0 h 44"/>
                  <a:gd name="T4" fmla="*/ 48 w 48"/>
                  <a:gd name="T5" fmla="*/ 18 h 44"/>
                  <a:gd name="T6" fmla="*/ 0 w 48"/>
                  <a:gd name="T7" fmla="*/ 44 h 44"/>
                  <a:gd name="T8" fmla="*/ 0 w 48"/>
                  <a:gd name="T9" fmla="*/ 20 h 44"/>
                </a:gdLst>
                <a:ahLst/>
                <a:cxnLst>
                  <a:cxn ang="0">
                    <a:pos x="T0" y="T1"/>
                  </a:cxn>
                  <a:cxn ang="0">
                    <a:pos x="T2" y="T3"/>
                  </a:cxn>
                  <a:cxn ang="0">
                    <a:pos x="T4" y="T5"/>
                  </a:cxn>
                  <a:cxn ang="0">
                    <a:pos x="T6" y="T7"/>
                  </a:cxn>
                  <a:cxn ang="0">
                    <a:pos x="T8" y="T9"/>
                  </a:cxn>
                </a:cxnLst>
                <a:rect l="0" t="0" r="r" b="b"/>
                <a:pathLst>
                  <a:path w="48" h="44">
                    <a:moveTo>
                      <a:pt x="0" y="20"/>
                    </a:moveTo>
                    <a:lnTo>
                      <a:pt x="48" y="0"/>
                    </a:lnTo>
                    <a:lnTo>
                      <a:pt x="48" y="18"/>
                    </a:lnTo>
                    <a:lnTo>
                      <a:pt x="0" y="44"/>
                    </a:lnTo>
                    <a:lnTo>
                      <a:pt x="0" y="20"/>
                    </a:lnTo>
                    <a:close/>
                  </a:path>
                </a:pathLst>
              </a:custGeom>
              <a:grpFill/>
              <a:ln>
                <a:noFill/>
              </a:ln>
            </p:spPr>
            <p:txBody>
              <a:bodyPr vert="horz" wrap="square" lIns="91440" tIns="45720" rIns="91440" bIns="45720" numCol="1" anchor="t" anchorCtr="0" compatLnSpc="1"/>
              <a:lstStyle/>
              <a:p>
                <a:endParaRPr lang="zh-CN" altLang="en-US"/>
              </a:p>
            </p:txBody>
          </p:sp>
          <p:sp>
            <p:nvSpPr>
              <p:cNvPr id="1617" name="Freeform 260"/>
              <p:cNvSpPr/>
              <p:nvPr/>
            </p:nvSpPr>
            <p:spPr bwMode="auto">
              <a:xfrm>
                <a:off x="2499" y="3094"/>
                <a:ext cx="34" cy="44"/>
              </a:xfrm>
              <a:custGeom>
                <a:avLst/>
                <a:gdLst>
                  <a:gd name="T0" fmla="*/ 34 w 34"/>
                  <a:gd name="T1" fmla="*/ 0 h 44"/>
                  <a:gd name="T2" fmla="*/ 34 w 34"/>
                  <a:gd name="T3" fmla="*/ 24 h 44"/>
                  <a:gd name="T4" fmla="*/ 0 w 34"/>
                  <a:gd name="T5" fmla="*/ 44 h 44"/>
                  <a:gd name="T6" fmla="*/ 0 w 34"/>
                  <a:gd name="T7" fmla="*/ 18 h 44"/>
                  <a:gd name="T8" fmla="*/ 34 w 34"/>
                  <a:gd name="T9" fmla="*/ 0 h 44"/>
                </a:gdLst>
                <a:ahLst/>
                <a:cxnLst>
                  <a:cxn ang="0">
                    <a:pos x="T0" y="T1"/>
                  </a:cxn>
                  <a:cxn ang="0">
                    <a:pos x="T2" y="T3"/>
                  </a:cxn>
                  <a:cxn ang="0">
                    <a:pos x="T4" y="T5"/>
                  </a:cxn>
                  <a:cxn ang="0">
                    <a:pos x="T6" y="T7"/>
                  </a:cxn>
                  <a:cxn ang="0">
                    <a:pos x="T8" y="T9"/>
                  </a:cxn>
                </a:cxnLst>
                <a:rect l="0" t="0" r="r" b="b"/>
                <a:pathLst>
                  <a:path w="34" h="44">
                    <a:moveTo>
                      <a:pt x="34" y="0"/>
                    </a:moveTo>
                    <a:lnTo>
                      <a:pt x="34" y="24"/>
                    </a:lnTo>
                    <a:lnTo>
                      <a:pt x="0" y="44"/>
                    </a:lnTo>
                    <a:lnTo>
                      <a:pt x="0" y="18"/>
                    </a:lnTo>
                    <a:lnTo>
                      <a:pt x="34" y="0"/>
                    </a:lnTo>
                    <a:close/>
                  </a:path>
                </a:pathLst>
              </a:custGeom>
              <a:grpFill/>
              <a:ln>
                <a:noFill/>
              </a:ln>
            </p:spPr>
            <p:txBody>
              <a:bodyPr vert="horz" wrap="square" lIns="91440" tIns="45720" rIns="91440" bIns="45720" numCol="1" anchor="t" anchorCtr="0" compatLnSpc="1"/>
              <a:lstStyle/>
              <a:p>
                <a:endParaRPr lang="zh-CN" altLang="en-US"/>
              </a:p>
            </p:txBody>
          </p:sp>
          <p:sp>
            <p:nvSpPr>
              <p:cNvPr id="1618" name="Freeform 261"/>
              <p:cNvSpPr/>
              <p:nvPr/>
            </p:nvSpPr>
            <p:spPr bwMode="auto">
              <a:xfrm>
                <a:off x="2585" y="3050"/>
                <a:ext cx="28" cy="34"/>
              </a:xfrm>
              <a:custGeom>
                <a:avLst/>
                <a:gdLst>
                  <a:gd name="T0" fmla="*/ 28 w 28"/>
                  <a:gd name="T1" fmla="*/ 0 h 34"/>
                  <a:gd name="T2" fmla="*/ 28 w 28"/>
                  <a:gd name="T3" fmla="*/ 16 h 34"/>
                  <a:gd name="T4" fmla="*/ 0 w 28"/>
                  <a:gd name="T5" fmla="*/ 34 h 34"/>
                  <a:gd name="T6" fmla="*/ 0 w 28"/>
                  <a:gd name="T7" fmla="*/ 14 h 34"/>
                  <a:gd name="T8" fmla="*/ 28 w 28"/>
                  <a:gd name="T9" fmla="*/ 0 h 34"/>
                </a:gdLst>
                <a:ahLst/>
                <a:cxnLst>
                  <a:cxn ang="0">
                    <a:pos x="T0" y="T1"/>
                  </a:cxn>
                  <a:cxn ang="0">
                    <a:pos x="T2" y="T3"/>
                  </a:cxn>
                  <a:cxn ang="0">
                    <a:pos x="T4" y="T5"/>
                  </a:cxn>
                  <a:cxn ang="0">
                    <a:pos x="T6" y="T7"/>
                  </a:cxn>
                  <a:cxn ang="0">
                    <a:pos x="T8" y="T9"/>
                  </a:cxn>
                </a:cxnLst>
                <a:rect l="0" t="0" r="r" b="b"/>
                <a:pathLst>
                  <a:path w="28" h="34">
                    <a:moveTo>
                      <a:pt x="28" y="0"/>
                    </a:moveTo>
                    <a:lnTo>
                      <a:pt x="28" y="16"/>
                    </a:lnTo>
                    <a:lnTo>
                      <a:pt x="0" y="34"/>
                    </a:lnTo>
                    <a:lnTo>
                      <a:pt x="0" y="14"/>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1619" name="Freeform 262"/>
              <p:cNvSpPr/>
              <p:nvPr/>
            </p:nvSpPr>
            <p:spPr bwMode="auto">
              <a:xfrm>
                <a:off x="2459" y="3160"/>
                <a:ext cx="40" cy="54"/>
              </a:xfrm>
              <a:custGeom>
                <a:avLst/>
                <a:gdLst>
                  <a:gd name="T0" fmla="*/ 0 w 40"/>
                  <a:gd name="T1" fmla="*/ 24 h 54"/>
                  <a:gd name="T2" fmla="*/ 40 w 40"/>
                  <a:gd name="T3" fmla="*/ 0 h 54"/>
                  <a:gd name="T4" fmla="*/ 40 w 40"/>
                  <a:gd name="T5" fmla="*/ 28 h 54"/>
                  <a:gd name="T6" fmla="*/ 0 w 40"/>
                  <a:gd name="T7" fmla="*/ 54 h 54"/>
                  <a:gd name="T8" fmla="*/ 0 w 40"/>
                  <a:gd name="T9" fmla="*/ 24 h 54"/>
                </a:gdLst>
                <a:ahLst/>
                <a:cxnLst>
                  <a:cxn ang="0">
                    <a:pos x="T0" y="T1"/>
                  </a:cxn>
                  <a:cxn ang="0">
                    <a:pos x="T2" y="T3"/>
                  </a:cxn>
                  <a:cxn ang="0">
                    <a:pos x="T4" y="T5"/>
                  </a:cxn>
                  <a:cxn ang="0">
                    <a:pos x="T6" y="T7"/>
                  </a:cxn>
                  <a:cxn ang="0">
                    <a:pos x="T8" y="T9"/>
                  </a:cxn>
                </a:cxnLst>
                <a:rect l="0" t="0" r="r" b="b"/>
                <a:pathLst>
                  <a:path w="40" h="54">
                    <a:moveTo>
                      <a:pt x="0" y="24"/>
                    </a:moveTo>
                    <a:lnTo>
                      <a:pt x="40" y="0"/>
                    </a:lnTo>
                    <a:lnTo>
                      <a:pt x="40" y="28"/>
                    </a:lnTo>
                    <a:lnTo>
                      <a:pt x="0" y="54"/>
                    </a:lnTo>
                    <a:lnTo>
                      <a:pt x="0" y="24"/>
                    </a:lnTo>
                    <a:close/>
                  </a:path>
                </a:pathLst>
              </a:custGeom>
              <a:grpFill/>
              <a:ln>
                <a:noFill/>
              </a:ln>
            </p:spPr>
            <p:txBody>
              <a:bodyPr vert="horz" wrap="square" lIns="91440" tIns="45720" rIns="91440" bIns="45720" numCol="1" anchor="t" anchorCtr="0" compatLnSpc="1"/>
              <a:lstStyle/>
              <a:p>
                <a:endParaRPr lang="zh-CN" altLang="en-US"/>
              </a:p>
            </p:txBody>
          </p:sp>
          <p:sp>
            <p:nvSpPr>
              <p:cNvPr id="1620" name="Freeform 263"/>
              <p:cNvSpPr/>
              <p:nvPr/>
            </p:nvSpPr>
            <p:spPr bwMode="auto">
              <a:xfrm>
                <a:off x="2563" y="3094"/>
                <a:ext cx="50" cy="50"/>
              </a:xfrm>
              <a:custGeom>
                <a:avLst/>
                <a:gdLst>
                  <a:gd name="T0" fmla="*/ 50 w 50"/>
                  <a:gd name="T1" fmla="*/ 0 h 50"/>
                  <a:gd name="T2" fmla="*/ 50 w 50"/>
                  <a:gd name="T3" fmla="*/ 16 h 50"/>
                  <a:gd name="T4" fmla="*/ 0 w 50"/>
                  <a:gd name="T5" fmla="*/ 50 h 50"/>
                  <a:gd name="T6" fmla="*/ 0 w 50"/>
                  <a:gd name="T7" fmla="*/ 28 h 50"/>
                  <a:gd name="T8" fmla="*/ 50 w 50"/>
                  <a:gd name="T9" fmla="*/ 0 h 50"/>
                </a:gdLst>
                <a:ahLst/>
                <a:cxnLst>
                  <a:cxn ang="0">
                    <a:pos x="T0" y="T1"/>
                  </a:cxn>
                  <a:cxn ang="0">
                    <a:pos x="T2" y="T3"/>
                  </a:cxn>
                  <a:cxn ang="0">
                    <a:pos x="T4" y="T5"/>
                  </a:cxn>
                  <a:cxn ang="0">
                    <a:pos x="T6" y="T7"/>
                  </a:cxn>
                  <a:cxn ang="0">
                    <a:pos x="T8" y="T9"/>
                  </a:cxn>
                </a:cxnLst>
                <a:rect l="0" t="0" r="r" b="b"/>
                <a:pathLst>
                  <a:path w="50" h="50">
                    <a:moveTo>
                      <a:pt x="50" y="0"/>
                    </a:moveTo>
                    <a:lnTo>
                      <a:pt x="50" y="16"/>
                    </a:lnTo>
                    <a:lnTo>
                      <a:pt x="0" y="50"/>
                    </a:lnTo>
                    <a:lnTo>
                      <a:pt x="0" y="28"/>
                    </a:lnTo>
                    <a:lnTo>
                      <a:pt x="50" y="0"/>
                    </a:lnTo>
                    <a:close/>
                  </a:path>
                </a:pathLst>
              </a:custGeom>
              <a:grpFill/>
              <a:ln>
                <a:noFill/>
              </a:ln>
            </p:spPr>
            <p:txBody>
              <a:bodyPr vert="horz" wrap="square" lIns="91440" tIns="45720" rIns="91440" bIns="45720" numCol="1" anchor="t" anchorCtr="0" compatLnSpc="1"/>
              <a:lstStyle/>
              <a:p>
                <a:endParaRPr lang="zh-CN" altLang="en-US"/>
              </a:p>
            </p:txBody>
          </p:sp>
          <p:sp>
            <p:nvSpPr>
              <p:cNvPr id="1621" name="Freeform 264"/>
              <p:cNvSpPr/>
              <p:nvPr/>
            </p:nvSpPr>
            <p:spPr bwMode="auto">
              <a:xfrm>
                <a:off x="2495" y="3156"/>
                <a:ext cx="84" cy="82"/>
              </a:xfrm>
              <a:custGeom>
                <a:avLst/>
                <a:gdLst>
                  <a:gd name="T0" fmla="*/ 0 w 84"/>
                  <a:gd name="T1" fmla="*/ 54 h 82"/>
                  <a:gd name="T2" fmla="*/ 84 w 84"/>
                  <a:gd name="T3" fmla="*/ 0 h 82"/>
                  <a:gd name="T4" fmla="*/ 84 w 84"/>
                  <a:gd name="T5" fmla="*/ 18 h 82"/>
                  <a:gd name="T6" fmla="*/ 0 w 84"/>
                  <a:gd name="T7" fmla="*/ 82 h 82"/>
                  <a:gd name="T8" fmla="*/ 0 w 84"/>
                  <a:gd name="T9" fmla="*/ 54 h 82"/>
                </a:gdLst>
                <a:ahLst/>
                <a:cxnLst>
                  <a:cxn ang="0">
                    <a:pos x="T0" y="T1"/>
                  </a:cxn>
                  <a:cxn ang="0">
                    <a:pos x="T2" y="T3"/>
                  </a:cxn>
                  <a:cxn ang="0">
                    <a:pos x="T4" y="T5"/>
                  </a:cxn>
                  <a:cxn ang="0">
                    <a:pos x="T6" y="T7"/>
                  </a:cxn>
                  <a:cxn ang="0">
                    <a:pos x="T8" y="T9"/>
                  </a:cxn>
                </a:cxnLst>
                <a:rect l="0" t="0" r="r" b="b"/>
                <a:pathLst>
                  <a:path w="84" h="82">
                    <a:moveTo>
                      <a:pt x="0" y="54"/>
                    </a:moveTo>
                    <a:lnTo>
                      <a:pt x="84" y="0"/>
                    </a:lnTo>
                    <a:lnTo>
                      <a:pt x="84" y="18"/>
                    </a:lnTo>
                    <a:lnTo>
                      <a:pt x="0" y="82"/>
                    </a:lnTo>
                    <a:lnTo>
                      <a:pt x="0" y="54"/>
                    </a:lnTo>
                    <a:close/>
                  </a:path>
                </a:pathLst>
              </a:custGeom>
              <a:grpFill/>
              <a:ln>
                <a:noFill/>
              </a:ln>
            </p:spPr>
            <p:txBody>
              <a:bodyPr vert="horz" wrap="square" lIns="91440" tIns="45720" rIns="91440" bIns="45720" numCol="1" anchor="t" anchorCtr="0" compatLnSpc="1"/>
              <a:lstStyle/>
              <a:p>
                <a:endParaRPr lang="zh-CN" altLang="en-US"/>
              </a:p>
            </p:txBody>
          </p:sp>
          <p:sp>
            <p:nvSpPr>
              <p:cNvPr id="1622" name="Freeform 265"/>
              <p:cNvSpPr/>
              <p:nvPr/>
            </p:nvSpPr>
            <p:spPr bwMode="auto">
              <a:xfrm>
                <a:off x="2593" y="3132"/>
                <a:ext cx="20" cy="32"/>
              </a:xfrm>
              <a:custGeom>
                <a:avLst/>
                <a:gdLst>
                  <a:gd name="T0" fmla="*/ 20 w 20"/>
                  <a:gd name="T1" fmla="*/ 0 h 32"/>
                  <a:gd name="T2" fmla="*/ 20 w 20"/>
                  <a:gd name="T3" fmla="*/ 16 h 32"/>
                  <a:gd name="T4" fmla="*/ 0 w 20"/>
                  <a:gd name="T5" fmla="*/ 32 h 32"/>
                  <a:gd name="T6" fmla="*/ 0 w 20"/>
                  <a:gd name="T7" fmla="*/ 14 h 32"/>
                  <a:gd name="T8" fmla="*/ 20 w 20"/>
                  <a:gd name="T9" fmla="*/ 0 h 32"/>
                </a:gdLst>
                <a:ahLst/>
                <a:cxnLst>
                  <a:cxn ang="0">
                    <a:pos x="T0" y="T1"/>
                  </a:cxn>
                  <a:cxn ang="0">
                    <a:pos x="T2" y="T3"/>
                  </a:cxn>
                  <a:cxn ang="0">
                    <a:pos x="T4" y="T5"/>
                  </a:cxn>
                  <a:cxn ang="0">
                    <a:pos x="T6" y="T7"/>
                  </a:cxn>
                  <a:cxn ang="0">
                    <a:pos x="T8" y="T9"/>
                  </a:cxn>
                </a:cxnLst>
                <a:rect l="0" t="0" r="r" b="b"/>
                <a:pathLst>
                  <a:path w="20" h="32">
                    <a:moveTo>
                      <a:pt x="20" y="0"/>
                    </a:moveTo>
                    <a:lnTo>
                      <a:pt x="20" y="16"/>
                    </a:lnTo>
                    <a:lnTo>
                      <a:pt x="0" y="32"/>
                    </a:lnTo>
                    <a:lnTo>
                      <a:pt x="0" y="14"/>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1623" name="Freeform 266"/>
              <p:cNvSpPr/>
              <p:nvPr/>
            </p:nvSpPr>
            <p:spPr bwMode="auto">
              <a:xfrm>
                <a:off x="2459" y="3242"/>
                <a:ext cx="58" cy="75"/>
              </a:xfrm>
              <a:custGeom>
                <a:avLst/>
                <a:gdLst>
                  <a:gd name="T0" fmla="*/ 0 w 58"/>
                  <a:gd name="T1" fmla="*/ 42 h 75"/>
                  <a:gd name="T2" fmla="*/ 58 w 58"/>
                  <a:gd name="T3" fmla="*/ 0 h 75"/>
                  <a:gd name="T4" fmla="*/ 58 w 58"/>
                  <a:gd name="T5" fmla="*/ 26 h 75"/>
                  <a:gd name="T6" fmla="*/ 0 w 58"/>
                  <a:gd name="T7" fmla="*/ 75 h 75"/>
                  <a:gd name="T8" fmla="*/ 0 w 58"/>
                  <a:gd name="T9" fmla="*/ 42 h 75"/>
                </a:gdLst>
                <a:ahLst/>
                <a:cxnLst>
                  <a:cxn ang="0">
                    <a:pos x="T0" y="T1"/>
                  </a:cxn>
                  <a:cxn ang="0">
                    <a:pos x="T2" y="T3"/>
                  </a:cxn>
                  <a:cxn ang="0">
                    <a:pos x="T4" y="T5"/>
                  </a:cxn>
                  <a:cxn ang="0">
                    <a:pos x="T6" y="T7"/>
                  </a:cxn>
                  <a:cxn ang="0">
                    <a:pos x="T8" y="T9"/>
                  </a:cxn>
                </a:cxnLst>
                <a:rect l="0" t="0" r="r" b="b"/>
                <a:pathLst>
                  <a:path w="58" h="75">
                    <a:moveTo>
                      <a:pt x="0" y="42"/>
                    </a:moveTo>
                    <a:lnTo>
                      <a:pt x="58" y="0"/>
                    </a:lnTo>
                    <a:lnTo>
                      <a:pt x="58" y="26"/>
                    </a:lnTo>
                    <a:lnTo>
                      <a:pt x="0" y="75"/>
                    </a:lnTo>
                    <a:lnTo>
                      <a:pt x="0" y="42"/>
                    </a:lnTo>
                    <a:close/>
                  </a:path>
                </a:pathLst>
              </a:custGeom>
              <a:grpFill/>
              <a:ln>
                <a:noFill/>
              </a:ln>
            </p:spPr>
            <p:txBody>
              <a:bodyPr vert="horz" wrap="square" lIns="91440" tIns="45720" rIns="91440" bIns="45720" numCol="1" anchor="t" anchorCtr="0" compatLnSpc="1"/>
              <a:lstStyle/>
              <a:p>
                <a:endParaRPr lang="zh-CN" altLang="en-US"/>
              </a:p>
            </p:txBody>
          </p:sp>
          <p:sp>
            <p:nvSpPr>
              <p:cNvPr id="1624" name="Freeform 267"/>
              <p:cNvSpPr/>
              <p:nvPr/>
            </p:nvSpPr>
            <p:spPr bwMode="auto">
              <a:xfrm>
                <a:off x="2565" y="3174"/>
                <a:ext cx="48" cy="54"/>
              </a:xfrm>
              <a:custGeom>
                <a:avLst/>
                <a:gdLst>
                  <a:gd name="T0" fmla="*/ 48 w 48"/>
                  <a:gd name="T1" fmla="*/ 0 h 54"/>
                  <a:gd name="T2" fmla="*/ 48 w 48"/>
                  <a:gd name="T3" fmla="*/ 16 h 54"/>
                  <a:gd name="T4" fmla="*/ 0 w 48"/>
                  <a:gd name="T5" fmla="*/ 54 h 54"/>
                  <a:gd name="T6" fmla="*/ 0 w 48"/>
                  <a:gd name="T7" fmla="*/ 34 h 54"/>
                  <a:gd name="T8" fmla="*/ 48 w 48"/>
                  <a:gd name="T9" fmla="*/ 0 h 54"/>
                </a:gdLst>
                <a:ahLst/>
                <a:cxnLst>
                  <a:cxn ang="0">
                    <a:pos x="T0" y="T1"/>
                  </a:cxn>
                  <a:cxn ang="0">
                    <a:pos x="T2" y="T3"/>
                  </a:cxn>
                  <a:cxn ang="0">
                    <a:pos x="T4" y="T5"/>
                  </a:cxn>
                  <a:cxn ang="0">
                    <a:pos x="T6" y="T7"/>
                  </a:cxn>
                  <a:cxn ang="0">
                    <a:pos x="T8" y="T9"/>
                  </a:cxn>
                </a:cxnLst>
                <a:rect l="0" t="0" r="r" b="b"/>
                <a:pathLst>
                  <a:path w="48" h="54">
                    <a:moveTo>
                      <a:pt x="48" y="0"/>
                    </a:moveTo>
                    <a:lnTo>
                      <a:pt x="48" y="16"/>
                    </a:lnTo>
                    <a:lnTo>
                      <a:pt x="0" y="54"/>
                    </a:lnTo>
                    <a:lnTo>
                      <a:pt x="0" y="34"/>
                    </a:lnTo>
                    <a:lnTo>
                      <a:pt x="48" y="0"/>
                    </a:lnTo>
                    <a:close/>
                  </a:path>
                </a:pathLst>
              </a:custGeom>
              <a:grpFill/>
              <a:ln>
                <a:noFill/>
              </a:ln>
            </p:spPr>
            <p:txBody>
              <a:bodyPr vert="horz" wrap="square" lIns="91440" tIns="45720" rIns="91440" bIns="45720" numCol="1" anchor="t" anchorCtr="0" compatLnSpc="1"/>
              <a:lstStyle/>
              <a:p>
                <a:endParaRPr lang="zh-CN" altLang="en-US"/>
              </a:p>
            </p:txBody>
          </p:sp>
          <p:sp>
            <p:nvSpPr>
              <p:cNvPr id="1625" name="Freeform 268"/>
              <p:cNvSpPr/>
              <p:nvPr/>
            </p:nvSpPr>
            <p:spPr bwMode="auto">
              <a:xfrm>
                <a:off x="2505" y="3252"/>
                <a:ext cx="58" cy="73"/>
              </a:xfrm>
              <a:custGeom>
                <a:avLst/>
                <a:gdLst>
                  <a:gd name="T0" fmla="*/ 58 w 58"/>
                  <a:gd name="T1" fmla="*/ 0 h 73"/>
                  <a:gd name="T2" fmla="*/ 58 w 58"/>
                  <a:gd name="T3" fmla="*/ 22 h 73"/>
                  <a:gd name="T4" fmla="*/ 0 w 58"/>
                  <a:gd name="T5" fmla="*/ 73 h 73"/>
                  <a:gd name="T6" fmla="*/ 0 w 58"/>
                  <a:gd name="T7" fmla="*/ 46 h 73"/>
                  <a:gd name="T8" fmla="*/ 58 w 58"/>
                  <a:gd name="T9" fmla="*/ 0 h 73"/>
                </a:gdLst>
                <a:ahLst/>
                <a:cxnLst>
                  <a:cxn ang="0">
                    <a:pos x="T0" y="T1"/>
                  </a:cxn>
                  <a:cxn ang="0">
                    <a:pos x="T2" y="T3"/>
                  </a:cxn>
                  <a:cxn ang="0">
                    <a:pos x="T4" y="T5"/>
                  </a:cxn>
                  <a:cxn ang="0">
                    <a:pos x="T6" y="T7"/>
                  </a:cxn>
                  <a:cxn ang="0">
                    <a:pos x="T8" y="T9"/>
                  </a:cxn>
                </a:cxnLst>
                <a:rect l="0" t="0" r="r" b="b"/>
                <a:pathLst>
                  <a:path w="58" h="73">
                    <a:moveTo>
                      <a:pt x="58" y="0"/>
                    </a:moveTo>
                    <a:lnTo>
                      <a:pt x="58" y="22"/>
                    </a:lnTo>
                    <a:lnTo>
                      <a:pt x="0" y="73"/>
                    </a:lnTo>
                    <a:lnTo>
                      <a:pt x="0" y="46"/>
                    </a:lnTo>
                    <a:lnTo>
                      <a:pt x="58" y="0"/>
                    </a:lnTo>
                    <a:close/>
                  </a:path>
                </a:pathLst>
              </a:custGeom>
              <a:grpFill/>
              <a:ln>
                <a:noFill/>
              </a:ln>
            </p:spPr>
            <p:txBody>
              <a:bodyPr vert="horz" wrap="square" lIns="91440" tIns="45720" rIns="91440" bIns="45720" numCol="1" anchor="t" anchorCtr="0" compatLnSpc="1"/>
              <a:lstStyle/>
              <a:p>
                <a:endParaRPr lang="zh-CN" altLang="en-US"/>
              </a:p>
            </p:txBody>
          </p:sp>
          <p:sp>
            <p:nvSpPr>
              <p:cNvPr id="1626" name="Freeform 269"/>
              <p:cNvSpPr/>
              <p:nvPr/>
            </p:nvSpPr>
            <p:spPr bwMode="auto">
              <a:xfrm>
                <a:off x="2577" y="3214"/>
                <a:ext cx="36" cy="46"/>
              </a:xfrm>
              <a:custGeom>
                <a:avLst/>
                <a:gdLst>
                  <a:gd name="T0" fmla="*/ 36 w 36"/>
                  <a:gd name="T1" fmla="*/ 0 h 46"/>
                  <a:gd name="T2" fmla="*/ 36 w 36"/>
                  <a:gd name="T3" fmla="*/ 16 h 46"/>
                  <a:gd name="T4" fmla="*/ 0 w 36"/>
                  <a:gd name="T5" fmla="*/ 46 h 46"/>
                  <a:gd name="T6" fmla="*/ 0 w 36"/>
                  <a:gd name="T7" fmla="*/ 28 h 46"/>
                  <a:gd name="T8" fmla="*/ 36 w 36"/>
                  <a:gd name="T9" fmla="*/ 0 h 46"/>
                </a:gdLst>
                <a:ahLst/>
                <a:cxnLst>
                  <a:cxn ang="0">
                    <a:pos x="T0" y="T1"/>
                  </a:cxn>
                  <a:cxn ang="0">
                    <a:pos x="T2" y="T3"/>
                  </a:cxn>
                  <a:cxn ang="0">
                    <a:pos x="T4" y="T5"/>
                  </a:cxn>
                  <a:cxn ang="0">
                    <a:pos x="T6" y="T7"/>
                  </a:cxn>
                  <a:cxn ang="0">
                    <a:pos x="T8" y="T9"/>
                  </a:cxn>
                </a:cxnLst>
                <a:rect l="0" t="0" r="r" b="b"/>
                <a:pathLst>
                  <a:path w="36" h="46">
                    <a:moveTo>
                      <a:pt x="36" y="0"/>
                    </a:moveTo>
                    <a:lnTo>
                      <a:pt x="36" y="16"/>
                    </a:lnTo>
                    <a:lnTo>
                      <a:pt x="0" y="46"/>
                    </a:lnTo>
                    <a:lnTo>
                      <a:pt x="0" y="28"/>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627" name="Freeform 270"/>
              <p:cNvSpPr/>
              <p:nvPr/>
            </p:nvSpPr>
            <p:spPr bwMode="auto">
              <a:xfrm>
                <a:off x="2459" y="3371"/>
                <a:ext cx="16" cy="46"/>
              </a:xfrm>
              <a:custGeom>
                <a:avLst/>
                <a:gdLst>
                  <a:gd name="T0" fmla="*/ 0 w 16"/>
                  <a:gd name="T1" fmla="*/ 14 h 46"/>
                  <a:gd name="T2" fmla="*/ 16 w 16"/>
                  <a:gd name="T3" fmla="*/ 0 h 46"/>
                  <a:gd name="T4" fmla="*/ 16 w 16"/>
                  <a:gd name="T5" fmla="*/ 30 h 46"/>
                  <a:gd name="T6" fmla="*/ 0 w 16"/>
                  <a:gd name="T7" fmla="*/ 46 h 46"/>
                  <a:gd name="T8" fmla="*/ 0 w 16"/>
                  <a:gd name="T9" fmla="*/ 14 h 46"/>
                </a:gdLst>
                <a:ahLst/>
                <a:cxnLst>
                  <a:cxn ang="0">
                    <a:pos x="T0" y="T1"/>
                  </a:cxn>
                  <a:cxn ang="0">
                    <a:pos x="T2" y="T3"/>
                  </a:cxn>
                  <a:cxn ang="0">
                    <a:pos x="T4" y="T5"/>
                  </a:cxn>
                  <a:cxn ang="0">
                    <a:pos x="T6" y="T7"/>
                  </a:cxn>
                  <a:cxn ang="0">
                    <a:pos x="T8" y="T9"/>
                  </a:cxn>
                </a:cxnLst>
                <a:rect l="0" t="0" r="r" b="b"/>
                <a:pathLst>
                  <a:path w="16" h="46">
                    <a:moveTo>
                      <a:pt x="0" y="14"/>
                    </a:moveTo>
                    <a:lnTo>
                      <a:pt x="16" y="0"/>
                    </a:lnTo>
                    <a:lnTo>
                      <a:pt x="16" y="30"/>
                    </a:lnTo>
                    <a:lnTo>
                      <a:pt x="0" y="46"/>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1628" name="Freeform 271"/>
              <p:cNvSpPr/>
              <p:nvPr/>
            </p:nvSpPr>
            <p:spPr bwMode="auto">
              <a:xfrm>
                <a:off x="2491" y="3313"/>
                <a:ext cx="54" cy="72"/>
              </a:xfrm>
              <a:custGeom>
                <a:avLst/>
                <a:gdLst>
                  <a:gd name="T0" fmla="*/ 0 w 54"/>
                  <a:gd name="T1" fmla="*/ 44 h 72"/>
                  <a:gd name="T2" fmla="*/ 54 w 54"/>
                  <a:gd name="T3" fmla="*/ 0 h 72"/>
                  <a:gd name="T4" fmla="*/ 54 w 54"/>
                  <a:gd name="T5" fmla="*/ 22 h 72"/>
                  <a:gd name="T6" fmla="*/ 0 w 54"/>
                  <a:gd name="T7" fmla="*/ 72 h 72"/>
                  <a:gd name="T8" fmla="*/ 0 w 54"/>
                  <a:gd name="T9" fmla="*/ 44 h 72"/>
                </a:gdLst>
                <a:ahLst/>
                <a:cxnLst>
                  <a:cxn ang="0">
                    <a:pos x="T0" y="T1"/>
                  </a:cxn>
                  <a:cxn ang="0">
                    <a:pos x="T2" y="T3"/>
                  </a:cxn>
                  <a:cxn ang="0">
                    <a:pos x="T4" y="T5"/>
                  </a:cxn>
                  <a:cxn ang="0">
                    <a:pos x="T6" y="T7"/>
                  </a:cxn>
                  <a:cxn ang="0">
                    <a:pos x="T8" y="T9"/>
                  </a:cxn>
                </a:cxnLst>
                <a:rect l="0" t="0" r="r" b="b"/>
                <a:pathLst>
                  <a:path w="54" h="72">
                    <a:moveTo>
                      <a:pt x="0" y="44"/>
                    </a:moveTo>
                    <a:lnTo>
                      <a:pt x="54" y="0"/>
                    </a:lnTo>
                    <a:lnTo>
                      <a:pt x="54" y="22"/>
                    </a:lnTo>
                    <a:lnTo>
                      <a:pt x="0" y="72"/>
                    </a:lnTo>
                    <a:lnTo>
                      <a:pt x="0" y="44"/>
                    </a:lnTo>
                    <a:close/>
                  </a:path>
                </a:pathLst>
              </a:custGeom>
              <a:grpFill/>
              <a:ln>
                <a:noFill/>
              </a:ln>
            </p:spPr>
            <p:txBody>
              <a:bodyPr vert="horz" wrap="square" lIns="91440" tIns="45720" rIns="91440" bIns="45720" numCol="1" anchor="t" anchorCtr="0" compatLnSpc="1"/>
              <a:lstStyle/>
              <a:p>
                <a:endParaRPr lang="zh-CN" altLang="en-US"/>
              </a:p>
            </p:txBody>
          </p:sp>
          <p:sp>
            <p:nvSpPr>
              <p:cNvPr id="1629" name="Freeform 272"/>
              <p:cNvSpPr/>
              <p:nvPr/>
            </p:nvSpPr>
            <p:spPr bwMode="auto">
              <a:xfrm>
                <a:off x="2561" y="3254"/>
                <a:ext cx="52" cy="67"/>
              </a:xfrm>
              <a:custGeom>
                <a:avLst/>
                <a:gdLst>
                  <a:gd name="T0" fmla="*/ 52 w 52"/>
                  <a:gd name="T1" fmla="*/ 0 h 67"/>
                  <a:gd name="T2" fmla="*/ 52 w 52"/>
                  <a:gd name="T3" fmla="*/ 16 h 67"/>
                  <a:gd name="T4" fmla="*/ 0 w 52"/>
                  <a:gd name="T5" fmla="*/ 67 h 67"/>
                  <a:gd name="T6" fmla="*/ 0 w 52"/>
                  <a:gd name="T7" fmla="*/ 44 h 67"/>
                  <a:gd name="T8" fmla="*/ 52 w 52"/>
                  <a:gd name="T9" fmla="*/ 0 h 67"/>
                </a:gdLst>
                <a:ahLst/>
                <a:cxnLst>
                  <a:cxn ang="0">
                    <a:pos x="T0" y="T1"/>
                  </a:cxn>
                  <a:cxn ang="0">
                    <a:pos x="T2" y="T3"/>
                  </a:cxn>
                  <a:cxn ang="0">
                    <a:pos x="T4" y="T5"/>
                  </a:cxn>
                  <a:cxn ang="0">
                    <a:pos x="T6" y="T7"/>
                  </a:cxn>
                  <a:cxn ang="0">
                    <a:pos x="T8" y="T9"/>
                  </a:cxn>
                </a:cxnLst>
                <a:rect l="0" t="0" r="r" b="b"/>
                <a:pathLst>
                  <a:path w="52" h="67">
                    <a:moveTo>
                      <a:pt x="52" y="0"/>
                    </a:moveTo>
                    <a:lnTo>
                      <a:pt x="52" y="16"/>
                    </a:lnTo>
                    <a:lnTo>
                      <a:pt x="0" y="67"/>
                    </a:lnTo>
                    <a:lnTo>
                      <a:pt x="0" y="44"/>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630" name="Freeform 273"/>
              <p:cNvSpPr/>
              <p:nvPr/>
            </p:nvSpPr>
            <p:spPr bwMode="auto">
              <a:xfrm>
                <a:off x="2459" y="3403"/>
                <a:ext cx="36" cy="66"/>
              </a:xfrm>
              <a:custGeom>
                <a:avLst/>
                <a:gdLst>
                  <a:gd name="T0" fmla="*/ 0 w 36"/>
                  <a:gd name="T1" fmla="*/ 34 h 66"/>
                  <a:gd name="T2" fmla="*/ 36 w 36"/>
                  <a:gd name="T3" fmla="*/ 0 h 66"/>
                  <a:gd name="T4" fmla="*/ 36 w 36"/>
                  <a:gd name="T5" fmla="*/ 28 h 66"/>
                  <a:gd name="T6" fmla="*/ 0 w 36"/>
                  <a:gd name="T7" fmla="*/ 66 h 66"/>
                  <a:gd name="T8" fmla="*/ 0 w 36"/>
                  <a:gd name="T9" fmla="*/ 34 h 66"/>
                </a:gdLst>
                <a:ahLst/>
                <a:cxnLst>
                  <a:cxn ang="0">
                    <a:pos x="T0" y="T1"/>
                  </a:cxn>
                  <a:cxn ang="0">
                    <a:pos x="T2" y="T3"/>
                  </a:cxn>
                  <a:cxn ang="0">
                    <a:pos x="T4" y="T5"/>
                  </a:cxn>
                  <a:cxn ang="0">
                    <a:pos x="T6" y="T7"/>
                  </a:cxn>
                  <a:cxn ang="0">
                    <a:pos x="T8" y="T9"/>
                  </a:cxn>
                </a:cxnLst>
                <a:rect l="0" t="0" r="r" b="b"/>
                <a:pathLst>
                  <a:path w="36" h="66">
                    <a:moveTo>
                      <a:pt x="0" y="34"/>
                    </a:moveTo>
                    <a:lnTo>
                      <a:pt x="36" y="0"/>
                    </a:lnTo>
                    <a:lnTo>
                      <a:pt x="36" y="28"/>
                    </a:lnTo>
                    <a:lnTo>
                      <a:pt x="0" y="66"/>
                    </a:lnTo>
                    <a:lnTo>
                      <a:pt x="0" y="34"/>
                    </a:lnTo>
                    <a:close/>
                  </a:path>
                </a:pathLst>
              </a:custGeom>
              <a:grpFill/>
              <a:ln>
                <a:noFill/>
              </a:ln>
            </p:spPr>
            <p:txBody>
              <a:bodyPr vert="horz" wrap="square" lIns="91440" tIns="45720" rIns="91440" bIns="45720" numCol="1" anchor="t" anchorCtr="0" compatLnSpc="1"/>
              <a:lstStyle/>
              <a:p>
                <a:endParaRPr lang="zh-CN" altLang="en-US"/>
              </a:p>
            </p:txBody>
          </p:sp>
          <p:sp>
            <p:nvSpPr>
              <p:cNvPr id="1631" name="Freeform 274"/>
              <p:cNvSpPr/>
              <p:nvPr/>
            </p:nvSpPr>
            <p:spPr bwMode="auto">
              <a:xfrm>
                <a:off x="2541" y="3337"/>
                <a:ext cx="30" cy="48"/>
              </a:xfrm>
              <a:custGeom>
                <a:avLst/>
                <a:gdLst>
                  <a:gd name="T0" fmla="*/ 30 w 30"/>
                  <a:gd name="T1" fmla="*/ 0 h 48"/>
                  <a:gd name="T2" fmla="*/ 30 w 30"/>
                  <a:gd name="T3" fmla="*/ 20 h 48"/>
                  <a:gd name="T4" fmla="*/ 0 w 30"/>
                  <a:gd name="T5" fmla="*/ 48 h 48"/>
                  <a:gd name="T6" fmla="*/ 0 w 30"/>
                  <a:gd name="T7" fmla="*/ 26 h 48"/>
                  <a:gd name="T8" fmla="*/ 30 w 30"/>
                  <a:gd name="T9" fmla="*/ 0 h 48"/>
                </a:gdLst>
                <a:ahLst/>
                <a:cxnLst>
                  <a:cxn ang="0">
                    <a:pos x="T0" y="T1"/>
                  </a:cxn>
                  <a:cxn ang="0">
                    <a:pos x="T2" y="T3"/>
                  </a:cxn>
                  <a:cxn ang="0">
                    <a:pos x="T4" y="T5"/>
                  </a:cxn>
                  <a:cxn ang="0">
                    <a:pos x="T6" y="T7"/>
                  </a:cxn>
                  <a:cxn ang="0">
                    <a:pos x="T8" y="T9"/>
                  </a:cxn>
                </a:cxnLst>
                <a:rect l="0" t="0" r="r" b="b"/>
                <a:pathLst>
                  <a:path w="30" h="48">
                    <a:moveTo>
                      <a:pt x="30" y="0"/>
                    </a:moveTo>
                    <a:lnTo>
                      <a:pt x="30" y="20"/>
                    </a:lnTo>
                    <a:lnTo>
                      <a:pt x="0" y="48"/>
                    </a:lnTo>
                    <a:lnTo>
                      <a:pt x="0" y="26"/>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1632" name="Freeform 275"/>
              <p:cNvSpPr/>
              <p:nvPr/>
            </p:nvSpPr>
            <p:spPr bwMode="auto">
              <a:xfrm>
                <a:off x="2585" y="3298"/>
                <a:ext cx="28" cy="43"/>
              </a:xfrm>
              <a:custGeom>
                <a:avLst/>
                <a:gdLst>
                  <a:gd name="T0" fmla="*/ 28 w 28"/>
                  <a:gd name="T1" fmla="*/ 0 h 43"/>
                  <a:gd name="T2" fmla="*/ 28 w 28"/>
                  <a:gd name="T3" fmla="*/ 15 h 43"/>
                  <a:gd name="T4" fmla="*/ 0 w 28"/>
                  <a:gd name="T5" fmla="*/ 43 h 43"/>
                  <a:gd name="T6" fmla="*/ 0 w 28"/>
                  <a:gd name="T7" fmla="*/ 25 h 43"/>
                  <a:gd name="T8" fmla="*/ 28 w 28"/>
                  <a:gd name="T9" fmla="*/ 0 h 43"/>
                </a:gdLst>
                <a:ahLst/>
                <a:cxnLst>
                  <a:cxn ang="0">
                    <a:pos x="T0" y="T1"/>
                  </a:cxn>
                  <a:cxn ang="0">
                    <a:pos x="T2" y="T3"/>
                  </a:cxn>
                  <a:cxn ang="0">
                    <a:pos x="T4" y="T5"/>
                  </a:cxn>
                  <a:cxn ang="0">
                    <a:pos x="T6" y="T7"/>
                  </a:cxn>
                  <a:cxn ang="0">
                    <a:pos x="T8" y="T9"/>
                  </a:cxn>
                </a:cxnLst>
                <a:rect l="0" t="0" r="r" b="b"/>
                <a:pathLst>
                  <a:path w="28" h="43">
                    <a:moveTo>
                      <a:pt x="28" y="0"/>
                    </a:moveTo>
                    <a:lnTo>
                      <a:pt x="28" y="15"/>
                    </a:lnTo>
                    <a:lnTo>
                      <a:pt x="0" y="43"/>
                    </a:lnTo>
                    <a:lnTo>
                      <a:pt x="0" y="25"/>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1633" name="Freeform 276"/>
              <p:cNvSpPr/>
              <p:nvPr/>
            </p:nvSpPr>
            <p:spPr bwMode="auto">
              <a:xfrm>
                <a:off x="2459" y="3461"/>
                <a:ext cx="26" cy="56"/>
              </a:xfrm>
              <a:custGeom>
                <a:avLst/>
                <a:gdLst>
                  <a:gd name="T0" fmla="*/ 0 w 26"/>
                  <a:gd name="T1" fmla="*/ 26 h 56"/>
                  <a:gd name="T2" fmla="*/ 26 w 26"/>
                  <a:gd name="T3" fmla="*/ 0 h 56"/>
                  <a:gd name="T4" fmla="*/ 26 w 26"/>
                  <a:gd name="T5" fmla="*/ 28 h 56"/>
                  <a:gd name="T6" fmla="*/ 0 w 26"/>
                  <a:gd name="T7" fmla="*/ 56 h 56"/>
                  <a:gd name="T8" fmla="*/ 0 w 26"/>
                  <a:gd name="T9" fmla="*/ 26 h 56"/>
                </a:gdLst>
                <a:ahLst/>
                <a:cxnLst>
                  <a:cxn ang="0">
                    <a:pos x="T0" y="T1"/>
                  </a:cxn>
                  <a:cxn ang="0">
                    <a:pos x="T2" y="T3"/>
                  </a:cxn>
                  <a:cxn ang="0">
                    <a:pos x="T4" y="T5"/>
                  </a:cxn>
                  <a:cxn ang="0">
                    <a:pos x="T6" y="T7"/>
                  </a:cxn>
                  <a:cxn ang="0">
                    <a:pos x="T8" y="T9"/>
                  </a:cxn>
                </a:cxnLst>
                <a:rect l="0" t="0" r="r" b="b"/>
                <a:pathLst>
                  <a:path w="26" h="56">
                    <a:moveTo>
                      <a:pt x="0" y="26"/>
                    </a:moveTo>
                    <a:lnTo>
                      <a:pt x="26" y="0"/>
                    </a:lnTo>
                    <a:lnTo>
                      <a:pt x="26" y="28"/>
                    </a:lnTo>
                    <a:lnTo>
                      <a:pt x="0" y="56"/>
                    </a:lnTo>
                    <a:lnTo>
                      <a:pt x="0" y="26"/>
                    </a:lnTo>
                    <a:close/>
                  </a:path>
                </a:pathLst>
              </a:custGeom>
              <a:grpFill/>
              <a:ln>
                <a:noFill/>
              </a:ln>
            </p:spPr>
            <p:txBody>
              <a:bodyPr vert="horz" wrap="square" lIns="91440" tIns="45720" rIns="91440" bIns="45720" numCol="1" anchor="t" anchorCtr="0" compatLnSpc="1"/>
              <a:lstStyle/>
              <a:p>
                <a:endParaRPr lang="zh-CN" altLang="en-US"/>
              </a:p>
            </p:txBody>
          </p:sp>
          <p:sp>
            <p:nvSpPr>
              <p:cNvPr id="1634" name="Freeform 277"/>
              <p:cNvSpPr/>
              <p:nvPr/>
            </p:nvSpPr>
            <p:spPr bwMode="auto">
              <a:xfrm>
                <a:off x="2501" y="3389"/>
                <a:ext cx="56" cy="84"/>
              </a:xfrm>
              <a:custGeom>
                <a:avLst/>
                <a:gdLst>
                  <a:gd name="T0" fmla="*/ 56 w 56"/>
                  <a:gd name="T1" fmla="*/ 0 h 84"/>
                  <a:gd name="T2" fmla="*/ 56 w 56"/>
                  <a:gd name="T3" fmla="*/ 22 h 84"/>
                  <a:gd name="T4" fmla="*/ 0 w 56"/>
                  <a:gd name="T5" fmla="*/ 84 h 84"/>
                  <a:gd name="T6" fmla="*/ 0 w 56"/>
                  <a:gd name="T7" fmla="*/ 56 h 84"/>
                  <a:gd name="T8" fmla="*/ 56 w 56"/>
                  <a:gd name="T9" fmla="*/ 0 h 84"/>
                </a:gdLst>
                <a:ahLst/>
                <a:cxnLst>
                  <a:cxn ang="0">
                    <a:pos x="T0" y="T1"/>
                  </a:cxn>
                  <a:cxn ang="0">
                    <a:pos x="T2" y="T3"/>
                  </a:cxn>
                  <a:cxn ang="0">
                    <a:pos x="T4" y="T5"/>
                  </a:cxn>
                  <a:cxn ang="0">
                    <a:pos x="T6" y="T7"/>
                  </a:cxn>
                  <a:cxn ang="0">
                    <a:pos x="T8" y="T9"/>
                  </a:cxn>
                </a:cxnLst>
                <a:rect l="0" t="0" r="r" b="b"/>
                <a:pathLst>
                  <a:path w="56" h="84">
                    <a:moveTo>
                      <a:pt x="56" y="0"/>
                    </a:moveTo>
                    <a:lnTo>
                      <a:pt x="56" y="22"/>
                    </a:lnTo>
                    <a:lnTo>
                      <a:pt x="0" y="84"/>
                    </a:lnTo>
                    <a:lnTo>
                      <a:pt x="0" y="56"/>
                    </a:lnTo>
                    <a:lnTo>
                      <a:pt x="56" y="0"/>
                    </a:lnTo>
                    <a:close/>
                  </a:path>
                </a:pathLst>
              </a:custGeom>
              <a:grpFill/>
              <a:ln>
                <a:noFill/>
              </a:ln>
            </p:spPr>
            <p:txBody>
              <a:bodyPr vert="horz" wrap="square" lIns="91440" tIns="45720" rIns="91440" bIns="45720" numCol="1" anchor="t" anchorCtr="0" compatLnSpc="1"/>
              <a:lstStyle/>
              <a:p>
                <a:endParaRPr lang="zh-CN" altLang="en-US"/>
              </a:p>
            </p:txBody>
          </p:sp>
          <p:sp>
            <p:nvSpPr>
              <p:cNvPr id="1635" name="Freeform 278"/>
              <p:cNvSpPr/>
              <p:nvPr/>
            </p:nvSpPr>
            <p:spPr bwMode="auto">
              <a:xfrm>
                <a:off x="2573" y="3337"/>
                <a:ext cx="40" cy="58"/>
              </a:xfrm>
              <a:custGeom>
                <a:avLst/>
                <a:gdLst>
                  <a:gd name="T0" fmla="*/ 40 w 40"/>
                  <a:gd name="T1" fmla="*/ 0 h 58"/>
                  <a:gd name="T2" fmla="*/ 40 w 40"/>
                  <a:gd name="T3" fmla="*/ 16 h 58"/>
                  <a:gd name="T4" fmla="*/ 0 w 40"/>
                  <a:gd name="T5" fmla="*/ 58 h 58"/>
                  <a:gd name="T6" fmla="*/ 0 w 40"/>
                  <a:gd name="T7" fmla="*/ 38 h 58"/>
                  <a:gd name="T8" fmla="*/ 40 w 40"/>
                  <a:gd name="T9" fmla="*/ 0 h 58"/>
                </a:gdLst>
                <a:ahLst/>
                <a:cxnLst>
                  <a:cxn ang="0">
                    <a:pos x="T0" y="T1"/>
                  </a:cxn>
                  <a:cxn ang="0">
                    <a:pos x="T2" y="T3"/>
                  </a:cxn>
                  <a:cxn ang="0">
                    <a:pos x="T4" y="T5"/>
                  </a:cxn>
                  <a:cxn ang="0">
                    <a:pos x="T6" y="T7"/>
                  </a:cxn>
                  <a:cxn ang="0">
                    <a:pos x="T8" y="T9"/>
                  </a:cxn>
                </a:cxnLst>
                <a:rect l="0" t="0" r="r" b="b"/>
                <a:pathLst>
                  <a:path w="40" h="58">
                    <a:moveTo>
                      <a:pt x="40" y="0"/>
                    </a:moveTo>
                    <a:lnTo>
                      <a:pt x="40" y="16"/>
                    </a:lnTo>
                    <a:lnTo>
                      <a:pt x="0" y="58"/>
                    </a:lnTo>
                    <a:lnTo>
                      <a:pt x="0" y="38"/>
                    </a:lnTo>
                    <a:lnTo>
                      <a:pt x="40" y="0"/>
                    </a:lnTo>
                    <a:close/>
                  </a:path>
                </a:pathLst>
              </a:custGeom>
              <a:grpFill/>
              <a:ln>
                <a:noFill/>
              </a:ln>
            </p:spPr>
            <p:txBody>
              <a:bodyPr vert="horz" wrap="square" lIns="91440" tIns="45720" rIns="91440" bIns="45720" numCol="1" anchor="t" anchorCtr="0" compatLnSpc="1"/>
              <a:lstStyle/>
              <a:p>
                <a:endParaRPr lang="zh-CN" altLang="en-US"/>
              </a:p>
            </p:txBody>
          </p:sp>
          <p:sp>
            <p:nvSpPr>
              <p:cNvPr id="1636" name="Freeform 279"/>
              <p:cNvSpPr/>
              <p:nvPr/>
            </p:nvSpPr>
            <p:spPr bwMode="auto">
              <a:xfrm>
                <a:off x="2601" y="3379"/>
                <a:ext cx="12" cy="28"/>
              </a:xfrm>
              <a:custGeom>
                <a:avLst/>
                <a:gdLst>
                  <a:gd name="T0" fmla="*/ 12 w 12"/>
                  <a:gd name="T1" fmla="*/ 0 h 28"/>
                  <a:gd name="T2" fmla="*/ 12 w 12"/>
                  <a:gd name="T3" fmla="*/ 16 h 28"/>
                  <a:gd name="T4" fmla="*/ 0 w 12"/>
                  <a:gd name="T5" fmla="*/ 28 h 28"/>
                  <a:gd name="T6" fmla="*/ 0 w 12"/>
                  <a:gd name="T7" fmla="*/ 12 h 28"/>
                  <a:gd name="T8" fmla="*/ 12 w 12"/>
                  <a:gd name="T9" fmla="*/ 0 h 28"/>
                </a:gdLst>
                <a:ahLst/>
                <a:cxnLst>
                  <a:cxn ang="0">
                    <a:pos x="T0" y="T1"/>
                  </a:cxn>
                  <a:cxn ang="0">
                    <a:pos x="T2" y="T3"/>
                  </a:cxn>
                  <a:cxn ang="0">
                    <a:pos x="T4" y="T5"/>
                  </a:cxn>
                  <a:cxn ang="0">
                    <a:pos x="T6" y="T7"/>
                  </a:cxn>
                  <a:cxn ang="0">
                    <a:pos x="T8" y="T9"/>
                  </a:cxn>
                </a:cxnLst>
                <a:rect l="0" t="0" r="r" b="b"/>
                <a:pathLst>
                  <a:path w="12" h="28">
                    <a:moveTo>
                      <a:pt x="12" y="0"/>
                    </a:moveTo>
                    <a:lnTo>
                      <a:pt x="12" y="16"/>
                    </a:lnTo>
                    <a:lnTo>
                      <a:pt x="0" y="28"/>
                    </a:lnTo>
                    <a:lnTo>
                      <a:pt x="0" y="12"/>
                    </a:lnTo>
                    <a:lnTo>
                      <a:pt x="12" y="0"/>
                    </a:lnTo>
                    <a:close/>
                  </a:path>
                </a:pathLst>
              </a:custGeom>
              <a:grpFill/>
              <a:ln>
                <a:noFill/>
              </a:ln>
            </p:spPr>
            <p:txBody>
              <a:bodyPr vert="horz" wrap="square" lIns="91440" tIns="45720" rIns="91440" bIns="45720" numCol="1" anchor="t" anchorCtr="0" compatLnSpc="1"/>
              <a:lstStyle/>
              <a:p>
                <a:endParaRPr lang="zh-CN" altLang="en-US"/>
              </a:p>
            </p:txBody>
          </p:sp>
          <p:sp>
            <p:nvSpPr>
              <p:cNvPr id="1637" name="Freeform 280"/>
              <p:cNvSpPr/>
              <p:nvPr/>
            </p:nvSpPr>
            <p:spPr bwMode="auto">
              <a:xfrm>
                <a:off x="2489" y="3529"/>
                <a:ext cx="22" cy="52"/>
              </a:xfrm>
              <a:custGeom>
                <a:avLst/>
                <a:gdLst>
                  <a:gd name="T0" fmla="*/ 22 w 22"/>
                  <a:gd name="T1" fmla="*/ 0 h 52"/>
                  <a:gd name="T2" fmla="*/ 22 w 22"/>
                  <a:gd name="T3" fmla="*/ 26 h 52"/>
                  <a:gd name="T4" fmla="*/ 0 w 22"/>
                  <a:gd name="T5" fmla="*/ 52 h 52"/>
                  <a:gd name="T6" fmla="*/ 0 w 22"/>
                  <a:gd name="T7" fmla="*/ 24 h 52"/>
                  <a:gd name="T8" fmla="*/ 22 w 22"/>
                  <a:gd name="T9" fmla="*/ 0 h 52"/>
                </a:gdLst>
                <a:ahLst/>
                <a:cxnLst>
                  <a:cxn ang="0">
                    <a:pos x="T0" y="T1"/>
                  </a:cxn>
                  <a:cxn ang="0">
                    <a:pos x="T2" y="T3"/>
                  </a:cxn>
                  <a:cxn ang="0">
                    <a:pos x="T4" y="T5"/>
                  </a:cxn>
                  <a:cxn ang="0">
                    <a:pos x="T6" y="T7"/>
                  </a:cxn>
                  <a:cxn ang="0">
                    <a:pos x="T8" y="T9"/>
                  </a:cxn>
                </a:cxnLst>
                <a:rect l="0" t="0" r="r" b="b"/>
                <a:pathLst>
                  <a:path w="22" h="52">
                    <a:moveTo>
                      <a:pt x="22" y="0"/>
                    </a:moveTo>
                    <a:lnTo>
                      <a:pt x="22" y="26"/>
                    </a:lnTo>
                    <a:lnTo>
                      <a:pt x="0" y="52"/>
                    </a:lnTo>
                    <a:lnTo>
                      <a:pt x="0" y="24"/>
                    </a:lnTo>
                    <a:lnTo>
                      <a:pt x="22" y="0"/>
                    </a:lnTo>
                    <a:close/>
                  </a:path>
                </a:pathLst>
              </a:custGeom>
              <a:grpFill/>
              <a:ln>
                <a:noFill/>
              </a:ln>
            </p:spPr>
            <p:txBody>
              <a:bodyPr vert="horz" wrap="square" lIns="91440" tIns="45720" rIns="91440" bIns="45720" numCol="1" anchor="t" anchorCtr="0" compatLnSpc="1"/>
              <a:lstStyle/>
              <a:p>
                <a:endParaRPr lang="zh-CN" altLang="en-US"/>
              </a:p>
            </p:txBody>
          </p:sp>
          <p:sp>
            <p:nvSpPr>
              <p:cNvPr id="1638" name="Freeform 281"/>
              <p:cNvSpPr/>
              <p:nvPr/>
            </p:nvSpPr>
            <p:spPr bwMode="auto">
              <a:xfrm>
                <a:off x="2527" y="3419"/>
                <a:ext cx="86" cy="118"/>
              </a:xfrm>
              <a:custGeom>
                <a:avLst/>
                <a:gdLst>
                  <a:gd name="T0" fmla="*/ 86 w 86"/>
                  <a:gd name="T1" fmla="*/ 0 h 118"/>
                  <a:gd name="T2" fmla="*/ 86 w 86"/>
                  <a:gd name="T3" fmla="*/ 14 h 118"/>
                  <a:gd name="T4" fmla="*/ 0 w 86"/>
                  <a:gd name="T5" fmla="*/ 118 h 118"/>
                  <a:gd name="T6" fmla="*/ 0 w 86"/>
                  <a:gd name="T7" fmla="*/ 92 h 118"/>
                  <a:gd name="T8" fmla="*/ 86 w 86"/>
                  <a:gd name="T9" fmla="*/ 0 h 118"/>
                </a:gdLst>
                <a:ahLst/>
                <a:cxnLst>
                  <a:cxn ang="0">
                    <a:pos x="T0" y="T1"/>
                  </a:cxn>
                  <a:cxn ang="0">
                    <a:pos x="T2" y="T3"/>
                  </a:cxn>
                  <a:cxn ang="0">
                    <a:pos x="T4" y="T5"/>
                  </a:cxn>
                  <a:cxn ang="0">
                    <a:pos x="T6" y="T7"/>
                  </a:cxn>
                  <a:cxn ang="0">
                    <a:pos x="T8" y="T9"/>
                  </a:cxn>
                </a:cxnLst>
                <a:rect l="0" t="0" r="r" b="b"/>
                <a:pathLst>
                  <a:path w="86" h="118">
                    <a:moveTo>
                      <a:pt x="86" y="0"/>
                    </a:moveTo>
                    <a:lnTo>
                      <a:pt x="86" y="14"/>
                    </a:lnTo>
                    <a:lnTo>
                      <a:pt x="0" y="118"/>
                    </a:lnTo>
                    <a:lnTo>
                      <a:pt x="0" y="92"/>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1639" name="Freeform 282"/>
              <p:cNvSpPr/>
              <p:nvPr/>
            </p:nvSpPr>
            <p:spPr bwMode="auto">
              <a:xfrm>
                <a:off x="2561" y="3461"/>
                <a:ext cx="52" cy="78"/>
              </a:xfrm>
              <a:custGeom>
                <a:avLst/>
                <a:gdLst>
                  <a:gd name="T0" fmla="*/ 52 w 52"/>
                  <a:gd name="T1" fmla="*/ 0 h 78"/>
                  <a:gd name="T2" fmla="*/ 52 w 52"/>
                  <a:gd name="T3" fmla="*/ 14 h 78"/>
                  <a:gd name="T4" fmla="*/ 0 w 52"/>
                  <a:gd name="T5" fmla="*/ 78 h 78"/>
                  <a:gd name="T6" fmla="*/ 0 w 52"/>
                  <a:gd name="T7" fmla="*/ 58 h 78"/>
                  <a:gd name="T8" fmla="*/ 52 w 52"/>
                  <a:gd name="T9" fmla="*/ 0 h 78"/>
                </a:gdLst>
                <a:ahLst/>
                <a:cxnLst>
                  <a:cxn ang="0">
                    <a:pos x="T0" y="T1"/>
                  </a:cxn>
                  <a:cxn ang="0">
                    <a:pos x="T2" y="T3"/>
                  </a:cxn>
                  <a:cxn ang="0">
                    <a:pos x="T4" y="T5"/>
                  </a:cxn>
                  <a:cxn ang="0">
                    <a:pos x="T6" y="T7"/>
                  </a:cxn>
                  <a:cxn ang="0">
                    <a:pos x="T8" y="T9"/>
                  </a:cxn>
                </a:cxnLst>
                <a:rect l="0" t="0" r="r" b="b"/>
                <a:pathLst>
                  <a:path w="52" h="78">
                    <a:moveTo>
                      <a:pt x="52" y="0"/>
                    </a:moveTo>
                    <a:lnTo>
                      <a:pt x="52" y="14"/>
                    </a:lnTo>
                    <a:lnTo>
                      <a:pt x="0" y="78"/>
                    </a:lnTo>
                    <a:lnTo>
                      <a:pt x="0" y="58"/>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640" name="Rectangle 283"/>
              <p:cNvSpPr>
                <a:spLocks noChangeArrowheads="1"/>
              </p:cNvSpPr>
              <p:nvPr/>
            </p:nvSpPr>
            <p:spPr bwMode="auto">
              <a:xfrm>
                <a:off x="2563" y="2940"/>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1641" name="Rectangle 284"/>
              <p:cNvSpPr>
                <a:spLocks noChangeArrowheads="1"/>
              </p:cNvSpPr>
              <p:nvPr/>
            </p:nvSpPr>
            <p:spPr bwMode="auto">
              <a:xfrm>
                <a:off x="3511"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2" name="Rectangle 285"/>
              <p:cNvSpPr>
                <a:spLocks noChangeArrowheads="1"/>
              </p:cNvSpPr>
              <p:nvPr/>
            </p:nvSpPr>
            <p:spPr bwMode="auto">
              <a:xfrm>
                <a:off x="3613"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3" name="Rectangle 286"/>
              <p:cNvSpPr>
                <a:spLocks noChangeArrowheads="1"/>
              </p:cNvSpPr>
              <p:nvPr/>
            </p:nvSpPr>
            <p:spPr bwMode="auto">
              <a:xfrm>
                <a:off x="3713"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4" name="Rectangle 287"/>
              <p:cNvSpPr>
                <a:spLocks noChangeArrowheads="1"/>
              </p:cNvSpPr>
              <p:nvPr/>
            </p:nvSpPr>
            <p:spPr bwMode="auto">
              <a:xfrm>
                <a:off x="3815"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5" name="Rectangle 288"/>
              <p:cNvSpPr>
                <a:spLocks noChangeArrowheads="1"/>
              </p:cNvSpPr>
              <p:nvPr/>
            </p:nvSpPr>
            <p:spPr bwMode="auto">
              <a:xfrm>
                <a:off x="3918"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6" name="Rectangle 289"/>
              <p:cNvSpPr>
                <a:spLocks noChangeArrowheads="1"/>
              </p:cNvSpPr>
              <p:nvPr/>
            </p:nvSpPr>
            <p:spPr bwMode="auto">
              <a:xfrm>
                <a:off x="3511" y="-233"/>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7" name="Rectangle 290"/>
              <p:cNvSpPr>
                <a:spLocks noChangeArrowheads="1"/>
              </p:cNvSpPr>
              <p:nvPr/>
            </p:nvSpPr>
            <p:spPr bwMode="auto">
              <a:xfrm>
                <a:off x="3613" y="-233"/>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8" name="Rectangle 291"/>
              <p:cNvSpPr>
                <a:spLocks noChangeArrowheads="1"/>
              </p:cNvSpPr>
              <p:nvPr/>
            </p:nvSpPr>
            <p:spPr bwMode="auto">
              <a:xfrm>
                <a:off x="3713"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9" name="Rectangle 292"/>
              <p:cNvSpPr>
                <a:spLocks noChangeArrowheads="1"/>
              </p:cNvSpPr>
              <p:nvPr/>
            </p:nvSpPr>
            <p:spPr bwMode="auto">
              <a:xfrm>
                <a:off x="3815"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50" name="Rectangle 293"/>
              <p:cNvSpPr>
                <a:spLocks noChangeArrowheads="1"/>
              </p:cNvSpPr>
              <p:nvPr/>
            </p:nvSpPr>
            <p:spPr bwMode="auto">
              <a:xfrm>
                <a:off x="3511" y="-131"/>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51" name="Rectangle 294"/>
              <p:cNvSpPr>
                <a:spLocks noChangeArrowheads="1"/>
              </p:cNvSpPr>
              <p:nvPr/>
            </p:nvSpPr>
            <p:spPr bwMode="auto">
              <a:xfrm>
                <a:off x="3713" y="-131"/>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52" name="Rectangle 295"/>
              <p:cNvSpPr>
                <a:spLocks noChangeArrowheads="1"/>
              </p:cNvSpPr>
              <p:nvPr/>
            </p:nvSpPr>
            <p:spPr bwMode="auto">
              <a:xfrm>
                <a:off x="3815" y="-131"/>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53" name="Rectangle 296"/>
              <p:cNvSpPr>
                <a:spLocks noChangeArrowheads="1"/>
              </p:cNvSpPr>
              <p:nvPr/>
            </p:nvSpPr>
            <p:spPr bwMode="auto">
              <a:xfrm>
                <a:off x="3918" y="-131"/>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54" name="Rectangle 297"/>
              <p:cNvSpPr>
                <a:spLocks noChangeArrowheads="1"/>
              </p:cNvSpPr>
              <p:nvPr/>
            </p:nvSpPr>
            <p:spPr bwMode="auto">
              <a:xfrm>
                <a:off x="3511" y="-2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55" name="Rectangle 298"/>
              <p:cNvSpPr>
                <a:spLocks noChangeArrowheads="1"/>
              </p:cNvSpPr>
              <p:nvPr/>
            </p:nvSpPr>
            <p:spPr bwMode="auto">
              <a:xfrm>
                <a:off x="3613" y="-2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56" name="Rectangle 299"/>
              <p:cNvSpPr>
                <a:spLocks noChangeArrowheads="1"/>
              </p:cNvSpPr>
              <p:nvPr/>
            </p:nvSpPr>
            <p:spPr bwMode="auto">
              <a:xfrm>
                <a:off x="3713"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57" name="Rectangle 300"/>
              <p:cNvSpPr>
                <a:spLocks noChangeArrowheads="1"/>
              </p:cNvSpPr>
              <p:nvPr/>
            </p:nvSpPr>
            <p:spPr bwMode="auto">
              <a:xfrm>
                <a:off x="3815"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58" name="Rectangle 301"/>
              <p:cNvSpPr>
                <a:spLocks noChangeArrowheads="1"/>
              </p:cNvSpPr>
              <p:nvPr/>
            </p:nvSpPr>
            <p:spPr bwMode="auto">
              <a:xfrm>
                <a:off x="3918"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59" name="Rectangle 302"/>
              <p:cNvSpPr>
                <a:spLocks noChangeArrowheads="1"/>
              </p:cNvSpPr>
              <p:nvPr/>
            </p:nvSpPr>
            <p:spPr bwMode="auto">
              <a:xfrm>
                <a:off x="3511" y="74"/>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0" name="Rectangle 303"/>
              <p:cNvSpPr>
                <a:spLocks noChangeArrowheads="1"/>
              </p:cNvSpPr>
              <p:nvPr/>
            </p:nvSpPr>
            <p:spPr bwMode="auto">
              <a:xfrm>
                <a:off x="3613" y="74"/>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1" name="Rectangle 304"/>
              <p:cNvSpPr>
                <a:spLocks noChangeArrowheads="1"/>
              </p:cNvSpPr>
              <p:nvPr/>
            </p:nvSpPr>
            <p:spPr bwMode="auto">
              <a:xfrm>
                <a:off x="3713"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2" name="Rectangle 305"/>
              <p:cNvSpPr>
                <a:spLocks noChangeArrowheads="1"/>
              </p:cNvSpPr>
              <p:nvPr/>
            </p:nvSpPr>
            <p:spPr bwMode="auto">
              <a:xfrm>
                <a:off x="3815"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3" name="Rectangle 306"/>
              <p:cNvSpPr>
                <a:spLocks noChangeArrowheads="1"/>
              </p:cNvSpPr>
              <p:nvPr/>
            </p:nvSpPr>
            <p:spPr bwMode="auto">
              <a:xfrm>
                <a:off x="3918"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4" name="Rectangle 307"/>
              <p:cNvSpPr>
                <a:spLocks noChangeArrowheads="1"/>
              </p:cNvSpPr>
              <p:nvPr/>
            </p:nvSpPr>
            <p:spPr bwMode="auto">
              <a:xfrm>
                <a:off x="3511" y="176"/>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5" name="Rectangle 308"/>
              <p:cNvSpPr>
                <a:spLocks noChangeArrowheads="1"/>
              </p:cNvSpPr>
              <p:nvPr/>
            </p:nvSpPr>
            <p:spPr bwMode="auto">
              <a:xfrm>
                <a:off x="3613" y="176"/>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6" name="Rectangle 309"/>
              <p:cNvSpPr>
                <a:spLocks noChangeArrowheads="1"/>
              </p:cNvSpPr>
              <p:nvPr/>
            </p:nvSpPr>
            <p:spPr bwMode="auto">
              <a:xfrm>
                <a:off x="3713"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7" name="Rectangle 310"/>
              <p:cNvSpPr>
                <a:spLocks noChangeArrowheads="1"/>
              </p:cNvSpPr>
              <p:nvPr/>
            </p:nvSpPr>
            <p:spPr bwMode="auto">
              <a:xfrm>
                <a:off x="3918"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8" name="Rectangle 311"/>
              <p:cNvSpPr>
                <a:spLocks noChangeArrowheads="1"/>
              </p:cNvSpPr>
              <p:nvPr/>
            </p:nvSpPr>
            <p:spPr bwMode="auto">
              <a:xfrm>
                <a:off x="3511" y="27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9" name="Rectangle 312"/>
              <p:cNvSpPr>
                <a:spLocks noChangeArrowheads="1"/>
              </p:cNvSpPr>
              <p:nvPr/>
            </p:nvSpPr>
            <p:spPr bwMode="auto">
              <a:xfrm>
                <a:off x="3713"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0" name="Rectangle 313"/>
              <p:cNvSpPr>
                <a:spLocks noChangeArrowheads="1"/>
              </p:cNvSpPr>
              <p:nvPr/>
            </p:nvSpPr>
            <p:spPr bwMode="auto">
              <a:xfrm>
                <a:off x="3815"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1" name="Rectangle 314"/>
              <p:cNvSpPr>
                <a:spLocks noChangeArrowheads="1"/>
              </p:cNvSpPr>
              <p:nvPr/>
            </p:nvSpPr>
            <p:spPr bwMode="auto">
              <a:xfrm>
                <a:off x="3918"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2" name="Rectangle 315"/>
              <p:cNvSpPr>
                <a:spLocks noChangeArrowheads="1"/>
              </p:cNvSpPr>
              <p:nvPr/>
            </p:nvSpPr>
            <p:spPr bwMode="auto">
              <a:xfrm>
                <a:off x="3511" y="380"/>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3" name="Rectangle 316"/>
              <p:cNvSpPr>
                <a:spLocks noChangeArrowheads="1"/>
              </p:cNvSpPr>
              <p:nvPr/>
            </p:nvSpPr>
            <p:spPr bwMode="auto">
              <a:xfrm>
                <a:off x="3613" y="380"/>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4" name="Rectangle 317"/>
              <p:cNvSpPr>
                <a:spLocks noChangeArrowheads="1"/>
              </p:cNvSpPr>
              <p:nvPr/>
            </p:nvSpPr>
            <p:spPr bwMode="auto">
              <a:xfrm>
                <a:off x="3713"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5" name="Rectangle 318"/>
              <p:cNvSpPr>
                <a:spLocks noChangeArrowheads="1"/>
              </p:cNvSpPr>
              <p:nvPr/>
            </p:nvSpPr>
            <p:spPr bwMode="auto">
              <a:xfrm>
                <a:off x="3815"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6" name="Rectangle 319"/>
              <p:cNvSpPr>
                <a:spLocks noChangeArrowheads="1"/>
              </p:cNvSpPr>
              <p:nvPr/>
            </p:nvSpPr>
            <p:spPr bwMode="auto">
              <a:xfrm>
                <a:off x="3918"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7" name="Rectangle 320"/>
              <p:cNvSpPr>
                <a:spLocks noChangeArrowheads="1"/>
              </p:cNvSpPr>
              <p:nvPr/>
            </p:nvSpPr>
            <p:spPr bwMode="auto">
              <a:xfrm>
                <a:off x="3511" y="480"/>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78" name="Rectangle 321"/>
              <p:cNvSpPr>
                <a:spLocks noChangeArrowheads="1"/>
              </p:cNvSpPr>
              <p:nvPr/>
            </p:nvSpPr>
            <p:spPr bwMode="auto">
              <a:xfrm>
                <a:off x="3613" y="480"/>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79" name="Rectangle 322"/>
              <p:cNvSpPr>
                <a:spLocks noChangeArrowheads="1"/>
              </p:cNvSpPr>
              <p:nvPr/>
            </p:nvSpPr>
            <p:spPr bwMode="auto">
              <a:xfrm>
                <a:off x="3713"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80" name="Rectangle 323"/>
              <p:cNvSpPr>
                <a:spLocks noChangeArrowheads="1"/>
              </p:cNvSpPr>
              <p:nvPr/>
            </p:nvSpPr>
            <p:spPr bwMode="auto">
              <a:xfrm>
                <a:off x="3815"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81" name="Rectangle 324"/>
              <p:cNvSpPr>
                <a:spLocks noChangeArrowheads="1"/>
              </p:cNvSpPr>
              <p:nvPr/>
            </p:nvSpPr>
            <p:spPr bwMode="auto">
              <a:xfrm>
                <a:off x="3918"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82" name="Rectangle 325"/>
              <p:cNvSpPr>
                <a:spLocks noChangeArrowheads="1"/>
              </p:cNvSpPr>
              <p:nvPr/>
            </p:nvSpPr>
            <p:spPr bwMode="auto">
              <a:xfrm>
                <a:off x="3511" y="582"/>
                <a:ext cx="56" cy="59"/>
              </a:xfrm>
              <a:prstGeom prst="rect">
                <a:avLst/>
              </a:prstGeom>
              <a:grpFill/>
              <a:ln>
                <a:noFill/>
              </a:ln>
            </p:spPr>
            <p:txBody>
              <a:bodyPr vert="horz" wrap="square" lIns="91440" tIns="45720" rIns="91440" bIns="45720" numCol="1" anchor="t" anchorCtr="0" compatLnSpc="1"/>
              <a:lstStyle/>
              <a:p>
                <a:endParaRPr lang="zh-CN" altLang="en-US"/>
              </a:p>
            </p:txBody>
          </p:sp>
          <p:sp>
            <p:nvSpPr>
              <p:cNvPr id="1683" name="Rectangle 326"/>
              <p:cNvSpPr>
                <a:spLocks noChangeArrowheads="1"/>
              </p:cNvSpPr>
              <p:nvPr/>
            </p:nvSpPr>
            <p:spPr bwMode="auto">
              <a:xfrm>
                <a:off x="3613" y="582"/>
                <a:ext cx="56" cy="59"/>
              </a:xfrm>
              <a:prstGeom prst="rect">
                <a:avLst/>
              </a:prstGeom>
              <a:grpFill/>
              <a:ln>
                <a:noFill/>
              </a:ln>
            </p:spPr>
            <p:txBody>
              <a:bodyPr vert="horz" wrap="square" lIns="91440" tIns="45720" rIns="91440" bIns="45720" numCol="1" anchor="t" anchorCtr="0" compatLnSpc="1"/>
              <a:lstStyle/>
              <a:p>
                <a:endParaRPr lang="zh-CN" altLang="en-US"/>
              </a:p>
            </p:txBody>
          </p:sp>
          <p:sp>
            <p:nvSpPr>
              <p:cNvPr id="1684" name="Rectangle 327"/>
              <p:cNvSpPr>
                <a:spLocks noChangeArrowheads="1"/>
              </p:cNvSpPr>
              <p:nvPr/>
            </p:nvSpPr>
            <p:spPr bwMode="auto">
              <a:xfrm>
                <a:off x="3815"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685" name="Rectangle 328"/>
              <p:cNvSpPr>
                <a:spLocks noChangeArrowheads="1"/>
              </p:cNvSpPr>
              <p:nvPr/>
            </p:nvSpPr>
            <p:spPr bwMode="auto">
              <a:xfrm>
                <a:off x="3918"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686" name="Rectangle 329"/>
              <p:cNvSpPr>
                <a:spLocks noChangeArrowheads="1"/>
              </p:cNvSpPr>
              <p:nvPr/>
            </p:nvSpPr>
            <p:spPr bwMode="auto">
              <a:xfrm>
                <a:off x="3511" y="68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87" name="Rectangle 330"/>
              <p:cNvSpPr>
                <a:spLocks noChangeArrowheads="1"/>
              </p:cNvSpPr>
              <p:nvPr/>
            </p:nvSpPr>
            <p:spPr bwMode="auto">
              <a:xfrm>
                <a:off x="3613" y="68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88" name="Rectangle 331"/>
              <p:cNvSpPr>
                <a:spLocks noChangeArrowheads="1"/>
              </p:cNvSpPr>
              <p:nvPr/>
            </p:nvSpPr>
            <p:spPr bwMode="auto">
              <a:xfrm>
                <a:off x="3713"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89" name="Rectangle 332"/>
              <p:cNvSpPr>
                <a:spLocks noChangeArrowheads="1"/>
              </p:cNvSpPr>
              <p:nvPr/>
            </p:nvSpPr>
            <p:spPr bwMode="auto">
              <a:xfrm>
                <a:off x="3815"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90" name="Rectangle 333"/>
              <p:cNvSpPr>
                <a:spLocks noChangeArrowheads="1"/>
              </p:cNvSpPr>
              <p:nvPr/>
            </p:nvSpPr>
            <p:spPr bwMode="auto">
              <a:xfrm>
                <a:off x="3918"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91" name="Rectangle 334"/>
              <p:cNvSpPr>
                <a:spLocks noChangeArrowheads="1"/>
              </p:cNvSpPr>
              <p:nvPr/>
            </p:nvSpPr>
            <p:spPr bwMode="auto">
              <a:xfrm>
                <a:off x="3511" y="787"/>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92" name="Rectangle 335"/>
              <p:cNvSpPr>
                <a:spLocks noChangeArrowheads="1"/>
              </p:cNvSpPr>
              <p:nvPr/>
            </p:nvSpPr>
            <p:spPr bwMode="auto">
              <a:xfrm>
                <a:off x="3613" y="787"/>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93" name="Rectangle 336"/>
              <p:cNvSpPr>
                <a:spLocks noChangeArrowheads="1"/>
              </p:cNvSpPr>
              <p:nvPr/>
            </p:nvSpPr>
            <p:spPr bwMode="auto">
              <a:xfrm>
                <a:off x="3713" y="7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94" name="Rectangle 337"/>
              <p:cNvSpPr>
                <a:spLocks noChangeArrowheads="1"/>
              </p:cNvSpPr>
              <p:nvPr/>
            </p:nvSpPr>
            <p:spPr bwMode="auto">
              <a:xfrm>
                <a:off x="3815" y="7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95" name="Rectangle 338"/>
              <p:cNvSpPr>
                <a:spLocks noChangeArrowheads="1"/>
              </p:cNvSpPr>
              <p:nvPr/>
            </p:nvSpPr>
            <p:spPr bwMode="auto">
              <a:xfrm>
                <a:off x="3511" y="889"/>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96" name="Rectangle 339"/>
              <p:cNvSpPr>
                <a:spLocks noChangeArrowheads="1"/>
              </p:cNvSpPr>
              <p:nvPr/>
            </p:nvSpPr>
            <p:spPr bwMode="auto">
              <a:xfrm>
                <a:off x="3613" y="889"/>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97" name="Rectangle 340"/>
              <p:cNvSpPr>
                <a:spLocks noChangeArrowheads="1"/>
              </p:cNvSpPr>
              <p:nvPr/>
            </p:nvSpPr>
            <p:spPr bwMode="auto">
              <a:xfrm>
                <a:off x="3815" y="889"/>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98" name="Rectangle 341"/>
              <p:cNvSpPr>
                <a:spLocks noChangeArrowheads="1"/>
              </p:cNvSpPr>
              <p:nvPr/>
            </p:nvSpPr>
            <p:spPr bwMode="auto">
              <a:xfrm>
                <a:off x="3918" y="889"/>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99" name="Rectangle 342"/>
              <p:cNvSpPr>
                <a:spLocks noChangeArrowheads="1"/>
              </p:cNvSpPr>
              <p:nvPr/>
            </p:nvSpPr>
            <p:spPr bwMode="auto">
              <a:xfrm>
                <a:off x="3511" y="99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00" name="Rectangle 343"/>
              <p:cNvSpPr>
                <a:spLocks noChangeArrowheads="1"/>
              </p:cNvSpPr>
              <p:nvPr/>
            </p:nvSpPr>
            <p:spPr bwMode="auto">
              <a:xfrm>
                <a:off x="3713"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01" name="Rectangle 344"/>
              <p:cNvSpPr>
                <a:spLocks noChangeArrowheads="1"/>
              </p:cNvSpPr>
              <p:nvPr/>
            </p:nvSpPr>
            <p:spPr bwMode="auto">
              <a:xfrm>
                <a:off x="3815"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02" name="Rectangle 345"/>
              <p:cNvSpPr>
                <a:spLocks noChangeArrowheads="1"/>
              </p:cNvSpPr>
              <p:nvPr/>
            </p:nvSpPr>
            <p:spPr bwMode="auto">
              <a:xfrm>
                <a:off x="3918"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03" name="Rectangle 346"/>
              <p:cNvSpPr>
                <a:spLocks noChangeArrowheads="1"/>
              </p:cNvSpPr>
              <p:nvPr/>
            </p:nvSpPr>
            <p:spPr bwMode="auto">
              <a:xfrm>
                <a:off x="4018"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04" name="Rectangle 347"/>
              <p:cNvSpPr>
                <a:spLocks noChangeArrowheads="1"/>
              </p:cNvSpPr>
              <p:nvPr/>
            </p:nvSpPr>
            <p:spPr bwMode="auto">
              <a:xfrm>
                <a:off x="4120"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05" name="Rectangle 348"/>
              <p:cNvSpPr>
                <a:spLocks noChangeArrowheads="1"/>
              </p:cNvSpPr>
              <p:nvPr/>
            </p:nvSpPr>
            <p:spPr bwMode="auto">
              <a:xfrm>
                <a:off x="4222"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06" name="Rectangle 349"/>
              <p:cNvSpPr>
                <a:spLocks noChangeArrowheads="1"/>
              </p:cNvSpPr>
              <p:nvPr/>
            </p:nvSpPr>
            <p:spPr bwMode="auto">
              <a:xfrm>
                <a:off x="4324"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07" name="Rectangle 350"/>
              <p:cNvSpPr>
                <a:spLocks noChangeArrowheads="1"/>
              </p:cNvSpPr>
              <p:nvPr/>
            </p:nvSpPr>
            <p:spPr bwMode="auto">
              <a:xfrm>
                <a:off x="4426"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08" name="Rectangle 351"/>
              <p:cNvSpPr>
                <a:spLocks noChangeArrowheads="1"/>
              </p:cNvSpPr>
              <p:nvPr/>
            </p:nvSpPr>
            <p:spPr bwMode="auto">
              <a:xfrm>
                <a:off x="4426"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09" name="Rectangle 352"/>
              <p:cNvSpPr>
                <a:spLocks noChangeArrowheads="1"/>
              </p:cNvSpPr>
              <p:nvPr/>
            </p:nvSpPr>
            <p:spPr bwMode="auto">
              <a:xfrm>
                <a:off x="4018"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0" name="Rectangle 353"/>
              <p:cNvSpPr>
                <a:spLocks noChangeArrowheads="1"/>
              </p:cNvSpPr>
              <p:nvPr/>
            </p:nvSpPr>
            <p:spPr bwMode="auto">
              <a:xfrm>
                <a:off x="4120"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1" name="Rectangle 354"/>
              <p:cNvSpPr>
                <a:spLocks noChangeArrowheads="1"/>
              </p:cNvSpPr>
              <p:nvPr/>
            </p:nvSpPr>
            <p:spPr bwMode="auto">
              <a:xfrm>
                <a:off x="4222"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2" name="Rectangle 355"/>
              <p:cNvSpPr>
                <a:spLocks noChangeArrowheads="1"/>
              </p:cNvSpPr>
              <p:nvPr/>
            </p:nvSpPr>
            <p:spPr bwMode="auto">
              <a:xfrm>
                <a:off x="4324"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3" name="Rectangle 356"/>
              <p:cNvSpPr>
                <a:spLocks noChangeArrowheads="1"/>
              </p:cNvSpPr>
              <p:nvPr/>
            </p:nvSpPr>
            <p:spPr bwMode="auto">
              <a:xfrm>
                <a:off x="4426" y="-233"/>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4" name="Rectangle 357"/>
              <p:cNvSpPr>
                <a:spLocks noChangeArrowheads="1"/>
              </p:cNvSpPr>
              <p:nvPr/>
            </p:nvSpPr>
            <p:spPr bwMode="auto">
              <a:xfrm>
                <a:off x="4120" y="-131"/>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5" name="Rectangle 358"/>
              <p:cNvSpPr>
                <a:spLocks noChangeArrowheads="1"/>
              </p:cNvSpPr>
              <p:nvPr/>
            </p:nvSpPr>
            <p:spPr bwMode="auto">
              <a:xfrm>
                <a:off x="4222" y="-131"/>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6" name="Rectangle 359"/>
              <p:cNvSpPr>
                <a:spLocks noChangeArrowheads="1"/>
              </p:cNvSpPr>
              <p:nvPr/>
            </p:nvSpPr>
            <p:spPr bwMode="auto">
              <a:xfrm>
                <a:off x="4426" y="-131"/>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7" name="Rectangle 360"/>
              <p:cNvSpPr>
                <a:spLocks noChangeArrowheads="1"/>
              </p:cNvSpPr>
              <p:nvPr/>
            </p:nvSpPr>
            <p:spPr bwMode="auto">
              <a:xfrm>
                <a:off x="4018"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18" name="Rectangle 361"/>
              <p:cNvSpPr>
                <a:spLocks noChangeArrowheads="1"/>
              </p:cNvSpPr>
              <p:nvPr/>
            </p:nvSpPr>
            <p:spPr bwMode="auto">
              <a:xfrm>
                <a:off x="4120"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19" name="Rectangle 362"/>
              <p:cNvSpPr>
                <a:spLocks noChangeArrowheads="1"/>
              </p:cNvSpPr>
              <p:nvPr/>
            </p:nvSpPr>
            <p:spPr bwMode="auto">
              <a:xfrm>
                <a:off x="4222"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0" name="Rectangle 363"/>
              <p:cNvSpPr>
                <a:spLocks noChangeArrowheads="1"/>
              </p:cNvSpPr>
              <p:nvPr/>
            </p:nvSpPr>
            <p:spPr bwMode="auto">
              <a:xfrm>
                <a:off x="4324"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1" name="Rectangle 364"/>
              <p:cNvSpPr>
                <a:spLocks noChangeArrowheads="1"/>
              </p:cNvSpPr>
              <p:nvPr/>
            </p:nvSpPr>
            <p:spPr bwMode="auto">
              <a:xfrm>
                <a:off x="4426" y="-2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2" name="Rectangle 365"/>
              <p:cNvSpPr>
                <a:spLocks noChangeArrowheads="1"/>
              </p:cNvSpPr>
              <p:nvPr/>
            </p:nvSpPr>
            <p:spPr bwMode="auto">
              <a:xfrm>
                <a:off x="4018"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3" name="Rectangle 366"/>
              <p:cNvSpPr>
                <a:spLocks noChangeArrowheads="1"/>
              </p:cNvSpPr>
              <p:nvPr/>
            </p:nvSpPr>
            <p:spPr bwMode="auto">
              <a:xfrm>
                <a:off x="4222"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4" name="Rectangle 367"/>
              <p:cNvSpPr>
                <a:spLocks noChangeArrowheads="1"/>
              </p:cNvSpPr>
              <p:nvPr/>
            </p:nvSpPr>
            <p:spPr bwMode="auto">
              <a:xfrm>
                <a:off x="4324"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5" name="Rectangle 368"/>
              <p:cNvSpPr>
                <a:spLocks noChangeArrowheads="1"/>
              </p:cNvSpPr>
              <p:nvPr/>
            </p:nvSpPr>
            <p:spPr bwMode="auto">
              <a:xfrm>
                <a:off x="4018"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6" name="Rectangle 369"/>
              <p:cNvSpPr>
                <a:spLocks noChangeArrowheads="1"/>
              </p:cNvSpPr>
              <p:nvPr/>
            </p:nvSpPr>
            <p:spPr bwMode="auto">
              <a:xfrm>
                <a:off x="4120"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7" name="Rectangle 370"/>
              <p:cNvSpPr>
                <a:spLocks noChangeArrowheads="1"/>
              </p:cNvSpPr>
              <p:nvPr/>
            </p:nvSpPr>
            <p:spPr bwMode="auto">
              <a:xfrm>
                <a:off x="4222"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8" name="Rectangle 371"/>
              <p:cNvSpPr>
                <a:spLocks noChangeArrowheads="1"/>
              </p:cNvSpPr>
              <p:nvPr/>
            </p:nvSpPr>
            <p:spPr bwMode="auto">
              <a:xfrm>
                <a:off x="4324"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9" name="Rectangle 372"/>
              <p:cNvSpPr>
                <a:spLocks noChangeArrowheads="1"/>
              </p:cNvSpPr>
              <p:nvPr/>
            </p:nvSpPr>
            <p:spPr bwMode="auto">
              <a:xfrm>
                <a:off x="4426" y="176"/>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0" name="Rectangle 373"/>
              <p:cNvSpPr>
                <a:spLocks noChangeArrowheads="1"/>
              </p:cNvSpPr>
              <p:nvPr/>
            </p:nvSpPr>
            <p:spPr bwMode="auto">
              <a:xfrm>
                <a:off x="4018"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1" name="Rectangle 374"/>
              <p:cNvSpPr>
                <a:spLocks noChangeArrowheads="1"/>
              </p:cNvSpPr>
              <p:nvPr/>
            </p:nvSpPr>
            <p:spPr bwMode="auto">
              <a:xfrm>
                <a:off x="4120"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2" name="Rectangle 375"/>
              <p:cNvSpPr>
                <a:spLocks noChangeArrowheads="1"/>
              </p:cNvSpPr>
              <p:nvPr/>
            </p:nvSpPr>
            <p:spPr bwMode="auto">
              <a:xfrm>
                <a:off x="4222"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3" name="Rectangle 376"/>
              <p:cNvSpPr>
                <a:spLocks noChangeArrowheads="1"/>
              </p:cNvSpPr>
              <p:nvPr/>
            </p:nvSpPr>
            <p:spPr bwMode="auto">
              <a:xfrm>
                <a:off x="4426" y="27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4" name="Rectangle 377"/>
              <p:cNvSpPr>
                <a:spLocks noChangeArrowheads="1"/>
              </p:cNvSpPr>
              <p:nvPr/>
            </p:nvSpPr>
            <p:spPr bwMode="auto">
              <a:xfrm>
                <a:off x="4018"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5" name="Rectangle 378"/>
              <p:cNvSpPr>
                <a:spLocks noChangeArrowheads="1"/>
              </p:cNvSpPr>
              <p:nvPr/>
            </p:nvSpPr>
            <p:spPr bwMode="auto">
              <a:xfrm>
                <a:off x="4120"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6" name="Rectangle 379"/>
              <p:cNvSpPr>
                <a:spLocks noChangeArrowheads="1"/>
              </p:cNvSpPr>
              <p:nvPr/>
            </p:nvSpPr>
            <p:spPr bwMode="auto">
              <a:xfrm>
                <a:off x="4222"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7" name="Rectangle 380"/>
              <p:cNvSpPr>
                <a:spLocks noChangeArrowheads="1"/>
              </p:cNvSpPr>
              <p:nvPr/>
            </p:nvSpPr>
            <p:spPr bwMode="auto">
              <a:xfrm>
                <a:off x="4324"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8" name="Rectangle 381"/>
              <p:cNvSpPr>
                <a:spLocks noChangeArrowheads="1"/>
              </p:cNvSpPr>
              <p:nvPr/>
            </p:nvSpPr>
            <p:spPr bwMode="auto">
              <a:xfrm>
                <a:off x="4426" y="380"/>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9" name="Rectangle 382"/>
              <p:cNvSpPr>
                <a:spLocks noChangeArrowheads="1"/>
              </p:cNvSpPr>
              <p:nvPr/>
            </p:nvSpPr>
            <p:spPr bwMode="auto">
              <a:xfrm>
                <a:off x="4120"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40" name="Rectangle 383"/>
              <p:cNvSpPr>
                <a:spLocks noChangeArrowheads="1"/>
              </p:cNvSpPr>
              <p:nvPr/>
            </p:nvSpPr>
            <p:spPr bwMode="auto">
              <a:xfrm>
                <a:off x="4222"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41" name="Rectangle 384"/>
              <p:cNvSpPr>
                <a:spLocks noChangeArrowheads="1"/>
              </p:cNvSpPr>
              <p:nvPr/>
            </p:nvSpPr>
            <p:spPr bwMode="auto">
              <a:xfrm>
                <a:off x="4324"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42" name="Rectangle 385"/>
              <p:cNvSpPr>
                <a:spLocks noChangeArrowheads="1"/>
              </p:cNvSpPr>
              <p:nvPr/>
            </p:nvSpPr>
            <p:spPr bwMode="auto">
              <a:xfrm>
                <a:off x="4426" y="480"/>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43" name="Rectangle 386"/>
              <p:cNvSpPr>
                <a:spLocks noChangeArrowheads="1"/>
              </p:cNvSpPr>
              <p:nvPr/>
            </p:nvSpPr>
            <p:spPr bwMode="auto">
              <a:xfrm>
                <a:off x="4018"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744" name="Rectangle 387"/>
              <p:cNvSpPr>
                <a:spLocks noChangeArrowheads="1"/>
              </p:cNvSpPr>
              <p:nvPr/>
            </p:nvSpPr>
            <p:spPr bwMode="auto">
              <a:xfrm>
                <a:off x="4120"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745" name="Rectangle 388"/>
              <p:cNvSpPr>
                <a:spLocks noChangeArrowheads="1"/>
              </p:cNvSpPr>
              <p:nvPr/>
            </p:nvSpPr>
            <p:spPr bwMode="auto">
              <a:xfrm>
                <a:off x="4222"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746" name="Rectangle 389"/>
              <p:cNvSpPr>
                <a:spLocks noChangeArrowheads="1"/>
              </p:cNvSpPr>
              <p:nvPr/>
            </p:nvSpPr>
            <p:spPr bwMode="auto">
              <a:xfrm>
                <a:off x="4324"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747" name="Rectangle 390"/>
              <p:cNvSpPr>
                <a:spLocks noChangeArrowheads="1"/>
              </p:cNvSpPr>
              <p:nvPr/>
            </p:nvSpPr>
            <p:spPr bwMode="auto">
              <a:xfrm>
                <a:off x="4426" y="582"/>
                <a:ext cx="56" cy="59"/>
              </a:xfrm>
              <a:prstGeom prst="rect">
                <a:avLst/>
              </a:prstGeom>
              <a:grpFill/>
              <a:ln>
                <a:noFill/>
              </a:ln>
            </p:spPr>
            <p:txBody>
              <a:bodyPr vert="horz" wrap="square" lIns="91440" tIns="45720" rIns="91440" bIns="45720" numCol="1" anchor="t" anchorCtr="0" compatLnSpc="1"/>
              <a:lstStyle/>
              <a:p>
                <a:endParaRPr lang="zh-CN" altLang="en-US"/>
              </a:p>
            </p:txBody>
          </p:sp>
          <p:sp>
            <p:nvSpPr>
              <p:cNvPr id="1748" name="Rectangle 391"/>
              <p:cNvSpPr>
                <a:spLocks noChangeArrowheads="1"/>
              </p:cNvSpPr>
              <p:nvPr/>
            </p:nvSpPr>
            <p:spPr bwMode="auto">
              <a:xfrm>
                <a:off x="4018"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49" name="Rectangle 392"/>
              <p:cNvSpPr>
                <a:spLocks noChangeArrowheads="1"/>
              </p:cNvSpPr>
              <p:nvPr/>
            </p:nvSpPr>
            <p:spPr bwMode="auto">
              <a:xfrm>
                <a:off x="4120"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0" name="Rectangle 393"/>
              <p:cNvSpPr>
                <a:spLocks noChangeArrowheads="1"/>
              </p:cNvSpPr>
              <p:nvPr/>
            </p:nvSpPr>
            <p:spPr bwMode="auto">
              <a:xfrm>
                <a:off x="4324"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1" name="Rectangle 394"/>
              <p:cNvSpPr>
                <a:spLocks noChangeArrowheads="1"/>
              </p:cNvSpPr>
              <p:nvPr/>
            </p:nvSpPr>
            <p:spPr bwMode="auto">
              <a:xfrm>
                <a:off x="4426" y="68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2" name="Rectangle 395"/>
              <p:cNvSpPr>
                <a:spLocks noChangeArrowheads="1"/>
              </p:cNvSpPr>
              <p:nvPr/>
            </p:nvSpPr>
            <p:spPr bwMode="auto">
              <a:xfrm>
                <a:off x="4018" y="7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3" name="Rectangle 396"/>
              <p:cNvSpPr>
                <a:spLocks noChangeArrowheads="1"/>
              </p:cNvSpPr>
              <p:nvPr/>
            </p:nvSpPr>
            <p:spPr bwMode="auto">
              <a:xfrm>
                <a:off x="4222" y="7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4" name="Rectangle 397"/>
              <p:cNvSpPr>
                <a:spLocks noChangeArrowheads="1"/>
              </p:cNvSpPr>
              <p:nvPr/>
            </p:nvSpPr>
            <p:spPr bwMode="auto">
              <a:xfrm>
                <a:off x="4324" y="7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5" name="Rectangle 398"/>
              <p:cNvSpPr>
                <a:spLocks noChangeArrowheads="1"/>
              </p:cNvSpPr>
              <p:nvPr/>
            </p:nvSpPr>
            <p:spPr bwMode="auto">
              <a:xfrm>
                <a:off x="4426" y="787"/>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6" name="Rectangle 399"/>
              <p:cNvSpPr>
                <a:spLocks noChangeArrowheads="1"/>
              </p:cNvSpPr>
              <p:nvPr/>
            </p:nvSpPr>
            <p:spPr bwMode="auto">
              <a:xfrm>
                <a:off x="4018" y="889"/>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57" name="Rectangle 400"/>
              <p:cNvSpPr>
                <a:spLocks noChangeArrowheads="1"/>
              </p:cNvSpPr>
              <p:nvPr/>
            </p:nvSpPr>
            <p:spPr bwMode="auto">
              <a:xfrm>
                <a:off x="4120" y="889"/>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58" name="Rectangle 401"/>
              <p:cNvSpPr>
                <a:spLocks noChangeArrowheads="1"/>
              </p:cNvSpPr>
              <p:nvPr/>
            </p:nvSpPr>
            <p:spPr bwMode="auto">
              <a:xfrm>
                <a:off x="4324" y="889"/>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59" name="Rectangle 402"/>
              <p:cNvSpPr>
                <a:spLocks noChangeArrowheads="1"/>
              </p:cNvSpPr>
              <p:nvPr/>
            </p:nvSpPr>
            <p:spPr bwMode="auto">
              <a:xfrm>
                <a:off x="4426" y="889"/>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60" name="Rectangle 403"/>
              <p:cNvSpPr>
                <a:spLocks noChangeArrowheads="1"/>
              </p:cNvSpPr>
              <p:nvPr/>
            </p:nvSpPr>
            <p:spPr bwMode="auto">
              <a:xfrm>
                <a:off x="4018"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61" name="Rectangle 404"/>
              <p:cNvSpPr>
                <a:spLocks noChangeArrowheads="1"/>
              </p:cNvSpPr>
              <p:nvPr/>
            </p:nvSpPr>
            <p:spPr bwMode="auto">
              <a:xfrm>
                <a:off x="4120"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62" name="Rectangle 405"/>
              <p:cNvSpPr>
                <a:spLocks noChangeArrowheads="1"/>
              </p:cNvSpPr>
              <p:nvPr/>
            </p:nvSpPr>
            <p:spPr bwMode="auto">
              <a:xfrm>
                <a:off x="4222"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63" name="Rectangle 406"/>
              <p:cNvSpPr>
                <a:spLocks noChangeArrowheads="1"/>
              </p:cNvSpPr>
              <p:nvPr/>
            </p:nvSpPr>
            <p:spPr bwMode="auto">
              <a:xfrm>
                <a:off x="4426" y="99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64" name="Rectangle 407"/>
              <p:cNvSpPr>
                <a:spLocks noChangeArrowheads="1"/>
              </p:cNvSpPr>
              <p:nvPr/>
            </p:nvSpPr>
            <p:spPr bwMode="auto">
              <a:xfrm>
                <a:off x="3511" y="1087"/>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65" name="Rectangle 408"/>
              <p:cNvSpPr>
                <a:spLocks noChangeArrowheads="1"/>
              </p:cNvSpPr>
              <p:nvPr/>
            </p:nvSpPr>
            <p:spPr bwMode="auto">
              <a:xfrm>
                <a:off x="3613" y="1087"/>
                <a:ext cx="56" cy="58"/>
              </a:xfrm>
              <a:prstGeom prst="rect">
                <a:avLst/>
              </a:prstGeom>
              <a:grpFill/>
              <a:ln>
                <a:noFill/>
              </a:ln>
            </p:spPr>
            <p:txBody>
              <a:bodyPr vert="horz" wrap="square" lIns="91440" tIns="45720" rIns="91440" bIns="45720" numCol="1" anchor="t" anchorCtr="0" compatLnSpc="1"/>
              <a:lstStyle/>
              <a:p>
                <a:endParaRPr lang="zh-CN" altLang="en-US"/>
              </a:p>
            </p:txBody>
          </p:sp>
        </p:grpSp>
        <p:grpSp>
          <p:nvGrpSpPr>
            <p:cNvPr id="369" name="Group 610"/>
            <p:cNvGrpSpPr/>
            <p:nvPr/>
          </p:nvGrpSpPr>
          <p:grpSpPr bwMode="auto">
            <a:xfrm>
              <a:off x="-5969403" y="-3051174"/>
              <a:ext cx="1986032" cy="4760913"/>
              <a:chOff x="3511" y="-335"/>
              <a:chExt cx="1251" cy="2999"/>
            </a:xfrm>
            <a:grpFill/>
          </p:grpSpPr>
          <p:sp>
            <p:nvSpPr>
              <p:cNvPr id="1366" name="Rectangle 410"/>
              <p:cNvSpPr>
                <a:spLocks noChangeArrowheads="1"/>
              </p:cNvSpPr>
              <p:nvPr/>
            </p:nvSpPr>
            <p:spPr bwMode="auto">
              <a:xfrm>
                <a:off x="3713" y="10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367" name="Rectangle 411"/>
              <p:cNvSpPr>
                <a:spLocks noChangeArrowheads="1"/>
              </p:cNvSpPr>
              <p:nvPr/>
            </p:nvSpPr>
            <p:spPr bwMode="auto">
              <a:xfrm>
                <a:off x="3918" y="10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368" name="Rectangle 412"/>
              <p:cNvSpPr>
                <a:spLocks noChangeArrowheads="1"/>
              </p:cNvSpPr>
              <p:nvPr/>
            </p:nvSpPr>
            <p:spPr bwMode="auto">
              <a:xfrm>
                <a:off x="4018" y="10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369" name="Rectangle 413"/>
              <p:cNvSpPr>
                <a:spLocks noChangeArrowheads="1"/>
              </p:cNvSpPr>
              <p:nvPr/>
            </p:nvSpPr>
            <p:spPr bwMode="auto">
              <a:xfrm>
                <a:off x="4222" y="10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370" name="Rectangle 414"/>
              <p:cNvSpPr>
                <a:spLocks noChangeArrowheads="1"/>
              </p:cNvSpPr>
              <p:nvPr/>
            </p:nvSpPr>
            <p:spPr bwMode="auto">
              <a:xfrm>
                <a:off x="4324" y="10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371" name="Rectangle 415"/>
              <p:cNvSpPr>
                <a:spLocks noChangeArrowheads="1"/>
              </p:cNvSpPr>
              <p:nvPr/>
            </p:nvSpPr>
            <p:spPr bwMode="auto">
              <a:xfrm>
                <a:off x="4426" y="1087"/>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372" name="Rectangle 416"/>
              <p:cNvSpPr>
                <a:spLocks noChangeArrowheads="1"/>
              </p:cNvSpPr>
              <p:nvPr/>
            </p:nvSpPr>
            <p:spPr bwMode="auto">
              <a:xfrm>
                <a:off x="3613" y="1185"/>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3" name="Rectangle 417"/>
              <p:cNvSpPr>
                <a:spLocks noChangeArrowheads="1"/>
              </p:cNvSpPr>
              <p:nvPr/>
            </p:nvSpPr>
            <p:spPr bwMode="auto">
              <a:xfrm>
                <a:off x="3713"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4" name="Rectangle 418"/>
              <p:cNvSpPr>
                <a:spLocks noChangeArrowheads="1"/>
              </p:cNvSpPr>
              <p:nvPr/>
            </p:nvSpPr>
            <p:spPr bwMode="auto">
              <a:xfrm>
                <a:off x="3815"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5" name="Rectangle 419"/>
              <p:cNvSpPr>
                <a:spLocks noChangeArrowheads="1"/>
              </p:cNvSpPr>
              <p:nvPr/>
            </p:nvSpPr>
            <p:spPr bwMode="auto">
              <a:xfrm>
                <a:off x="4018"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6" name="Rectangle 420"/>
              <p:cNvSpPr>
                <a:spLocks noChangeArrowheads="1"/>
              </p:cNvSpPr>
              <p:nvPr/>
            </p:nvSpPr>
            <p:spPr bwMode="auto">
              <a:xfrm>
                <a:off x="4120"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7" name="Rectangle 421"/>
              <p:cNvSpPr>
                <a:spLocks noChangeArrowheads="1"/>
              </p:cNvSpPr>
              <p:nvPr/>
            </p:nvSpPr>
            <p:spPr bwMode="auto">
              <a:xfrm>
                <a:off x="4222"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8" name="Rectangle 422"/>
              <p:cNvSpPr>
                <a:spLocks noChangeArrowheads="1"/>
              </p:cNvSpPr>
              <p:nvPr/>
            </p:nvSpPr>
            <p:spPr bwMode="auto">
              <a:xfrm>
                <a:off x="4324"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9" name="Rectangle 423"/>
              <p:cNvSpPr>
                <a:spLocks noChangeArrowheads="1"/>
              </p:cNvSpPr>
              <p:nvPr/>
            </p:nvSpPr>
            <p:spPr bwMode="auto">
              <a:xfrm>
                <a:off x="4426" y="1185"/>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380" name="Rectangle 424"/>
              <p:cNvSpPr>
                <a:spLocks noChangeArrowheads="1"/>
              </p:cNvSpPr>
              <p:nvPr/>
            </p:nvSpPr>
            <p:spPr bwMode="auto">
              <a:xfrm>
                <a:off x="3511" y="1283"/>
                <a:ext cx="56"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1" name="Rectangle 425"/>
              <p:cNvSpPr>
                <a:spLocks noChangeArrowheads="1"/>
              </p:cNvSpPr>
              <p:nvPr/>
            </p:nvSpPr>
            <p:spPr bwMode="auto">
              <a:xfrm>
                <a:off x="3613" y="1283"/>
                <a:ext cx="56"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2" name="Rectangle 426"/>
              <p:cNvSpPr>
                <a:spLocks noChangeArrowheads="1"/>
              </p:cNvSpPr>
              <p:nvPr/>
            </p:nvSpPr>
            <p:spPr bwMode="auto">
              <a:xfrm>
                <a:off x="3815" y="1283"/>
                <a:ext cx="58"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3" name="Rectangle 427"/>
              <p:cNvSpPr>
                <a:spLocks noChangeArrowheads="1"/>
              </p:cNvSpPr>
              <p:nvPr/>
            </p:nvSpPr>
            <p:spPr bwMode="auto">
              <a:xfrm>
                <a:off x="3918" y="1283"/>
                <a:ext cx="58"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4" name="Rectangle 428"/>
              <p:cNvSpPr>
                <a:spLocks noChangeArrowheads="1"/>
              </p:cNvSpPr>
              <p:nvPr/>
            </p:nvSpPr>
            <p:spPr bwMode="auto">
              <a:xfrm>
                <a:off x="4018" y="1283"/>
                <a:ext cx="58"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5" name="Rectangle 429"/>
              <p:cNvSpPr>
                <a:spLocks noChangeArrowheads="1"/>
              </p:cNvSpPr>
              <p:nvPr/>
            </p:nvSpPr>
            <p:spPr bwMode="auto">
              <a:xfrm>
                <a:off x="4120" y="1283"/>
                <a:ext cx="58"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6" name="Rectangle 430"/>
              <p:cNvSpPr>
                <a:spLocks noChangeArrowheads="1"/>
              </p:cNvSpPr>
              <p:nvPr/>
            </p:nvSpPr>
            <p:spPr bwMode="auto">
              <a:xfrm>
                <a:off x="4324" y="1283"/>
                <a:ext cx="58"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7" name="Rectangle 431"/>
              <p:cNvSpPr>
                <a:spLocks noChangeArrowheads="1"/>
              </p:cNvSpPr>
              <p:nvPr/>
            </p:nvSpPr>
            <p:spPr bwMode="auto">
              <a:xfrm>
                <a:off x="4426" y="1283"/>
                <a:ext cx="56"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8" name="Rectangle 432"/>
              <p:cNvSpPr>
                <a:spLocks noChangeArrowheads="1"/>
              </p:cNvSpPr>
              <p:nvPr/>
            </p:nvSpPr>
            <p:spPr bwMode="auto">
              <a:xfrm>
                <a:off x="3511" y="1380"/>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389" name="Rectangle 433"/>
              <p:cNvSpPr>
                <a:spLocks noChangeArrowheads="1"/>
              </p:cNvSpPr>
              <p:nvPr/>
            </p:nvSpPr>
            <p:spPr bwMode="auto">
              <a:xfrm>
                <a:off x="3713" y="1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0" name="Rectangle 434"/>
              <p:cNvSpPr>
                <a:spLocks noChangeArrowheads="1"/>
              </p:cNvSpPr>
              <p:nvPr/>
            </p:nvSpPr>
            <p:spPr bwMode="auto">
              <a:xfrm>
                <a:off x="3815" y="1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1" name="Rectangle 435"/>
              <p:cNvSpPr>
                <a:spLocks noChangeArrowheads="1"/>
              </p:cNvSpPr>
              <p:nvPr/>
            </p:nvSpPr>
            <p:spPr bwMode="auto">
              <a:xfrm>
                <a:off x="3918" y="1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2" name="Rectangle 436"/>
              <p:cNvSpPr>
                <a:spLocks noChangeArrowheads="1"/>
              </p:cNvSpPr>
              <p:nvPr/>
            </p:nvSpPr>
            <p:spPr bwMode="auto">
              <a:xfrm>
                <a:off x="4120" y="1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3" name="Rectangle 437"/>
              <p:cNvSpPr>
                <a:spLocks noChangeArrowheads="1"/>
              </p:cNvSpPr>
              <p:nvPr/>
            </p:nvSpPr>
            <p:spPr bwMode="auto">
              <a:xfrm>
                <a:off x="4222" y="1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4" name="Rectangle 438"/>
              <p:cNvSpPr>
                <a:spLocks noChangeArrowheads="1"/>
              </p:cNvSpPr>
              <p:nvPr/>
            </p:nvSpPr>
            <p:spPr bwMode="auto">
              <a:xfrm>
                <a:off x="3613" y="147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5" name="Rectangle 439"/>
              <p:cNvSpPr>
                <a:spLocks noChangeArrowheads="1"/>
              </p:cNvSpPr>
              <p:nvPr/>
            </p:nvSpPr>
            <p:spPr bwMode="auto">
              <a:xfrm>
                <a:off x="3713" y="14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6" name="Rectangle 440"/>
              <p:cNvSpPr>
                <a:spLocks noChangeArrowheads="1"/>
              </p:cNvSpPr>
              <p:nvPr/>
            </p:nvSpPr>
            <p:spPr bwMode="auto">
              <a:xfrm>
                <a:off x="3918" y="14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7" name="Rectangle 441"/>
              <p:cNvSpPr>
                <a:spLocks noChangeArrowheads="1"/>
              </p:cNvSpPr>
              <p:nvPr/>
            </p:nvSpPr>
            <p:spPr bwMode="auto">
              <a:xfrm>
                <a:off x="4018" y="14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8" name="Rectangle 442"/>
              <p:cNvSpPr>
                <a:spLocks noChangeArrowheads="1"/>
              </p:cNvSpPr>
              <p:nvPr/>
            </p:nvSpPr>
            <p:spPr bwMode="auto">
              <a:xfrm>
                <a:off x="4222" y="14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9" name="Rectangle 443"/>
              <p:cNvSpPr>
                <a:spLocks noChangeArrowheads="1"/>
              </p:cNvSpPr>
              <p:nvPr/>
            </p:nvSpPr>
            <p:spPr bwMode="auto">
              <a:xfrm>
                <a:off x="4324" y="14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00" name="Rectangle 444"/>
              <p:cNvSpPr>
                <a:spLocks noChangeArrowheads="1"/>
              </p:cNvSpPr>
              <p:nvPr/>
            </p:nvSpPr>
            <p:spPr bwMode="auto">
              <a:xfrm>
                <a:off x="4426" y="147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01" name="Rectangle 445"/>
              <p:cNvSpPr>
                <a:spLocks noChangeArrowheads="1"/>
              </p:cNvSpPr>
              <p:nvPr/>
            </p:nvSpPr>
            <p:spPr bwMode="auto">
              <a:xfrm>
                <a:off x="3511" y="1574"/>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02" name="Rectangle 446"/>
              <p:cNvSpPr>
                <a:spLocks noChangeArrowheads="1"/>
              </p:cNvSpPr>
              <p:nvPr/>
            </p:nvSpPr>
            <p:spPr bwMode="auto">
              <a:xfrm>
                <a:off x="3613" y="1574"/>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03" name="Rectangle 447"/>
              <p:cNvSpPr>
                <a:spLocks noChangeArrowheads="1"/>
              </p:cNvSpPr>
              <p:nvPr/>
            </p:nvSpPr>
            <p:spPr bwMode="auto">
              <a:xfrm>
                <a:off x="3815" y="1574"/>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04" name="Rectangle 448"/>
              <p:cNvSpPr>
                <a:spLocks noChangeArrowheads="1"/>
              </p:cNvSpPr>
              <p:nvPr/>
            </p:nvSpPr>
            <p:spPr bwMode="auto">
              <a:xfrm>
                <a:off x="4018" y="1574"/>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05" name="Rectangle 449"/>
              <p:cNvSpPr>
                <a:spLocks noChangeArrowheads="1"/>
              </p:cNvSpPr>
              <p:nvPr/>
            </p:nvSpPr>
            <p:spPr bwMode="auto">
              <a:xfrm>
                <a:off x="4120" y="1574"/>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06" name="Rectangle 450"/>
              <p:cNvSpPr>
                <a:spLocks noChangeArrowheads="1"/>
              </p:cNvSpPr>
              <p:nvPr/>
            </p:nvSpPr>
            <p:spPr bwMode="auto">
              <a:xfrm>
                <a:off x="4324" y="1574"/>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07" name="Rectangle 451"/>
              <p:cNvSpPr>
                <a:spLocks noChangeArrowheads="1"/>
              </p:cNvSpPr>
              <p:nvPr/>
            </p:nvSpPr>
            <p:spPr bwMode="auto">
              <a:xfrm>
                <a:off x="3511" y="1672"/>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08" name="Rectangle 452"/>
              <p:cNvSpPr>
                <a:spLocks noChangeArrowheads="1"/>
              </p:cNvSpPr>
              <p:nvPr/>
            </p:nvSpPr>
            <p:spPr bwMode="auto">
              <a:xfrm>
                <a:off x="3713" y="1672"/>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09" name="Rectangle 453"/>
              <p:cNvSpPr>
                <a:spLocks noChangeArrowheads="1"/>
              </p:cNvSpPr>
              <p:nvPr/>
            </p:nvSpPr>
            <p:spPr bwMode="auto">
              <a:xfrm>
                <a:off x="3918" y="1672"/>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10" name="Rectangle 454"/>
              <p:cNvSpPr>
                <a:spLocks noChangeArrowheads="1"/>
              </p:cNvSpPr>
              <p:nvPr/>
            </p:nvSpPr>
            <p:spPr bwMode="auto">
              <a:xfrm>
                <a:off x="4018" y="1672"/>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11" name="Rectangle 455"/>
              <p:cNvSpPr>
                <a:spLocks noChangeArrowheads="1"/>
              </p:cNvSpPr>
              <p:nvPr/>
            </p:nvSpPr>
            <p:spPr bwMode="auto">
              <a:xfrm>
                <a:off x="4222" y="1672"/>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12" name="Rectangle 456"/>
              <p:cNvSpPr>
                <a:spLocks noChangeArrowheads="1"/>
              </p:cNvSpPr>
              <p:nvPr/>
            </p:nvSpPr>
            <p:spPr bwMode="auto">
              <a:xfrm>
                <a:off x="4426" y="1672"/>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13" name="Rectangle 457"/>
              <p:cNvSpPr>
                <a:spLocks noChangeArrowheads="1"/>
              </p:cNvSpPr>
              <p:nvPr/>
            </p:nvSpPr>
            <p:spPr bwMode="auto">
              <a:xfrm>
                <a:off x="3613" y="1768"/>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14" name="Rectangle 458"/>
              <p:cNvSpPr>
                <a:spLocks noChangeArrowheads="1"/>
              </p:cNvSpPr>
              <p:nvPr/>
            </p:nvSpPr>
            <p:spPr bwMode="auto">
              <a:xfrm>
                <a:off x="3815" y="1768"/>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15" name="Rectangle 459"/>
              <p:cNvSpPr>
                <a:spLocks noChangeArrowheads="1"/>
              </p:cNvSpPr>
              <p:nvPr/>
            </p:nvSpPr>
            <p:spPr bwMode="auto">
              <a:xfrm>
                <a:off x="3918" y="1768"/>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16" name="Rectangle 460"/>
              <p:cNvSpPr>
                <a:spLocks noChangeArrowheads="1"/>
              </p:cNvSpPr>
              <p:nvPr/>
            </p:nvSpPr>
            <p:spPr bwMode="auto">
              <a:xfrm>
                <a:off x="4120" y="1768"/>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17" name="Rectangle 461"/>
              <p:cNvSpPr>
                <a:spLocks noChangeArrowheads="1"/>
              </p:cNvSpPr>
              <p:nvPr/>
            </p:nvSpPr>
            <p:spPr bwMode="auto">
              <a:xfrm>
                <a:off x="4324" y="1768"/>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18" name="Rectangle 462"/>
              <p:cNvSpPr>
                <a:spLocks noChangeArrowheads="1"/>
              </p:cNvSpPr>
              <p:nvPr/>
            </p:nvSpPr>
            <p:spPr bwMode="auto">
              <a:xfrm>
                <a:off x="4426" y="1768"/>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19" name="Rectangle 463"/>
              <p:cNvSpPr>
                <a:spLocks noChangeArrowheads="1"/>
              </p:cNvSpPr>
              <p:nvPr/>
            </p:nvSpPr>
            <p:spPr bwMode="auto">
              <a:xfrm>
                <a:off x="3511" y="1866"/>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20" name="Rectangle 464"/>
              <p:cNvSpPr>
                <a:spLocks noChangeArrowheads="1"/>
              </p:cNvSpPr>
              <p:nvPr/>
            </p:nvSpPr>
            <p:spPr bwMode="auto">
              <a:xfrm>
                <a:off x="3613" y="1866"/>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21" name="Rectangle 465"/>
              <p:cNvSpPr>
                <a:spLocks noChangeArrowheads="1"/>
              </p:cNvSpPr>
              <p:nvPr/>
            </p:nvSpPr>
            <p:spPr bwMode="auto">
              <a:xfrm>
                <a:off x="3815" y="186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22" name="Rectangle 466"/>
              <p:cNvSpPr>
                <a:spLocks noChangeArrowheads="1"/>
              </p:cNvSpPr>
              <p:nvPr/>
            </p:nvSpPr>
            <p:spPr bwMode="auto">
              <a:xfrm>
                <a:off x="4018" y="186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23" name="Rectangle 467"/>
              <p:cNvSpPr>
                <a:spLocks noChangeArrowheads="1"/>
              </p:cNvSpPr>
              <p:nvPr/>
            </p:nvSpPr>
            <p:spPr bwMode="auto">
              <a:xfrm>
                <a:off x="4120" y="186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24" name="Rectangle 468"/>
              <p:cNvSpPr>
                <a:spLocks noChangeArrowheads="1"/>
              </p:cNvSpPr>
              <p:nvPr/>
            </p:nvSpPr>
            <p:spPr bwMode="auto">
              <a:xfrm>
                <a:off x="4324" y="186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25" name="Rectangle 469"/>
              <p:cNvSpPr>
                <a:spLocks noChangeArrowheads="1"/>
              </p:cNvSpPr>
              <p:nvPr/>
            </p:nvSpPr>
            <p:spPr bwMode="auto">
              <a:xfrm>
                <a:off x="3713" y="196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426" name="Rectangle 470"/>
              <p:cNvSpPr>
                <a:spLocks noChangeArrowheads="1"/>
              </p:cNvSpPr>
              <p:nvPr/>
            </p:nvSpPr>
            <p:spPr bwMode="auto">
              <a:xfrm>
                <a:off x="3918" y="196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427" name="Rectangle 471"/>
              <p:cNvSpPr>
                <a:spLocks noChangeArrowheads="1"/>
              </p:cNvSpPr>
              <p:nvPr/>
            </p:nvSpPr>
            <p:spPr bwMode="auto">
              <a:xfrm>
                <a:off x="4018" y="196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428" name="Rectangle 472"/>
              <p:cNvSpPr>
                <a:spLocks noChangeArrowheads="1"/>
              </p:cNvSpPr>
              <p:nvPr/>
            </p:nvSpPr>
            <p:spPr bwMode="auto">
              <a:xfrm>
                <a:off x="4222" y="196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429" name="Rectangle 473"/>
              <p:cNvSpPr>
                <a:spLocks noChangeArrowheads="1"/>
              </p:cNvSpPr>
              <p:nvPr/>
            </p:nvSpPr>
            <p:spPr bwMode="auto">
              <a:xfrm>
                <a:off x="4426" y="1962"/>
                <a:ext cx="56" cy="59"/>
              </a:xfrm>
              <a:prstGeom prst="rect">
                <a:avLst/>
              </a:prstGeom>
              <a:grpFill/>
              <a:ln>
                <a:noFill/>
              </a:ln>
            </p:spPr>
            <p:txBody>
              <a:bodyPr vert="horz" wrap="square" lIns="91440" tIns="45720" rIns="91440" bIns="45720" numCol="1" anchor="t" anchorCtr="0" compatLnSpc="1"/>
              <a:lstStyle/>
              <a:p>
                <a:endParaRPr lang="zh-CN" altLang="en-US"/>
              </a:p>
            </p:txBody>
          </p:sp>
          <p:sp>
            <p:nvSpPr>
              <p:cNvPr id="1430" name="Rectangle 474"/>
              <p:cNvSpPr>
                <a:spLocks noChangeArrowheads="1"/>
              </p:cNvSpPr>
              <p:nvPr/>
            </p:nvSpPr>
            <p:spPr bwMode="auto">
              <a:xfrm>
                <a:off x="3713" y="206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1" name="Rectangle 475"/>
              <p:cNvSpPr>
                <a:spLocks noChangeArrowheads="1"/>
              </p:cNvSpPr>
              <p:nvPr/>
            </p:nvSpPr>
            <p:spPr bwMode="auto">
              <a:xfrm>
                <a:off x="3918" y="206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2" name="Rectangle 476"/>
              <p:cNvSpPr>
                <a:spLocks noChangeArrowheads="1"/>
              </p:cNvSpPr>
              <p:nvPr/>
            </p:nvSpPr>
            <p:spPr bwMode="auto">
              <a:xfrm>
                <a:off x="4222" y="206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3" name="Rectangle 477"/>
              <p:cNvSpPr>
                <a:spLocks noChangeArrowheads="1"/>
              </p:cNvSpPr>
              <p:nvPr/>
            </p:nvSpPr>
            <p:spPr bwMode="auto">
              <a:xfrm>
                <a:off x="3815" y="216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4" name="Rectangle 478"/>
              <p:cNvSpPr>
                <a:spLocks noChangeArrowheads="1"/>
              </p:cNvSpPr>
              <p:nvPr/>
            </p:nvSpPr>
            <p:spPr bwMode="auto">
              <a:xfrm>
                <a:off x="3613" y="216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5" name="Rectangle 479"/>
              <p:cNvSpPr>
                <a:spLocks noChangeArrowheads="1"/>
              </p:cNvSpPr>
              <p:nvPr/>
            </p:nvSpPr>
            <p:spPr bwMode="auto">
              <a:xfrm>
                <a:off x="3613" y="240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6" name="Rectangle 480"/>
              <p:cNvSpPr>
                <a:spLocks noChangeArrowheads="1"/>
              </p:cNvSpPr>
              <p:nvPr/>
            </p:nvSpPr>
            <p:spPr bwMode="auto">
              <a:xfrm>
                <a:off x="3511" y="227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37" name="Rectangle 481"/>
              <p:cNvSpPr>
                <a:spLocks noChangeArrowheads="1"/>
              </p:cNvSpPr>
              <p:nvPr/>
            </p:nvSpPr>
            <p:spPr bwMode="auto">
              <a:xfrm>
                <a:off x="4426" y="227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38" name="Rectangle 482"/>
              <p:cNvSpPr>
                <a:spLocks noChangeArrowheads="1"/>
              </p:cNvSpPr>
              <p:nvPr/>
            </p:nvSpPr>
            <p:spPr bwMode="auto">
              <a:xfrm>
                <a:off x="4020" y="216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9" name="Rectangle 483"/>
              <p:cNvSpPr>
                <a:spLocks noChangeArrowheads="1"/>
              </p:cNvSpPr>
              <p:nvPr/>
            </p:nvSpPr>
            <p:spPr bwMode="auto">
              <a:xfrm>
                <a:off x="3918" y="227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40" name="Rectangle 484"/>
              <p:cNvSpPr>
                <a:spLocks noChangeArrowheads="1"/>
              </p:cNvSpPr>
              <p:nvPr/>
            </p:nvSpPr>
            <p:spPr bwMode="auto">
              <a:xfrm>
                <a:off x="4122" y="227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41" name="Rectangle 485"/>
              <p:cNvSpPr>
                <a:spLocks noChangeArrowheads="1"/>
              </p:cNvSpPr>
              <p:nvPr/>
            </p:nvSpPr>
            <p:spPr bwMode="auto">
              <a:xfrm>
                <a:off x="4020" y="248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42" name="Rectangle 486"/>
              <p:cNvSpPr>
                <a:spLocks noChangeArrowheads="1"/>
              </p:cNvSpPr>
              <p:nvPr/>
            </p:nvSpPr>
            <p:spPr bwMode="auto">
              <a:xfrm>
                <a:off x="4120" y="2605"/>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443" name="Rectangle 487"/>
              <p:cNvSpPr>
                <a:spLocks noChangeArrowheads="1"/>
              </p:cNvSpPr>
              <p:nvPr/>
            </p:nvSpPr>
            <p:spPr bwMode="auto">
              <a:xfrm>
                <a:off x="4324" y="216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44" name="Rectangle 488"/>
              <p:cNvSpPr>
                <a:spLocks noChangeArrowheads="1"/>
              </p:cNvSpPr>
              <p:nvPr/>
            </p:nvSpPr>
            <p:spPr bwMode="auto">
              <a:xfrm>
                <a:off x="4426"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45" name="Rectangle 489"/>
              <p:cNvSpPr>
                <a:spLocks noChangeArrowheads="1"/>
              </p:cNvSpPr>
              <p:nvPr/>
            </p:nvSpPr>
            <p:spPr bwMode="auto">
              <a:xfrm>
                <a:off x="4426"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46" name="Freeform 490"/>
              <p:cNvSpPr/>
              <p:nvPr/>
            </p:nvSpPr>
            <p:spPr bwMode="auto">
              <a:xfrm>
                <a:off x="4516" y="-335"/>
                <a:ext cx="246" cy="559"/>
              </a:xfrm>
              <a:custGeom>
                <a:avLst/>
                <a:gdLst>
                  <a:gd name="T0" fmla="*/ 0 w 246"/>
                  <a:gd name="T1" fmla="*/ 0 h 559"/>
                  <a:gd name="T2" fmla="*/ 0 w 246"/>
                  <a:gd name="T3" fmla="*/ 0 h 559"/>
                  <a:gd name="T4" fmla="*/ 0 w 246"/>
                  <a:gd name="T5" fmla="*/ 50 h 559"/>
                  <a:gd name="T6" fmla="*/ 246 w 246"/>
                  <a:gd name="T7" fmla="*/ 559 h 559"/>
                  <a:gd name="T8" fmla="*/ 246 w 246"/>
                  <a:gd name="T9" fmla="*/ 533 h 559"/>
                  <a:gd name="T10" fmla="*/ 0 w 246"/>
                  <a:gd name="T11" fmla="*/ 0 h 559"/>
                </a:gdLst>
                <a:ahLst/>
                <a:cxnLst>
                  <a:cxn ang="0">
                    <a:pos x="T0" y="T1"/>
                  </a:cxn>
                  <a:cxn ang="0">
                    <a:pos x="T2" y="T3"/>
                  </a:cxn>
                  <a:cxn ang="0">
                    <a:pos x="T4" y="T5"/>
                  </a:cxn>
                  <a:cxn ang="0">
                    <a:pos x="T6" y="T7"/>
                  </a:cxn>
                  <a:cxn ang="0">
                    <a:pos x="T8" y="T9"/>
                  </a:cxn>
                  <a:cxn ang="0">
                    <a:pos x="T10" y="T11"/>
                  </a:cxn>
                </a:cxnLst>
                <a:rect l="0" t="0" r="r" b="b"/>
                <a:pathLst>
                  <a:path w="246" h="559">
                    <a:moveTo>
                      <a:pt x="0" y="0"/>
                    </a:moveTo>
                    <a:lnTo>
                      <a:pt x="0" y="0"/>
                    </a:lnTo>
                    <a:lnTo>
                      <a:pt x="0" y="50"/>
                    </a:lnTo>
                    <a:lnTo>
                      <a:pt x="246" y="559"/>
                    </a:lnTo>
                    <a:lnTo>
                      <a:pt x="246" y="53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47" name="Freeform 491"/>
              <p:cNvSpPr/>
              <p:nvPr/>
            </p:nvSpPr>
            <p:spPr bwMode="auto">
              <a:xfrm>
                <a:off x="4516" y="-335"/>
                <a:ext cx="246" cy="559"/>
              </a:xfrm>
              <a:custGeom>
                <a:avLst/>
                <a:gdLst>
                  <a:gd name="T0" fmla="*/ 0 w 246"/>
                  <a:gd name="T1" fmla="*/ 0 h 559"/>
                  <a:gd name="T2" fmla="*/ 0 w 246"/>
                  <a:gd name="T3" fmla="*/ 0 h 559"/>
                  <a:gd name="T4" fmla="*/ 0 w 246"/>
                  <a:gd name="T5" fmla="*/ 50 h 559"/>
                  <a:gd name="T6" fmla="*/ 246 w 246"/>
                  <a:gd name="T7" fmla="*/ 559 h 559"/>
                  <a:gd name="T8" fmla="*/ 246 w 246"/>
                  <a:gd name="T9" fmla="*/ 533 h 559"/>
                  <a:gd name="T10" fmla="*/ 0 w 246"/>
                  <a:gd name="T11" fmla="*/ 0 h 559"/>
                </a:gdLst>
                <a:ahLst/>
                <a:cxnLst>
                  <a:cxn ang="0">
                    <a:pos x="T0" y="T1"/>
                  </a:cxn>
                  <a:cxn ang="0">
                    <a:pos x="T2" y="T3"/>
                  </a:cxn>
                  <a:cxn ang="0">
                    <a:pos x="T4" y="T5"/>
                  </a:cxn>
                  <a:cxn ang="0">
                    <a:pos x="T6" y="T7"/>
                  </a:cxn>
                  <a:cxn ang="0">
                    <a:pos x="T8" y="T9"/>
                  </a:cxn>
                  <a:cxn ang="0">
                    <a:pos x="T10" y="T11"/>
                  </a:cxn>
                </a:cxnLst>
                <a:rect l="0" t="0" r="r" b="b"/>
                <a:pathLst>
                  <a:path w="246" h="559">
                    <a:moveTo>
                      <a:pt x="0" y="0"/>
                    </a:moveTo>
                    <a:lnTo>
                      <a:pt x="0" y="0"/>
                    </a:lnTo>
                    <a:lnTo>
                      <a:pt x="0" y="50"/>
                    </a:lnTo>
                    <a:lnTo>
                      <a:pt x="246" y="559"/>
                    </a:lnTo>
                    <a:lnTo>
                      <a:pt x="246" y="533"/>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48" name="Freeform 492"/>
              <p:cNvSpPr/>
              <p:nvPr/>
            </p:nvSpPr>
            <p:spPr bwMode="auto">
              <a:xfrm>
                <a:off x="4516" y="-245"/>
                <a:ext cx="88" cy="219"/>
              </a:xfrm>
              <a:custGeom>
                <a:avLst/>
                <a:gdLst>
                  <a:gd name="T0" fmla="*/ 0 w 88"/>
                  <a:gd name="T1" fmla="*/ 0 h 219"/>
                  <a:gd name="T2" fmla="*/ 0 w 88"/>
                  <a:gd name="T3" fmla="*/ 0 h 219"/>
                  <a:gd name="T4" fmla="*/ 0 w 88"/>
                  <a:gd name="T5" fmla="*/ 50 h 219"/>
                  <a:gd name="T6" fmla="*/ 88 w 88"/>
                  <a:gd name="T7" fmla="*/ 219 h 219"/>
                  <a:gd name="T8" fmla="*/ 88 w 88"/>
                  <a:gd name="T9" fmla="*/ 178 h 219"/>
                  <a:gd name="T10" fmla="*/ 0 w 88"/>
                  <a:gd name="T11" fmla="*/ 0 h 219"/>
                </a:gdLst>
                <a:ahLst/>
                <a:cxnLst>
                  <a:cxn ang="0">
                    <a:pos x="T0" y="T1"/>
                  </a:cxn>
                  <a:cxn ang="0">
                    <a:pos x="T2" y="T3"/>
                  </a:cxn>
                  <a:cxn ang="0">
                    <a:pos x="T4" y="T5"/>
                  </a:cxn>
                  <a:cxn ang="0">
                    <a:pos x="T6" y="T7"/>
                  </a:cxn>
                  <a:cxn ang="0">
                    <a:pos x="T8" y="T9"/>
                  </a:cxn>
                  <a:cxn ang="0">
                    <a:pos x="T10" y="T11"/>
                  </a:cxn>
                </a:cxnLst>
                <a:rect l="0" t="0" r="r" b="b"/>
                <a:pathLst>
                  <a:path w="88" h="219">
                    <a:moveTo>
                      <a:pt x="0" y="0"/>
                    </a:moveTo>
                    <a:lnTo>
                      <a:pt x="0" y="0"/>
                    </a:lnTo>
                    <a:lnTo>
                      <a:pt x="0" y="50"/>
                    </a:lnTo>
                    <a:lnTo>
                      <a:pt x="88" y="219"/>
                    </a:lnTo>
                    <a:lnTo>
                      <a:pt x="88" y="17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49" name="Freeform 493"/>
              <p:cNvSpPr/>
              <p:nvPr/>
            </p:nvSpPr>
            <p:spPr bwMode="auto">
              <a:xfrm>
                <a:off x="4516" y="-245"/>
                <a:ext cx="88" cy="219"/>
              </a:xfrm>
              <a:custGeom>
                <a:avLst/>
                <a:gdLst>
                  <a:gd name="T0" fmla="*/ 0 w 88"/>
                  <a:gd name="T1" fmla="*/ 0 h 219"/>
                  <a:gd name="T2" fmla="*/ 0 w 88"/>
                  <a:gd name="T3" fmla="*/ 0 h 219"/>
                  <a:gd name="T4" fmla="*/ 0 w 88"/>
                  <a:gd name="T5" fmla="*/ 50 h 219"/>
                  <a:gd name="T6" fmla="*/ 88 w 88"/>
                  <a:gd name="T7" fmla="*/ 219 h 219"/>
                  <a:gd name="T8" fmla="*/ 88 w 88"/>
                  <a:gd name="T9" fmla="*/ 178 h 219"/>
                  <a:gd name="T10" fmla="*/ 0 w 88"/>
                  <a:gd name="T11" fmla="*/ 0 h 219"/>
                </a:gdLst>
                <a:ahLst/>
                <a:cxnLst>
                  <a:cxn ang="0">
                    <a:pos x="T0" y="T1"/>
                  </a:cxn>
                  <a:cxn ang="0">
                    <a:pos x="T2" y="T3"/>
                  </a:cxn>
                  <a:cxn ang="0">
                    <a:pos x="T4" y="T5"/>
                  </a:cxn>
                  <a:cxn ang="0">
                    <a:pos x="T6" y="T7"/>
                  </a:cxn>
                  <a:cxn ang="0">
                    <a:pos x="T8" y="T9"/>
                  </a:cxn>
                  <a:cxn ang="0">
                    <a:pos x="T10" y="T11"/>
                  </a:cxn>
                </a:cxnLst>
                <a:rect l="0" t="0" r="r" b="b"/>
                <a:pathLst>
                  <a:path w="88" h="219">
                    <a:moveTo>
                      <a:pt x="0" y="0"/>
                    </a:moveTo>
                    <a:lnTo>
                      <a:pt x="0" y="0"/>
                    </a:lnTo>
                    <a:lnTo>
                      <a:pt x="0" y="50"/>
                    </a:lnTo>
                    <a:lnTo>
                      <a:pt x="88" y="219"/>
                    </a:lnTo>
                    <a:lnTo>
                      <a:pt x="88" y="17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50" name="Freeform 494"/>
              <p:cNvSpPr/>
              <p:nvPr/>
            </p:nvSpPr>
            <p:spPr bwMode="auto">
              <a:xfrm>
                <a:off x="4628" y="-18"/>
                <a:ext cx="78" cy="190"/>
              </a:xfrm>
              <a:custGeom>
                <a:avLst/>
                <a:gdLst>
                  <a:gd name="T0" fmla="*/ 0 w 78"/>
                  <a:gd name="T1" fmla="*/ 0 h 190"/>
                  <a:gd name="T2" fmla="*/ 0 w 78"/>
                  <a:gd name="T3" fmla="*/ 0 h 190"/>
                  <a:gd name="T4" fmla="*/ 0 w 78"/>
                  <a:gd name="T5" fmla="*/ 38 h 190"/>
                  <a:gd name="T6" fmla="*/ 78 w 78"/>
                  <a:gd name="T7" fmla="*/ 190 h 190"/>
                  <a:gd name="T8" fmla="*/ 78 w 78"/>
                  <a:gd name="T9" fmla="*/ 190 h 190"/>
                  <a:gd name="T10" fmla="*/ 78 w 78"/>
                  <a:gd name="T11" fmla="*/ 158 h 190"/>
                  <a:gd name="T12" fmla="*/ 0 w 78"/>
                  <a:gd name="T13" fmla="*/ 0 h 190"/>
                </a:gdLst>
                <a:ahLst/>
                <a:cxnLst>
                  <a:cxn ang="0">
                    <a:pos x="T0" y="T1"/>
                  </a:cxn>
                  <a:cxn ang="0">
                    <a:pos x="T2" y="T3"/>
                  </a:cxn>
                  <a:cxn ang="0">
                    <a:pos x="T4" y="T5"/>
                  </a:cxn>
                  <a:cxn ang="0">
                    <a:pos x="T6" y="T7"/>
                  </a:cxn>
                  <a:cxn ang="0">
                    <a:pos x="T8" y="T9"/>
                  </a:cxn>
                  <a:cxn ang="0">
                    <a:pos x="T10" y="T11"/>
                  </a:cxn>
                  <a:cxn ang="0">
                    <a:pos x="T12" y="T13"/>
                  </a:cxn>
                </a:cxnLst>
                <a:rect l="0" t="0" r="r" b="b"/>
                <a:pathLst>
                  <a:path w="78" h="190">
                    <a:moveTo>
                      <a:pt x="0" y="0"/>
                    </a:moveTo>
                    <a:lnTo>
                      <a:pt x="0" y="0"/>
                    </a:lnTo>
                    <a:lnTo>
                      <a:pt x="0" y="38"/>
                    </a:lnTo>
                    <a:lnTo>
                      <a:pt x="78" y="190"/>
                    </a:lnTo>
                    <a:lnTo>
                      <a:pt x="78" y="190"/>
                    </a:lnTo>
                    <a:lnTo>
                      <a:pt x="78" y="15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51" name="Freeform 495"/>
              <p:cNvSpPr/>
              <p:nvPr/>
            </p:nvSpPr>
            <p:spPr bwMode="auto">
              <a:xfrm>
                <a:off x="4628" y="-18"/>
                <a:ext cx="78" cy="190"/>
              </a:xfrm>
              <a:custGeom>
                <a:avLst/>
                <a:gdLst>
                  <a:gd name="T0" fmla="*/ 0 w 78"/>
                  <a:gd name="T1" fmla="*/ 0 h 190"/>
                  <a:gd name="T2" fmla="*/ 0 w 78"/>
                  <a:gd name="T3" fmla="*/ 0 h 190"/>
                  <a:gd name="T4" fmla="*/ 0 w 78"/>
                  <a:gd name="T5" fmla="*/ 38 h 190"/>
                  <a:gd name="T6" fmla="*/ 78 w 78"/>
                  <a:gd name="T7" fmla="*/ 190 h 190"/>
                  <a:gd name="T8" fmla="*/ 78 w 78"/>
                  <a:gd name="T9" fmla="*/ 190 h 190"/>
                  <a:gd name="T10" fmla="*/ 78 w 78"/>
                  <a:gd name="T11" fmla="*/ 158 h 190"/>
                  <a:gd name="T12" fmla="*/ 0 w 78"/>
                  <a:gd name="T13" fmla="*/ 0 h 190"/>
                </a:gdLst>
                <a:ahLst/>
                <a:cxnLst>
                  <a:cxn ang="0">
                    <a:pos x="T0" y="T1"/>
                  </a:cxn>
                  <a:cxn ang="0">
                    <a:pos x="T2" y="T3"/>
                  </a:cxn>
                  <a:cxn ang="0">
                    <a:pos x="T4" y="T5"/>
                  </a:cxn>
                  <a:cxn ang="0">
                    <a:pos x="T6" y="T7"/>
                  </a:cxn>
                  <a:cxn ang="0">
                    <a:pos x="T8" y="T9"/>
                  </a:cxn>
                  <a:cxn ang="0">
                    <a:pos x="T10" y="T11"/>
                  </a:cxn>
                  <a:cxn ang="0">
                    <a:pos x="T12" y="T13"/>
                  </a:cxn>
                </a:cxnLst>
                <a:rect l="0" t="0" r="r" b="b"/>
                <a:pathLst>
                  <a:path w="78" h="190">
                    <a:moveTo>
                      <a:pt x="0" y="0"/>
                    </a:moveTo>
                    <a:lnTo>
                      <a:pt x="0" y="0"/>
                    </a:lnTo>
                    <a:lnTo>
                      <a:pt x="0" y="38"/>
                    </a:lnTo>
                    <a:lnTo>
                      <a:pt x="78" y="190"/>
                    </a:lnTo>
                    <a:lnTo>
                      <a:pt x="78" y="190"/>
                    </a:lnTo>
                    <a:lnTo>
                      <a:pt x="78" y="15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52" name="Freeform 496"/>
              <p:cNvSpPr/>
              <p:nvPr/>
            </p:nvSpPr>
            <p:spPr bwMode="auto">
              <a:xfrm>
                <a:off x="4730" y="190"/>
                <a:ext cx="32" cy="88"/>
              </a:xfrm>
              <a:custGeom>
                <a:avLst/>
                <a:gdLst>
                  <a:gd name="T0" fmla="*/ 0 w 32"/>
                  <a:gd name="T1" fmla="*/ 0 h 88"/>
                  <a:gd name="T2" fmla="*/ 0 w 32"/>
                  <a:gd name="T3" fmla="*/ 28 h 88"/>
                  <a:gd name="T4" fmla="*/ 32 w 32"/>
                  <a:gd name="T5" fmla="*/ 88 h 88"/>
                  <a:gd name="T6" fmla="*/ 32 w 32"/>
                  <a:gd name="T7" fmla="*/ 64 h 88"/>
                  <a:gd name="T8" fmla="*/ 0 w 32"/>
                  <a:gd name="T9" fmla="*/ 0 h 88"/>
                </a:gdLst>
                <a:ahLst/>
                <a:cxnLst>
                  <a:cxn ang="0">
                    <a:pos x="T0" y="T1"/>
                  </a:cxn>
                  <a:cxn ang="0">
                    <a:pos x="T2" y="T3"/>
                  </a:cxn>
                  <a:cxn ang="0">
                    <a:pos x="T4" y="T5"/>
                  </a:cxn>
                  <a:cxn ang="0">
                    <a:pos x="T6" y="T7"/>
                  </a:cxn>
                  <a:cxn ang="0">
                    <a:pos x="T8" y="T9"/>
                  </a:cxn>
                </a:cxnLst>
                <a:rect l="0" t="0" r="r" b="b"/>
                <a:pathLst>
                  <a:path w="32" h="88">
                    <a:moveTo>
                      <a:pt x="0" y="0"/>
                    </a:moveTo>
                    <a:lnTo>
                      <a:pt x="0" y="28"/>
                    </a:lnTo>
                    <a:lnTo>
                      <a:pt x="32" y="88"/>
                    </a:lnTo>
                    <a:lnTo>
                      <a:pt x="32" y="6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53" name="Freeform 497"/>
              <p:cNvSpPr/>
              <p:nvPr/>
            </p:nvSpPr>
            <p:spPr bwMode="auto">
              <a:xfrm>
                <a:off x="4730" y="190"/>
                <a:ext cx="32" cy="88"/>
              </a:xfrm>
              <a:custGeom>
                <a:avLst/>
                <a:gdLst>
                  <a:gd name="T0" fmla="*/ 0 w 32"/>
                  <a:gd name="T1" fmla="*/ 0 h 88"/>
                  <a:gd name="T2" fmla="*/ 0 w 32"/>
                  <a:gd name="T3" fmla="*/ 28 h 88"/>
                  <a:gd name="T4" fmla="*/ 32 w 32"/>
                  <a:gd name="T5" fmla="*/ 88 h 88"/>
                  <a:gd name="T6" fmla="*/ 32 w 32"/>
                  <a:gd name="T7" fmla="*/ 64 h 88"/>
                  <a:gd name="T8" fmla="*/ 0 w 32"/>
                  <a:gd name="T9" fmla="*/ 0 h 88"/>
                </a:gdLst>
                <a:ahLst/>
                <a:cxnLst>
                  <a:cxn ang="0">
                    <a:pos x="T0" y="T1"/>
                  </a:cxn>
                  <a:cxn ang="0">
                    <a:pos x="T2" y="T3"/>
                  </a:cxn>
                  <a:cxn ang="0">
                    <a:pos x="T4" y="T5"/>
                  </a:cxn>
                  <a:cxn ang="0">
                    <a:pos x="T6" y="T7"/>
                  </a:cxn>
                  <a:cxn ang="0">
                    <a:pos x="T8" y="T9"/>
                  </a:cxn>
                </a:cxnLst>
                <a:rect l="0" t="0" r="r" b="b"/>
                <a:pathLst>
                  <a:path w="32" h="88">
                    <a:moveTo>
                      <a:pt x="0" y="0"/>
                    </a:moveTo>
                    <a:lnTo>
                      <a:pt x="0" y="28"/>
                    </a:lnTo>
                    <a:lnTo>
                      <a:pt x="32" y="88"/>
                    </a:lnTo>
                    <a:lnTo>
                      <a:pt x="32" y="6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54" name="Freeform 498"/>
              <p:cNvSpPr/>
              <p:nvPr/>
            </p:nvSpPr>
            <p:spPr bwMode="auto">
              <a:xfrm>
                <a:off x="4516" y="-155"/>
                <a:ext cx="246" cy="489"/>
              </a:xfrm>
              <a:custGeom>
                <a:avLst/>
                <a:gdLst>
                  <a:gd name="T0" fmla="*/ 0 w 246"/>
                  <a:gd name="T1" fmla="*/ 0 h 489"/>
                  <a:gd name="T2" fmla="*/ 0 w 246"/>
                  <a:gd name="T3" fmla="*/ 0 h 489"/>
                  <a:gd name="T4" fmla="*/ 0 w 246"/>
                  <a:gd name="T5" fmla="*/ 50 h 489"/>
                  <a:gd name="T6" fmla="*/ 246 w 246"/>
                  <a:gd name="T7" fmla="*/ 489 h 489"/>
                  <a:gd name="T8" fmla="*/ 246 w 246"/>
                  <a:gd name="T9" fmla="*/ 489 h 489"/>
                  <a:gd name="T10" fmla="*/ 246 w 246"/>
                  <a:gd name="T11" fmla="*/ 463 h 489"/>
                  <a:gd name="T12" fmla="*/ 0 w 246"/>
                  <a:gd name="T13" fmla="*/ 0 h 489"/>
                </a:gdLst>
                <a:ahLst/>
                <a:cxnLst>
                  <a:cxn ang="0">
                    <a:pos x="T0" y="T1"/>
                  </a:cxn>
                  <a:cxn ang="0">
                    <a:pos x="T2" y="T3"/>
                  </a:cxn>
                  <a:cxn ang="0">
                    <a:pos x="T4" y="T5"/>
                  </a:cxn>
                  <a:cxn ang="0">
                    <a:pos x="T6" y="T7"/>
                  </a:cxn>
                  <a:cxn ang="0">
                    <a:pos x="T8" y="T9"/>
                  </a:cxn>
                  <a:cxn ang="0">
                    <a:pos x="T10" y="T11"/>
                  </a:cxn>
                  <a:cxn ang="0">
                    <a:pos x="T12" y="T13"/>
                  </a:cxn>
                </a:cxnLst>
                <a:rect l="0" t="0" r="r" b="b"/>
                <a:pathLst>
                  <a:path w="246" h="489">
                    <a:moveTo>
                      <a:pt x="0" y="0"/>
                    </a:moveTo>
                    <a:lnTo>
                      <a:pt x="0" y="0"/>
                    </a:lnTo>
                    <a:lnTo>
                      <a:pt x="0" y="50"/>
                    </a:lnTo>
                    <a:lnTo>
                      <a:pt x="246" y="489"/>
                    </a:lnTo>
                    <a:lnTo>
                      <a:pt x="246" y="489"/>
                    </a:lnTo>
                    <a:lnTo>
                      <a:pt x="246" y="46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55" name="Freeform 499"/>
              <p:cNvSpPr/>
              <p:nvPr/>
            </p:nvSpPr>
            <p:spPr bwMode="auto">
              <a:xfrm>
                <a:off x="4516" y="-155"/>
                <a:ext cx="246" cy="489"/>
              </a:xfrm>
              <a:custGeom>
                <a:avLst/>
                <a:gdLst>
                  <a:gd name="T0" fmla="*/ 0 w 246"/>
                  <a:gd name="T1" fmla="*/ 0 h 489"/>
                  <a:gd name="T2" fmla="*/ 0 w 246"/>
                  <a:gd name="T3" fmla="*/ 0 h 489"/>
                  <a:gd name="T4" fmla="*/ 0 w 246"/>
                  <a:gd name="T5" fmla="*/ 50 h 489"/>
                  <a:gd name="T6" fmla="*/ 246 w 246"/>
                  <a:gd name="T7" fmla="*/ 489 h 489"/>
                  <a:gd name="T8" fmla="*/ 246 w 246"/>
                  <a:gd name="T9" fmla="*/ 489 h 489"/>
                  <a:gd name="T10" fmla="*/ 246 w 246"/>
                  <a:gd name="T11" fmla="*/ 463 h 489"/>
                  <a:gd name="T12" fmla="*/ 0 w 246"/>
                  <a:gd name="T13" fmla="*/ 0 h 489"/>
                </a:gdLst>
                <a:ahLst/>
                <a:cxnLst>
                  <a:cxn ang="0">
                    <a:pos x="T0" y="T1"/>
                  </a:cxn>
                  <a:cxn ang="0">
                    <a:pos x="T2" y="T3"/>
                  </a:cxn>
                  <a:cxn ang="0">
                    <a:pos x="T4" y="T5"/>
                  </a:cxn>
                  <a:cxn ang="0">
                    <a:pos x="T6" y="T7"/>
                  </a:cxn>
                  <a:cxn ang="0">
                    <a:pos x="T8" y="T9"/>
                  </a:cxn>
                  <a:cxn ang="0">
                    <a:pos x="T10" y="T11"/>
                  </a:cxn>
                  <a:cxn ang="0">
                    <a:pos x="T12" y="T13"/>
                  </a:cxn>
                </a:cxnLst>
                <a:rect l="0" t="0" r="r" b="b"/>
                <a:pathLst>
                  <a:path w="246" h="489">
                    <a:moveTo>
                      <a:pt x="0" y="0"/>
                    </a:moveTo>
                    <a:lnTo>
                      <a:pt x="0" y="0"/>
                    </a:lnTo>
                    <a:lnTo>
                      <a:pt x="0" y="50"/>
                    </a:lnTo>
                    <a:lnTo>
                      <a:pt x="246" y="489"/>
                    </a:lnTo>
                    <a:lnTo>
                      <a:pt x="246" y="489"/>
                    </a:lnTo>
                    <a:lnTo>
                      <a:pt x="246" y="463"/>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56" name="Freeform 500"/>
              <p:cNvSpPr/>
              <p:nvPr/>
            </p:nvSpPr>
            <p:spPr bwMode="auto">
              <a:xfrm>
                <a:off x="4516" y="-65"/>
                <a:ext cx="28" cy="95"/>
              </a:xfrm>
              <a:custGeom>
                <a:avLst/>
                <a:gdLst>
                  <a:gd name="T0" fmla="*/ 0 w 28"/>
                  <a:gd name="T1" fmla="*/ 0 h 95"/>
                  <a:gd name="T2" fmla="*/ 0 w 28"/>
                  <a:gd name="T3" fmla="*/ 0 h 95"/>
                  <a:gd name="T4" fmla="*/ 0 w 28"/>
                  <a:gd name="T5" fmla="*/ 51 h 95"/>
                  <a:gd name="T6" fmla="*/ 28 w 28"/>
                  <a:gd name="T7" fmla="*/ 95 h 95"/>
                  <a:gd name="T8" fmla="*/ 28 w 28"/>
                  <a:gd name="T9" fmla="*/ 49 h 95"/>
                  <a:gd name="T10" fmla="*/ 0 w 28"/>
                  <a:gd name="T11" fmla="*/ 0 h 95"/>
                </a:gdLst>
                <a:ahLst/>
                <a:cxnLst>
                  <a:cxn ang="0">
                    <a:pos x="T0" y="T1"/>
                  </a:cxn>
                  <a:cxn ang="0">
                    <a:pos x="T2" y="T3"/>
                  </a:cxn>
                  <a:cxn ang="0">
                    <a:pos x="T4" y="T5"/>
                  </a:cxn>
                  <a:cxn ang="0">
                    <a:pos x="T6" y="T7"/>
                  </a:cxn>
                  <a:cxn ang="0">
                    <a:pos x="T8" y="T9"/>
                  </a:cxn>
                  <a:cxn ang="0">
                    <a:pos x="T10" y="T11"/>
                  </a:cxn>
                </a:cxnLst>
                <a:rect l="0" t="0" r="r" b="b"/>
                <a:pathLst>
                  <a:path w="28" h="95">
                    <a:moveTo>
                      <a:pt x="0" y="0"/>
                    </a:moveTo>
                    <a:lnTo>
                      <a:pt x="0" y="0"/>
                    </a:lnTo>
                    <a:lnTo>
                      <a:pt x="0" y="51"/>
                    </a:lnTo>
                    <a:lnTo>
                      <a:pt x="28" y="95"/>
                    </a:lnTo>
                    <a:lnTo>
                      <a:pt x="28" y="49"/>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57" name="Freeform 501"/>
              <p:cNvSpPr/>
              <p:nvPr/>
            </p:nvSpPr>
            <p:spPr bwMode="auto">
              <a:xfrm>
                <a:off x="4516" y="-65"/>
                <a:ext cx="28" cy="95"/>
              </a:xfrm>
              <a:custGeom>
                <a:avLst/>
                <a:gdLst>
                  <a:gd name="T0" fmla="*/ 0 w 28"/>
                  <a:gd name="T1" fmla="*/ 0 h 95"/>
                  <a:gd name="T2" fmla="*/ 0 w 28"/>
                  <a:gd name="T3" fmla="*/ 0 h 95"/>
                  <a:gd name="T4" fmla="*/ 0 w 28"/>
                  <a:gd name="T5" fmla="*/ 51 h 95"/>
                  <a:gd name="T6" fmla="*/ 28 w 28"/>
                  <a:gd name="T7" fmla="*/ 95 h 95"/>
                  <a:gd name="T8" fmla="*/ 28 w 28"/>
                  <a:gd name="T9" fmla="*/ 49 h 95"/>
                  <a:gd name="T10" fmla="*/ 0 w 28"/>
                  <a:gd name="T11" fmla="*/ 0 h 95"/>
                </a:gdLst>
                <a:ahLst/>
                <a:cxnLst>
                  <a:cxn ang="0">
                    <a:pos x="T0" y="T1"/>
                  </a:cxn>
                  <a:cxn ang="0">
                    <a:pos x="T2" y="T3"/>
                  </a:cxn>
                  <a:cxn ang="0">
                    <a:pos x="T4" y="T5"/>
                  </a:cxn>
                  <a:cxn ang="0">
                    <a:pos x="T6" y="T7"/>
                  </a:cxn>
                  <a:cxn ang="0">
                    <a:pos x="T8" y="T9"/>
                  </a:cxn>
                  <a:cxn ang="0">
                    <a:pos x="T10" y="T11"/>
                  </a:cxn>
                </a:cxnLst>
                <a:rect l="0" t="0" r="r" b="b"/>
                <a:pathLst>
                  <a:path w="28" h="95">
                    <a:moveTo>
                      <a:pt x="0" y="0"/>
                    </a:moveTo>
                    <a:lnTo>
                      <a:pt x="0" y="0"/>
                    </a:lnTo>
                    <a:lnTo>
                      <a:pt x="0" y="51"/>
                    </a:lnTo>
                    <a:lnTo>
                      <a:pt x="28" y="95"/>
                    </a:lnTo>
                    <a:lnTo>
                      <a:pt x="28" y="49"/>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58" name="Freeform 502"/>
              <p:cNvSpPr/>
              <p:nvPr/>
            </p:nvSpPr>
            <p:spPr bwMode="auto">
              <a:xfrm>
                <a:off x="4568" y="26"/>
                <a:ext cx="54" cy="136"/>
              </a:xfrm>
              <a:custGeom>
                <a:avLst/>
                <a:gdLst>
                  <a:gd name="T0" fmla="*/ 0 w 54"/>
                  <a:gd name="T1" fmla="*/ 0 h 136"/>
                  <a:gd name="T2" fmla="*/ 0 w 54"/>
                  <a:gd name="T3" fmla="*/ 0 h 136"/>
                  <a:gd name="T4" fmla="*/ 0 w 54"/>
                  <a:gd name="T5" fmla="*/ 44 h 136"/>
                  <a:gd name="T6" fmla="*/ 54 w 54"/>
                  <a:gd name="T7" fmla="*/ 136 h 136"/>
                  <a:gd name="T8" fmla="*/ 54 w 54"/>
                  <a:gd name="T9" fmla="*/ 96 h 136"/>
                  <a:gd name="T10" fmla="*/ 0 w 54"/>
                  <a:gd name="T11" fmla="*/ 0 h 136"/>
                </a:gdLst>
                <a:ahLst/>
                <a:cxnLst>
                  <a:cxn ang="0">
                    <a:pos x="T0" y="T1"/>
                  </a:cxn>
                  <a:cxn ang="0">
                    <a:pos x="T2" y="T3"/>
                  </a:cxn>
                  <a:cxn ang="0">
                    <a:pos x="T4" y="T5"/>
                  </a:cxn>
                  <a:cxn ang="0">
                    <a:pos x="T6" y="T7"/>
                  </a:cxn>
                  <a:cxn ang="0">
                    <a:pos x="T8" y="T9"/>
                  </a:cxn>
                  <a:cxn ang="0">
                    <a:pos x="T10" y="T11"/>
                  </a:cxn>
                </a:cxnLst>
                <a:rect l="0" t="0" r="r" b="b"/>
                <a:pathLst>
                  <a:path w="54" h="136">
                    <a:moveTo>
                      <a:pt x="0" y="0"/>
                    </a:moveTo>
                    <a:lnTo>
                      <a:pt x="0" y="0"/>
                    </a:lnTo>
                    <a:lnTo>
                      <a:pt x="0" y="44"/>
                    </a:lnTo>
                    <a:lnTo>
                      <a:pt x="54" y="136"/>
                    </a:lnTo>
                    <a:lnTo>
                      <a:pt x="54" y="9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59" name="Freeform 503"/>
              <p:cNvSpPr/>
              <p:nvPr/>
            </p:nvSpPr>
            <p:spPr bwMode="auto">
              <a:xfrm>
                <a:off x="4568" y="26"/>
                <a:ext cx="54" cy="136"/>
              </a:xfrm>
              <a:custGeom>
                <a:avLst/>
                <a:gdLst>
                  <a:gd name="T0" fmla="*/ 0 w 54"/>
                  <a:gd name="T1" fmla="*/ 0 h 136"/>
                  <a:gd name="T2" fmla="*/ 0 w 54"/>
                  <a:gd name="T3" fmla="*/ 0 h 136"/>
                  <a:gd name="T4" fmla="*/ 0 w 54"/>
                  <a:gd name="T5" fmla="*/ 44 h 136"/>
                  <a:gd name="T6" fmla="*/ 54 w 54"/>
                  <a:gd name="T7" fmla="*/ 136 h 136"/>
                  <a:gd name="T8" fmla="*/ 54 w 54"/>
                  <a:gd name="T9" fmla="*/ 96 h 136"/>
                  <a:gd name="T10" fmla="*/ 0 w 54"/>
                  <a:gd name="T11" fmla="*/ 0 h 136"/>
                </a:gdLst>
                <a:ahLst/>
                <a:cxnLst>
                  <a:cxn ang="0">
                    <a:pos x="T0" y="T1"/>
                  </a:cxn>
                  <a:cxn ang="0">
                    <a:pos x="T2" y="T3"/>
                  </a:cxn>
                  <a:cxn ang="0">
                    <a:pos x="T4" y="T5"/>
                  </a:cxn>
                  <a:cxn ang="0">
                    <a:pos x="T6" y="T7"/>
                  </a:cxn>
                  <a:cxn ang="0">
                    <a:pos x="T8" y="T9"/>
                  </a:cxn>
                  <a:cxn ang="0">
                    <a:pos x="T10" y="T11"/>
                  </a:cxn>
                </a:cxnLst>
                <a:rect l="0" t="0" r="r" b="b"/>
                <a:pathLst>
                  <a:path w="54" h="136">
                    <a:moveTo>
                      <a:pt x="0" y="0"/>
                    </a:moveTo>
                    <a:lnTo>
                      <a:pt x="0" y="0"/>
                    </a:lnTo>
                    <a:lnTo>
                      <a:pt x="0" y="44"/>
                    </a:lnTo>
                    <a:lnTo>
                      <a:pt x="54" y="136"/>
                    </a:lnTo>
                    <a:lnTo>
                      <a:pt x="54" y="9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60" name="Freeform 504"/>
              <p:cNvSpPr/>
              <p:nvPr/>
            </p:nvSpPr>
            <p:spPr bwMode="auto">
              <a:xfrm>
                <a:off x="4646" y="166"/>
                <a:ext cx="38" cy="100"/>
              </a:xfrm>
              <a:custGeom>
                <a:avLst/>
                <a:gdLst>
                  <a:gd name="T0" fmla="*/ 0 w 38"/>
                  <a:gd name="T1" fmla="*/ 0 h 100"/>
                  <a:gd name="T2" fmla="*/ 0 w 38"/>
                  <a:gd name="T3" fmla="*/ 0 h 100"/>
                  <a:gd name="T4" fmla="*/ 0 w 38"/>
                  <a:gd name="T5" fmla="*/ 36 h 100"/>
                  <a:gd name="T6" fmla="*/ 38 w 38"/>
                  <a:gd name="T7" fmla="*/ 100 h 100"/>
                  <a:gd name="T8" fmla="*/ 38 w 38"/>
                  <a:gd name="T9" fmla="*/ 68 h 100"/>
                  <a:gd name="T10" fmla="*/ 0 w 38"/>
                  <a:gd name="T11" fmla="*/ 0 h 100"/>
                </a:gdLst>
                <a:ahLst/>
                <a:cxnLst>
                  <a:cxn ang="0">
                    <a:pos x="T0" y="T1"/>
                  </a:cxn>
                  <a:cxn ang="0">
                    <a:pos x="T2" y="T3"/>
                  </a:cxn>
                  <a:cxn ang="0">
                    <a:pos x="T4" y="T5"/>
                  </a:cxn>
                  <a:cxn ang="0">
                    <a:pos x="T6" y="T7"/>
                  </a:cxn>
                  <a:cxn ang="0">
                    <a:pos x="T8" y="T9"/>
                  </a:cxn>
                  <a:cxn ang="0">
                    <a:pos x="T10" y="T11"/>
                  </a:cxn>
                </a:cxnLst>
                <a:rect l="0" t="0" r="r" b="b"/>
                <a:pathLst>
                  <a:path w="38" h="100">
                    <a:moveTo>
                      <a:pt x="0" y="0"/>
                    </a:moveTo>
                    <a:lnTo>
                      <a:pt x="0" y="0"/>
                    </a:lnTo>
                    <a:lnTo>
                      <a:pt x="0" y="36"/>
                    </a:lnTo>
                    <a:lnTo>
                      <a:pt x="38" y="100"/>
                    </a:lnTo>
                    <a:lnTo>
                      <a:pt x="38" y="6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61" name="Freeform 505"/>
              <p:cNvSpPr/>
              <p:nvPr/>
            </p:nvSpPr>
            <p:spPr bwMode="auto">
              <a:xfrm>
                <a:off x="4646" y="166"/>
                <a:ext cx="38" cy="100"/>
              </a:xfrm>
              <a:custGeom>
                <a:avLst/>
                <a:gdLst>
                  <a:gd name="T0" fmla="*/ 0 w 38"/>
                  <a:gd name="T1" fmla="*/ 0 h 100"/>
                  <a:gd name="T2" fmla="*/ 0 w 38"/>
                  <a:gd name="T3" fmla="*/ 0 h 100"/>
                  <a:gd name="T4" fmla="*/ 0 w 38"/>
                  <a:gd name="T5" fmla="*/ 36 h 100"/>
                  <a:gd name="T6" fmla="*/ 38 w 38"/>
                  <a:gd name="T7" fmla="*/ 100 h 100"/>
                  <a:gd name="T8" fmla="*/ 38 w 38"/>
                  <a:gd name="T9" fmla="*/ 68 h 100"/>
                  <a:gd name="T10" fmla="*/ 0 w 38"/>
                  <a:gd name="T11" fmla="*/ 0 h 100"/>
                </a:gdLst>
                <a:ahLst/>
                <a:cxnLst>
                  <a:cxn ang="0">
                    <a:pos x="T0" y="T1"/>
                  </a:cxn>
                  <a:cxn ang="0">
                    <a:pos x="T2" y="T3"/>
                  </a:cxn>
                  <a:cxn ang="0">
                    <a:pos x="T4" y="T5"/>
                  </a:cxn>
                  <a:cxn ang="0">
                    <a:pos x="T6" y="T7"/>
                  </a:cxn>
                  <a:cxn ang="0">
                    <a:pos x="T8" y="T9"/>
                  </a:cxn>
                  <a:cxn ang="0">
                    <a:pos x="T10" y="T11"/>
                  </a:cxn>
                </a:cxnLst>
                <a:rect l="0" t="0" r="r" b="b"/>
                <a:pathLst>
                  <a:path w="38" h="100">
                    <a:moveTo>
                      <a:pt x="0" y="0"/>
                    </a:moveTo>
                    <a:lnTo>
                      <a:pt x="0" y="0"/>
                    </a:lnTo>
                    <a:lnTo>
                      <a:pt x="0" y="36"/>
                    </a:lnTo>
                    <a:lnTo>
                      <a:pt x="38" y="100"/>
                    </a:lnTo>
                    <a:lnTo>
                      <a:pt x="38" y="6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62" name="Freeform 506"/>
              <p:cNvSpPr/>
              <p:nvPr/>
            </p:nvSpPr>
            <p:spPr bwMode="auto">
              <a:xfrm>
                <a:off x="4708" y="276"/>
                <a:ext cx="16" cy="56"/>
              </a:xfrm>
              <a:custGeom>
                <a:avLst/>
                <a:gdLst>
                  <a:gd name="T0" fmla="*/ 0 w 16"/>
                  <a:gd name="T1" fmla="*/ 0 h 56"/>
                  <a:gd name="T2" fmla="*/ 0 w 16"/>
                  <a:gd name="T3" fmla="*/ 30 h 56"/>
                  <a:gd name="T4" fmla="*/ 16 w 16"/>
                  <a:gd name="T5" fmla="*/ 56 h 56"/>
                  <a:gd name="T6" fmla="*/ 16 w 16"/>
                  <a:gd name="T7" fmla="*/ 56 h 56"/>
                  <a:gd name="T8" fmla="*/ 16 w 16"/>
                  <a:gd name="T9" fmla="*/ 28 h 56"/>
                  <a:gd name="T10" fmla="*/ 0 w 16"/>
                  <a:gd name="T11" fmla="*/ 0 h 56"/>
                </a:gdLst>
                <a:ahLst/>
                <a:cxnLst>
                  <a:cxn ang="0">
                    <a:pos x="T0" y="T1"/>
                  </a:cxn>
                  <a:cxn ang="0">
                    <a:pos x="T2" y="T3"/>
                  </a:cxn>
                  <a:cxn ang="0">
                    <a:pos x="T4" y="T5"/>
                  </a:cxn>
                  <a:cxn ang="0">
                    <a:pos x="T6" y="T7"/>
                  </a:cxn>
                  <a:cxn ang="0">
                    <a:pos x="T8" y="T9"/>
                  </a:cxn>
                  <a:cxn ang="0">
                    <a:pos x="T10" y="T11"/>
                  </a:cxn>
                </a:cxnLst>
                <a:rect l="0" t="0" r="r" b="b"/>
                <a:pathLst>
                  <a:path w="16" h="56">
                    <a:moveTo>
                      <a:pt x="0" y="0"/>
                    </a:moveTo>
                    <a:lnTo>
                      <a:pt x="0" y="30"/>
                    </a:lnTo>
                    <a:lnTo>
                      <a:pt x="16" y="56"/>
                    </a:lnTo>
                    <a:lnTo>
                      <a:pt x="16" y="56"/>
                    </a:lnTo>
                    <a:lnTo>
                      <a:pt x="16" y="2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63" name="Freeform 507"/>
              <p:cNvSpPr/>
              <p:nvPr/>
            </p:nvSpPr>
            <p:spPr bwMode="auto">
              <a:xfrm>
                <a:off x="4708" y="276"/>
                <a:ext cx="16" cy="56"/>
              </a:xfrm>
              <a:custGeom>
                <a:avLst/>
                <a:gdLst>
                  <a:gd name="T0" fmla="*/ 0 w 16"/>
                  <a:gd name="T1" fmla="*/ 0 h 56"/>
                  <a:gd name="T2" fmla="*/ 0 w 16"/>
                  <a:gd name="T3" fmla="*/ 30 h 56"/>
                  <a:gd name="T4" fmla="*/ 16 w 16"/>
                  <a:gd name="T5" fmla="*/ 56 h 56"/>
                  <a:gd name="T6" fmla="*/ 16 w 16"/>
                  <a:gd name="T7" fmla="*/ 56 h 56"/>
                  <a:gd name="T8" fmla="*/ 16 w 16"/>
                  <a:gd name="T9" fmla="*/ 28 h 56"/>
                  <a:gd name="T10" fmla="*/ 0 w 16"/>
                  <a:gd name="T11" fmla="*/ 0 h 56"/>
                </a:gdLst>
                <a:ahLst/>
                <a:cxnLst>
                  <a:cxn ang="0">
                    <a:pos x="T0" y="T1"/>
                  </a:cxn>
                  <a:cxn ang="0">
                    <a:pos x="T2" y="T3"/>
                  </a:cxn>
                  <a:cxn ang="0">
                    <a:pos x="T4" y="T5"/>
                  </a:cxn>
                  <a:cxn ang="0">
                    <a:pos x="T6" y="T7"/>
                  </a:cxn>
                  <a:cxn ang="0">
                    <a:pos x="T8" y="T9"/>
                  </a:cxn>
                  <a:cxn ang="0">
                    <a:pos x="T10" y="T11"/>
                  </a:cxn>
                </a:cxnLst>
                <a:rect l="0" t="0" r="r" b="b"/>
                <a:pathLst>
                  <a:path w="16" h="56">
                    <a:moveTo>
                      <a:pt x="0" y="0"/>
                    </a:moveTo>
                    <a:lnTo>
                      <a:pt x="0" y="30"/>
                    </a:lnTo>
                    <a:lnTo>
                      <a:pt x="16" y="56"/>
                    </a:lnTo>
                    <a:lnTo>
                      <a:pt x="16" y="56"/>
                    </a:lnTo>
                    <a:lnTo>
                      <a:pt x="16" y="2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64" name="Freeform 508"/>
              <p:cNvSpPr/>
              <p:nvPr/>
            </p:nvSpPr>
            <p:spPr bwMode="auto">
              <a:xfrm>
                <a:off x="4748" y="346"/>
                <a:ext cx="14" cy="48"/>
              </a:xfrm>
              <a:custGeom>
                <a:avLst/>
                <a:gdLst>
                  <a:gd name="T0" fmla="*/ 0 w 14"/>
                  <a:gd name="T1" fmla="*/ 0 h 48"/>
                  <a:gd name="T2" fmla="*/ 0 w 14"/>
                  <a:gd name="T3" fmla="*/ 26 h 48"/>
                  <a:gd name="T4" fmla="*/ 14 w 14"/>
                  <a:gd name="T5" fmla="*/ 48 h 48"/>
                  <a:gd name="T6" fmla="*/ 14 w 14"/>
                  <a:gd name="T7" fmla="*/ 24 h 48"/>
                  <a:gd name="T8" fmla="*/ 0 w 14"/>
                  <a:gd name="T9" fmla="*/ 0 h 48"/>
                </a:gdLst>
                <a:ahLst/>
                <a:cxnLst>
                  <a:cxn ang="0">
                    <a:pos x="T0" y="T1"/>
                  </a:cxn>
                  <a:cxn ang="0">
                    <a:pos x="T2" y="T3"/>
                  </a:cxn>
                  <a:cxn ang="0">
                    <a:pos x="T4" y="T5"/>
                  </a:cxn>
                  <a:cxn ang="0">
                    <a:pos x="T6" y="T7"/>
                  </a:cxn>
                  <a:cxn ang="0">
                    <a:pos x="T8" y="T9"/>
                  </a:cxn>
                </a:cxnLst>
                <a:rect l="0" t="0" r="r" b="b"/>
                <a:pathLst>
                  <a:path w="14" h="48">
                    <a:moveTo>
                      <a:pt x="0" y="0"/>
                    </a:moveTo>
                    <a:lnTo>
                      <a:pt x="0" y="26"/>
                    </a:lnTo>
                    <a:lnTo>
                      <a:pt x="14" y="48"/>
                    </a:lnTo>
                    <a:lnTo>
                      <a:pt x="14"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65" name="Freeform 509"/>
              <p:cNvSpPr/>
              <p:nvPr/>
            </p:nvSpPr>
            <p:spPr bwMode="auto">
              <a:xfrm>
                <a:off x="4748" y="346"/>
                <a:ext cx="14" cy="48"/>
              </a:xfrm>
              <a:custGeom>
                <a:avLst/>
                <a:gdLst>
                  <a:gd name="T0" fmla="*/ 0 w 14"/>
                  <a:gd name="T1" fmla="*/ 0 h 48"/>
                  <a:gd name="T2" fmla="*/ 0 w 14"/>
                  <a:gd name="T3" fmla="*/ 26 h 48"/>
                  <a:gd name="T4" fmla="*/ 14 w 14"/>
                  <a:gd name="T5" fmla="*/ 48 h 48"/>
                  <a:gd name="T6" fmla="*/ 14 w 14"/>
                  <a:gd name="T7" fmla="*/ 24 h 48"/>
                  <a:gd name="T8" fmla="*/ 0 w 14"/>
                  <a:gd name="T9" fmla="*/ 0 h 48"/>
                </a:gdLst>
                <a:ahLst/>
                <a:cxnLst>
                  <a:cxn ang="0">
                    <a:pos x="T0" y="T1"/>
                  </a:cxn>
                  <a:cxn ang="0">
                    <a:pos x="T2" y="T3"/>
                  </a:cxn>
                  <a:cxn ang="0">
                    <a:pos x="T4" y="T5"/>
                  </a:cxn>
                  <a:cxn ang="0">
                    <a:pos x="T6" y="T7"/>
                  </a:cxn>
                  <a:cxn ang="0">
                    <a:pos x="T8" y="T9"/>
                  </a:cxn>
                </a:cxnLst>
                <a:rect l="0" t="0" r="r" b="b"/>
                <a:pathLst>
                  <a:path w="14" h="48">
                    <a:moveTo>
                      <a:pt x="0" y="0"/>
                    </a:moveTo>
                    <a:lnTo>
                      <a:pt x="0" y="26"/>
                    </a:lnTo>
                    <a:lnTo>
                      <a:pt x="14" y="48"/>
                    </a:lnTo>
                    <a:lnTo>
                      <a:pt x="14" y="2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66" name="Freeform 510"/>
              <p:cNvSpPr/>
              <p:nvPr/>
            </p:nvSpPr>
            <p:spPr bwMode="auto">
              <a:xfrm>
                <a:off x="4516" y="26"/>
                <a:ext cx="56" cy="136"/>
              </a:xfrm>
              <a:custGeom>
                <a:avLst/>
                <a:gdLst>
                  <a:gd name="T0" fmla="*/ 0 w 56"/>
                  <a:gd name="T1" fmla="*/ 0 h 136"/>
                  <a:gd name="T2" fmla="*/ 0 w 56"/>
                  <a:gd name="T3" fmla="*/ 0 h 136"/>
                  <a:gd name="T4" fmla="*/ 0 w 56"/>
                  <a:gd name="T5" fmla="*/ 50 h 136"/>
                  <a:gd name="T6" fmla="*/ 56 w 56"/>
                  <a:gd name="T7" fmla="*/ 136 h 136"/>
                  <a:gd name="T8" fmla="*/ 56 w 56"/>
                  <a:gd name="T9" fmla="*/ 92 h 136"/>
                  <a:gd name="T10" fmla="*/ 0 w 56"/>
                  <a:gd name="T11" fmla="*/ 0 h 136"/>
                </a:gdLst>
                <a:ahLst/>
                <a:cxnLst>
                  <a:cxn ang="0">
                    <a:pos x="T0" y="T1"/>
                  </a:cxn>
                  <a:cxn ang="0">
                    <a:pos x="T2" y="T3"/>
                  </a:cxn>
                  <a:cxn ang="0">
                    <a:pos x="T4" y="T5"/>
                  </a:cxn>
                  <a:cxn ang="0">
                    <a:pos x="T6" y="T7"/>
                  </a:cxn>
                  <a:cxn ang="0">
                    <a:pos x="T8" y="T9"/>
                  </a:cxn>
                  <a:cxn ang="0">
                    <a:pos x="T10" y="T11"/>
                  </a:cxn>
                </a:cxnLst>
                <a:rect l="0" t="0" r="r" b="b"/>
                <a:pathLst>
                  <a:path w="56" h="136">
                    <a:moveTo>
                      <a:pt x="0" y="0"/>
                    </a:moveTo>
                    <a:lnTo>
                      <a:pt x="0" y="0"/>
                    </a:lnTo>
                    <a:lnTo>
                      <a:pt x="0" y="50"/>
                    </a:lnTo>
                    <a:lnTo>
                      <a:pt x="56" y="136"/>
                    </a:lnTo>
                    <a:lnTo>
                      <a:pt x="56" y="9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67" name="Freeform 511"/>
              <p:cNvSpPr/>
              <p:nvPr/>
            </p:nvSpPr>
            <p:spPr bwMode="auto">
              <a:xfrm>
                <a:off x="4516" y="26"/>
                <a:ext cx="56" cy="136"/>
              </a:xfrm>
              <a:custGeom>
                <a:avLst/>
                <a:gdLst>
                  <a:gd name="T0" fmla="*/ 0 w 56"/>
                  <a:gd name="T1" fmla="*/ 0 h 136"/>
                  <a:gd name="T2" fmla="*/ 0 w 56"/>
                  <a:gd name="T3" fmla="*/ 0 h 136"/>
                  <a:gd name="T4" fmla="*/ 0 w 56"/>
                  <a:gd name="T5" fmla="*/ 50 h 136"/>
                  <a:gd name="T6" fmla="*/ 56 w 56"/>
                  <a:gd name="T7" fmla="*/ 136 h 136"/>
                  <a:gd name="T8" fmla="*/ 56 w 56"/>
                  <a:gd name="T9" fmla="*/ 92 h 136"/>
                  <a:gd name="T10" fmla="*/ 0 w 56"/>
                  <a:gd name="T11" fmla="*/ 0 h 136"/>
                </a:gdLst>
                <a:ahLst/>
                <a:cxnLst>
                  <a:cxn ang="0">
                    <a:pos x="T0" y="T1"/>
                  </a:cxn>
                  <a:cxn ang="0">
                    <a:pos x="T2" y="T3"/>
                  </a:cxn>
                  <a:cxn ang="0">
                    <a:pos x="T4" y="T5"/>
                  </a:cxn>
                  <a:cxn ang="0">
                    <a:pos x="T6" y="T7"/>
                  </a:cxn>
                  <a:cxn ang="0">
                    <a:pos x="T8" y="T9"/>
                  </a:cxn>
                  <a:cxn ang="0">
                    <a:pos x="T10" y="T11"/>
                  </a:cxn>
                </a:cxnLst>
                <a:rect l="0" t="0" r="r" b="b"/>
                <a:pathLst>
                  <a:path w="56" h="136">
                    <a:moveTo>
                      <a:pt x="0" y="0"/>
                    </a:moveTo>
                    <a:lnTo>
                      <a:pt x="0" y="0"/>
                    </a:lnTo>
                    <a:lnTo>
                      <a:pt x="0" y="50"/>
                    </a:lnTo>
                    <a:lnTo>
                      <a:pt x="56" y="136"/>
                    </a:lnTo>
                    <a:lnTo>
                      <a:pt x="56" y="9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68" name="Freeform 512"/>
              <p:cNvSpPr/>
              <p:nvPr/>
            </p:nvSpPr>
            <p:spPr bwMode="auto">
              <a:xfrm>
                <a:off x="4596" y="158"/>
                <a:ext cx="166" cy="298"/>
              </a:xfrm>
              <a:custGeom>
                <a:avLst/>
                <a:gdLst>
                  <a:gd name="T0" fmla="*/ 0 w 166"/>
                  <a:gd name="T1" fmla="*/ 0 h 298"/>
                  <a:gd name="T2" fmla="*/ 0 w 166"/>
                  <a:gd name="T3" fmla="*/ 42 h 298"/>
                  <a:gd name="T4" fmla="*/ 166 w 166"/>
                  <a:gd name="T5" fmla="*/ 298 h 298"/>
                  <a:gd name="T6" fmla="*/ 166 w 166"/>
                  <a:gd name="T7" fmla="*/ 272 h 298"/>
                  <a:gd name="T8" fmla="*/ 0 w 166"/>
                  <a:gd name="T9" fmla="*/ 0 h 298"/>
                </a:gdLst>
                <a:ahLst/>
                <a:cxnLst>
                  <a:cxn ang="0">
                    <a:pos x="T0" y="T1"/>
                  </a:cxn>
                  <a:cxn ang="0">
                    <a:pos x="T2" y="T3"/>
                  </a:cxn>
                  <a:cxn ang="0">
                    <a:pos x="T4" y="T5"/>
                  </a:cxn>
                  <a:cxn ang="0">
                    <a:pos x="T6" y="T7"/>
                  </a:cxn>
                  <a:cxn ang="0">
                    <a:pos x="T8" y="T9"/>
                  </a:cxn>
                </a:cxnLst>
                <a:rect l="0" t="0" r="r" b="b"/>
                <a:pathLst>
                  <a:path w="166" h="298">
                    <a:moveTo>
                      <a:pt x="0" y="0"/>
                    </a:moveTo>
                    <a:lnTo>
                      <a:pt x="0" y="42"/>
                    </a:lnTo>
                    <a:lnTo>
                      <a:pt x="166" y="298"/>
                    </a:lnTo>
                    <a:lnTo>
                      <a:pt x="166" y="27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69" name="Freeform 513"/>
              <p:cNvSpPr/>
              <p:nvPr/>
            </p:nvSpPr>
            <p:spPr bwMode="auto">
              <a:xfrm>
                <a:off x="4596" y="158"/>
                <a:ext cx="166" cy="298"/>
              </a:xfrm>
              <a:custGeom>
                <a:avLst/>
                <a:gdLst>
                  <a:gd name="T0" fmla="*/ 0 w 166"/>
                  <a:gd name="T1" fmla="*/ 0 h 298"/>
                  <a:gd name="T2" fmla="*/ 0 w 166"/>
                  <a:gd name="T3" fmla="*/ 42 h 298"/>
                  <a:gd name="T4" fmla="*/ 166 w 166"/>
                  <a:gd name="T5" fmla="*/ 298 h 298"/>
                  <a:gd name="T6" fmla="*/ 166 w 166"/>
                  <a:gd name="T7" fmla="*/ 272 h 298"/>
                  <a:gd name="T8" fmla="*/ 0 w 166"/>
                  <a:gd name="T9" fmla="*/ 0 h 298"/>
                </a:gdLst>
                <a:ahLst/>
                <a:cxnLst>
                  <a:cxn ang="0">
                    <a:pos x="T0" y="T1"/>
                  </a:cxn>
                  <a:cxn ang="0">
                    <a:pos x="T2" y="T3"/>
                  </a:cxn>
                  <a:cxn ang="0">
                    <a:pos x="T4" y="T5"/>
                  </a:cxn>
                  <a:cxn ang="0">
                    <a:pos x="T6" y="T7"/>
                  </a:cxn>
                  <a:cxn ang="0">
                    <a:pos x="T8" y="T9"/>
                  </a:cxn>
                </a:cxnLst>
                <a:rect l="0" t="0" r="r" b="b"/>
                <a:pathLst>
                  <a:path w="166" h="298">
                    <a:moveTo>
                      <a:pt x="0" y="0"/>
                    </a:moveTo>
                    <a:lnTo>
                      <a:pt x="0" y="42"/>
                    </a:lnTo>
                    <a:lnTo>
                      <a:pt x="166" y="298"/>
                    </a:lnTo>
                    <a:lnTo>
                      <a:pt x="166" y="27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70" name="Freeform 514"/>
              <p:cNvSpPr/>
              <p:nvPr/>
            </p:nvSpPr>
            <p:spPr bwMode="auto">
              <a:xfrm>
                <a:off x="4516" y="120"/>
                <a:ext cx="94" cy="182"/>
              </a:xfrm>
              <a:custGeom>
                <a:avLst/>
                <a:gdLst>
                  <a:gd name="T0" fmla="*/ 0 w 94"/>
                  <a:gd name="T1" fmla="*/ 0 h 182"/>
                  <a:gd name="T2" fmla="*/ 0 w 94"/>
                  <a:gd name="T3" fmla="*/ 0 h 182"/>
                  <a:gd name="T4" fmla="*/ 0 w 94"/>
                  <a:gd name="T5" fmla="*/ 50 h 182"/>
                  <a:gd name="T6" fmla="*/ 94 w 94"/>
                  <a:gd name="T7" fmla="*/ 182 h 182"/>
                  <a:gd name="T8" fmla="*/ 94 w 94"/>
                  <a:gd name="T9" fmla="*/ 140 h 182"/>
                  <a:gd name="T10" fmla="*/ 0 w 94"/>
                  <a:gd name="T11" fmla="*/ 0 h 182"/>
                </a:gdLst>
                <a:ahLst/>
                <a:cxnLst>
                  <a:cxn ang="0">
                    <a:pos x="T0" y="T1"/>
                  </a:cxn>
                  <a:cxn ang="0">
                    <a:pos x="T2" y="T3"/>
                  </a:cxn>
                  <a:cxn ang="0">
                    <a:pos x="T4" y="T5"/>
                  </a:cxn>
                  <a:cxn ang="0">
                    <a:pos x="T6" y="T7"/>
                  </a:cxn>
                  <a:cxn ang="0">
                    <a:pos x="T8" y="T9"/>
                  </a:cxn>
                  <a:cxn ang="0">
                    <a:pos x="T10" y="T11"/>
                  </a:cxn>
                </a:cxnLst>
                <a:rect l="0" t="0" r="r" b="b"/>
                <a:pathLst>
                  <a:path w="94" h="182">
                    <a:moveTo>
                      <a:pt x="0" y="0"/>
                    </a:moveTo>
                    <a:lnTo>
                      <a:pt x="0" y="0"/>
                    </a:lnTo>
                    <a:lnTo>
                      <a:pt x="0" y="50"/>
                    </a:lnTo>
                    <a:lnTo>
                      <a:pt x="94" y="182"/>
                    </a:lnTo>
                    <a:lnTo>
                      <a:pt x="94" y="14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71" name="Freeform 515"/>
              <p:cNvSpPr/>
              <p:nvPr/>
            </p:nvSpPr>
            <p:spPr bwMode="auto">
              <a:xfrm>
                <a:off x="4516" y="120"/>
                <a:ext cx="94" cy="182"/>
              </a:xfrm>
              <a:custGeom>
                <a:avLst/>
                <a:gdLst>
                  <a:gd name="T0" fmla="*/ 0 w 94"/>
                  <a:gd name="T1" fmla="*/ 0 h 182"/>
                  <a:gd name="T2" fmla="*/ 0 w 94"/>
                  <a:gd name="T3" fmla="*/ 0 h 182"/>
                  <a:gd name="T4" fmla="*/ 0 w 94"/>
                  <a:gd name="T5" fmla="*/ 50 h 182"/>
                  <a:gd name="T6" fmla="*/ 94 w 94"/>
                  <a:gd name="T7" fmla="*/ 182 h 182"/>
                  <a:gd name="T8" fmla="*/ 94 w 94"/>
                  <a:gd name="T9" fmla="*/ 140 h 182"/>
                  <a:gd name="T10" fmla="*/ 0 w 94"/>
                  <a:gd name="T11" fmla="*/ 0 h 182"/>
                </a:gdLst>
                <a:ahLst/>
                <a:cxnLst>
                  <a:cxn ang="0">
                    <a:pos x="T0" y="T1"/>
                  </a:cxn>
                  <a:cxn ang="0">
                    <a:pos x="T2" y="T3"/>
                  </a:cxn>
                  <a:cxn ang="0">
                    <a:pos x="T4" y="T5"/>
                  </a:cxn>
                  <a:cxn ang="0">
                    <a:pos x="T6" y="T7"/>
                  </a:cxn>
                  <a:cxn ang="0">
                    <a:pos x="T8" y="T9"/>
                  </a:cxn>
                  <a:cxn ang="0">
                    <a:pos x="T10" y="T11"/>
                  </a:cxn>
                </a:cxnLst>
                <a:rect l="0" t="0" r="r" b="b"/>
                <a:pathLst>
                  <a:path w="94" h="182">
                    <a:moveTo>
                      <a:pt x="0" y="0"/>
                    </a:moveTo>
                    <a:lnTo>
                      <a:pt x="0" y="0"/>
                    </a:lnTo>
                    <a:lnTo>
                      <a:pt x="0" y="50"/>
                    </a:lnTo>
                    <a:lnTo>
                      <a:pt x="94" y="182"/>
                    </a:lnTo>
                    <a:lnTo>
                      <a:pt x="94" y="14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72" name="Freeform 516"/>
              <p:cNvSpPr/>
              <p:nvPr/>
            </p:nvSpPr>
            <p:spPr bwMode="auto">
              <a:xfrm>
                <a:off x="4634" y="296"/>
                <a:ext cx="44" cy="102"/>
              </a:xfrm>
              <a:custGeom>
                <a:avLst/>
                <a:gdLst>
                  <a:gd name="T0" fmla="*/ 0 w 44"/>
                  <a:gd name="T1" fmla="*/ 0 h 102"/>
                  <a:gd name="T2" fmla="*/ 0 w 44"/>
                  <a:gd name="T3" fmla="*/ 38 h 102"/>
                  <a:gd name="T4" fmla="*/ 44 w 44"/>
                  <a:gd name="T5" fmla="*/ 102 h 102"/>
                  <a:gd name="T6" fmla="*/ 44 w 44"/>
                  <a:gd name="T7" fmla="*/ 102 h 102"/>
                  <a:gd name="T8" fmla="*/ 44 w 44"/>
                  <a:gd name="T9" fmla="*/ 68 h 102"/>
                  <a:gd name="T10" fmla="*/ 0 w 44"/>
                  <a:gd name="T11" fmla="*/ 0 h 102"/>
                </a:gdLst>
                <a:ahLst/>
                <a:cxnLst>
                  <a:cxn ang="0">
                    <a:pos x="T0" y="T1"/>
                  </a:cxn>
                  <a:cxn ang="0">
                    <a:pos x="T2" y="T3"/>
                  </a:cxn>
                  <a:cxn ang="0">
                    <a:pos x="T4" y="T5"/>
                  </a:cxn>
                  <a:cxn ang="0">
                    <a:pos x="T6" y="T7"/>
                  </a:cxn>
                  <a:cxn ang="0">
                    <a:pos x="T8" y="T9"/>
                  </a:cxn>
                  <a:cxn ang="0">
                    <a:pos x="T10" y="T11"/>
                  </a:cxn>
                </a:cxnLst>
                <a:rect l="0" t="0" r="r" b="b"/>
                <a:pathLst>
                  <a:path w="44" h="102">
                    <a:moveTo>
                      <a:pt x="0" y="0"/>
                    </a:moveTo>
                    <a:lnTo>
                      <a:pt x="0" y="38"/>
                    </a:lnTo>
                    <a:lnTo>
                      <a:pt x="44" y="102"/>
                    </a:lnTo>
                    <a:lnTo>
                      <a:pt x="44" y="102"/>
                    </a:lnTo>
                    <a:lnTo>
                      <a:pt x="44" y="6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73" name="Freeform 517"/>
              <p:cNvSpPr/>
              <p:nvPr/>
            </p:nvSpPr>
            <p:spPr bwMode="auto">
              <a:xfrm>
                <a:off x="4634" y="296"/>
                <a:ext cx="44" cy="102"/>
              </a:xfrm>
              <a:custGeom>
                <a:avLst/>
                <a:gdLst>
                  <a:gd name="T0" fmla="*/ 0 w 44"/>
                  <a:gd name="T1" fmla="*/ 0 h 102"/>
                  <a:gd name="T2" fmla="*/ 0 w 44"/>
                  <a:gd name="T3" fmla="*/ 38 h 102"/>
                  <a:gd name="T4" fmla="*/ 44 w 44"/>
                  <a:gd name="T5" fmla="*/ 102 h 102"/>
                  <a:gd name="T6" fmla="*/ 44 w 44"/>
                  <a:gd name="T7" fmla="*/ 102 h 102"/>
                  <a:gd name="T8" fmla="*/ 44 w 44"/>
                  <a:gd name="T9" fmla="*/ 68 h 102"/>
                  <a:gd name="T10" fmla="*/ 0 w 44"/>
                  <a:gd name="T11" fmla="*/ 0 h 102"/>
                </a:gdLst>
                <a:ahLst/>
                <a:cxnLst>
                  <a:cxn ang="0">
                    <a:pos x="T0" y="T1"/>
                  </a:cxn>
                  <a:cxn ang="0">
                    <a:pos x="T2" y="T3"/>
                  </a:cxn>
                  <a:cxn ang="0">
                    <a:pos x="T4" y="T5"/>
                  </a:cxn>
                  <a:cxn ang="0">
                    <a:pos x="T6" y="T7"/>
                  </a:cxn>
                  <a:cxn ang="0">
                    <a:pos x="T8" y="T9"/>
                  </a:cxn>
                  <a:cxn ang="0">
                    <a:pos x="T10" y="T11"/>
                  </a:cxn>
                </a:cxnLst>
                <a:rect l="0" t="0" r="r" b="b"/>
                <a:pathLst>
                  <a:path w="44" h="102">
                    <a:moveTo>
                      <a:pt x="0" y="0"/>
                    </a:moveTo>
                    <a:lnTo>
                      <a:pt x="0" y="38"/>
                    </a:lnTo>
                    <a:lnTo>
                      <a:pt x="44" y="102"/>
                    </a:lnTo>
                    <a:lnTo>
                      <a:pt x="44" y="102"/>
                    </a:lnTo>
                    <a:lnTo>
                      <a:pt x="44" y="6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74" name="Freeform 518"/>
              <p:cNvSpPr/>
              <p:nvPr/>
            </p:nvSpPr>
            <p:spPr bwMode="auto">
              <a:xfrm>
                <a:off x="4702" y="400"/>
                <a:ext cx="60" cy="114"/>
              </a:xfrm>
              <a:custGeom>
                <a:avLst/>
                <a:gdLst>
                  <a:gd name="T0" fmla="*/ 0 w 60"/>
                  <a:gd name="T1" fmla="*/ 0 h 114"/>
                  <a:gd name="T2" fmla="*/ 0 w 60"/>
                  <a:gd name="T3" fmla="*/ 0 h 114"/>
                  <a:gd name="T4" fmla="*/ 0 w 60"/>
                  <a:gd name="T5" fmla="*/ 32 h 114"/>
                  <a:gd name="T6" fmla="*/ 60 w 60"/>
                  <a:gd name="T7" fmla="*/ 114 h 114"/>
                  <a:gd name="T8" fmla="*/ 60 w 60"/>
                  <a:gd name="T9" fmla="*/ 88 h 114"/>
                  <a:gd name="T10" fmla="*/ 0 w 60"/>
                  <a:gd name="T11" fmla="*/ 0 h 114"/>
                </a:gdLst>
                <a:ahLst/>
                <a:cxnLst>
                  <a:cxn ang="0">
                    <a:pos x="T0" y="T1"/>
                  </a:cxn>
                  <a:cxn ang="0">
                    <a:pos x="T2" y="T3"/>
                  </a:cxn>
                  <a:cxn ang="0">
                    <a:pos x="T4" y="T5"/>
                  </a:cxn>
                  <a:cxn ang="0">
                    <a:pos x="T6" y="T7"/>
                  </a:cxn>
                  <a:cxn ang="0">
                    <a:pos x="T8" y="T9"/>
                  </a:cxn>
                  <a:cxn ang="0">
                    <a:pos x="T10" y="T11"/>
                  </a:cxn>
                </a:cxnLst>
                <a:rect l="0" t="0" r="r" b="b"/>
                <a:pathLst>
                  <a:path w="60" h="114">
                    <a:moveTo>
                      <a:pt x="0" y="0"/>
                    </a:moveTo>
                    <a:lnTo>
                      <a:pt x="0" y="0"/>
                    </a:lnTo>
                    <a:lnTo>
                      <a:pt x="0" y="32"/>
                    </a:lnTo>
                    <a:lnTo>
                      <a:pt x="60" y="114"/>
                    </a:lnTo>
                    <a:lnTo>
                      <a:pt x="60" y="8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75" name="Freeform 519"/>
              <p:cNvSpPr/>
              <p:nvPr/>
            </p:nvSpPr>
            <p:spPr bwMode="auto">
              <a:xfrm>
                <a:off x="4702" y="400"/>
                <a:ext cx="60" cy="114"/>
              </a:xfrm>
              <a:custGeom>
                <a:avLst/>
                <a:gdLst>
                  <a:gd name="T0" fmla="*/ 0 w 60"/>
                  <a:gd name="T1" fmla="*/ 0 h 114"/>
                  <a:gd name="T2" fmla="*/ 0 w 60"/>
                  <a:gd name="T3" fmla="*/ 0 h 114"/>
                  <a:gd name="T4" fmla="*/ 0 w 60"/>
                  <a:gd name="T5" fmla="*/ 32 h 114"/>
                  <a:gd name="T6" fmla="*/ 60 w 60"/>
                  <a:gd name="T7" fmla="*/ 114 h 114"/>
                  <a:gd name="T8" fmla="*/ 60 w 60"/>
                  <a:gd name="T9" fmla="*/ 88 h 114"/>
                  <a:gd name="T10" fmla="*/ 0 w 60"/>
                  <a:gd name="T11" fmla="*/ 0 h 114"/>
                </a:gdLst>
                <a:ahLst/>
                <a:cxnLst>
                  <a:cxn ang="0">
                    <a:pos x="T0" y="T1"/>
                  </a:cxn>
                  <a:cxn ang="0">
                    <a:pos x="T2" y="T3"/>
                  </a:cxn>
                  <a:cxn ang="0">
                    <a:pos x="T4" y="T5"/>
                  </a:cxn>
                  <a:cxn ang="0">
                    <a:pos x="T6" y="T7"/>
                  </a:cxn>
                  <a:cxn ang="0">
                    <a:pos x="T8" y="T9"/>
                  </a:cxn>
                  <a:cxn ang="0">
                    <a:pos x="T10" y="T11"/>
                  </a:cxn>
                </a:cxnLst>
                <a:rect l="0" t="0" r="r" b="b"/>
                <a:pathLst>
                  <a:path w="60" h="114">
                    <a:moveTo>
                      <a:pt x="0" y="0"/>
                    </a:moveTo>
                    <a:lnTo>
                      <a:pt x="0" y="0"/>
                    </a:lnTo>
                    <a:lnTo>
                      <a:pt x="0" y="32"/>
                    </a:lnTo>
                    <a:lnTo>
                      <a:pt x="60" y="114"/>
                    </a:lnTo>
                    <a:lnTo>
                      <a:pt x="60" y="8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76" name="Freeform 520"/>
              <p:cNvSpPr/>
              <p:nvPr/>
            </p:nvSpPr>
            <p:spPr bwMode="auto">
              <a:xfrm>
                <a:off x="4516" y="204"/>
                <a:ext cx="28" cy="86"/>
              </a:xfrm>
              <a:custGeom>
                <a:avLst/>
                <a:gdLst>
                  <a:gd name="T0" fmla="*/ 0 w 28"/>
                  <a:gd name="T1" fmla="*/ 0 h 86"/>
                  <a:gd name="T2" fmla="*/ 0 w 28"/>
                  <a:gd name="T3" fmla="*/ 0 h 86"/>
                  <a:gd name="T4" fmla="*/ 0 w 28"/>
                  <a:gd name="T5" fmla="*/ 50 h 86"/>
                  <a:gd name="T6" fmla="*/ 28 w 28"/>
                  <a:gd name="T7" fmla="*/ 86 h 86"/>
                  <a:gd name="T8" fmla="*/ 28 w 28"/>
                  <a:gd name="T9" fmla="*/ 38 h 86"/>
                  <a:gd name="T10" fmla="*/ 0 w 28"/>
                  <a:gd name="T11" fmla="*/ 0 h 86"/>
                </a:gdLst>
                <a:ahLst/>
                <a:cxnLst>
                  <a:cxn ang="0">
                    <a:pos x="T0" y="T1"/>
                  </a:cxn>
                  <a:cxn ang="0">
                    <a:pos x="T2" y="T3"/>
                  </a:cxn>
                  <a:cxn ang="0">
                    <a:pos x="T4" y="T5"/>
                  </a:cxn>
                  <a:cxn ang="0">
                    <a:pos x="T6" y="T7"/>
                  </a:cxn>
                  <a:cxn ang="0">
                    <a:pos x="T8" y="T9"/>
                  </a:cxn>
                  <a:cxn ang="0">
                    <a:pos x="T10" y="T11"/>
                  </a:cxn>
                </a:cxnLst>
                <a:rect l="0" t="0" r="r" b="b"/>
                <a:pathLst>
                  <a:path w="28" h="86">
                    <a:moveTo>
                      <a:pt x="0" y="0"/>
                    </a:moveTo>
                    <a:lnTo>
                      <a:pt x="0" y="0"/>
                    </a:lnTo>
                    <a:lnTo>
                      <a:pt x="0" y="50"/>
                    </a:lnTo>
                    <a:lnTo>
                      <a:pt x="28" y="86"/>
                    </a:lnTo>
                    <a:lnTo>
                      <a:pt x="28" y="3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77" name="Freeform 521"/>
              <p:cNvSpPr/>
              <p:nvPr/>
            </p:nvSpPr>
            <p:spPr bwMode="auto">
              <a:xfrm>
                <a:off x="4516" y="204"/>
                <a:ext cx="28" cy="86"/>
              </a:xfrm>
              <a:custGeom>
                <a:avLst/>
                <a:gdLst>
                  <a:gd name="T0" fmla="*/ 0 w 28"/>
                  <a:gd name="T1" fmla="*/ 0 h 86"/>
                  <a:gd name="T2" fmla="*/ 0 w 28"/>
                  <a:gd name="T3" fmla="*/ 0 h 86"/>
                  <a:gd name="T4" fmla="*/ 0 w 28"/>
                  <a:gd name="T5" fmla="*/ 50 h 86"/>
                  <a:gd name="T6" fmla="*/ 28 w 28"/>
                  <a:gd name="T7" fmla="*/ 86 h 86"/>
                  <a:gd name="T8" fmla="*/ 28 w 28"/>
                  <a:gd name="T9" fmla="*/ 38 h 86"/>
                  <a:gd name="T10" fmla="*/ 0 w 28"/>
                  <a:gd name="T11" fmla="*/ 0 h 86"/>
                </a:gdLst>
                <a:ahLst/>
                <a:cxnLst>
                  <a:cxn ang="0">
                    <a:pos x="T0" y="T1"/>
                  </a:cxn>
                  <a:cxn ang="0">
                    <a:pos x="T2" y="T3"/>
                  </a:cxn>
                  <a:cxn ang="0">
                    <a:pos x="T4" y="T5"/>
                  </a:cxn>
                  <a:cxn ang="0">
                    <a:pos x="T6" y="T7"/>
                  </a:cxn>
                  <a:cxn ang="0">
                    <a:pos x="T8" y="T9"/>
                  </a:cxn>
                  <a:cxn ang="0">
                    <a:pos x="T10" y="T11"/>
                  </a:cxn>
                </a:cxnLst>
                <a:rect l="0" t="0" r="r" b="b"/>
                <a:pathLst>
                  <a:path w="28" h="86">
                    <a:moveTo>
                      <a:pt x="0" y="0"/>
                    </a:moveTo>
                    <a:lnTo>
                      <a:pt x="0" y="0"/>
                    </a:lnTo>
                    <a:lnTo>
                      <a:pt x="0" y="50"/>
                    </a:lnTo>
                    <a:lnTo>
                      <a:pt x="28" y="86"/>
                    </a:lnTo>
                    <a:lnTo>
                      <a:pt x="28" y="3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78" name="Freeform 522"/>
              <p:cNvSpPr/>
              <p:nvPr/>
            </p:nvSpPr>
            <p:spPr bwMode="auto">
              <a:xfrm>
                <a:off x="4568" y="276"/>
                <a:ext cx="90" cy="162"/>
              </a:xfrm>
              <a:custGeom>
                <a:avLst/>
                <a:gdLst>
                  <a:gd name="T0" fmla="*/ 0 w 90"/>
                  <a:gd name="T1" fmla="*/ 0 h 162"/>
                  <a:gd name="T2" fmla="*/ 0 w 90"/>
                  <a:gd name="T3" fmla="*/ 0 h 162"/>
                  <a:gd name="T4" fmla="*/ 0 w 90"/>
                  <a:gd name="T5" fmla="*/ 44 h 162"/>
                  <a:gd name="T6" fmla="*/ 90 w 90"/>
                  <a:gd name="T7" fmla="*/ 162 h 162"/>
                  <a:gd name="T8" fmla="*/ 90 w 90"/>
                  <a:gd name="T9" fmla="*/ 126 h 162"/>
                  <a:gd name="T10" fmla="*/ 0 w 90"/>
                  <a:gd name="T11" fmla="*/ 0 h 162"/>
                </a:gdLst>
                <a:ahLst/>
                <a:cxnLst>
                  <a:cxn ang="0">
                    <a:pos x="T0" y="T1"/>
                  </a:cxn>
                  <a:cxn ang="0">
                    <a:pos x="T2" y="T3"/>
                  </a:cxn>
                  <a:cxn ang="0">
                    <a:pos x="T4" y="T5"/>
                  </a:cxn>
                  <a:cxn ang="0">
                    <a:pos x="T6" y="T7"/>
                  </a:cxn>
                  <a:cxn ang="0">
                    <a:pos x="T8" y="T9"/>
                  </a:cxn>
                  <a:cxn ang="0">
                    <a:pos x="T10" y="T11"/>
                  </a:cxn>
                </a:cxnLst>
                <a:rect l="0" t="0" r="r" b="b"/>
                <a:pathLst>
                  <a:path w="90" h="162">
                    <a:moveTo>
                      <a:pt x="0" y="0"/>
                    </a:moveTo>
                    <a:lnTo>
                      <a:pt x="0" y="0"/>
                    </a:lnTo>
                    <a:lnTo>
                      <a:pt x="0" y="44"/>
                    </a:lnTo>
                    <a:lnTo>
                      <a:pt x="90" y="162"/>
                    </a:lnTo>
                    <a:lnTo>
                      <a:pt x="90" y="1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79" name="Freeform 523"/>
              <p:cNvSpPr/>
              <p:nvPr/>
            </p:nvSpPr>
            <p:spPr bwMode="auto">
              <a:xfrm>
                <a:off x="4568" y="276"/>
                <a:ext cx="90" cy="162"/>
              </a:xfrm>
              <a:custGeom>
                <a:avLst/>
                <a:gdLst>
                  <a:gd name="T0" fmla="*/ 0 w 90"/>
                  <a:gd name="T1" fmla="*/ 0 h 162"/>
                  <a:gd name="T2" fmla="*/ 0 w 90"/>
                  <a:gd name="T3" fmla="*/ 0 h 162"/>
                  <a:gd name="T4" fmla="*/ 0 w 90"/>
                  <a:gd name="T5" fmla="*/ 44 h 162"/>
                  <a:gd name="T6" fmla="*/ 90 w 90"/>
                  <a:gd name="T7" fmla="*/ 162 h 162"/>
                  <a:gd name="T8" fmla="*/ 90 w 90"/>
                  <a:gd name="T9" fmla="*/ 126 h 162"/>
                  <a:gd name="T10" fmla="*/ 0 w 90"/>
                  <a:gd name="T11" fmla="*/ 0 h 162"/>
                </a:gdLst>
                <a:ahLst/>
                <a:cxnLst>
                  <a:cxn ang="0">
                    <a:pos x="T0" y="T1"/>
                  </a:cxn>
                  <a:cxn ang="0">
                    <a:pos x="T2" y="T3"/>
                  </a:cxn>
                  <a:cxn ang="0">
                    <a:pos x="T4" y="T5"/>
                  </a:cxn>
                  <a:cxn ang="0">
                    <a:pos x="T6" y="T7"/>
                  </a:cxn>
                  <a:cxn ang="0">
                    <a:pos x="T8" y="T9"/>
                  </a:cxn>
                  <a:cxn ang="0">
                    <a:pos x="T10" y="T11"/>
                  </a:cxn>
                </a:cxnLst>
                <a:rect l="0" t="0" r="r" b="b"/>
                <a:pathLst>
                  <a:path w="90" h="162">
                    <a:moveTo>
                      <a:pt x="0" y="0"/>
                    </a:moveTo>
                    <a:lnTo>
                      <a:pt x="0" y="0"/>
                    </a:lnTo>
                    <a:lnTo>
                      <a:pt x="0" y="44"/>
                    </a:lnTo>
                    <a:lnTo>
                      <a:pt x="90" y="162"/>
                    </a:lnTo>
                    <a:lnTo>
                      <a:pt x="90" y="12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80" name="Freeform 524"/>
              <p:cNvSpPr/>
              <p:nvPr/>
            </p:nvSpPr>
            <p:spPr bwMode="auto">
              <a:xfrm>
                <a:off x="4682" y="436"/>
                <a:ext cx="14" cy="52"/>
              </a:xfrm>
              <a:custGeom>
                <a:avLst/>
                <a:gdLst>
                  <a:gd name="T0" fmla="*/ 0 w 14"/>
                  <a:gd name="T1" fmla="*/ 0 h 52"/>
                  <a:gd name="T2" fmla="*/ 0 w 14"/>
                  <a:gd name="T3" fmla="*/ 0 h 52"/>
                  <a:gd name="T4" fmla="*/ 0 w 14"/>
                  <a:gd name="T5" fmla="*/ 32 h 52"/>
                  <a:gd name="T6" fmla="*/ 14 w 14"/>
                  <a:gd name="T7" fmla="*/ 52 h 52"/>
                  <a:gd name="T8" fmla="*/ 14 w 14"/>
                  <a:gd name="T9" fmla="*/ 52 h 52"/>
                  <a:gd name="T10" fmla="*/ 14 w 14"/>
                  <a:gd name="T11" fmla="*/ 20 h 52"/>
                  <a:gd name="T12" fmla="*/ 0 w 14"/>
                  <a:gd name="T13" fmla="*/ 0 h 52"/>
                </a:gdLst>
                <a:ahLst/>
                <a:cxnLst>
                  <a:cxn ang="0">
                    <a:pos x="T0" y="T1"/>
                  </a:cxn>
                  <a:cxn ang="0">
                    <a:pos x="T2" y="T3"/>
                  </a:cxn>
                  <a:cxn ang="0">
                    <a:pos x="T4" y="T5"/>
                  </a:cxn>
                  <a:cxn ang="0">
                    <a:pos x="T6" y="T7"/>
                  </a:cxn>
                  <a:cxn ang="0">
                    <a:pos x="T8" y="T9"/>
                  </a:cxn>
                  <a:cxn ang="0">
                    <a:pos x="T10" y="T11"/>
                  </a:cxn>
                  <a:cxn ang="0">
                    <a:pos x="T12" y="T13"/>
                  </a:cxn>
                </a:cxnLst>
                <a:rect l="0" t="0" r="r" b="b"/>
                <a:pathLst>
                  <a:path w="14" h="52">
                    <a:moveTo>
                      <a:pt x="0" y="0"/>
                    </a:moveTo>
                    <a:lnTo>
                      <a:pt x="0" y="0"/>
                    </a:lnTo>
                    <a:lnTo>
                      <a:pt x="0" y="32"/>
                    </a:lnTo>
                    <a:lnTo>
                      <a:pt x="14" y="52"/>
                    </a:lnTo>
                    <a:lnTo>
                      <a:pt x="14" y="52"/>
                    </a:lnTo>
                    <a:lnTo>
                      <a:pt x="14"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81" name="Freeform 525"/>
              <p:cNvSpPr/>
              <p:nvPr/>
            </p:nvSpPr>
            <p:spPr bwMode="auto">
              <a:xfrm>
                <a:off x="4682" y="436"/>
                <a:ext cx="14" cy="52"/>
              </a:xfrm>
              <a:custGeom>
                <a:avLst/>
                <a:gdLst>
                  <a:gd name="T0" fmla="*/ 0 w 14"/>
                  <a:gd name="T1" fmla="*/ 0 h 52"/>
                  <a:gd name="T2" fmla="*/ 0 w 14"/>
                  <a:gd name="T3" fmla="*/ 0 h 52"/>
                  <a:gd name="T4" fmla="*/ 0 w 14"/>
                  <a:gd name="T5" fmla="*/ 32 h 52"/>
                  <a:gd name="T6" fmla="*/ 14 w 14"/>
                  <a:gd name="T7" fmla="*/ 52 h 52"/>
                  <a:gd name="T8" fmla="*/ 14 w 14"/>
                  <a:gd name="T9" fmla="*/ 52 h 52"/>
                  <a:gd name="T10" fmla="*/ 14 w 14"/>
                  <a:gd name="T11" fmla="*/ 20 h 52"/>
                  <a:gd name="T12" fmla="*/ 0 w 14"/>
                  <a:gd name="T13" fmla="*/ 0 h 52"/>
                </a:gdLst>
                <a:ahLst/>
                <a:cxnLst>
                  <a:cxn ang="0">
                    <a:pos x="T0" y="T1"/>
                  </a:cxn>
                  <a:cxn ang="0">
                    <a:pos x="T2" y="T3"/>
                  </a:cxn>
                  <a:cxn ang="0">
                    <a:pos x="T4" y="T5"/>
                  </a:cxn>
                  <a:cxn ang="0">
                    <a:pos x="T6" y="T7"/>
                  </a:cxn>
                  <a:cxn ang="0">
                    <a:pos x="T8" y="T9"/>
                  </a:cxn>
                  <a:cxn ang="0">
                    <a:pos x="T10" y="T11"/>
                  </a:cxn>
                  <a:cxn ang="0">
                    <a:pos x="T12" y="T13"/>
                  </a:cxn>
                </a:cxnLst>
                <a:rect l="0" t="0" r="r" b="b"/>
                <a:pathLst>
                  <a:path w="14" h="52">
                    <a:moveTo>
                      <a:pt x="0" y="0"/>
                    </a:moveTo>
                    <a:lnTo>
                      <a:pt x="0" y="0"/>
                    </a:lnTo>
                    <a:lnTo>
                      <a:pt x="0" y="32"/>
                    </a:lnTo>
                    <a:lnTo>
                      <a:pt x="14" y="52"/>
                    </a:lnTo>
                    <a:lnTo>
                      <a:pt x="14" y="52"/>
                    </a:lnTo>
                    <a:lnTo>
                      <a:pt x="14" y="2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82" name="Freeform 526"/>
              <p:cNvSpPr/>
              <p:nvPr/>
            </p:nvSpPr>
            <p:spPr bwMode="auto">
              <a:xfrm>
                <a:off x="4720" y="490"/>
                <a:ext cx="42" cy="82"/>
              </a:xfrm>
              <a:custGeom>
                <a:avLst/>
                <a:gdLst>
                  <a:gd name="T0" fmla="*/ 0 w 42"/>
                  <a:gd name="T1" fmla="*/ 0 h 82"/>
                  <a:gd name="T2" fmla="*/ 0 w 42"/>
                  <a:gd name="T3" fmla="*/ 30 h 82"/>
                  <a:gd name="T4" fmla="*/ 42 w 42"/>
                  <a:gd name="T5" fmla="*/ 82 h 82"/>
                  <a:gd name="T6" fmla="*/ 42 w 42"/>
                  <a:gd name="T7" fmla="*/ 82 h 82"/>
                  <a:gd name="T8" fmla="*/ 42 w 42"/>
                  <a:gd name="T9" fmla="*/ 58 h 82"/>
                  <a:gd name="T10" fmla="*/ 0 w 42"/>
                  <a:gd name="T11" fmla="*/ 0 h 82"/>
                </a:gdLst>
                <a:ahLst/>
                <a:cxnLst>
                  <a:cxn ang="0">
                    <a:pos x="T0" y="T1"/>
                  </a:cxn>
                  <a:cxn ang="0">
                    <a:pos x="T2" y="T3"/>
                  </a:cxn>
                  <a:cxn ang="0">
                    <a:pos x="T4" y="T5"/>
                  </a:cxn>
                  <a:cxn ang="0">
                    <a:pos x="T6" y="T7"/>
                  </a:cxn>
                  <a:cxn ang="0">
                    <a:pos x="T8" y="T9"/>
                  </a:cxn>
                  <a:cxn ang="0">
                    <a:pos x="T10" y="T11"/>
                  </a:cxn>
                </a:cxnLst>
                <a:rect l="0" t="0" r="r" b="b"/>
                <a:pathLst>
                  <a:path w="42" h="82">
                    <a:moveTo>
                      <a:pt x="0" y="0"/>
                    </a:moveTo>
                    <a:lnTo>
                      <a:pt x="0" y="30"/>
                    </a:lnTo>
                    <a:lnTo>
                      <a:pt x="42" y="82"/>
                    </a:lnTo>
                    <a:lnTo>
                      <a:pt x="42" y="82"/>
                    </a:lnTo>
                    <a:lnTo>
                      <a:pt x="42" y="5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83" name="Freeform 527"/>
              <p:cNvSpPr/>
              <p:nvPr/>
            </p:nvSpPr>
            <p:spPr bwMode="auto">
              <a:xfrm>
                <a:off x="4720" y="490"/>
                <a:ext cx="42" cy="82"/>
              </a:xfrm>
              <a:custGeom>
                <a:avLst/>
                <a:gdLst>
                  <a:gd name="T0" fmla="*/ 0 w 42"/>
                  <a:gd name="T1" fmla="*/ 0 h 82"/>
                  <a:gd name="T2" fmla="*/ 0 w 42"/>
                  <a:gd name="T3" fmla="*/ 30 h 82"/>
                  <a:gd name="T4" fmla="*/ 42 w 42"/>
                  <a:gd name="T5" fmla="*/ 82 h 82"/>
                  <a:gd name="T6" fmla="*/ 42 w 42"/>
                  <a:gd name="T7" fmla="*/ 82 h 82"/>
                  <a:gd name="T8" fmla="*/ 42 w 42"/>
                  <a:gd name="T9" fmla="*/ 58 h 82"/>
                  <a:gd name="T10" fmla="*/ 0 w 42"/>
                  <a:gd name="T11" fmla="*/ 0 h 82"/>
                </a:gdLst>
                <a:ahLst/>
                <a:cxnLst>
                  <a:cxn ang="0">
                    <a:pos x="T0" y="T1"/>
                  </a:cxn>
                  <a:cxn ang="0">
                    <a:pos x="T2" y="T3"/>
                  </a:cxn>
                  <a:cxn ang="0">
                    <a:pos x="T4" y="T5"/>
                  </a:cxn>
                  <a:cxn ang="0">
                    <a:pos x="T6" y="T7"/>
                  </a:cxn>
                  <a:cxn ang="0">
                    <a:pos x="T8" y="T9"/>
                  </a:cxn>
                  <a:cxn ang="0">
                    <a:pos x="T10" y="T11"/>
                  </a:cxn>
                </a:cxnLst>
                <a:rect l="0" t="0" r="r" b="b"/>
                <a:pathLst>
                  <a:path w="42" h="82">
                    <a:moveTo>
                      <a:pt x="0" y="0"/>
                    </a:moveTo>
                    <a:lnTo>
                      <a:pt x="0" y="30"/>
                    </a:lnTo>
                    <a:lnTo>
                      <a:pt x="42" y="82"/>
                    </a:lnTo>
                    <a:lnTo>
                      <a:pt x="42" y="82"/>
                    </a:lnTo>
                    <a:lnTo>
                      <a:pt x="42" y="5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84" name="Freeform 528"/>
              <p:cNvSpPr/>
              <p:nvPr/>
            </p:nvSpPr>
            <p:spPr bwMode="auto">
              <a:xfrm>
                <a:off x="4516" y="294"/>
                <a:ext cx="78" cy="140"/>
              </a:xfrm>
              <a:custGeom>
                <a:avLst/>
                <a:gdLst>
                  <a:gd name="T0" fmla="*/ 0 w 78"/>
                  <a:gd name="T1" fmla="*/ 0 h 140"/>
                  <a:gd name="T2" fmla="*/ 0 w 78"/>
                  <a:gd name="T3" fmla="*/ 0 h 140"/>
                  <a:gd name="T4" fmla="*/ 0 w 78"/>
                  <a:gd name="T5" fmla="*/ 50 h 140"/>
                  <a:gd name="T6" fmla="*/ 78 w 78"/>
                  <a:gd name="T7" fmla="*/ 140 h 140"/>
                  <a:gd name="T8" fmla="*/ 78 w 78"/>
                  <a:gd name="T9" fmla="*/ 98 h 140"/>
                  <a:gd name="T10" fmla="*/ 0 w 78"/>
                  <a:gd name="T11" fmla="*/ 0 h 140"/>
                </a:gdLst>
                <a:ahLst/>
                <a:cxnLst>
                  <a:cxn ang="0">
                    <a:pos x="T0" y="T1"/>
                  </a:cxn>
                  <a:cxn ang="0">
                    <a:pos x="T2" y="T3"/>
                  </a:cxn>
                  <a:cxn ang="0">
                    <a:pos x="T4" y="T5"/>
                  </a:cxn>
                  <a:cxn ang="0">
                    <a:pos x="T6" y="T7"/>
                  </a:cxn>
                  <a:cxn ang="0">
                    <a:pos x="T8" y="T9"/>
                  </a:cxn>
                  <a:cxn ang="0">
                    <a:pos x="T10" y="T11"/>
                  </a:cxn>
                </a:cxnLst>
                <a:rect l="0" t="0" r="r" b="b"/>
                <a:pathLst>
                  <a:path w="78" h="140">
                    <a:moveTo>
                      <a:pt x="0" y="0"/>
                    </a:moveTo>
                    <a:lnTo>
                      <a:pt x="0" y="0"/>
                    </a:lnTo>
                    <a:lnTo>
                      <a:pt x="0" y="50"/>
                    </a:lnTo>
                    <a:lnTo>
                      <a:pt x="78" y="140"/>
                    </a:lnTo>
                    <a:lnTo>
                      <a:pt x="78" y="9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85" name="Freeform 529"/>
              <p:cNvSpPr/>
              <p:nvPr/>
            </p:nvSpPr>
            <p:spPr bwMode="auto">
              <a:xfrm>
                <a:off x="4516" y="294"/>
                <a:ext cx="78" cy="140"/>
              </a:xfrm>
              <a:custGeom>
                <a:avLst/>
                <a:gdLst>
                  <a:gd name="T0" fmla="*/ 0 w 78"/>
                  <a:gd name="T1" fmla="*/ 0 h 140"/>
                  <a:gd name="T2" fmla="*/ 0 w 78"/>
                  <a:gd name="T3" fmla="*/ 0 h 140"/>
                  <a:gd name="T4" fmla="*/ 0 w 78"/>
                  <a:gd name="T5" fmla="*/ 50 h 140"/>
                  <a:gd name="T6" fmla="*/ 78 w 78"/>
                  <a:gd name="T7" fmla="*/ 140 h 140"/>
                  <a:gd name="T8" fmla="*/ 78 w 78"/>
                  <a:gd name="T9" fmla="*/ 98 h 140"/>
                  <a:gd name="T10" fmla="*/ 0 w 78"/>
                  <a:gd name="T11" fmla="*/ 0 h 140"/>
                </a:gdLst>
                <a:ahLst/>
                <a:cxnLst>
                  <a:cxn ang="0">
                    <a:pos x="T0" y="T1"/>
                  </a:cxn>
                  <a:cxn ang="0">
                    <a:pos x="T2" y="T3"/>
                  </a:cxn>
                  <a:cxn ang="0">
                    <a:pos x="T4" y="T5"/>
                  </a:cxn>
                  <a:cxn ang="0">
                    <a:pos x="T6" y="T7"/>
                  </a:cxn>
                  <a:cxn ang="0">
                    <a:pos x="T8" y="T9"/>
                  </a:cxn>
                  <a:cxn ang="0">
                    <a:pos x="T10" y="T11"/>
                  </a:cxn>
                </a:cxnLst>
                <a:rect l="0" t="0" r="r" b="b"/>
                <a:pathLst>
                  <a:path w="78" h="140">
                    <a:moveTo>
                      <a:pt x="0" y="0"/>
                    </a:moveTo>
                    <a:lnTo>
                      <a:pt x="0" y="0"/>
                    </a:lnTo>
                    <a:lnTo>
                      <a:pt x="0" y="50"/>
                    </a:lnTo>
                    <a:lnTo>
                      <a:pt x="78" y="140"/>
                    </a:lnTo>
                    <a:lnTo>
                      <a:pt x="78" y="9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86" name="Freeform 530"/>
              <p:cNvSpPr/>
              <p:nvPr/>
            </p:nvSpPr>
            <p:spPr bwMode="auto">
              <a:xfrm>
                <a:off x="4618" y="422"/>
                <a:ext cx="18" cy="62"/>
              </a:xfrm>
              <a:custGeom>
                <a:avLst/>
                <a:gdLst>
                  <a:gd name="T0" fmla="*/ 0 w 18"/>
                  <a:gd name="T1" fmla="*/ 0 h 62"/>
                  <a:gd name="T2" fmla="*/ 0 w 18"/>
                  <a:gd name="T3" fmla="*/ 40 h 62"/>
                  <a:gd name="T4" fmla="*/ 18 w 18"/>
                  <a:gd name="T5" fmla="*/ 62 h 62"/>
                  <a:gd name="T6" fmla="*/ 18 w 18"/>
                  <a:gd name="T7" fmla="*/ 62 h 62"/>
                  <a:gd name="T8" fmla="*/ 16 w 18"/>
                  <a:gd name="T9" fmla="*/ 58 h 62"/>
                  <a:gd name="T10" fmla="*/ 16 w 18"/>
                  <a:gd name="T11" fmla="*/ 22 h 62"/>
                  <a:gd name="T12" fmla="*/ 0 w 18"/>
                  <a:gd name="T13" fmla="*/ 0 h 62"/>
                </a:gdLst>
                <a:ahLst/>
                <a:cxnLst>
                  <a:cxn ang="0">
                    <a:pos x="T0" y="T1"/>
                  </a:cxn>
                  <a:cxn ang="0">
                    <a:pos x="T2" y="T3"/>
                  </a:cxn>
                  <a:cxn ang="0">
                    <a:pos x="T4" y="T5"/>
                  </a:cxn>
                  <a:cxn ang="0">
                    <a:pos x="T6" y="T7"/>
                  </a:cxn>
                  <a:cxn ang="0">
                    <a:pos x="T8" y="T9"/>
                  </a:cxn>
                  <a:cxn ang="0">
                    <a:pos x="T10" y="T11"/>
                  </a:cxn>
                  <a:cxn ang="0">
                    <a:pos x="T12" y="T13"/>
                  </a:cxn>
                </a:cxnLst>
                <a:rect l="0" t="0" r="r" b="b"/>
                <a:pathLst>
                  <a:path w="18" h="62">
                    <a:moveTo>
                      <a:pt x="0" y="0"/>
                    </a:moveTo>
                    <a:lnTo>
                      <a:pt x="0" y="40"/>
                    </a:lnTo>
                    <a:lnTo>
                      <a:pt x="18" y="62"/>
                    </a:lnTo>
                    <a:lnTo>
                      <a:pt x="18" y="62"/>
                    </a:lnTo>
                    <a:lnTo>
                      <a:pt x="16" y="58"/>
                    </a:lnTo>
                    <a:lnTo>
                      <a:pt x="16" y="2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87" name="Freeform 531"/>
              <p:cNvSpPr/>
              <p:nvPr/>
            </p:nvSpPr>
            <p:spPr bwMode="auto">
              <a:xfrm>
                <a:off x="4618" y="422"/>
                <a:ext cx="18" cy="62"/>
              </a:xfrm>
              <a:custGeom>
                <a:avLst/>
                <a:gdLst>
                  <a:gd name="T0" fmla="*/ 0 w 18"/>
                  <a:gd name="T1" fmla="*/ 0 h 62"/>
                  <a:gd name="T2" fmla="*/ 0 w 18"/>
                  <a:gd name="T3" fmla="*/ 40 h 62"/>
                  <a:gd name="T4" fmla="*/ 18 w 18"/>
                  <a:gd name="T5" fmla="*/ 62 h 62"/>
                  <a:gd name="T6" fmla="*/ 18 w 18"/>
                  <a:gd name="T7" fmla="*/ 62 h 62"/>
                  <a:gd name="T8" fmla="*/ 16 w 18"/>
                  <a:gd name="T9" fmla="*/ 58 h 62"/>
                  <a:gd name="T10" fmla="*/ 16 w 18"/>
                  <a:gd name="T11" fmla="*/ 22 h 62"/>
                  <a:gd name="T12" fmla="*/ 0 w 18"/>
                  <a:gd name="T13" fmla="*/ 0 h 62"/>
                </a:gdLst>
                <a:ahLst/>
                <a:cxnLst>
                  <a:cxn ang="0">
                    <a:pos x="T0" y="T1"/>
                  </a:cxn>
                  <a:cxn ang="0">
                    <a:pos x="T2" y="T3"/>
                  </a:cxn>
                  <a:cxn ang="0">
                    <a:pos x="T4" y="T5"/>
                  </a:cxn>
                  <a:cxn ang="0">
                    <a:pos x="T6" y="T7"/>
                  </a:cxn>
                  <a:cxn ang="0">
                    <a:pos x="T8" y="T9"/>
                  </a:cxn>
                  <a:cxn ang="0">
                    <a:pos x="T10" y="T11"/>
                  </a:cxn>
                  <a:cxn ang="0">
                    <a:pos x="T12" y="T13"/>
                  </a:cxn>
                </a:cxnLst>
                <a:rect l="0" t="0" r="r" b="b"/>
                <a:pathLst>
                  <a:path w="18" h="62">
                    <a:moveTo>
                      <a:pt x="0" y="0"/>
                    </a:moveTo>
                    <a:lnTo>
                      <a:pt x="0" y="40"/>
                    </a:lnTo>
                    <a:lnTo>
                      <a:pt x="18" y="62"/>
                    </a:lnTo>
                    <a:lnTo>
                      <a:pt x="18" y="62"/>
                    </a:lnTo>
                    <a:lnTo>
                      <a:pt x="16" y="58"/>
                    </a:lnTo>
                    <a:lnTo>
                      <a:pt x="16" y="2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88" name="Freeform 532"/>
              <p:cNvSpPr/>
              <p:nvPr/>
            </p:nvSpPr>
            <p:spPr bwMode="auto">
              <a:xfrm>
                <a:off x="4658" y="474"/>
                <a:ext cx="50" cy="94"/>
              </a:xfrm>
              <a:custGeom>
                <a:avLst/>
                <a:gdLst>
                  <a:gd name="T0" fmla="*/ 0 w 50"/>
                  <a:gd name="T1" fmla="*/ 0 h 94"/>
                  <a:gd name="T2" fmla="*/ 0 w 50"/>
                  <a:gd name="T3" fmla="*/ 36 h 94"/>
                  <a:gd name="T4" fmla="*/ 50 w 50"/>
                  <a:gd name="T5" fmla="*/ 94 h 94"/>
                  <a:gd name="T6" fmla="*/ 50 w 50"/>
                  <a:gd name="T7" fmla="*/ 94 h 94"/>
                  <a:gd name="T8" fmla="*/ 50 w 50"/>
                  <a:gd name="T9" fmla="*/ 64 h 94"/>
                  <a:gd name="T10" fmla="*/ 0 w 50"/>
                  <a:gd name="T11" fmla="*/ 0 h 94"/>
                </a:gdLst>
                <a:ahLst/>
                <a:cxnLst>
                  <a:cxn ang="0">
                    <a:pos x="T0" y="T1"/>
                  </a:cxn>
                  <a:cxn ang="0">
                    <a:pos x="T2" y="T3"/>
                  </a:cxn>
                  <a:cxn ang="0">
                    <a:pos x="T4" y="T5"/>
                  </a:cxn>
                  <a:cxn ang="0">
                    <a:pos x="T6" y="T7"/>
                  </a:cxn>
                  <a:cxn ang="0">
                    <a:pos x="T8" y="T9"/>
                  </a:cxn>
                  <a:cxn ang="0">
                    <a:pos x="T10" y="T11"/>
                  </a:cxn>
                </a:cxnLst>
                <a:rect l="0" t="0" r="r" b="b"/>
                <a:pathLst>
                  <a:path w="50" h="94">
                    <a:moveTo>
                      <a:pt x="0" y="0"/>
                    </a:moveTo>
                    <a:lnTo>
                      <a:pt x="0" y="36"/>
                    </a:lnTo>
                    <a:lnTo>
                      <a:pt x="50" y="94"/>
                    </a:lnTo>
                    <a:lnTo>
                      <a:pt x="50" y="94"/>
                    </a:lnTo>
                    <a:lnTo>
                      <a:pt x="50" y="6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89" name="Freeform 533"/>
              <p:cNvSpPr/>
              <p:nvPr/>
            </p:nvSpPr>
            <p:spPr bwMode="auto">
              <a:xfrm>
                <a:off x="4658" y="474"/>
                <a:ext cx="50" cy="94"/>
              </a:xfrm>
              <a:custGeom>
                <a:avLst/>
                <a:gdLst>
                  <a:gd name="T0" fmla="*/ 0 w 50"/>
                  <a:gd name="T1" fmla="*/ 0 h 94"/>
                  <a:gd name="T2" fmla="*/ 0 w 50"/>
                  <a:gd name="T3" fmla="*/ 36 h 94"/>
                  <a:gd name="T4" fmla="*/ 50 w 50"/>
                  <a:gd name="T5" fmla="*/ 94 h 94"/>
                  <a:gd name="T6" fmla="*/ 50 w 50"/>
                  <a:gd name="T7" fmla="*/ 94 h 94"/>
                  <a:gd name="T8" fmla="*/ 50 w 50"/>
                  <a:gd name="T9" fmla="*/ 64 h 94"/>
                  <a:gd name="T10" fmla="*/ 0 w 50"/>
                  <a:gd name="T11" fmla="*/ 0 h 94"/>
                </a:gdLst>
                <a:ahLst/>
                <a:cxnLst>
                  <a:cxn ang="0">
                    <a:pos x="T0" y="T1"/>
                  </a:cxn>
                  <a:cxn ang="0">
                    <a:pos x="T2" y="T3"/>
                  </a:cxn>
                  <a:cxn ang="0">
                    <a:pos x="T4" y="T5"/>
                  </a:cxn>
                  <a:cxn ang="0">
                    <a:pos x="T6" y="T7"/>
                  </a:cxn>
                  <a:cxn ang="0">
                    <a:pos x="T8" y="T9"/>
                  </a:cxn>
                  <a:cxn ang="0">
                    <a:pos x="T10" y="T11"/>
                  </a:cxn>
                </a:cxnLst>
                <a:rect l="0" t="0" r="r" b="b"/>
                <a:pathLst>
                  <a:path w="50" h="94">
                    <a:moveTo>
                      <a:pt x="0" y="0"/>
                    </a:moveTo>
                    <a:lnTo>
                      <a:pt x="0" y="36"/>
                    </a:lnTo>
                    <a:lnTo>
                      <a:pt x="50" y="94"/>
                    </a:lnTo>
                    <a:lnTo>
                      <a:pt x="50" y="94"/>
                    </a:lnTo>
                    <a:lnTo>
                      <a:pt x="50" y="6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90" name="Freeform 534"/>
              <p:cNvSpPr/>
              <p:nvPr/>
            </p:nvSpPr>
            <p:spPr bwMode="auto">
              <a:xfrm>
                <a:off x="4608" y="480"/>
                <a:ext cx="50" cy="96"/>
              </a:xfrm>
              <a:custGeom>
                <a:avLst/>
                <a:gdLst>
                  <a:gd name="T0" fmla="*/ 0 w 50"/>
                  <a:gd name="T1" fmla="*/ 0 h 96"/>
                  <a:gd name="T2" fmla="*/ 0 w 50"/>
                  <a:gd name="T3" fmla="*/ 36 h 96"/>
                  <a:gd name="T4" fmla="*/ 50 w 50"/>
                  <a:gd name="T5" fmla="*/ 96 h 96"/>
                  <a:gd name="T6" fmla="*/ 50 w 50"/>
                  <a:gd name="T7" fmla="*/ 66 h 96"/>
                  <a:gd name="T8" fmla="*/ 0 w 50"/>
                  <a:gd name="T9" fmla="*/ 0 h 96"/>
                </a:gdLst>
                <a:ahLst/>
                <a:cxnLst>
                  <a:cxn ang="0">
                    <a:pos x="T0" y="T1"/>
                  </a:cxn>
                  <a:cxn ang="0">
                    <a:pos x="T2" y="T3"/>
                  </a:cxn>
                  <a:cxn ang="0">
                    <a:pos x="T4" y="T5"/>
                  </a:cxn>
                  <a:cxn ang="0">
                    <a:pos x="T6" y="T7"/>
                  </a:cxn>
                  <a:cxn ang="0">
                    <a:pos x="T8" y="T9"/>
                  </a:cxn>
                </a:cxnLst>
                <a:rect l="0" t="0" r="r" b="b"/>
                <a:pathLst>
                  <a:path w="50" h="96">
                    <a:moveTo>
                      <a:pt x="0" y="0"/>
                    </a:moveTo>
                    <a:lnTo>
                      <a:pt x="0" y="36"/>
                    </a:lnTo>
                    <a:lnTo>
                      <a:pt x="50" y="96"/>
                    </a:lnTo>
                    <a:lnTo>
                      <a:pt x="50" y="6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91" name="Freeform 535"/>
              <p:cNvSpPr/>
              <p:nvPr/>
            </p:nvSpPr>
            <p:spPr bwMode="auto">
              <a:xfrm>
                <a:off x="4608" y="480"/>
                <a:ext cx="50" cy="96"/>
              </a:xfrm>
              <a:custGeom>
                <a:avLst/>
                <a:gdLst>
                  <a:gd name="T0" fmla="*/ 0 w 50"/>
                  <a:gd name="T1" fmla="*/ 0 h 96"/>
                  <a:gd name="T2" fmla="*/ 0 w 50"/>
                  <a:gd name="T3" fmla="*/ 36 h 96"/>
                  <a:gd name="T4" fmla="*/ 50 w 50"/>
                  <a:gd name="T5" fmla="*/ 96 h 96"/>
                  <a:gd name="T6" fmla="*/ 50 w 50"/>
                  <a:gd name="T7" fmla="*/ 66 h 96"/>
                  <a:gd name="T8" fmla="*/ 0 w 50"/>
                  <a:gd name="T9" fmla="*/ 0 h 96"/>
                </a:gdLst>
                <a:ahLst/>
                <a:cxnLst>
                  <a:cxn ang="0">
                    <a:pos x="T0" y="T1"/>
                  </a:cxn>
                  <a:cxn ang="0">
                    <a:pos x="T2" y="T3"/>
                  </a:cxn>
                  <a:cxn ang="0">
                    <a:pos x="T4" y="T5"/>
                  </a:cxn>
                  <a:cxn ang="0">
                    <a:pos x="T6" y="T7"/>
                  </a:cxn>
                  <a:cxn ang="0">
                    <a:pos x="T8" y="T9"/>
                  </a:cxn>
                </a:cxnLst>
                <a:rect l="0" t="0" r="r" b="b"/>
                <a:pathLst>
                  <a:path w="50" h="96">
                    <a:moveTo>
                      <a:pt x="0" y="0"/>
                    </a:moveTo>
                    <a:lnTo>
                      <a:pt x="0" y="36"/>
                    </a:lnTo>
                    <a:lnTo>
                      <a:pt x="50" y="96"/>
                    </a:lnTo>
                    <a:lnTo>
                      <a:pt x="50" y="6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92" name="Freeform 536"/>
              <p:cNvSpPr/>
              <p:nvPr/>
            </p:nvSpPr>
            <p:spPr bwMode="auto">
              <a:xfrm>
                <a:off x="4732" y="568"/>
                <a:ext cx="30" cy="63"/>
              </a:xfrm>
              <a:custGeom>
                <a:avLst/>
                <a:gdLst>
                  <a:gd name="T0" fmla="*/ 0 w 30"/>
                  <a:gd name="T1" fmla="*/ 0 h 63"/>
                  <a:gd name="T2" fmla="*/ 0 w 30"/>
                  <a:gd name="T3" fmla="*/ 0 h 63"/>
                  <a:gd name="T4" fmla="*/ 0 w 30"/>
                  <a:gd name="T5" fmla="*/ 28 h 63"/>
                  <a:gd name="T6" fmla="*/ 30 w 30"/>
                  <a:gd name="T7" fmla="*/ 63 h 63"/>
                  <a:gd name="T8" fmla="*/ 30 w 30"/>
                  <a:gd name="T9" fmla="*/ 63 h 63"/>
                  <a:gd name="T10" fmla="*/ 30 w 30"/>
                  <a:gd name="T11" fmla="*/ 38 h 63"/>
                  <a:gd name="T12" fmla="*/ 0 w 30"/>
                  <a:gd name="T13" fmla="*/ 0 h 63"/>
                </a:gdLst>
                <a:ahLst/>
                <a:cxnLst>
                  <a:cxn ang="0">
                    <a:pos x="T0" y="T1"/>
                  </a:cxn>
                  <a:cxn ang="0">
                    <a:pos x="T2" y="T3"/>
                  </a:cxn>
                  <a:cxn ang="0">
                    <a:pos x="T4" y="T5"/>
                  </a:cxn>
                  <a:cxn ang="0">
                    <a:pos x="T6" y="T7"/>
                  </a:cxn>
                  <a:cxn ang="0">
                    <a:pos x="T8" y="T9"/>
                  </a:cxn>
                  <a:cxn ang="0">
                    <a:pos x="T10" y="T11"/>
                  </a:cxn>
                  <a:cxn ang="0">
                    <a:pos x="T12" y="T13"/>
                  </a:cxn>
                </a:cxnLst>
                <a:rect l="0" t="0" r="r" b="b"/>
                <a:pathLst>
                  <a:path w="30" h="63">
                    <a:moveTo>
                      <a:pt x="0" y="0"/>
                    </a:moveTo>
                    <a:lnTo>
                      <a:pt x="0" y="0"/>
                    </a:lnTo>
                    <a:lnTo>
                      <a:pt x="0" y="28"/>
                    </a:lnTo>
                    <a:lnTo>
                      <a:pt x="30" y="63"/>
                    </a:lnTo>
                    <a:lnTo>
                      <a:pt x="30" y="63"/>
                    </a:lnTo>
                    <a:lnTo>
                      <a:pt x="30" y="3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93" name="Freeform 537"/>
              <p:cNvSpPr/>
              <p:nvPr/>
            </p:nvSpPr>
            <p:spPr bwMode="auto">
              <a:xfrm>
                <a:off x="4732" y="568"/>
                <a:ext cx="30" cy="63"/>
              </a:xfrm>
              <a:custGeom>
                <a:avLst/>
                <a:gdLst>
                  <a:gd name="T0" fmla="*/ 0 w 30"/>
                  <a:gd name="T1" fmla="*/ 0 h 63"/>
                  <a:gd name="T2" fmla="*/ 0 w 30"/>
                  <a:gd name="T3" fmla="*/ 0 h 63"/>
                  <a:gd name="T4" fmla="*/ 0 w 30"/>
                  <a:gd name="T5" fmla="*/ 28 h 63"/>
                  <a:gd name="T6" fmla="*/ 30 w 30"/>
                  <a:gd name="T7" fmla="*/ 63 h 63"/>
                  <a:gd name="T8" fmla="*/ 30 w 30"/>
                  <a:gd name="T9" fmla="*/ 63 h 63"/>
                  <a:gd name="T10" fmla="*/ 30 w 30"/>
                  <a:gd name="T11" fmla="*/ 38 h 63"/>
                  <a:gd name="T12" fmla="*/ 0 w 30"/>
                  <a:gd name="T13" fmla="*/ 0 h 63"/>
                </a:gdLst>
                <a:ahLst/>
                <a:cxnLst>
                  <a:cxn ang="0">
                    <a:pos x="T0" y="T1"/>
                  </a:cxn>
                  <a:cxn ang="0">
                    <a:pos x="T2" y="T3"/>
                  </a:cxn>
                  <a:cxn ang="0">
                    <a:pos x="T4" y="T5"/>
                  </a:cxn>
                  <a:cxn ang="0">
                    <a:pos x="T6" y="T7"/>
                  </a:cxn>
                  <a:cxn ang="0">
                    <a:pos x="T8" y="T9"/>
                  </a:cxn>
                  <a:cxn ang="0">
                    <a:pos x="T10" y="T11"/>
                  </a:cxn>
                  <a:cxn ang="0">
                    <a:pos x="T12" y="T13"/>
                  </a:cxn>
                </a:cxnLst>
                <a:rect l="0" t="0" r="r" b="b"/>
                <a:pathLst>
                  <a:path w="30" h="63">
                    <a:moveTo>
                      <a:pt x="0" y="0"/>
                    </a:moveTo>
                    <a:lnTo>
                      <a:pt x="0" y="0"/>
                    </a:lnTo>
                    <a:lnTo>
                      <a:pt x="0" y="28"/>
                    </a:lnTo>
                    <a:lnTo>
                      <a:pt x="30" y="63"/>
                    </a:lnTo>
                    <a:lnTo>
                      <a:pt x="30" y="63"/>
                    </a:lnTo>
                    <a:lnTo>
                      <a:pt x="30" y="3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94" name="Freeform 538"/>
              <p:cNvSpPr/>
              <p:nvPr/>
            </p:nvSpPr>
            <p:spPr bwMode="auto">
              <a:xfrm>
                <a:off x="4516" y="384"/>
                <a:ext cx="30" cy="82"/>
              </a:xfrm>
              <a:custGeom>
                <a:avLst/>
                <a:gdLst>
                  <a:gd name="T0" fmla="*/ 0 w 30"/>
                  <a:gd name="T1" fmla="*/ 0 h 82"/>
                  <a:gd name="T2" fmla="*/ 0 w 30"/>
                  <a:gd name="T3" fmla="*/ 0 h 82"/>
                  <a:gd name="T4" fmla="*/ 0 w 30"/>
                  <a:gd name="T5" fmla="*/ 50 h 82"/>
                  <a:gd name="T6" fmla="*/ 30 w 30"/>
                  <a:gd name="T7" fmla="*/ 82 h 82"/>
                  <a:gd name="T8" fmla="*/ 30 w 30"/>
                  <a:gd name="T9" fmla="*/ 82 h 82"/>
                  <a:gd name="T10" fmla="*/ 30 w 30"/>
                  <a:gd name="T11" fmla="*/ 34 h 82"/>
                  <a:gd name="T12" fmla="*/ 0 w 30"/>
                  <a:gd name="T13" fmla="*/ 0 h 82"/>
                </a:gdLst>
                <a:ahLst/>
                <a:cxnLst>
                  <a:cxn ang="0">
                    <a:pos x="T0" y="T1"/>
                  </a:cxn>
                  <a:cxn ang="0">
                    <a:pos x="T2" y="T3"/>
                  </a:cxn>
                  <a:cxn ang="0">
                    <a:pos x="T4" y="T5"/>
                  </a:cxn>
                  <a:cxn ang="0">
                    <a:pos x="T6" y="T7"/>
                  </a:cxn>
                  <a:cxn ang="0">
                    <a:pos x="T8" y="T9"/>
                  </a:cxn>
                  <a:cxn ang="0">
                    <a:pos x="T10" y="T11"/>
                  </a:cxn>
                  <a:cxn ang="0">
                    <a:pos x="T12" y="T13"/>
                  </a:cxn>
                </a:cxnLst>
                <a:rect l="0" t="0" r="r" b="b"/>
                <a:pathLst>
                  <a:path w="30" h="82">
                    <a:moveTo>
                      <a:pt x="0" y="0"/>
                    </a:moveTo>
                    <a:lnTo>
                      <a:pt x="0" y="0"/>
                    </a:lnTo>
                    <a:lnTo>
                      <a:pt x="0" y="50"/>
                    </a:lnTo>
                    <a:lnTo>
                      <a:pt x="30" y="82"/>
                    </a:lnTo>
                    <a:lnTo>
                      <a:pt x="30" y="82"/>
                    </a:lnTo>
                    <a:lnTo>
                      <a:pt x="30" y="3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95" name="Freeform 539"/>
              <p:cNvSpPr/>
              <p:nvPr/>
            </p:nvSpPr>
            <p:spPr bwMode="auto">
              <a:xfrm>
                <a:off x="4516" y="384"/>
                <a:ext cx="30" cy="82"/>
              </a:xfrm>
              <a:custGeom>
                <a:avLst/>
                <a:gdLst>
                  <a:gd name="T0" fmla="*/ 0 w 30"/>
                  <a:gd name="T1" fmla="*/ 0 h 82"/>
                  <a:gd name="T2" fmla="*/ 0 w 30"/>
                  <a:gd name="T3" fmla="*/ 0 h 82"/>
                  <a:gd name="T4" fmla="*/ 0 w 30"/>
                  <a:gd name="T5" fmla="*/ 50 h 82"/>
                  <a:gd name="T6" fmla="*/ 30 w 30"/>
                  <a:gd name="T7" fmla="*/ 82 h 82"/>
                  <a:gd name="T8" fmla="*/ 30 w 30"/>
                  <a:gd name="T9" fmla="*/ 82 h 82"/>
                  <a:gd name="T10" fmla="*/ 30 w 30"/>
                  <a:gd name="T11" fmla="*/ 34 h 82"/>
                  <a:gd name="T12" fmla="*/ 0 w 30"/>
                  <a:gd name="T13" fmla="*/ 0 h 82"/>
                </a:gdLst>
                <a:ahLst/>
                <a:cxnLst>
                  <a:cxn ang="0">
                    <a:pos x="T0" y="T1"/>
                  </a:cxn>
                  <a:cxn ang="0">
                    <a:pos x="T2" y="T3"/>
                  </a:cxn>
                  <a:cxn ang="0">
                    <a:pos x="T4" y="T5"/>
                  </a:cxn>
                  <a:cxn ang="0">
                    <a:pos x="T6" y="T7"/>
                  </a:cxn>
                  <a:cxn ang="0">
                    <a:pos x="T8" y="T9"/>
                  </a:cxn>
                  <a:cxn ang="0">
                    <a:pos x="T10" y="T11"/>
                  </a:cxn>
                  <a:cxn ang="0">
                    <a:pos x="T12" y="T13"/>
                  </a:cxn>
                </a:cxnLst>
                <a:rect l="0" t="0" r="r" b="b"/>
                <a:pathLst>
                  <a:path w="30" h="82">
                    <a:moveTo>
                      <a:pt x="0" y="0"/>
                    </a:moveTo>
                    <a:lnTo>
                      <a:pt x="0" y="0"/>
                    </a:lnTo>
                    <a:lnTo>
                      <a:pt x="0" y="50"/>
                    </a:lnTo>
                    <a:lnTo>
                      <a:pt x="30" y="82"/>
                    </a:lnTo>
                    <a:lnTo>
                      <a:pt x="30" y="82"/>
                    </a:lnTo>
                    <a:lnTo>
                      <a:pt x="30" y="3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96" name="Freeform 540"/>
              <p:cNvSpPr/>
              <p:nvPr/>
            </p:nvSpPr>
            <p:spPr bwMode="auto">
              <a:xfrm>
                <a:off x="4732" y="633"/>
                <a:ext cx="30" cy="58"/>
              </a:xfrm>
              <a:custGeom>
                <a:avLst/>
                <a:gdLst>
                  <a:gd name="T0" fmla="*/ 0 w 30"/>
                  <a:gd name="T1" fmla="*/ 0 h 58"/>
                  <a:gd name="T2" fmla="*/ 0 w 30"/>
                  <a:gd name="T3" fmla="*/ 0 h 58"/>
                  <a:gd name="T4" fmla="*/ 0 w 30"/>
                  <a:gd name="T5" fmla="*/ 28 h 58"/>
                  <a:gd name="T6" fmla="*/ 30 w 30"/>
                  <a:gd name="T7" fmla="*/ 58 h 58"/>
                  <a:gd name="T8" fmla="*/ 30 w 30"/>
                  <a:gd name="T9" fmla="*/ 58 h 58"/>
                  <a:gd name="T10" fmla="*/ 30 w 30"/>
                  <a:gd name="T11" fmla="*/ 32 h 58"/>
                  <a:gd name="T12" fmla="*/ 0 w 30"/>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30" h="58">
                    <a:moveTo>
                      <a:pt x="0" y="0"/>
                    </a:moveTo>
                    <a:lnTo>
                      <a:pt x="0" y="0"/>
                    </a:lnTo>
                    <a:lnTo>
                      <a:pt x="0" y="28"/>
                    </a:lnTo>
                    <a:lnTo>
                      <a:pt x="30" y="58"/>
                    </a:lnTo>
                    <a:lnTo>
                      <a:pt x="30" y="58"/>
                    </a:lnTo>
                    <a:lnTo>
                      <a:pt x="3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97" name="Freeform 541"/>
              <p:cNvSpPr/>
              <p:nvPr/>
            </p:nvSpPr>
            <p:spPr bwMode="auto">
              <a:xfrm>
                <a:off x="4732" y="633"/>
                <a:ext cx="30" cy="58"/>
              </a:xfrm>
              <a:custGeom>
                <a:avLst/>
                <a:gdLst>
                  <a:gd name="T0" fmla="*/ 0 w 30"/>
                  <a:gd name="T1" fmla="*/ 0 h 58"/>
                  <a:gd name="T2" fmla="*/ 0 w 30"/>
                  <a:gd name="T3" fmla="*/ 0 h 58"/>
                  <a:gd name="T4" fmla="*/ 0 w 30"/>
                  <a:gd name="T5" fmla="*/ 28 h 58"/>
                  <a:gd name="T6" fmla="*/ 30 w 30"/>
                  <a:gd name="T7" fmla="*/ 58 h 58"/>
                  <a:gd name="T8" fmla="*/ 30 w 30"/>
                  <a:gd name="T9" fmla="*/ 58 h 58"/>
                  <a:gd name="T10" fmla="*/ 30 w 30"/>
                  <a:gd name="T11" fmla="*/ 32 h 58"/>
                  <a:gd name="T12" fmla="*/ 0 w 30"/>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30" h="58">
                    <a:moveTo>
                      <a:pt x="0" y="0"/>
                    </a:moveTo>
                    <a:lnTo>
                      <a:pt x="0" y="0"/>
                    </a:lnTo>
                    <a:lnTo>
                      <a:pt x="0" y="28"/>
                    </a:lnTo>
                    <a:lnTo>
                      <a:pt x="30" y="58"/>
                    </a:lnTo>
                    <a:lnTo>
                      <a:pt x="30" y="58"/>
                    </a:lnTo>
                    <a:lnTo>
                      <a:pt x="30" y="3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98" name="Freeform 542"/>
              <p:cNvSpPr/>
              <p:nvPr/>
            </p:nvSpPr>
            <p:spPr bwMode="auto">
              <a:xfrm>
                <a:off x="4622" y="582"/>
                <a:ext cx="24" cy="63"/>
              </a:xfrm>
              <a:custGeom>
                <a:avLst/>
                <a:gdLst>
                  <a:gd name="T0" fmla="*/ 0 w 24"/>
                  <a:gd name="T1" fmla="*/ 0 h 63"/>
                  <a:gd name="T2" fmla="*/ 0 w 24"/>
                  <a:gd name="T3" fmla="*/ 0 h 63"/>
                  <a:gd name="T4" fmla="*/ 0 w 24"/>
                  <a:gd name="T5" fmla="*/ 41 h 63"/>
                  <a:gd name="T6" fmla="*/ 24 w 24"/>
                  <a:gd name="T7" fmla="*/ 63 h 63"/>
                  <a:gd name="T8" fmla="*/ 24 w 24"/>
                  <a:gd name="T9" fmla="*/ 24 h 63"/>
                  <a:gd name="T10" fmla="*/ 0 w 24"/>
                  <a:gd name="T11" fmla="*/ 0 h 63"/>
                </a:gdLst>
                <a:ahLst/>
                <a:cxnLst>
                  <a:cxn ang="0">
                    <a:pos x="T0" y="T1"/>
                  </a:cxn>
                  <a:cxn ang="0">
                    <a:pos x="T2" y="T3"/>
                  </a:cxn>
                  <a:cxn ang="0">
                    <a:pos x="T4" y="T5"/>
                  </a:cxn>
                  <a:cxn ang="0">
                    <a:pos x="T6" y="T7"/>
                  </a:cxn>
                  <a:cxn ang="0">
                    <a:pos x="T8" y="T9"/>
                  </a:cxn>
                  <a:cxn ang="0">
                    <a:pos x="T10" y="T11"/>
                  </a:cxn>
                </a:cxnLst>
                <a:rect l="0" t="0" r="r" b="b"/>
                <a:pathLst>
                  <a:path w="24" h="63">
                    <a:moveTo>
                      <a:pt x="0" y="0"/>
                    </a:moveTo>
                    <a:lnTo>
                      <a:pt x="0" y="0"/>
                    </a:lnTo>
                    <a:lnTo>
                      <a:pt x="0" y="41"/>
                    </a:lnTo>
                    <a:lnTo>
                      <a:pt x="24" y="63"/>
                    </a:lnTo>
                    <a:lnTo>
                      <a:pt x="24"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99" name="Freeform 543"/>
              <p:cNvSpPr/>
              <p:nvPr/>
            </p:nvSpPr>
            <p:spPr bwMode="auto">
              <a:xfrm>
                <a:off x="4622" y="582"/>
                <a:ext cx="24" cy="63"/>
              </a:xfrm>
              <a:custGeom>
                <a:avLst/>
                <a:gdLst>
                  <a:gd name="T0" fmla="*/ 0 w 24"/>
                  <a:gd name="T1" fmla="*/ 0 h 63"/>
                  <a:gd name="T2" fmla="*/ 0 w 24"/>
                  <a:gd name="T3" fmla="*/ 0 h 63"/>
                  <a:gd name="T4" fmla="*/ 0 w 24"/>
                  <a:gd name="T5" fmla="*/ 41 h 63"/>
                  <a:gd name="T6" fmla="*/ 24 w 24"/>
                  <a:gd name="T7" fmla="*/ 63 h 63"/>
                  <a:gd name="T8" fmla="*/ 24 w 24"/>
                  <a:gd name="T9" fmla="*/ 24 h 63"/>
                  <a:gd name="T10" fmla="*/ 0 w 24"/>
                  <a:gd name="T11" fmla="*/ 0 h 63"/>
                </a:gdLst>
                <a:ahLst/>
                <a:cxnLst>
                  <a:cxn ang="0">
                    <a:pos x="T0" y="T1"/>
                  </a:cxn>
                  <a:cxn ang="0">
                    <a:pos x="T2" y="T3"/>
                  </a:cxn>
                  <a:cxn ang="0">
                    <a:pos x="T4" y="T5"/>
                  </a:cxn>
                  <a:cxn ang="0">
                    <a:pos x="T6" y="T7"/>
                  </a:cxn>
                  <a:cxn ang="0">
                    <a:pos x="T8" y="T9"/>
                  </a:cxn>
                  <a:cxn ang="0">
                    <a:pos x="T10" y="T11"/>
                  </a:cxn>
                </a:cxnLst>
                <a:rect l="0" t="0" r="r" b="b"/>
                <a:pathLst>
                  <a:path w="24" h="63">
                    <a:moveTo>
                      <a:pt x="0" y="0"/>
                    </a:moveTo>
                    <a:lnTo>
                      <a:pt x="0" y="0"/>
                    </a:lnTo>
                    <a:lnTo>
                      <a:pt x="0" y="41"/>
                    </a:lnTo>
                    <a:lnTo>
                      <a:pt x="24" y="63"/>
                    </a:lnTo>
                    <a:lnTo>
                      <a:pt x="24" y="2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00" name="Freeform 544"/>
              <p:cNvSpPr/>
              <p:nvPr/>
            </p:nvSpPr>
            <p:spPr bwMode="auto">
              <a:xfrm>
                <a:off x="4668" y="631"/>
                <a:ext cx="94" cy="122"/>
              </a:xfrm>
              <a:custGeom>
                <a:avLst/>
                <a:gdLst>
                  <a:gd name="T0" fmla="*/ 0 w 94"/>
                  <a:gd name="T1" fmla="*/ 0 h 122"/>
                  <a:gd name="T2" fmla="*/ 0 w 94"/>
                  <a:gd name="T3" fmla="*/ 0 h 122"/>
                  <a:gd name="T4" fmla="*/ 2 w 94"/>
                  <a:gd name="T5" fmla="*/ 4 h 122"/>
                  <a:gd name="T6" fmla="*/ 2 w 94"/>
                  <a:gd name="T7" fmla="*/ 36 h 122"/>
                  <a:gd name="T8" fmla="*/ 94 w 94"/>
                  <a:gd name="T9" fmla="*/ 122 h 122"/>
                  <a:gd name="T10" fmla="*/ 94 w 94"/>
                  <a:gd name="T11" fmla="*/ 98 h 122"/>
                  <a:gd name="T12" fmla="*/ 0 w 94"/>
                  <a:gd name="T13" fmla="*/ 0 h 122"/>
                </a:gdLst>
                <a:ahLst/>
                <a:cxnLst>
                  <a:cxn ang="0">
                    <a:pos x="T0" y="T1"/>
                  </a:cxn>
                  <a:cxn ang="0">
                    <a:pos x="T2" y="T3"/>
                  </a:cxn>
                  <a:cxn ang="0">
                    <a:pos x="T4" y="T5"/>
                  </a:cxn>
                  <a:cxn ang="0">
                    <a:pos x="T6" y="T7"/>
                  </a:cxn>
                  <a:cxn ang="0">
                    <a:pos x="T8" y="T9"/>
                  </a:cxn>
                  <a:cxn ang="0">
                    <a:pos x="T10" y="T11"/>
                  </a:cxn>
                  <a:cxn ang="0">
                    <a:pos x="T12" y="T13"/>
                  </a:cxn>
                </a:cxnLst>
                <a:rect l="0" t="0" r="r" b="b"/>
                <a:pathLst>
                  <a:path w="94" h="122">
                    <a:moveTo>
                      <a:pt x="0" y="0"/>
                    </a:moveTo>
                    <a:lnTo>
                      <a:pt x="0" y="0"/>
                    </a:lnTo>
                    <a:lnTo>
                      <a:pt x="2" y="4"/>
                    </a:lnTo>
                    <a:lnTo>
                      <a:pt x="2" y="36"/>
                    </a:lnTo>
                    <a:lnTo>
                      <a:pt x="94" y="122"/>
                    </a:lnTo>
                    <a:lnTo>
                      <a:pt x="94" y="9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01" name="Freeform 545"/>
              <p:cNvSpPr/>
              <p:nvPr/>
            </p:nvSpPr>
            <p:spPr bwMode="auto">
              <a:xfrm>
                <a:off x="4668" y="631"/>
                <a:ext cx="94" cy="122"/>
              </a:xfrm>
              <a:custGeom>
                <a:avLst/>
                <a:gdLst>
                  <a:gd name="T0" fmla="*/ 0 w 94"/>
                  <a:gd name="T1" fmla="*/ 0 h 122"/>
                  <a:gd name="T2" fmla="*/ 0 w 94"/>
                  <a:gd name="T3" fmla="*/ 0 h 122"/>
                  <a:gd name="T4" fmla="*/ 2 w 94"/>
                  <a:gd name="T5" fmla="*/ 4 h 122"/>
                  <a:gd name="T6" fmla="*/ 2 w 94"/>
                  <a:gd name="T7" fmla="*/ 36 h 122"/>
                  <a:gd name="T8" fmla="*/ 94 w 94"/>
                  <a:gd name="T9" fmla="*/ 122 h 122"/>
                  <a:gd name="T10" fmla="*/ 94 w 94"/>
                  <a:gd name="T11" fmla="*/ 98 h 122"/>
                  <a:gd name="T12" fmla="*/ 0 w 94"/>
                  <a:gd name="T13" fmla="*/ 0 h 122"/>
                </a:gdLst>
                <a:ahLst/>
                <a:cxnLst>
                  <a:cxn ang="0">
                    <a:pos x="T0" y="T1"/>
                  </a:cxn>
                  <a:cxn ang="0">
                    <a:pos x="T2" y="T3"/>
                  </a:cxn>
                  <a:cxn ang="0">
                    <a:pos x="T4" y="T5"/>
                  </a:cxn>
                  <a:cxn ang="0">
                    <a:pos x="T6" y="T7"/>
                  </a:cxn>
                  <a:cxn ang="0">
                    <a:pos x="T8" y="T9"/>
                  </a:cxn>
                  <a:cxn ang="0">
                    <a:pos x="T10" y="T11"/>
                  </a:cxn>
                  <a:cxn ang="0">
                    <a:pos x="T12" y="T13"/>
                  </a:cxn>
                </a:cxnLst>
                <a:rect l="0" t="0" r="r" b="b"/>
                <a:pathLst>
                  <a:path w="94" h="122">
                    <a:moveTo>
                      <a:pt x="0" y="0"/>
                    </a:moveTo>
                    <a:lnTo>
                      <a:pt x="0" y="0"/>
                    </a:lnTo>
                    <a:lnTo>
                      <a:pt x="2" y="4"/>
                    </a:lnTo>
                    <a:lnTo>
                      <a:pt x="2" y="36"/>
                    </a:lnTo>
                    <a:lnTo>
                      <a:pt x="94" y="122"/>
                    </a:lnTo>
                    <a:lnTo>
                      <a:pt x="94" y="9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02" name="Freeform 546"/>
              <p:cNvSpPr/>
              <p:nvPr/>
            </p:nvSpPr>
            <p:spPr bwMode="auto">
              <a:xfrm>
                <a:off x="4516" y="562"/>
                <a:ext cx="38" cy="83"/>
              </a:xfrm>
              <a:custGeom>
                <a:avLst/>
                <a:gdLst>
                  <a:gd name="T0" fmla="*/ 0 w 38"/>
                  <a:gd name="T1" fmla="*/ 0 h 83"/>
                  <a:gd name="T2" fmla="*/ 0 w 38"/>
                  <a:gd name="T3" fmla="*/ 50 h 83"/>
                  <a:gd name="T4" fmla="*/ 38 w 38"/>
                  <a:gd name="T5" fmla="*/ 83 h 83"/>
                  <a:gd name="T6" fmla="*/ 38 w 38"/>
                  <a:gd name="T7" fmla="*/ 36 h 83"/>
                  <a:gd name="T8" fmla="*/ 0 w 38"/>
                  <a:gd name="T9" fmla="*/ 0 h 83"/>
                </a:gdLst>
                <a:ahLst/>
                <a:cxnLst>
                  <a:cxn ang="0">
                    <a:pos x="T0" y="T1"/>
                  </a:cxn>
                  <a:cxn ang="0">
                    <a:pos x="T2" y="T3"/>
                  </a:cxn>
                  <a:cxn ang="0">
                    <a:pos x="T4" y="T5"/>
                  </a:cxn>
                  <a:cxn ang="0">
                    <a:pos x="T6" y="T7"/>
                  </a:cxn>
                  <a:cxn ang="0">
                    <a:pos x="T8" y="T9"/>
                  </a:cxn>
                </a:cxnLst>
                <a:rect l="0" t="0" r="r" b="b"/>
                <a:pathLst>
                  <a:path w="38" h="83">
                    <a:moveTo>
                      <a:pt x="0" y="0"/>
                    </a:moveTo>
                    <a:lnTo>
                      <a:pt x="0" y="50"/>
                    </a:lnTo>
                    <a:lnTo>
                      <a:pt x="38" y="83"/>
                    </a:lnTo>
                    <a:lnTo>
                      <a:pt x="38" y="3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03" name="Freeform 547"/>
              <p:cNvSpPr/>
              <p:nvPr/>
            </p:nvSpPr>
            <p:spPr bwMode="auto">
              <a:xfrm>
                <a:off x="4516" y="562"/>
                <a:ext cx="38" cy="83"/>
              </a:xfrm>
              <a:custGeom>
                <a:avLst/>
                <a:gdLst>
                  <a:gd name="T0" fmla="*/ 0 w 38"/>
                  <a:gd name="T1" fmla="*/ 0 h 83"/>
                  <a:gd name="T2" fmla="*/ 0 w 38"/>
                  <a:gd name="T3" fmla="*/ 50 h 83"/>
                  <a:gd name="T4" fmla="*/ 38 w 38"/>
                  <a:gd name="T5" fmla="*/ 83 h 83"/>
                  <a:gd name="T6" fmla="*/ 38 w 38"/>
                  <a:gd name="T7" fmla="*/ 36 h 83"/>
                  <a:gd name="T8" fmla="*/ 0 w 38"/>
                  <a:gd name="T9" fmla="*/ 0 h 83"/>
                </a:gdLst>
                <a:ahLst/>
                <a:cxnLst>
                  <a:cxn ang="0">
                    <a:pos x="T0" y="T1"/>
                  </a:cxn>
                  <a:cxn ang="0">
                    <a:pos x="T2" y="T3"/>
                  </a:cxn>
                  <a:cxn ang="0">
                    <a:pos x="T4" y="T5"/>
                  </a:cxn>
                  <a:cxn ang="0">
                    <a:pos x="T6" y="T7"/>
                  </a:cxn>
                  <a:cxn ang="0">
                    <a:pos x="T8" y="T9"/>
                  </a:cxn>
                </a:cxnLst>
                <a:rect l="0" t="0" r="r" b="b"/>
                <a:pathLst>
                  <a:path w="38" h="83">
                    <a:moveTo>
                      <a:pt x="0" y="0"/>
                    </a:moveTo>
                    <a:lnTo>
                      <a:pt x="0" y="50"/>
                    </a:lnTo>
                    <a:lnTo>
                      <a:pt x="38" y="83"/>
                    </a:lnTo>
                    <a:lnTo>
                      <a:pt x="38" y="3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04" name="Freeform 548"/>
              <p:cNvSpPr/>
              <p:nvPr/>
            </p:nvSpPr>
            <p:spPr bwMode="auto">
              <a:xfrm>
                <a:off x="4738" y="765"/>
                <a:ext cx="24" cy="46"/>
              </a:xfrm>
              <a:custGeom>
                <a:avLst/>
                <a:gdLst>
                  <a:gd name="T0" fmla="*/ 0 w 24"/>
                  <a:gd name="T1" fmla="*/ 0 h 46"/>
                  <a:gd name="T2" fmla="*/ 0 w 24"/>
                  <a:gd name="T3" fmla="*/ 28 h 46"/>
                  <a:gd name="T4" fmla="*/ 24 w 24"/>
                  <a:gd name="T5" fmla="*/ 46 h 46"/>
                  <a:gd name="T6" fmla="*/ 24 w 24"/>
                  <a:gd name="T7" fmla="*/ 46 h 46"/>
                  <a:gd name="T8" fmla="*/ 24 w 24"/>
                  <a:gd name="T9" fmla="*/ 22 h 46"/>
                  <a:gd name="T10" fmla="*/ 0 w 24"/>
                  <a:gd name="T11" fmla="*/ 0 h 46"/>
                </a:gdLst>
                <a:ahLst/>
                <a:cxnLst>
                  <a:cxn ang="0">
                    <a:pos x="T0" y="T1"/>
                  </a:cxn>
                  <a:cxn ang="0">
                    <a:pos x="T2" y="T3"/>
                  </a:cxn>
                  <a:cxn ang="0">
                    <a:pos x="T4" y="T5"/>
                  </a:cxn>
                  <a:cxn ang="0">
                    <a:pos x="T6" y="T7"/>
                  </a:cxn>
                  <a:cxn ang="0">
                    <a:pos x="T8" y="T9"/>
                  </a:cxn>
                  <a:cxn ang="0">
                    <a:pos x="T10" y="T11"/>
                  </a:cxn>
                </a:cxnLst>
                <a:rect l="0" t="0" r="r" b="b"/>
                <a:pathLst>
                  <a:path w="24" h="46">
                    <a:moveTo>
                      <a:pt x="0" y="0"/>
                    </a:moveTo>
                    <a:lnTo>
                      <a:pt x="0" y="28"/>
                    </a:lnTo>
                    <a:lnTo>
                      <a:pt x="24" y="46"/>
                    </a:lnTo>
                    <a:lnTo>
                      <a:pt x="24" y="46"/>
                    </a:lnTo>
                    <a:lnTo>
                      <a:pt x="24" y="2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05" name="Freeform 549"/>
              <p:cNvSpPr/>
              <p:nvPr/>
            </p:nvSpPr>
            <p:spPr bwMode="auto">
              <a:xfrm>
                <a:off x="4738" y="765"/>
                <a:ext cx="24" cy="46"/>
              </a:xfrm>
              <a:custGeom>
                <a:avLst/>
                <a:gdLst>
                  <a:gd name="T0" fmla="*/ 0 w 24"/>
                  <a:gd name="T1" fmla="*/ 0 h 46"/>
                  <a:gd name="T2" fmla="*/ 0 w 24"/>
                  <a:gd name="T3" fmla="*/ 28 h 46"/>
                  <a:gd name="T4" fmla="*/ 24 w 24"/>
                  <a:gd name="T5" fmla="*/ 46 h 46"/>
                  <a:gd name="T6" fmla="*/ 24 w 24"/>
                  <a:gd name="T7" fmla="*/ 46 h 46"/>
                  <a:gd name="T8" fmla="*/ 24 w 24"/>
                  <a:gd name="T9" fmla="*/ 22 h 46"/>
                  <a:gd name="T10" fmla="*/ 0 w 24"/>
                  <a:gd name="T11" fmla="*/ 0 h 46"/>
                </a:gdLst>
                <a:ahLst/>
                <a:cxnLst>
                  <a:cxn ang="0">
                    <a:pos x="T0" y="T1"/>
                  </a:cxn>
                  <a:cxn ang="0">
                    <a:pos x="T2" y="T3"/>
                  </a:cxn>
                  <a:cxn ang="0">
                    <a:pos x="T4" y="T5"/>
                  </a:cxn>
                  <a:cxn ang="0">
                    <a:pos x="T6" y="T7"/>
                  </a:cxn>
                  <a:cxn ang="0">
                    <a:pos x="T8" y="T9"/>
                  </a:cxn>
                  <a:cxn ang="0">
                    <a:pos x="T10" y="T11"/>
                  </a:cxn>
                </a:cxnLst>
                <a:rect l="0" t="0" r="r" b="b"/>
                <a:pathLst>
                  <a:path w="24" h="46">
                    <a:moveTo>
                      <a:pt x="0" y="0"/>
                    </a:moveTo>
                    <a:lnTo>
                      <a:pt x="0" y="28"/>
                    </a:lnTo>
                    <a:lnTo>
                      <a:pt x="24" y="46"/>
                    </a:lnTo>
                    <a:lnTo>
                      <a:pt x="24" y="46"/>
                    </a:lnTo>
                    <a:lnTo>
                      <a:pt x="24" y="2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06" name="Freeform 550"/>
              <p:cNvSpPr/>
              <p:nvPr/>
            </p:nvSpPr>
            <p:spPr bwMode="auto">
              <a:xfrm>
                <a:off x="4516" y="653"/>
                <a:ext cx="94" cy="114"/>
              </a:xfrm>
              <a:custGeom>
                <a:avLst/>
                <a:gdLst>
                  <a:gd name="T0" fmla="*/ 0 w 94"/>
                  <a:gd name="T1" fmla="*/ 0 h 114"/>
                  <a:gd name="T2" fmla="*/ 0 w 94"/>
                  <a:gd name="T3" fmla="*/ 50 h 114"/>
                  <a:gd name="T4" fmla="*/ 94 w 94"/>
                  <a:gd name="T5" fmla="*/ 114 h 114"/>
                  <a:gd name="T6" fmla="*/ 94 w 94"/>
                  <a:gd name="T7" fmla="*/ 74 h 114"/>
                  <a:gd name="T8" fmla="*/ 0 w 94"/>
                  <a:gd name="T9" fmla="*/ 0 h 114"/>
                </a:gdLst>
                <a:ahLst/>
                <a:cxnLst>
                  <a:cxn ang="0">
                    <a:pos x="T0" y="T1"/>
                  </a:cxn>
                  <a:cxn ang="0">
                    <a:pos x="T2" y="T3"/>
                  </a:cxn>
                  <a:cxn ang="0">
                    <a:pos x="T4" y="T5"/>
                  </a:cxn>
                  <a:cxn ang="0">
                    <a:pos x="T6" y="T7"/>
                  </a:cxn>
                  <a:cxn ang="0">
                    <a:pos x="T8" y="T9"/>
                  </a:cxn>
                </a:cxnLst>
                <a:rect l="0" t="0" r="r" b="b"/>
                <a:pathLst>
                  <a:path w="94" h="114">
                    <a:moveTo>
                      <a:pt x="0" y="0"/>
                    </a:moveTo>
                    <a:lnTo>
                      <a:pt x="0" y="50"/>
                    </a:lnTo>
                    <a:lnTo>
                      <a:pt x="94" y="114"/>
                    </a:lnTo>
                    <a:lnTo>
                      <a:pt x="94" y="7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07" name="Freeform 551"/>
              <p:cNvSpPr/>
              <p:nvPr/>
            </p:nvSpPr>
            <p:spPr bwMode="auto">
              <a:xfrm>
                <a:off x="4516" y="653"/>
                <a:ext cx="94" cy="114"/>
              </a:xfrm>
              <a:custGeom>
                <a:avLst/>
                <a:gdLst>
                  <a:gd name="T0" fmla="*/ 0 w 94"/>
                  <a:gd name="T1" fmla="*/ 0 h 114"/>
                  <a:gd name="T2" fmla="*/ 0 w 94"/>
                  <a:gd name="T3" fmla="*/ 50 h 114"/>
                  <a:gd name="T4" fmla="*/ 94 w 94"/>
                  <a:gd name="T5" fmla="*/ 114 h 114"/>
                  <a:gd name="T6" fmla="*/ 94 w 94"/>
                  <a:gd name="T7" fmla="*/ 74 h 114"/>
                  <a:gd name="T8" fmla="*/ 0 w 94"/>
                  <a:gd name="T9" fmla="*/ 0 h 114"/>
                </a:gdLst>
                <a:ahLst/>
                <a:cxnLst>
                  <a:cxn ang="0">
                    <a:pos x="T0" y="T1"/>
                  </a:cxn>
                  <a:cxn ang="0">
                    <a:pos x="T2" y="T3"/>
                  </a:cxn>
                  <a:cxn ang="0">
                    <a:pos x="T4" y="T5"/>
                  </a:cxn>
                  <a:cxn ang="0">
                    <a:pos x="T6" y="T7"/>
                  </a:cxn>
                  <a:cxn ang="0">
                    <a:pos x="T8" y="T9"/>
                  </a:cxn>
                </a:cxnLst>
                <a:rect l="0" t="0" r="r" b="b"/>
                <a:pathLst>
                  <a:path w="94" h="114">
                    <a:moveTo>
                      <a:pt x="0" y="0"/>
                    </a:moveTo>
                    <a:lnTo>
                      <a:pt x="0" y="50"/>
                    </a:lnTo>
                    <a:lnTo>
                      <a:pt x="94" y="114"/>
                    </a:lnTo>
                    <a:lnTo>
                      <a:pt x="94" y="7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08" name="Freeform 552"/>
              <p:cNvSpPr/>
              <p:nvPr/>
            </p:nvSpPr>
            <p:spPr bwMode="auto">
              <a:xfrm>
                <a:off x="4632" y="745"/>
                <a:ext cx="28" cy="56"/>
              </a:xfrm>
              <a:custGeom>
                <a:avLst/>
                <a:gdLst>
                  <a:gd name="T0" fmla="*/ 0 w 28"/>
                  <a:gd name="T1" fmla="*/ 0 h 56"/>
                  <a:gd name="T2" fmla="*/ 2 w 28"/>
                  <a:gd name="T3" fmla="*/ 2 h 56"/>
                  <a:gd name="T4" fmla="*/ 2 w 28"/>
                  <a:gd name="T5" fmla="*/ 38 h 56"/>
                  <a:gd name="T6" fmla="*/ 28 w 28"/>
                  <a:gd name="T7" fmla="*/ 56 h 56"/>
                  <a:gd name="T8" fmla="*/ 28 w 28"/>
                  <a:gd name="T9" fmla="*/ 20 h 56"/>
                  <a:gd name="T10" fmla="*/ 0 w 28"/>
                  <a:gd name="T11" fmla="*/ 0 h 56"/>
                </a:gdLst>
                <a:ahLst/>
                <a:cxnLst>
                  <a:cxn ang="0">
                    <a:pos x="T0" y="T1"/>
                  </a:cxn>
                  <a:cxn ang="0">
                    <a:pos x="T2" y="T3"/>
                  </a:cxn>
                  <a:cxn ang="0">
                    <a:pos x="T4" y="T5"/>
                  </a:cxn>
                  <a:cxn ang="0">
                    <a:pos x="T6" y="T7"/>
                  </a:cxn>
                  <a:cxn ang="0">
                    <a:pos x="T8" y="T9"/>
                  </a:cxn>
                  <a:cxn ang="0">
                    <a:pos x="T10" y="T11"/>
                  </a:cxn>
                </a:cxnLst>
                <a:rect l="0" t="0" r="r" b="b"/>
                <a:pathLst>
                  <a:path w="28" h="56">
                    <a:moveTo>
                      <a:pt x="0" y="0"/>
                    </a:moveTo>
                    <a:lnTo>
                      <a:pt x="2" y="2"/>
                    </a:lnTo>
                    <a:lnTo>
                      <a:pt x="2" y="38"/>
                    </a:lnTo>
                    <a:lnTo>
                      <a:pt x="28" y="56"/>
                    </a:lnTo>
                    <a:lnTo>
                      <a:pt x="28"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09" name="Freeform 553"/>
              <p:cNvSpPr/>
              <p:nvPr/>
            </p:nvSpPr>
            <p:spPr bwMode="auto">
              <a:xfrm>
                <a:off x="4632" y="745"/>
                <a:ext cx="28" cy="56"/>
              </a:xfrm>
              <a:custGeom>
                <a:avLst/>
                <a:gdLst>
                  <a:gd name="T0" fmla="*/ 0 w 28"/>
                  <a:gd name="T1" fmla="*/ 0 h 56"/>
                  <a:gd name="T2" fmla="*/ 2 w 28"/>
                  <a:gd name="T3" fmla="*/ 2 h 56"/>
                  <a:gd name="T4" fmla="*/ 2 w 28"/>
                  <a:gd name="T5" fmla="*/ 38 h 56"/>
                  <a:gd name="T6" fmla="*/ 28 w 28"/>
                  <a:gd name="T7" fmla="*/ 56 h 56"/>
                  <a:gd name="T8" fmla="*/ 28 w 28"/>
                  <a:gd name="T9" fmla="*/ 20 h 56"/>
                  <a:gd name="T10" fmla="*/ 0 w 28"/>
                  <a:gd name="T11" fmla="*/ 0 h 56"/>
                </a:gdLst>
                <a:ahLst/>
                <a:cxnLst>
                  <a:cxn ang="0">
                    <a:pos x="T0" y="T1"/>
                  </a:cxn>
                  <a:cxn ang="0">
                    <a:pos x="T2" y="T3"/>
                  </a:cxn>
                  <a:cxn ang="0">
                    <a:pos x="T4" y="T5"/>
                  </a:cxn>
                  <a:cxn ang="0">
                    <a:pos x="T6" y="T7"/>
                  </a:cxn>
                  <a:cxn ang="0">
                    <a:pos x="T8" y="T9"/>
                  </a:cxn>
                  <a:cxn ang="0">
                    <a:pos x="T10" y="T11"/>
                  </a:cxn>
                </a:cxnLst>
                <a:rect l="0" t="0" r="r" b="b"/>
                <a:pathLst>
                  <a:path w="28" h="56">
                    <a:moveTo>
                      <a:pt x="0" y="0"/>
                    </a:moveTo>
                    <a:lnTo>
                      <a:pt x="2" y="2"/>
                    </a:lnTo>
                    <a:lnTo>
                      <a:pt x="2" y="38"/>
                    </a:lnTo>
                    <a:lnTo>
                      <a:pt x="28" y="56"/>
                    </a:lnTo>
                    <a:lnTo>
                      <a:pt x="28" y="2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10" name="Freeform 554"/>
              <p:cNvSpPr/>
              <p:nvPr/>
            </p:nvSpPr>
            <p:spPr bwMode="auto">
              <a:xfrm>
                <a:off x="4684" y="785"/>
                <a:ext cx="78" cy="84"/>
              </a:xfrm>
              <a:custGeom>
                <a:avLst/>
                <a:gdLst>
                  <a:gd name="T0" fmla="*/ 0 w 78"/>
                  <a:gd name="T1" fmla="*/ 0 h 84"/>
                  <a:gd name="T2" fmla="*/ 0 w 78"/>
                  <a:gd name="T3" fmla="*/ 0 h 84"/>
                  <a:gd name="T4" fmla="*/ 0 w 78"/>
                  <a:gd name="T5" fmla="*/ 32 h 84"/>
                  <a:gd name="T6" fmla="*/ 78 w 78"/>
                  <a:gd name="T7" fmla="*/ 84 h 84"/>
                  <a:gd name="T8" fmla="*/ 78 w 78"/>
                  <a:gd name="T9" fmla="*/ 84 h 84"/>
                  <a:gd name="T10" fmla="*/ 78 w 78"/>
                  <a:gd name="T11" fmla="*/ 60 h 84"/>
                  <a:gd name="T12" fmla="*/ 0 w 78"/>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78" h="84">
                    <a:moveTo>
                      <a:pt x="0" y="0"/>
                    </a:moveTo>
                    <a:lnTo>
                      <a:pt x="0" y="0"/>
                    </a:lnTo>
                    <a:lnTo>
                      <a:pt x="0" y="32"/>
                    </a:lnTo>
                    <a:lnTo>
                      <a:pt x="78" y="84"/>
                    </a:lnTo>
                    <a:lnTo>
                      <a:pt x="78" y="84"/>
                    </a:lnTo>
                    <a:lnTo>
                      <a:pt x="78" y="6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11" name="Freeform 555"/>
              <p:cNvSpPr/>
              <p:nvPr/>
            </p:nvSpPr>
            <p:spPr bwMode="auto">
              <a:xfrm>
                <a:off x="4684" y="785"/>
                <a:ext cx="78" cy="84"/>
              </a:xfrm>
              <a:custGeom>
                <a:avLst/>
                <a:gdLst>
                  <a:gd name="T0" fmla="*/ 0 w 78"/>
                  <a:gd name="T1" fmla="*/ 0 h 84"/>
                  <a:gd name="T2" fmla="*/ 0 w 78"/>
                  <a:gd name="T3" fmla="*/ 0 h 84"/>
                  <a:gd name="T4" fmla="*/ 0 w 78"/>
                  <a:gd name="T5" fmla="*/ 32 h 84"/>
                  <a:gd name="T6" fmla="*/ 78 w 78"/>
                  <a:gd name="T7" fmla="*/ 84 h 84"/>
                  <a:gd name="T8" fmla="*/ 78 w 78"/>
                  <a:gd name="T9" fmla="*/ 84 h 84"/>
                  <a:gd name="T10" fmla="*/ 78 w 78"/>
                  <a:gd name="T11" fmla="*/ 60 h 84"/>
                  <a:gd name="T12" fmla="*/ 0 w 78"/>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78" h="84">
                    <a:moveTo>
                      <a:pt x="0" y="0"/>
                    </a:moveTo>
                    <a:lnTo>
                      <a:pt x="0" y="0"/>
                    </a:lnTo>
                    <a:lnTo>
                      <a:pt x="0" y="32"/>
                    </a:lnTo>
                    <a:lnTo>
                      <a:pt x="78" y="84"/>
                    </a:lnTo>
                    <a:lnTo>
                      <a:pt x="78" y="84"/>
                    </a:lnTo>
                    <a:lnTo>
                      <a:pt x="78" y="6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12" name="Freeform 556"/>
              <p:cNvSpPr/>
              <p:nvPr/>
            </p:nvSpPr>
            <p:spPr bwMode="auto">
              <a:xfrm>
                <a:off x="4516" y="743"/>
                <a:ext cx="30" cy="66"/>
              </a:xfrm>
              <a:custGeom>
                <a:avLst/>
                <a:gdLst>
                  <a:gd name="T0" fmla="*/ 0 w 30"/>
                  <a:gd name="T1" fmla="*/ 0 h 66"/>
                  <a:gd name="T2" fmla="*/ 0 w 30"/>
                  <a:gd name="T3" fmla="*/ 0 h 66"/>
                  <a:gd name="T4" fmla="*/ 0 w 30"/>
                  <a:gd name="T5" fmla="*/ 50 h 66"/>
                  <a:gd name="T6" fmla="*/ 30 w 30"/>
                  <a:gd name="T7" fmla="*/ 66 h 66"/>
                  <a:gd name="T8" fmla="*/ 30 w 30"/>
                  <a:gd name="T9" fmla="*/ 66 h 66"/>
                  <a:gd name="T10" fmla="*/ 30 w 30"/>
                  <a:gd name="T11" fmla="*/ 20 h 66"/>
                  <a:gd name="T12" fmla="*/ 0 w 30"/>
                  <a:gd name="T13" fmla="*/ 0 h 66"/>
                </a:gdLst>
                <a:ahLst/>
                <a:cxnLst>
                  <a:cxn ang="0">
                    <a:pos x="T0" y="T1"/>
                  </a:cxn>
                  <a:cxn ang="0">
                    <a:pos x="T2" y="T3"/>
                  </a:cxn>
                  <a:cxn ang="0">
                    <a:pos x="T4" y="T5"/>
                  </a:cxn>
                  <a:cxn ang="0">
                    <a:pos x="T6" y="T7"/>
                  </a:cxn>
                  <a:cxn ang="0">
                    <a:pos x="T8" y="T9"/>
                  </a:cxn>
                  <a:cxn ang="0">
                    <a:pos x="T10" y="T11"/>
                  </a:cxn>
                  <a:cxn ang="0">
                    <a:pos x="T12" y="T13"/>
                  </a:cxn>
                </a:cxnLst>
                <a:rect l="0" t="0" r="r" b="b"/>
                <a:pathLst>
                  <a:path w="30" h="66">
                    <a:moveTo>
                      <a:pt x="0" y="0"/>
                    </a:moveTo>
                    <a:lnTo>
                      <a:pt x="0" y="0"/>
                    </a:lnTo>
                    <a:lnTo>
                      <a:pt x="0" y="50"/>
                    </a:lnTo>
                    <a:lnTo>
                      <a:pt x="30" y="66"/>
                    </a:lnTo>
                    <a:lnTo>
                      <a:pt x="30" y="66"/>
                    </a:lnTo>
                    <a:lnTo>
                      <a:pt x="30"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13" name="Freeform 557"/>
              <p:cNvSpPr/>
              <p:nvPr/>
            </p:nvSpPr>
            <p:spPr bwMode="auto">
              <a:xfrm>
                <a:off x="4516" y="743"/>
                <a:ext cx="30" cy="66"/>
              </a:xfrm>
              <a:custGeom>
                <a:avLst/>
                <a:gdLst>
                  <a:gd name="T0" fmla="*/ 0 w 30"/>
                  <a:gd name="T1" fmla="*/ 0 h 66"/>
                  <a:gd name="T2" fmla="*/ 0 w 30"/>
                  <a:gd name="T3" fmla="*/ 0 h 66"/>
                  <a:gd name="T4" fmla="*/ 0 w 30"/>
                  <a:gd name="T5" fmla="*/ 50 h 66"/>
                  <a:gd name="T6" fmla="*/ 30 w 30"/>
                  <a:gd name="T7" fmla="*/ 66 h 66"/>
                  <a:gd name="T8" fmla="*/ 30 w 30"/>
                  <a:gd name="T9" fmla="*/ 66 h 66"/>
                  <a:gd name="T10" fmla="*/ 30 w 30"/>
                  <a:gd name="T11" fmla="*/ 20 h 66"/>
                  <a:gd name="T12" fmla="*/ 0 w 30"/>
                  <a:gd name="T13" fmla="*/ 0 h 66"/>
                </a:gdLst>
                <a:ahLst/>
                <a:cxnLst>
                  <a:cxn ang="0">
                    <a:pos x="T0" y="T1"/>
                  </a:cxn>
                  <a:cxn ang="0">
                    <a:pos x="T2" y="T3"/>
                  </a:cxn>
                  <a:cxn ang="0">
                    <a:pos x="T4" y="T5"/>
                  </a:cxn>
                  <a:cxn ang="0">
                    <a:pos x="T6" y="T7"/>
                  </a:cxn>
                  <a:cxn ang="0">
                    <a:pos x="T8" y="T9"/>
                  </a:cxn>
                  <a:cxn ang="0">
                    <a:pos x="T10" y="T11"/>
                  </a:cxn>
                  <a:cxn ang="0">
                    <a:pos x="T12" y="T13"/>
                  </a:cxn>
                </a:cxnLst>
                <a:rect l="0" t="0" r="r" b="b"/>
                <a:pathLst>
                  <a:path w="30" h="66">
                    <a:moveTo>
                      <a:pt x="0" y="0"/>
                    </a:moveTo>
                    <a:lnTo>
                      <a:pt x="0" y="0"/>
                    </a:lnTo>
                    <a:lnTo>
                      <a:pt x="0" y="50"/>
                    </a:lnTo>
                    <a:lnTo>
                      <a:pt x="30" y="66"/>
                    </a:lnTo>
                    <a:lnTo>
                      <a:pt x="30" y="66"/>
                    </a:lnTo>
                    <a:lnTo>
                      <a:pt x="30" y="2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14" name="Freeform 558"/>
              <p:cNvSpPr/>
              <p:nvPr/>
            </p:nvSpPr>
            <p:spPr bwMode="auto">
              <a:xfrm>
                <a:off x="4570" y="779"/>
                <a:ext cx="28" cy="58"/>
              </a:xfrm>
              <a:custGeom>
                <a:avLst/>
                <a:gdLst>
                  <a:gd name="T0" fmla="*/ 0 w 28"/>
                  <a:gd name="T1" fmla="*/ 0 h 58"/>
                  <a:gd name="T2" fmla="*/ 0 w 28"/>
                  <a:gd name="T3" fmla="*/ 0 h 58"/>
                  <a:gd name="T4" fmla="*/ 0 w 28"/>
                  <a:gd name="T5" fmla="*/ 44 h 58"/>
                  <a:gd name="T6" fmla="*/ 28 w 28"/>
                  <a:gd name="T7" fmla="*/ 58 h 58"/>
                  <a:gd name="T8" fmla="*/ 28 w 28"/>
                  <a:gd name="T9" fmla="*/ 16 h 58"/>
                  <a:gd name="T10" fmla="*/ 0 w 28"/>
                  <a:gd name="T11" fmla="*/ 0 h 58"/>
                </a:gdLst>
                <a:ahLst/>
                <a:cxnLst>
                  <a:cxn ang="0">
                    <a:pos x="T0" y="T1"/>
                  </a:cxn>
                  <a:cxn ang="0">
                    <a:pos x="T2" y="T3"/>
                  </a:cxn>
                  <a:cxn ang="0">
                    <a:pos x="T4" y="T5"/>
                  </a:cxn>
                  <a:cxn ang="0">
                    <a:pos x="T6" y="T7"/>
                  </a:cxn>
                  <a:cxn ang="0">
                    <a:pos x="T8" y="T9"/>
                  </a:cxn>
                  <a:cxn ang="0">
                    <a:pos x="T10" y="T11"/>
                  </a:cxn>
                </a:cxnLst>
                <a:rect l="0" t="0" r="r" b="b"/>
                <a:pathLst>
                  <a:path w="28" h="58">
                    <a:moveTo>
                      <a:pt x="0" y="0"/>
                    </a:moveTo>
                    <a:lnTo>
                      <a:pt x="0" y="0"/>
                    </a:lnTo>
                    <a:lnTo>
                      <a:pt x="0" y="44"/>
                    </a:lnTo>
                    <a:lnTo>
                      <a:pt x="28" y="58"/>
                    </a:lnTo>
                    <a:lnTo>
                      <a:pt x="28" y="1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15" name="Freeform 559"/>
              <p:cNvSpPr/>
              <p:nvPr/>
            </p:nvSpPr>
            <p:spPr bwMode="auto">
              <a:xfrm>
                <a:off x="4570" y="779"/>
                <a:ext cx="28" cy="58"/>
              </a:xfrm>
              <a:custGeom>
                <a:avLst/>
                <a:gdLst>
                  <a:gd name="T0" fmla="*/ 0 w 28"/>
                  <a:gd name="T1" fmla="*/ 0 h 58"/>
                  <a:gd name="T2" fmla="*/ 0 w 28"/>
                  <a:gd name="T3" fmla="*/ 0 h 58"/>
                  <a:gd name="T4" fmla="*/ 0 w 28"/>
                  <a:gd name="T5" fmla="*/ 44 h 58"/>
                  <a:gd name="T6" fmla="*/ 28 w 28"/>
                  <a:gd name="T7" fmla="*/ 58 h 58"/>
                  <a:gd name="T8" fmla="*/ 28 w 28"/>
                  <a:gd name="T9" fmla="*/ 16 h 58"/>
                  <a:gd name="T10" fmla="*/ 0 w 28"/>
                  <a:gd name="T11" fmla="*/ 0 h 58"/>
                </a:gdLst>
                <a:ahLst/>
                <a:cxnLst>
                  <a:cxn ang="0">
                    <a:pos x="T0" y="T1"/>
                  </a:cxn>
                  <a:cxn ang="0">
                    <a:pos x="T2" y="T3"/>
                  </a:cxn>
                  <a:cxn ang="0">
                    <a:pos x="T4" y="T5"/>
                  </a:cxn>
                  <a:cxn ang="0">
                    <a:pos x="T6" y="T7"/>
                  </a:cxn>
                  <a:cxn ang="0">
                    <a:pos x="T8" y="T9"/>
                  </a:cxn>
                  <a:cxn ang="0">
                    <a:pos x="T10" y="T11"/>
                  </a:cxn>
                </a:cxnLst>
                <a:rect l="0" t="0" r="r" b="b"/>
                <a:pathLst>
                  <a:path w="28" h="58">
                    <a:moveTo>
                      <a:pt x="0" y="0"/>
                    </a:moveTo>
                    <a:lnTo>
                      <a:pt x="0" y="0"/>
                    </a:lnTo>
                    <a:lnTo>
                      <a:pt x="0" y="44"/>
                    </a:lnTo>
                    <a:lnTo>
                      <a:pt x="28" y="58"/>
                    </a:lnTo>
                    <a:lnTo>
                      <a:pt x="28" y="1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16" name="Freeform 560"/>
              <p:cNvSpPr/>
              <p:nvPr/>
            </p:nvSpPr>
            <p:spPr bwMode="auto">
              <a:xfrm>
                <a:off x="4622" y="811"/>
                <a:ext cx="80" cy="84"/>
              </a:xfrm>
              <a:custGeom>
                <a:avLst/>
                <a:gdLst>
                  <a:gd name="T0" fmla="*/ 0 w 80"/>
                  <a:gd name="T1" fmla="*/ 0 h 84"/>
                  <a:gd name="T2" fmla="*/ 0 w 80"/>
                  <a:gd name="T3" fmla="*/ 40 h 84"/>
                  <a:gd name="T4" fmla="*/ 80 w 80"/>
                  <a:gd name="T5" fmla="*/ 84 h 84"/>
                  <a:gd name="T6" fmla="*/ 80 w 80"/>
                  <a:gd name="T7" fmla="*/ 52 h 84"/>
                  <a:gd name="T8" fmla="*/ 0 w 80"/>
                  <a:gd name="T9" fmla="*/ 0 h 84"/>
                </a:gdLst>
                <a:ahLst/>
                <a:cxnLst>
                  <a:cxn ang="0">
                    <a:pos x="T0" y="T1"/>
                  </a:cxn>
                  <a:cxn ang="0">
                    <a:pos x="T2" y="T3"/>
                  </a:cxn>
                  <a:cxn ang="0">
                    <a:pos x="T4" y="T5"/>
                  </a:cxn>
                  <a:cxn ang="0">
                    <a:pos x="T6" y="T7"/>
                  </a:cxn>
                  <a:cxn ang="0">
                    <a:pos x="T8" y="T9"/>
                  </a:cxn>
                </a:cxnLst>
                <a:rect l="0" t="0" r="r" b="b"/>
                <a:pathLst>
                  <a:path w="80" h="84">
                    <a:moveTo>
                      <a:pt x="0" y="0"/>
                    </a:moveTo>
                    <a:lnTo>
                      <a:pt x="0" y="40"/>
                    </a:lnTo>
                    <a:lnTo>
                      <a:pt x="80" y="84"/>
                    </a:lnTo>
                    <a:lnTo>
                      <a:pt x="80" y="5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17" name="Freeform 561"/>
              <p:cNvSpPr/>
              <p:nvPr/>
            </p:nvSpPr>
            <p:spPr bwMode="auto">
              <a:xfrm>
                <a:off x="4622" y="811"/>
                <a:ext cx="80" cy="84"/>
              </a:xfrm>
              <a:custGeom>
                <a:avLst/>
                <a:gdLst>
                  <a:gd name="T0" fmla="*/ 0 w 80"/>
                  <a:gd name="T1" fmla="*/ 0 h 84"/>
                  <a:gd name="T2" fmla="*/ 0 w 80"/>
                  <a:gd name="T3" fmla="*/ 40 h 84"/>
                  <a:gd name="T4" fmla="*/ 80 w 80"/>
                  <a:gd name="T5" fmla="*/ 84 h 84"/>
                  <a:gd name="T6" fmla="*/ 80 w 80"/>
                  <a:gd name="T7" fmla="*/ 52 h 84"/>
                  <a:gd name="T8" fmla="*/ 0 w 80"/>
                  <a:gd name="T9" fmla="*/ 0 h 84"/>
                </a:gdLst>
                <a:ahLst/>
                <a:cxnLst>
                  <a:cxn ang="0">
                    <a:pos x="T0" y="T1"/>
                  </a:cxn>
                  <a:cxn ang="0">
                    <a:pos x="T2" y="T3"/>
                  </a:cxn>
                  <a:cxn ang="0">
                    <a:pos x="T4" y="T5"/>
                  </a:cxn>
                  <a:cxn ang="0">
                    <a:pos x="T6" y="T7"/>
                  </a:cxn>
                  <a:cxn ang="0">
                    <a:pos x="T8" y="T9"/>
                  </a:cxn>
                </a:cxnLst>
                <a:rect l="0" t="0" r="r" b="b"/>
                <a:pathLst>
                  <a:path w="80" h="84">
                    <a:moveTo>
                      <a:pt x="0" y="0"/>
                    </a:moveTo>
                    <a:lnTo>
                      <a:pt x="0" y="40"/>
                    </a:lnTo>
                    <a:lnTo>
                      <a:pt x="80" y="84"/>
                    </a:lnTo>
                    <a:lnTo>
                      <a:pt x="80" y="5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18" name="Freeform 562"/>
              <p:cNvSpPr/>
              <p:nvPr/>
            </p:nvSpPr>
            <p:spPr bwMode="auto">
              <a:xfrm>
                <a:off x="4726" y="879"/>
                <a:ext cx="36" cy="48"/>
              </a:xfrm>
              <a:custGeom>
                <a:avLst/>
                <a:gdLst>
                  <a:gd name="T0" fmla="*/ 0 w 36"/>
                  <a:gd name="T1" fmla="*/ 0 h 48"/>
                  <a:gd name="T2" fmla="*/ 0 w 36"/>
                  <a:gd name="T3" fmla="*/ 0 h 48"/>
                  <a:gd name="T4" fmla="*/ 0 w 36"/>
                  <a:gd name="T5" fmla="*/ 28 h 48"/>
                  <a:gd name="T6" fmla="*/ 36 w 36"/>
                  <a:gd name="T7" fmla="*/ 48 h 48"/>
                  <a:gd name="T8" fmla="*/ 36 w 36"/>
                  <a:gd name="T9" fmla="*/ 48 h 48"/>
                  <a:gd name="T10" fmla="*/ 36 w 36"/>
                  <a:gd name="T11" fmla="*/ 22 h 48"/>
                  <a:gd name="T12" fmla="*/ 0 w 36"/>
                  <a:gd name="T13" fmla="*/ 0 h 48"/>
                </a:gdLst>
                <a:ahLst/>
                <a:cxnLst>
                  <a:cxn ang="0">
                    <a:pos x="T0" y="T1"/>
                  </a:cxn>
                  <a:cxn ang="0">
                    <a:pos x="T2" y="T3"/>
                  </a:cxn>
                  <a:cxn ang="0">
                    <a:pos x="T4" y="T5"/>
                  </a:cxn>
                  <a:cxn ang="0">
                    <a:pos x="T6" y="T7"/>
                  </a:cxn>
                  <a:cxn ang="0">
                    <a:pos x="T8" y="T9"/>
                  </a:cxn>
                  <a:cxn ang="0">
                    <a:pos x="T10" y="T11"/>
                  </a:cxn>
                  <a:cxn ang="0">
                    <a:pos x="T12" y="T13"/>
                  </a:cxn>
                </a:cxnLst>
                <a:rect l="0" t="0" r="r" b="b"/>
                <a:pathLst>
                  <a:path w="36" h="48">
                    <a:moveTo>
                      <a:pt x="0" y="0"/>
                    </a:moveTo>
                    <a:lnTo>
                      <a:pt x="0" y="0"/>
                    </a:lnTo>
                    <a:lnTo>
                      <a:pt x="0" y="28"/>
                    </a:lnTo>
                    <a:lnTo>
                      <a:pt x="36" y="48"/>
                    </a:lnTo>
                    <a:lnTo>
                      <a:pt x="36" y="48"/>
                    </a:lnTo>
                    <a:lnTo>
                      <a:pt x="36" y="2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19" name="Freeform 563"/>
              <p:cNvSpPr/>
              <p:nvPr/>
            </p:nvSpPr>
            <p:spPr bwMode="auto">
              <a:xfrm>
                <a:off x="4726" y="879"/>
                <a:ext cx="36" cy="48"/>
              </a:xfrm>
              <a:custGeom>
                <a:avLst/>
                <a:gdLst>
                  <a:gd name="T0" fmla="*/ 0 w 36"/>
                  <a:gd name="T1" fmla="*/ 0 h 48"/>
                  <a:gd name="T2" fmla="*/ 0 w 36"/>
                  <a:gd name="T3" fmla="*/ 0 h 48"/>
                  <a:gd name="T4" fmla="*/ 0 w 36"/>
                  <a:gd name="T5" fmla="*/ 28 h 48"/>
                  <a:gd name="T6" fmla="*/ 36 w 36"/>
                  <a:gd name="T7" fmla="*/ 48 h 48"/>
                  <a:gd name="T8" fmla="*/ 36 w 36"/>
                  <a:gd name="T9" fmla="*/ 48 h 48"/>
                  <a:gd name="T10" fmla="*/ 36 w 36"/>
                  <a:gd name="T11" fmla="*/ 22 h 48"/>
                  <a:gd name="T12" fmla="*/ 0 w 36"/>
                  <a:gd name="T13" fmla="*/ 0 h 48"/>
                </a:gdLst>
                <a:ahLst/>
                <a:cxnLst>
                  <a:cxn ang="0">
                    <a:pos x="T0" y="T1"/>
                  </a:cxn>
                  <a:cxn ang="0">
                    <a:pos x="T2" y="T3"/>
                  </a:cxn>
                  <a:cxn ang="0">
                    <a:pos x="T4" y="T5"/>
                  </a:cxn>
                  <a:cxn ang="0">
                    <a:pos x="T6" y="T7"/>
                  </a:cxn>
                  <a:cxn ang="0">
                    <a:pos x="T8" y="T9"/>
                  </a:cxn>
                  <a:cxn ang="0">
                    <a:pos x="T10" y="T11"/>
                  </a:cxn>
                  <a:cxn ang="0">
                    <a:pos x="T12" y="T13"/>
                  </a:cxn>
                </a:cxnLst>
                <a:rect l="0" t="0" r="r" b="b"/>
                <a:pathLst>
                  <a:path w="36" h="48">
                    <a:moveTo>
                      <a:pt x="0" y="0"/>
                    </a:moveTo>
                    <a:lnTo>
                      <a:pt x="0" y="0"/>
                    </a:lnTo>
                    <a:lnTo>
                      <a:pt x="0" y="28"/>
                    </a:lnTo>
                    <a:lnTo>
                      <a:pt x="36" y="48"/>
                    </a:lnTo>
                    <a:lnTo>
                      <a:pt x="36" y="48"/>
                    </a:lnTo>
                    <a:lnTo>
                      <a:pt x="36" y="2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20" name="Freeform 564"/>
              <p:cNvSpPr/>
              <p:nvPr/>
            </p:nvSpPr>
            <p:spPr bwMode="auto">
              <a:xfrm>
                <a:off x="4516" y="833"/>
                <a:ext cx="50" cy="70"/>
              </a:xfrm>
              <a:custGeom>
                <a:avLst/>
                <a:gdLst>
                  <a:gd name="T0" fmla="*/ 0 w 50"/>
                  <a:gd name="T1" fmla="*/ 0 h 70"/>
                  <a:gd name="T2" fmla="*/ 0 w 50"/>
                  <a:gd name="T3" fmla="*/ 50 h 70"/>
                  <a:gd name="T4" fmla="*/ 50 w 50"/>
                  <a:gd name="T5" fmla="*/ 70 h 70"/>
                  <a:gd name="T6" fmla="*/ 50 w 50"/>
                  <a:gd name="T7" fmla="*/ 26 h 70"/>
                  <a:gd name="T8" fmla="*/ 0 w 50"/>
                  <a:gd name="T9" fmla="*/ 0 h 70"/>
                </a:gdLst>
                <a:ahLst/>
                <a:cxnLst>
                  <a:cxn ang="0">
                    <a:pos x="T0" y="T1"/>
                  </a:cxn>
                  <a:cxn ang="0">
                    <a:pos x="T2" y="T3"/>
                  </a:cxn>
                  <a:cxn ang="0">
                    <a:pos x="T4" y="T5"/>
                  </a:cxn>
                  <a:cxn ang="0">
                    <a:pos x="T6" y="T7"/>
                  </a:cxn>
                  <a:cxn ang="0">
                    <a:pos x="T8" y="T9"/>
                  </a:cxn>
                </a:cxnLst>
                <a:rect l="0" t="0" r="r" b="b"/>
                <a:pathLst>
                  <a:path w="50" h="70">
                    <a:moveTo>
                      <a:pt x="0" y="0"/>
                    </a:moveTo>
                    <a:lnTo>
                      <a:pt x="0" y="50"/>
                    </a:lnTo>
                    <a:lnTo>
                      <a:pt x="50" y="70"/>
                    </a:lnTo>
                    <a:lnTo>
                      <a:pt x="50" y="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21" name="Freeform 565"/>
              <p:cNvSpPr/>
              <p:nvPr/>
            </p:nvSpPr>
            <p:spPr bwMode="auto">
              <a:xfrm>
                <a:off x="4516" y="833"/>
                <a:ext cx="50" cy="70"/>
              </a:xfrm>
              <a:custGeom>
                <a:avLst/>
                <a:gdLst>
                  <a:gd name="T0" fmla="*/ 0 w 50"/>
                  <a:gd name="T1" fmla="*/ 0 h 70"/>
                  <a:gd name="T2" fmla="*/ 0 w 50"/>
                  <a:gd name="T3" fmla="*/ 50 h 70"/>
                  <a:gd name="T4" fmla="*/ 50 w 50"/>
                  <a:gd name="T5" fmla="*/ 70 h 70"/>
                  <a:gd name="T6" fmla="*/ 50 w 50"/>
                  <a:gd name="T7" fmla="*/ 26 h 70"/>
                  <a:gd name="T8" fmla="*/ 0 w 50"/>
                  <a:gd name="T9" fmla="*/ 0 h 70"/>
                </a:gdLst>
                <a:ahLst/>
                <a:cxnLst>
                  <a:cxn ang="0">
                    <a:pos x="T0" y="T1"/>
                  </a:cxn>
                  <a:cxn ang="0">
                    <a:pos x="T2" y="T3"/>
                  </a:cxn>
                  <a:cxn ang="0">
                    <a:pos x="T4" y="T5"/>
                  </a:cxn>
                  <a:cxn ang="0">
                    <a:pos x="T6" y="T7"/>
                  </a:cxn>
                  <a:cxn ang="0">
                    <a:pos x="T8" y="T9"/>
                  </a:cxn>
                </a:cxnLst>
                <a:rect l="0" t="0" r="r" b="b"/>
                <a:pathLst>
                  <a:path w="50" h="70">
                    <a:moveTo>
                      <a:pt x="0" y="0"/>
                    </a:moveTo>
                    <a:lnTo>
                      <a:pt x="0" y="50"/>
                    </a:lnTo>
                    <a:lnTo>
                      <a:pt x="50" y="70"/>
                    </a:lnTo>
                    <a:lnTo>
                      <a:pt x="50" y="2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22" name="Freeform 566"/>
              <p:cNvSpPr/>
              <p:nvPr/>
            </p:nvSpPr>
            <p:spPr bwMode="auto">
              <a:xfrm>
                <a:off x="4590" y="871"/>
                <a:ext cx="52" cy="64"/>
              </a:xfrm>
              <a:custGeom>
                <a:avLst/>
                <a:gdLst>
                  <a:gd name="T0" fmla="*/ 0 w 52"/>
                  <a:gd name="T1" fmla="*/ 0 h 64"/>
                  <a:gd name="T2" fmla="*/ 0 w 52"/>
                  <a:gd name="T3" fmla="*/ 0 h 64"/>
                  <a:gd name="T4" fmla="*/ 0 w 52"/>
                  <a:gd name="T5" fmla="*/ 42 h 64"/>
                  <a:gd name="T6" fmla="*/ 52 w 52"/>
                  <a:gd name="T7" fmla="*/ 64 h 64"/>
                  <a:gd name="T8" fmla="*/ 52 w 52"/>
                  <a:gd name="T9" fmla="*/ 26 h 64"/>
                  <a:gd name="T10" fmla="*/ 0 w 52"/>
                  <a:gd name="T11" fmla="*/ 0 h 64"/>
                </a:gdLst>
                <a:ahLst/>
                <a:cxnLst>
                  <a:cxn ang="0">
                    <a:pos x="T0" y="T1"/>
                  </a:cxn>
                  <a:cxn ang="0">
                    <a:pos x="T2" y="T3"/>
                  </a:cxn>
                  <a:cxn ang="0">
                    <a:pos x="T4" y="T5"/>
                  </a:cxn>
                  <a:cxn ang="0">
                    <a:pos x="T6" y="T7"/>
                  </a:cxn>
                  <a:cxn ang="0">
                    <a:pos x="T8" y="T9"/>
                  </a:cxn>
                  <a:cxn ang="0">
                    <a:pos x="T10" y="T11"/>
                  </a:cxn>
                </a:cxnLst>
                <a:rect l="0" t="0" r="r" b="b"/>
                <a:pathLst>
                  <a:path w="52" h="64">
                    <a:moveTo>
                      <a:pt x="0" y="0"/>
                    </a:moveTo>
                    <a:lnTo>
                      <a:pt x="0" y="0"/>
                    </a:lnTo>
                    <a:lnTo>
                      <a:pt x="0" y="42"/>
                    </a:lnTo>
                    <a:lnTo>
                      <a:pt x="52" y="64"/>
                    </a:lnTo>
                    <a:lnTo>
                      <a:pt x="52" y="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23" name="Freeform 567"/>
              <p:cNvSpPr/>
              <p:nvPr/>
            </p:nvSpPr>
            <p:spPr bwMode="auto">
              <a:xfrm>
                <a:off x="4590" y="871"/>
                <a:ext cx="52" cy="64"/>
              </a:xfrm>
              <a:custGeom>
                <a:avLst/>
                <a:gdLst>
                  <a:gd name="T0" fmla="*/ 0 w 52"/>
                  <a:gd name="T1" fmla="*/ 0 h 64"/>
                  <a:gd name="T2" fmla="*/ 0 w 52"/>
                  <a:gd name="T3" fmla="*/ 0 h 64"/>
                  <a:gd name="T4" fmla="*/ 0 w 52"/>
                  <a:gd name="T5" fmla="*/ 42 h 64"/>
                  <a:gd name="T6" fmla="*/ 52 w 52"/>
                  <a:gd name="T7" fmla="*/ 64 h 64"/>
                  <a:gd name="T8" fmla="*/ 52 w 52"/>
                  <a:gd name="T9" fmla="*/ 26 h 64"/>
                  <a:gd name="T10" fmla="*/ 0 w 52"/>
                  <a:gd name="T11" fmla="*/ 0 h 64"/>
                </a:gdLst>
                <a:ahLst/>
                <a:cxnLst>
                  <a:cxn ang="0">
                    <a:pos x="T0" y="T1"/>
                  </a:cxn>
                  <a:cxn ang="0">
                    <a:pos x="T2" y="T3"/>
                  </a:cxn>
                  <a:cxn ang="0">
                    <a:pos x="T4" y="T5"/>
                  </a:cxn>
                  <a:cxn ang="0">
                    <a:pos x="T6" y="T7"/>
                  </a:cxn>
                  <a:cxn ang="0">
                    <a:pos x="T8" y="T9"/>
                  </a:cxn>
                  <a:cxn ang="0">
                    <a:pos x="T10" y="T11"/>
                  </a:cxn>
                </a:cxnLst>
                <a:rect l="0" t="0" r="r" b="b"/>
                <a:pathLst>
                  <a:path w="52" h="64">
                    <a:moveTo>
                      <a:pt x="0" y="0"/>
                    </a:moveTo>
                    <a:lnTo>
                      <a:pt x="0" y="0"/>
                    </a:lnTo>
                    <a:lnTo>
                      <a:pt x="0" y="42"/>
                    </a:lnTo>
                    <a:lnTo>
                      <a:pt x="52" y="64"/>
                    </a:lnTo>
                    <a:lnTo>
                      <a:pt x="52" y="2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24" name="Freeform 568"/>
              <p:cNvSpPr/>
              <p:nvPr/>
            </p:nvSpPr>
            <p:spPr bwMode="auto">
              <a:xfrm>
                <a:off x="4666" y="909"/>
                <a:ext cx="96" cy="76"/>
              </a:xfrm>
              <a:custGeom>
                <a:avLst/>
                <a:gdLst>
                  <a:gd name="T0" fmla="*/ 0 w 96"/>
                  <a:gd name="T1" fmla="*/ 0 h 76"/>
                  <a:gd name="T2" fmla="*/ 0 w 96"/>
                  <a:gd name="T3" fmla="*/ 0 h 76"/>
                  <a:gd name="T4" fmla="*/ 0 w 96"/>
                  <a:gd name="T5" fmla="*/ 36 h 76"/>
                  <a:gd name="T6" fmla="*/ 96 w 96"/>
                  <a:gd name="T7" fmla="*/ 76 h 76"/>
                  <a:gd name="T8" fmla="*/ 96 w 96"/>
                  <a:gd name="T9" fmla="*/ 50 h 76"/>
                  <a:gd name="T10" fmla="*/ 0 w 96"/>
                  <a:gd name="T11" fmla="*/ 0 h 76"/>
                </a:gdLst>
                <a:ahLst/>
                <a:cxnLst>
                  <a:cxn ang="0">
                    <a:pos x="T0" y="T1"/>
                  </a:cxn>
                  <a:cxn ang="0">
                    <a:pos x="T2" y="T3"/>
                  </a:cxn>
                  <a:cxn ang="0">
                    <a:pos x="T4" y="T5"/>
                  </a:cxn>
                  <a:cxn ang="0">
                    <a:pos x="T6" y="T7"/>
                  </a:cxn>
                  <a:cxn ang="0">
                    <a:pos x="T8" y="T9"/>
                  </a:cxn>
                  <a:cxn ang="0">
                    <a:pos x="T10" y="T11"/>
                  </a:cxn>
                </a:cxnLst>
                <a:rect l="0" t="0" r="r" b="b"/>
                <a:pathLst>
                  <a:path w="96" h="76">
                    <a:moveTo>
                      <a:pt x="0" y="0"/>
                    </a:moveTo>
                    <a:lnTo>
                      <a:pt x="0" y="0"/>
                    </a:lnTo>
                    <a:lnTo>
                      <a:pt x="0" y="36"/>
                    </a:lnTo>
                    <a:lnTo>
                      <a:pt x="96" y="76"/>
                    </a:lnTo>
                    <a:lnTo>
                      <a:pt x="96" y="5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25" name="Freeform 569"/>
              <p:cNvSpPr/>
              <p:nvPr/>
            </p:nvSpPr>
            <p:spPr bwMode="auto">
              <a:xfrm>
                <a:off x="4666" y="909"/>
                <a:ext cx="96" cy="76"/>
              </a:xfrm>
              <a:custGeom>
                <a:avLst/>
                <a:gdLst>
                  <a:gd name="T0" fmla="*/ 0 w 96"/>
                  <a:gd name="T1" fmla="*/ 0 h 76"/>
                  <a:gd name="T2" fmla="*/ 0 w 96"/>
                  <a:gd name="T3" fmla="*/ 0 h 76"/>
                  <a:gd name="T4" fmla="*/ 0 w 96"/>
                  <a:gd name="T5" fmla="*/ 36 h 76"/>
                  <a:gd name="T6" fmla="*/ 96 w 96"/>
                  <a:gd name="T7" fmla="*/ 76 h 76"/>
                  <a:gd name="T8" fmla="*/ 96 w 96"/>
                  <a:gd name="T9" fmla="*/ 50 h 76"/>
                  <a:gd name="T10" fmla="*/ 0 w 96"/>
                  <a:gd name="T11" fmla="*/ 0 h 76"/>
                </a:gdLst>
                <a:ahLst/>
                <a:cxnLst>
                  <a:cxn ang="0">
                    <a:pos x="T0" y="T1"/>
                  </a:cxn>
                  <a:cxn ang="0">
                    <a:pos x="T2" y="T3"/>
                  </a:cxn>
                  <a:cxn ang="0">
                    <a:pos x="T4" y="T5"/>
                  </a:cxn>
                  <a:cxn ang="0">
                    <a:pos x="T6" y="T7"/>
                  </a:cxn>
                  <a:cxn ang="0">
                    <a:pos x="T8" y="T9"/>
                  </a:cxn>
                  <a:cxn ang="0">
                    <a:pos x="T10" y="T11"/>
                  </a:cxn>
                </a:cxnLst>
                <a:rect l="0" t="0" r="r" b="b"/>
                <a:pathLst>
                  <a:path w="96" h="76">
                    <a:moveTo>
                      <a:pt x="0" y="0"/>
                    </a:moveTo>
                    <a:lnTo>
                      <a:pt x="0" y="0"/>
                    </a:lnTo>
                    <a:lnTo>
                      <a:pt x="0" y="36"/>
                    </a:lnTo>
                    <a:lnTo>
                      <a:pt x="96" y="76"/>
                    </a:lnTo>
                    <a:lnTo>
                      <a:pt x="96" y="5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26" name="Freeform 570"/>
              <p:cNvSpPr/>
              <p:nvPr/>
            </p:nvSpPr>
            <p:spPr bwMode="auto">
              <a:xfrm>
                <a:off x="4516" y="923"/>
                <a:ext cx="94" cy="76"/>
              </a:xfrm>
              <a:custGeom>
                <a:avLst/>
                <a:gdLst>
                  <a:gd name="T0" fmla="*/ 0 w 94"/>
                  <a:gd name="T1" fmla="*/ 0 h 76"/>
                  <a:gd name="T2" fmla="*/ 0 w 94"/>
                  <a:gd name="T3" fmla="*/ 0 h 76"/>
                  <a:gd name="T4" fmla="*/ 0 w 94"/>
                  <a:gd name="T5" fmla="*/ 50 h 76"/>
                  <a:gd name="T6" fmla="*/ 94 w 94"/>
                  <a:gd name="T7" fmla="*/ 76 h 76"/>
                  <a:gd name="T8" fmla="*/ 94 w 94"/>
                  <a:gd name="T9" fmla="*/ 36 h 76"/>
                  <a:gd name="T10" fmla="*/ 0 w 94"/>
                  <a:gd name="T11" fmla="*/ 0 h 76"/>
                </a:gdLst>
                <a:ahLst/>
                <a:cxnLst>
                  <a:cxn ang="0">
                    <a:pos x="T0" y="T1"/>
                  </a:cxn>
                  <a:cxn ang="0">
                    <a:pos x="T2" y="T3"/>
                  </a:cxn>
                  <a:cxn ang="0">
                    <a:pos x="T4" y="T5"/>
                  </a:cxn>
                  <a:cxn ang="0">
                    <a:pos x="T6" y="T7"/>
                  </a:cxn>
                  <a:cxn ang="0">
                    <a:pos x="T8" y="T9"/>
                  </a:cxn>
                  <a:cxn ang="0">
                    <a:pos x="T10" y="T11"/>
                  </a:cxn>
                </a:cxnLst>
                <a:rect l="0" t="0" r="r" b="b"/>
                <a:pathLst>
                  <a:path w="94" h="76">
                    <a:moveTo>
                      <a:pt x="0" y="0"/>
                    </a:moveTo>
                    <a:lnTo>
                      <a:pt x="0" y="0"/>
                    </a:lnTo>
                    <a:lnTo>
                      <a:pt x="0" y="50"/>
                    </a:lnTo>
                    <a:lnTo>
                      <a:pt x="94" y="76"/>
                    </a:lnTo>
                    <a:lnTo>
                      <a:pt x="94" y="3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27" name="Freeform 571"/>
              <p:cNvSpPr/>
              <p:nvPr/>
            </p:nvSpPr>
            <p:spPr bwMode="auto">
              <a:xfrm>
                <a:off x="4516" y="923"/>
                <a:ext cx="94" cy="76"/>
              </a:xfrm>
              <a:custGeom>
                <a:avLst/>
                <a:gdLst>
                  <a:gd name="T0" fmla="*/ 0 w 94"/>
                  <a:gd name="T1" fmla="*/ 0 h 76"/>
                  <a:gd name="T2" fmla="*/ 0 w 94"/>
                  <a:gd name="T3" fmla="*/ 0 h 76"/>
                  <a:gd name="T4" fmla="*/ 0 w 94"/>
                  <a:gd name="T5" fmla="*/ 50 h 76"/>
                  <a:gd name="T6" fmla="*/ 94 w 94"/>
                  <a:gd name="T7" fmla="*/ 76 h 76"/>
                  <a:gd name="T8" fmla="*/ 94 w 94"/>
                  <a:gd name="T9" fmla="*/ 36 h 76"/>
                  <a:gd name="T10" fmla="*/ 0 w 94"/>
                  <a:gd name="T11" fmla="*/ 0 h 76"/>
                </a:gdLst>
                <a:ahLst/>
                <a:cxnLst>
                  <a:cxn ang="0">
                    <a:pos x="T0" y="T1"/>
                  </a:cxn>
                  <a:cxn ang="0">
                    <a:pos x="T2" y="T3"/>
                  </a:cxn>
                  <a:cxn ang="0">
                    <a:pos x="T4" y="T5"/>
                  </a:cxn>
                  <a:cxn ang="0">
                    <a:pos x="T6" y="T7"/>
                  </a:cxn>
                  <a:cxn ang="0">
                    <a:pos x="T8" y="T9"/>
                  </a:cxn>
                  <a:cxn ang="0">
                    <a:pos x="T10" y="T11"/>
                  </a:cxn>
                </a:cxnLst>
                <a:rect l="0" t="0" r="r" b="b"/>
                <a:pathLst>
                  <a:path w="94" h="76">
                    <a:moveTo>
                      <a:pt x="0" y="0"/>
                    </a:moveTo>
                    <a:lnTo>
                      <a:pt x="0" y="0"/>
                    </a:lnTo>
                    <a:lnTo>
                      <a:pt x="0" y="50"/>
                    </a:lnTo>
                    <a:lnTo>
                      <a:pt x="94" y="76"/>
                    </a:lnTo>
                    <a:lnTo>
                      <a:pt x="94" y="3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28" name="Freeform 572"/>
              <p:cNvSpPr/>
              <p:nvPr/>
            </p:nvSpPr>
            <p:spPr bwMode="auto">
              <a:xfrm>
                <a:off x="4634" y="967"/>
                <a:ext cx="68" cy="58"/>
              </a:xfrm>
              <a:custGeom>
                <a:avLst/>
                <a:gdLst>
                  <a:gd name="T0" fmla="*/ 0 w 68"/>
                  <a:gd name="T1" fmla="*/ 0 h 58"/>
                  <a:gd name="T2" fmla="*/ 0 w 68"/>
                  <a:gd name="T3" fmla="*/ 38 h 58"/>
                  <a:gd name="T4" fmla="*/ 68 w 68"/>
                  <a:gd name="T5" fmla="*/ 58 h 58"/>
                  <a:gd name="T6" fmla="*/ 68 w 68"/>
                  <a:gd name="T7" fmla="*/ 26 h 58"/>
                  <a:gd name="T8" fmla="*/ 0 w 68"/>
                  <a:gd name="T9" fmla="*/ 0 h 58"/>
                </a:gdLst>
                <a:ahLst/>
                <a:cxnLst>
                  <a:cxn ang="0">
                    <a:pos x="T0" y="T1"/>
                  </a:cxn>
                  <a:cxn ang="0">
                    <a:pos x="T2" y="T3"/>
                  </a:cxn>
                  <a:cxn ang="0">
                    <a:pos x="T4" y="T5"/>
                  </a:cxn>
                  <a:cxn ang="0">
                    <a:pos x="T6" y="T7"/>
                  </a:cxn>
                  <a:cxn ang="0">
                    <a:pos x="T8" y="T9"/>
                  </a:cxn>
                </a:cxnLst>
                <a:rect l="0" t="0" r="r" b="b"/>
                <a:pathLst>
                  <a:path w="68" h="58">
                    <a:moveTo>
                      <a:pt x="0" y="0"/>
                    </a:moveTo>
                    <a:lnTo>
                      <a:pt x="0" y="38"/>
                    </a:lnTo>
                    <a:lnTo>
                      <a:pt x="68" y="58"/>
                    </a:lnTo>
                    <a:lnTo>
                      <a:pt x="68" y="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29" name="Freeform 573"/>
              <p:cNvSpPr/>
              <p:nvPr/>
            </p:nvSpPr>
            <p:spPr bwMode="auto">
              <a:xfrm>
                <a:off x="4634" y="967"/>
                <a:ext cx="68" cy="58"/>
              </a:xfrm>
              <a:custGeom>
                <a:avLst/>
                <a:gdLst>
                  <a:gd name="T0" fmla="*/ 0 w 68"/>
                  <a:gd name="T1" fmla="*/ 0 h 58"/>
                  <a:gd name="T2" fmla="*/ 0 w 68"/>
                  <a:gd name="T3" fmla="*/ 38 h 58"/>
                  <a:gd name="T4" fmla="*/ 68 w 68"/>
                  <a:gd name="T5" fmla="*/ 58 h 58"/>
                  <a:gd name="T6" fmla="*/ 68 w 68"/>
                  <a:gd name="T7" fmla="*/ 26 h 58"/>
                  <a:gd name="T8" fmla="*/ 0 w 68"/>
                  <a:gd name="T9" fmla="*/ 0 h 58"/>
                </a:gdLst>
                <a:ahLst/>
                <a:cxnLst>
                  <a:cxn ang="0">
                    <a:pos x="T0" y="T1"/>
                  </a:cxn>
                  <a:cxn ang="0">
                    <a:pos x="T2" y="T3"/>
                  </a:cxn>
                  <a:cxn ang="0">
                    <a:pos x="T4" y="T5"/>
                  </a:cxn>
                  <a:cxn ang="0">
                    <a:pos x="T6" y="T7"/>
                  </a:cxn>
                  <a:cxn ang="0">
                    <a:pos x="T8" y="T9"/>
                  </a:cxn>
                </a:cxnLst>
                <a:rect l="0" t="0" r="r" b="b"/>
                <a:pathLst>
                  <a:path w="68" h="58">
                    <a:moveTo>
                      <a:pt x="0" y="0"/>
                    </a:moveTo>
                    <a:lnTo>
                      <a:pt x="0" y="38"/>
                    </a:lnTo>
                    <a:lnTo>
                      <a:pt x="68" y="58"/>
                    </a:lnTo>
                    <a:lnTo>
                      <a:pt x="68" y="2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30" name="Freeform 574"/>
              <p:cNvSpPr/>
              <p:nvPr/>
            </p:nvSpPr>
            <p:spPr bwMode="auto">
              <a:xfrm>
                <a:off x="4726" y="1003"/>
                <a:ext cx="36" cy="38"/>
              </a:xfrm>
              <a:custGeom>
                <a:avLst/>
                <a:gdLst>
                  <a:gd name="T0" fmla="*/ 0 w 36"/>
                  <a:gd name="T1" fmla="*/ 0 h 38"/>
                  <a:gd name="T2" fmla="*/ 0 w 36"/>
                  <a:gd name="T3" fmla="*/ 28 h 38"/>
                  <a:gd name="T4" fmla="*/ 36 w 36"/>
                  <a:gd name="T5" fmla="*/ 38 h 38"/>
                  <a:gd name="T6" fmla="*/ 36 w 36"/>
                  <a:gd name="T7" fmla="*/ 38 h 38"/>
                  <a:gd name="T8" fmla="*/ 36 w 36"/>
                  <a:gd name="T9" fmla="*/ 14 h 38"/>
                  <a:gd name="T10" fmla="*/ 0 w 36"/>
                  <a:gd name="T11" fmla="*/ 0 h 38"/>
                </a:gdLst>
                <a:ahLst/>
                <a:cxnLst>
                  <a:cxn ang="0">
                    <a:pos x="T0" y="T1"/>
                  </a:cxn>
                  <a:cxn ang="0">
                    <a:pos x="T2" y="T3"/>
                  </a:cxn>
                  <a:cxn ang="0">
                    <a:pos x="T4" y="T5"/>
                  </a:cxn>
                  <a:cxn ang="0">
                    <a:pos x="T6" y="T7"/>
                  </a:cxn>
                  <a:cxn ang="0">
                    <a:pos x="T8" y="T9"/>
                  </a:cxn>
                  <a:cxn ang="0">
                    <a:pos x="T10" y="T11"/>
                  </a:cxn>
                </a:cxnLst>
                <a:rect l="0" t="0" r="r" b="b"/>
                <a:pathLst>
                  <a:path w="36" h="38">
                    <a:moveTo>
                      <a:pt x="0" y="0"/>
                    </a:moveTo>
                    <a:lnTo>
                      <a:pt x="0" y="28"/>
                    </a:lnTo>
                    <a:lnTo>
                      <a:pt x="36" y="38"/>
                    </a:lnTo>
                    <a:lnTo>
                      <a:pt x="36" y="38"/>
                    </a:lnTo>
                    <a:lnTo>
                      <a:pt x="36" y="1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31" name="Freeform 575"/>
              <p:cNvSpPr/>
              <p:nvPr/>
            </p:nvSpPr>
            <p:spPr bwMode="auto">
              <a:xfrm>
                <a:off x="4726" y="1003"/>
                <a:ext cx="36" cy="38"/>
              </a:xfrm>
              <a:custGeom>
                <a:avLst/>
                <a:gdLst>
                  <a:gd name="T0" fmla="*/ 0 w 36"/>
                  <a:gd name="T1" fmla="*/ 0 h 38"/>
                  <a:gd name="T2" fmla="*/ 0 w 36"/>
                  <a:gd name="T3" fmla="*/ 28 h 38"/>
                  <a:gd name="T4" fmla="*/ 36 w 36"/>
                  <a:gd name="T5" fmla="*/ 38 h 38"/>
                  <a:gd name="T6" fmla="*/ 36 w 36"/>
                  <a:gd name="T7" fmla="*/ 38 h 38"/>
                  <a:gd name="T8" fmla="*/ 36 w 36"/>
                  <a:gd name="T9" fmla="*/ 14 h 38"/>
                  <a:gd name="T10" fmla="*/ 0 w 36"/>
                  <a:gd name="T11" fmla="*/ 0 h 38"/>
                </a:gdLst>
                <a:ahLst/>
                <a:cxnLst>
                  <a:cxn ang="0">
                    <a:pos x="T0" y="T1"/>
                  </a:cxn>
                  <a:cxn ang="0">
                    <a:pos x="T2" y="T3"/>
                  </a:cxn>
                  <a:cxn ang="0">
                    <a:pos x="T4" y="T5"/>
                  </a:cxn>
                  <a:cxn ang="0">
                    <a:pos x="T6" y="T7"/>
                  </a:cxn>
                  <a:cxn ang="0">
                    <a:pos x="T8" y="T9"/>
                  </a:cxn>
                  <a:cxn ang="0">
                    <a:pos x="T10" y="T11"/>
                  </a:cxn>
                </a:cxnLst>
                <a:rect l="0" t="0" r="r" b="b"/>
                <a:pathLst>
                  <a:path w="36" h="38">
                    <a:moveTo>
                      <a:pt x="0" y="0"/>
                    </a:moveTo>
                    <a:lnTo>
                      <a:pt x="0" y="28"/>
                    </a:lnTo>
                    <a:lnTo>
                      <a:pt x="36" y="38"/>
                    </a:lnTo>
                    <a:lnTo>
                      <a:pt x="36" y="38"/>
                    </a:lnTo>
                    <a:lnTo>
                      <a:pt x="36" y="1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32" name="Freeform 576"/>
              <p:cNvSpPr/>
              <p:nvPr/>
            </p:nvSpPr>
            <p:spPr bwMode="auto">
              <a:xfrm>
                <a:off x="4516" y="1011"/>
                <a:ext cx="38" cy="56"/>
              </a:xfrm>
              <a:custGeom>
                <a:avLst/>
                <a:gdLst>
                  <a:gd name="T0" fmla="*/ 0 w 38"/>
                  <a:gd name="T1" fmla="*/ 0 h 56"/>
                  <a:gd name="T2" fmla="*/ 0 w 38"/>
                  <a:gd name="T3" fmla="*/ 0 h 56"/>
                  <a:gd name="T4" fmla="*/ 0 w 38"/>
                  <a:gd name="T5" fmla="*/ 50 h 56"/>
                  <a:gd name="T6" fmla="*/ 38 w 38"/>
                  <a:gd name="T7" fmla="*/ 56 h 56"/>
                  <a:gd name="T8" fmla="*/ 38 w 38"/>
                  <a:gd name="T9" fmla="*/ 10 h 56"/>
                  <a:gd name="T10" fmla="*/ 0 w 38"/>
                  <a:gd name="T11" fmla="*/ 0 h 56"/>
                </a:gdLst>
                <a:ahLst/>
                <a:cxnLst>
                  <a:cxn ang="0">
                    <a:pos x="T0" y="T1"/>
                  </a:cxn>
                  <a:cxn ang="0">
                    <a:pos x="T2" y="T3"/>
                  </a:cxn>
                  <a:cxn ang="0">
                    <a:pos x="T4" y="T5"/>
                  </a:cxn>
                  <a:cxn ang="0">
                    <a:pos x="T6" y="T7"/>
                  </a:cxn>
                  <a:cxn ang="0">
                    <a:pos x="T8" y="T9"/>
                  </a:cxn>
                  <a:cxn ang="0">
                    <a:pos x="T10" y="T11"/>
                  </a:cxn>
                </a:cxnLst>
                <a:rect l="0" t="0" r="r" b="b"/>
                <a:pathLst>
                  <a:path w="38" h="56">
                    <a:moveTo>
                      <a:pt x="0" y="0"/>
                    </a:moveTo>
                    <a:lnTo>
                      <a:pt x="0" y="0"/>
                    </a:lnTo>
                    <a:lnTo>
                      <a:pt x="0" y="50"/>
                    </a:lnTo>
                    <a:lnTo>
                      <a:pt x="38" y="56"/>
                    </a:lnTo>
                    <a:lnTo>
                      <a:pt x="38" y="1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33" name="Freeform 577"/>
              <p:cNvSpPr/>
              <p:nvPr/>
            </p:nvSpPr>
            <p:spPr bwMode="auto">
              <a:xfrm>
                <a:off x="4516" y="1011"/>
                <a:ext cx="38" cy="56"/>
              </a:xfrm>
              <a:custGeom>
                <a:avLst/>
                <a:gdLst>
                  <a:gd name="T0" fmla="*/ 0 w 38"/>
                  <a:gd name="T1" fmla="*/ 0 h 56"/>
                  <a:gd name="T2" fmla="*/ 0 w 38"/>
                  <a:gd name="T3" fmla="*/ 0 h 56"/>
                  <a:gd name="T4" fmla="*/ 0 w 38"/>
                  <a:gd name="T5" fmla="*/ 50 h 56"/>
                  <a:gd name="T6" fmla="*/ 38 w 38"/>
                  <a:gd name="T7" fmla="*/ 56 h 56"/>
                  <a:gd name="T8" fmla="*/ 38 w 38"/>
                  <a:gd name="T9" fmla="*/ 10 h 56"/>
                  <a:gd name="T10" fmla="*/ 0 w 38"/>
                  <a:gd name="T11" fmla="*/ 0 h 56"/>
                </a:gdLst>
                <a:ahLst/>
                <a:cxnLst>
                  <a:cxn ang="0">
                    <a:pos x="T0" y="T1"/>
                  </a:cxn>
                  <a:cxn ang="0">
                    <a:pos x="T2" y="T3"/>
                  </a:cxn>
                  <a:cxn ang="0">
                    <a:pos x="T4" y="T5"/>
                  </a:cxn>
                  <a:cxn ang="0">
                    <a:pos x="T6" y="T7"/>
                  </a:cxn>
                  <a:cxn ang="0">
                    <a:pos x="T8" y="T9"/>
                  </a:cxn>
                  <a:cxn ang="0">
                    <a:pos x="T10" y="T11"/>
                  </a:cxn>
                </a:cxnLst>
                <a:rect l="0" t="0" r="r" b="b"/>
                <a:pathLst>
                  <a:path w="38" h="56">
                    <a:moveTo>
                      <a:pt x="0" y="0"/>
                    </a:moveTo>
                    <a:lnTo>
                      <a:pt x="0" y="0"/>
                    </a:lnTo>
                    <a:lnTo>
                      <a:pt x="0" y="50"/>
                    </a:lnTo>
                    <a:lnTo>
                      <a:pt x="38" y="56"/>
                    </a:lnTo>
                    <a:lnTo>
                      <a:pt x="38" y="1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34" name="Freeform 578"/>
              <p:cNvSpPr/>
              <p:nvPr/>
            </p:nvSpPr>
            <p:spPr bwMode="auto">
              <a:xfrm>
                <a:off x="4578" y="1027"/>
                <a:ext cx="56" cy="52"/>
              </a:xfrm>
              <a:custGeom>
                <a:avLst/>
                <a:gdLst>
                  <a:gd name="T0" fmla="*/ 0 w 56"/>
                  <a:gd name="T1" fmla="*/ 0 h 52"/>
                  <a:gd name="T2" fmla="*/ 0 w 56"/>
                  <a:gd name="T3" fmla="*/ 44 h 52"/>
                  <a:gd name="T4" fmla="*/ 56 w 56"/>
                  <a:gd name="T5" fmla="*/ 52 h 52"/>
                  <a:gd name="T6" fmla="*/ 56 w 56"/>
                  <a:gd name="T7" fmla="*/ 14 h 52"/>
                  <a:gd name="T8" fmla="*/ 0 w 56"/>
                  <a:gd name="T9" fmla="*/ 0 h 52"/>
                </a:gdLst>
                <a:ahLst/>
                <a:cxnLst>
                  <a:cxn ang="0">
                    <a:pos x="T0" y="T1"/>
                  </a:cxn>
                  <a:cxn ang="0">
                    <a:pos x="T2" y="T3"/>
                  </a:cxn>
                  <a:cxn ang="0">
                    <a:pos x="T4" y="T5"/>
                  </a:cxn>
                  <a:cxn ang="0">
                    <a:pos x="T6" y="T7"/>
                  </a:cxn>
                  <a:cxn ang="0">
                    <a:pos x="T8" y="T9"/>
                  </a:cxn>
                </a:cxnLst>
                <a:rect l="0" t="0" r="r" b="b"/>
                <a:pathLst>
                  <a:path w="56" h="52">
                    <a:moveTo>
                      <a:pt x="0" y="0"/>
                    </a:moveTo>
                    <a:lnTo>
                      <a:pt x="0" y="44"/>
                    </a:lnTo>
                    <a:lnTo>
                      <a:pt x="56" y="52"/>
                    </a:lnTo>
                    <a:lnTo>
                      <a:pt x="56" y="1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35" name="Freeform 579"/>
              <p:cNvSpPr/>
              <p:nvPr/>
            </p:nvSpPr>
            <p:spPr bwMode="auto">
              <a:xfrm>
                <a:off x="4578" y="1027"/>
                <a:ext cx="56" cy="52"/>
              </a:xfrm>
              <a:custGeom>
                <a:avLst/>
                <a:gdLst>
                  <a:gd name="T0" fmla="*/ 0 w 56"/>
                  <a:gd name="T1" fmla="*/ 0 h 52"/>
                  <a:gd name="T2" fmla="*/ 0 w 56"/>
                  <a:gd name="T3" fmla="*/ 44 h 52"/>
                  <a:gd name="T4" fmla="*/ 56 w 56"/>
                  <a:gd name="T5" fmla="*/ 52 h 52"/>
                  <a:gd name="T6" fmla="*/ 56 w 56"/>
                  <a:gd name="T7" fmla="*/ 14 h 52"/>
                  <a:gd name="T8" fmla="*/ 0 w 56"/>
                  <a:gd name="T9" fmla="*/ 0 h 52"/>
                </a:gdLst>
                <a:ahLst/>
                <a:cxnLst>
                  <a:cxn ang="0">
                    <a:pos x="T0" y="T1"/>
                  </a:cxn>
                  <a:cxn ang="0">
                    <a:pos x="T2" y="T3"/>
                  </a:cxn>
                  <a:cxn ang="0">
                    <a:pos x="T4" y="T5"/>
                  </a:cxn>
                  <a:cxn ang="0">
                    <a:pos x="T6" y="T7"/>
                  </a:cxn>
                  <a:cxn ang="0">
                    <a:pos x="T8" y="T9"/>
                  </a:cxn>
                </a:cxnLst>
                <a:rect l="0" t="0" r="r" b="b"/>
                <a:pathLst>
                  <a:path w="56" h="52">
                    <a:moveTo>
                      <a:pt x="0" y="0"/>
                    </a:moveTo>
                    <a:lnTo>
                      <a:pt x="0" y="44"/>
                    </a:lnTo>
                    <a:lnTo>
                      <a:pt x="56" y="52"/>
                    </a:lnTo>
                    <a:lnTo>
                      <a:pt x="56" y="1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36" name="Freeform 580"/>
              <p:cNvSpPr/>
              <p:nvPr/>
            </p:nvSpPr>
            <p:spPr bwMode="auto">
              <a:xfrm>
                <a:off x="4658" y="1047"/>
                <a:ext cx="30" cy="40"/>
              </a:xfrm>
              <a:custGeom>
                <a:avLst/>
                <a:gdLst>
                  <a:gd name="T0" fmla="*/ 0 w 30"/>
                  <a:gd name="T1" fmla="*/ 0 h 40"/>
                  <a:gd name="T2" fmla="*/ 0 w 30"/>
                  <a:gd name="T3" fmla="*/ 36 h 40"/>
                  <a:gd name="T4" fmla="*/ 30 w 30"/>
                  <a:gd name="T5" fmla="*/ 40 h 40"/>
                  <a:gd name="T6" fmla="*/ 30 w 30"/>
                  <a:gd name="T7" fmla="*/ 8 h 40"/>
                  <a:gd name="T8" fmla="*/ 0 w 30"/>
                  <a:gd name="T9" fmla="*/ 0 h 40"/>
                </a:gdLst>
                <a:ahLst/>
                <a:cxnLst>
                  <a:cxn ang="0">
                    <a:pos x="T0" y="T1"/>
                  </a:cxn>
                  <a:cxn ang="0">
                    <a:pos x="T2" y="T3"/>
                  </a:cxn>
                  <a:cxn ang="0">
                    <a:pos x="T4" y="T5"/>
                  </a:cxn>
                  <a:cxn ang="0">
                    <a:pos x="T6" y="T7"/>
                  </a:cxn>
                  <a:cxn ang="0">
                    <a:pos x="T8" y="T9"/>
                  </a:cxn>
                </a:cxnLst>
                <a:rect l="0" t="0" r="r" b="b"/>
                <a:pathLst>
                  <a:path w="30" h="40">
                    <a:moveTo>
                      <a:pt x="0" y="0"/>
                    </a:moveTo>
                    <a:lnTo>
                      <a:pt x="0" y="36"/>
                    </a:lnTo>
                    <a:lnTo>
                      <a:pt x="30" y="40"/>
                    </a:lnTo>
                    <a:lnTo>
                      <a:pt x="30" y="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37" name="Freeform 581"/>
              <p:cNvSpPr/>
              <p:nvPr/>
            </p:nvSpPr>
            <p:spPr bwMode="auto">
              <a:xfrm>
                <a:off x="4658" y="1047"/>
                <a:ext cx="30" cy="40"/>
              </a:xfrm>
              <a:custGeom>
                <a:avLst/>
                <a:gdLst>
                  <a:gd name="T0" fmla="*/ 0 w 30"/>
                  <a:gd name="T1" fmla="*/ 0 h 40"/>
                  <a:gd name="T2" fmla="*/ 0 w 30"/>
                  <a:gd name="T3" fmla="*/ 36 h 40"/>
                  <a:gd name="T4" fmla="*/ 30 w 30"/>
                  <a:gd name="T5" fmla="*/ 40 h 40"/>
                  <a:gd name="T6" fmla="*/ 30 w 30"/>
                  <a:gd name="T7" fmla="*/ 8 h 40"/>
                  <a:gd name="T8" fmla="*/ 0 w 30"/>
                  <a:gd name="T9" fmla="*/ 0 h 40"/>
                </a:gdLst>
                <a:ahLst/>
                <a:cxnLst>
                  <a:cxn ang="0">
                    <a:pos x="T0" y="T1"/>
                  </a:cxn>
                  <a:cxn ang="0">
                    <a:pos x="T2" y="T3"/>
                  </a:cxn>
                  <a:cxn ang="0">
                    <a:pos x="T4" y="T5"/>
                  </a:cxn>
                  <a:cxn ang="0">
                    <a:pos x="T6" y="T7"/>
                  </a:cxn>
                  <a:cxn ang="0">
                    <a:pos x="T8" y="T9"/>
                  </a:cxn>
                </a:cxnLst>
                <a:rect l="0" t="0" r="r" b="b"/>
                <a:pathLst>
                  <a:path w="30" h="40">
                    <a:moveTo>
                      <a:pt x="0" y="0"/>
                    </a:moveTo>
                    <a:lnTo>
                      <a:pt x="0" y="36"/>
                    </a:lnTo>
                    <a:lnTo>
                      <a:pt x="30" y="40"/>
                    </a:lnTo>
                    <a:lnTo>
                      <a:pt x="30" y="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38" name="Freeform 582"/>
              <p:cNvSpPr/>
              <p:nvPr/>
            </p:nvSpPr>
            <p:spPr bwMode="auto">
              <a:xfrm>
                <a:off x="4712" y="1061"/>
                <a:ext cx="50" cy="38"/>
              </a:xfrm>
              <a:custGeom>
                <a:avLst/>
                <a:gdLst>
                  <a:gd name="T0" fmla="*/ 0 w 50"/>
                  <a:gd name="T1" fmla="*/ 0 h 38"/>
                  <a:gd name="T2" fmla="*/ 0 w 50"/>
                  <a:gd name="T3" fmla="*/ 0 h 38"/>
                  <a:gd name="T4" fmla="*/ 0 w 50"/>
                  <a:gd name="T5" fmla="*/ 30 h 38"/>
                  <a:gd name="T6" fmla="*/ 50 w 50"/>
                  <a:gd name="T7" fmla="*/ 38 h 38"/>
                  <a:gd name="T8" fmla="*/ 50 w 50"/>
                  <a:gd name="T9" fmla="*/ 14 h 38"/>
                  <a:gd name="T10" fmla="*/ 0 w 50"/>
                  <a:gd name="T11" fmla="*/ 0 h 38"/>
                </a:gdLst>
                <a:ahLst/>
                <a:cxnLst>
                  <a:cxn ang="0">
                    <a:pos x="T0" y="T1"/>
                  </a:cxn>
                  <a:cxn ang="0">
                    <a:pos x="T2" y="T3"/>
                  </a:cxn>
                  <a:cxn ang="0">
                    <a:pos x="T4" y="T5"/>
                  </a:cxn>
                  <a:cxn ang="0">
                    <a:pos x="T6" y="T7"/>
                  </a:cxn>
                  <a:cxn ang="0">
                    <a:pos x="T8" y="T9"/>
                  </a:cxn>
                  <a:cxn ang="0">
                    <a:pos x="T10" y="T11"/>
                  </a:cxn>
                </a:cxnLst>
                <a:rect l="0" t="0" r="r" b="b"/>
                <a:pathLst>
                  <a:path w="50" h="38">
                    <a:moveTo>
                      <a:pt x="0" y="0"/>
                    </a:moveTo>
                    <a:lnTo>
                      <a:pt x="0" y="0"/>
                    </a:lnTo>
                    <a:lnTo>
                      <a:pt x="0" y="30"/>
                    </a:lnTo>
                    <a:lnTo>
                      <a:pt x="50" y="38"/>
                    </a:lnTo>
                    <a:lnTo>
                      <a:pt x="50" y="1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39" name="Freeform 583"/>
              <p:cNvSpPr/>
              <p:nvPr/>
            </p:nvSpPr>
            <p:spPr bwMode="auto">
              <a:xfrm>
                <a:off x="4712" y="1061"/>
                <a:ext cx="50" cy="38"/>
              </a:xfrm>
              <a:custGeom>
                <a:avLst/>
                <a:gdLst>
                  <a:gd name="T0" fmla="*/ 0 w 50"/>
                  <a:gd name="T1" fmla="*/ 0 h 38"/>
                  <a:gd name="T2" fmla="*/ 0 w 50"/>
                  <a:gd name="T3" fmla="*/ 0 h 38"/>
                  <a:gd name="T4" fmla="*/ 0 w 50"/>
                  <a:gd name="T5" fmla="*/ 30 h 38"/>
                  <a:gd name="T6" fmla="*/ 50 w 50"/>
                  <a:gd name="T7" fmla="*/ 38 h 38"/>
                  <a:gd name="T8" fmla="*/ 50 w 50"/>
                  <a:gd name="T9" fmla="*/ 14 h 38"/>
                  <a:gd name="T10" fmla="*/ 0 w 50"/>
                  <a:gd name="T11" fmla="*/ 0 h 38"/>
                </a:gdLst>
                <a:ahLst/>
                <a:cxnLst>
                  <a:cxn ang="0">
                    <a:pos x="T0" y="T1"/>
                  </a:cxn>
                  <a:cxn ang="0">
                    <a:pos x="T2" y="T3"/>
                  </a:cxn>
                  <a:cxn ang="0">
                    <a:pos x="T4" y="T5"/>
                  </a:cxn>
                  <a:cxn ang="0">
                    <a:pos x="T6" y="T7"/>
                  </a:cxn>
                  <a:cxn ang="0">
                    <a:pos x="T8" y="T9"/>
                  </a:cxn>
                  <a:cxn ang="0">
                    <a:pos x="T10" y="T11"/>
                  </a:cxn>
                </a:cxnLst>
                <a:rect l="0" t="0" r="r" b="b"/>
                <a:pathLst>
                  <a:path w="50" h="38">
                    <a:moveTo>
                      <a:pt x="0" y="0"/>
                    </a:moveTo>
                    <a:lnTo>
                      <a:pt x="0" y="0"/>
                    </a:lnTo>
                    <a:lnTo>
                      <a:pt x="0" y="30"/>
                    </a:lnTo>
                    <a:lnTo>
                      <a:pt x="50" y="38"/>
                    </a:lnTo>
                    <a:lnTo>
                      <a:pt x="50" y="1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40" name="Freeform 584"/>
              <p:cNvSpPr/>
              <p:nvPr/>
            </p:nvSpPr>
            <p:spPr bwMode="auto">
              <a:xfrm>
                <a:off x="4628" y="1117"/>
                <a:ext cx="30" cy="40"/>
              </a:xfrm>
              <a:custGeom>
                <a:avLst/>
                <a:gdLst>
                  <a:gd name="T0" fmla="*/ 0 w 30"/>
                  <a:gd name="T1" fmla="*/ 0 h 40"/>
                  <a:gd name="T2" fmla="*/ 0 w 30"/>
                  <a:gd name="T3" fmla="*/ 0 h 40"/>
                  <a:gd name="T4" fmla="*/ 0 w 30"/>
                  <a:gd name="T5" fmla="*/ 38 h 40"/>
                  <a:gd name="T6" fmla="*/ 30 w 30"/>
                  <a:gd name="T7" fmla="*/ 40 h 40"/>
                  <a:gd name="T8" fmla="*/ 30 w 30"/>
                  <a:gd name="T9" fmla="*/ 4 h 40"/>
                  <a:gd name="T10" fmla="*/ 0 w 30"/>
                  <a:gd name="T11" fmla="*/ 0 h 40"/>
                </a:gdLst>
                <a:ahLst/>
                <a:cxnLst>
                  <a:cxn ang="0">
                    <a:pos x="T0" y="T1"/>
                  </a:cxn>
                  <a:cxn ang="0">
                    <a:pos x="T2" y="T3"/>
                  </a:cxn>
                  <a:cxn ang="0">
                    <a:pos x="T4" y="T5"/>
                  </a:cxn>
                  <a:cxn ang="0">
                    <a:pos x="T6" y="T7"/>
                  </a:cxn>
                  <a:cxn ang="0">
                    <a:pos x="T8" y="T9"/>
                  </a:cxn>
                  <a:cxn ang="0">
                    <a:pos x="T10" y="T11"/>
                  </a:cxn>
                </a:cxnLst>
                <a:rect l="0" t="0" r="r" b="b"/>
                <a:pathLst>
                  <a:path w="30" h="40">
                    <a:moveTo>
                      <a:pt x="0" y="0"/>
                    </a:moveTo>
                    <a:lnTo>
                      <a:pt x="0" y="0"/>
                    </a:lnTo>
                    <a:lnTo>
                      <a:pt x="0" y="38"/>
                    </a:lnTo>
                    <a:lnTo>
                      <a:pt x="30" y="40"/>
                    </a:lnTo>
                    <a:lnTo>
                      <a:pt x="30" y="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41" name="Freeform 585"/>
              <p:cNvSpPr/>
              <p:nvPr/>
            </p:nvSpPr>
            <p:spPr bwMode="auto">
              <a:xfrm>
                <a:off x="4628" y="1117"/>
                <a:ext cx="30" cy="40"/>
              </a:xfrm>
              <a:custGeom>
                <a:avLst/>
                <a:gdLst>
                  <a:gd name="T0" fmla="*/ 0 w 30"/>
                  <a:gd name="T1" fmla="*/ 0 h 40"/>
                  <a:gd name="T2" fmla="*/ 0 w 30"/>
                  <a:gd name="T3" fmla="*/ 0 h 40"/>
                  <a:gd name="T4" fmla="*/ 0 w 30"/>
                  <a:gd name="T5" fmla="*/ 38 h 40"/>
                  <a:gd name="T6" fmla="*/ 30 w 30"/>
                  <a:gd name="T7" fmla="*/ 40 h 40"/>
                  <a:gd name="T8" fmla="*/ 30 w 30"/>
                  <a:gd name="T9" fmla="*/ 4 h 40"/>
                  <a:gd name="T10" fmla="*/ 0 w 30"/>
                  <a:gd name="T11" fmla="*/ 0 h 40"/>
                </a:gdLst>
                <a:ahLst/>
                <a:cxnLst>
                  <a:cxn ang="0">
                    <a:pos x="T0" y="T1"/>
                  </a:cxn>
                  <a:cxn ang="0">
                    <a:pos x="T2" y="T3"/>
                  </a:cxn>
                  <a:cxn ang="0">
                    <a:pos x="T4" y="T5"/>
                  </a:cxn>
                  <a:cxn ang="0">
                    <a:pos x="T6" y="T7"/>
                  </a:cxn>
                  <a:cxn ang="0">
                    <a:pos x="T8" y="T9"/>
                  </a:cxn>
                  <a:cxn ang="0">
                    <a:pos x="T10" y="T11"/>
                  </a:cxn>
                </a:cxnLst>
                <a:rect l="0" t="0" r="r" b="b"/>
                <a:pathLst>
                  <a:path w="30" h="40">
                    <a:moveTo>
                      <a:pt x="0" y="0"/>
                    </a:moveTo>
                    <a:lnTo>
                      <a:pt x="0" y="0"/>
                    </a:lnTo>
                    <a:lnTo>
                      <a:pt x="0" y="38"/>
                    </a:lnTo>
                    <a:lnTo>
                      <a:pt x="30" y="40"/>
                    </a:lnTo>
                    <a:lnTo>
                      <a:pt x="30" y="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42" name="Freeform 586"/>
              <p:cNvSpPr/>
              <p:nvPr/>
            </p:nvSpPr>
            <p:spPr bwMode="auto">
              <a:xfrm>
                <a:off x="4682" y="1125"/>
                <a:ext cx="80" cy="36"/>
              </a:xfrm>
              <a:custGeom>
                <a:avLst/>
                <a:gdLst>
                  <a:gd name="T0" fmla="*/ 0 w 80"/>
                  <a:gd name="T1" fmla="*/ 0 h 36"/>
                  <a:gd name="T2" fmla="*/ 0 w 80"/>
                  <a:gd name="T3" fmla="*/ 32 h 36"/>
                  <a:gd name="T4" fmla="*/ 80 w 80"/>
                  <a:gd name="T5" fmla="*/ 36 h 36"/>
                  <a:gd name="T6" fmla="*/ 80 w 80"/>
                  <a:gd name="T7" fmla="*/ 36 h 36"/>
                  <a:gd name="T8" fmla="*/ 80 w 80"/>
                  <a:gd name="T9" fmla="*/ 10 h 36"/>
                  <a:gd name="T10" fmla="*/ 0 w 80"/>
                  <a:gd name="T11" fmla="*/ 0 h 36"/>
                </a:gdLst>
                <a:ahLst/>
                <a:cxnLst>
                  <a:cxn ang="0">
                    <a:pos x="T0" y="T1"/>
                  </a:cxn>
                  <a:cxn ang="0">
                    <a:pos x="T2" y="T3"/>
                  </a:cxn>
                  <a:cxn ang="0">
                    <a:pos x="T4" y="T5"/>
                  </a:cxn>
                  <a:cxn ang="0">
                    <a:pos x="T6" y="T7"/>
                  </a:cxn>
                  <a:cxn ang="0">
                    <a:pos x="T8" y="T9"/>
                  </a:cxn>
                  <a:cxn ang="0">
                    <a:pos x="T10" y="T11"/>
                  </a:cxn>
                </a:cxnLst>
                <a:rect l="0" t="0" r="r" b="b"/>
                <a:pathLst>
                  <a:path w="80" h="36">
                    <a:moveTo>
                      <a:pt x="0" y="0"/>
                    </a:moveTo>
                    <a:lnTo>
                      <a:pt x="0" y="32"/>
                    </a:lnTo>
                    <a:lnTo>
                      <a:pt x="80" y="36"/>
                    </a:lnTo>
                    <a:lnTo>
                      <a:pt x="80" y="36"/>
                    </a:lnTo>
                    <a:lnTo>
                      <a:pt x="80" y="1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43" name="Freeform 587"/>
              <p:cNvSpPr/>
              <p:nvPr/>
            </p:nvSpPr>
            <p:spPr bwMode="auto">
              <a:xfrm>
                <a:off x="4682" y="1125"/>
                <a:ext cx="80" cy="36"/>
              </a:xfrm>
              <a:custGeom>
                <a:avLst/>
                <a:gdLst>
                  <a:gd name="T0" fmla="*/ 0 w 80"/>
                  <a:gd name="T1" fmla="*/ 0 h 36"/>
                  <a:gd name="T2" fmla="*/ 0 w 80"/>
                  <a:gd name="T3" fmla="*/ 32 h 36"/>
                  <a:gd name="T4" fmla="*/ 80 w 80"/>
                  <a:gd name="T5" fmla="*/ 36 h 36"/>
                  <a:gd name="T6" fmla="*/ 80 w 80"/>
                  <a:gd name="T7" fmla="*/ 36 h 36"/>
                  <a:gd name="T8" fmla="*/ 80 w 80"/>
                  <a:gd name="T9" fmla="*/ 10 h 36"/>
                  <a:gd name="T10" fmla="*/ 0 w 80"/>
                  <a:gd name="T11" fmla="*/ 0 h 36"/>
                </a:gdLst>
                <a:ahLst/>
                <a:cxnLst>
                  <a:cxn ang="0">
                    <a:pos x="T0" y="T1"/>
                  </a:cxn>
                  <a:cxn ang="0">
                    <a:pos x="T2" y="T3"/>
                  </a:cxn>
                  <a:cxn ang="0">
                    <a:pos x="T4" y="T5"/>
                  </a:cxn>
                  <a:cxn ang="0">
                    <a:pos x="T6" y="T7"/>
                  </a:cxn>
                  <a:cxn ang="0">
                    <a:pos x="T8" y="T9"/>
                  </a:cxn>
                  <a:cxn ang="0">
                    <a:pos x="T10" y="T11"/>
                  </a:cxn>
                </a:cxnLst>
                <a:rect l="0" t="0" r="r" b="b"/>
                <a:pathLst>
                  <a:path w="80" h="36">
                    <a:moveTo>
                      <a:pt x="0" y="0"/>
                    </a:moveTo>
                    <a:lnTo>
                      <a:pt x="0" y="32"/>
                    </a:lnTo>
                    <a:lnTo>
                      <a:pt x="80" y="36"/>
                    </a:lnTo>
                    <a:lnTo>
                      <a:pt x="80" y="36"/>
                    </a:lnTo>
                    <a:lnTo>
                      <a:pt x="80" y="1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44" name="Freeform 588"/>
              <p:cNvSpPr/>
              <p:nvPr/>
            </p:nvSpPr>
            <p:spPr bwMode="auto">
              <a:xfrm>
                <a:off x="4516" y="1191"/>
                <a:ext cx="38" cy="50"/>
              </a:xfrm>
              <a:custGeom>
                <a:avLst/>
                <a:gdLst>
                  <a:gd name="T0" fmla="*/ 0 w 38"/>
                  <a:gd name="T1" fmla="*/ 0 h 50"/>
                  <a:gd name="T2" fmla="*/ 0 w 38"/>
                  <a:gd name="T3" fmla="*/ 0 h 50"/>
                  <a:gd name="T4" fmla="*/ 0 w 38"/>
                  <a:gd name="T5" fmla="*/ 50 h 50"/>
                  <a:gd name="T6" fmla="*/ 0 w 38"/>
                  <a:gd name="T7" fmla="*/ 50 h 50"/>
                  <a:gd name="T8" fmla="*/ 38 w 38"/>
                  <a:gd name="T9" fmla="*/ 46 h 50"/>
                  <a:gd name="T10" fmla="*/ 38 w 38"/>
                  <a:gd name="T11" fmla="*/ 0 h 50"/>
                  <a:gd name="T12" fmla="*/ 0 w 38"/>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38" h="50">
                    <a:moveTo>
                      <a:pt x="0" y="0"/>
                    </a:moveTo>
                    <a:lnTo>
                      <a:pt x="0" y="0"/>
                    </a:lnTo>
                    <a:lnTo>
                      <a:pt x="0" y="50"/>
                    </a:lnTo>
                    <a:lnTo>
                      <a:pt x="0" y="50"/>
                    </a:lnTo>
                    <a:lnTo>
                      <a:pt x="38" y="46"/>
                    </a:lnTo>
                    <a:lnTo>
                      <a:pt x="38" y="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45" name="Freeform 589"/>
              <p:cNvSpPr/>
              <p:nvPr/>
            </p:nvSpPr>
            <p:spPr bwMode="auto">
              <a:xfrm>
                <a:off x="4516" y="1191"/>
                <a:ext cx="38" cy="50"/>
              </a:xfrm>
              <a:custGeom>
                <a:avLst/>
                <a:gdLst>
                  <a:gd name="T0" fmla="*/ 0 w 38"/>
                  <a:gd name="T1" fmla="*/ 0 h 50"/>
                  <a:gd name="T2" fmla="*/ 0 w 38"/>
                  <a:gd name="T3" fmla="*/ 0 h 50"/>
                  <a:gd name="T4" fmla="*/ 0 w 38"/>
                  <a:gd name="T5" fmla="*/ 50 h 50"/>
                  <a:gd name="T6" fmla="*/ 0 w 38"/>
                  <a:gd name="T7" fmla="*/ 50 h 50"/>
                  <a:gd name="T8" fmla="*/ 38 w 38"/>
                  <a:gd name="T9" fmla="*/ 46 h 50"/>
                  <a:gd name="T10" fmla="*/ 38 w 38"/>
                  <a:gd name="T11" fmla="*/ 0 h 50"/>
                  <a:gd name="T12" fmla="*/ 0 w 38"/>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38" h="50">
                    <a:moveTo>
                      <a:pt x="0" y="0"/>
                    </a:moveTo>
                    <a:lnTo>
                      <a:pt x="0" y="0"/>
                    </a:lnTo>
                    <a:lnTo>
                      <a:pt x="0" y="50"/>
                    </a:lnTo>
                    <a:lnTo>
                      <a:pt x="0" y="50"/>
                    </a:lnTo>
                    <a:lnTo>
                      <a:pt x="38" y="46"/>
                    </a:lnTo>
                    <a:lnTo>
                      <a:pt x="38" y="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46" name="Freeform 590"/>
              <p:cNvSpPr/>
              <p:nvPr/>
            </p:nvSpPr>
            <p:spPr bwMode="auto">
              <a:xfrm>
                <a:off x="4578" y="1191"/>
                <a:ext cx="56" cy="44"/>
              </a:xfrm>
              <a:custGeom>
                <a:avLst/>
                <a:gdLst>
                  <a:gd name="T0" fmla="*/ 0 w 56"/>
                  <a:gd name="T1" fmla="*/ 0 h 44"/>
                  <a:gd name="T2" fmla="*/ 0 w 56"/>
                  <a:gd name="T3" fmla="*/ 44 h 44"/>
                  <a:gd name="T4" fmla="*/ 56 w 56"/>
                  <a:gd name="T5" fmla="*/ 40 h 44"/>
                  <a:gd name="T6" fmla="*/ 56 w 56"/>
                  <a:gd name="T7" fmla="*/ 2 h 44"/>
                  <a:gd name="T8" fmla="*/ 0 w 56"/>
                  <a:gd name="T9" fmla="*/ 0 h 44"/>
                </a:gdLst>
                <a:ahLst/>
                <a:cxnLst>
                  <a:cxn ang="0">
                    <a:pos x="T0" y="T1"/>
                  </a:cxn>
                  <a:cxn ang="0">
                    <a:pos x="T2" y="T3"/>
                  </a:cxn>
                  <a:cxn ang="0">
                    <a:pos x="T4" y="T5"/>
                  </a:cxn>
                  <a:cxn ang="0">
                    <a:pos x="T6" y="T7"/>
                  </a:cxn>
                  <a:cxn ang="0">
                    <a:pos x="T8" y="T9"/>
                  </a:cxn>
                </a:cxnLst>
                <a:rect l="0" t="0" r="r" b="b"/>
                <a:pathLst>
                  <a:path w="56" h="44">
                    <a:moveTo>
                      <a:pt x="0" y="0"/>
                    </a:moveTo>
                    <a:lnTo>
                      <a:pt x="0" y="44"/>
                    </a:lnTo>
                    <a:lnTo>
                      <a:pt x="56" y="40"/>
                    </a:lnTo>
                    <a:lnTo>
                      <a:pt x="56" y="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47" name="Freeform 591"/>
              <p:cNvSpPr/>
              <p:nvPr/>
            </p:nvSpPr>
            <p:spPr bwMode="auto">
              <a:xfrm>
                <a:off x="4578" y="1191"/>
                <a:ext cx="56" cy="44"/>
              </a:xfrm>
              <a:custGeom>
                <a:avLst/>
                <a:gdLst>
                  <a:gd name="T0" fmla="*/ 0 w 56"/>
                  <a:gd name="T1" fmla="*/ 0 h 44"/>
                  <a:gd name="T2" fmla="*/ 0 w 56"/>
                  <a:gd name="T3" fmla="*/ 44 h 44"/>
                  <a:gd name="T4" fmla="*/ 56 w 56"/>
                  <a:gd name="T5" fmla="*/ 40 h 44"/>
                  <a:gd name="T6" fmla="*/ 56 w 56"/>
                  <a:gd name="T7" fmla="*/ 2 h 44"/>
                  <a:gd name="T8" fmla="*/ 0 w 56"/>
                  <a:gd name="T9" fmla="*/ 0 h 44"/>
                </a:gdLst>
                <a:ahLst/>
                <a:cxnLst>
                  <a:cxn ang="0">
                    <a:pos x="T0" y="T1"/>
                  </a:cxn>
                  <a:cxn ang="0">
                    <a:pos x="T2" y="T3"/>
                  </a:cxn>
                  <a:cxn ang="0">
                    <a:pos x="T4" y="T5"/>
                  </a:cxn>
                  <a:cxn ang="0">
                    <a:pos x="T6" y="T7"/>
                  </a:cxn>
                  <a:cxn ang="0">
                    <a:pos x="T8" y="T9"/>
                  </a:cxn>
                </a:cxnLst>
                <a:rect l="0" t="0" r="r" b="b"/>
                <a:pathLst>
                  <a:path w="56" h="44">
                    <a:moveTo>
                      <a:pt x="0" y="0"/>
                    </a:moveTo>
                    <a:lnTo>
                      <a:pt x="0" y="44"/>
                    </a:lnTo>
                    <a:lnTo>
                      <a:pt x="56" y="40"/>
                    </a:lnTo>
                    <a:lnTo>
                      <a:pt x="56" y="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48" name="Freeform 592"/>
              <p:cNvSpPr/>
              <p:nvPr/>
            </p:nvSpPr>
            <p:spPr bwMode="auto">
              <a:xfrm>
                <a:off x="4658" y="1193"/>
                <a:ext cx="60" cy="36"/>
              </a:xfrm>
              <a:custGeom>
                <a:avLst/>
                <a:gdLst>
                  <a:gd name="T0" fmla="*/ 0 w 60"/>
                  <a:gd name="T1" fmla="*/ 0 h 36"/>
                  <a:gd name="T2" fmla="*/ 0 w 60"/>
                  <a:gd name="T3" fmla="*/ 0 h 36"/>
                  <a:gd name="T4" fmla="*/ 0 w 60"/>
                  <a:gd name="T5" fmla="*/ 36 h 36"/>
                  <a:gd name="T6" fmla="*/ 60 w 60"/>
                  <a:gd name="T7" fmla="*/ 30 h 36"/>
                  <a:gd name="T8" fmla="*/ 60 w 60"/>
                  <a:gd name="T9" fmla="*/ 0 h 36"/>
                  <a:gd name="T10" fmla="*/ 0 w 60"/>
                  <a:gd name="T11" fmla="*/ 0 h 36"/>
                </a:gdLst>
                <a:ahLst/>
                <a:cxnLst>
                  <a:cxn ang="0">
                    <a:pos x="T0" y="T1"/>
                  </a:cxn>
                  <a:cxn ang="0">
                    <a:pos x="T2" y="T3"/>
                  </a:cxn>
                  <a:cxn ang="0">
                    <a:pos x="T4" y="T5"/>
                  </a:cxn>
                  <a:cxn ang="0">
                    <a:pos x="T6" y="T7"/>
                  </a:cxn>
                  <a:cxn ang="0">
                    <a:pos x="T8" y="T9"/>
                  </a:cxn>
                  <a:cxn ang="0">
                    <a:pos x="T10" y="T11"/>
                  </a:cxn>
                </a:cxnLst>
                <a:rect l="0" t="0" r="r" b="b"/>
                <a:pathLst>
                  <a:path w="60" h="36">
                    <a:moveTo>
                      <a:pt x="0" y="0"/>
                    </a:moveTo>
                    <a:lnTo>
                      <a:pt x="0" y="0"/>
                    </a:lnTo>
                    <a:lnTo>
                      <a:pt x="0" y="36"/>
                    </a:lnTo>
                    <a:lnTo>
                      <a:pt x="60" y="30"/>
                    </a:lnTo>
                    <a:lnTo>
                      <a:pt x="60" y="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49" name="Freeform 593"/>
              <p:cNvSpPr/>
              <p:nvPr/>
            </p:nvSpPr>
            <p:spPr bwMode="auto">
              <a:xfrm>
                <a:off x="4658" y="1193"/>
                <a:ext cx="60" cy="36"/>
              </a:xfrm>
              <a:custGeom>
                <a:avLst/>
                <a:gdLst>
                  <a:gd name="T0" fmla="*/ 0 w 60"/>
                  <a:gd name="T1" fmla="*/ 0 h 36"/>
                  <a:gd name="T2" fmla="*/ 0 w 60"/>
                  <a:gd name="T3" fmla="*/ 0 h 36"/>
                  <a:gd name="T4" fmla="*/ 0 w 60"/>
                  <a:gd name="T5" fmla="*/ 36 h 36"/>
                  <a:gd name="T6" fmla="*/ 60 w 60"/>
                  <a:gd name="T7" fmla="*/ 30 h 36"/>
                  <a:gd name="T8" fmla="*/ 60 w 60"/>
                  <a:gd name="T9" fmla="*/ 0 h 36"/>
                  <a:gd name="T10" fmla="*/ 0 w 60"/>
                  <a:gd name="T11" fmla="*/ 0 h 36"/>
                </a:gdLst>
                <a:ahLst/>
                <a:cxnLst>
                  <a:cxn ang="0">
                    <a:pos x="T0" y="T1"/>
                  </a:cxn>
                  <a:cxn ang="0">
                    <a:pos x="T2" y="T3"/>
                  </a:cxn>
                  <a:cxn ang="0">
                    <a:pos x="T4" y="T5"/>
                  </a:cxn>
                  <a:cxn ang="0">
                    <a:pos x="T6" y="T7"/>
                  </a:cxn>
                  <a:cxn ang="0">
                    <a:pos x="T8" y="T9"/>
                  </a:cxn>
                  <a:cxn ang="0">
                    <a:pos x="T10" y="T11"/>
                  </a:cxn>
                </a:cxnLst>
                <a:rect l="0" t="0" r="r" b="b"/>
                <a:pathLst>
                  <a:path w="60" h="36">
                    <a:moveTo>
                      <a:pt x="0" y="0"/>
                    </a:moveTo>
                    <a:lnTo>
                      <a:pt x="0" y="0"/>
                    </a:lnTo>
                    <a:lnTo>
                      <a:pt x="0" y="36"/>
                    </a:lnTo>
                    <a:lnTo>
                      <a:pt x="60" y="30"/>
                    </a:lnTo>
                    <a:lnTo>
                      <a:pt x="60" y="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50" name="Freeform 594"/>
              <p:cNvSpPr/>
              <p:nvPr/>
            </p:nvSpPr>
            <p:spPr bwMode="auto">
              <a:xfrm>
                <a:off x="4742" y="1193"/>
                <a:ext cx="20" cy="28"/>
              </a:xfrm>
              <a:custGeom>
                <a:avLst/>
                <a:gdLst>
                  <a:gd name="T0" fmla="*/ 0 w 20"/>
                  <a:gd name="T1" fmla="*/ 0 h 28"/>
                  <a:gd name="T2" fmla="*/ 0 w 20"/>
                  <a:gd name="T3" fmla="*/ 0 h 28"/>
                  <a:gd name="T4" fmla="*/ 0 w 20"/>
                  <a:gd name="T5" fmla="*/ 28 h 28"/>
                  <a:gd name="T6" fmla="*/ 20 w 20"/>
                  <a:gd name="T7" fmla="*/ 26 h 28"/>
                  <a:gd name="T8" fmla="*/ 20 w 20"/>
                  <a:gd name="T9" fmla="*/ 2 h 28"/>
                  <a:gd name="T10" fmla="*/ 0 w 20"/>
                  <a:gd name="T11" fmla="*/ 0 h 28"/>
                </a:gdLst>
                <a:ahLst/>
                <a:cxnLst>
                  <a:cxn ang="0">
                    <a:pos x="T0" y="T1"/>
                  </a:cxn>
                  <a:cxn ang="0">
                    <a:pos x="T2" y="T3"/>
                  </a:cxn>
                  <a:cxn ang="0">
                    <a:pos x="T4" y="T5"/>
                  </a:cxn>
                  <a:cxn ang="0">
                    <a:pos x="T6" y="T7"/>
                  </a:cxn>
                  <a:cxn ang="0">
                    <a:pos x="T8" y="T9"/>
                  </a:cxn>
                  <a:cxn ang="0">
                    <a:pos x="T10" y="T11"/>
                  </a:cxn>
                </a:cxnLst>
                <a:rect l="0" t="0" r="r" b="b"/>
                <a:pathLst>
                  <a:path w="20" h="28">
                    <a:moveTo>
                      <a:pt x="0" y="0"/>
                    </a:moveTo>
                    <a:lnTo>
                      <a:pt x="0" y="0"/>
                    </a:lnTo>
                    <a:lnTo>
                      <a:pt x="0" y="28"/>
                    </a:lnTo>
                    <a:lnTo>
                      <a:pt x="20" y="26"/>
                    </a:lnTo>
                    <a:lnTo>
                      <a:pt x="20" y="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51" name="Freeform 595"/>
              <p:cNvSpPr/>
              <p:nvPr/>
            </p:nvSpPr>
            <p:spPr bwMode="auto">
              <a:xfrm>
                <a:off x="4742" y="1193"/>
                <a:ext cx="20" cy="28"/>
              </a:xfrm>
              <a:custGeom>
                <a:avLst/>
                <a:gdLst>
                  <a:gd name="T0" fmla="*/ 0 w 20"/>
                  <a:gd name="T1" fmla="*/ 0 h 28"/>
                  <a:gd name="T2" fmla="*/ 0 w 20"/>
                  <a:gd name="T3" fmla="*/ 0 h 28"/>
                  <a:gd name="T4" fmla="*/ 0 w 20"/>
                  <a:gd name="T5" fmla="*/ 28 h 28"/>
                  <a:gd name="T6" fmla="*/ 20 w 20"/>
                  <a:gd name="T7" fmla="*/ 26 h 28"/>
                  <a:gd name="T8" fmla="*/ 20 w 20"/>
                  <a:gd name="T9" fmla="*/ 2 h 28"/>
                  <a:gd name="T10" fmla="*/ 0 w 20"/>
                  <a:gd name="T11" fmla="*/ 0 h 28"/>
                </a:gdLst>
                <a:ahLst/>
                <a:cxnLst>
                  <a:cxn ang="0">
                    <a:pos x="T0" y="T1"/>
                  </a:cxn>
                  <a:cxn ang="0">
                    <a:pos x="T2" y="T3"/>
                  </a:cxn>
                  <a:cxn ang="0">
                    <a:pos x="T4" y="T5"/>
                  </a:cxn>
                  <a:cxn ang="0">
                    <a:pos x="T6" y="T7"/>
                  </a:cxn>
                  <a:cxn ang="0">
                    <a:pos x="T8" y="T9"/>
                  </a:cxn>
                  <a:cxn ang="0">
                    <a:pos x="T10" y="T11"/>
                  </a:cxn>
                </a:cxnLst>
                <a:rect l="0" t="0" r="r" b="b"/>
                <a:pathLst>
                  <a:path w="20" h="28">
                    <a:moveTo>
                      <a:pt x="0" y="0"/>
                    </a:moveTo>
                    <a:lnTo>
                      <a:pt x="0" y="0"/>
                    </a:lnTo>
                    <a:lnTo>
                      <a:pt x="0" y="28"/>
                    </a:lnTo>
                    <a:lnTo>
                      <a:pt x="20" y="26"/>
                    </a:lnTo>
                    <a:lnTo>
                      <a:pt x="20" y="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52" name="Freeform 596"/>
              <p:cNvSpPr/>
              <p:nvPr/>
            </p:nvSpPr>
            <p:spPr bwMode="auto">
              <a:xfrm>
                <a:off x="4634" y="1263"/>
                <a:ext cx="24" cy="43"/>
              </a:xfrm>
              <a:custGeom>
                <a:avLst/>
                <a:gdLst>
                  <a:gd name="T0" fmla="*/ 24 w 24"/>
                  <a:gd name="T1" fmla="*/ 0 h 43"/>
                  <a:gd name="T2" fmla="*/ 24 w 24"/>
                  <a:gd name="T3" fmla="*/ 0 h 43"/>
                  <a:gd name="T4" fmla="*/ 0 w 24"/>
                  <a:gd name="T5" fmla="*/ 4 h 43"/>
                  <a:gd name="T6" fmla="*/ 0 w 24"/>
                  <a:gd name="T7" fmla="*/ 43 h 43"/>
                  <a:gd name="T8" fmla="*/ 24 w 24"/>
                  <a:gd name="T9" fmla="*/ 37 h 43"/>
                  <a:gd name="T10" fmla="*/ 24 w 24"/>
                  <a:gd name="T11" fmla="*/ 0 h 43"/>
                </a:gdLst>
                <a:ahLst/>
                <a:cxnLst>
                  <a:cxn ang="0">
                    <a:pos x="T0" y="T1"/>
                  </a:cxn>
                  <a:cxn ang="0">
                    <a:pos x="T2" y="T3"/>
                  </a:cxn>
                  <a:cxn ang="0">
                    <a:pos x="T4" y="T5"/>
                  </a:cxn>
                  <a:cxn ang="0">
                    <a:pos x="T6" y="T7"/>
                  </a:cxn>
                  <a:cxn ang="0">
                    <a:pos x="T8" y="T9"/>
                  </a:cxn>
                  <a:cxn ang="0">
                    <a:pos x="T10" y="T11"/>
                  </a:cxn>
                </a:cxnLst>
                <a:rect l="0" t="0" r="r" b="b"/>
                <a:pathLst>
                  <a:path w="24" h="43">
                    <a:moveTo>
                      <a:pt x="24" y="0"/>
                    </a:moveTo>
                    <a:lnTo>
                      <a:pt x="24" y="0"/>
                    </a:lnTo>
                    <a:lnTo>
                      <a:pt x="0" y="4"/>
                    </a:lnTo>
                    <a:lnTo>
                      <a:pt x="0" y="43"/>
                    </a:lnTo>
                    <a:lnTo>
                      <a:pt x="24" y="37"/>
                    </a:lnTo>
                    <a:lnTo>
                      <a:pt x="24" y="0"/>
                    </a:lnTo>
                    <a:close/>
                  </a:path>
                </a:pathLst>
              </a:custGeom>
              <a:grpFill/>
              <a:ln>
                <a:noFill/>
              </a:ln>
            </p:spPr>
            <p:txBody>
              <a:bodyPr vert="horz" wrap="square" lIns="91440" tIns="45720" rIns="91440" bIns="45720" numCol="1" anchor="t" anchorCtr="0" compatLnSpc="1"/>
              <a:lstStyle/>
              <a:p>
                <a:endParaRPr lang="zh-CN" altLang="en-US"/>
              </a:p>
            </p:txBody>
          </p:sp>
          <p:sp>
            <p:nvSpPr>
              <p:cNvPr id="1553" name="Freeform 597"/>
              <p:cNvSpPr/>
              <p:nvPr/>
            </p:nvSpPr>
            <p:spPr bwMode="auto">
              <a:xfrm>
                <a:off x="4634" y="1263"/>
                <a:ext cx="24" cy="43"/>
              </a:xfrm>
              <a:custGeom>
                <a:avLst/>
                <a:gdLst>
                  <a:gd name="T0" fmla="*/ 24 w 24"/>
                  <a:gd name="T1" fmla="*/ 0 h 43"/>
                  <a:gd name="T2" fmla="*/ 24 w 24"/>
                  <a:gd name="T3" fmla="*/ 0 h 43"/>
                  <a:gd name="T4" fmla="*/ 0 w 24"/>
                  <a:gd name="T5" fmla="*/ 4 h 43"/>
                  <a:gd name="T6" fmla="*/ 0 w 24"/>
                  <a:gd name="T7" fmla="*/ 43 h 43"/>
                  <a:gd name="T8" fmla="*/ 24 w 24"/>
                  <a:gd name="T9" fmla="*/ 37 h 43"/>
                  <a:gd name="T10" fmla="*/ 24 w 24"/>
                  <a:gd name="T11" fmla="*/ 0 h 43"/>
                </a:gdLst>
                <a:ahLst/>
                <a:cxnLst>
                  <a:cxn ang="0">
                    <a:pos x="T0" y="T1"/>
                  </a:cxn>
                  <a:cxn ang="0">
                    <a:pos x="T2" y="T3"/>
                  </a:cxn>
                  <a:cxn ang="0">
                    <a:pos x="T4" y="T5"/>
                  </a:cxn>
                  <a:cxn ang="0">
                    <a:pos x="T6" y="T7"/>
                  </a:cxn>
                  <a:cxn ang="0">
                    <a:pos x="T8" y="T9"/>
                  </a:cxn>
                  <a:cxn ang="0">
                    <a:pos x="T10" y="T11"/>
                  </a:cxn>
                </a:cxnLst>
                <a:rect l="0" t="0" r="r" b="b"/>
                <a:pathLst>
                  <a:path w="24" h="43">
                    <a:moveTo>
                      <a:pt x="24" y="0"/>
                    </a:moveTo>
                    <a:lnTo>
                      <a:pt x="24" y="0"/>
                    </a:lnTo>
                    <a:lnTo>
                      <a:pt x="0" y="4"/>
                    </a:lnTo>
                    <a:lnTo>
                      <a:pt x="0" y="43"/>
                    </a:lnTo>
                    <a:lnTo>
                      <a:pt x="24" y="37"/>
                    </a:lnTo>
                    <a:lnTo>
                      <a:pt x="24" y="0"/>
                    </a:lnTo>
                  </a:path>
                </a:pathLst>
              </a:custGeom>
              <a:grpFill/>
              <a:ln>
                <a:noFill/>
              </a:ln>
            </p:spPr>
            <p:txBody>
              <a:bodyPr vert="horz" wrap="square" lIns="91440" tIns="45720" rIns="91440" bIns="45720" numCol="1" anchor="t" anchorCtr="0" compatLnSpc="1"/>
              <a:lstStyle/>
              <a:p>
                <a:endParaRPr lang="zh-CN" altLang="en-US"/>
              </a:p>
            </p:txBody>
          </p:sp>
          <p:sp>
            <p:nvSpPr>
              <p:cNvPr id="1554" name="Freeform 598"/>
              <p:cNvSpPr/>
              <p:nvPr/>
            </p:nvSpPr>
            <p:spPr bwMode="auto">
              <a:xfrm>
                <a:off x="4682" y="1251"/>
                <a:ext cx="80" cy="45"/>
              </a:xfrm>
              <a:custGeom>
                <a:avLst/>
                <a:gdLst>
                  <a:gd name="T0" fmla="*/ 80 w 80"/>
                  <a:gd name="T1" fmla="*/ 0 h 45"/>
                  <a:gd name="T2" fmla="*/ 0 w 80"/>
                  <a:gd name="T3" fmla="*/ 10 h 45"/>
                  <a:gd name="T4" fmla="*/ 0 w 80"/>
                  <a:gd name="T5" fmla="*/ 45 h 45"/>
                  <a:gd name="T6" fmla="*/ 0 w 80"/>
                  <a:gd name="T7" fmla="*/ 45 h 45"/>
                  <a:gd name="T8" fmla="*/ 80 w 80"/>
                  <a:gd name="T9" fmla="*/ 26 h 45"/>
                  <a:gd name="T10" fmla="*/ 80 w 80"/>
                  <a:gd name="T11" fmla="*/ 0 h 45"/>
                </a:gdLst>
                <a:ahLst/>
                <a:cxnLst>
                  <a:cxn ang="0">
                    <a:pos x="T0" y="T1"/>
                  </a:cxn>
                  <a:cxn ang="0">
                    <a:pos x="T2" y="T3"/>
                  </a:cxn>
                  <a:cxn ang="0">
                    <a:pos x="T4" y="T5"/>
                  </a:cxn>
                  <a:cxn ang="0">
                    <a:pos x="T6" y="T7"/>
                  </a:cxn>
                  <a:cxn ang="0">
                    <a:pos x="T8" y="T9"/>
                  </a:cxn>
                  <a:cxn ang="0">
                    <a:pos x="T10" y="T11"/>
                  </a:cxn>
                </a:cxnLst>
                <a:rect l="0" t="0" r="r" b="b"/>
                <a:pathLst>
                  <a:path w="80" h="45">
                    <a:moveTo>
                      <a:pt x="80" y="0"/>
                    </a:moveTo>
                    <a:lnTo>
                      <a:pt x="0" y="10"/>
                    </a:lnTo>
                    <a:lnTo>
                      <a:pt x="0" y="45"/>
                    </a:lnTo>
                    <a:lnTo>
                      <a:pt x="0" y="45"/>
                    </a:lnTo>
                    <a:lnTo>
                      <a:pt x="80" y="26"/>
                    </a:lnTo>
                    <a:lnTo>
                      <a:pt x="80" y="0"/>
                    </a:lnTo>
                    <a:close/>
                  </a:path>
                </a:pathLst>
              </a:custGeom>
              <a:grpFill/>
              <a:ln>
                <a:noFill/>
              </a:ln>
            </p:spPr>
            <p:txBody>
              <a:bodyPr vert="horz" wrap="square" lIns="91440" tIns="45720" rIns="91440" bIns="45720" numCol="1" anchor="t" anchorCtr="0" compatLnSpc="1"/>
              <a:lstStyle/>
              <a:p>
                <a:endParaRPr lang="zh-CN" altLang="en-US"/>
              </a:p>
            </p:txBody>
          </p:sp>
          <p:sp>
            <p:nvSpPr>
              <p:cNvPr id="1555" name="Freeform 599"/>
              <p:cNvSpPr/>
              <p:nvPr/>
            </p:nvSpPr>
            <p:spPr bwMode="auto">
              <a:xfrm>
                <a:off x="4682" y="1251"/>
                <a:ext cx="80" cy="45"/>
              </a:xfrm>
              <a:custGeom>
                <a:avLst/>
                <a:gdLst>
                  <a:gd name="T0" fmla="*/ 80 w 80"/>
                  <a:gd name="T1" fmla="*/ 0 h 45"/>
                  <a:gd name="T2" fmla="*/ 0 w 80"/>
                  <a:gd name="T3" fmla="*/ 10 h 45"/>
                  <a:gd name="T4" fmla="*/ 0 w 80"/>
                  <a:gd name="T5" fmla="*/ 45 h 45"/>
                  <a:gd name="T6" fmla="*/ 0 w 80"/>
                  <a:gd name="T7" fmla="*/ 45 h 45"/>
                  <a:gd name="T8" fmla="*/ 80 w 80"/>
                  <a:gd name="T9" fmla="*/ 26 h 45"/>
                  <a:gd name="T10" fmla="*/ 80 w 80"/>
                  <a:gd name="T11" fmla="*/ 0 h 45"/>
                </a:gdLst>
                <a:ahLst/>
                <a:cxnLst>
                  <a:cxn ang="0">
                    <a:pos x="T0" y="T1"/>
                  </a:cxn>
                  <a:cxn ang="0">
                    <a:pos x="T2" y="T3"/>
                  </a:cxn>
                  <a:cxn ang="0">
                    <a:pos x="T4" y="T5"/>
                  </a:cxn>
                  <a:cxn ang="0">
                    <a:pos x="T6" y="T7"/>
                  </a:cxn>
                  <a:cxn ang="0">
                    <a:pos x="T8" y="T9"/>
                  </a:cxn>
                  <a:cxn ang="0">
                    <a:pos x="T10" y="T11"/>
                  </a:cxn>
                </a:cxnLst>
                <a:rect l="0" t="0" r="r" b="b"/>
                <a:pathLst>
                  <a:path w="80" h="45">
                    <a:moveTo>
                      <a:pt x="80" y="0"/>
                    </a:moveTo>
                    <a:lnTo>
                      <a:pt x="0" y="10"/>
                    </a:lnTo>
                    <a:lnTo>
                      <a:pt x="0" y="45"/>
                    </a:lnTo>
                    <a:lnTo>
                      <a:pt x="0" y="45"/>
                    </a:lnTo>
                    <a:lnTo>
                      <a:pt x="80" y="26"/>
                    </a:lnTo>
                    <a:lnTo>
                      <a:pt x="80" y="0"/>
                    </a:lnTo>
                  </a:path>
                </a:pathLst>
              </a:custGeom>
              <a:grpFill/>
              <a:ln>
                <a:noFill/>
              </a:ln>
            </p:spPr>
            <p:txBody>
              <a:bodyPr vert="horz" wrap="square" lIns="91440" tIns="45720" rIns="91440" bIns="45720" numCol="1" anchor="t" anchorCtr="0" compatLnSpc="1"/>
              <a:lstStyle/>
              <a:p>
                <a:endParaRPr lang="zh-CN" altLang="en-US"/>
              </a:p>
            </p:txBody>
          </p:sp>
          <p:sp>
            <p:nvSpPr>
              <p:cNvPr id="1556" name="Freeform 600"/>
              <p:cNvSpPr/>
              <p:nvPr/>
            </p:nvSpPr>
            <p:spPr bwMode="auto">
              <a:xfrm>
                <a:off x="4516" y="1356"/>
                <a:ext cx="48" cy="60"/>
              </a:xfrm>
              <a:custGeom>
                <a:avLst/>
                <a:gdLst>
                  <a:gd name="T0" fmla="*/ 48 w 48"/>
                  <a:gd name="T1" fmla="*/ 0 h 60"/>
                  <a:gd name="T2" fmla="*/ 48 w 48"/>
                  <a:gd name="T3" fmla="*/ 0 h 60"/>
                  <a:gd name="T4" fmla="*/ 0 w 48"/>
                  <a:gd name="T5" fmla="*/ 10 h 60"/>
                  <a:gd name="T6" fmla="*/ 0 w 48"/>
                  <a:gd name="T7" fmla="*/ 60 h 60"/>
                  <a:gd name="T8" fmla="*/ 48 w 48"/>
                  <a:gd name="T9" fmla="*/ 46 h 60"/>
                  <a:gd name="T10" fmla="*/ 48 w 48"/>
                  <a:gd name="T11" fmla="*/ 0 h 60"/>
                </a:gdLst>
                <a:ahLst/>
                <a:cxnLst>
                  <a:cxn ang="0">
                    <a:pos x="T0" y="T1"/>
                  </a:cxn>
                  <a:cxn ang="0">
                    <a:pos x="T2" y="T3"/>
                  </a:cxn>
                  <a:cxn ang="0">
                    <a:pos x="T4" y="T5"/>
                  </a:cxn>
                  <a:cxn ang="0">
                    <a:pos x="T6" y="T7"/>
                  </a:cxn>
                  <a:cxn ang="0">
                    <a:pos x="T8" y="T9"/>
                  </a:cxn>
                  <a:cxn ang="0">
                    <a:pos x="T10" y="T11"/>
                  </a:cxn>
                </a:cxnLst>
                <a:rect l="0" t="0" r="r" b="b"/>
                <a:pathLst>
                  <a:path w="48" h="60">
                    <a:moveTo>
                      <a:pt x="48" y="0"/>
                    </a:moveTo>
                    <a:lnTo>
                      <a:pt x="48" y="0"/>
                    </a:lnTo>
                    <a:lnTo>
                      <a:pt x="0" y="10"/>
                    </a:lnTo>
                    <a:lnTo>
                      <a:pt x="0" y="60"/>
                    </a:lnTo>
                    <a:lnTo>
                      <a:pt x="48" y="46"/>
                    </a:lnTo>
                    <a:lnTo>
                      <a:pt x="48" y="0"/>
                    </a:lnTo>
                    <a:close/>
                  </a:path>
                </a:pathLst>
              </a:custGeom>
              <a:grpFill/>
              <a:ln>
                <a:noFill/>
              </a:ln>
            </p:spPr>
            <p:txBody>
              <a:bodyPr vert="horz" wrap="square" lIns="91440" tIns="45720" rIns="91440" bIns="45720" numCol="1" anchor="t" anchorCtr="0" compatLnSpc="1"/>
              <a:lstStyle/>
              <a:p>
                <a:endParaRPr lang="zh-CN" altLang="en-US"/>
              </a:p>
            </p:txBody>
          </p:sp>
          <p:sp>
            <p:nvSpPr>
              <p:cNvPr id="1557" name="Freeform 601"/>
              <p:cNvSpPr/>
              <p:nvPr/>
            </p:nvSpPr>
            <p:spPr bwMode="auto">
              <a:xfrm>
                <a:off x="4516" y="1356"/>
                <a:ext cx="48" cy="60"/>
              </a:xfrm>
              <a:custGeom>
                <a:avLst/>
                <a:gdLst>
                  <a:gd name="T0" fmla="*/ 48 w 48"/>
                  <a:gd name="T1" fmla="*/ 0 h 60"/>
                  <a:gd name="T2" fmla="*/ 48 w 48"/>
                  <a:gd name="T3" fmla="*/ 0 h 60"/>
                  <a:gd name="T4" fmla="*/ 0 w 48"/>
                  <a:gd name="T5" fmla="*/ 10 h 60"/>
                  <a:gd name="T6" fmla="*/ 0 w 48"/>
                  <a:gd name="T7" fmla="*/ 60 h 60"/>
                  <a:gd name="T8" fmla="*/ 48 w 48"/>
                  <a:gd name="T9" fmla="*/ 46 h 60"/>
                  <a:gd name="T10" fmla="*/ 48 w 48"/>
                  <a:gd name="T11" fmla="*/ 0 h 60"/>
                </a:gdLst>
                <a:ahLst/>
                <a:cxnLst>
                  <a:cxn ang="0">
                    <a:pos x="T0" y="T1"/>
                  </a:cxn>
                  <a:cxn ang="0">
                    <a:pos x="T2" y="T3"/>
                  </a:cxn>
                  <a:cxn ang="0">
                    <a:pos x="T4" y="T5"/>
                  </a:cxn>
                  <a:cxn ang="0">
                    <a:pos x="T6" y="T7"/>
                  </a:cxn>
                  <a:cxn ang="0">
                    <a:pos x="T8" y="T9"/>
                  </a:cxn>
                  <a:cxn ang="0">
                    <a:pos x="T10" y="T11"/>
                  </a:cxn>
                </a:cxnLst>
                <a:rect l="0" t="0" r="r" b="b"/>
                <a:pathLst>
                  <a:path w="48" h="60">
                    <a:moveTo>
                      <a:pt x="48" y="0"/>
                    </a:moveTo>
                    <a:lnTo>
                      <a:pt x="48" y="0"/>
                    </a:lnTo>
                    <a:lnTo>
                      <a:pt x="0" y="10"/>
                    </a:lnTo>
                    <a:lnTo>
                      <a:pt x="0" y="60"/>
                    </a:lnTo>
                    <a:lnTo>
                      <a:pt x="48" y="46"/>
                    </a:lnTo>
                    <a:lnTo>
                      <a:pt x="48" y="0"/>
                    </a:lnTo>
                  </a:path>
                </a:pathLst>
              </a:custGeom>
              <a:grpFill/>
              <a:ln>
                <a:noFill/>
              </a:ln>
            </p:spPr>
            <p:txBody>
              <a:bodyPr vert="horz" wrap="square" lIns="91440" tIns="45720" rIns="91440" bIns="45720" numCol="1" anchor="t" anchorCtr="0" compatLnSpc="1"/>
              <a:lstStyle/>
              <a:p>
                <a:endParaRPr lang="zh-CN" altLang="en-US"/>
              </a:p>
            </p:txBody>
          </p:sp>
          <p:sp>
            <p:nvSpPr>
              <p:cNvPr id="1558" name="Freeform 602"/>
              <p:cNvSpPr/>
              <p:nvPr/>
            </p:nvSpPr>
            <p:spPr bwMode="auto">
              <a:xfrm>
                <a:off x="4616" y="1342"/>
                <a:ext cx="18" cy="44"/>
              </a:xfrm>
              <a:custGeom>
                <a:avLst/>
                <a:gdLst>
                  <a:gd name="T0" fmla="*/ 18 w 18"/>
                  <a:gd name="T1" fmla="*/ 0 h 44"/>
                  <a:gd name="T2" fmla="*/ 18 w 18"/>
                  <a:gd name="T3" fmla="*/ 0 h 44"/>
                  <a:gd name="T4" fmla="*/ 0 w 18"/>
                  <a:gd name="T5" fmla="*/ 4 h 44"/>
                  <a:gd name="T6" fmla="*/ 0 w 18"/>
                  <a:gd name="T7" fmla="*/ 44 h 44"/>
                  <a:gd name="T8" fmla="*/ 18 w 18"/>
                  <a:gd name="T9" fmla="*/ 38 h 44"/>
                  <a:gd name="T10" fmla="*/ 18 w 18"/>
                  <a:gd name="T11" fmla="*/ 0 h 44"/>
                </a:gdLst>
                <a:ahLst/>
                <a:cxnLst>
                  <a:cxn ang="0">
                    <a:pos x="T0" y="T1"/>
                  </a:cxn>
                  <a:cxn ang="0">
                    <a:pos x="T2" y="T3"/>
                  </a:cxn>
                  <a:cxn ang="0">
                    <a:pos x="T4" y="T5"/>
                  </a:cxn>
                  <a:cxn ang="0">
                    <a:pos x="T6" y="T7"/>
                  </a:cxn>
                  <a:cxn ang="0">
                    <a:pos x="T8" y="T9"/>
                  </a:cxn>
                  <a:cxn ang="0">
                    <a:pos x="T10" y="T11"/>
                  </a:cxn>
                </a:cxnLst>
                <a:rect l="0" t="0" r="r" b="b"/>
                <a:pathLst>
                  <a:path w="18" h="44">
                    <a:moveTo>
                      <a:pt x="18" y="0"/>
                    </a:moveTo>
                    <a:lnTo>
                      <a:pt x="18" y="0"/>
                    </a:lnTo>
                    <a:lnTo>
                      <a:pt x="0" y="4"/>
                    </a:lnTo>
                    <a:lnTo>
                      <a:pt x="0" y="44"/>
                    </a:lnTo>
                    <a:lnTo>
                      <a:pt x="18" y="38"/>
                    </a:lnTo>
                    <a:lnTo>
                      <a:pt x="18" y="0"/>
                    </a:lnTo>
                    <a:close/>
                  </a:path>
                </a:pathLst>
              </a:custGeom>
              <a:grpFill/>
              <a:ln>
                <a:noFill/>
              </a:ln>
            </p:spPr>
            <p:txBody>
              <a:bodyPr vert="horz" wrap="square" lIns="91440" tIns="45720" rIns="91440" bIns="45720" numCol="1" anchor="t" anchorCtr="0" compatLnSpc="1"/>
              <a:lstStyle/>
              <a:p>
                <a:endParaRPr lang="zh-CN" altLang="en-US"/>
              </a:p>
            </p:txBody>
          </p:sp>
          <p:sp>
            <p:nvSpPr>
              <p:cNvPr id="1559" name="Freeform 603"/>
              <p:cNvSpPr/>
              <p:nvPr/>
            </p:nvSpPr>
            <p:spPr bwMode="auto">
              <a:xfrm>
                <a:off x="4616" y="1342"/>
                <a:ext cx="18" cy="44"/>
              </a:xfrm>
              <a:custGeom>
                <a:avLst/>
                <a:gdLst>
                  <a:gd name="T0" fmla="*/ 18 w 18"/>
                  <a:gd name="T1" fmla="*/ 0 h 44"/>
                  <a:gd name="T2" fmla="*/ 18 w 18"/>
                  <a:gd name="T3" fmla="*/ 0 h 44"/>
                  <a:gd name="T4" fmla="*/ 0 w 18"/>
                  <a:gd name="T5" fmla="*/ 4 h 44"/>
                  <a:gd name="T6" fmla="*/ 0 w 18"/>
                  <a:gd name="T7" fmla="*/ 44 h 44"/>
                  <a:gd name="T8" fmla="*/ 18 w 18"/>
                  <a:gd name="T9" fmla="*/ 38 h 44"/>
                  <a:gd name="T10" fmla="*/ 18 w 18"/>
                  <a:gd name="T11" fmla="*/ 0 h 44"/>
                </a:gdLst>
                <a:ahLst/>
                <a:cxnLst>
                  <a:cxn ang="0">
                    <a:pos x="T0" y="T1"/>
                  </a:cxn>
                  <a:cxn ang="0">
                    <a:pos x="T2" y="T3"/>
                  </a:cxn>
                  <a:cxn ang="0">
                    <a:pos x="T4" y="T5"/>
                  </a:cxn>
                  <a:cxn ang="0">
                    <a:pos x="T6" y="T7"/>
                  </a:cxn>
                  <a:cxn ang="0">
                    <a:pos x="T8" y="T9"/>
                  </a:cxn>
                  <a:cxn ang="0">
                    <a:pos x="T10" y="T11"/>
                  </a:cxn>
                </a:cxnLst>
                <a:rect l="0" t="0" r="r" b="b"/>
                <a:pathLst>
                  <a:path w="18" h="44">
                    <a:moveTo>
                      <a:pt x="18" y="0"/>
                    </a:moveTo>
                    <a:lnTo>
                      <a:pt x="18" y="0"/>
                    </a:lnTo>
                    <a:lnTo>
                      <a:pt x="0" y="4"/>
                    </a:lnTo>
                    <a:lnTo>
                      <a:pt x="0" y="44"/>
                    </a:lnTo>
                    <a:lnTo>
                      <a:pt x="18" y="38"/>
                    </a:lnTo>
                    <a:lnTo>
                      <a:pt x="18" y="0"/>
                    </a:lnTo>
                  </a:path>
                </a:pathLst>
              </a:custGeom>
              <a:grpFill/>
              <a:ln>
                <a:noFill/>
              </a:ln>
            </p:spPr>
            <p:txBody>
              <a:bodyPr vert="horz" wrap="square" lIns="91440" tIns="45720" rIns="91440" bIns="45720" numCol="1" anchor="t" anchorCtr="0" compatLnSpc="1"/>
              <a:lstStyle/>
              <a:p>
                <a:endParaRPr lang="zh-CN" altLang="en-US"/>
              </a:p>
            </p:txBody>
          </p:sp>
          <p:sp>
            <p:nvSpPr>
              <p:cNvPr id="1560" name="Freeform 604"/>
              <p:cNvSpPr/>
              <p:nvPr/>
            </p:nvSpPr>
            <p:spPr bwMode="auto">
              <a:xfrm>
                <a:off x="4658" y="1324"/>
                <a:ext cx="56" cy="48"/>
              </a:xfrm>
              <a:custGeom>
                <a:avLst/>
                <a:gdLst>
                  <a:gd name="T0" fmla="*/ 56 w 56"/>
                  <a:gd name="T1" fmla="*/ 0 h 48"/>
                  <a:gd name="T2" fmla="*/ 56 w 56"/>
                  <a:gd name="T3" fmla="*/ 0 h 48"/>
                  <a:gd name="T4" fmla="*/ 24 w 56"/>
                  <a:gd name="T5" fmla="*/ 8 h 48"/>
                  <a:gd name="T6" fmla="*/ 24 w 56"/>
                  <a:gd name="T7" fmla="*/ 8 h 48"/>
                  <a:gd name="T8" fmla="*/ 24 w 56"/>
                  <a:gd name="T9" fmla="*/ 8 h 48"/>
                  <a:gd name="T10" fmla="*/ 24 w 56"/>
                  <a:gd name="T11" fmla="*/ 8 h 48"/>
                  <a:gd name="T12" fmla="*/ 24 w 56"/>
                  <a:gd name="T13" fmla="*/ 8 h 48"/>
                  <a:gd name="T14" fmla="*/ 24 w 56"/>
                  <a:gd name="T15" fmla="*/ 8 h 48"/>
                  <a:gd name="T16" fmla="*/ 24 w 56"/>
                  <a:gd name="T17" fmla="*/ 8 h 48"/>
                  <a:gd name="T18" fmla="*/ 0 w 56"/>
                  <a:gd name="T19" fmla="*/ 12 h 48"/>
                  <a:gd name="T20" fmla="*/ 0 w 56"/>
                  <a:gd name="T21" fmla="*/ 48 h 48"/>
                  <a:gd name="T22" fmla="*/ 56 w 56"/>
                  <a:gd name="T23" fmla="*/ 30 h 48"/>
                  <a:gd name="T24" fmla="*/ 56 w 56"/>
                  <a:gd name="T25"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 h="48">
                    <a:moveTo>
                      <a:pt x="56" y="0"/>
                    </a:moveTo>
                    <a:lnTo>
                      <a:pt x="56" y="0"/>
                    </a:lnTo>
                    <a:lnTo>
                      <a:pt x="24" y="8"/>
                    </a:lnTo>
                    <a:lnTo>
                      <a:pt x="24" y="8"/>
                    </a:lnTo>
                    <a:lnTo>
                      <a:pt x="24" y="8"/>
                    </a:lnTo>
                    <a:lnTo>
                      <a:pt x="24" y="8"/>
                    </a:lnTo>
                    <a:lnTo>
                      <a:pt x="24" y="8"/>
                    </a:lnTo>
                    <a:lnTo>
                      <a:pt x="24" y="8"/>
                    </a:lnTo>
                    <a:lnTo>
                      <a:pt x="24" y="8"/>
                    </a:lnTo>
                    <a:lnTo>
                      <a:pt x="0" y="12"/>
                    </a:lnTo>
                    <a:lnTo>
                      <a:pt x="0" y="48"/>
                    </a:lnTo>
                    <a:lnTo>
                      <a:pt x="56" y="30"/>
                    </a:lnTo>
                    <a:lnTo>
                      <a:pt x="56" y="0"/>
                    </a:lnTo>
                    <a:close/>
                  </a:path>
                </a:pathLst>
              </a:custGeom>
              <a:grpFill/>
              <a:ln>
                <a:noFill/>
              </a:ln>
            </p:spPr>
            <p:txBody>
              <a:bodyPr vert="horz" wrap="square" lIns="91440" tIns="45720" rIns="91440" bIns="45720" numCol="1" anchor="t" anchorCtr="0" compatLnSpc="1"/>
              <a:lstStyle/>
              <a:p>
                <a:endParaRPr lang="zh-CN" altLang="en-US"/>
              </a:p>
            </p:txBody>
          </p:sp>
          <p:sp>
            <p:nvSpPr>
              <p:cNvPr id="1561" name="Freeform 605"/>
              <p:cNvSpPr/>
              <p:nvPr/>
            </p:nvSpPr>
            <p:spPr bwMode="auto">
              <a:xfrm>
                <a:off x="4658" y="1324"/>
                <a:ext cx="56" cy="48"/>
              </a:xfrm>
              <a:custGeom>
                <a:avLst/>
                <a:gdLst>
                  <a:gd name="T0" fmla="*/ 56 w 56"/>
                  <a:gd name="T1" fmla="*/ 0 h 48"/>
                  <a:gd name="T2" fmla="*/ 56 w 56"/>
                  <a:gd name="T3" fmla="*/ 0 h 48"/>
                  <a:gd name="T4" fmla="*/ 24 w 56"/>
                  <a:gd name="T5" fmla="*/ 8 h 48"/>
                  <a:gd name="T6" fmla="*/ 24 w 56"/>
                  <a:gd name="T7" fmla="*/ 8 h 48"/>
                  <a:gd name="T8" fmla="*/ 24 w 56"/>
                  <a:gd name="T9" fmla="*/ 8 h 48"/>
                  <a:gd name="T10" fmla="*/ 24 w 56"/>
                  <a:gd name="T11" fmla="*/ 8 h 48"/>
                  <a:gd name="T12" fmla="*/ 24 w 56"/>
                  <a:gd name="T13" fmla="*/ 8 h 48"/>
                  <a:gd name="T14" fmla="*/ 24 w 56"/>
                  <a:gd name="T15" fmla="*/ 8 h 48"/>
                  <a:gd name="T16" fmla="*/ 24 w 56"/>
                  <a:gd name="T17" fmla="*/ 8 h 48"/>
                  <a:gd name="T18" fmla="*/ 0 w 56"/>
                  <a:gd name="T19" fmla="*/ 12 h 48"/>
                  <a:gd name="T20" fmla="*/ 0 w 56"/>
                  <a:gd name="T21" fmla="*/ 48 h 48"/>
                  <a:gd name="T22" fmla="*/ 56 w 56"/>
                  <a:gd name="T23" fmla="*/ 30 h 48"/>
                  <a:gd name="T24" fmla="*/ 56 w 56"/>
                  <a:gd name="T25"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 h="48">
                    <a:moveTo>
                      <a:pt x="56" y="0"/>
                    </a:moveTo>
                    <a:lnTo>
                      <a:pt x="56" y="0"/>
                    </a:lnTo>
                    <a:lnTo>
                      <a:pt x="24" y="8"/>
                    </a:lnTo>
                    <a:lnTo>
                      <a:pt x="24" y="8"/>
                    </a:lnTo>
                    <a:lnTo>
                      <a:pt x="24" y="8"/>
                    </a:lnTo>
                    <a:lnTo>
                      <a:pt x="24" y="8"/>
                    </a:lnTo>
                    <a:lnTo>
                      <a:pt x="24" y="8"/>
                    </a:lnTo>
                    <a:lnTo>
                      <a:pt x="24" y="8"/>
                    </a:lnTo>
                    <a:lnTo>
                      <a:pt x="24" y="8"/>
                    </a:lnTo>
                    <a:lnTo>
                      <a:pt x="0" y="12"/>
                    </a:lnTo>
                    <a:lnTo>
                      <a:pt x="0" y="48"/>
                    </a:lnTo>
                    <a:lnTo>
                      <a:pt x="56" y="30"/>
                    </a:lnTo>
                    <a:lnTo>
                      <a:pt x="56" y="0"/>
                    </a:lnTo>
                  </a:path>
                </a:pathLst>
              </a:custGeom>
              <a:grpFill/>
              <a:ln>
                <a:noFill/>
              </a:ln>
            </p:spPr>
            <p:txBody>
              <a:bodyPr vert="horz" wrap="square" lIns="91440" tIns="45720" rIns="91440" bIns="45720" numCol="1" anchor="t" anchorCtr="0" compatLnSpc="1"/>
              <a:lstStyle/>
              <a:p>
                <a:endParaRPr lang="zh-CN" altLang="en-US"/>
              </a:p>
            </p:txBody>
          </p:sp>
          <p:sp>
            <p:nvSpPr>
              <p:cNvPr id="1562" name="Freeform 606"/>
              <p:cNvSpPr/>
              <p:nvPr/>
            </p:nvSpPr>
            <p:spPr bwMode="auto">
              <a:xfrm>
                <a:off x="4738" y="1314"/>
                <a:ext cx="24" cy="32"/>
              </a:xfrm>
              <a:custGeom>
                <a:avLst/>
                <a:gdLst>
                  <a:gd name="T0" fmla="*/ 24 w 24"/>
                  <a:gd name="T1" fmla="*/ 0 h 32"/>
                  <a:gd name="T2" fmla="*/ 24 w 24"/>
                  <a:gd name="T3" fmla="*/ 0 h 32"/>
                  <a:gd name="T4" fmla="*/ 0 w 24"/>
                  <a:gd name="T5" fmla="*/ 6 h 32"/>
                  <a:gd name="T6" fmla="*/ 0 w 24"/>
                  <a:gd name="T7" fmla="*/ 32 h 32"/>
                  <a:gd name="T8" fmla="*/ 0 w 24"/>
                  <a:gd name="T9" fmla="*/ 32 h 32"/>
                  <a:gd name="T10" fmla="*/ 24 w 24"/>
                  <a:gd name="T11" fmla="*/ 26 h 32"/>
                  <a:gd name="T12" fmla="*/ 24 w 24"/>
                  <a:gd name="T13" fmla="*/ 0 h 32"/>
                </a:gdLst>
                <a:ahLst/>
                <a:cxnLst>
                  <a:cxn ang="0">
                    <a:pos x="T0" y="T1"/>
                  </a:cxn>
                  <a:cxn ang="0">
                    <a:pos x="T2" y="T3"/>
                  </a:cxn>
                  <a:cxn ang="0">
                    <a:pos x="T4" y="T5"/>
                  </a:cxn>
                  <a:cxn ang="0">
                    <a:pos x="T6" y="T7"/>
                  </a:cxn>
                  <a:cxn ang="0">
                    <a:pos x="T8" y="T9"/>
                  </a:cxn>
                  <a:cxn ang="0">
                    <a:pos x="T10" y="T11"/>
                  </a:cxn>
                  <a:cxn ang="0">
                    <a:pos x="T12" y="T13"/>
                  </a:cxn>
                </a:cxnLst>
                <a:rect l="0" t="0" r="r" b="b"/>
                <a:pathLst>
                  <a:path w="24" h="32">
                    <a:moveTo>
                      <a:pt x="24" y="0"/>
                    </a:moveTo>
                    <a:lnTo>
                      <a:pt x="24" y="0"/>
                    </a:lnTo>
                    <a:lnTo>
                      <a:pt x="0" y="6"/>
                    </a:lnTo>
                    <a:lnTo>
                      <a:pt x="0" y="32"/>
                    </a:lnTo>
                    <a:lnTo>
                      <a:pt x="0" y="32"/>
                    </a:lnTo>
                    <a:lnTo>
                      <a:pt x="24" y="26"/>
                    </a:lnTo>
                    <a:lnTo>
                      <a:pt x="24" y="0"/>
                    </a:lnTo>
                    <a:close/>
                  </a:path>
                </a:pathLst>
              </a:custGeom>
              <a:grpFill/>
              <a:ln>
                <a:noFill/>
              </a:ln>
            </p:spPr>
            <p:txBody>
              <a:bodyPr vert="horz" wrap="square" lIns="91440" tIns="45720" rIns="91440" bIns="45720" numCol="1" anchor="t" anchorCtr="0" compatLnSpc="1"/>
              <a:lstStyle/>
              <a:p>
                <a:endParaRPr lang="zh-CN" altLang="en-US"/>
              </a:p>
            </p:txBody>
          </p:sp>
          <p:sp>
            <p:nvSpPr>
              <p:cNvPr id="1563" name="Freeform 607"/>
              <p:cNvSpPr/>
              <p:nvPr/>
            </p:nvSpPr>
            <p:spPr bwMode="auto">
              <a:xfrm>
                <a:off x="4738" y="1314"/>
                <a:ext cx="24" cy="32"/>
              </a:xfrm>
              <a:custGeom>
                <a:avLst/>
                <a:gdLst>
                  <a:gd name="T0" fmla="*/ 24 w 24"/>
                  <a:gd name="T1" fmla="*/ 0 h 32"/>
                  <a:gd name="T2" fmla="*/ 24 w 24"/>
                  <a:gd name="T3" fmla="*/ 0 h 32"/>
                  <a:gd name="T4" fmla="*/ 0 w 24"/>
                  <a:gd name="T5" fmla="*/ 6 h 32"/>
                  <a:gd name="T6" fmla="*/ 0 w 24"/>
                  <a:gd name="T7" fmla="*/ 32 h 32"/>
                  <a:gd name="T8" fmla="*/ 0 w 24"/>
                  <a:gd name="T9" fmla="*/ 32 h 32"/>
                  <a:gd name="T10" fmla="*/ 24 w 24"/>
                  <a:gd name="T11" fmla="*/ 26 h 32"/>
                  <a:gd name="T12" fmla="*/ 24 w 24"/>
                  <a:gd name="T13" fmla="*/ 0 h 32"/>
                </a:gdLst>
                <a:ahLst/>
                <a:cxnLst>
                  <a:cxn ang="0">
                    <a:pos x="T0" y="T1"/>
                  </a:cxn>
                  <a:cxn ang="0">
                    <a:pos x="T2" y="T3"/>
                  </a:cxn>
                  <a:cxn ang="0">
                    <a:pos x="T4" y="T5"/>
                  </a:cxn>
                  <a:cxn ang="0">
                    <a:pos x="T6" y="T7"/>
                  </a:cxn>
                  <a:cxn ang="0">
                    <a:pos x="T8" y="T9"/>
                  </a:cxn>
                  <a:cxn ang="0">
                    <a:pos x="T10" y="T11"/>
                  </a:cxn>
                  <a:cxn ang="0">
                    <a:pos x="T12" y="T13"/>
                  </a:cxn>
                </a:cxnLst>
                <a:rect l="0" t="0" r="r" b="b"/>
                <a:pathLst>
                  <a:path w="24" h="32">
                    <a:moveTo>
                      <a:pt x="24" y="0"/>
                    </a:moveTo>
                    <a:lnTo>
                      <a:pt x="24" y="0"/>
                    </a:lnTo>
                    <a:lnTo>
                      <a:pt x="0" y="6"/>
                    </a:lnTo>
                    <a:lnTo>
                      <a:pt x="0" y="32"/>
                    </a:lnTo>
                    <a:lnTo>
                      <a:pt x="0" y="32"/>
                    </a:lnTo>
                    <a:lnTo>
                      <a:pt x="24" y="26"/>
                    </a:lnTo>
                    <a:lnTo>
                      <a:pt x="24" y="0"/>
                    </a:lnTo>
                  </a:path>
                </a:pathLst>
              </a:custGeom>
              <a:grpFill/>
              <a:ln>
                <a:noFill/>
              </a:ln>
            </p:spPr>
            <p:txBody>
              <a:bodyPr vert="horz" wrap="square" lIns="91440" tIns="45720" rIns="91440" bIns="45720" numCol="1" anchor="t" anchorCtr="0" compatLnSpc="1"/>
              <a:lstStyle/>
              <a:p>
                <a:endParaRPr lang="zh-CN" altLang="en-US"/>
              </a:p>
            </p:txBody>
          </p:sp>
          <p:sp>
            <p:nvSpPr>
              <p:cNvPr id="1564" name="Freeform 608"/>
              <p:cNvSpPr/>
              <p:nvPr/>
            </p:nvSpPr>
            <p:spPr bwMode="auto">
              <a:xfrm>
                <a:off x="4516" y="1448"/>
                <a:ext cx="36" cy="62"/>
              </a:xfrm>
              <a:custGeom>
                <a:avLst/>
                <a:gdLst>
                  <a:gd name="T0" fmla="*/ 36 w 36"/>
                  <a:gd name="T1" fmla="*/ 0 h 62"/>
                  <a:gd name="T2" fmla="*/ 36 w 36"/>
                  <a:gd name="T3" fmla="*/ 0 h 62"/>
                  <a:gd name="T4" fmla="*/ 0 w 36"/>
                  <a:gd name="T5" fmla="*/ 12 h 62"/>
                  <a:gd name="T6" fmla="*/ 0 w 36"/>
                  <a:gd name="T7" fmla="*/ 62 h 62"/>
                  <a:gd name="T8" fmla="*/ 36 w 36"/>
                  <a:gd name="T9" fmla="*/ 46 h 62"/>
                  <a:gd name="T10" fmla="*/ 36 w 36"/>
                  <a:gd name="T11" fmla="*/ 0 h 62"/>
                </a:gdLst>
                <a:ahLst/>
                <a:cxnLst>
                  <a:cxn ang="0">
                    <a:pos x="T0" y="T1"/>
                  </a:cxn>
                  <a:cxn ang="0">
                    <a:pos x="T2" y="T3"/>
                  </a:cxn>
                  <a:cxn ang="0">
                    <a:pos x="T4" y="T5"/>
                  </a:cxn>
                  <a:cxn ang="0">
                    <a:pos x="T6" y="T7"/>
                  </a:cxn>
                  <a:cxn ang="0">
                    <a:pos x="T8" y="T9"/>
                  </a:cxn>
                  <a:cxn ang="0">
                    <a:pos x="T10" y="T11"/>
                  </a:cxn>
                </a:cxnLst>
                <a:rect l="0" t="0" r="r" b="b"/>
                <a:pathLst>
                  <a:path w="36" h="62">
                    <a:moveTo>
                      <a:pt x="36" y="0"/>
                    </a:moveTo>
                    <a:lnTo>
                      <a:pt x="36" y="0"/>
                    </a:lnTo>
                    <a:lnTo>
                      <a:pt x="0" y="12"/>
                    </a:lnTo>
                    <a:lnTo>
                      <a:pt x="0" y="62"/>
                    </a:lnTo>
                    <a:lnTo>
                      <a:pt x="36" y="46"/>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565" name="Freeform 609"/>
              <p:cNvSpPr/>
              <p:nvPr/>
            </p:nvSpPr>
            <p:spPr bwMode="auto">
              <a:xfrm>
                <a:off x="4516" y="1448"/>
                <a:ext cx="36" cy="62"/>
              </a:xfrm>
              <a:custGeom>
                <a:avLst/>
                <a:gdLst>
                  <a:gd name="T0" fmla="*/ 36 w 36"/>
                  <a:gd name="T1" fmla="*/ 0 h 62"/>
                  <a:gd name="T2" fmla="*/ 36 w 36"/>
                  <a:gd name="T3" fmla="*/ 0 h 62"/>
                  <a:gd name="T4" fmla="*/ 0 w 36"/>
                  <a:gd name="T5" fmla="*/ 12 h 62"/>
                  <a:gd name="T6" fmla="*/ 0 w 36"/>
                  <a:gd name="T7" fmla="*/ 62 h 62"/>
                  <a:gd name="T8" fmla="*/ 36 w 36"/>
                  <a:gd name="T9" fmla="*/ 46 h 62"/>
                  <a:gd name="T10" fmla="*/ 36 w 36"/>
                  <a:gd name="T11" fmla="*/ 0 h 62"/>
                </a:gdLst>
                <a:ahLst/>
                <a:cxnLst>
                  <a:cxn ang="0">
                    <a:pos x="T0" y="T1"/>
                  </a:cxn>
                  <a:cxn ang="0">
                    <a:pos x="T2" y="T3"/>
                  </a:cxn>
                  <a:cxn ang="0">
                    <a:pos x="T4" y="T5"/>
                  </a:cxn>
                  <a:cxn ang="0">
                    <a:pos x="T6" y="T7"/>
                  </a:cxn>
                  <a:cxn ang="0">
                    <a:pos x="T8" y="T9"/>
                  </a:cxn>
                  <a:cxn ang="0">
                    <a:pos x="T10" y="T11"/>
                  </a:cxn>
                </a:cxnLst>
                <a:rect l="0" t="0" r="r" b="b"/>
                <a:pathLst>
                  <a:path w="36" h="62">
                    <a:moveTo>
                      <a:pt x="36" y="0"/>
                    </a:moveTo>
                    <a:lnTo>
                      <a:pt x="36" y="0"/>
                    </a:lnTo>
                    <a:lnTo>
                      <a:pt x="0" y="12"/>
                    </a:lnTo>
                    <a:lnTo>
                      <a:pt x="0" y="62"/>
                    </a:lnTo>
                    <a:lnTo>
                      <a:pt x="36" y="46"/>
                    </a:lnTo>
                    <a:lnTo>
                      <a:pt x="36" y="0"/>
                    </a:lnTo>
                  </a:path>
                </a:pathLst>
              </a:custGeom>
              <a:grpFill/>
              <a:ln>
                <a:noFill/>
              </a:ln>
            </p:spPr>
            <p:txBody>
              <a:bodyPr vert="horz" wrap="square" lIns="91440" tIns="45720" rIns="91440" bIns="45720" numCol="1" anchor="t" anchorCtr="0" compatLnSpc="1"/>
              <a:lstStyle/>
              <a:p>
                <a:endParaRPr lang="zh-CN" altLang="en-US"/>
              </a:p>
            </p:txBody>
          </p:sp>
        </p:grpSp>
        <p:grpSp>
          <p:nvGrpSpPr>
            <p:cNvPr id="370" name="Group 811"/>
            <p:cNvGrpSpPr/>
            <p:nvPr/>
          </p:nvGrpSpPr>
          <p:grpSpPr bwMode="auto">
            <a:xfrm>
              <a:off x="-4373911" y="-404813"/>
              <a:ext cx="2409908" cy="3767136"/>
              <a:chOff x="4516" y="1332"/>
              <a:chExt cx="1518" cy="2373"/>
            </a:xfrm>
            <a:grpFill/>
          </p:grpSpPr>
          <p:sp>
            <p:nvSpPr>
              <p:cNvPr id="1166" name="Freeform 611"/>
              <p:cNvSpPr/>
              <p:nvPr/>
            </p:nvSpPr>
            <p:spPr bwMode="auto">
              <a:xfrm>
                <a:off x="4576" y="1404"/>
                <a:ext cx="104" cy="80"/>
              </a:xfrm>
              <a:custGeom>
                <a:avLst/>
                <a:gdLst>
                  <a:gd name="T0" fmla="*/ 104 w 104"/>
                  <a:gd name="T1" fmla="*/ 0 h 80"/>
                  <a:gd name="T2" fmla="*/ 104 w 104"/>
                  <a:gd name="T3" fmla="*/ 0 h 80"/>
                  <a:gd name="T4" fmla="*/ 0 w 104"/>
                  <a:gd name="T5" fmla="*/ 36 h 80"/>
                  <a:gd name="T6" fmla="*/ 0 w 104"/>
                  <a:gd name="T7" fmla="*/ 80 h 80"/>
                  <a:gd name="T8" fmla="*/ 104 w 104"/>
                  <a:gd name="T9" fmla="*/ 34 h 80"/>
                  <a:gd name="T10" fmla="*/ 104 w 104"/>
                  <a:gd name="T11" fmla="*/ 0 h 80"/>
                </a:gdLst>
                <a:ahLst/>
                <a:cxnLst>
                  <a:cxn ang="0">
                    <a:pos x="T0" y="T1"/>
                  </a:cxn>
                  <a:cxn ang="0">
                    <a:pos x="T2" y="T3"/>
                  </a:cxn>
                  <a:cxn ang="0">
                    <a:pos x="T4" y="T5"/>
                  </a:cxn>
                  <a:cxn ang="0">
                    <a:pos x="T6" y="T7"/>
                  </a:cxn>
                  <a:cxn ang="0">
                    <a:pos x="T8" y="T9"/>
                  </a:cxn>
                  <a:cxn ang="0">
                    <a:pos x="T10" y="T11"/>
                  </a:cxn>
                </a:cxnLst>
                <a:rect l="0" t="0" r="r" b="b"/>
                <a:pathLst>
                  <a:path w="104" h="80">
                    <a:moveTo>
                      <a:pt x="104" y="0"/>
                    </a:moveTo>
                    <a:lnTo>
                      <a:pt x="104" y="0"/>
                    </a:lnTo>
                    <a:lnTo>
                      <a:pt x="0" y="36"/>
                    </a:lnTo>
                    <a:lnTo>
                      <a:pt x="0" y="80"/>
                    </a:lnTo>
                    <a:lnTo>
                      <a:pt x="104" y="34"/>
                    </a:lnTo>
                    <a:lnTo>
                      <a:pt x="104" y="0"/>
                    </a:lnTo>
                    <a:close/>
                  </a:path>
                </a:pathLst>
              </a:custGeom>
              <a:grpFill/>
              <a:ln>
                <a:noFill/>
              </a:ln>
            </p:spPr>
            <p:txBody>
              <a:bodyPr vert="horz" wrap="square" lIns="91440" tIns="45720" rIns="91440" bIns="45720" numCol="1" anchor="t" anchorCtr="0" compatLnSpc="1"/>
              <a:lstStyle/>
              <a:p>
                <a:endParaRPr lang="zh-CN" altLang="en-US"/>
              </a:p>
            </p:txBody>
          </p:sp>
          <p:sp>
            <p:nvSpPr>
              <p:cNvPr id="1167" name="Freeform 612"/>
              <p:cNvSpPr/>
              <p:nvPr/>
            </p:nvSpPr>
            <p:spPr bwMode="auto">
              <a:xfrm>
                <a:off x="4576" y="1404"/>
                <a:ext cx="104" cy="80"/>
              </a:xfrm>
              <a:custGeom>
                <a:avLst/>
                <a:gdLst>
                  <a:gd name="T0" fmla="*/ 104 w 104"/>
                  <a:gd name="T1" fmla="*/ 0 h 80"/>
                  <a:gd name="T2" fmla="*/ 104 w 104"/>
                  <a:gd name="T3" fmla="*/ 0 h 80"/>
                  <a:gd name="T4" fmla="*/ 0 w 104"/>
                  <a:gd name="T5" fmla="*/ 36 h 80"/>
                  <a:gd name="T6" fmla="*/ 0 w 104"/>
                  <a:gd name="T7" fmla="*/ 80 h 80"/>
                  <a:gd name="T8" fmla="*/ 104 w 104"/>
                  <a:gd name="T9" fmla="*/ 34 h 80"/>
                  <a:gd name="T10" fmla="*/ 104 w 104"/>
                  <a:gd name="T11" fmla="*/ 0 h 80"/>
                </a:gdLst>
                <a:ahLst/>
                <a:cxnLst>
                  <a:cxn ang="0">
                    <a:pos x="T0" y="T1"/>
                  </a:cxn>
                  <a:cxn ang="0">
                    <a:pos x="T2" y="T3"/>
                  </a:cxn>
                  <a:cxn ang="0">
                    <a:pos x="T4" y="T5"/>
                  </a:cxn>
                  <a:cxn ang="0">
                    <a:pos x="T6" y="T7"/>
                  </a:cxn>
                  <a:cxn ang="0">
                    <a:pos x="T8" y="T9"/>
                  </a:cxn>
                  <a:cxn ang="0">
                    <a:pos x="T10" y="T11"/>
                  </a:cxn>
                </a:cxnLst>
                <a:rect l="0" t="0" r="r" b="b"/>
                <a:pathLst>
                  <a:path w="104" h="80">
                    <a:moveTo>
                      <a:pt x="104" y="0"/>
                    </a:moveTo>
                    <a:lnTo>
                      <a:pt x="104" y="0"/>
                    </a:lnTo>
                    <a:lnTo>
                      <a:pt x="0" y="36"/>
                    </a:lnTo>
                    <a:lnTo>
                      <a:pt x="0" y="80"/>
                    </a:lnTo>
                    <a:lnTo>
                      <a:pt x="104" y="34"/>
                    </a:lnTo>
                    <a:lnTo>
                      <a:pt x="104" y="0"/>
                    </a:lnTo>
                  </a:path>
                </a:pathLst>
              </a:custGeom>
              <a:grpFill/>
              <a:ln>
                <a:noFill/>
              </a:ln>
            </p:spPr>
            <p:txBody>
              <a:bodyPr vert="horz" wrap="square" lIns="91440" tIns="45720" rIns="91440" bIns="45720" numCol="1" anchor="t" anchorCtr="0" compatLnSpc="1"/>
              <a:lstStyle/>
              <a:p>
                <a:endParaRPr lang="zh-CN" altLang="en-US"/>
              </a:p>
            </p:txBody>
          </p:sp>
          <p:sp>
            <p:nvSpPr>
              <p:cNvPr id="1168" name="Freeform 613"/>
              <p:cNvSpPr/>
              <p:nvPr/>
            </p:nvSpPr>
            <p:spPr bwMode="auto">
              <a:xfrm>
                <a:off x="4704" y="1376"/>
                <a:ext cx="58" cy="50"/>
              </a:xfrm>
              <a:custGeom>
                <a:avLst/>
                <a:gdLst>
                  <a:gd name="T0" fmla="*/ 58 w 58"/>
                  <a:gd name="T1" fmla="*/ 0 h 50"/>
                  <a:gd name="T2" fmla="*/ 0 w 58"/>
                  <a:gd name="T3" fmla="*/ 20 h 50"/>
                  <a:gd name="T4" fmla="*/ 0 w 58"/>
                  <a:gd name="T5" fmla="*/ 50 h 50"/>
                  <a:gd name="T6" fmla="*/ 58 w 58"/>
                  <a:gd name="T7" fmla="*/ 24 h 50"/>
                  <a:gd name="T8" fmla="*/ 58 w 58"/>
                  <a:gd name="T9" fmla="*/ 0 h 50"/>
                </a:gdLst>
                <a:ahLst/>
                <a:cxnLst>
                  <a:cxn ang="0">
                    <a:pos x="T0" y="T1"/>
                  </a:cxn>
                  <a:cxn ang="0">
                    <a:pos x="T2" y="T3"/>
                  </a:cxn>
                  <a:cxn ang="0">
                    <a:pos x="T4" y="T5"/>
                  </a:cxn>
                  <a:cxn ang="0">
                    <a:pos x="T6" y="T7"/>
                  </a:cxn>
                  <a:cxn ang="0">
                    <a:pos x="T8" y="T9"/>
                  </a:cxn>
                </a:cxnLst>
                <a:rect l="0" t="0" r="r" b="b"/>
                <a:pathLst>
                  <a:path w="58" h="50">
                    <a:moveTo>
                      <a:pt x="58" y="0"/>
                    </a:moveTo>
                    <a:lnTo>
                      <a:pt x="0" y="20"/>
                    </a:lnTo>
                    <a:lnTo>
                      <a:pt x="0" y="50"/>
                    </a:lnTo>
                    <a:lnTo>
                      <a:pt x="58" y="24"/>
                    </a:lnTo>
                    <a:lnTo>
                      <a:pt x="58" y="0"/>
                    </a:lnTo>
                    <a:close/>
                  </a:path>
                </a:pathLst>
              </a:custGeom>
              <a:grpFill/>
              <a:ln>
                <a:noFill/>
              </a:ln>
            </p:spPr>
            <p:txBody>
              <a:bodyPr vert="horz" wrap="square" lIns="91440" tIns="45720" rIns="91440" bIns="45720" numCol="1" anchor="t" anchorCtr="0" compatLnSpc="1"/>
              <a:lstStyle/>
              <a:p>
                <a:endParaRPr lang="zh-CN" altLang="en-US"/>
              </a:p>
            </p:txBody>
          </p:sp>
          <p:sp>
            <p:nvSpPr>
              <p:cNvPr id="1169" name="Freeform 614"/>
              <p:cNvSpPr/>
              <p:nvPr/>
            </p:nvSpPr>
            <p:spPr bwMode="auto">
              <a:xfrm>
                <a:off x="4704" y="1376"/>
                <a:ext cx="58" cy="50"/>
              </a:xfrm>
              <a:custGeom>
                <a:avLst/>
                <a:gdLst>
                  <a:gd name="T0" fmla="*/ 58 w 58"/>
                  <a:gd name="T1" fmla="*/ 0 h 50"/>
                  <a:gd name="T2" fmla="*/ 0 w 58"/>
                  <a:gd name="T3" fmla="*/ 20 h 50"/>
                  <a:gd name="T4" fmla="*/ 0 w 58"/>
                  <a:gd name="T5" fmla="*/ 50 h 50"/>
                  <a:gd name="T6" fmla="*/ 58 w 58"/>
                  <a:gd name="T7" fmla="*/ 24 h 50"/>
                  <a:gd name="T8" fmla="*/ 58 w 58"/>
                  <a:gd name="T9" fmla="*/ 0 h 50"/>
                </a:gdLst>
                <a:ahLst/>
                <a:cxnLst>
                  <a:cxn ang="0">
                    <a:pos x="T0" y="T1"/>
                  </a:cxn>
                  <a:cxn ang="0">
                    <a:pos x="T2" y="T3"/>
                  </a:cxn>
                  <a:cxn ang="0">
                    <a:pos x="T4" y="T5"/>
                  </a:cxn>
                  <a:cxn ang="0">
                    <a:pos x="T6" y="T7"/>
                  </a:cxn>
                  <a:cxn ang="0">
                    <a:pos x="T8" y="T9"/>
                  </a:cxn>
                </a:cxnLst>
                <a:rect l="0" t="0" r="r" b="b"/>
                <a:pathLst>
                  <a:path w="58" h="50">
                    <a:moveTo>
                      <a:pt x="58" y="0"/>
                    </a:moveTo>
                    <a:lnTo>
                      <a:pt x="0" y="20"/>
                    </a:lnTo>
                    <a:lnTo>
                      <a:pt x="0" y="50"/>
                    </a:lnTo>
                    <a:lnTo>
                      <a:pt x="58" y="24"/>
                    </a:lnTo>
                    <a:lnTo>
                      <a:pt x="58" y="0"/>
                    </a:lnTo>
                  </a:path>
                </a:pathLst>
              </a:custGeom>
              <a:grpFill/>
              <a:ln>
                <a:noFill/>
              </a:ln>
            </p:spPr>
            <p:txBody>
              <a:bodyPr vert="horz" wrap="square" lIns="91440" tIns="45720" rIns="91440" bIns="45720" numCol="1" anchor="t" anchorCtr="0" compatLnSpc="1"/>
              <a:lstStyle/>
              <a:p>
                <a:endParaRPr lang="zh-CN" altLang="en-US"/>
              </a:p>
            </p:txBody>
          </p:sp>
          <p:sp>
            <p:nvSpPr>
              <p:cNvPr id="1170" name="Freeform 615"/>
              <p:cNvSpPr/>
              <p:nvPr/>
            </p:nvSpPr>
            <p:spPr bwMode="auto">
              <a:xfrm>
                <a:off x="4516" y="1506"/>
                <a:ext cx="94" cy="92"/>
              </a:xfrm>
              <a:custGeom>
                <a:avLst/>
                <a:gdLst>
                  <a:gd name="T0" fmla="*/ 94 w 94"/>
                  <a:gd name="T1" fmla="*/ 0 h 92"/>
                  <a:gd name="T2" fmla="*/ 0 w 94"/>
                  <a:gd name="T3" fmla="*/ 42 h 92"/>
                  <a:gd name="T4" fmla="*/ 0 w 94"/>
                  <a:gd name="T5" fmla="*/ 92 h 92"/>
                  <a:gd name="T6" fmla="*/ 94 w 94"/>
                  <a:gd name="T7" fmla="*/ 42 h 92"/>
                  <a:gd name="T8" fmla="*/ 94 w 94"/>
                  <a:gd name="T9" fmla="*/ 0 h 92"/>
                </a:gdLst>
                <a:ahLst/>
                <a:cxnLst>
                  <a:cxn ang="0">
                    <a:pos x="T0" y="T1"/>
                  </a:cxn>
                  <a:cxn ang="0">
                    <a:pos x="T2" y="T3"/>
                  </a:cxn>
                  <a:cxn ang="0">
                    <a:pos x="T4" y="T5"/>
                  </a:cxn>
                  <a:cxn ang="0">
                    <a:pos x="T6" y="T7"/>
                  </a:cxn>
                  <a:cxn ang="0">
                    <a:pos x="T8" y="T9"/>
                  </a:cxn>
                </a:cxnLst>
                <a:rect l="0" t="0" r="r" b="b"/>
                <a:pathLst>
                  <a:path w="94" h="92">
                    <a:moveTo>
                      <a:pt x="94" y="0"/>
                    </a:moveTo>
                    <a:lnTo>
                      <a:pt x="0" y="42"/>
                    </a:lnTo>
                    <a:lnTo>
                      <a:pt x="0" y="92"/>
                    </a:lnTo>
                    <a:lnTo>
                      <a:pt x="94" y="42"/>
                    </a:lnTo>
                    <a:lnTo>
                      <a:pt x="94" y="0"/>
                    </a:lnTo>
                    <a:close/>
                  </a:path>
                </a:pathLst>
              </a:custGeom>
              <a:grpFill/>
              <a:ln>
                <a:noFill/>
              </a:ln>
            </p:spPr>
            <p:txBody>
              <a:bodyPr vert="horz" wrap="square" lIns="91440" tIns="45720" rIns="91440" bIns="45720" numCol="1" anchor="t" anchorCtr="0" compatLnSpc="1"/>
              <a:lstStyle/>
              <a:p>
                <a:endParaRPr lang="zh-CN" altLang="en-US"/>
              </a:p>
            </p:txBody>
          </p:sp>
          <p:sp>
            <p:nvSpPr>
              <p:cNvPr id="1171" name="Freeform 616"/>
              <p:cNvSpPr/>
              <p:nvPr/>
            </p:nvSpPr>
            <p:spPr bwMode="auto">
              <a:xfrm>
                <a:off x="4516" y="1506"/>
                <a:ext cx="94" cy="92"/>
              </a:xfrm>
              <a:custGeom>
                <a:avLst/>
                <a:gdLst>
                  <a:gd name="T0" fmla="*/ 94 w 94"/>
                  <a:gd name="T1" fmla="*/ 0 h 92"/>
                  <a:gd name="T2" fmla="*/ 0 w 94"/>
                  <a:gd name="T3" fmla="*/ 42 h 92"/>
                  <a:gd name="T4" fmla="*/ 0 w 94"/>
                  <a:gd name="T5" fmla="*/ 92 h 92"/>
                  <a:gd name="T6" fmla="*/ 94 w 94"/>
                  <a:gd name="T7" fmla="*/ 42 h 92"/>
                  <a:gd name="T8" fmla="*/ 94 w 94"/>
                  <a:gd name="T9" fmla="*/ 0 h 92"/>
                </a:gdLst>
                <a:ahLst/>
                <a:cxnLst>
                  <a:cxn ang="0">
                    <a:pos x="T0" y="T1"/>
                  </a:cxn>
                  <a:cxn ang="0">
                    <a:pos x="T2" y="T3"/>
                  </a:cxn>
                  <a:cxn ang="0">
                    <a:pos x="T4" y="T5"/>
                  </a:cxn>
                  <a:cxn ang="0">
                    <a:pos x="T6" y="T7"/>
                  </a:cxn>
                  <a:cxn ang="0">
                    <a:pos x="T8" y="T9"/>
                  </a:cxn>
                </a:cxnLst>
                <a:rect l="0" t="0" r="r" b="b"/>
                <a:pathLst>
                  <a:path w="94" h="92">
                    <a:moveTo>
                      <a:pt x="94" y="0"/>
                    </a:moveTo>
                    <a:lnTo>
                      <a:pt x="0" y="42"/>
                    </a:lnTo>
                    <a:lnTo>
                      <a:pt x="0" y="92"/>
                    </a:lnTo>
                    <a:lnTo>
                      <a:pt x="94" y="42"/>
                    </a:lnTo>
                    <a:lnTo>
                      <a:pt x="94" y="0"/>
                    </a:lnTo>
                  </a:path>
                </a:pathLst>
              </a:custGeom>
              <a:grpFill/>
              <a:ln>
                <a:noFill/>
              </a:ln>
            </p:spPr>
            <p:txBody>
              <a:bodyPr vert="horz" wrap="square" lIns="91440" tIns="45720" rIns="91440" bIns="45720" numCol="1" anchor="t" anchorCtr="0" compatLnSpc="1"/>
              <a:lstStyle/>
              <a:p>
                <a:endParaRPr lang="zh-CN" altLang="en-US"/>
              </a:p>
            </p:txBody>
          </p:sp>
          <p:sp>
            <p:nvSpPr>
              <p:cNvPr id="1172" name="Freeform 617"/>
              <p:cNvSpPr/>
              <p:nvPr/>
            </p:nvSpPr>
            <p:spPr bwMode="auto">
              <a:xfrm>
                <a:off x="4634" y="1464"/>
                <a:ext cx="76" cy="70"/>
              </a:xfrm>
              <a:custGeom>
                <a:avLst/>
                <a:gdLst>
                  <a:gd name="T0" fmla="*/ 76 w 76"/>
                  <a:gd name="T1" fmla="*/ 0 h 70"/>
                  <a:gd name="T2" fmla="*/ 0 w 76"/>
                  <a:gd name="T3" fmla="*/ 32 h 70"/>
                  <a:gd name="T4" fmla="*/ 0 w 76"/>
                  <a:gd name="T5" fmla="*/ 70 h 70"/>
                  <a:gd name="T6" fmla="*/ 0 w 76"/>
                  <a:gd name="T7" fmla="*/ 70 h 70"/>
                  <a:gd name="T8" fmla="*/ 76 w 76"/>
                  <a:gd name="T9" fmla="*/ 30 h 70"/>
                  <a:gd name="T10" fmla="*/ 76 w 76"/>
                  <a:gd name="T11" fmla="*/ 0 h 70"/>
                </a:gdLst>
                <a:ahLst/>
                <a:cxnLst>
                  <a:cxn ang="0">
                    <a:pos x="T0" y="T1"/>
                  </a:cxn>
                  <a:cxn ang="0">
                    <a:pos x="T2" y="T3"/>
                  </a:cxn>
                  <a:cxn ang="0">
                    <a:pos x="T4" y="T5"/>
                  </a:cxn>
                  <a:cxn ang="0">
                    <a:pos x="T6" y="T7"/>
                  </a:cxn>
                  <a:cxn ang="0">
                    <a:pos x="T8" y="T9"/>
                  </a:cxn>
                  <a:cxn ang="0">
                    <a:pos x="T10" y="T11"/>
                  </a:cxn>
                </a:cxnLst>
                <a:rect l="0" t="0" r="r" b="b"/>
                <a:pathLst>
                  <a:path w="76" h="70">
                    <a:moveTo>
                      <a:pt x="76" y="0"/>
                    </a:moveTo>
                    <a:lnTo>
                      <a:pt x="0" y="32"/>
                    </a:lnTo>
                    <a:lnTo>
                      <a:pt x="0" y="70"/>
                    </a:lnTo>
                    <a:lnTo>
                      <a:pt x="0" y="70"/>
                    </a:lnTo>
                    <a:lnTo>
                      <a:pt x="76" y="30"/>
                    </a:lnTo>
                    <a:lnTo>
                      <a:pt x="76" y="0"/>
                    </a:lnTo>
                    <a:close/>
                  </a:path>
                </a:pathLst>
              </a:custGeom>
              <a:grpFill/>
              <a:ln>
                <a:noFill/>
              </a:ln>
            </p:spPr>
            <p:txBody>
              <a:bodyPr vert="horz" wrap="square" lIns="91440" tIns="45720" rIns="91440" bIns="45720" numCol="1" anchor="t" anchorCtr="0" compatLnSpc="1"/>
              <a:lstStyle/>
              <a:p>
                <a:endParaRPr lang="zh-CN" altLang="en-US"/>
              </a:p>
            </p:txBody>
          </p:sp>
          <p:sp>
            <p:nvSpPr>
              <p:cNvPr id="1173" name="Freeform 618"/>
              <p:cNvSpPr/>
              <p:nvPr/>
            </p:nvSpPr>
            <p:spPr bwMode="auto">
              <a:xfrm>
                <a:off x="4634" y="1464"/>
                <a:ext cx="76" cy="70"/>
              </a:xfrm>
              <a:custGeom>
                <a:avLst/>
                <a:gdLst>
                  <a:gd name="T0" fmla="*/ 76 w 76"/>
                  <a:gd name="T1" fmla="*/ 0 h 70"/>
                  <a:gd name="T2" fmla="*/ 0 w 76"/>
                  <a:gd name="T3" fmla="*/ 32 h 70"/>
                  <a:gd name="T4" fmla="*/ 0 w 76"/>
                  <a:gd name="T5" fmla="*/ 70 h 70"/>
                  <a:gd name="T6" fmla="*/ 0 w 76"/>
                  <a:gd name="T7" fmla="*/ 70 h 70"/>
                  <a:gd name="T8" fmla="*/ 76 w 76"/>
                  <a:gd name="T9" fmla="*/ 30 h 70"/>
                  <a:gd name="T10" fmla="*/ 76 w 76"/>
                  <a:gd name="T11" fmla="*/ 0 h 70"/>
                </a:gdLst>
                <a:ahLst/>
                <a:cxnLst>
                  <a:cxn ang="0">
                    <a:pos x="T0" y="T1"/>
                  </a:cxn>
                  <a:cxn ang="0">
                    <a:pos x="T2" y="T3"/>
                  </a:cxn>
                  <a:cxn ang="0">
                    <a:pos x="T4" y="T5"/>
                  </a:cxn>
                  <a:cxn ang="0">
                    <a:pos x="T6" y="T7"/>
                  </a:cxn>
                  <a:cxn ang="0">
                    <a:pos x="T8" y="T9"/>
                  </a:cxn>
                  <a:cxn ang="0">
                    <a:pos x="T10" y="T11"/>
                  </a:cxn>
                </a:cxnLst>
                <a:rect l="0" t="0" r="r" b="b"/>
                <a:pathLst>
                  <a:path w="76" h="70">
                    <a:moveTo>
                      <a:pt x="76" y="0"/>
                    </a:moveTo>
                    <a:lnTo>
                      <a:pt x="0" y="32"/>
                    </a:lnTo>
                    <a:lnTo>
                      <a:pt x="0" y="70"/>
                    </a:lnTo>
                    <a:lnTo>
                      <a:pt x="0" y="70"/>
                    </a:lnTo>
                    <a:lnTo>
                      <a:pt x="76" y="30"/>
                    </a:lnTo>
                    <a:lnTo>
                      <a:pt x="76" y="0"/>
                    </a:lnTo>
                  </a:path>
                </a:pathLst>
              </a:custGeom>
              <a:grpFill/>
              <a:ln>
                <a:noFill/>
              </a:ln>
            </p:spPr>
            <p:txBody>
              <a:bodyPr vert="horz" wrap="square" lIns="91440" tIns="45720" rIns="91440" bIns="45720" numCol="1" anchor="t" anchorCtr="0" compatLnSpc="1"/>
              <a:lstStyle/>
              <a:p>
                <a:endParaRPr lang="zh-CN" altLang="en-US"/>
              </a:p>
            </p:txBody>
          </p:sp>
          <p:sp>
            <p:nvSpPr>
              <p:cNvPr id="1174" name="Freeform 619"/>
              <p:cNvSpPr/>
              <p:nvPr/>
            </p:nvSpPr>
            <p:spPr bwMode="auto">
              <a:xfrm>
                <a:off x="4734" y="1442"/>
                <a:ext cx="28" cy="40"/>
              </a:xfrm>
              <a:custGeom>
                <a:avLst/>
                <a:gdLst>
                  <a:gd name="T0" fmla="*/ 28 w 28"/>
                  <a:gd name="T1" fmla="*/ 0 h 40"/>
                  <a:gd name="T2" fmla="*/ 28 w 28"/>
                  <a:gd name="T3" fmla="*/ 0 h 40"/>
                  <a:gd name="T4" fmla="*/ 0 w 28"/>
                  <a:gd name="T5" fmla="*/ 12 h 40"/>
                  <a:gd name="T6" fmla="*/ 0 w 28"/>
                  <a:gd name="T7" fmla="*/ 40 h 40"/>
                  <a:gd name="T8" fmla="*/ 28 w 28"/>
                  <a:gd name="T9" fmla="*/ 24 h 40"/>
                  <a:gd name="T10" fmla="*/ 28 w 28"/>
                  <a:gd name="T11" fmla="*/ 0 h 40"/>
                </a:gdLst>
                <a:ahLst/>
                <a:cxnLst>
                  <a:cxn ang="0">
                    <a:pos x="T0" y="T1"/>
                  </a:cxn>
                  <a:cxn ang="0">
                    <a:pos x="T2" y="T3"/>
                  </a:cxn>
                  <a:cxn ang="0">
                    <a:pos x="T4" y="T5"/>
                  </a:cxn>
                  <a:cxn ang="0">
                    <a:pos x="T6" y="T7"/>
                  </a:cxn>
                  <a:cxn ang="0">
                    <a:pos x="T8" y="T9"/>
                  </a:cxn>
                  <a:cxn ang="0">
                    <a:pos x="T10" y="T11"/>
                  </a:cxn>
                </a:cxnLst>
                <a:rect l="0" t="0" r="r" b="b"/>
                <a:pathLst>
                  <a:path w="28" h="40">
                    <a:moveTo>
                      <a:pt x="28" y="0"/>
                    </a:moveTo>
                    <a:lnTo>
                      <a:pt x="28" y="0"/>
                    </a:lnTo>
                    <a:lnTo>
                      <a:pt x="0" y="12"/>
                    </a:lnTo>
                    <a:lnTo>
                      <a:pt x="0" y="40"/>
                    </a:lnTo>
                    <a:lnTo>
                      <a:pt x="28" y="24"/>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1175" name="Freeform 620"/>
              <p:cNvSpPr/>
              <p:nvPr/>
            </p:nvSpPr>
            <p:spPr bwMode="auto">
              <a:xfrm>
                <a:off x="4734" y="1442"/>
                <a:ext cx="28" cy="40"/>
              </a:xfrm>
              <a:custGeom>
                <a:avLst/>
                <a:gdLst>
                  <a:gd name="T0" fmla="*/ 28 w 28"/>
                  <a:gd name="T1" fmla="*/ 0 h 40"/>
                  <a:gd name="T2" fmla="*/ 28 w 28"/>
                  <a:gd name="T3" fmla="*/ 0 h 40"/>
                  <a:gd name="T4" fmla="*/ 0 w 28"/>
                  <a:gd name="T5" fmla="*/ 12 h 40"/>
                  <a:gd name="T6" fmla="*/ 0 w 28"/>
                  <a:gd name="T7" fmla="*/ 40 h 40"/>
                  <a:gd name="T8" fmla="*/ 28 w 28"/>
                  <a:gd name="T9" fmla="*/ 24 h 40"/>
                  <a:gd name="T10" fmla="*/ 28 w 28"/>
                  <a:gd name="T11" fmla="*/ 0 h 40"/>
                </a:gdLst>
                <a:ahLst/>
                <a:cxnLst>
                  <a:cxn ang="0">
                    <a:pos x="T0" y="T1"/>
                  </a:cxn>
                  <a:cxn ang="0">
                    <a:pos x="T2" y="T3"/>
                  </a:cxn>
                  <a:cxn ang="0">
                    <a:pos x="T4" y="T5"/>
                  </a:cxn>
                  <a:cxn ang="0">
                    <a:pos x="T6" y="T7"/>
                  </a:cxn>
                  <a:cxn ang="0">
                    <a:pos x="T8" y="T9"/>
                  </a:cxn>
                  <a:cxn ang="0">
                    <a:pos x="T10" y="T11"/>
                  </a:cxn>
                </a:cxnLst>
                <a:rect l="0" t="0" r="r" b="b"/>
                <a:pathLst>
                  <a:path w="28" h="40">
                    <a:moveTo>
                      <a:pt x="28" y="0"/>
                    </a:moveTo>
                    <a:lnTo>
                      <a:pt x="28" y="0"/>
                    </a:lnTo>
                    <a:lnTo>
                      <a:pt x="0" y="12"/>
                    </a:lnTo>
                    <a:lnTo>
                      <a:pt x="0" y="40"/>
                    </a:lnTo>
                    <a:lnTo>
                      <a:pt x="28" y="24"/>
                    </a:lnTo>
                    <a:lnTo>
                      <a:pt x="28" y="0"/>
                    </a:lnTo>
                  </a:path>
                </a:pathLst>
              </a:custGeom>
              <a:grpFill/>
              <a:ln>
                <a:noFill/>
              </a:ln>
            </p:spPr>
            <p:txBody>
              <a:bodyPr vert="horz" wrap="square" lIns="91440" tIns="45720" rIns="91440" bIns="45720" numCol="1" anchor="t" anchorCtr="0" compatLnSpc="1"/>
              <a:lstStyle/>
              <a:p>
                <a:endParaRPr lang="zh-CN" altLang="en-US"/>
              </a:p>
            </p:txBody>
          </p:sp>
          <p:sp>
            <p:nvSpPr>
              <p:cNvPr id="1176" name="Freeform 621"/>
              <p:cNvSpPr/>
              <p:nvPr/>
            </p:nvSpPr>
            <p:spPr bwMode="auto">
              <a:xfrm>
                <a:off x="4516" y="1616"/>
                <a:ext cx="40" cy="72"/>
              </a:xfrm>
              <a:custGeom>
                <a:avLst/>
                <a:gdLst>
                  <a:gd name="T0" fmla="*/ 40 w 40"/>
                  <a:gd name="T1" fmla="*/ 0 h 72"/>
                  <a:gd name="T2" fmla="*/ 40 w 40"/>
                  <a:gd name="T3" fmla="*/ 0 h 72"/>
                  <a:gd name="T4" fmla="*/ 0 w 40"/>
                  <a:gd name="T5" fmla="*/ 22 h 72"/>
                  <a:gd name="T6" fmla="*/ 0 w 40"/>
                  <a:gd name="T7" fmla="*/ 72 h 72"/>
                  <a:gd name="T8" fmla="*/ 40 w 40"/>
                  <a:gd name="T9" fmla="*/ 46 h 72"/>
                  <a:gd name="T10" fmla="*/ 40 w 40"/>
                  <a:gd name="T11" fmla="*/ 0 h 72"/>
                </a:gdLst>
                <a:ahLst/>
                <a:cxnLst>
                  <a:cxn ang="0">
                    <a:pos x="T0" y="T1"/>
                  </a:cxn>
                  <a:cxn ang="0">
                    <a:pos x="T2" y="T3"/>
                  </a:cxn>
                  <a:cxn ang="0">
                    <a:pos x="T4" y="T5"/>
                  </a:cxn>
                  <a:cxn ang="0">
                    <a:pos x="T6" y="T7"/>
                  </a:cxn>
                  <a:cxn ang="0">
                    <a:pos x="T8" y="T9"/>
                  </a:cxn>
                  <a:cxn ang="0">
                    <a:pos x="T10" y="T11"/>
                  </a:cxn>
                </a:cxnLst>
                <a:rect l="0" t="0" r="r" b="b"/>
                <a:pathLst>
                  <a:path w="40" h="72">
                    <a:moveTo>
                      <a:pt x="40" y="0"/>
                    </a:moveTo>
                    <a:lnTo>
                      <a:pt x="40" y="0"/>
                    </a:lnTo>
                    <a:lnTo>
                      <a:pt x="0" y="22"/>
                    </a:lnTo>
                    <a:lnTo>
                      <a:pt x="0" y="72"/>
                    </a:lnTo>
                    <a:lnTo>
                      <a:pt x="40" y="46"/>
                    </a:lnTo>
                    <a:lnTo>
                      <a:pt x="40" y="0"/>
                    </a:lnTo>
                    <a:close/>
                  </a:path>
                </a:pathLst>
              </a:custGeom>
              <a:grpFill/>
              <a:ln>
                <a:noFill/>
              </a:ln>
            </p:spPr>
            <p:txBody>
              <a:bodyPr vert="horz" wrap="square" lIns="91440" tIns="45720" rIns="91440" bIns="45720" numCol="1" anchor="t" anchorCtr="0" compatLnSpc="1"/>
              <a:lstStyle/>
              <a:p>
                <a:endParaRPr lang="zh-CN" altLang="en-US"/>
              </a:p>
            </p:txBody>
          </p:sp>
          <p:sp>
            <p:nvSpPr>
              <p:cNvPr id="1177" name="Freeform 622"/>
              <p:cNvSpPr/>
              <p:nvPr/>
            </p:nvSpPr>
            <p:spPr bwMode="auto">
              <a:xfrm>
                <a:off x="4516" y="1616"/>
                <a:ext cx="40" cy="72"/>
              </a:xfrm>
              <a:custGeom>
                <a:avLst/>
                <a:gdLst>
                  <a:gd name="T0" fmla="*/ 40 w 40"/>
                  <a:gd name="T1" fmla="*/ 0 h 72"/>
                  <a:gd name="T2" fmla="*/ 40 w 40"/>
                  <a:gd name="T3" fmla="*/ 0 h 72"/>
                  <a:gd name="T4" fmla="*/ 0 w 40"/>
                  <a:gd name="T5" fmla="*/ 22 h 72"/>
                  <a:gd name="T6" fmla="*/ 0 w 40"/>
                  <a:gd name="T7" fmla="*/ 72 h 72"/>
                  <a:gd name="T8" fmla="*/ 40 w 40"/>
                  <a:gd name="T9" fmla="*/ 46 h 72"/>
                  <a:gd name="T10" fmla="*/ 40 w 40"/>
                  <a:gd name="T11" fmla="*/ 0 h 72"/>
                </a:gdLst>
                <a:ahLst/>
                <a:cxnLst>
                  <a:cxn ang="0">
                    <a:pos x="T0" y="T1"/>
                  </a:cxn>
                  <a:cxn ang="0">
                    <a:pos x="T2" y="T3"/>
                  </a:cxn>
                  <a:cxn ang="0">
                    <a:pos x="T4" y="T5"/>
                  </a:cxn>
                  <a:cxn ang="0">
                    <a:pos x="T6" y="T7"/>
                  </a:cxn>
                  <a:cxn ang="0">
                    <a:pos x="T8" y="T9"/>
                  </a:cxn>
                  <a:cxn ang="0">
                    <a:pos x="T10" y="T11"/>
                  </a:cxn>
                </a:cxnLst>
                <a:rect l="0" t="0" r="r" b="b"/>
                <a:pathLst>
                  <a:path w="40" h="72">
                    <a:moveTo>
                      <a:pt x="40" y="0"/>
                    </a:moveTo>
                    <a:lnTo>
                      <a:pt x="40" y="0"/>
                    </a:lnTo>
                    <a:lnTo>
                      <a:pt x="0" y="22"/>
                    </a:lnTo>
                    <a:lnTo>
                      <a:pt x="0" y="72"/>
                    </a:lnTo>
                    <a:lnTo>
                      <a:pt x="40" y="46"/>
                    </a:lnTo>
                    <a:lnTo>
                      <a:pt x="40" y="0"/>
                    </a:lnTo>
                  </a:path>
                </a:pathLst>
              </a:custGeom>
              <a:grpFill/>
              <a:ln>
                <a:noFill/>
              </a:ln>
            </p:spPr>
            <p:txBody>
              <a:bodyPr vert="horz" wrap="square" lIns="91440" tIns="45720" rIns="91440" bIns="45720" numCol="1" anchor="t" anchorCtr="0" compatLnSpc="1"/>
              <a:lstStyle/>
              <a:p>
                <a:endParaRPr lang="zh-CN" altLang="en-US"/>
              </a:p>
            </p:txBody>
          </p:sp>
          <p:sp>
            <p:nvSpPr>
              <p:cNvPr id="1178" name="Freeform 623"/>
              <p:cNvSpPr/>
              <p:nvPr/>
            </p:nvSpPr>
            <p:spPr bwMode="auto">
              <a:xfrm>
                <a:off x="4612" y="1574"/>
                <a:ext cx="22" cy="52"/>
              </a:xfrm>
              <a:custGeom>
                <a:avLst/>
                <a:gdLst>
                  <a:gd name="T0" fmla="*/ 22 w 22"/>
                  <a:gd name="T1" fmla="*/ 0 h 52"/>
                  <a:gd name="T2" fmla="*/ 22 w 22"/>
                  <a:gd name="T3" fmla="*/ 0 h 52"/>
                  <a:gd name="T4" fmla="*/ 0 w 22"/>
                  <a:gd name="T5" fmla="*/ 12 h 52"/>
                  <a:gd name="T6" fmla="*/ 0 w 22"/>
                  <a:gd name="T7" fmla="*/ 52 h 52"/>
                  <a:gd name="T8" fmla="*/ 22 w 22"/>
                  <a:gd name="T9" fmla="*/ 38 h 52"/>
                  <a:gd name="T10" fmla="*/ 22 w 22"/>
                  <a:gd name="T11" fmla="*/ 0 h 52"/>
                </a:gdLst>
                <a:ahLst/>
                <a:cxnLst>
                  <a:cxn ang="0">
                    <a:pos x="T0" y="T1"/>
                  </a:cxn>
                  <a:cxn ang="0">
                    <a:pos x="T2" y="T3"/>
                  </a:cxn>
                  <a:cxn ang="0">
                    <a:pos x="T4" y="T5"/>
                  </a:cxn>
                  <a:cxn ang="0">
                    <a:pos x="T6" y="T7"/>
                  </a:cxn>
                  <a:cxn ang="0">
                    <a:pos x="T8" y="T9"/>
                  </a:cxn>
                  <a:cxn ang="0">
                    <a:pos x="T10" y="T11"/>
                  </a:cxn>
                </a:cxnLst>
                <a:rect l="0" t="0" r="r" b="b"/>
                <a:pathLst>
                  <a:path w="22" h="52">
                    <a:moveTo>
                      <a:pt x="22" y="0"/>
                    </a:moveTo>
                    <a:lnTo>
                      <a:pt x="22" y="0"/>
                    </a:lnTo>
                    <a:lnTo>
                      <a:pt x="0" y="12"/>
                    </a:lnTo>
                    <a:lnTo>
                      <a:pt x="0" y="52"/>
                    </a:lnTo>
                    <a:lnTo>
                      <a:pt x="22" y="38"/>
                    </a:lnTo>
                    <a:lnTo>
                      <a:pt x="22" y="0"/>
                    </a:lnTo>
                    <a:close/>
                  </a:path>
                </a:pathLst>
              </a:custGeom>
              <a:grpFill/>
              <a:ln>
                <a:noFill/>
              </a:ln>
            </p:spPr>
            <p:txBody>
              <a:bodyPr vert="horz" wrap="square" lIns="91440" tIns="45720" rIns="91440" bIns="45720" numCol="1" anchor="t" anchorCtr="0" compatLnSpc="1"/>
              <a:lstStyle/>
              <a:p>
                <a:endParaRPr lang="zh-CN" altLang="en-US"/>
              </a:p>
            </p:txBody>
          </p:sp>
          <p:sp>
            <p:nvSpPr>
              <p:cNvPr id="1179" name="Freeform 624"/>
              <p:cNvSpPr/>
              <p:nvPr/>
            </p:nvSpPr>
            <p:spPr bwMode="auto">
              <a:xfrm>
                <a:off x="4612" y="1574"/>
                <a:ext cx="22" cy="52"/>
              </a:xfrm>
              <a:custGeom>
                <a:avLst/>
                <a:gdLst>
                  <a:gd name="T0" fmla="*/ 22 w 22"/>
                  <a:gd name="T1" fmla="*/ 0 h 52"/>
                  <a:gd name="T2" fmla="*/ 22 w 22"/>
                  <a:gd name="T3" fmla="*/ 0 h 52"/>
                  <a:gd name="T4" fmla="*/ 0 w 22"/>
                  <a:gd name="T5" fmla="*/ 12 h 52"/>
                  <a:gd name="T6" fmla="*/ 0 w 22"/>
                  <a:gd name="T7" fmla="*/ 52 h 52"/>
                  <a:gd name="T8" fmla="*/ 22 w 22"/>
                  <a:gd name="T9" fmla="*/ 38 h 52"/>
                  <a:gd name="T10" fmla="*/ 22 w 22"/>
                  <a:gd name="T11" fmla="*/ 0 h 52"/>
                </a:gdLst>
                <a:ahLst/>
                <a:cxnLst>
                  <a:cxn ang="0">
                    <a:pos x="T0" y="T1"/>
                  </a:cxn>
                  <a:cxn ang="0">
                    <a:pos x="T2" y="T3"/>
                  </a:cxn>
                  <a:cxn ang="0">
                    <a:pos x="T4" y="T5"/>
                  </a:cxn>
                  <a:cxn ang="0">
                    <a:pos x="T6" y="T7"/>
                  </a:cxn>
                  <a:cxn ang="0">
                    <a:pos x="T8" y="T9"/>
                  </a:cxn>
                  <a:cxn ang="0">
                    <a:pos x="T10" y="T11"/>
                  </a:cxn>
                </a:cxnLst>
                <a:rect l="0" t="0" r="r" b="b"/>
                <a:pathLst>
                  <a:path w="22" h="52">
                    <a:moveTo>
                      <a:pt x="22" y="0"/>
                    </a:moveTo>
                    <a:lnTo>
                      <a:pt x="22" y="0"/>
                    </a:lnTo>
                    <a:lnTo>
                      <a:pt x="0" y="12"/>
                    </a:lnTo>
                    <a:lnTo>
                      <a:pt x="0" y="52"/>
                    </a:lnTo>
                    <a:lnTo>
                      <a:pt x="22" y="38"/>
                    </a:lnTo>
                    <a:lnTo>
                      <a:pt x="22" y="0"/>
                    </a:lnTo>
                  </a:path>
                </a:pathLst>
              </a:custGeom>
              <a:grpFill/>
              <a:ln>
                <a:noFill/>
              </a:ln>
            </p:spPr>
            <p:txBody>
              <a:bodyPr vert="horz" wrap="square" lIns="91440" tIns="45720" rIns="91440" bIns="45720" numCol="1" anchor="t" anchorCtr="0" compatLnSpc="1"/>
              <a:lstStyle/>
              <a:p>
                <a:endParaRPr lang="zh-CN" altLang="en-US"/>
              </a:p>
            </p:txBody>
          </p:sp>
          <p:sp>
            <p:nvSpPr>
              <p:cNvPr id="1180" name="Freeform 625"/>
              <p:cNvSpPr/>
              <p:nvPr/>
            </p:nvSpPr>
            <p:spPr bwMode="auto">
              <a:xfrm>
                <a:off x="4658" y="1542"/>
                <a:ext cx="36" cy="56"/>
              </a:xfrm>
              <a:custGeom>
                <a:avLst/>
                <a:gdLst>
                  <a:gd name="T0" fmla="*/ 36 w 36"/>
                  <a:gd name="T1" fmla="*/ 0 h 56"/>
                  <a:gd name="T2" fmla="*/ 36 w 36"/>
                  <a:gd name="T3" fmla="*/ 0 h 56"/>
                  <a:gd name="T4" fmla="*/ 0 w 36"/>
                  <a:gd name="T5" fmla="*/ 20 h 56"/>
                  <a:gd name="T6" fmla="*/ 0 w 36"/>
                  <a:gd name="T7" fmla="*/ 56 h 56"/>
                  <a:gd name="T8" fmla="*/ 36 w 36"/>
                  <a:gd name="T9" fmla="*/ 32 h 56"/>
                  <a:gd name="T10" fmla="*/ 36 w 36"/>
                  <a:gd name="T11" fmla="*/ 0 h 56"/>
                </a:gdLst>
                <a:ahLst/>
                <a:cxnLst>
                  <a:cxn ang="0">
                    <a:pos x="T0" y="T1"/>
                  </a:cxn>
                  <a:cxn ang="0">
                    <a:pos x="T2" y="T3"/>
                  </a:cxn>
                  <a:cxn ang="0">
                    <a:pos x="T4" y="T5"/>
                  </a:cxn>
                  <a:cxn ang="0">
                    <a:pos x="T6" y="T7"/>
                  </a:cxn>
                  <a:cxn ang="0">
                    <a:pos x="T8" y="T9"/>
                  </a:cxn>
                  <a:cxn ang="0">
                    <a:pos x="T10" y="T11"/>
                  </a:cxn>
                </a:cxnLst>
                <a:rect l="0" t="0" r="r" b="b"/>
                <a:pathLst>
                  <a:path w="36" h="56">
                    <a:moveTo>
                      <a:pt x="36" y="0"/>
                    </a:moveTo>
                    <a:lnTo>
                      <a:pt x="36" y="0"/>
                    </a:lnTo>
                    <a:lnTo>
                      <a:pt x="0" y="20"/>
                    </a:lnTo>
                    <a:lnTo>
                      <a:pt x="0" y="56"/>
                    </a:lnTo>
                    <a:lnTo>
                      <a:pt x="36" y="32"/>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181" name="Freeform 626"/>
              <p:cNvSpPr/>
              <p:nvPr/>
            </p:nvSpPr>
            <p:spPr bwMode="auto">
              <a:xfrm>
                <a:off x="4658" y="1542"/>
                <a:ext cx="36" cy="56"/>
              </a:xfrm>
              <a:custGeom>
                <a:avLst/>
                <a:gdLst>
                  <a:gd name="T0" fmla="*/ 36 w 36"/>
                  <a:gd name="T1" fmla="*/ 0 h 56"/>
                  <a:gd name="T2" fmla="*/ 36 w 36"/>
                  <a:gd name="T3" fmla="*/ 0 h 56"/>
                  <a:gd name="T4" fmla="*/ 0 w 36"/>
                  <a:gd name="T5" fmla="*/ 20 h 56"/>
                  <a:gd name="T6" fmla="*/ 0 w 36"/>
                  <a:gd name="T7" fmla="*/ 56 h 56"/>
                  <a:gd name="T8" fmla="*/ 36 w 36"/>
                  <a:gd name="T9" fmla="*/ 32 h 56"/>
                  <a:gd name="T10" fmla="*/ 36 w 36"/>
                  <a:gd name="T11" fmla="*/ 0 h 56"/>
                </a:gdLst>
                <a:ahLst/>
                <a:cxnLst>
                  <a:cxn ang="0">
                    <a:pos x="T0" y="T1"/>
                  </a:cxn>
                  <a:cxn ang="0">
                    <a:pos x="T2" y="T3"/>
                  </a:cxn>
                  <a:cxn ang="0">
                    <a:pos x="T4" y="T5"/>
                  </a:cxn>
                  <a:cxn ang="0">
                    <a:pos x="T6" y="T7"/>
                  </a:cxn>
                  <a:cxn ang="0">
                    <a:pos x="T8" y="T9"/>
                  </a:cxn>
                  <a:cxn ang="0">
                    <a:pos x="T10" y="T11"/>
                  </a:cxn>
                </a:cxnLst>
                <a:rect l="0" t="0" r="r" b="b"/>
                <a:pathLst>
                  <a:path w="36" h="56">
                    <a:moveTo>
                      <a:pt x="36" y="0"/>
                    </a:moveTo>
                    <a:lnTo>
                      <a:pt x="36" y="0"/>
                    </a:lnTo>
                    <a:lnTo>
                      <a:pt x="0" y="20"/>
                    </a:lnTo>
                    <a:lnTo>
                      <a:pt x="0" y="56"/>
                    </a:lnTo>
                    <a:lnTo>
                      <a:pt x="36" y="32"/>
                    </a:lnTo>
                    <a:lnTo>
                      <a:pt x="36" y="0"/>
                    </a:lnTo>
                  </a:path>
                </a:pathLst>
              </a:custGeom>
              <a:grpFill/>
              <a:ln>
                <a:noFill/>
              </a:ln>
            </p:spPr>
            <p:txBody>
              <a:bodyPr vert="horz" wrap="square" lIns="91440" tIns="45720" rIns="91440" bIns="45720" numCol="1" anchor="t" anchorCtr="0" compatLnSpc="1"/>
              <a:lstStyle/>
              <a:p>
                <a:endParaRPr lang="zh-CN" altLang="en-US"/>
              </a:p>
            </p:txBody>
          </p:sp>
          <p:sp>
            <p:nvSpPr>
              <p:cNvPr id="1182" name="Freeform 627"/>
              <p:cNvSpPr/>
              <p:nvPr/>
            </p:nvSpPr>
            <p:spPr bwMode="auto">
              <a:xfrm>
                <a:off x="4718" y="1506"/>
                <a:ext cx="44" cy="52"/>
              </a:xfrm>
              <a:custGeom>
                <a:avLst/>
                <a:gdLst>
                  <a:gd name="T0" fmla="*/ 44 w 44"/>
                  <a:gd name="T1" fmla="*/ 0 h 52"/>
                  <a:gd name="T2" fmla="*/ 0 w 44"/>
                  <a:gd name="T3" fmla="*/ 24 h 52"/>
                  <a:gd name="T4" fmla="*/ 0 w 44"/>
                  <a:gd name="T5" fmla="*/ 52 h 52"/>
                  <a:gd name="T6" fmla="*/ 44 w 44"/>
                  <a:gd name="T7" fmla="*/ 26 h 52"/>
                  <a:gd name="T8" fmla="*/ 44 w 44"/>
                  <a:gd name="T9" fmla="*/ 0 h 52"/>
                </a:gdLst>
                <a:ahLst/>
                <a:cxnLst>
                  <a:cxn ang="0">
                    <a:pos x="T0" y="T1"/>
                  </a:cxn>
                  <a:cxn ang="0">
                    <a:pos x="T2" y="T3"/>
                  </a:cxn>
                  <a:cxn ang="0">
                    <a:pos x="T4" y="T5"/>
                  </a:cxn>
                  <a:cxn ang="0">
                    <a:pos x="T6" y="T7"/>
                  </a:cxn>
                  <a:cxn ang="0">
                    <a:pos x="T8" y="T9"/>
                  </a:cxn>
                </a:cxnLst>
                <a:rect l="0" t="0" r="r" b="b"/>
                <a:pathLst>
                  <a:path w="44" h="52">
                    <a:moveTo>
                      <a:pt x="44" y="0"/>
                    </a:moveTo>
                    <a:lnTo>
                      <a:pt x="0" y="24"/>
                    </a:lnTo>
                    <a:lnTo>
                      <a:pt x="0" y="52"/>
                    </a:lnTo>
                    <a:lnTo>
                      <a:pt x="44" y="26"/>
                    </a:lnTo>
                    <a:lnTo>
                      <a:pt x="44" y="0"/>
                    </a:lnTo>
                    <a:close/>
                  </a:path>
                </a:pathLst>
              </a:custGeom>
              <a:grpFill/>
              <a:ln>
                <a:noFill/>
              </a:ln>
            </p:spPr>
            <p:txBody>
              <a:bodyPr vert="horz" wrap="square" lIns="91440" tIns="45720" rIns="91440" bIns="45720" numCol="1" anchor="t" anchorCtr="0" compatLnSpc="1"/>
              <a:lstStyle/>
              <a:p>
                <a:endParaRPr lang="zh-CN" altLang="en-US"/>
              </a:p>
            </p:txBody>
          </p:sp>
          <p:sp>
            <p:nvSpPr>
              <p:cNvPr id="1183" name="Freeform 628"/>
              <p:cNvSpPr/>
              <p:nvPr/>
            </p:nvSpPr>
            <p:spPr bwMode="auto">
              <a:xfrm>
                <a:off x="4718" y="1506"/>
                <a:ext cx="44" cy="52"/>
              </a:xfrm>
              <a:custGeom>
                <a:avLst/>
                <a:gdLst>
                  <a:gd name="T0" fmla="*/ 44 w 44"/>
                  <a:gd name="T1" fmla="*/ 0 h 52"/>
                  <a:gd name="T2" fmla="*/ 0 w 44"/>
                  <a:gd name="T3" fmla="*/ 24 h 52"/>
                  <a:gd name="T4" fmla="*/ 0 w 44"/>
                  <a:gd name="T5" fmla="*/ 52 h 52"/>
                  <a:gd name="T6" fmla="*/ 44 w 44"/>
                  <a:gd name="T7" fmla="*/ 26 h 52"/>
                  <a:gd name="T8" fmla="*/ 44 w 44"/>
                  <a:gd name="T9" fmla="*/ 0 h 52"/>
                </a:gdLst>
                <a:ahLst/>
                <a:cxnLst>
                  <a:cxn ang="0">
                    <a:pos x="T0" y="T1"/>
                  </a:cxn>
                  <a:cxn ang="0">
                    <a:pos x="T2" y="T3"/>
                  </a:cxn>
                  <a:cxn ang="0">
                    <a:pos x="T4" y="T5"/>
                  </a:cxn>
                  <a:cxn ang="0">
                    <a:pos x="T6" y="T7"/>
                  </a:cxn>
                  <a:cxn ang="0">
                    <a:pos x="T8" y="T9"/>
                  </a:cxn>
                </a:cxnLst>
                <a:rect l="0" t="0" r="r" b="b"/>
                <a:pathLst>
                  <a:path w="44" h="52">
                    <a:moveTo>
                      <a:pt x="44" y="0"/>
                    </a:moveTo>
                    <a:lnTo>
                      <a:pt x="0" y="24"/>
                    </a:lnTo>
                    <a:lnTo>
                      <a:pt x="0" y="52"/>
                    </a:lnTo>
                    <a:lnTo>
                      <a:pt x="44" y="26"/>
                    </a:lnTo>
                    <a:lnTo>
                      <a:pt x="44" y="0"/>
                    </a:lnTo>
                  </a:path>
                </a:pathLst>
              </a:custGeom>
              <a:grpFill/>
              <a:ln>
                <a:noFill/>
              </a:ln>
            </p:spPr>
            <p:txBody>
              <a:bodyPr vert="horz" wrap="square" lIns="91440" tIns="45720" rIns="91440" bIns="45720" numCol="1" anchor="t" anchorCtr="0" compatLnSpc="1"/>
              <a:lstStyle/>
              <a:p>
                <a:endParaRPr lang="zh-CN" altLang="en-US"/>
              </a:p>
            </p:txBody>
          </p:sp>
          <p:sp>
            <p:nvSpPr>
              <p:cNvPr id="1184" name="Freeform 629"/>
              <p:cNvSpPr/>
              <p:nvPr/>
            </p:nvSpPr>
            <p:spPr bwMode="auto">
              <a:xfrm>
                <a:off x="4516" y="1682"/>
                <a:ext cx="64" cy="86"/>
              </a:xfrm>
              <a:custGeom>
                <a:avLst/>
                <a:gdLst>
                  <a:gd name="T0" fmla="*/ 64 w 64"/>
                  <a:gd name="T1" fmla="*/ 0 h 86"/>
                  <a:gd name="T2" fmla="*/ 64 w 64"/>
                  <a:gd name="T3" fmla="*/ 0 h 86"/>
                  <a:gd name="T4" fmla="*/ 0 w 64"/>
                  <a:gd name="T5" fmla="*/ 36 h 86"/>
                  <a:gd name="T6" fmla="*/ 0 w 64"/>
                  <a:gd name="T7" fmla="*/ 86 h 86"/>
                  <a:gd name="T8" fmla="*/ 64 w 64"/>
                  <a:gd name="T9" fmla="*/ 42 h 86"/>
                  <a:gd name="T10" fmla="*/ 64 w 64"/>
                  <a:gd name="T11" fmla="*/ 0 h 86"/>
                </a:gdLst>
                <a:ahLst/>
                <a:cxnLst>
                  <a:cxn ang="0">
                    <a:pos x="T0" y="T1"/>
                  </a:cxn>
                  <a:cxn ang="0">
                    <a:pos x="T2" y="T3"/>
                  </a:cxn>
                  <a:cxn ang="0">
                    <a:pos x="T4" y="T5"/>
                  </a:cxn>
                  <a:cxn ang="0">
                    <a:pos x="T6" y="T7"/>
                  </a:cxn>
                  <a:cxn ang="0">
                    <a:pos x="T8" y="T9"/>
                  </a:cxn>
                  <a:cxn ang="0">
                    <a:pos x="T10" y="T11"/>
                  </a:cxn>
                </a:cxnLst>
                <a:rect l="0" t="0" r="r" b="b"/>
                <a:pathLst>
                  <a:path w="64" h="86">
                    <a:moveTo>
                      <a:pt x="64" y="0"/>
                    </a:moveTo>
                    <a:lnTo>
                      <a:pt x="64" y="0"/>
                    </a:lnTo>
                    <a:lnTo>
                      <a:pt x="0" y="36"/>
                    </a:lnTo>
                    <a:lnTo>
                      <a:pt x="0" y="86"/>
                    </a:lnTo>
                    <a:lnTo>
                      <a:pt x="64" y="42"/>
                    </a:lnTo>
                    <a:lnTo>
                      <a:pt x="64" y="0"/>
                    </a:lnTo>
                    <a:close/>
                  </a:path>
                </a:pathLst>
              </a:custGeom>
              <a:grpFill/>
              <a:ln>
                <a:noFill/>
              </a:ln>
            </p:spPr>
            <p:txBody>
              <a:bodyPr vert="horz" wrap="square" lIns="91440" tIns="45720" rIns="91440" bIns="45720" numCol="1" anchor="t" anchorCtr="0" compatLnSpc="1"/>
              <a:lstStyle/>
              <a:p>
                <a:endParaRPr lang="zh-CN" altLang="en-US"/>
              </a:p>
            </p:txBody>
          </p:sp>
          <p:sp>
            <p:nvSpPr>
              <p:cNvPr id="1185" name="Freeform 630"/>
              <p:cNvSpPr/>
              <p:nvPr/>
            </p:nvSpPr>
            <p:spPr bwMode="auto">
              <a:xfrm>
                <a:off x="4516" y="1682"/>
                <a:ext cx="64" cy="86"/>
              </a:xfrm>
              <a:custGeom>
                <a:avLst/>
                <a:gdLst>
                  <a:gd name="T0" fmla="*/ 64 w 64"/>
                  <a:gd name="T1" fmla="*/ 0 h 86"/>
                  <a:gd name="T2" fmla="*/ 64 w 64"/>
                  <a:gd name="T3" fmla="*/ 0 h 86"/>
                  <a:gd name="T4" fmla="*/ 0 w 64"/>
                  <a:gd name="T5" fmla="*/ 36 h 86"/>
                  <a:gd name="T6" fmla="*/ 0 w 64"/>
                  <a:gd name="T7" fmla="*/ 86 h 86"/>
                  <a:gd name="T8" fmla="*/ 64 w 64"/>
                  <a:gd name="T9" fmla="*/ 42 h 86"/>
                  <a:gd name="T10" fmla="*/ 64 w 64"/>
                  <a:gd name="T11" fmla="*/ 0 h 86"/>
                </a:gdLst>
                <a:ahLst/>
                <a:cxnLst>
                  <a:cxn ang="0">
                    <a:pos x="T0" y="T1"/>
                  </a:cxn>
                  <a:cxn ang="0">
                    <a:pos x="T2" y="T3"/>
                  </a:cxn>
                  <a:cxn ang="0">
                    <a:pos x="T4" y="T5"/>
                  </a:cxn>
                  <a:cxn ang="0">
                    <a:pos x="T6" y="T7"/>
                  </a:cxn>
                  <a:cxn ang="0">
                    <a:pos x="T8" y="T9"/>
                  </a:cxn>
                  <a:cxn ang="0">
                    <a:pos x="T10" y="T11"/>
                  </a:cxn>
                </a:cxnLst>
                <a:rect l="0" t="0" r="r" b="b"/>
                <a:pathLst>
                  <a:path w="64" h="86">
                    <a:moveTo>
                      <a:pt x="64" y="0"/>
                    </a:moveTo>
                    <a:lnTo>
                      <a:pt x="64" y="0"/>
                    </a:lnTo>
                    <a:lnTo>
                      <a:pt x="0" y="36"/>
                    </a:lnTo>
                    <a:lnTo>
                      <a:pt x="0" y="86"/>
                    </a:lnTo>
                    <a:lnTo>
                      <a:pt x="64" y="42"/>
                    </a:lnTo>
                    <a:lnTo>
                      <a:pt x="64" y="0"/>
                    </a:lnTo>
                  </a:path>
                </a:pathLst>
              </a:custGeom>
              <a:grpFill/>
              <a:ln>
                <a:noFill/>
              </a:ln>
            </p:spPr>
            <p:txBody>
              <a:bodyPr vert="horz" wrap="square" lIns="91440" tIns="45720" rIns="91440" bIns="45720" numCol="1" anchor="t" anchorCtr="0" compatLnSpc="1"/>
              <a:lstStyle/>
              <a:p>
                <a:endParaRPr lang="zh-CN" altLang="en-US"/>
              </a:p>
            </p:txBody>
          </p:sp>
          <p:sp>
            <p:nvSpPr>
              <p:cNvPr id="1186" name="Freeform 631"/>
              <p:cNvSpPr/>
              <p:nvPr/>
            </p:nvSpPr>
            <p:spPr bwMode="auto">
              <a:xfrm>
                <a:off x="4604" y="1636"/>
                <a:ext cx="54" cy="72"/>
              </a:xfrm>
              <a:custGeom>
                <a:avLst/>
                <a:gdLst>
                  <a:gd name="T0" fmla="*/ 54 w 54"/>
                  <a:gd name="T1" fmla="*/ 0 h 72"/>
                  <a:gd name="T2" fmla="*/ 0 w 54"/>
                  <a:gd name="T3" fmla="*/ 32 h 72"/>
                  <a:gd name="T4" fmla="*/ 0 w 54"/>
                  <a:gd name="T5" fmla="*/ 72 h 72"/>
                  <a:gd name="T6" fmla="*/ 54 w 54"/>
                  <a:gd name="T7" fmla="*/ 34 h 72"/>
                  <a:gd name="T8" fmla="*/ 54 w 54"/>
                  <a:gd name="T9" fmla="*/ 0 h 72"/>
                </a:gdLst>
                <a:ahLst/>
                <a:cxnLst>
                  <a:cxn ang="0">
                    <a:pos x="T0" y="T1"/>
                  </a:cxn>
                  <a:cxn ang="0">
                    <a:pos x="T2" y="T3"/>
                  </a:cxn>
                  <a:cxn ang="0">
                    <a:pos x="T4" y="T5"/>
                  </a:cxn>
                  <a:cxn ang="0">
                    <a:pos x="T6" y="T7"/>
                  </a:cxn>
                  <a:cxn ang="0">
                    <a:pos x="T8" y="T9"/>
                  </a:cxn>
                </a:cxnLst>
                <a:rect l="0" t="0" r="r" b="b"/>
                <a:pathLst>
                  <a:path w="54" h="72">
                    <a:moveTo>
                      <a:pt x="54" y="0"/>
                    </a:moveTo>
                    <a:lnTo>
                      <a:pt x="0" y="32"/>
                    </a:lnTo>
                    <a:lnTo>
                      <a:pt x="0" y="72"/>
                    </a:lnTo>
                    <a:lnTo>
                      <a:pt x="54" y="34"/>
                    </a:lnTo>
                    <a:lnTo>
                      <a:pt x="54" y="0"/>
                    </a:lnTo>
                    <a:close/>
                  </a:path>
                </a:pathLst>
              </a:custGeom>
              <a:grpFill/>
              <a:ln>
                <a:noFill/>
              </a:ln>
            </p:spPr>
            <p:txBody>
              <a:bodyPr vert="horz" wrap="square" lIns="91440" tIns="45720" rIns="91440" bIns="45720" numCol="1" anchor="t" anchorCtr="0" compatLnSpc="1"/>
              <a:lstStyle/>
              <a:p>
                <a:endParaRPr lang="zh-CN" altLang="en-US"/>
              </a:p>
            </p:txBody>
          </p:sp>
          <p:sp>
            <p:nvSpPr>
              <p:cNvPr id="1187" name="Freeform 632"/>
              <p:cNvSpPr/>
              <p:nvPr/>
            </p:nvSpPr>
            <p:spPr bwMode="auto">
              <a:xfrm>
                <a:off x="4604" y="1636"/>
                <a:ext cx="54" cy="72"/>
              </a:xfrm>
              <a:custGeom>
                <a:avLst/>
                <a:gdLst>
                  <a:gd name="T0" fmla="*/ 54 w 54"/>
                  <a:gd name="T1" fmla="*/ 0 h 72"/>
                  <a:gd name="T2" fmla="*/ 0 w 54"/>
                  <a:gd name="T3" fmla="*/ 32 h 72"/>
                  <a:gd name="T4" fmla="*/ 0 w 54"/>
                  <a:gd name="T5" fmla="*/ 72 h 72"/>
                  <a:gd name="T6" fmla="*/ 54 w 54"/>
                  <a:gd name="T7" fmla="*/ 34 h 72"/>
                  <a:gd name="T8" fmla="*/ 54 w 54"/>
                  <a:gd name="T9" fmla="*/ 0 h 72"/>
                </a:gdLst>
                <a:ahLst/>
                <a:cxnLst>
                  <a:cxn ang="0">
                    <a:pos x="T0" y="T1"/>
                  </a:cxn>
                  <a:cxn ang="0">
                    <a:pos x="T2" y="T3"/>
                  </a:cxn>
                  <a:cxn ang="0">
                    <a:pos x="T4" y="T5"/>
                  </a:cxn>
                  <a:cxn ang="0">
                    <a:pos x="T6" y="T7"/>
                  </a:cxn>
                  <a:cxn ang="0">
                    <a:pos x="T8" y="T9"/>
                  </a:cxn>
                </a:cxnLst>
                <a:rect l="0" t="0" r="r" b="b"/>
                <a:pathLst>
                  <a:path w="54" h="72">
                    <a:moveTo>
                      <a:pt x="54" y="0"/>
                    </a:moveTo>
                    <a:lnTo>
                      <a:pt x="0" y="32"/>
                    </a:lnTo>
                    <a:lnTo>
                      <a:pt x="0" y="72"/>
                    </a:lnTo>
                    <a:lnTo>
                      <a:pt x="54" y="34"/>
                    </a:lnTo>
                    <a:lnTo>
                      <a:pt x="54" y="0"/>
                    </a:lnTo>
                  </a:path>
                </a:pathLst>
              </a:custGeom>
              <a:grpFill/>
              <a:ln>
                <a:noFill/>
              </a:ln>
            </p:spPr>
            <p:txBody>
              <a:bodyPr vert="horz" wrap="square" lIns="91440" tIns="45720" rIns="91440" bIns="45720" numCol="1" anchor="t" anchorCtr="0" compatLnSpc="1"/>
              <a:lstStyle/>
              <a:p>
                <a:endParaRPr lang="zh-CN" altLang="en-US"/>
              </a:p>
            </p:txBody>
          </p:sp>
          <p:sp>
            <p:nvSpPr>
              <p:cNvPr id="1188" name="Freeform 633"/>
              <p:cNvSpPr/>
              <p:nvPr/>
            </p:nvSpPr>
            <p:spPr bwMode="auto">
              <a:xfrm>
                <a:off x="4682" y="1576"/>
                <a:ext cx="80" cy="78"/>
              </a:xfrm>
              <a:custGeom>
                <a:avLst/>
                <a:gdLst>
                  <a:gd name="T0" fmla="*/ 80 w 80"/>
                  <a:gd name="T1" fmla="*/ 0 h 78"/>
                  <a:gd name="T2" fmla="*/ 80 w 80"/>
                  <a:gd name="T3" fmla="*/ 0 h 78"/>
                  <a:gd name="T4" fmla="*/ 0 w 80"/>
                  <a:gd name="T5" fmla="*/ 46 h 78"/>
                  <a:gd name="T6" fmla="*/ 0 w 80"/>
                  <a:gd name="T7" fmla="*/ 78 h 78"/>
                  <a:gd name="T8" fmla="*/ 0 w 80"/>
                  <a:gd name="T9" fmla="*/ 78 h 78"/>
                  <a:gd name="T10" fmla="*/ 80 w 80"/>
                  <a:gd name="T11" fmla="*/ 24 h 78"/>
                  <a:gd name="T12" fmla="*/ 80 w 80"/>
                  <a:gd name="T13" fmla="*/ 0 h 78"/>
                </a:gdLst>
                <a:ahLst/>
                <a:cxnLst>
                  <a:cxn ang="0">
                    <a:pos x="T0" y="T1"/>
                  </a:cxn>
                  <a:cxn ang="0">
                    <a:pos x="T2" y="T3"/>
                  </a:cxn>
                  <a:cxn ang="0">
                    <a:pos x="T4" y="T5"/>
                  </a:cxn>
                  <a:cxn ang="0">
                    <a:pos x="T6" y="T7"/>
                  </a:cxn>
                  <a:cxn ang="0">
                    <a:pos x="T8" y="T9"/>
                  </a:cxn>
                  <a:cxn ang="0">
                    <a:pos x="T10" y="T11"/>
                  </a:cxn>
                  <a:cxn ang="0">
                    <a:pos x="T12" y="T13"/>
                  </a:cxn>
                </a:cxnLst>
                <a:rect l="0" t="0" r="r" b="b"/>
                <a:pathLst>
                  <a:path w="80" h="78">
                    <a:moveTo>
                      <a:pt x="80" y="0"/>
                    </a:moveTo>
                    <a:lnTo>
                      <a:pt x="80" y="0"/>
                    </a:lnTo>
                    <a:lnTo>
                      <a:pt x="0" y="46"/>
                    </a:lnTo>
                    <a:lnTo>
                      <a:pt x="0" y="78"/>
                    </a:lnTo>
                    <a:lnTo>
                      <a:pt x="0" y="78"/>
                    </a:lnTo>
                    <a:lnTo>
                      <a:pt x="80" y="24"/>
                    </a:lnTo>
                    <a:lnTo>
                      <a:pt x="80" y="0"/>
                    </a:lnTo>
                    <a:close/>
                  </a:path>
                </a:pathLst>
              </a:custGeom>
              <a:grpFill/>
              <a:ln>
                <a:noFill/>
              </a:ln>
            </p:spPr>
            <p:txBody>
              <a:bodyPr vert="horz" wrap="square" lIns="91440" tIns="45720" rIns="91440" bIns="45720" numCol="1" anchor="t" anchorCtr="0" compatLnSpc="1"/>
              <a:lstStyle/>
              <a:p>
                <a:endParaRPr lang="zh-CN" altLang="en-US"/>
              </a:p>
            </p:txBody>
          </p:sp>
          <p:sp>
            <p:nvSpPr>
              <p:cNvPr id="1189" name="Freeform 634"/>
              <p:cNvSpPr/>
              <p:nvPr/>
            </p:nvSpPr>
            <p:spPr bwMode="auto">
              <a:xfrm>
                <a:off x="4682" y="1576"/>
                <a:ext cx="80" cy="78"/>
              </a:xfrm>
              <a:custGeom>
                <a:avLst/>
                <a:gdLst>
                  <a:gd name="T0" fmla="*/ 80 w 80"/>
                  <a:gd name="T1" fmla="*/ 0 h 78"/>
                  <a:gd name="T2" fmla="*/ 80 w 80"/>
                  <a:gd name="T3" fmla="*/ 0 h 78"/>
                  <a:gd name="T4" fmla="*/ 0 w 80"/>
                  <a:gd name="T5" fmla="*/ 46 h 78"/>
                  <a:gd name="T6" fmla="*/ 0 w 80"/>
                  <a:gd name="T7" fmla="*/ 78 h 78"/>
                  <a:gd name="T8" fmla="*/ 0 w 80"/>
                  <a:gd name="T9" fmla="*/ 78 h 78"/>
                  <a:gd name="T10" fmla="*/ 80 w 80"/>
                  <a:gd name="T11" fmla="*/ 24 h 78"/>
                  <a:gd name="T12" fmla="*/ 80 w 80"/>
                  <a:gd name="T13" fmla="*/ 0 h 78"/>
                </a:gdLst>
                <a:ahLst/>
                <a:cxnLst>
                  <a:cxn ang="0">
                    <a:pos x="T0" y="T1"/>
                  </a:cxn>
                  <a:cxn ang="0">
                    <a:pos x="T2" y="T3"/>
                  </a:cxn>
                  <a:cxn ang="0">
                    <a:pos x="T4" y="T5"/>
                  </a:cxn>
                  <a:cxn ang="0">
                    <a:pos x="T6" y="T7"/>
                  </a:cxn>
                  <a:cxn ang="0">
                    <a:pos x="T8" y="T9"/>
                  </a:cxn>
                  <a:cxn ang="0">
                    <a:pos x="T10" y="T11"/>
                  </a:cxn>
                  <a:cxn ang="0">
                    <a:pos x="T12" y="T13"/>
                  </a:cxn>
                </a:cxnLst>
                <a:rect l="0" t="0" r="r" b="b"/>
                <a:pathLst>
                  <a:path w="80" h="78">
                    <a:moveTo>
                      <a:pt x="80" y="0"/>
                    </a:moveTo>
                    <a:lnTo>
                      <a:pt x="80" y="0"/>
                    </a:lnTo>
                    <a:lnTo>
                      <a:pt x="0" y="46"/>
                    </a:lnTo>
                    <a:lnTo>
                      <a:pt x="0" y="78"/>
                    </a:lnTo>
                    <a:lnTo>
                      <a:pt x="0" y="78"/>
                    </a:lnTo>
                    <a:lnTo>
                      <a:pt x="80" y="24"/>
                    </a:lnTo>
                    <a:lnTo>
                      <a:pt x="80" y="0"/>
                    </a:lnTo>
                  </a:path>
                </a:pathLst>
              </a:custGeom>
              <a:grpFill/>
              <a:ln>
                <a:noFill/>
              </a:ln>
            </p:spPr>
            <p:txBody>
              <a:bodyPr vert="horz" wrap="square" lIns="91440" tIns="45720" rIns="91440" bIns="45720" numCol="1" anchor="t" anchorCtr="0" compatLnSpc="1"/>
              <a:lstStyle/>
              <a:p>
                <a:endParaRPr lang="zh-CN" altLang="en-US"/>
              </a:p>
            </p:txBody>
          </p:sp>
          <p:sp>
            <p:nvSpPr>
              <p:cNvPr id="1190" name="Freeform 635"/>
              <p:cNvSpPr/>
              <p:nvPr/>
            </p:nvSpPr>
            <p:spPr bwMode="auto">
              <a:xfrm>
                <a:off x="4516" y="1776"/>
                <a:ext cx="36" cy="74"/>
              </a:xfrm>
              <a:custGeom>
                <a:avLst/>
                <a:gdLst>
                  <a:gd name="T0" fmla="*/ 36 w 36"/>
                  <a:gd name="T1" fmla="*/ 0 h 74"/>
                  <a:gd name="T2" fmla="*/ 36 w 36"/>
                  <a:gd name="T3" fmla="*/ 0 h 74"/>
                  <a:gd name="T4" fmla="*/ 0 w 36"/>
                  <a:gd name="T5" fmla="*/ 24 h 74"/>
                  <a:gd name="T6" fmla="*/ 0 w 36"/>
                  <a:gd name="T7" fmla="*/ 74 h 74"/>
                  <a:gd name="T8" fmla="*/ 36 w 36"/>
                  <a:gd name="T9" fmla="*/ 46 h 74"/>
                  <a:gd name="T10" fmla="*/ 36 w 36"/>
                  <a:gd name="T11" fmla="*/ 0 h 74"/>
                </a:gdLst>
                <a:ahLst/>
                <a:cxnLst>
                  <a:cxn ang="0">
                    <a:pos x="T0" y="T1"/>
                  </a:cxn>
                  <a:cxn ang="0">
                    <a:pos x="T2" y="T3"/>
                  </a:cxn>
                  <a:cxn ang="0">
                    <a:pos x="T4" y="T5"/>
                  </a:cxn>
                  <a:cxn ang="0">
                    <a:pos x="T6" y="T7"/>
                  </a:cxn>
                  <a:cxn ang="0">
                    <a:pos x="T8" y="T9"/>
                  </a:cxn>
                  <a:cxn ang="0">
                    <a:pos x="T10" y="T11"/>
                  </a:cxn>
                </a:cxnLst>
                <a:rect l="0" t="0" r="r" b="b"/>
                <a:pathLst>
                  <a:path w="36" h="74">
                    <a:moveTo>
                      <a:pt x="36" y="0"/>
                    </a:moveTo>
                    <a:lnTo>
                      <a:pt x="36" y="0"/>
                    </a:lnTo>
                    <a:lnTo>
                      <a:pt x="0" y="24"/>
                    </a:lnTo>
                    <a:lnTo>
                      <a:pt x="0" y="74"/>
                    </a:lnTo>
                    <a:lnTo>
                      <a:pt x="36" y="46"/>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191" name="Freeform 636"/>
              <p:cNvSpPr/>
              <p:nvPr/>
            </p:nvSpPr>
            <p:spPr bwMode="auto">
              <a:xfrm>
                <a:off x="4516" y="1776"/>
                <a:ext cx="36" cy="74"/>
              </a:xfrm>
              <a:custGeom>
                <a:avLst/>
                <a:gdLst>
                  <a:gd name="T0" fmla="*/ 36 w 36"/>
                  <a:gd name="T1" fmla="*/ 0 h 74"/>
                  <a:gd name="T2" fmla="*/ 36 w 36"/>
                  <a:gd name="T3" fmla="*/ 0 h 74"/>
                  <a:gd name="T4" fmla="*/ 0 w 36"/>
                  <a:gd name="T5" fmla="*/ 24 h 74"/>
                  <a:gd name="T6" fmla="*/ 0 w 36"/>
                  <a:gd name="T7" fmla="*/ 74 h 74"/>
                  <a:gd name="T8" fmla="*/ 36 w 36"/>
                  <a:gd name="T9" fmla="*/ 46 h 74"/>
                  <a:gd name="T10" fmla="*/ 36 w 36"/>
                  <a:gd name="T11" fmla="*/ 0 h 74"/>
                </a:gdLst>
                <a:ahLst/>
                <a:cxnLst>
                  <a:cxn ang="0">
                    <a:pos x="T0" y="T1"/>
                  </a:cxn>
                  <a:cxn ang="0">
                    <a:pos x="T2" y="T3"/>
                  </a:cxn>
                  <a:cxn ang="0">
                    <a:pos x="T4" y="T5"/>
                  </a:cxn>
                  <a:cxn ang="0">
                    <a:pos x="T6" y="T7"/>
                  </a:cxn>
                  <a:cxn ang="0">
                    <a:pos x="T8" y="T9"/>
                  </a:cxn>
                  <a:cxn ang="0">
                    <a:pos x="T10" y="T11"/>
                  </a:cxn>
                </a:cxnLst>
                <a:rect l="0" t="0" r="r" b="b"/>
                <a:pathLst>
                  <a:path w="36" h="74">
                    <a:moveTo>
                      <a:pt x="36" y="0"/>
                    </a:moveTo>
                    <a:lnTo>
                      <a:pt x="36" y="0"/>
                    </a:lnTo>
                    <a:lnTo>
                      <a:pt x="0" y="24"/>
                    </a:lnTo>
                    <a:lnTo>
                      <a:pt x="0" y="74"/>
                    </a:lnTo>
                    <a:lnTo>
                      <a:pt x="36" y="46"/>
                    </a:lnTo>
                    <a:lnTo>
                      <a:pt x="36" y="0"/>
                    </a:lnTo>
                  </a:path>
                </a:pathLst>
              </a:custGeom>
              <a:grpFill/>
              <a:ln>
                <a:noFill/>
              </a:ln>
            </p:spPr>
            <p:txBody>
              <a:bodyPr vert="horz" wrap="square" lIns="91440" tIns="45720" rIns="91440" bIns="45720" numCol="1" anchor="t" anchorCtr="0" compatLnSpc="1"/>
              <a:lstStyle/>
              <a:p>
                <a:endParaRPr lang="zh-CN" altLang="en-US"/>
              </a:p>
            </p:txBody>
          </p:sp>
          <p:sp>
            <p:nvSpPr>
              <p:cNvPr id="1192" name="Freeform 637"/>
              <p:cNvSpPr/>
              <p:nvPr/>
            </p:nvSpPr>
            <p:spPr bwMode="auto">
              <a:xfrm>
                <a:off x="4630" y="1674"/>
                <a:ext cx="76" cy="90"/>
              </a:xfrm>
              <a:custGeom>
                <a:avLst/>
                <a:gdLst>
                  <a:gd name="T0" fmla="*/ 76 w 76"/>
                  <a:gd name="T1" fmla="*/ 0 h 90"/>
                  <a:gd name="T2" fmla="*/ 0 w 76"/>
                  <a:gd name="T3" fmla="*/ 50 h 90"/>
                  <a:gd name="T4" fmla="*/ 0 w 76"/>
                  <a:gd name="T5" fmla="*/ 90 h 90"/>
                  <a:gd name="T6" fmla="*/ 0 w 76"/>
                  <a:gd name="T7" fmla="*/ 90 h 90"/>
                  <a:gd name="T8" fmla="*/ 76 w 76"/>
                  <a:gd name="T9" fmla="*/ 30 h 90"/>
                  <a:gd name="T10" fmla="*/ 76 w 76"/>
                  <a:gd name="T11" fmla="*/ 0 h 90"/>
                </a:gdLst>
                <a:ahLst/>
                <a:cxnLst>
                  <a:cxn ang="0">
                    <a:pos x="T0" y="T1"/>
                  </a:cxn>
                  <a:cxn ang="0">
                    <a:pos x="T2" y="T3"/>
                  </a:cxn>
                  <a:cxn ang="0">
                    <a:pos x="T4" y="T5"/>
                  </a:cxn>
                  <a:cxn ang="0">
                    <a:pos x="T6" y="T7"/>
                  </a:cxn>
                  <a:cxn ang="0">
                    <a:pos x="T8" y="T9"/>
                  </a:cxn>
                  <a:cxn ang="0">
                    <a:pos x="T10" y="T11"/>
                  </a:cxn>
                </a:cxnLst>
                <a:rect l="0" t="0" r="r" b="b"/>
                <a:pathLst>
                  <a:path w="76" h="90">
                    <a:moveTo>
                      <a:pt x="76" y="0"/>
                    </a:moveTo>
                    <a:lnTo>
                      <a:pt x="0" y="50"/>
                    </a:lnTo>
                    <a:lnTo>
                      <a:pt x="0" y="90"/>
                    </a:lnTo>
                    <a:lnTo>
                      <a:pt x="0" y="90"/>
                    </a:lnTo>
                    <a:lnTo>
                      <a:pt x="76" y="30"/>
                    </a:lnTo>
                    <a:lnTo>
                      <a:pt x="76" y="0"/>
                    </a:lnTo>
                    <a:close/>
                  </a:path>
                </a:pathLst>
              </a:custGeom>
              <a:grpFill/>
              <a:ln>
                <a:noFill/>
              </a:ln>
            </p:spPr>
            <p:txBody>
              <a:bodyPr vert="horz" wrap="square" lIns="91440" tIns="45720" rIns="91440" bIns="45720" numCol="1" anchor="t" anchorCtr="0" compatLnSpc="1"/>
              <a:lstStyle/>
              <a:p>
                <a:endParaRPr lang="zh-CN" altLang="en-US"/>
              </a:p>
            </p:txBody>
          </p:sp>
          <p:sp>
            <p:nvSpPr>
              <p:cNvPr id="1193" name="Freeform 638"/>
              <p:cNvSpPr/>
              <p:nvPr/>
            </p:nvSpPr>
            <p:spPr bwMode="auto">
              <a:xfrm>
                <a:off x="4630" y="1674"/>
                <a:ext cx="76" cy="90"/>
              </a:xfrm>
              <a:custGeom>
                <a:avLst/>
                <a:gdLst>
                  <a:gd name="T0" fmla="*/ 76 w 76"/>
                  <a:gd name="T1" fmla="*/ 0 h 90"/>
                  <a:gd name="T2" fmla="*/ 0 w 76"/>
                  <a:gd name="T3" fmla="*/ 50 h 90"/>
                  <a:gd name="T4" fmla="*/ 0 w 76"/>
                  <a:gd name="T5" fmla="*/ 90 h 90"/>
                  <a:gd name="T6" fmla="*/ 0 w 76"/>
                  <a:gd name="T7" fmla="*/ 90 h 90"/>
                  <a:gd name="T8" fmla="*/ 76 w 76"/>
                  <a:gd name="T9" fmla="*/ 30 h 90"/>
                  <a:gd name="T10" fmla="*/ 76 w 76"/>
                  <a:gd name="T11" fmla="*/ 0 h 90"/>
                </a:gdLst>
                <a:ahLst/>
                <a:cxnLst>
                  <a:cxn ang="0">
                    <a:pos x="T0" y="T1"/>
                  </a:cxn>
                  <a:cxn ang="0">
                    <a:pos x="T2" y="T3"/>
                  </a:cxn>
                  <a:cxn ang="0">
                    <a:pos x="T4" y="T5"/>
                  </a:cxn>
                  <a:cxn ang="0">
                    <a:pos x="T6" y="T7"/>
                  </a:cxn>
                  <a:cxn ang="0">
                    <a:pos x="T8" y="T9"/>
                  </a:cxn>
                  <a:cxn ang="0">
                    <a:pos x="T10" y="T11"/>
                  </a:cxn>
                </a:cxnLst>
                <a:rect l="0" t="0" r="r" b="b"/>
                <a:pathLst>
                  <a:path w="76" h="90">
                    <a:moveTo>
                      <a:pt x="76" y="0"/>
                    </a:moveTo>
                    <a:lnTo>
                      <a:pt x="0" y="50"/>
                    </a:lnTo>
                    <a:lnTo>
                      <a:pt x="0" y="90"/>
                    </a:lnTo>
                    <a:lnTo>
                      <a:pt x="0" y="90"/>
                    </a:lnTo>
                    <a:lnTo>
                      <a:pt x="76" y="30"/>
                    </a:lnTo>
                    <a:lnTo>
                      <a:pt x="76" y="0"/>
                    </a:lnTo>
                  </a:path>
                </a:pathLst>
              </a:custGeom>
              <a:grpFill/>
              <a:ln>
                <a:noFill/>
              </a:ln>
            </p:spPr>
            <p:txBody>
              <a:bodyPr vert="horz" wrap="square" lIns="91440" tIns="45720" rIns="91440" bIns="45720" numCol="1" anchor="t" anchorCtr="0" compatLnSpc="1"/>
              <a:lstStyle/>
              <a:p>
                <a:endParaRPr lang="zh-CN" altLang="en-US"/>
              </a:p>
            </p:txBody>
          </p:sp>
          <p:sp>
            <p:nvSpPr>
              <p:cNvPr id="1194" name="Freeform 639"/>
              <p:cNvSpPr/>
              <p:nvPr/>
            </p:nvSpPr>
            <p:spPr bwMode="auto">
              <a:xfrm>
                <a:off x="4730" y="1638"/>
                <a:ext cx="32" cy="48"/>
              </a:xfrm>
              <a:custGeom>
                <a:avLst/>
                <a:gdLst>
                  <a:gd name="T0" fmla="*/ 32 w 32"/>
                  <a:gd name="T1" fmla="*/ 0 h 48"/>
                  <a:gd name="T2" fmla="*/ 32 w 32"/>
                  <a:gd name="T3" fmla="*/ 0 h 48"/>
                  <a:gd name="T4" fmla="*/ 0 w 32"/>
                  <a:gd name="T5" fmla="*/ 20 h 48"/>
                  <a:gd name="T6" fmla="*/ 0 w 32"/>
                  <a:gd name="T7" fmla="*/ 48 h 48"/>
                  <a:gd name="T8" fmla="*/ 32 w 32"/>
                  <a:gd name="T9" fmla="*/ 24 h 48"/>
                  <a:gd name="T10" fmla="*/ 32 w 32"/>
                  <a:gd name="T11" fmla="*/ 0 h 48"/>
                </a:gdLst>
                <a:ahLst/>
                <a:cxnLst>
                  <a:cxn ang="0">
                    <a:pos x="T0" y="T1"/>
                  </a:cxn>
                  <a:cxn ang="0">
                    <a:pos x="T2" y="T3"/>
                  </a:cxn>
                  <a:cxn ang="0">
                    <a:pos x="T4" y="T5"/>
                  </a:cxn>
                  <a:cxn ang="0">
                    <a:pos x="T6" y="T7"/>
                  </a:cxn>
                  <a:cxn ang="0">
                    <a:pos x="T8" y="T9"/>
                  </a:cxn>
                  <a:cxn ang="0">
                    <a:pos x="T10" y="T11"/>
                  </a:cxn>
                </a:cxnLst>
                <a:rect l="0" t="0" r="r" b="b"/>
                <a:pathLst>
                  <a:path w="32" h="48">
                    <a:moveTo>
                      <a:pt x="32" y="0"/>
                    </a:moveTo>
                    <a:lnTo>
                      <a:pt x="32" y="0"/>
                    </a:lnTo>
                    <a:lnTo>
                      <a:pt x="0" y="20"/>
                    </a:lnTo>
                    <a:lnTo>
                      <a:pt x="0" y="48"/>
                    </a:lnTo>
                    <a:lnTo>
                      <a:pt x="32" y="24"/>
                    </a:lnTo>
                    <a:lnTo>
                      <a:pt x="32" y="0"/>
                    </a:lnTo>
                    <a:close/>
                  </a:path>
                </a:pathLst>
              </a:custGeom>
              <a:grpFill/>
              <a:ln>
                <a:noFill/>
              </a:ln>
            </p:spPr>
            <p:txBody>
              <a:bodyPr vert="horz" wrap="square" lIns="91440" tIns="45720" rIns="91440" bIns="45720" numCol="1" anchor="t" anchorCtr="0" compatLnSpc="1"/>
              <a:lstStyle/>
              <a:p>
                <a:endParaRPr lang="zh-CN" altLang="en-US"/>
              </a:p>
            </p:txBody>
          </p:sp>
          <p:sp>
            <p:nvSpPr>
              <p:cNvPr id="1195" name="Freeform 640"/>
              <p:cNvSpPr/>
              <p:nvPr/>
            </p:nvSpPr>
            <p:spPr bwMode="auto">
              <a:xfrm>
                <a:off x="4730" y="1638"/>
                <a:ext cx="32" cy="48"/>
              </a:xfrm>
              <a:custGeom>
                <a:avLst/>
                <a:gdLst>
                  <a:gd name="T0" fmla="*/ 32 w 32"/>
                  <a:gd name="T1" fmla="*/ 0 h 48"/>
                  <a:gd name="T2" fmla="*/ 32 w 32"/>
                  <a:gd name="T3" fmla="*/ 0 h 48"/>
                  <a:gd name="T4" fmla="*/ 0 w 32"/>
                  <a:gd name="T5" fmla="*/ 20 h 48"/>
                  <a:gd name="T6" fmla="*/ 0 w 32"/>
                  <a:gd name="T7" fmla="*/ 48 h 48"/>
                  <a:gd name="T8" fmla="*/ 32 w 32"/>
                  <a:gd name="T9" fmla="*/ 24 h 48"/>
                  <a:gd name="T10" fmla="*/ 32 w 32"/>
                  <a:gd name="T11" fmla="*/ 0 h 48"/>
                </a:gdLst>
                <a:ahLst/>
                <a:cxnLst>
                  <a:cxn ang="0">
                    <a:pos x="T0" y="T1"/>
                  </a:cxn>
                  <a:cxn ang="0">
                    <a:pos x="T2" y="T3"/>
                  </a:cxn>
                  <a:cxn ang="0">
                    <a:pos x="T4" y="T5"/>
                  </a:cxn>
                  <a:cxn ang="0">
                    <a:pos x="T6" y="T7"/>
                  </a:cxn>
                  <a:cxn ang="0">
                    <a:pos x="T8" y="T9"/>
                  </a:cxn>
                  <a:cxn ang="0">
                    <a:pos x="T10" y="T11"/>
                  </a:cxn>
                </a:cxnLst>
                <a:rect l="0" t="0" r="r" b="b"/>
                <a:pathLst>
                  <a:path w="32" h="48">
                    <a:moveTo>
                      <a:pt x="32" y="0"/>
                    </a:moveTo>
                    <a:lnTo>
                      <a:pt x="32" y="0"/>
                    </a:lnTo>
                    <a:lnTo>
                      <a:pt x="0" y="20"/>
                    </a:lnTo>
                    <a:lnTo>
                      <a:pt x="0" y="48"/>
                    </a:lnTo>
                    <a:lnTo>
                      <a:pt x="32" y="24"/>
                    </a:lnTo>
                    <a:lnTo>
                      <a:pt x="32" y="0"/>
                    </a:lnTo>
                  </a:path>
                </a:pathLst>
              </a:custGeom>
              <a:grpFill/>
              <a:ln>
                <a:noFill/>
              </a:ln>
            </p:spPr>
            <p:txBody>
              <a:bodyPr vert="horz" wrap="square" lIns="91440" tIns="45720" rIns="91440" bIns="45720" numCol="1" anchor="t" anchorCtr="0" compatLnSpc="1"/>
              <a:lstStyle/>
              <a:p>
                <a:endParaRPr lang="zh-CN" altLang="en-US"/>
              </a:p>
            </p:txBody>
          </p:sp>
          <p:sp>
            <p:nvSpPr>
              <p:cNvPr id="1196" name="Freeform 641"/>
              <p:cNvSpPr/>
              <p:nvPr/>
            </p:nvSpPr>
            <p:spPr bwMode="auto">
              <a:xfrm>
                <a:off x="4516" y="1814"/>
                <a:ext cx="92" cy="114"/>
              </a:xfrm>
              <a:custGeom>
                <a:avLst/>
                <a:gdLst>
                  <a:gd name="T0" fmla="*/ 92 w 92"/>
                  <a:gd name="T1" fmla="*/ 0 h 114"/>
                  <a:gd name="T2" fmla="*/ 92 w 92"/>
                  <a:gd name="T3" fmla="*/ 0 h 114"/>
                  <a:gd name="T4" fmla="*/ 0 w 92"/>
                  <a:gd name="T5" fmla="*/ 64 h 114"/>
                  <a:gd name="T6" fmla="*/ 0 w 92"/>
                  <a:gd name="T7" fmla="*/ 114 h 114"/>
                  <a:gd name="T8" fmla="*/ 92 w 92"/>
                  <a:gd name="T9" fmla="*/ 40 h 114"/>
                  <a:gd name="T10" fmla="*/ 92 w 92"/>
                  <a:gd name="T11" fmla="*/ 0 h 114"/>
                </a:gdLst>
                <a:ahLst/>
                <a:cxnLst>
                  <a:cxn ang="0">
                    <a:pos x="T0" y="T1"/>
                  </a:cxn>
                  <a:cxn ang="0">
                    <a:pos x="T2" y="T3"/>
                  </a:cxn>
                  <a:cxn ang="0">
                    <a:pos x="T4" y="T5"/>
                  </a:cxn>
                  <a:cxn ang="0">
                    <a:pos x="T6" y="T7"/>
                  </a:cxn>
                  <a:cxn ang="0">
                    <a:pos x="T8" y="T9"/>
                  </a:cxn>
                  <a:cxn ang="0">
                    <a:pos x="T10" y="T11"/>
                  </a:cxn>
                </a:cxnLst>
                <a:rect l="0" t="0" r="r" b="b"/>
                <a:pathLst>
                  <a:path w="92" h="114">
                    <a:moveTo>
                      <a:pt x="92" y="0"/>
                    </a:moveTo>
                    <a:lnTo>
                      <a:pt x="92" y="0"/>
                    </a:lnTo>
                    <a:lnTo>
                      <a:pt x="0" y="64"/>
                    </a:lnTo>
                    <a:lnTo>
                      <a:pt x="0" y="114"/>
                    </a:lnTo>
                    <a:lnTo>
                      <a:pt x="92" y="40"/>
                    </a:lnTo>
                    <a:lnTo>
                      <a:pt x="92" y="0"/>
                    </a:lnTo>
                    <a:close/>
                  </a:path>
                </a:pathLst>
              </a:custGeom>
              <a:grpFill/>
              <a:ln>
                <a:noFill/>
              </a:ln>
            </p:spPr>
            <p:txBody>
              <a:bodyPr vert="horz" wrap="square" lIns="91440" tIns="45720" rIns="91440" bIns="45720" numCol="1" anchor="t" anchorCtr="0" compatLnSpc="1"/>
              <a:lstStyle/>
              <a:p>
                <a:endParaRPr lang="zh-CN" altLang="en-US"/>
              </a:p>
            </p:txBody>
          </p:sp>
          <p:sp>
            <p:nvSpPr>
              <p:cNvPr id="1197" name="Freeform 642"/>
              <p:cNvSpPr/>
              <p:nvPr/>
            </p:nvSpPr>
            <p:spPr bwMode="auto">
              <a:xfrm>
                <a:off x="4516" y="1814"/>
                <a:ext cx="92" cy="114"/>
              </a:xfrm>
              <a:custGeom>
                <a:avLst/>
                <a:gdLst>
                  <a:gd name="T0" fmla="*/ 92 w 92"/>
                  <a:gd name="T1" fmla="*/ 0 h 114"/>
                  <a:gd name="T2" fmla="*/ 92 w 92"/>
                  <a:gd name="T3" fmla="*/ 0 h 114"/>
                  <a:gd name="T4" fmla="*/ 0 w 92"/>
                  <a:gd name="T5" fmla="*/ 64 h 114"/>
                  <a:gd name="T6" fmla="*/ 0 w 92"/>
                  <a:gd name="T7" fmla="*/ 114 h 114"/>
                  <a:gd name="T8" fmla="*/ 92 w 92"/>
                  <a:gd name="T9" fmla="*/ 40 h 114"/>
                  <a:gd name="T10" fmla="*/ 92 w 92"/>
                  <a:gd name="T11" fmla="*/ 0 h 114"/>
                </a:gdLst>
                <a:ahLst/>
                <a:cxnLst>
                  <a:cxn ang="0">
                    <a:pos x="T0" y="T1"/>
                  </a:cxn>
                  <a:cxn ang="0">
                    <a:pos x="T2" y="T3"/>
                  </a:cxn>
                  <a:cxn ang="0">
                    <a:pos x="T4" y="T5"/>
                  </a:cxn>
                  <a:cxn ang="0">
                    <a:pos x="T6" y="T7"/>
                  </a:cxn>
                  <a:cxn ang="0">
                    <a:pos x="T8" y="T9"/>
                  </a:cxn>
                  <a:cxn ang="0">
                    <a:pos x="T10" y="T11"/>
                  </a:cxn>
                </a:cxnLst>
                <a:rect l="0" t="0" r="r" b="b"/>
                <a:pathLst>
                  <a:path w="92" h="114">
                    <a:moveTo>
                      <a:pt x="92" y="0"/>
                    </a:moveTo>
                    <a:lnTo>
                      <a:pt x="92" y="0"/>
                    </a:lnTo>
                    <a:lnTo>
                      <a:pt x="0" y="64"/>
                    </a:lnTo>
                    <a:lnTo>
                      <a:pt x="0" y="114"/>
                    </a:lnTo>
                    <a:lnTo>
                      <a:pt x="92" y="40"/>
                    </a:lnTo>
                    <a:lnTo>
                      <a:pt x="92" y="0"/>
                    </a:lnTo>
                  </a:path>
                </a:pathLst>
              </a:custGeom>
              <a:grpFill/>
              <a:ln>
                <a:noFill/>
              </a:ln>
            </p:spPr>
            <p:txBody>
              <a:bodyPr vert="horz" wrap="square" lIns="91440" tIns="45720" rIns="91440" bIns="45720" numCol="1" anchor="t" anchorCtr="0" compatLnSpc="1"/>
              <a:lstStyle/>
              <a:p>
                <a:endParaRPr lang="zh-CN" altLang="en-US"/>
              </a:p>
            </p:txBody>
          </p:sp>
          <p:sp>
            <p:nvSpPr>
              <p:cNvPr id="1198" name="Freeform 643"/>
              <p:cNvSpPr/>
              <p:nvPr/>
            </p:nvSpPr>
            <p:spPr bwMode="auto">
              <a:xfrm>
                <a:off x="4632" y="1776"/>
                <a:ext cx="30" cy="58"/>
              </a:xfrm>
              <a:custGeom>
                <a:avLst/>
                <a:gdLst>
                  <a:gd name="T0" fmla="*/ 30 w 30"/>
                  <a:gd name="T1" fmla="*/ 0 h 58"/>
                  <a:gd name="T2" fmla="*/ 30 w 30"/>
                  <a:gd name="T3" fmla="*/ 0 h 58"/>
                  <a:gd name="T4" fmla="*/ 0 w 30"/>
                  <a:gd name="T5" fmla="*/ 20 h 58"/>
                  <a:gd name="T6" fmla="*/ 0 w 30"/>
                  <a:gd name="T7" fmla="*/ 58 h 58"/>
                  <a:gd name="T8" fmla="*/ 0 w 30"/>
                  <a:gd name="T9" fmla="*/ 58 h 58"/>
                  <a:gd name="T10" fmla="*/ 30 w 30"/>
                  <a:gd name="T11" fmla="*/ 34 h 58"/>
                  <a:gd name="T12" fmla="*/ 30 w 30"/>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30" h="58">
                    <a:moveTo>
                      <a:pt x="30" y="0"/>
                    </a:moveTo>
                    <a:lnTo>
                      <a:pt x="30" y="0"/>
                    </a:lnTo>
                    <a:lnTo>
                      <a:pt x="0" y="20"/>
                    </a:lnTo>
                    <a:lnTo>
                      <a:pt x="0" y="58"/>
                    </a:lnTo>
                    <a:lnTo>
                      <a:pt x="0" y="58"/>
                    </a:lnTo>
                    <a:lnTo>
                      <a:pt x="30" y="34"/>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1199" name="Freeform 644"/>
              <p:cNvSpPr/>
              <p:nvPr/>
            </p:nvSpPr>
            <p:spPr bwMode="auto">
              <a:xfrm>
                <a:off x="4632" y="1776"/>
                <a:ext cx="30" cy="58"/>
              </a:xfrm>
              <a:custGeom>
                <a:avLst/>
                <a:gdLst>
                  <a:gd name="T0" fmla="*/ 30 w 30"/>
                  <a:gd name="T1" fmla="*/ 0 h 58"/>
                  <a:gd name="T2" fmla="*/ 30 w 30"/>
                  <a:gd name="T3" fmla="*/ 0 h 58"/>
                  <a:gd name="T4" fmla="*/ 0 w 30"/>
                  <a:gd name="T5" fmla="*/ 20 h 58"/>
                  <a:gd name="T6" fmla="*/ 0 w 30"/>
                  <a:gd name="T7" fmla="*/ 58 h 58"/>
                  <a:gd name="T8" fmla="*/ 0 w 30"/>
                  <a:gd name="T9" fmla="*/ 58 h 58"/>
                  <a:gd name="T10" fmla="*/ 30 w 30"/>
                  <a:gd name="T11" fmla="*/ 34 h 58"/>
                  <a:gd name="T12" fmla="*/ 30 w 30"/>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30" h="58">
                    <a:moveTo>
                      <a:pt x="30" y="0"/>
                    </a:moveTo>
                    <a:lnTo>
                      <a:pt x="30" y="0"/>
                    </a:lnTo>
                    <a:lnTo>
                      <a:pt x="0" y="20"/>
                    </a:lnTo>
                    <a:lnTo>
                      <a:pt x="0" y="58"/>
                    </a:lnTo>
                    <a:lnTo>
                      <a:pt x="0" y="58"/>
                    </a:lnTo>
                    <a:lnTo>
                      <a:pt x="30" y="34"/>
                    </a:lnTo>
                    <a:lnTo>
                      <a:pt x="30" y="0"/>
                    </a:lnTo>
                  </a:path>
                </a:pathLst>
              </a:custGeom>
              <a:grpFill/>
              <a:ln>
                <a:noFill/>
              </a:ln>
            </p:spPr>
            <p:txBody>
              <a:bodyPr vert="horz" wrap="square" lIns="91440" tIns="45720" rIns="91440" bIns="45720" numCol="1" anchor="t" anchorCtr="0" compatLnSpc="1"/>
              <a:lstStyle/>
              <a:p>
                <a:endParaRPr lang="zh-CN" altLang="en-US"/>
              </a:p>
            </p:txBody>
          </p:sp>
          <p:sp>
            <p:nvSpPr>
              <p:cNvPr id="1200" name="Freeform 645"/>
              <p:cNvSpPr/>
              <p:nvPr/>
            </p:nvSpPr>
            <p:spPr bwMode="auto">
              <a:xfrm>
                <a:off x="4686" y="1704"/>
                <a:ext cx="76" cy="86"/>
              </a:xfrm>
              <a:custGeom>
                <a:avLst/>
                <a:gdLst>
                  <a:gd name="T0" fmla="*/ 76 w 76"/>
                  <a:gd name="T1" fmla="*/ 0 h 86"/>
                  <a:gd name="T2" fmla="*/ 76 w 76"/>
                  <a:gd name="T3" fmla="*/ 0 h 86"/>
                  <a:gd name="T4" fmla="*/ 0 w 76"/>
                  <a:gd name="T5" fmla="*/ 54 h 86"/>
                  <a:gd name="T6" fmla="*/ 0 w 76"/>
                  <a:gd name="T7" fmla="*/ 86 h 86"/>
                  <a:gd name="T8" fmla="*/ 76 w 76"/>
                  <a:gd name="T9" fmla="*/ 26 h 86"/>
                  <a:gd name="T10" fmla="*/ 76 w 76"/>
                  <a:gd name="T11" fmla="*/ 0 h 86"/>
                </a:gdLst>
                <a:ahLst/>
                <a:cxnLst>
                  <a:cxn ang="0">
                    <a:pos x="T0" y="T1"/>
                  </a:cxn>
                  <a:cxn ang="0">
                    <a:pos x="T2" y="T3"/>
                  </a:cxn>
                  <a:cxn ang="0">
                    <a:pos x="T4" y="T5"/>
                  </a:cxn>
                  <a:cxn ang="0">
                    <a:pos x="T6" y="T7"/>
                  </a:cxn>
                  <a:cxn ang="0">
                    <a:pos x="T8" y="T9"/>
                  </a:cxn>
                  <a:cxn ang="0">
                    <a:pos x="T10" y="T11"/>
                  </a:cxn>
                </a:cxnLst>
                <a:rect l="0" t="0" r="r" b="b"/>
                <a:pathLst>
                  <a:path w="76" h="86">
                    <a:moveTo>
                      <a:pt x="76" y="0"/>
                    </a:moveTo>
                    <a:lnTo>
                      <a:pt x="76" y="0"/>
                    </a:lnTo>
                    <a:lnTo>
                      <a:pt x="0" y="54"/>
                    </a:lnTo>
                    <a:lnTo>
                      <a:pt x="0" y="86"/>
                    </a:lnTo>
                    <a:lnTo>
                      <a:pt x="76" y="26"/>
                    </a:lnTo>
                    <a:lnTo>
                      <a:pt x="76" y="0"/>
                    </a:lnTo>
                    <a:close/>
                  </a:path>
                </a:pathLst>
              </a:custGeom>
              <a:grpFill/>
              <a:ln>
                <a:noFill/>
              </a:ln>
            </p:spPr>
            <p:txBody>
              <a:bodyPr vert="horz" wrap="square" lIns="91440" tIns="45720" rIns="91440" bIns="45720" numCol="1" anchor="t" anchorCtr="0" compatLnSpc="1"/>
              <a:lstStyle/>
              <a:p>
                <a:endParaRPr lang="zh-CN" altLang="en-US"/>
              </a:p>
            </p:txBody>
          </p:sp>
          <p:sp>
            <p:nvSpPr>
              <p:cNvPr id="1201" name="Freeform 646"/>
              <p:cNvSpPr/>
              <p:nvPr/>
            </p:nvSpPr>
            <p:spPr bwMode="auto">
              <a:xfrm>
                <a:off x="4686" y="1704"/>
                <a:ext cx="76" cy="86"/>
              </a:xfrm>
              <a:custGeom>
                <a:avLst/>
                <a:gdLst>
                  <a:gd name="T0" fmla="*/ 76 w 76"/>
                  <a:gd name="T1" fmla="*/ 0 h 86"/>
                  <a:gd name="T2" fmla="*/ 76 w 76"/>
                  <a:gd name="T3" fmla="*/ 0 h 86"/>
                  <a:gd name="T4" fmla="*/ 0 w 76"/>
                  <a:gd name="T5" fmla="*/ 54 h 86"/>
                  <a:gd name="T6" fmla="*/ 0 w 76"/>
                  <a:gd name="T7" fmla="*/ 86 h 86"/>
                  <a:gd name="T8" fmla="*/ 76 w 76"/>
                  <a:gd name="T9" fmla="*/ 26 h 86"/>
                  <a:gd name="T10" fmla="*/ 76 w 76"/>
                  <a:gd name="T11" fmla="*/ 0 h 86"/>
                </a:gdLst>
                <a:ahLst/>
                <a:cxnLst>
                  <a:cxn ang="0">
                    <a:pos x="T0" y="T1"/>
                  </a:cxn>
                  <a:cxn ang="0">
                    <a:pos x="T2" y="T3"/>
                  </a:cxn>
                  <a:cxn ang="0">
                    <a:pos x="T4" y="T5"/>
                  </a:cxn>
                  <a:cxn ang="0">
                    <a:pos x="T6" y="T7"/>
                  </a:cxn>
                  <a:cxn ang="0">
                    <a:pos x="T8" y="T9"/>
                  </a:cxn>
                  <a:cxn ang="0">
                    <a:pos x="T10" y="T11"/>
                  </a:cxn>
                </a:cxnLst>
                <a:rect l="0" t="0" r="r" b="b"/>
                <a:pathLst>
                  <a:path w="76" h="86">
                    <a:moveTo>
                      <a:pt x="76" y="0"/>
                    </a:moveTo>
                    <a:lnTo>
                      <a:pt x="76" y="0"/>
                    </a:lnTo>
                    <a:lnTo>
                      <a:pt x="0" y="54"/>
                    </a:lnTo>
                    <a:lnTo>
                      <a:pt x="0" y="86"/>
                    </a:lnTo>
                    <a:lnTo>
                      <a:pt x="76" y="26"/>
                    </a:lnTo>
                    <a:lnTo>
                      <a:pt x="76" y="0"/>
                    </a:lnTo>
                  </a:path>
                </a:pathLst>
              </a:custGeom>
              <a:grpFill/>
              <a:ln>
                <a:noFill/>
              </a:ln>
            </p:spPr>
            <p:txBody>
              <a:bodyPr vert="horz" wrap="square" lIns="91440" tIns="45720" rIns="91440" bIns="45720" numCol="1" anchor="t" anchorCtr="0" compatLnSpc="1"/>
              <a:lstStyle/>
              <a:p>
                <a:endParaRPr lang="zh-CN" altLang="en-US"/>
              </a:p>
            </p:txBody>
          </p:sp>
          <p:sp>
            <p:nvSpPr>
              <p:cNvPr id="1202" name="Freeform 647"/>
              <p:cNvSpPr/>
              <p:nvPr/>
            </p:nvSpPr>
            <p:spPr bwMode="auto">
              <a:xfrm>
                <a:off x="4516" y="1918"/>
                <a:ext cx="52" cy="91"/>
              </a:xfrm>
              <a:custGeom>
                <a:avLst/>
                <a:gdLst>
                  <a:gd name="T0" fmla="*/ 52 w 52"/>
                  <a:gd name="T1" fmla="*/ 0 h 91"/>
                  <a:gd name="T2" fmla="*/ 52 w 52"/>
                  <a:gd name="T3" fmla="*/ 0 h 91"/>
                  <a:gd name="T4" fmla="*/ 0 w 52"/>
                  <a:gd name="T5" fmla="*/ 40 h 91"/>
                  <a:gd name="T6" fmla="*/ 0 w 52"/>
                  <a:gd name="T7" fmla="*/ 91 h 91"/>
                  <a:gd name="T8" fmla="*/ 52 w 52"/>
                  <a:gd name="T9" fmla="*/ 47 h 91"/>
                  <a:gd name="T10" fmla="*/ 52 w 52"/>
                  <a:gd name="T11" fmla="*/ 0 h 91"/>
                </a:gdLst>
                <a:ahLst/>
                <a:cxnLst>
                  <a:cxn ang="0">
                    <a:pos x="T0" y="T1"/>
                  </a:cxn>
                  <a:cxn ang="0">
                    <a:pos x="T2" y="T3"/>
                  </a:cxn>
                  <a:cxn ang="0">
                    <a:pos x="T4" y="T5"/>
                  </a:cxn>
                  <a:cxn ang="0">
                    <a:pos x="T6" y="T7"/>
                  </a:cxn>
                  <a:cxn ang="0">
                    <a:pos x="T8" y="T9"/>
                  </a:cxn>
                  <a:cxn ang="0">
                    <a:pos x="T10" y="T11"/>
                  </a:cxn>
                </a:cxnLst>
                <a:rect l="0" t="0" r="r" b="b"/>
                <a:pathLst>
                  <a:path w="52" h="91">
                    <a:moveTo>
                      <a:pt x="52" y="0"/>
                    </a:moveTo>
                    <a:lnTo>
                      <a:pt x="52" y="0"/>
                    </a:lnTo>
                    <a:lnTo>
                      <a:pt x="0" y="40"/>
                    </a:lnTo>
                    <a:lnTo>
                      <a:pt x="0" y="91"/>
                    </a:lnTo>
                    <a:lnTo>
                      <a:pt x="52" y="47"/>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203" name="Freeform 648"/>
              <p:cNvSpPr/>
              <p:nvPr/>
            </p:nvSpPr>
            <p:spPr bwMode="auto">
              <a:xfrm>
                <a:off x="4516" y="1918"/>
                <a:ext cx="52" cy="91"/>
              </a:xfrm>
              <a:custGeom>
                <a:avLst/>
                <a:gdLst>
                  <a:gd name="T0" fmla="*/ 52 w 52"/>
                  <a:gd name="T1" fmla="*/ 0 h 91"/>
                  <a:gd name="T2" fmla="*/ 52 w 52"/>
                  <a:gd name="T3" fmla="*/ 0 h 91"/>
                  <a:gd name="T4" fmla="*/ 0 w 52"/>
                  <a:gd name="T5" fmla="*/ 40 h 91"/>
                  <a:gd name="T6" fmla="*/ 0 w 52"/>
                  <a:gd name="T7" fmla="*/ 91 h 91"/>
                  <a:gd name="T8" fmla="*/ 52 w 52"/>
                  <a:gd name="T9" fmla="*/ 47 h 91"/>
                  <a:gd name="T10" fmla="*/ 52 w 52"/>
                  <a:gd name="T11" fmla="*/ 0 h 91"/>
                </a:gdLst>
                <a:ahLst/>
                <a:cxnLst>
                  <a:cxn ang="0">
                    <a:pos x="T0" y="T1"/>
                  </a:cxn>
                  <a:cxn ang="0">
                    <a:pos x="T2" y="T3"/>
                  </a:cxn>
                  <a:cxn ang="0">
                    <a:pos x="T4" y="T5"/>
                  </a:cxn>
                  <a:cxn ang="0">
                    <a:pos x="T6" y="T7"/>
                  </a:cxn>
                  <a:cxn ang="0">
                    <a:pos x="T8" y="T9"/>
                  </a:cxn>
                  <a:cxn ang="0">
                    <a:pos x="T10" y="T11"/>
                  </a:cxn>
                </a:cxnLst>
                <a:rect l="0" t="0" r="r" b="b"/>
                <a:pathLst>
                  <a:path w="52" h="91">
                    <a:moveTo>
                      <a:pt x="52" y="0"/>
                    </a:moveTo>
                    <a:lnTo>
                      <a:pt x="52" y="0"/>
                    </a:lnTo>
                    <a:lnTo>
                      <a:pt x="0" y="40"/>
                    </a:lnTo>
                    <a:lnTo>
                      <a:pt x="0" y="91"/>
                    </a:lnTo>
                    <a:lnTo>
                      <a:pt x="52" y="47"/>
                    </a:lnTo>
                    <a:lnTo>
                      <a:pt x="52" y="0"/>
                    </a:lnTo>
                  </a:path>
                </a:pathLst>
              </a:custGeom>
              <a:grpFill/>
              <a:ln>
                <a:noFill/>
              </a:ln>
            </p:spPr>
            <p:txBody>
              <a:bodyPr vert="horz" wrap="square" lIns="91440" tIns="45720" rIns="91440" bIns="45720" numCol="1" anchor="t" anchorCtr="0" compatLnSpc="1"/>
              <a:lstStyle/>
              <a:p>
                <a:endParaRPr lang="zh-CN" altLang="en-US"/>
              </a:p>
            </p:txBody>
          </p:sp>
          <p:sp>
            <p:nvSpPr>
              <p:cNvPr id="1204" name="Freeform 649"/>
              <p:cNvSpPr/>
              <p:nvPr/>
            </p:nvSpPr>
            <p:spPr bwMode="auto">
              <a:xfrm>
                <a:off x="4592" y="1830"/>
                <a:ext cx="90" cy="112"/>
              </a:xfrm>
              <a:custGeom>
                <a:avLst/>
                <a:gdLst>
                  <a:gd name="T0" fmla="*/ 90 w 90"/>
                  <a:gd name="T1" fmla="*/ 0 h 112"/>
                  <a:gd name="T2" fmla="*/ 0 w 90"/>
                  <a:gd name="T3" fmla="*/ 70 h 112"/>
                  <a:gd name="T4" fmla="*/ 0 w 90"/>
                  <a:gd name="T5" fmla="*/ 112 h 112"/>
                  <a:gd name="T6" fmla="*/ 0 w 90"/>
                  <a:gd name="T7" fmla="*/ 112 h 112"/>
                  <a:gd name="T8" fmla="*/ 90 w 90"/>
                  <a:gd name="T9" fmla="*/ 32 h 112"/>
                  <a:gd name="T10" fmla="*/ 90 w 90"/>
                  <a:gd name="T11" fmla="*/ 0 h 112"/>
                </a:gdLst>
                <a:ahLst/>
                <a:cxnLst>
                  <a:cxn ang="0">
                    <a:pos x="T0" y="T1"/>
                  </a:cxn>
                  <a:cxn ang="0">
                    <a:pos x="T2" y="T3"/>
                  </a:cxn>
                  <a:cxn ang="0">
                    <a:pos x="T4" y="T5"/>
                  </a:cxn>
                  <a:cxn ang="0">
                    <a:pos x="T6" y="T7"/>
                  </a:cxn>
                  <a:cxn ang="0">
                    <a:pos x="T8" y="T9"/>
                  </a:cxn>
                  <a:cxn ang="0">
                    <a:pos x="T10" y="T11"/>
                  </a:cxn>
                </a:cxnLst>
                <a:rect l="0" t="0" r="r" b="b"/>
                <a:pathLst>
                  <a:path w="90" h="112">
                    <a:moveTo>
                      <a:pt x="90" y="0"/>
                    </a:moveTo>
                    <a:lnTo>
                      <a:pt x="0" y="70"/>
                    </a:lnTo>
                    <a:lnTo>
                      <a:pt x="0" y="112"/>
                    </a:lnTo>
                    <a:lnTo>
                      <a:pt x="0" y="112"/>
                    </a:lnTo>
                    <a:lnTo>
                      <a:pt x="90" y="32"/>
                    </a:lnTo>
                    <a:lnTo>
                      <a:pt x="90" y="0"/>
                    </a:lnTo>
                    <a:close/>
                  </a:path>
                </a:pathLst>
              </a:custGeom>
              <a:grpFill/>
              <a:ln>
                <a:noFill/>
              </a:ln>
            </p:spPr>
            <p:txBody>
              <a:bodyPr vert="horz" wrap="square" lIns="91440" tIns="45720" rIns="91440" bIns="45720" numCol="1" anchor="t" anchorCtr="0" compatLnSpc="1"/>
              <a:lstStyle/>
              <a:p>
                <a:endParaRPr lang="zh-CN" altLang="en-US"/>
              </a:p>
            </p:txBody>
          </p:sp>
          <p:sp>
            <p:nvSpPr>
              <p:cNvPr id="1205" name="Freeform 650"/>
              <p:cNvSpPr/>
              <p:nvPr/>
            </p:nvSpPr>
            <p:spPr bwMode="auto">
              <a:xfrm>
                <a:off x="4592" y="1830"/>
                <a:ext cx="90" cy="112"/>
              </a:xfrm>
              <a:custGeom>
                <a:avLst/>
                <a:gdLst>
                  <a:gd name="T0" fmla="*/ 90 w 90"/>
                  <a:gd name="T1" fmla="*/ 0 h 112"/>
                  <a:gd name="T2" fmla="*/ 0 w 90"/>
                  <a:gd name="T3" fmla="*/ 70 h 112"/>
                  <a:gd name="T4" fmla="*/ 0 w 90"/>
                  <a:gd name="T5" fmla="*/ 112 h 112"/>
                  <a:gd name="T6" fmla="*/ 0 w 90"/>
                  <a:gd name="T7" fmla="*/ 112 h 112"/>
                  <a:gd name="T8" fmla="*/ 90 w 90"/>
                  <a:gd name="T9" fmla="*/ 32 h 112"/>
                  <a:gd name="T10" fmla="*/ 90 w 90"/>
                  <a:gd name="T11" fmla="*/ 0 h 112"/>
                </a:gdLst>
                <a:ahLst/>
                <a:cxnLst>
                  <a:cxn ang="0">
                    <a:pos x="T0" y="T1"/>
                  </a:cxn>
                  <a:cxn ang="0">
                    <a:pos x="T2" y="T3"/>
                  </a:cxn>
                  <a:cxn ang="0">
                    <a:pos x="T4" y="T5"/>
                  </a:cxn>
                  <a:cxn ang="0">
                    <a:pos x="T6" y="T7"/>
                  </a:cxn>
                  <a:cxn ang="0">
                    <a:pos x="T8" y="T9"/>
                  </a:cxn>
                  <a:cxn ang="0">
                    <a:pos x="T10" y="T11"/>
                  </a:cxn>
                </a:cxnLst>
                <a:rect l="0" t="0" r="r" b="b"/>
                <a:pathLst>
                  <a:path w="90" h="112">
                    <a:moveTo>
                      <a:pt x="90" y="0"/>
                    </a:moveTo>
                    <a:lnTo>
                      <a:pt x="0" y="70"/>
                    </a:lnTo>
                    <a:lnTo>
                      <a:pt x="0" y="112"/>
                    </a:lnTo>
                    <a:lnTo>
                      <a:pt x="0" y="112"/>
                    </a:lnTo>
                    <a:lnTo>
                      <a:pt x="90" y="32"/>
                    </a:lnTo>
                    <a:lnTo>
                      <a:pt x="90" y="0"/>
                    </a:lnTo>
                  </a:path>
                </a:pathLst>
              </a:custGeom>
              <a:grpFill/>
              <a:ln>
                <a:noFill/>
              </a:ln>
            </p:spPr>
            <p:txBody>
              <a:bodyPr vert="horz" wrap="square" lIns="91440" tIns="45720" rIns="91440" bIns="45720" numCol="1" anchor="t" anchorCtr="0" compatLnSpc="1"/>
              <a:lstStyle/>
              <a:p>
                <a:endParaRPr lang="zh-CN" altLang="en-US"/>
              </a:p>
            </p:txBody>
          </p:sp>
          <p:sp>
            <p:nvSpPr>
              <p:cNvPr id="1206" name="Freeform 651"/>
              <p:cNvSpPr/>
              <p:nvPr/>
            </p:nvSpPr>
            <p:spPr bwMode="auto">
              <a:xfrm>
                <a:off x="4736" y="1768"/>
                <a:ext cx="26" cy="48"/>
              </a:xfrm>
              <a:custGeom>
                <a:avLst/>
                <a:gdLst>
                  <a:gd name="T0" fmla="*/ 26 w 26"/>
                  <a:gd name="T1" fmla="*/ 0 h 48"/>
                  <a:gd name="T2" fmla="*/ 26 w 26"/>
                  <a:gd name="T3" fmla="*/ 0 h 48"/>
                  <a:gd name="T4" fmla="*/ 0 w 26"/>
                  <a:gd name="T5" fmla="*/ 20 h 48"/>
                  <a:gd name="T6" fmla="*/ 0 w 26"/>
                  <a:gd name="T7" fmla="*/ 48 h 48"/>
                  <a:gd name="T8" fmla="*/ 0 w 26"/>
                  <a:gd name="T9" fmla="*/ 48 h 48"/>
                  <a:gd name="T10" fmla="*/ 26 w 26"/>
                  <a:gd name="T11" fmla="*/ 24 h 48"/>
                  <a:gd name="T12" fmla="*/ 26 w 26"/>
                  <a:gd name="T13" fmla="*/ 0 h 48"/>
                </a:gdLst>
                <a:ahLst/>
                <a:cxnLst>
                  <a:cxn ang="0">
                    <a:pos x="T0" y="T1"/>
                  </a:cxn>
                  <a:cxn ang="0">
                    <a:pos x="T2" y="T3"/>
                  </a:cxn>
                  <a:cxn ang="0">
                    <a:pos x="T4" y="T5"/>
                  </a:cxn>
                  <a:cxn ang="0">
                    <a:pos x="T6" y="T7"/>
                  </a:cxn>
                  <a:cxn ang="0">
                    <a:pos x="T8" y="T9"/>
                  </a:cxn>
                  <a:cxn ang="0">
                    <a:pos x="T10" y="T11"/>
                  </a:cxn>
                  <a:cxn ang="0">
                    <a:pos x="T12" y="T13"/>
                  </a:cxn>
                </a:cxnLst>
                <a:rect l="0" t="0" r="r" b="b"/>
                <a:pathLst>
                  <a:path w="26" h="48">
                    <a:moveTo>
                      <a:pt x="26" y="0"/>
                    </a:moveTo>
                    <a:lnTo>
                      <a:pt x="26" y="0"/>
                    </a:lnTo>
                    <a:lnTo>
                      <a:pt x="0" y="20"/>
                    </a:lnTo>
                    <a:lnTo>
                      <a:pt x="0" y="48"/>
                    </a:lnTo>
                    <a:lnTo>
                      <a:pt x="0" y="48"/>
                    </a:lnTo>
                    <a:lnTo>
                      <a:pt x="26" y="24"/>
                    </a:lnTo>
                    <a:lnTo>
                      <a:pt x="26" y="0"/>
                    </a:lnTo>
                    <a:close/>
                  </a:path>
                </a:pathLst>
              </a:custGeom>
              <a:grpFill/>
              <a:ln>
                <a:noFill/>
              </a:ln>
            </p:spPr>
            <p:txBody>
              <a:bodyPr vert="horz" wrap="square" lIns="91440" tIns="45720" rIns="91440" bIns="45720" numCol="1" anchor="t" anchorCtr="0" compatLnSpc="1"/>
              <a:lstStyle/>
              <a:p>
                <a:endParaRPr lang="zh-CN" altLang="en-US"/>
              </a:p>
            </p:txBody>
          </p:sp>
          <p:sp>
            <p:nvSpPr>
              <p:cNvPr id="1207" name="Freeform 652"/>
              <p:cNvSpPr/>
              <p:nvPr/>
            </p:nvSpPr>
            <p:spPr bwMode="auto">
              <a:xfrm>
                <a:off x="4736" y="1768"/>
                <a:ext cx="26" cy="48"/>
              </a:xfrm>
              <a:custGeom>
                <a:avLst/>
                <a:gdLst>
                  <a:gd name="T0" fmla="*/ 26 w 26"/>
                  <a:gd name="T1" fmla="*/ 0 h 48"/>
                  <a:gd name="T2" fmla="*/ 26 w 26"/>
                  <a:gd name="T3" fmla="*/ 0 h 48"/>
                  <a:gd name="T4" fmla="*/ 0 w 26"/>
                  <a:gd name="T5" fmla="*/ 20 h 48"/>
                  <a:gd name="T6" fmla="*/ 0 w 26"/>
                  <a:gd name="T7" fmla="*/ 48 h 48"/>
                  <a:gd name="T8" fmla="*/ 0 w 26"/>
                  <a:gd name="T9" fmla="*/ 48 h 48"/>
                  <a:gd name="T10" fmla="*/ 26 w 26"/>
                  <a:gd name="T11" fmla="*/ 24 h 48"/>
                  <a:gd name="T12" fmla="*/ 26 w 26"/>
                  <a:gd name="T13" fmla="*/ 0 h 48"/>
                </a:gdLst>
                <a:ahLst/>
                <a:cxnLst>
                  <a:cxn ang="0">
                    <a:pos x="T0" y="T1"/>
                  </a:cxn>
                  <a:cxn ang="0">
                    <a:pos x="T2" y="T3"/>
                  </a:cxn>
                  <a:cxn ang="0">
                    <a:pos x="T4" y="T5"/>
                  </a:cxn>
                  <a:cxn ang="0">
                    <a:pos x="T6" y="T7"/>
                  </a:cxn>
                  <a:cxn ang="0">
                    <a:pos x="T8" y="T9"/>
                  </a:cxn>
                  <a:cxn ang="0">
                    <a:pos x="T10" y="T11"/>
                  </a:cxn>
                  <a:cxn ang="0">
                    <a:pos x="T12" y="T13"/>
                  </a:cxn>
                </a:cxnLst>
                <a:rect l="0" t="0" r="r" b="b"/>
                <a:pathLst>
                  <a:path w="26" h="48">
                    <a:moveTo>
                      <a:pt x="26" y="0"/>
                    </a:moveTo>
                    <a:lnTo>
                      <a:pt x="26" y="0"/>
                    </a:lnTo>
                    <a:lnTo>
                      <a:pt x="0" y="20"/>
                    </a:lnTo>
                    <a:lnTo>
                      <a:pt x="0" y="48"/>
                    </a:lnTo>
                    <a:lnTo>
                      <a:pt x="0" y="48"/>
                    </a:lnTo>
                    <a:lnTo>
                      <a:pt x="26" y="24"/>
                    </a:lnTo>
                    <a:lnTo>
                      <a:pt x="26" y="0"/>
                    </a:lnTo>
                  </a:path>
                </a:pathLst>
              </a:custGeom>
              <a:grpFill/>
              <a:ln>
                <a:noFill/>
              </a:ln>
            </p:spPr>
            <p:txBody>
              <a:bodyPr vert="horz" wrap="square" lIns="91440" tIns="45720" rIns="91440" bIns="45720" numCol="1" anchor="t" anchorCtr="0" compatLnSpc="1"/>
              <a:lstStyle/>
              <a:p>
                <a:endParaRPr lang="zh-CN" altLang="en-US"/>
              </a:p>
            </p:txBody>
          </p:sp>
          <p:sp>
            <p:nvSpPr>
              <p:cNvPr id="1208" name="Freeform 653"/>
              <p:cNvSpPr/>
              <p:nvPr/>
            </p:nvSpPr>
            <p:spPr bwMode="auto">
              <a:xfrm>
                <a:off x="4516" y="2017"/>
                <a:ext cx="28" cy="72"/>
              </a:xfrm>
              <a:custGeom>
                <a:avLst/>
                <a:gdLst>
                  <a:gd name="T0" fmla="*/ 28 w 28"/>
                  <a:gd name="T1" fmla="*/ 0 h 72"/>
                  <a:gd name="T2" fmla="*/ 28 w 28"/>
                  <a:gd name="T3" fmla="*/ 0 h 72"/>
                  <a:gd name="T4" fmla="*/ 0 w 28"/>
                  <a:gd name="T5" fmla="*/ 22 h 72"/>
                  <a:gd name="T6" fmla="*/ 0 w 28"/>
                  <a:gd name="T7" fmla="*/ 72 h 72"/>
                  <a:gd name="T8" fmla="*/ 28 w 28"/>
                  <a:gd name="T9" fmla="*/ 46 h 72"/>
                  <a:gd name="T10" fmla="*/ 28 w 28"/>
                  <a:gd name="T11" fmla="*/ 0 h 72"/>
                </a:gdLst>
                <a:ahLst/>
                <a:cxnLst>
                  <a:cxn ang="0">
                    <a:pos x="T0" y="T1"/>
                  </a:cxn>
                  <a:cxn ang="0">
                    <a:pos x="T2" y="T3"/>
                  </a:cxn>
                  <a:cxn ang="0">
                    <a:pos x="T4" y="T5"/>
                  </a:cxn>
                  <a:cxn ang="0">
                    <a:pos x="T6" y="T7"/>
                  </a:cxn>
                  <a:cxn ang="0">
                    <a:pos x="T8" y="T9"/>
                  </a:cxn>
                  <a:cxn ang="0">
                    <a:pos x="T10" y="T11"/>
                  </a:cxn>
                </a:cxnLst>
                <a:rect l="0" t="0" r="r" b="b"/>
                <a:pathLst>
                  <a:path w="28" h="72">
                    <a:moveTo>
                      <a:pt x="28" y="0"/>
                    </a:moveTo>
                    <a:lnTo>
                      <a:pt x="28" y="0"/>
                    </a:lnTo>
                    <a:lnTo>
                      <a:pt x="0" y="22"/>
                    </a:lnTo>
                    <a:lnTo>
                      <a:pt x="0" y="72"/>
                    </a:lnTo>
                    <a:lnTo>
                      <a:pt x="28" y="46"/>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1209" name="Freeform 654"/>
              <p:cNvSpPr/>
              <p:nvPr/>
            </p:nvSpPr>
            <p:spPr bwMode="auto">
              <a:xfrm>
                <a:off x="4516" y="2017"/>
                <a:ext cx="28" cy="72"/>
              </a:xfrm>
              <a:custGeom>
                <a:avLst/>
                <a:gdLst>
                  <a:gd name="T0" fmla="*/ 28 w 28"/>
                  <a:gd name="T1" fmla="*/ 0 h 72"/>
                  <a:gd name="T2" fmla="*/ 28 w 28"/>
                  <a:gd name="T3" fmla="*/ 0 h 72"/>
                  <a:gd name="T4" fmla="*/ 0 w 28"/>
                  <a:gd name="T5" fmla="*/ 22 h 72"/>
                  <a:gd name="T6" fmla="*/ 0 w 28"/>
                  <a:gd name="T7" fmla="*/ 72 h 72"/>
                  <a:gd name="T8" fmla="*/ 28 w 28"/>
                  <a:gd name="T9" fmla="*/ 46 h 72"/>
                  <a:gd name="T10" fmla="*/ 28 w 28"/>
                  <a:gd name="T11" fmla="*/ 0 h 72"/>
                </a:gdLst>
                <a:ahLst/>
                <a:cxnLst>
                  <a:cxn ang="0">
                    <a:pos x="T0" y="T1"/>
                  </a:cxn>
                  <a:cxn ang="0">
                    <a:pos x="T2" y="T3"/>
                  </a:cxn>
                  <a:cxn ang="0">
                    <a:pos x="T4" y="T5"/>
                  </a:cxn>
                  <a:cxn ang="0">
                    <a:pos x="T6" y="T7"/>
                  </a:cxn>
                  <a:cxn ang="0">
                    <a:pos x="T8" y="T9"/>
                  </a:cxn>
                  <a:cxn ang="0">
                    <a:pos x="T10" y="T11"/>
                  </a:cxn>
                </a:cxnLst>
                <a:rect l="0" t="0" r="r" b="b"/>
                <a:pathLst>
                  <a:path w="28" h="72">
                    <a:moveTo>
                      <a:pt x="28" y="0"/>
                    </a:moveTo>
                    <a:lnTo>
                      <a:pt x="28" y="0"/>
                    </a:lnTo>
                    <a:lnTo>
                      <a:pt x="0" y="22"/>
                    </a:lnTo>
                    <a:lnTo>
                      <a:pt x="0" y="72"/>
                    </a:lnTo>
                    <a:lnTo>
                      <a:pt x="28" y="46"/>
                    </a:lnTo>
                    <a:lnTo>
                      <a:pt x="28" y="0"/>
                    </a:lnTo>
                  </a:path>
                </a:pathLst>
              </a:custGeom>
              <a:grpFill/>
              <a:ln>
                <a:noFill/>
              </a:ln>
            </p:spPr>
            <p:txBody>
              <a:bodyPr vert="horz" wrap="square" lIns="91440" tIns="45720" rIns="91440" bIns="45720" numCol="1" anchor="t" anchorCtr="0" compatLnSpc="1"/>
              <a:lstStyle/>
              <a:p>
                <a:endParaRPr lang="zh-CN" altLang="en-US"/>
              </a:p>
            </p:txBody>
          </p:sp>
          <p:sp>
            <p:nvSpPr>
              <p:cNvPr id="1210" name="Freeform 655"/>
              <p:cNvSpPr/>
              <p:nvPr/>
            </p:nvSpPr>
            <p:spPr bwMode="auto">
              <a:xfrm>
                <a:off x="4568" y="1922"/>
                <a:ext cx="86" cy="119"/>
              </a:xfrm>
              <a:custGeom>
                <a:avLst/>
                <a:gdLst>
                  <a:gd name="T0" fmla="*/ 86 w 86"/>
                  <a:gd name="T1" fmla="*/ 0 h 119"/>
                  <a:gd name="T2" fmla="*/ 86 w 86"/>
                  <a:gd name="T3" fmla="*/ 0 h 119"/>
                  <a:gd name="T4" fmla="*/ 0 w 86"/>
                  <a:gd name="T5" fmla="*/ 75 h 119"/>
                  <a:gd name="T6" fmla="*/ 0 w 86"/>
                  <a:gd name="T7" fmla="*/ 119 h 119"/>
                  <a:gd name="T8" fmla="*/ 86 w 86"/>
                  <a:gd name="T9" fmla="*/ 36 h 119"/>
                  <a:gd name="T10" fmla="*/ 86 w 86"/>
                  <a:gd name="T11" fmla="*/ 0 h 119"/>
                </a:gdLst>
                <a:ahLst/>
                <a:cxnLst>
                  <a:cxn ang="0">
                    <a:pos x="T0" y="T1"/>
                  </a:cxn>
                  <a:cxn ang="0">
                    <a:pos x="T2" y="T3"/>
                  </a:cxn>
                  <a:cxn ang="0">
                    <a:pos x="T4" y="T5"/>
                  </a:cxn>
                  <a:cxn ang="0">
                    <a:pos x="T6" y="T7"/>
                  </a:cxn>
                  <a:cxn ang="0">
                    <a:pos x="T8" y="T9"/>
                  </a:cxn>
                  <a:cxn ang="0">
                    <a:pos x="T10" y="T11"/>
                  </a:cxn>
                </a:cxnLst>
                <a:rect l="0" t="0" r="r" b="b"/>
                <a:pathLst>
                  <a:path w="86" h="119">
                    <a:moveTo>
                      <a:pt x="86" y="0"/>
                    </a:moveTo>
                    <a:lnTo>
                      <a:pt x="86" y="0"/>
                    </a:lnTo>
                    <a:lnTo>
                      <a:pt x="0" y="75"/>
                    </a:lnTo>
                    <a:lnTo>
                      <a:pt x="0" y="119"/>
                    </a:lnTo>
                    <a:lnTo>
                      <a:pt x="86" y="36"/>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1211" name="Freeform 656"/>
              <p:cNvSpPr/>
              <p:nvPr/>
            </p:nvSpPr>
            <p:spPr bwMode="auto">
              <a:xfrm>
                <a:off x="4568" y="1922"/>
                <a:ext cx="86" cy="119"/>
              </a:xfrm>
              <a:custGeom>
                <a:avLst/>
                <a:gdLst>
                  <a:gd name="T0" fmla="*/ 86 w 86"/>
                  <a:gd name="T1" fmla="*/ 0 h 119"/>
                  <a:gd name="T2" fmla="*/ 86 w 86"/>
                  <a:gd name="T3" fmla="*/ 0 h 119"/>
                  <a:gd name="T4" fmla="*/ 0 w 86"/>
                  <a:gd name="T5" fmla="*/ 75 h 119"/>
                  <a:gd name="T6" fmla="*/ 0 w 86"/>
                  <a:gd name="T7" fmla="*/ 119 h 119"/>
                  <a:gd name="T8" fmla="*/ 86 w 86"/>
                  <a:gd name="T9" fmla="*/ 36 h 119"/>
                  <a:gd name="T10" fmla="*/ 86 w 86"/>
                  <a:gd name="T11" fmla="*/ 0 h 119"/>
                </a:gdLst>
                <a:ahLst/>
                <a:cxnLst>
                  <a:cxn ang="0">
                    <a:pos x="T0" y="T1"/>
                  </a:cxn>
                  <a:cxn ang="0">
                    <a:pos x="T2" y="T3"/>
                  </a:cxn>
                  <a:cxn ang="0">
                    <a:pos x="T4" y="T5"/>
                  </a:cxn>
                  <a:cxn ang="0">
                    <a:pos x="T6" y="T7"/>
                  </a:cxn>
                  <a:cxn ang="0">
                    <a:pos x="T8" y="T9"/>
                  </a:cxn>
                  <a:cxn ang="0">
                    <a:pos x="T10" y="T11"/>
                  </a:cxn>
                </a:cxnLst>
                <a:rect l="0" t="0" r="r" b="b"/>
                <a:pathLst>
                  <a:path w="86" h="119">
                    <a:moveTo>
                      <a:pt x="86" y="0"/>
                    </a:moveTo>
                    <a:lnTo>
                      <a:pt x="86" y="0"/>
                    </a:lnTo>
                    <a:lnTo>
                      <a:pt x="0" y="75"/>
                    </a:lnTo>
                    <a:lnTo>
                      <a:pt x="0" y="119"/>
                    </a:lnTo>
                    <a:lnTo>
                      <a:pt x="86" y="36"/>
                    </a:lnTo>
                    <a:lnTo>
                      <a:pt x="86" y="0"/>
                    </a:lnTo>
                  </a:path>
                </a:pathLst>
              </a:custGeom>
              <a:grpFill/>
              <a:ln>
                <a:noFill/>
              </a:ln>
            </p:spPr>
            <p:txBody>
              <a:bodyPr vert="horz" wrap="square" lIns="91440" tIns="45720" rIns="91440" bIns="45720" numCol="1" anchor="t" anchorCtr="0" compatLnSpc="1"/>
              <a:lstStyle/>
              <a:p>
                <a:endParaRPr lang="zh-CN" altLang="en-US"/>
              </a:p>
            </p:txBody>
          </p:sp>
          <p:sp>
            <p:nvSpPr>
              <p:cNvPr id="1212" name="Freeform 657"/>
              <p:cNvSpPr/>
              <p:nvPr/>
            </p:nvSpPr>
            <p:spPr bwMode="auto">
              <a:xfrm>
                <a:off x="4678" y="1832"/>
                <a:ext cx="84" cy="104"/>
              </a:xfrm>
              <a:custGeom>
                <a:avLst/>
                <a:gdLst>
                  <a:gd name="T0" fmla="*/ 84 w 84"/>
                  <a:gd name="T1" fmla="*/ 0 h 104"/>
                  <a:gd name="T2" fmla="*/ 84 w 84"/>
                  <a:gd name="T3" fmla="*/ 0 h 104"/>
                  <a:gd name="T4" fmla="*/ 0 w 84"/>
                  <a:gd name="T5" fmla="*/ 70 h 104"/>
                  <a:gd name="T6" fmla="*/ 0 w 84"/>
                  <a:gd name="T7" fmla="*/ 104 h 104"/>
                  <a:gd name="T8" fmla="*/ 84 w 84"/>
                  <a:gd name="T9" fmla="*/ 26 h 104"/>
                  <a:gd name="T10" fmla="*/ 84 w 84"/>
                  <a:gd name="T11" fmla="*/ 0 h 104"/>
                </a:gdLst>
                <a:ahLst/>
                <a:cxnLst>
                  <a:cxn ang="0">
                    <a:pos x="T0" y="T1"/>
                  </a:cxn>
                  <a:cxn ang="0">
                    <a:pos x="T2" y="T3"/>
                  </a:cxn>
                  <a:cxn ang="0">
                    <a:pos x="T4" y="T5"/>
                  </a:cxn>
                  <a:cxn ang="0">
                    <a:pos x="T6" y="T7"/>
                  </a:cxn>
                  <a:cxn ang="0">
                    <a:pos x="T8" y="T9"/>
                  </a:cxn>
                  <a:cxn ang="0">
                    <a:pos x="T10" y="T11"/>
                  </a:cxn>
                </a:cxnLst>
                <a:rect l="0" t="0" r="r" b="b"/>
                <a:pathLst>
                  <a:path w="84" h="104">
                    <a:moveTo>
                      <a:pt x="84" y="0"/>
                    </a:moveTo>
                    <a:lnTo>
                      <a:pt x="84" y="0"/>
                    </a:lnTo>
                    <a:lnTo>
                      <a:pt x="0" y="70"/>
                    </a:lnTo>
                    <a:lnTo>
                      <a:pt x="0" y="104"/>
                    </a:lnTo>
                    <a:lnTo>
                      <a:pt x="84" y="26"/>
                    </a:lnTo>
                    <a:lnTo>
                      <a:pt x="84" y="0"/>
                    </a:lnTo>
                    <a:close/>
                  </a:path>
                </a:pathLst>
              </a:custGeom>
              <a:grpFill/>
              <a:ln>
                <a:noFill/>
              </a:ln>
            </p:spPr>
            <p:txBody>
              <a:bodyPr vert="horz" wrap="square" lIns="91440" tIns="45720" rIns="91440" bIns="45720" numCol="1" anchor="t" anchorCtr="0" compatLnSpc="1"/>
              <a:lstStyle/>
              <a:p>
                <a:endParaRPr lang="zh-CN" altLang="en-US"/>
              </a:p>
            </p:txBody>
          </p:sp>
          <p:sp>
            <p:nvSpPr>
              <p:cNvPr id="1213" name="Freeform 658"/>
              <p:cNvSpPr/>
              <p:nvPr/>
            </p:nvSpPr>
            <p:spPr bwMode="auto">
              <a:xfrm>
                <a:off x="4678" y="1832"/>
                <a:ext cx="84" cy="104"/>
              </a:xfrm>
              <a:custGeom>
                <a:avLst/>
                <a:gdLst>
                  <a:gd name="T0" fmla="*/ 84 w 84"/>
                  <a:gd name="T1" fmla="*/ 0 h 104"/>
                  <a:gd name="T2" fmla="*/ 84 w 84"/>
                  <a:gd name="T3" fmla="*/ 0 h 104"/>
                  <a:gd name="T4" fmla="*/ 0 w 84"/>
                  <a:gd name="T5" fmla="*/ 70 h 104"/>
                  <a:gd name="T6" fmla="*/ 0 w 84"/>
                  <a:gd name="T7" fmla="*/ 104 h 104"/>
                  <a:gd name="T8" fmla="*/ 84 w 84"/>
                  <a:gd name="T9" fmla="*/ 26 h 104"/>
                  <a:gd name="T10" fmla="*/ 84 w 84"/>
                  <a:gd name="T11" fmla="*/ 0 h 104"/>
                </a:gdLst>
                <a:ahLst/>
                <a:cxnLst>
                  <a:cxn ang="0">
                    <a:pos x="T0" y="T1"/>
                  </a:cxn>
                  <a:cxn ang="0">
                    <a:pos x="T2" y="T3"/>
                  </a:cxn>
                  <a:cxn ang="0">
                    <a:pos x="T4" y="T5"/>
                  </a:cxn>
                  <a:cxn ang="0">
                    <a:pos x="T6" y="T7"/>
                  </a:cxn>
                  <a:cxn ang="0">
                    <a:pos x="T8" y="T9"/>
                  </a:cxn>
                  <a:cxn ang="0">
                    <a:pos x="T10" y="T11"/>
                  </a:cxn>
                </a:cxnLst>
                <a:rect l="0" t="0" r="r" b="b"/>
                <a:pathLst>
                  <a:path w="84" h="104">
                    <a:moveTo>
                      <a:pt x="84" y="0"/>
                    </a:moveTo>
                    <a:lnTo>
                      <a:pt x="84" y="0"/>
                    </a:lnTo>
                    <a:lnTo>
                      <a:pt x="0" y="70"/>
                    </a:lnTo>
                    <a:lnTo>
                      <a:pt x="0" y="104"/>
                    </a:lnTo>
                    <a:lnTo>
                      <a:pt x="84" y="26"/>
                    </a:lnTo>
                    <a:lnTo>
                      <a:pt x="84" y="0"/>
                    </a:lnTo>
                  </a:path>
                </a:pathLst>
              </a:custGeom>
              <a:grpFill/>
              <a:ln>
                <a:noFill/>
              </a:ln>
            </p:spPr>
            <p:txBody>
              <a:bodyPr vert="horz" wrap="square" lIns="91440" tIns="45720" rIns="91440" bIns="45720" numCol="1" anchor="t" anchorCtr="0" compatLnSpc="1"/>
              <a:lstStyle/>
              <a:p>
                <a:endParaRPr lang="zh-CN" altLang="en-US"/>
              </a:p>
            </p:txBody>
          </p:sp>
          <p:sp>
            <p:nvSpPr>
              <p:cNvPr id="1214" name="Freeform 659"/>
              <p:cNvSpPr/>
              <p:nvPr/>
            </p:nvSpPr>
            <p:spPr bwMode="auto">
              <a:xfrm>
                <a:off x="4516" y="2069"/>
                <a:ext cx="60" cy="104"/>
              </a:xfrm>
              <a:custGeom>
                <a:avLst/>
                <a:gdLst>
                  <a:gd name="T0" fmla="*/ 60 w 60"/>
                  <a:gd name="T1" fmla="*/ 0 h 104"/>
                  <a:gd name="T2" fmla="*/ 60 w 60"/>
                  <a:gd name="T3" fmla="*/ 0 h 104"/>
                  <a:gd name="T4" fmla="*/ 0 w 60"/>
                  <a:gd name="T5" fmla="*/ 54 h 104"/>
                  <a:gd name="T6" fmla="*/ 0 w 60"/>
                  <a:gd name="T7" fmla="*/ 104 h 104"/>
                  <a:gd name="T8" fmla="*/ 60 w 60"/>
                  <a:gd name="T9" fmla="*/ 44 h 104"/>
                  <a:gd name="T10" fmla="*/ 60 w 60"/>
                  <a:gd name="T11" fmla="*/ 0 h 104"/>
                </a:gdLst>
                <a:ahLst/>
                <a:cxnLst>
                  <a:cxn ang="0">
                    <a:pos x="T0" y="T1"/>
                  </a:cxn>
                  <a:cxn ang="0">
                    <a:pos x="T2" y="T3"/>
                  </a:cxn>
                  <a:cxn ang="0">
                    <a:pos x="T4" y="T5"/>
                  </a:cxn>
                  <a:cxn ang="0">
                    <a:pos x="T6" y="T7"/>
                  </a:cxn>
                  <a:cxn ang="0">
                    <a:pos x="T8" y="T9"/>
                  </a:cxn>
                  <a:cxn ang="0">
                    <a:pos x="T10" y="T11"/>
                  </a:cxn>
                </a:cxnLst>
                <a:rect l="0" t="0" r="r" b="b"/>
                <a:pathLst>
                  <a:path w="60" h="104">
                    <a:moveTo>
                      <a:pt x="60" y="0"/>
                    </a:moveTo>
                    <a:lnTo>
                      <a:pt x="60" y="0"/>
                    </a:lnTo>
                    <a:lnTo>
                      <a:pt x="0" y="54"/>
                    </a:lnTo>
                    <a:lnTo>
                      <a:pt x="0" y="104"/>
                    </a:lnTo>
                    <a:lnTo>
                      <a:pt x="60" y="44"/>
                    </a:lnTo>
                    <a:lnTo>
                      <a:pt x="60" y="0"/>
                    </a:lnTo>
                    <a:close/>
                  </a:path>
                </a:pathLst>
              </a:custGeom>
              <a:grpFill/>
              <a:ln>
                <a:noFill/>
              </a:ln>
            </p:spPr>
            <p:txBody>
              <a:bodyPr vert="horz" wrap="square" lIns="91440" tIns="45720" rIns="91440" bIns="45720" numCol="1" anchor="t" anchorCtr="0" compatLnSpc="1"/>
              <a:lstStyle/>
              <a:p>
                <a:endParaRPr lang="zh-CN" altLang="en-US"/>
              </a:p>
            </p:txBody>
          </p:sp>
          <p:sp>
            <p:nvSpPr>
              <p:cNvPr id="1215" name="Freeform 660"/>
              <p:cNvSpPr/>
              <p:nvPr/>
            </p:nvSpPr>
            <p:spPr bwMode="auto">
              <a:xfrm>
                <a:off x="4516" y="2069"/>
                <a:ext cx="60" cy="104"/>
              </a:xfrm>
              <a:custGeom>
                <a:avLst/>
                <a:gdLst>
                  <a:gd name="T0" fmla="*/ 60 w 60"/>
                  <a:gd name="T1" fmla="*/ 0 h 104"/>
                  <a:gd name="T2" fmla="*/ 60 w 60"/>
                  <a:gd name="T3" fmla="*/ 0 h 104"/>
                  <a:gd name="T4" fmla="*/ 0 w 60"/>
                  <a:gd name="T5" fmla="*/ 54 h 104"/>
                  <a:gd name="T6" fmla="*/ 0 w 60"/>
                  <a:gd name="T7" fmla="*/ 104 h 104"/>
                  <a:gd name="T8" fmla="*/ 60 w 60"/>
                  <a:gd name="T9" fmla="*/ 44 h 104"/>
                  <a:gd name="T10" fmla="*/ 60 w 60"/>
                  <a:gd name="T11" fmla="*/ 0 h 104"/>
                </a:gdLst>
                <a:ahLst/>
                <a:cxnLst>
                  <a:cxn ang="0">
                    <a:pos x="T0" y="T1"/>
                  </a:cxn>
                  <a:cxn ang="0">
                    <a:pos x="T2" y="T3"/>
                  </a:cxn>
                  <a:cxn ang="0">
                    <a:pos x="T4" y="T5"/>
                  </a:cxn>
                  <a:cxn ang="0">
                    <a:pos x="T6" y="T7"/>
                  </a:cxn>
                  <a:cxn ang="0">
                    <a:pos x="T8" y="T9"/>
                  </a:cxn>
                  <a:cxn ang="0">
                    <a:pos x="T10" y="T11"/>
                  </a:cxn>
                </a:cxnLst>
                <a:rect l="0" t="0" r="r" b="b"/>
                <a:pathLst>
                  <a:path w="60" h="104">
                    <a:moveTo>
                      <a:pt x="60" y="0"/>
                    </a:moveTo>
                    <a:lnTo>
                      <a:pt x="60" y="0"/>
                    </a:lnTo>
                    <a:lnTo>
                      <a:pt x="0" y="54"/>
                    </a:lnTo>
                    <a:lnTo>
                      <a:pt x="0" y="104"/>
                    </a:lnTo>
                    <a:lnTo>
                      <a:pt x="60" y="44"/>
                    </a:lnTo>
                    <a:lnTo>
                      <a:pt x="60" y="0"/>
                    </a:lnTo>
                  </a:path>
                </a:pathLst>
              </a:custGeom>
              <a:grpFill/>
              <a:ln>
                <a:noFill/>
              </a:ln>
            </p:spPr>
            <p:txBody>
              <a:bodyPr vert="horz" wrap="square" lIns="91440" tIns="45720" rIns="91440" bIns="45720" numCol="1" anchor="t" anchorCtr="0" compatLnSpc="1"/>
              <a:lstStyle/>
              <a:p>
                <a:endParaRPr lang="zh-CN" altLang="en-US"/>
              </a:p>
            </p:txBody>
          </p:sp>
          <p:sp>
            <p:nvSpPr>
              <p:cNvPr id="1216" name="Freeform 661"/>
              <p:cNvSpPr/>
              <p:nvPr/>
            </p:nvSpPr>
            <p:spPr bwMode="auto">
              <a:xfrm>
                <a:off x="4600" y="2025"/>
                <a:ext cx="24" cy="64"/>
              </a:xfrm>
              <a:custGeom>
                <a:avLst/>
                <a:gdLst>
                  <a:gd name="T0" fmla="*/ 24 w 24"/>
                  <a:gd name="T1" fmla="*/ 0 h 64"/>
                  <a:gd name="T2" fmla="*/ 0 w 24"/>
                  <a:gd name="T3" fmla="*/ 22 h 64"/>
                  <a:gd name="T4" fmla="*/ 0 w 24"/>
                  <a:gd name="T5" fmla="*/ 64 h 64"/>
                  <a:gd name="T6" fmla="*/ 24 w 24"/>
                  <a:gd name="T7" fmla="*/ 40 h 64"/>
                  <a:gd name="T8" fmla="*/ 24 w 24"/>
                  <a:gd name="T9" fmla="*/ 0 h 64"/>
                </a:gdLst>
                <a:ahLst/>
                <a:cxnLst>
                  <a:cxn ang="0">
                    <a:pos x="T0" y="T1"/>
                  </a:cxn>
                  <a:cxn ang="0">
                    <a:pos x="T2" y="T3"/>
                  </a:cxn>
                  <a:cxn ang="0">
                    <a:pos x="T4" y="T5"/>
                  </a:cxn>
                  <a:cxn ang="0">
                    <a:pos x="T6" y="T7"/>
                  </a:cxn>
                  <a:cxn ang="0">
                    <a:pos x="T8" y="T9"/>
                  </a:cxn>
                </a:cxnLst>
                <a:rect l="0" t="0" r="r" b="b"/>
                <a:pathLst>
                  <a:path w="24" h="64">
                    <a:moveTo>
                      <a:pt x="24" y="0"/>
                    </a:moveTo>
                    <a:lnTo>
                      <a:pt x="0" y="22"/>
                    </a:lnTo>
                    <a:lnTo>
                      <a:pt x="0" y="64"/>
                    </a:lnTo>
                    <a:lnTo>
                      <a:pt x="24" y="40"/>
                    </a:lnTo>
                    <a:lnTo>
                      <a:pt x="24" y="0"/>
                    </a:lnTo>
                    <a:close/>
                  </a:path>
                </a:pathLst>
              </a:custGeom>
              <a:grpFill/>
              <a:ln>
                <a:noFill/>
              </a:ln>
            </p:spPr>
            <p:txBody>
              <a:bodyPr vert="horz" wrap="square" lIns="91440" tIns="45720" rIns="91440" bIns="45720" numCol="1" anchor="t" anchorCtr="0" compatLnSpc="1"/>
              <a:lstStyle/>
              <a:p>
                <a:endParaRPr lang="zh-CN" altLang="en-US"/>
              </a:p>
            </p:txBody>
          </p:sp>
          <p:sp>
            <p:nvSpPr>
              <p:cNvPr id="1217" name="Freeform 662"/>
              <p:cNvSpPr/>
              <p:nvPr/>
            </p:nvSpPr>
            <p:spPr bwMode="auto">
              <a:xfrm>
                <a:off x="4600" y="2025"/>
                <a:ext cx="24" cy="64"/>
              </a:xfrm>
              <a:custGeom>
                <a:avLst/>
                <a:gdLst>
                  <a:gd name="T0" fmla="*/ 24 w 24"/>
                  <a:gd name="T1" fmla="*/ 0 h 64"/>
                  <a:gd name="T2" fmla="*/ 0 w 24"/>
                  <a:gd name="T3" fmla="*/ 22 h 64"/>
                  <a:gd name="T4" fmla="*/ 0 w 24"/>
                  <a:gd name="T5" fmla="*/ 64 h 64"/>
                  <a:gd name="T6" fmla="*/ 24 w 24"/>
                  <a:gd name="T7" fmla="*/ 40 h 64"/>
                  <a:gd name="T8" fmla="*/ 24 w 24"/>
                  <a:gd name="T9" fmla="*/ 0 h 64"/>
                </a:gdLst>
                <a:ahLst/>
                <a:cxnLst>
                  <a:cxn ang="0">
                    <a:pos x="T0" y="T1"/>
                  </a:cxn>
                  <a:cxn ang="0">
                    <a:pos x="T2" y="T3"/>
                  </a:cxn>
                  <a:cxn ang="0">
                    <a:pos x="T4" y="T5"/>
                  </a:cxn>
                  <a:cxn ang="0">
                    <a:pos x="T6" y="T7"/>
                  </a:cxn>
                  <a:cxn ang="0">
                    <a:pos x="T8" y="T9"/>
                  </a:cxn>
                </a:cxnLst>
                <a:rect l="0" t="0" r="r" b="b"/>
                <a:pathLst>
                  <a:path w="24" h="64">
                    <a:moveTo>
                      <a:pt x="24" y="0"/>
                    </a:moveTo>
                    <a:lnTo>
                      <a:pt x="0" y="22"/>
                    </a:lnTo>
                    <a:lnTo>
                      <a:pt x="0" y="64"/>
                    </a:lnTo>
                    <a:lnTo>
                      <a:pt x="24" y="40"/>
                    </a:lnTo>
                    <a:lnTo>
                      <a:pt x="24" y="0"/>
                    </a:lnTo>
                  </a:path>
                </a:pathLst>
              </a:custGeom>
              <a:grpFill/>
              <a:ln>
                <a:noFill/>
              </a:ln>
            </p:spPr>
            <p:txBody>
              <a:bodyPr vert="horz" wrap="square" lIns="91440" tIns="45720" rIns="91440" bIns="45720" numCol="1" anchor="t" anchorCtr="0" compatLnSpc="1"/>
              <a:lstStyle/>
              <a:p>
                <a:endParaRPr lang="zh-CN" altLang="en-US"/>
              </a:p>
            </p:txBody>
          </p:sp>
          <p:sp>
            <p:nvSpPr>
              <p:cNvPr id="1218" name="Freeform 663"/>
              <p:cNvSpPr/>
              <p:nvPr/>
            </p:nvSpPr>
            <p:spPr bwMode="auto">
              <a:xfrm>
                <a:off x="4648" y="1960"/>
                <a:ext cx="46" cy="81"/>
              </a:xfrm>
              <a:custGeom>
                <a:avLst/>
                <a:gdLst>
                  <a:gd name="T0" fmla="*/ 46 w 46"/>
                  <a:gd name="T1" fmla="*/ 0 h 81"/>
                  <a:gd name="T2" fmla="*/ 0 w 46"/>
                  <a:gd name="T3" fmla="*/ 43 h 81"/>
                  <a:gd name="T4" fmla="*/ 0 w 46"/>
                  <a:gd name="T5" fmla="*/ 81 h 81"/>
                  <a:gd name="T6" fmla="*/ 46 w 46"/>
                  <a:gd name="T7" fmla="*/ 33 h 81"/>
                  <a:gd name="T8" fmla="*/ 46 w 46"/>
                  <a:gd name="T9" fmla="*/ 0 h 81"/>
                </a:gdLst>
                <a:ahLst/>
                <a:cxnLst>
                  <a:cxn ang="0">
                    <a:pos x="T0" y="T1"/>
                  </a:cxn>
                  <a:cxn ang="0">
                    <a:pos x="T2" y="T3"/>
                  </a:cxn>
                  <a:cxn ang="0">
                    <a:pos x="T4" y="T5"/>
                  </a:cxn>
                  <a:cxn ang="0">
                    <a:pos x="T6" y="T7"/>
                  </a:cxn>
                  <a:cxn ang="0">
                    <a:pos x="T8" y="T9"/>
                  </a:cxn>
                </a:cxnLst>
                <a:rect l="0" t="0" r="r" b="b"/>
                <a:pathLst>
                  <a:path w="46" h="81">
                    <a:moveTo>
                      <a:pt x="46" y="0"/>
                    </a:moveTo>
                    <a:lnTo>
                      <a:pt x="0" y="43"/>
                    </a:lnTo>
                    <a:lnTo>
                      <a:pt x="0" y="81"/>
                    </a:lnTo>
                    <a:lnTo>
                      <a:pt x="46" y="33"/>
                    </a:lnTo>
                    <a:lnTo>
                      <a:pt x="46" y="0"/>
                    </a:lnTo>
                    <a:close/>
                  </a:path>
                </a:pathLst>
              </a:custGeom>
              <a:grpFill/>
              <a:ln>
                <a:noFill/>
              </a:ln>
            </p:spPr>
            <p:txBody>
              <a:bodyPr vert="horz" wrap="square" lIns="91440" tIns="45720" rIns="91440" bIns="45720" numCol="1" anchor="t" anchorCtr="0" compatLnSpc="1"/>
              <a:lstStyle/>
              <a:p>
                <a:endParaRPr lang="zh-CN" altLang="en-US"/>
              </a:p>
            </p:txBody>
          </p:sp>
          <p:sp>
            <p:nvSpPr>
              <p:cNvPr id="1219" name="Freeform 664"/>
              <p:cNvSpPr/>
              <p:nvPr/>
            </p:nvSpPr>
            <p:spPr bwMode="auto">
              <a:xfrm>
                <a:off x="4648" y="1960"/>
                <a:ext cx="46" cy="81"/>
              </a:xfrm>
              <a:custGeom>
                <a:avLst/>
                <a:gdLst>
                  <a:gd name="T0" fmla="*/ 46 w 46"/>
                  <a:gd name="T1" fmla="*/ 0 h 81"/>
                  <a:gd name="T2" fmla="*/ 0 w 46"/>
                  <a:gd name="T3" fmla="*/ 43 h 81"/>
                  <a:gd name="T4" fmla="*/ 0 w 46"/>
                  <a:gd name="T5" fmla="*/ 81 h 81"/>
                  <a:gd name="T6" fmla="*/ 46 w 46"/>
                  <a:gd name="T7" fmla="*/ 33 h 81"/>
                  <a:gd name="T8" fmla="*/ 46 w 46"/>
                  <a:gd name="T9" fmla="*/ 0 h 81"/>
                </a:gdLst>
                <a:ahLst/>
                <a:cxnLst>
                  <a:cxn ang="0">
                    <a:pos x="T0" y="T1"/>
                  </a:cxn>
                  <a:cxn ang="0">
                    <a:pos x="T2" y="T3"/>
                  </a:cxn>
                  <a:cxn ang="0">
                    <a:pos x="T4" y="T5"/>
                  </a:cxn>
                  <a:cxn ang="0">
                    <a:pos x="T6" y="T7"/>
                  </a:cxn>
                  <a:cxn ang="0">
                    <a:pos x="T8" y="T9"/>
                  </a:cxn>
                </a:cxnLst>
                <a:rect l="0" t="0" r="r" b="b"/>
                <a:pathLst>
                  <a:path w="46" h="81">
                    <a:moveTo>
                      <a:pt x="46" y="0"/>
                    </a:moveTo>
                    <a:lnTo>
                      <a:pt x="0" y="43"/>
                    </a:lnTo>
                    <a:lnTo>
                      <a:pt x="0" y="81"/>
                    </a:lnTo>
                    <a:lnTo>
                      <a:pt x="46" y="33"/>
                    </a:lnTo>
                    <a:lnTo>
                      <a:pt x="46" y="0"/>
                    </a:lnTo>
                  </a:path>
                </a:pathLst>
              </a:custGeom>
              <a:grpFill/>
              <a:ln>
                <a:noFill/>
              </a:ln>
            </p:spPr>
            <p:txBody>
              <a:bodyPr vert="horz" wrap="square" lIns="91440" tIns="45720" rIns="91440" bIns="45720" numCol="1" anchor="t" anchorCtr="0" compatLnSpc="1"/>
              <a:lstStyle/>
              <a:p>
                <a:endParaRPr lang="zh-CN" altLang="en-US"/>
              </a:p>
            </p:txBody>
          </p:sp>
          <p:sp>
            <p:nvSpPr>
              <p:cNvPr id="1220" name="Freeform 665"/>
              <p:cNvSpPr/>
              <p:nvPr/>
            </p:nvSpPr>
            <p:spPr bwMode="auto">
              <a:xfrm>
                <a:off x="4740" y="1900"/>
                <a:ext cx="22" cy="46"/>
              </a:xfrm>
              <a:custGeom>
                <a:avLst/>
                <a:gdLst>
                  <a:gd name="T0" fmla="*/ 22 w 22"/>
                  <a:gd name="T1" fmla="*/ 0 h 46"/>
                  <a:gd name="T2" fmla="*/ 22 w 22"/>
                  <a:gd name="T3" fmla="*/ 0 h 46"/>
                  <a:gd name="T4" fmla="*/ 0 w 22"/>
                  <a:gd name="T5" fmla="*/ 20 h 46"/>
                  <a:gd name="T6" fmla="*/ 0 w 22"/>
                  <a:gd name="T7" fmla="*/ 46 h 46"/>
                  <a:gd name="T8" fmla="*/ 22 w 22"/>
                  <a:gd name="T9" fmla="*/ 26 h 46"/>
                  <a:gd name="T10" fmla="*/ 22 w 22"/>
                  <a:gd name="T11" fmla="*/ 0 h 46"/>
                </a:gdLst>
                <a:ahLst/>
                <a:cxnLst>
                  <a:cxn ang="0">
                    <a:pos x="T0" y="T1"/>
                  </a:cxn>
                  <a:cxn ang="0">
                    <a:pos x="T2" y="T3"/>
                  </a:cxn>
                  <a:cxn ang="0">
                    <a:pos x="T4" y="T5"/>
                  </a:cxn>
                  <a:cxn ang="0">
                    <a:pos x="T6" y="T7"/>
                  </a:cxn>
                  <a:cxn ang="0">
                    <a:pos x="T8" y="T9"/>
                  </a:cxn>
                  <a:cxn ang="0">
                    <a:pos x="T10" y="T11"/>
                  </a:cxn>
                </a:cxnLst>
                <a:rect l="0" t="0" r="r" b="b"/>
                <a:pathLst>
                  <a:path w="22" h="46">
                    <a:moveTo>
                      <a:pt x="22" y="0"/>
                    </a:moveTo>
                    <a:lnTo>
                      <a:pt x="22" y="0"/>
                    </a:lnTo>
                    <a:lnTo>
                      <a:pt x="0" y="20"/>
                    </a:lnTo>
                    <a:lnTo>
                      <a:pt x="0" y="46"/>
                    </a:lnTo>
                    <a:lnTo>
                      <a:pt x="22" y="26"/>
                    </a:lnTo>
                    <a:lnTo>
                      <a:pt x="22" y="0"/>
                    </a:lnTo>
                    <a:close/>
                  </a:path>
                </a:pathLst>
              </a:custGeom>
              <a:grpFill/>
              <a:ln>
                <a:noFill/>
              </a:ln>
            </p:spPr>
            <p:txBody>
              <a:bodyPr vert="horz" wrap="square" lIns="91440" tIns="45720" rIns="91440" bIns="45720" numCol="1" anchor="t" anchorCtr="0" compatLnSpc="1"/>
              <a:lstStyle/>
              <a:p>
                <a:endParaRPr lang="zh-CN" altLang="en-US"/>
              </a:p>
            </p:txBody>
          </p:sp>
          <p:sp>
            <p:nvSpPr>
              <p:cNvPr id="1221" name="Freeform 666"/>
              <p:cNvSpPr/>
              <p:nvPr/>
            </p:nvSpPr>
            <p:spPr bwMode="auto">
              <a:xfrm>
                <a:off x="4740" y="1900"/>
                <a:ext cx="22" cy="46"/>
              </a:xfrm>
              <a:custGeom>
                <a:avLst/>
                <a:gdLst>
                  <a:gd name="T0" fmla="*/ 22 w 22"/>
                  <a:gd name="T1" fmla="*/ 0 h 46"/>
                  <a:gd name="T2" fmla="*/ 22 w 22"/>
                  <a:gd name="T3" fmla="*/ 0 h 46"/>
                  <a:gd name="T4" fmla="*/ 0 w 22"/>
                  <a:gd name="T5" fmla="*/ 20 h 46"/>
                  <a:gd name="T6" fmla="*/ 0 w 22"/>
                  <a:gd name="T7" fmla="*/ 46 h 46"/>
                  <a:gd name="T8" fmla="*/ 22 w 22"/>
                  <a:gd name="T9" fmla="*/ 26 h 46"/>
                  <a:gd name="T10" fmla="*/ 22 w 22"/>
                  <a:gd name="T11" fmla="*/ 0 h 46"/>
                </a:gdLst>
                <a:ahLst/>
                <a:cxnLst>
                  <a:cxn ang="0">
                    <a:pos x="T0" y="T1"/>
                  </a:cxn>
                  <a:cxn ang="0">
                    <a:pos x="T2" y="T3"/>
                  </a:cxn>
                  <a:cxn ang="0">
                    <a:pos x="T4" y="T5"/>
                  </a:cxn>
                  <a:cxn ang="0">
                    <a:pos x="T6" y="T7"/>
                  </a:cxn>
                  <a:cxn ang="0">
                    <a:pos x="T8" y="T9"/>
                  </a:cxn>
                  <a:cxn ang="0">
                    <a:pos x="T10" y="T11"/>
                  </a:cxn>
                </a:cxnLst>
                <a:rect l="0" t="0" r="r" b="b"/>
                <a:pathLst>
                  <a:path w="22" h="46">
                    <a:moveTo>
                      <a:pt x="22" y="0"/>
                    </a:moveTo>
                    <a:lnTo>
                      <a:pt x="22" y="0"/>
                    </a:lnTo>
                    <a:lnTo>
                      <a:pt x="0" y="20"/>
                    </a:lnTo>
                    <a:lnTo>
                      <a:pt x="0" y="46"/>
                    </a:lnTo>
                    <a:lnTo>
                      <a:pt x="22" y="26"/>
                    </a:lnTo>
                    <a:lnTo>
                      <a:pt x="22" y="0"/>
                    </a:lnTo>
                  </a:path>
                </a:pathLst>
              </a:custGeom>
              <a:grpFill/>
              <a:ln>
                <a:noFill/>
              </a:ln>
            </p:spPr>
            <p:txBody>
              <a:bodyPr vert="horz" wrap="square" lIns="91440" tIns="45720" rIns="91440" bIns="45720" numCol="1" anchor="t" anchorCtr="0" compatLnSpc="1"/>
              <a:lstStyle/>
              <a:p>
                <a:endParaRPr lang="zh-CN" altLang="en-US"/>
              </a:p>
            </p:txBody>
          </p:sp>
          <p:sp>
            <p:nvSpPr>
              <p:cNvPr id="1222" name="Freeform 667"/>
              <p:cNvSpPr/>
              <p:nvPr/>
            </p:nvSpPr>
            <p:spPr bwMode="auto">
              <a:xfrm>
                <a:off x="4582" y="2047"/>
                <a:ext cx="92" cy="132"/>
              </a:xfrm>
              <a:custGeom>
                <a:avLst/>
                <a:gdLst>
                  <a:gd name="T0" fmla="*/ 92 w 92"/>
                  <a:gd name="T1" fmla="*/ 0 h 132"/>
                  <a:gd name="T2" fmla="*/ 92 w 92"/>
                  <a:gd name="T3" fmla="*/ 0 h 132"/>
                  <a:gd name="T4" fmla="*/ 0 w 92"/>
                  <a:gd name="T5" fmla="*/ 90 h 132"/>
                  <a:gd name="T6" fmla="*/ 0 w 92"/>
                  <a:gd name="T7" fmla="*/ 132 h 132"/>
                  <a:gd name="T8" fmla="*/ 92 w 92"/>
                  <a:gd name="T9" fmla="*/ 34 h 132"/>
                  <a:gd name="T10" fmla="*/ 92 w 92"/>
                  <a:gd name="T11" fmla="*/ 0 h 132"/>
                </a:gdLst>
                <a:ahLst/>
                <a:cxnLst>
                  <a:cxn ang="0">
                    <a:pos x="T0" y="T1"/>
                  </a:cxn>
                  <a:cxn ang="0">
                    <a:pos x="T2" y="T3"/>
                  </a:cxn>
                  <a:cxn ang="0">
                    <a:pos x="T4" y="T5"/>
                  </a:cxn>
                  <a:cxn ang="0">
                    <a:pos x="T6" y="T7"/>
                  </a:cxn>
                  <a:cxn ang="0">
                    <a:pos x="T8" y="T9"/>
                  </a:cxn>
                  <a:cxn ang="0">
                    <a:pos x="T10" y="T11"/>
                  </a:cxn>
                </a:cxnLst>
                <a:rect l="0" t="0" r="r" b="b"/>
                <a:pathLst>
                  <a:path w="92" h="132">
                    <a:moveTo>
                      <a:pt x="92" y="0"/>
                    </a:moveTo>
                    <a:lnTo>
                      <a:pt x="92" y="0"/>
                    </a:lnTo>
                    <a:lnTo>
                      <a:pt x="0" y="90"/>
                    </a:lnTo>
                    <a:lnTo>
                      <a:pt x="0" y="132"/>
                    </a:lnTo>
                    <a:lnTo>
                      <a:pt x="92" y="34"/>
                    </a:lnTo>
                    <a:lnTo>
                      <a:pt x="92" y="0"/>
                    </a:lnTo>
                    <a:close/>
                  </a:path>
                </a:pathLst>
              </a:custGeom>
              <a:grpFill/>
              <a:ln>
                <a:noFill/>
              </a:ln>
            </p:spPr>
            <p:txBody>
              <a:bodyPr vert="horz" wrap="square" lIns="91440" tIns="45720" rIns="91440" bIns="45720" numCol="1" anchor="t" anchorCtr="0" compatLnSpc="1"/>
              <a:lstStyle/>
              <a:p>
                <a:endParaRPr lang="zh-CN" altLang="en-US"/>
              </a:p>
            </p:txBody>
          </p:sp>
          <p:sp>
            <p:nvSpPr>
              <p:cNvPr id="1223" name="Freeform 668"/>
              <p:cNvSpPr/>
              <p:nvPr/>
            </p:nvSpPr>
            <p:spPr bwMode="auto">
              <a:xfrm>
                <a:off x="4582" y="2047"/>
                <a:ext cx="92" cy="132"/>
              </a:xfrm>
              <a:custGeom>
                <a:avLst/>
                <a:gdLst>
                  <a:gd name="T0" fmla="*/ 92 w 92"/>
                  <a:gd name="T1" fmla="*/ 0 h 132"/>
                  <a:gd name="T2" fmla="*/ 92 w 92"/>
                  <a:gd name="T3" fmla="*/ 0 h 132"/>
                  <a:gd name="T4" fmla="*/ 0 w 92"/>
                  <a:gd name="T5" fmla="*/ 90 h 132"/>
                  <a:gd name="T6" fmla="*/ 0 w 92"/>
                  <a:gd name="T7" fmla="*/ 132 h 132"/>
                  <a:gd name="T8" fmla="*/ 92 w 92"/>
                  <a:gd name="T9" fmla="*/ 34 h 132"/>
                  <a:gd name="T10" fmla="*/ 92 w 92"/>
                  <a:gd name="T11" fmla="*/ 0 h 132"/>
                </a:gdLst>
                <a:ahLst/>
                <a:cxnLst>
                  <a:cxn ang="0">
                    <a:pos x="T0" y="T1"/>
                  </a:cxn>
                  <a:cxn ang="0">
                    <a:pos x="T2" y="T3"/>
                  </a:cxn>
                  <a:cxn ang="0">
                    <a:pos x="T4" y="T5"/>
                  </a:cxn>
                  <a:cxn ang="0">
                    <a:pos x="T6" y="T7"/>
                  </a:cxn>
                  <a:cxn ang="0">
                    <a:pos x="T8" y="T9"/>
                  </a:cxn>
                  <a:cxn ang="0">
                    <a:pos x="T10" y="T11"/>
                  </a:cxn>
                </a:cxnLst>
                <a:rect l="0" t="0" r="r" b="b"/>
                <a:pathLst>
                  <a:path w="92" h="132">
                    <a:moveTo>
                      <a:pt x="92" y="0"/>
                    </a:moveTo>
                    <a:lnTo>
                      <a:pt x="92" y="0"/>
                    </a:lnTo>
                    <a:lnTo>
                      <a:pt x="0" y="90"/>
                    </a:lnTo>
                    <a:lnTo>
                      <a:pt x="0" y="132"/>
                    </a:lnTo>
                    <a:lnTo>
                      <a:pt x="92" y="34"/>
                    </a:lnTo>
                    <a:lnTo>
                      <a:pt x="92" y="0"/>
                    </a:lnTo>
                  </a:path>
                </a:pathLst>
              </a:custGeom>
              <a:grpFill/>
              <a:ln>
                <a:noFill/>
              </a:ln>
            </p:spPr>
            <p:txBody>
              <a:bodyPr vert="horz" wrap="square" lIns="91440" tIns="45720" rIns="91440" bIns="45720" numCol="1" anchor="t" anchorCtr="0" compatLnSpc="1"/>
              <a:lstStyle/>
              <a:p>
                <a:endParaRPr lang="zh-CN" altLang="en-US"/>
              </a:p>
            </p:txBody>
          </p:sp>
          <p:sp>
            <p:nvSpPr>
              <p:cNvPr id="1224" name="Freeform 669"/>
              <p:cNvSpPr/>
              <p:nvPr/>
            </p:nvSpPr>
            <p:spPr bwMode="auto">
              <a:xfrm>
                <a:off x="4698" y="1962"/>
                <a:ext cx="64" cy="93"/>
              </a:xfrm>
              <a:custGeom>
                <a:avLst/>
                <a:gdLst>
                  <a:gd name="T0" fmla="*/ 64 w 64"/>
                  <a:gd name="T1" fmla="*/ 0 h 93"/>
                  <a:gd name="T2" fmla="*/ 64 w 64"/>
                  <a:gd name="T3" fmla="*/ 0 h 93"/>
                  <a:gd name="T4" fmla="*/ 0 w 64"/>
                  <a:gd name="T5" fmla="*/ 61 h 93"/>
                  <a:gd name="T6" fmla="*/ 0 w 64"/>
                  <a:gd name="T7" fmla="*/ 93 h 93"/>
                  <a:gd name="T8" fmla="*/ 0 w 64"/>
                  <a:gd name="T9" fmla="*/ 93 h 93"/>
                  <a:gd name="T10" fmla="*/ 64 w 64"/>
                  <a:gd name="T11" fmla="*/ 25 h 93"/>
                  <a:gd name="T12" fmla="*/ 64 w 64"/>
                  <a:gd name="T13" fmla="*/ 0 h 93"/>
                </a:gdLst>
                <a:ahLst/>
                <a:cxnLst>
                  <a:cxn ang="0">
                    <a:pos x="T0" y="T1"/>
                  </a:cxn>
                  <a:cxn ang="0">
                    <a:pos x="T2" y="T3"/>
                  </a:cxn>
                  <a:cxn ang="0">
                    <a:pos x="T4" y="T5"/>
                  </a:cxn>
                  <a:cxn ang="0">
                    <a:pos x="T6" y="T7"/>
                  </a:cxn>
                  <a:cxn ang="0">
                    <a:pos x="T8" y="T9"/>
                  </a:cxn>
                  <a:cxn ang="0">
                    <a:pos x="T10" y="T11"/>
                  </a:cxn>
                  <a:cxn ang="0">
                    <a:pos x="T12" y="T13"/>
                  </a:cxn>
                </a:cxnLst>
                <a:rect l="0" t="0" r="r" b="b"/>
                <a:pathLst>
                  <a:path w="64" h="93">
                    <a:moveTo>
                      <a:pt x="64" y="0"/>
                    </a:moveTo>
                    <a:lnTo>
                      <a:pt x="64" y="0"/>
                    </a:lnTo>
                    <a:lnTo>
                      <a:pt x="0" y="61"/>
                    </a:lnTo>
                    <a:lnTo>
                      <a:pt x="0" y="93"/>
                    </a:lnTo>
                    <a:lnTo>
                      <a:pt x="0" y="93"/>
                    </a:lnTo>
                    <a:lnTo>
                      <a:pt x="64" y="25"/>
                    </a:lnTo>
                    <a:lnTo>
                      <a:pt x="64" y="0"/>
                    </a:lnTo>
                    <a:close/>
                  </a:path>
                </a:pathLst>
              </a:custGeom>
              <a:grpFill/>
              <a:ln>
                <a:noFill/>
              </a:ln>
            </p:spPr>
            <p:txBody>
              <a:bodyPr vert="horz" wrap="square" lIns="91440" tIns="45720" rIns="91440" bIns="45720" numCol="1" anchor="t" anchorCtr="0" compatLnSpc="1"/>
              <a:lstStyle/>
              <a:p>
                <a:endParaRPr lang="zh-CN" altLang="en-US"/>
              </a:p>
            </p:txBody>
          </p:sp>
          <p:sp>
            <p:nvSpPr>
              <p:cNvPr id="1225" name="Freeform 670"/>
              <p:cNvSpPr/>
              <p:nvPr/>
            </p:nvSpPr>
            <p:spPr bwMode="auto">
              <a:xfrm>
                <a:off x="4698" y="1962"/>
                <a:ext cx="64" cy="93"/>
              </a:xfrm>
              <a:custGeom>
                <a:avLst/>
                <a:gdLst>
                  <a:gd name="T0" fmla="*/ 64 w 64"/>
                  <a:gd name="T1" fmla="*/ 0 h 93"/>
                  <a:gd name="T2" fmla="*/ 64 w 64"/>
                  <a:gd name="T3" fmla="*/ 0 h 93"/>
                  <a:gd name="T4" fmla="*/ 0 w 64"/>
                  <a:gd name="T5" fmla="*/ 61 h 93"/>
                  <a:gd name="T6" fmla="*/ 0 w 64"/>
                  <a:gd name="T7" fmla="*/ 93 h 93"/>
                  <a:gd name="T8" fmla="*/ 0 w 64"/>
                  <a:gd name="T9" fmla="*/ 93 h 93"/>
                  <a:gd name="T10" fmla="*/ 64 w 64"/>
                  <a:gd name="T11" fmla="*/ 25 h 93"/>
                  <a:gd name="T12" fmla="*/ 64 w 64"/>
                  <a:gd name="T13" fmla="*/ 0 h 93"/>
                </a:gdLst>
                <a:ahLst/>
                <a:cxnLst>
                  <a:cxn ang="0">
                    <a:pos x="T0" y="T1"/>
                  </a:cxn>
                  <a:cxn ang="0">
                    <a:pos x="T2" y="T3"/>
                  </a:cxn>
                  <a:cxn ang="0">
                    <a:pos x="T4" y="T5"/>
                  </a:cxn>
                  <a:cxn ang="0">
                    <a:pos x="T6" y="T7"/>
                  </a:cxn>
                  <a:cxn ang="0">
                    <a:pos x="T8" y="T9"/>
                  </a:cxn>
                  <a:cxn ang="0">
                    <a:pos x="T10" y="T11"/>
                  </a:cxn>
                  <a:cxn ang="0">
                    <a:pos x="T12" y="T13"/>
                  </a:cxn>
                </a:cxnLst>
                <a:rect l="0" t="0" r="r" b="b"/>
                <a:pathLst>
                  <a:path w="64" h="93">
                    <a:moveTo>
                      <a:pt x="64" y="0"/>
                    </a:moveTo>
                    <a:lnTo>
                      <a:pt x="64" y="0"/>
                    </a:lnTo>
                    <a:lnTo>
                      <a:pt x="0" y="61"/>
                    </a:lnTo>
                    <a:lnTo>
                      <a:pt x="0" y="93"/>
                    </a:lnTo>
                    <a:lnTo>
                      <a:pt x="0" y="93"/>
                    </a:lnTo>
                    <a:lnTo>
                      <a:pt x="64" y="25"/>
                    </a:lnTo>
                    <a:lnTo>
                      <a:pt x="64" y="0"/>
                    </a:lnTo>
                  </a:path>
                </a:pathLst>
              </a:custGeom>
              <a:grpFill/>
              <a:ln>
                <a:noFill/>
              </a:ln>
            </p:spPr>
            <p:txBody>
              <a:bodyPr vert="horz" wrap="square" lIns="91440" tIns="45720" rIns="91440" bIns="45720" numCol="1" anchor="t" anchorCtr="0" compatLnSpc="1"/>
              <a:lstStyle/>
              <a:p>
                <a:endParaRPr lang="zh-CN" altLang="en-US"/>
              </a:p>
            </p:txBody>
          </p:sp>
          <p:sp>
            <p:nvSpPr>
              <p:cNvPr id="1226" name="Freeform 671"/>
              <p:cNvSpPr/>
              <p:nvPr/>
            </p:nvSpPr>
            <p:spPr bwMode="auto">
              <a:xfrm>
                <a:off x="4558" y="2143"/>
                <a:ext cx="92" cy="138"/>
              </a:xfrm>
              <a:custGeom>
                <a:avLst/>
                <a:gdLst>
                  <a:gd name="T0" fmla="*/ 92 w 92"/>
                  <a:gd name="T1" fmla="*/ 0 h 138"/>
                  <a:gd name="T2" fmla="*/ 92 w 92"/>
                  <a:gd name="T3" fmla="*/ 0 h 138"/>
                  <a:gd name="T4" fmla="*/ 0 w 92"/>
                  <a:gd name="T5" fmla="*/ 94 h 138"/>
                  <a:gd name="T6" fmla="*/ 0 w 92"/>
                  <a:gd name="T7" fmla="*/ 138 h 138"/>
                  <a:gd name="T8" fmla="*/ 92 w 92"/>
                  <a:gd name="T9" fmla="*/ 36 h 138"/>
                  <a:gd name="T10" fmla="*/ 92 w 92"/>
                  <a:gd name="T11" fmla="*/ 0 h 138"/>
                </a:gdLst>
                <a:ahLst/>
                <a:cxnLst>
                  <a:cxn ang="0">
                    <a:pos x="T0" y="T1"/>
                  </a:cxn>
                  <a:cxn ang="0">
                    <a:pos x="T2" y="T3"/>
                  </a:cxn>
                  <a:cxn ang="0">
                    <a:pos x="T4" y="T5"/>
                  </a:cxn>
                  <a:cxn ang="0">
                    <a:pos x="T6" y="T7"/>
                  </a:cxn>
                  <a:cxn ang="0">
                    <a:pos x="T8" y="T9"/>
                  </a:cxn>
                  <a:cxn ang="0">
                    <a:pos x="T10" y="T11"/>
                  </a:cxn>
                </a:cxnLst>
                <a:rect l="0" t="0" r="r" b="b"/>
                <a:pathLst>
                  <a:path w="92" h="138">
                    <a:moveTo>
                      <a:pt x="92" y="0"/>
                    </a:moveTo>
                    <a:lnTo>
                      <a:pt x="92" y="0"/>
                    </a:lnTo>
                    <a:lnTo>
                      <a:pt x="0" y="94"/>
                    </a:lnTo>
                    <a:lnTo>
                      <a:pt x="0" y="138"/>
                    </a:lnTo>
                    <a:lnTo>
                      <a:pt x="92" y="36"/>
                    </a:lnTo>
                    <a:lnTo>
                      <a:pt x="92" y="0"/>
                    </a:lnTo>
                    <a:close/>
                  </a:path>
                </a:pathLst>
              </a:custGeom>
              <a:grpFill/>
              <a:ln>
                <a:noFill/>
              </a:ln>
            </p:spPr>
            <p:txBody>
              <a:bodyPr vert="horz" wrap="square" lIns="91440" tIns="45720" rIns="91440" bIns="45720" numCol="1" anchor="t" anchorCtr="0" compatLnSpc="1"/>
              <a:lstStyle/>
              <a:p>
                <a:endParaRPr lang="zh-CN" altLang="en-US"/>
              </a:p>
            </p:txBody>
          </p:sp>
          <p:sp>
            <p:nvSpPr>
              <p:cNvPr id="1227" name="Freeform 672"/>
              <p:cNvSpPr/>
              <p:nvPr/>
            </p:nvSpPr>
            <p:spPr bwMode="auto">
              <a:xfrm>
                <a:off x="4558" y="2143"/>
                <a:ext cx="92" cy="138"/>
              </a:xfrm>
              <a:custGeom>
                <a:avLst/>
                <a:gdLst>
                  <a:gd name="T0" fmla="*/ 92 w 92"/>
                  <a:gd name="T1" fmla="*/ 0 h 138"/>
                  <a:gd name="T2" fmla="*/ 92 w 92"/>
                  <a:gd name="T3" fmla="*/ 0 h 138"/>
                  <a:gd name="T4" fmla="*/ 0 w 92"/>
                  <a:gd name="T5" fmla="*/ 94 h 138"/>
                  <a:gd name="T6" fmla="*/ 0 w 92"/>
                  <a:gd name="T7" fmla="*/ 138 h 138"/>
                  <a:gd name="T8" fmla="*/ 92 w 92"/>
                  <a:gd name="T9" fmla="*/ 36 h 138"/>
                  <a:gd name="T10" fmla="*/ 92 w 92"/>
                  <a:gd name="T11" fmla="*/ 0 h 138"/>
                </a:gdLst>
                <a:ahLst/>
                <a:cxnLst>
                  <a:cxn ang="0">
                    <a:pos x="T0" y="T1"/>
                  </a:cxn>
                  <a:cxn ang="0">
                    <a:pos x="T2" y="T3"/>
                  </a:cxn>
                  <a:cxn ang="0">
                    <a:pos x="T4" y="T5"/>
                  </a:cxn>
                  <a:cxn ang="0">
                    <a:pos x="T6" y="T7"/>
                  </a:cxn>
                  <a:cxn ang="0">
                    <a:pos x="T8" y="T9"/>
                  </a:cxn>
                  <a:cxn ang="0">
                    <a:pos x="T10" y="T11"/>
                  </a:cxn>
                </a:cxnLst>
                <a:rect l="0" t="0" r="r" b="b"/>
                <a:pathLst>
                  <a:path w="92" h="138">
                    <a:moveTo>
                      <a:pt x="92" y="0"/>
                    </a:moveTo>
                    <a:lnTo>
                      <a:pt x="92" y="0"/>
                    </a:lnTo>
                    <a:lnTo>
                      <a:pt x="0" y="94"/>
                    </a:lnTo>
                    <a:lnTo>
                      <a:pt x="0" y="138"/>
                    </a:lnTo>
                    <a:lnTo>
                      <a:pt x="92" y="36"/>
                    </a:lnTo>
                    <a:lnTo>
                      <a:pt x="92" y="0"/>
                    </a:lnTo>
                  </a:path>
                </a:pathLst>
              </a:custGeom>
              <a:grpFill/>
              <a:ln>
                <a:noFill/>
              </a:ln>
            </p:spPr>
            <p:txBody>
              <a:bodyPr vert="horz" wrap="square" lIns="91440" tIns="45720" rIns="91440" bIns="45720" numCol="1" anchor="t" anchorCtr="0" compatLnSpc="1"/>
              <a:lstStyle/>
              <a:p>
                <a:endParaRPr lang="zh-CN" altLang="en-US"/>
              </a:p>
            </p:txBody>
          </p:sp>
          <p:sp>
            <p:nvSpPr>
              <p:cNvPr id="1228" name="Freeform 673"/>
              <p:cNvSpPr/>
              <p:nvPr/>
            </p:nvSpPr>
            <p:spPr bwMode="auto">
              <a:xfrm>
                <a:off x="4674" y="2073"/>
                <a:ext cx="44" cy="80"/>
              </a:xfrm>
              <a:custGeom>
                <a:avLst/>
                <a:gdLst>
                  <a:gd name="T0" fmla="*/ 44 w 44"/>
                  <a:gd name="T1" fmla="*/ 0 h 80"/>
                  <a:gd name="T2" fmla="*/ 0 w 44"/>
                  <a:gd name="T3" fmla="*/ 46 h 80"/>
                  <a:gd name="T4" fmla="*/ 0 w 44"/>
                  <a:gd name="T5" fmla="*/ 80 h 80"/>
                  <a:gd name="T6" fmla="*/ 44 w 44"/>
                  <a:gd name="T7" fmla="*/ 30 h 80"/>
                  <a:gd name="T8" fmla="*/ 44 w 44"/>
                  <a:gd name="T9" fmla="*/ 0 h 80"/>
                </a:gdLst>
                <a:ahLst/>
                <a:cxnLst>
                  <a:cxn ang="0">
                    <a:pos x="T0" y="T1"/>
                  </a:cxn>
                  <a:cxn ang="0">
                    <a:pos x="T2" y="T3"/>
                  </a:cxn>
                  <a:cxn ang="0">
                    <a:pos x="T4" y="T5"/>
                  </a:cxn>
                  <a:cxn ang="0">
                    <a:pos x="T6" y="T7"/>
                  </a:cxn>
                  <a:cxn ang="0">
                    <a:pos x="T8" y="T9"/>
                  </a:cxn>
                </a:cxnLst>
                <a:rect l="0" t="0" r="r" b="b"/>
                <a:pathLst>
                  <a:path w="44" h="80">
                    <a:moveTo>
                      <a:pt x="44" y="0"/>
                    </a:moveTo>
                    <a:lnTo>
                      <a:pt x="0" y="46"/>
                    </a:lnTo>
                    <a:lnTo>
                      <a:pt x="0" y="80"/>
                    </a:lnTo>
                    <a:lnTo>
                      <a:pt x="44" y="30"/>
                    </a:lnTo>
                    <a:lnTo>
                      <a:pt x="44" y="0"/>
                    </a:lnTo>
                    <a:close/>
                  </a:path>
                </a:pathLst>
              </a:custGeom>
              <a:grpFill/>
              <a:ln>
                <a:noFill/>
              </a:ln>
            </p:spPr>
            <p:txBody>
              <a:bodyPr vert="horz" wrap="square" lIns="91440" tIns="45720" rIns="91440" bIns="45720" numCol="1" anchor="t" anchorCtr="0" compatLnSpc="1"/>
              <a:lstStyle/>
              <a:p>
                <a:endParaRPr lang="zh-CN" altLang="en-US"/>
              </a:p>
            </p:txBody>
          </p:sp>
          <p:sp>
            <p:nvSpPr>
              <p:cNvPr id="1229" name="Freeform 674"/>
              <p:cNvSpPr/>
              <p:nvPr/>
            </p:nvSpPr>
            <p:spPr bwMode="auto">
              <a:xfrm>
                <a:off x="4674" y="2073"/>
                <a:ext cx="44" cy="80"/>
              </a:xfrm>
              <a:custGeom>
                <a:avLst/>
                <a:gdLst>
                  <a:gd name="T0" fmla="*/ 44 w 44"/>
                  <a:gd name="T1" fmla="*/ 0 h 80"/>
                  <a:gd name="T2" fmla="*/ 0 w 44"/>
                  <a:gd name="T3" fmla="*/ 46 h 80"/>
                  <a:gd name="T4" fmla="*/ 0 w 44"/>
                  <a:gd name="T5" fmla="*/ 80 h 80"/>
                  <a:gd name="T6" fmla="*/ 44 w 44"/>
                  <a:gd name="T7" fmla="*/ 30 h 80"/>
                  <a:gd name="T8" fmla="*/ 44 w 44"/>
                  <a:gd name="T9" fmla="*/ 0 h 80"/>
                </a:gdLst>
                <a:ahLst/>
                <a:cxnLst>
                  <a:cxn ang="0">
                    <a:pos x="T0" y="T1"/>
                  </a:cxn>
                  <a:cxn ang="0">
                    <a:pos x="T2" y="T3"/>
                  </a:cxn>
                  <a:cxn ang="0">
                    <a:pos x="T4" y="T5"/>
                  </a:cxn>
                  <a:cxn ang="0">
                    <a:pos x="T6" y="T7"/>
                  </a:cxn>
                  <a:cxn ang="0">
                    <a:pos x="T8" y="T9"/>
                  </a:cxn>
                </a:cxnLst>
                <a:rect l="0" t="0" r="r" b="b"/>
                <a:pathLst>
                  <a:path w="44" h="80">
                    <a:moveTo>
                      <a:pt x="44" y="0"/>
                    </a:moveTo>
                    <a:lnTo>
                      <a:pt x="0" y="46"/>
                    </a:lnTo>
                    <a:lnTo>
                      <a:pt x="0" y="80"/>
                    </a:lnTo>
                    <a:lnTo>
                      <a:pt x="44" y="30"/>
                    </a:lnTo>
                    <a:lnTo>
                      <a:pt x="44" y="0"/>
                    </a:lnTo>
                  </a:path>
                </a:pathLst>
              </a:custGeom>
              <a:grpFill/>
              <a:ln>
                <a:noFill/>
              </a:ln>
            </p:spPr>
            <p:txBody>
              <a:bodyPr vert="horz" wrap="square" lIns="91440" tIns="45720" rIns="91440" bIns="45720" numCol="1" anchor="t" anchorCtr="0" compatLnSpc="1"/>
              <a:lstStyle/>
              <a:p>
                <a:endParaRPr lang="zh-CN" altLang="en-US"/>
              </a:p>
            </p:txBody>
          </p:sp>
          <p:sp>
            <p:nvSpPr>
              <p:cNvPr id="1230" name="Freeform 675"/>
              <p:cNvSpPr/>
              <p:nvPr/>
            </p:nvSpPr>
            <p:spPr bwMode="auto">
              <a:xfrm>
                <a:off x="4754" y="2029"/>
                <a:ext cx="8" cy="34"/>
              </a:xfrm>
              <a:custGeom>
                <a:avLst/>
                <a:gdLst>
                  <a:gd name="T0" fmla="*/ 8 w 8"/>
                  <a:gd name="T1" fmla="*/ 0 h 34"/>
                  <a:gd name="T2" fmla="*/ 8 w 8"/>
                  <a:gd name="T3" fmla="*/ 0 h 34"/>
                  <a:gd name="T4" fmla="*/ 0 w 8"/>
                  <a:gd name="T5" fmla="*/ 8 h 34"/>
                  <a:gd name="T6" fmla="*/ 0 w 8"/>
                  <a:gd name="T7" fmla="*/ 34 h 34"/>
                  <a:gd name="T8" fmla="*/ 8 w 8"/>
                  <a:gd name="T9" fmla="*/ 26 h 34"/>
                  <a:gd name="T10" fmla="*/ 8 w 8"/>
                  <a:gd name="T11" fmla="*/ 0 h 34"/>
                </a:gdLst>
                <a:ahLst/>
                <a:cxnLst>
                  <a:cxn ang="0">
                    <a:pos x="T0" y="T1"/>
                  </a:cxn>
                  <a:cxn ang="0">
                    <a:pos x="T2" y="T3"/>
                  </a:cxn>
                  <a:cxn ang="0">
                    <a:pos x="T4" y="T5"/>
                  </a:cxn>
                  <a:cxn ang="0">
                    <a:pos x="T6" y="T7"/>
                  </a:cxn>
                  <a:cxn ang="0">
                    <a:pos x="T8" y="T9"/>
                  </a:cxn>
                  <a:cxn ang="0">
                    <a:pos x="T10" y="T11"/>
                  </a:cxn>
                </a:cxnLst>
                <a:rect l="0" t="0" r="r" b="b"/>
                <a:pathLst>
                  <a:path w="8" h="34">
                    <a:moveTo>
                      <a:pt x="8" y="0"/>
                    </a:moveTo>
                    <a:lnTo>
                      <a:pt x="8" y="0"/>
                    </a:lnTo>
                    <a:lnTo>
                      <a:pt x="0" y="8"/>
                    </a:lnTo>
                    <a:lnTo>
                      <a:pt x="0" y="34"/>
                    </a:lnTo>
                    <a:lnTo>
                      <a:pt x="8" y="26"/>
                    </a:lnTo>
                    <a:lnTo>
                      <a:pt x="8" y="0"/>
                    </a:lnTo>
                    <a:close/>
                  </a:path>
                </a:pathLst>
              </a:custGeom>
              <a:grpFill/>
              <a:ln>
                <a:noFill/>
              </a:ln>
            </p:spPr>
            <p:txBody>
              <a:bodyPr vert="horz" wrap="square" lIns="91440" tIns="45720" rIns="91440" bIns="45720" numCol="1" anchor="t" anchorCtr="0" compatLnSpc="1"/>
              <a:lstStyle/>
              <a:p>
                <a:endParaRPr lang="zh-CN" altLang="en-US"/>
              </a:p>
            </p:txBody>
          </p:sp>
          <p:sp>
            <p:nvSpPr>
              <p:cNvPr id="1231" name="Freeform 676"/>
              <p:cNvSpPr/>
              <p:nvPr/>
            </p:nvSpPr>
            <p:spPr bwMode="auto">
              <a:xfrm>
                <a:off x="4754" y="2029"/>
                <a:ext cx="8" cy="34"/>
              </a:xfrm>
              <a:custGeom>
                <a:avLst/>
                <a:gdLst>
                  <a:gd name="T0" fmla="*/ 8 w 8"/>
                  <a:gd name="T1" fmla="*/ 0 h 34"/>
                  <a:gd name="T2" fmla="*/ 8 w 8"/>
                  <a:gd name="T3" fmla="*/ 0 h 34"/>
                  <a:gd name="T4" fmla="*/ 0 w 8"/>
                  <a:gd name="T5" fmla="*/ 8 h 34"/>
                  <a:gd name="T6" fmla="*/ 0 w 8"/>
                  <a:gd name="T7" fmla="*/ 34 h 34"/>
                  <a:gd name="T8" fmla="*/ 8 w 8"/>
                  <a:gd name="T9" fmla="*/ 26 h 34"/>
                  <a:gd name="T10" fmla="*/ 8 w 8"/>
                  <a:gd name="T11" fmla="*/ 0 h 34"/>
                </a:gdLst>
                <a:ahLst/>
                <a:cxnLst>
                  <a:cxn ang="0">
                    <a:pos x="T0" y="T1"/>
                  </a:cxn>
                  <a:cxn ang="0">
                    <a:pos x="T2" y="T3"/>
                  </a:cxn>
                  <a:cxn ang="0">
                    <a:pos x="T4" y="T5"/>
                  </a:cxn>
                  <a:cxn ang="0">
                    <a:pos x="T6" y="T7"/>
                  </a:cxn>
                  <a:cxn ang="0">
                    <a:pos x="T8" y="T9"/>
                  </a:cxn>
                  <a:cxn ang="0">
                    <a:pos x="T10" y="T11"/>
                  </a:cxn>
                </a:cxnLst>
                <a:rect l="0" t="0" r="r" b="b"/>
                <a:pathLst>
                  <a:path w="8" h="34">
                    <a:moveTo>
                      <a:pt x="8" y="0"/>
                    </a:moveTo>
                    <a:lnTo>
                      <a:pt x="8" y="0"/>
                    </a:lnTo>
                    <a:lnTo>
                      <a:pt x="0" y="8"/>
                    </a:lnTo>
                    <a:lnTo>
                      <a:pt x="0" y="34"/>
                    </a:lnTo>
                    <a:lnTo>
                      <a:pt x="8" y="26"/>
                    </a:lnTo>
                    <a:lnTo>
                      <a:pt x="8" y="0"/>
                    </a:lnTo>
                  </a:path>
                </a:pathLst>
              </a:custGeom>
              <a:grpFill/>
              <a:ln>
                <a:noFill/>
              </a:ln>
            </p:spPr>
            <p:txBody>
              <a:bodyPr vert="horz" wrap="square" lIns="91440" tIns="45720" rIns="91440" bIns="45720" numCol="1" anchor="t" anchorCtr="0" compatLnSpc="1"/>
              <a:lstStyle/>
              <a:p>
                <a:endParaRPr lang="zh-CN" altLang="en-US"/>
              </a:p>
            </p:txBody>
          </p:sp>
          <p:sp>
            <p:nvSpPr>
              <p:cNvPr id="1232" name="Freeform 677"/>
              <p:cNvSpPr/>
              <p:nvPr/>
            </p:nvSpPr>
            <p:spPr bwMode="auto">
              <a:xfrm>
                <a:off x="4564" y="2267"/>
                <a:ext cx="36" cy="84"/>
              </a:xfrm>
              <a:custGeom>
                <a:avLst/>
                <a:gdLst>
                  <a:gd name="T0" fmla="*/ 36 w 36"/>
                  <a:gd name="T1" fmla="*/ 0 h 84"/>
                  <a:gd name="T2" fmla="*/ 36 w 36"/>
                  <a:gd name="T3" fmla="*/ 0 h 84"/>
                  <a:gd name="T4" fmla="*/ 0 w 36"/>
                  <a:gd name="T5" fmla="*/ 40 h 84"/>
                  <a:gd name="T6" fmla="*/ 0 w 36"/>
                  <a:gd name="T7" fmla="*/ 84 h 84"/>
                  <a:gd name="T8" fmla="*/ 0 w 36"/>
                  <a:gd name="T9" fmla="*/ 84 h 84"/>
                  <a:gd name="T10" fmla="*/ 36 w 36"/>
                  <a:gd name="T11" fmla="*/ 42 h 84"/>
                  <a:gd name="T12" fmla="*/ 36 w 36"/>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36" h="84">
                    <a:moveTo>
                      <a:pt x="36" y="0"/>
                    </a:moveTo>
                    <a:lnTo>
                      <a:pt x="36" y="0"/>
                    </a:lnTo>
                    <a:lnTo>
                      <a:pt x="0" y="40"/>
                    </a:lnTo>
                    <a:lnTo>
                      <a:pt x="0" y="84"/>
                    </a:lnTo>
                    <a:lnTo>
                      <a:pt x="0" y="84"/>
                    </a:lnTo>
                    <a:lnTo>
                      <a:pt x="36" y="42"/>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233" name="Freeform 678"/>
              <p:cNvSpPr/>
              <p:nvPr/>
            </p:nvSpPr>
            <p:spPr bwMode="auto">
              <a:xfrm>
                <a:off x="4564" y="2267"/>
                <a:ext cx="36" cy="84"/>
              </a:xfrm>
              <a:custGeom>
                <a:avLst/>
                <a:gdLst>
                  <a:gd name="T0" fmla="*/ 36 w 36"/>
                  <a:gd name="T1" fmla="*/ 0 h 84"/>
                  <a:gd name="T2" fmla="*/ 36 w 36"/>
                  <a:gd name="T3" fmla="*/ 0 h 84"/>
                  <a:gd name="T4" fmla="*/ 0 w 36"/>
                  <a:gd name="T5" fmla="*/ 40 h 84"/>
                  <a:gd name="T6" fmla="*/ 0 w 36"/>
                  <a:gd name="T7" fmla="*/ 84 h 84"/>
                  <a:gd name="T8" fmla="*/ 0 w 36"/>
                  <a:gd name="T9" fmla="*/ 84 h 84"/>
                  <a:gd name="T10" fmla="*/ 36 w 36"/>
                  <a:gd name="T11" fmla="*/ 42 h 84"/>
                  <a:gd name="T12" fmla="*/ 36 w 36"/>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36" h="84">
                    <a:moveTo>
                      <a:pt x="36" y="0"/>
                    </a:moveTo>
                    <a:lnTo>
                      <a:pt x="36" y="0"/>
                    </a:lnTo>
                    <a:lnTo>
                      <a:pt x="0" y="40"/>
                    </a:lnTo>
                    <a:lnTo>
                      <a:pt x="0" y="84"/>
                    </a:lnTo>
                    <a:lnTo>
                      <a:pt x="0" y="84"/>
                    </a:lnTo>
                    <a:lnTo>
                      <a:pt x="36" y="42"/>
                    </a:lnTo>
                    <a:lnTo>
                      <a:pt x="36" y="0"/>
                    </a:lnTo>
                  </a:path>
                </a:pathLst>
              </a:custGeom>
              <a:grpFill/>
              <a:ln>
                <a:noFill/>
              </a:ln>
            </p:spPr>
            <p:txBody>
              <a:bodyPr vert="horz" wrap="square" lIns="91440" tIns="45720" rIns="91440" bIns="45720" numCol="1" anchor="t" anchorCtr="0" compatLnSpc="1"/>
              <a:lstStyle/>
              <a:p>
                <a:endParaRPr lang="zh-CN" altLang="en-US"/>
              </a:p>
            </p:txBody>
          </p:sp>
          <p:sp>
            <p:nvSpPr>
              <p:cNvPr id="1234" name="Freeform 679"/>
              <p:cNvSpPr/>
              <p:nvPr/>
            </p:nvSpPr>
            <p:spPr bwMode="auto">
              <a:xfrm>
                <a:off x="4624" y="2093"/>
                <a:ext cx="138" cy="188"/>
              </a:xfrm>
              <a:custGeom>
                <a:avLst/>
                <a:gdLst>
                  <a:gd name="T0" fmla="*/ 138 w 138"/>
                  <a:gd name="T1" fmla="*/ 0 h 188"/>
                  <a:gd name="T2" fmla="*/ 138 w 138"/>
                  <a:gd name="T3" fmla="*/ 0 h 188"/>
                  <a:gd name="T4" fmla="*/ 0 w 138"/>
                  <a:gd name="T5" fmla="*/ 148 h 188"/>
                  <a:gd name="T6" fmla="*/ 0 w 138"/>
                  <a:gd name="T7" fmla="*/ 188 h 188"/>
                  <a:gd name="T8" fmla="*/ 138 w 138"/>
                  <a:gd name="T9" fmla="*/ 24 h 188"/>
                  <a:gd name="T10" fmla="*/ 138 w 138"/>
                  <a:gd name="T11" fmla="*/ 0 h 188"/>
                </a:gdLst>
                <a:ahLst/>
                <a:cxnLst>
                  <a:cxn ang="0">
                    <a:pos x="T0" y="T1"/>
                  </a:cxn>
                  <a:cxn ang="0">
                    <a:pos x="T2" y="T3"/>
                  </a:cxn>
                  <a:cxn ang="0">
                    <a:pos x="T4" y="T5"/>
                  </a:cxn>
                  <a:cxn ang="0">
                    <a:pos x="T6" y="T7"/>
                  </a:cxn>
                  <a:cxn ang="0">
                    <a:pos x="T8" y="T9"/>
                  </a:cxn>
                  <a:cxn ang="0">
                    <a:pos x="T10" y="T11"/>
                  </a:cxn>
                </a:cxnLst>
                <a:rect l="0" t="0" r="r" b="b"/>
                <a:pathLst>
                  <a:path w="138" h="188">
                    <a:moveTo>
                      <a:pt x="138" y="0"/>
                    </a:moveTo>
                    <a:lnTo>
                      <a:pt x="138" y="0"/>
                    </a:lnTo>
                    <a:lnTo>
                      <a:pt x="0" y="148"/>
                    </a:lnTo>
                    <a:lnTo>
                      <a:pt x="0" y="188"/>
                    </a:lnTo>
                    <a:lnTo>
                      <a:pt x="138" y="24"/>
                    </a:lnTo>
                    <a:lnTo>
                      <a:pt x="138" y="0"/>
                    </a:lnTo>
                    <a:close/>
                  </a:path>
                </a:pathLst>
              </a:custGeom>
              <a:grpFill/>
              <a:ln>
                <a:noFill/>
              </a:ln>
            </p:spPr>
            <p:txBody>
              <a:bodyPr vert="horz" wrap="square" lIns="91440" tIns="45720" rIns="91440" bIns="45720" numCol="1" anchor="t" anchorCtr="0" compatLnSpc="1"/>
              <a:lstStyle/>
              <a:p>
                <a:endParaRPr lang="zh-CN" altLang="en-US"/>
              </a:p>
            </p:txBody>
          </p:sp>
          <p:sp>
            <p:nvSpPr>
              <p:cNvPr id="1235" name="Freeform 680"/>
              <p:cNvSpPr/>
              <p:nvPr/>
            </p:nvSpPr>
            <p:spPr bwMode="auto">
              <a:xfrm>
                <a:off x="4624" y="2093"/>
                <a:ext cx="138" cy="188"/>
              </a:xfrm>
              <a:custGeom>
                <a:avLst/>
                <a:gdLst>
                  <a:gd name="T0" fmla="*/ 138 w 138"/>
                  <a:gd name="T1" fmla="*/ 0 h 188"/>
                  <a:gd name="T2" fmla="*/ 138 w 138"/>
                  <a:gd name="T3" fmla="*/ 0 h 188"/>
                  <a:gd name="T4" fmla="*/ 0 w 138"/>
                  <a:gd name="T5" fmla="*/ 148 h 188"/>
                  <a:gd name="T6" fmla="*/ 0 w 138"/>
                  <a:gd name="T7" fmla="*/ 188 h 188"/>
                  <a:gd name="T8" fmla="*/ 138 w 138"/>
                  <a:gd name="T9" fmla="*/ 24 h 188"/>
                  <a:gd name="T10" fmla="*/ 138 w 138"/>
                  <a:gd name="T11" fmla="*/ 0 h 188"/>
                </a:gdLst>
                <a:ahLst/>
                <a:cxnLst>
                  <a:cxn ang="0">
                    <a:pos x="T0" y="T1"/>
                  </a:cxn>
                  <a:cxn ang="0">
                    <a:pos x="T2" y="T3"/>
                  </a:cxn>
                  <a:cxn ang="0">
                    <a:pos x="T4" y="T5"/>
                  </a:cxn>
                  <a:cxn ang="0">
                    <a:pos x="T6" y="T7"/>
                  </a:cxn>
                  <a:cxn ang="0">
                    <a:pos x="T8" y="T9"/>
                  </a:cxn>
                  <a:cxn ang="0">
                    <a:pos x="T10" y="T11"/>
                  </a:cxn>
                </a:cxnLst>
                <a:rect l="0" t="0" r="r" b="b"/>
                <a:pathLst>
                  <a:path w="138" h="188">
                    <a:moveTo>
                      <a:pt x="138" y="0"/>
                    </a:moveTo>
                    <a:lnTo>
                      <a:pt x="138" y="0"/>
                    </a:lnTo>
                    <a:lnTo>
                      <a:pt x="0" y="148"/>
                    </a:lnTo>
                    <a:lnTo>
                      <a:pt x="0" y="188"/>
                    </a:lnTo>
                    <a:lnTo>
                      <a:pt x="138" y="24"/>
                    </a:lnTo>
                    <a:lnTo>
                      <a:pt x="138" y="0"/>
                    </a:lnTo>
                  </a:path>
                </a:pathLst>
              </a:custGeom>
              <a:grpFill/>
              <a:ln>
                <a:noFill/>
              </a:ln>
            </p:spPr>
            <p:txBody>
              <a:bodyPr vert="horz" wrap="square" lIns="91440" tIns="45720" rIns="91440" bIns="45720" numCol="1" anchor="t" anchorCtr="0" compatLnSpc="1"/>
              <a:lstStyle/>
              <a:p>
                <a:endParaRPr lang="zh-CN" altLang="en-US"/>
              </a:p>
            </p:txBody>
          </p:sp>
          <p:sp>
            <p:nvSpPr>
              <p:cNvPr id="1236" name="Freeform 681"/>
              <p:cNvSpPr/>
              <p:nvPr/>
            </p:nvSpPr>
            <p:spPr bwMode="auto">
              <a:xfrm>
                <a:off x="4678" y="2159"/>
                <a:ext cx="84" cy="128"/>
              </a:xfrm>
              <a:custGeom>
                <a:avLst/>
                <a:gdLst>
                  <a:gd name="T0" fmla="*/ 84 w 84"/>
                  <a:gd name="T1" fmla="*/ 0 h 128"/>
                  <a:gd name="T2" fmla="*/ 84 w 84"/>
                  <a:gd name="T3" fmla="*/ 0 h 128"/>
                  <a:gd name="T4" fmla="*/ 0 w 84"/>
                  <a:gd name="T5" fmla="*/ 94 h 128"/>
                  <a:gd name="T6" fmla="*/ 0 w 84"/>
                  <a:gd name="T7" fmla="*/ 128 h 128"/>
                  <a:gd name="T8" fmla="*/ 84 w 84"/>
                  <a:gd name="T9" fmla="*/ 26 h 128"/>
                  <a:gd name="T10" fmla="*/ 84 w 84"/>
                  <a:gd name="T11" fmla="*/ 0 h 128"/>
                </a:gdLst>
                <a:ahLst/>
                <a:cxnLst>
                  <a:cxn ang="0">
                    <a:pos x="T0" y="T1"/>
                  </a:cxn>
                  <a:cxn ang="0">
                    <a:pos x="T2" y="T3"/>
                  </a:cxn>
                  <a:cxn ang="0">
                    <a:pos x="T4" y="T5"/>
                  </a:cxn>
                  <a:cxn ang="0">
                    <a:pos x="T6" y="T7"/>
                  </a:cxn>
                  <a:cxn ang="0">
                    <a:pos x="T8" y="T9"/>
                  </a:cxn>
                  <a:cxn ang="0">
                    <a:pos x="T10" y="T11"/>
                  </a:cxn>
                </a:cxnLst>
                <a:rect l="0" t="0" r="r" b="b"/>
                <a:pathLst>
                  <a:path w="84" h="128">
                    <a:moveTo>
                      <a:pt x="84" y="0"/>
                    </a:moveTo>
                    <a:lnTo>
                      <a:pt x="84" y="0"/>
                    </a:lnTo>
                    <a:lnTo>
                      <a:pt x="0" y="94"/>
                    </a:lnTo>
                    <a:lnTo>
                      <a:pt x="0" y="128"/>
                    </a:lnTo>
                    <a:lnTo>
                      <a:pt x="84" y="26"/>
                    </a:lnTo>
                    <a:lnTo>
                      <a:pt x="84" y="0"/>
                    </a:lnTo>
                    <a:close/>
                  </a:path>
                </a:pathLst>
              </a:custGeom>
              <a:grpFill/>
              <a:ln>
                <a:noFill/>
              </a:ln>
            </p:spPr>
            <p:txBody>
              <a:bodyPr vert="horz" wrap="square" lIns="91440" tIns="45720" rIns="91440" bIns="45720" numCol="1" anchor="t" anchorCtr="0" compatLnSpc="1"/>
              <a:lstStyle/>
              <a:p>
                <a:endParaRPr lang="zh-CN" altLang="en-US"/>
              </a:p>
            </p:txBody>
          </p:sp>
          <p:sp>
            <p:nvSpPr>
              <p:cNvPr id="1237" name="Freeform 682"/>
              <p:cNvSpPr/>
              <p:nvPr/>
            </p:nvSpPr>
            <p:spPr bwMode="auto">
              <a:xfrm>
                <a:off x="4678" y="2159"/>
                <a:ext cx="84" cy="128"/>
              </a:xfrm>
              <a:custGeom>
                <a:avLst/>
                <a:gdLst>
                  <a:gd name="T0" fmla="*/ 84 w 84"/>
                  <a:gd name="T1" fmla="*/ 0 h 128"/>
                  <a:gd name="T2" fmla="*/ 84 w 84"/>
                  <a:gd name="T3" fmla="*/ 0 h 128"/>
                  <a:gd name="T4" fmla="*/ 0 w 84"/>
                  <a:gd name="T5" fmla="*/ 94 h 128"/>
                  <a:gd name="T6" fmla="*/ 0 w 84"/>
                  <a:gd name="T7" fmla="*/ 128 h 128"/>
                  <a:gd name="T8" fmla="*/ 84 w 84"/>
                  <a:gd name="T9" fmla="*/ 26 h 128"/>
                  <a:gd name="T10" fmla="*/ 84 w 84"/>
                  <a:gd name="T11" fmla="*/ 0 h 128"/>
                </a:gdLst>
                <a:ahLst/>
                <a:cxnLst>
                  <a:cxn ang="0">
                    <a:pos x="T0" y="T1"/>
                  </a:cxn>
                  <a:cxn ang="0">
                    <a:pos x="T2" y="T3"/>
                  </a:cxn>
                  <a:cxn ang="0">
                    <a:pos x="T4" y="T5"/>
                  </a:cxn>
                  <a:cxn ang="0">
                    <a:pos x="T6" y="T7"/>
                  </a:cxn>
                  <a:cxn ang="0">
                    <a:pos x="T8" y="T9"/>
                  </a:cxn>
                  <a:cxn ang="0">
                    <a:pos x="T10" y="T11"/>
                  </a:cxn>
                </a:cxnLst>
                <a:rect l="0" t="0" r="r" b="b"/>
                <a:pathLst>
                  <a:path w="84" h="128">
                    <a:moveTo>
                      <a:pt x="84" y="0"/>
                    </a:moveTo>
                    <a:lnTo>
                      <a:pt x="84" y="0"/>
                    </a:lnTo>
                    <a:lnTo>
                      <a:pt x="0" y="94"/>
                    </a:lnTo>
                    <a:lnTo>
                      <a:pt x="0" y="128"/>
                    </a:lnTo>
                    <a:lnTo>
                      <a:pt x="84" y="26"/>
                    </a:lnTo>
                    <a:lnTo>
                      <a:pt x="84" y="0"/>
                    </a:lnTo>
                  </a:path>
                </a:pathLst>
              </a:custGeom>
              <a:grpFill/>
              <a:ln>
                <a:noFill/>
              </a:ln>
            </p:spPr>
            <p:txBody>
              <a:bodyPr vert="horz" wrap="square" lIns="91440" tIns="45720" rIns="91440" bIns="45720" numCol="1" anchor="t" anchorCtr="0" compatLnSpc="1"/>
              <a:lstStyle/>
              <a:p>
                <a:endParaRPr lang="zh-CN" altLang="en-US"/>
              </a:p>
            </p:txBody>
          </p:sp>
          <p:sp>
            <p:nvSpPr>
              <p:cNvPr id="1238" name="Rectangle 683"/>
              <p:cNvSpPr>
                <a:spLocks noChangeArrowheads="1"/>
              </p:cNvSpPr>
              <p:nvPr/>
            </p:nvSpPr>
            <p:spPr bwMode="auto">
              <a:xfrm>
                <a:off x="4682" y="1332"/>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1239" name="Freeform 684"/>
              <p:cNvSpPr/>
              <p:nvPr/>
            </p:nvSpPr>
            <p:spPr bwMode="auto">
              <a:xfrm>
                <a:off x="4682" y="1332"/>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240" name="Freeform 685"/>
              <p:cNvSpPr/>
              <p:nvPr/>
            </p:nvSpPr>
            <p:spPr bwMode="auto">
              <a:xfrm>
                <a:off x="4682" y="1332"/>
                <a:ext cx="0" cy="0"/>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241" name="Freeform 686"/>
              <p:cNvSpPr/>
              <p:nvPr/>
            </p:nvSpPr>
            <p:spPr bwMode="auto">
              <a:xfrm>
                <a:off x="4682" y="1332"/>
                <a:ext cx="0" cy="0"/>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242" name="Rectangle 687"/>
              <p:cNvSpPr>
                <a:spLocks noChangeArrowheads="1"/>
              </p:cNvSpPr>
              <p:nvPr/>
            </p:nvSpPr>
            <p:spPr bwMode="auto">
              <a:xfrm>
                <a:off x="5550"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43" name="Rectangle 688"/>
              <p:cNvSpPr>
                <a:spLocks noChangeArrowheads="1"/>
              </p:cNvSpPr>
              <p:nvPr/>
            </p:nvSpPr>
            <p:spPr bwMode="auto">
              <a:xfrm>
                <a:off x="5570"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44" name="Rectangle 689"/>
              <p:cNvSpPr>
                <a:spLocks noChangeArrowheads="1"/>
              </p:cNvSpPr>
              <p:nvPr/>
            </p:nvSpPr>
            <p:spPr bwMode="auto">
              <a:xfrm>
                <a:off x="5592"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45" name="Rectangle 690"/>
              <p:cNvSpPr>
                <a:spLocks noChangeArrowheads="1"/>
              </p:cNvSpPr>
              <p:nvPr/>
            </p:nvSpPr>
            <p:spPr bwMode="auto">
              <a:xfrm>
                <a:off x="5550" y="17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46" name="Rectangle 691"/>
              <p:cNvSpPr>
                <a:spLocks noChangeArrowheads="1"/>
              </p:cNvSpPr>
              <p:nvPr/>
            </p:nvSpPr>
            <p:spPr bwMode="auto">
              <a:xfrm>
                <a:off x="5570" y="1710"/>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47" name="Rectangle 692"/>
              <p:cNvSpPr>
                <a:spLocks noChangeArrowheads="1"/>
              </p:cNvSpPr>
              <p:nvPr/>
            </p:nvSpPr>
            <p:spPr bwMode="auto">
              <a:xfrm>
                <a:off x="5550" y="1768"/>
                <a:ext cx="206" cy="30"/>
              </a:xfrm>
              <a:prstGeom prst="rect">
                <a:avLst/>
              </a:prstGeom>
              <a:grpFill/>
              <a:ln>
                <a:noFill/>
              </a:ln>
            </p:spPr>
            <p:txBody>
              <a:bodyPr vert="horz" wrap="square" lIns="91440" tIns="45720" rIns="91440" bIns="45720" numCol="1" anchor="t" anchorCtr="0" compatLnSpc="1"/>
              <a:lstStyle/>
              <a:p>
                <a:endParaRPr lang="zh-CN" altLang="en-US"/>
              </a:p>
            </p:txBody>
          </p:sp>
          <p:sp>
            <p:nvSpPr>
              <p:cNvPr id="1248" name="Rectangle 693"/>
              <p:cNvSpPr>
                <a:spLocks noChangeArrowheads="1"/>
              </p:cNvSpPr>
              <p:nvPr/>
            </p:nvSpPr>
            <p:spPr bwMode="auto">
              <a:xfrm>
                <a:off x="5550" y="1824"/>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249" name="Rectangle 694"/>
              <p:cNvSpPr>
                <a:spLocks noChangeArrowheads="1"/>
              </p:cNvSpPr>
              <p:nvPr/>
            </p:nvSpPr>
            <p:spPr bwMode="auto">
              <a:xfrm>
                <a:off x="5570" y="1824"/>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250" name="Rectangle 695"/>
              <p:cNvSpPr>
                <a:spLocks noChangeArrowheads="1"/>
              </p:cNvSpPr>
              <p:nvPr/>
            </p:nvSpPr>
            <p:spPr bwMode="auto">
              <a:xfrm>
                <a:off x="5614" y="1824"/>
                <a:ext cx="56" cy="30"/>
              </a:xfrm>
              <a:prstGeom prst="rect">
                <a:avLst/>
              </a:prstGeom>
              <a:grpFill/>
              <a:ln>
                <a:noFill/>
              </a:ln>
            </p:spPr>
            <p:txBody>
              <a:bodyPr vert="horz" wrap="square" lIns="91440" tIns="45720" rIns="91440" bIns="45720" numCol="1" anchor="t" anchorCtr="0" compatLnSpc="1"/>
              <a:lstStyle/>
              <a:p>
                <a:endParaRPr lang="zh-CN" altLang="en-US"/>
              </a:p>
            </p:txBody>
          </p:sp>
          <p:sp>
            <p:nvSpPr>
              <p:cNvPr id="1251" name="Rectangle 696"/>
              <p:cNvSpPr>
                <a:spLocks noChangeArrowheads="1"/>
              </p:cNvSpPr>
              <p:nvPr/>
            </p:nvSpPr>
            <p:spPr bwMode="auto">
              <a:xfrm>
                <a:off x="5550" y="1936"/>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1252" name="Rectangle 697"/>
              <p:cNvSpPr>
                <a:spLocks noChangeArrowheads="1"/>
              </p:cNvSpPr>
              <p:nvPr/>
            </p:nvSpPr>
            <p:spPr bwMode="auto">
              <a:xfrm>
                <a:off x="5592" y="1936"/>
                <a:ext cx="100" cy="33"/>
              </a:xfrm>
              <a:prstGeom prst="rect">
                <a:avLst/>
              </a:prstGeom>
              <a:grpFill/>
              <a:ln>
                <a:noFill/>
              </a:ln>
            </p:spPr>
            <p:txBody>
              <a:bodyPr vert="horz" wrap="square" lIns="91440" tIns="45720" rIns="91440" bIns="45720" numCol="1" anchor="t" anchorCtr="0" compatLnSpc="1"/>
              <a:lstStyle/>
              <a:p>
                <a:endParaRPr lang="zh-CN" altLang="en-US"/>
              </a:p>
            </p:txBody>
          </p:sp>
          <p:sp>
            <p:nvSpPr>
              <p:cNvPr id="1253" name="Rectangle 698"/>
              <p:cNvSpPr>
                <a:spLocks noChangeArrowheads="1"/>
              </p:cNvSpPr>
              <p:nvPr/>
            </p:nvSpPr>
            <p:spPr bwMode="auto">
              <a:xfrm>
                <a:off x="5656" y="1993"/>
                <a:ext cx="3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54" name="Rectangle 699"/>
              <p:cNvSpPr>
                <a:spLocks noChangeArrowheads="1"/>
              </p:cNvSpPr>
              <p:nvPr/>
            </p:nvSpPr>
            <p:spPr bwMode="auto">
              <a:xfrm>
                <a:off x="5550" y="2049"/>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55" name="Rectangle 700"/>
              <p:cNvSpPr>
                <a:spLocks noChangeArrowheads="1"/>
              </p:cNvSpPr>
              <p:nvPr/>
            </p:nvSpPr>
            <p:spPr bwMode="auto">
              <a:xfrm>
                <a:off x="5592" y="2049"/>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56" name="Rectangle 701"/>
              <p:cNvSpPr>
                <a:spLocks noChangeArrowheads="1"/>
              </p:cNvSpPr>
              <p:nvPr/>
            </p:nvSpPr>
            <p:spPr bwMode="auto">
              <a:xfrm>
                <a:off x="5570" y="216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57" name="Rectangle 702"/>
              <p:cNvSpPr>
                <a:spLocks noChangeArrowheads="1"/>
              </p:cNvSpPr>
              <p:nvPr/>
            </p:nvSpPr>
            <p:spPr bwMode="auto">
              <a:xfrm>
                <a:off x="5614" y="2161"/>
                <a:ext cx="20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58" name="Rectangle 703"/>
              <p:cNvSpPr>
                <a:spLocks noChangeArrowheads="1"/>
              </p:cNvSpPr>
              <p:nvPr/>
            </p:nvSpPr>
            <p:spPr bwMode="auto">
              <a:xfrm>
                <a:off x="5550" y="2329"/>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59" name="Rectangle 704"/>
              <p:cNvSpPr>
                <a:spLocks noChangeArrowheads="1"/>
              </p:cNvSpPr>
              <p:nvPr/>
            </p:nvSpPr>
            <p:spPr bwMode="auto">
              <a:xfrm>
                <a:off x="5592" y="2329"/>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60" name="Rectangle 705"/>
              <p:cNvSpPr>
                <a:spLocks noChangeArrowheads="1"/>
              </p:cNvSpPr>
              <p:nvPr/>
            </p:nvSpPr>
            <p:spPr bwMode="auto">
              <a:xfrm>
                <a:off x="5656" y="2329"/>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61" name="Rectangle 706"/>
              <p:cNvSpPr>
                <a:spLocks noChangeArrowheads="1"/>
              </p:cNvSpPr>
              <p:nvPr/>
            </p:nvSpPr>
            <p:spPr bwMode="auto">
              <a:xfrm>
                <a:off x="5570" y="238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262" name="Rectangle 707"/>
              <p:cNvSpPr>
                <a:spLocks noChangeArrowheads="1"/>
              </p:cNvSpPr>
              <p:nvPr/>
            </p:nvSpPr>
            <p:spPr bwMode="auto">
              <a:xfrm>
                <a:off x="5570" y="2443"/>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263" name="Rectangle 708"/>
              <p:cNvSpPr>
                <a:spLocks noChangeArrowheads="1"/>
              </p:cNvSpPr>
              <p:nvPr/>
            </p:nvSpPr>
            <p:spPr bwMode="auto">
              <a:xfrm>
                <a:off x="5550" y="2499"/>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264" name="Rectangle 709"/>
              <p:cNvSpPr>
                <a:spLocks noChangeArrowheads="1"/>
              </p:cNvSpPr>
              <p:nvPr/>
            </p:nvSpPr>
            <p:spPr bwMode="auto">
              <a:xfrm>
                <a:off x="5592" y="2499"/>
                <a:ext cx="100" cy="30"/>
              </a:xfrm>
              <a:prstGeom prst="rect">
                <a:avLst/>
              </a:prstGeom>
              <a:grpFill/>
              <a:ln>
                <a:noFill/>
              </a:ln>
            </p:spPr>
            <p:txBody>
              <a:bodyPr vert="horz" wrap="square" lIns="91440" tIns="45720" rIns="91440" bIns="45720" numCol="1" anchor="t" anchorCtr="0" compatLnSpc="1"/>
              <a:lstStyle/>
              <a:p>
                <a:endParaRPr lang="zh-CN" altLang="en-US"/>
              </a:p>
            </p:txBody>
          </p:sp>
          <p:sp>
            <p:nvSpPr>
              <p:cNvPr id="1265" name="Rectangle 710"/>
              <p:cNvSpPr>
                <a:spLocks noChangeArrowheads="1"/>
              </p:cNvSpPr>
              <p:nvPr/>
            </p:nvSpPr>
            <p:spPr bwMode="auto">
              <a:xfrm>
                <a:off x="5550" y="2555"/>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66" name="Rectangle 711"/>
              <p:cNvSpPr>
                <a:spLocks noChangeArrowheads="1"/>
              </p:cNvSpPr>
              <p:nvPr/>
            </p:nvSpPr>
            <p:spPr bwMode="auto">
              <a:xfrm>
                <a:off x="5592" y="2611"/>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1267" name="Rectangle 712"/>
              <p:cNvSpPr>
                <a:spLocks noChangeArrowheads="1"/>
              </p:cNvSpPr>
              <p:nvPr/>
            </p:nvSpPr>
            <p:spPr bwMode="auto">
              <a:xfrm>
                <a:off x="5636" y="2611"/>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1268" name="Rectangle 713"/>
              <p:cNvSpPr>
                <a:spLocks noChangeArrowheads="1"/>
              </p:cNvSpPr>
              <p:nvPr/>
            </p:nvSpPr>
            <p:spPr bwMode="auto">
              <a:xfrm>
                <a:off x="5656" y="2611"/>
                <a:ext cx="14" cy="33"/>
              </a:xfrm>
              <a:prstGeom prst="rect">
                <a:avLst/>
              </a:prstGeom>
              <a:grpFill/>
              <a:ln>
                <a:noFill/>
              </a:ln>
            </p:spPr>
            <p:txBody>
              <a:bodyPr vert="horz" wrap="square" lIns="91440" tIns="45720" rIns="91440" bIns="45720" numCol="1" anchor="t" anchorCtr="0" compatLnSpc="1"/>
              <a:lstStyle/>
              <a:p>
                <a:endParaRPr lang="zh-CN" altLang="en-US"/>
              </a:p>
            </p:txBody>
          </p:sp>
          <p:sp>
            <p:nvSpPr>
              <p:cNvPr id="1269" name="Rectangle 714"/>
              <p:cNvSpPr>
                <a:spLocks noChangeArrowheads="1"/>
              </p:cNvSpPr>
              <p:nvPr/>
            </p:nvSpPr>
            <p:spPr bwMode="auto">
              <a:xfrm>
                <a:off x="5550" y="272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0" name="Rectangle 715"/>
              <p:cNvSpPr>
                <a:spLocks noChangeArrowheads="1"/>
              </p:cNvSpPr>
              <p:nvPr/>
            </p:nvSpPr>
            <p:spPr bwMode="auto">
              <a:xfrm>
                <a:off x="5592" y="2724"/>
                <a:ext cx="78"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1" name="Rectangle 716"/>
              <p:cNvSpPr>
                <a:spLocks noChangeArrowheads="1"/>
              </p:cNvSpPr>
              <p:nvPr/>
            </p:nvSpPr>
            <p:spPr bwMode="auto">
              <a:xfrm>
                <a:off x="5570" y="278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2" name="Rectangle 717"/>
              <p:cNvSpPr>
                <a:spLocks noChangeArrowheads="1"/>
              </p:cNvSpPr>
              <p:nvPr/>
            </p:nvSpPr>
            <p:spPr bwMode="auto">
              <a:xfrm>
                <a:off x="5614" y="2780"/>
                <a:ext cx="78"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3" name="Rectangle 718"/>
              <p:cNvSpPr>
                <a:spLocks noChangeArrowheads="1"/>
              </p:cNvSpPr>
              <p:nvPr/>
            </p:nvSpPr>
            <p:spPr bwMode="auto">
              <a:xfrm>
                <a:off x="5550" y="283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4" name="Rectangle 719"/>
              <p:cNvSpPr>
                <a:spLocks noChangeArrowheads="1"/>
              </p:cNvSpPr>
              <p:nvPr/>
            </p:nvSpPr>
            <p:spPr bwMode="auto">
              <a:xfrm>
                <a:off x="5592" y="283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5" name="Rectangle 720"/>
              <p:cNvSpPr>
                <a:spLocks noChangeArrowheads="1"/>
              </p:cNvSpPr>
              <p:nvPr/>
            </p:nvSpPr>
            <p:spPr bwMode="auto">
              <a:xfrm>
                <a:off x="5744"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6" name="Rectangle 721"/>
              <p:cNvSpPr>
                <a:spLocks noChangeArrowheads="1"/>
              </p:cNvSpPr>
              <p:nvPr/>
            </p:nvSpPr>
            <p:spPr bwMode="auto">
              <a:xfrm>
                <a:off x="5766"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7" name="Rectangle 722"/>
              <p:cNvSpPr>
                <a:spLocks noChangeArrowheads="1"/>
              </p:cNvSpPr>
              <p:nvPr/>
            </p:nvSpPr>
            <p:spPr bwMode="auto">
              <a:xfrm>
                <a:off x="5786"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8" name="Rectangle 723"/>
              <p:cNvSpPr>
                <a:spLocks noChangeArrowheads="1"/>
              </p:cNvSpPr>
              <p:nvPr/>
            </p:nvSpPr>
            <p:spPr bwMode="auto">
              <a:xfrm>
                <a:off x="5680" y="17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9" name="Rectangle 724"/>
              <p:cNvSpPr>
                <a:spLocks noChangeArrowheads="1"/>
              </p:cNvSpPr>
              <p:nvPr/>
            </p:nvSpPr>
            <p:spPr bwMode="auto">
              <a:xfrm>
                <a:off x="5722" y="1710"/>
                <a:ext cx="2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80" name="Rectangle 725"/>
              <p:cNvSpPr>
                <a:spLocks noChangeArrowheads="1"/>
              </p:cNvSpPr>
              <p:nvPr/>
            </p:nvSpPr>
            <p:spPr bwMode="auto">
              <a:xfrm>
                <a:off x="5680" y="1824"/>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281" name="Rectangle 726"/>
              <p:cNvSpPr>
                <a:spLocks noChangeArrowheads="1"/>
              </p:cNvSpPr>
              <p:nvPr/>
            </p:nvSpPr>
            <p:spPr bwMode="auto">
              <a:xfrm>
                <a:off x="5786" y="188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282" name="Rectangle 727"/>
              <p:cNvSpPr>
                <a:spLocks noChangeArrowheads="1"/>
              </p:cNvSpPr>
              <p:nvPr/>
            </p:nvSpPr>
            <p:spPr bwMode="auto">
              <a:xfrm>
                <a:off x="5700" y="199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83" name="Rectangle 728"/>
              <p:cNvSpPr>
                <a:spLocks noChangeArrowheads="1"/>
              </p:cNvSpPr>
              <p:nvPr/>
            </p:nvSpPr>
            <p:spPr bwMode="auto">
              <a:xfrm>
                <a:off x="5786" y="2049"/>
                <a:ext cx="7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84" name="Rectangle 729"/>
              <p:cNvSpPr>
                <a:spLocks noChangeArrowheads="1"/>
              </p:cNvSpPr>
              <p:nvPr/>
            </p:nvSpPr>
            <p:spPr bwMode="auto">
              <a:xfrm>
                <a:off x="5636" y="2273"/>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85" name="Rectangle 730"/>
              <p:cNvSpPr>
                <a:spLocks noChangeArrowheads="1"/>
              </p:cNvSpPr>
              <p:nvPr/>
            </p:nvSpPr>
            <p:spPr bwMode="auto">
              <a:xfrm>
                <a:off x="5744"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86" name="Rectangle 731"/>
              <p:cNvSpPr>
                <a:spLocks noChangeArrowheads="1"/>
              </p:cNvSpPr>
              <p:nvPr/>
            </p:nvSpPr>
            <p:spPr bwMode="auto">
              <a:xfrm>
                <a:off x="5786" y="22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87" name="Rectangle 732"/>
              <p:cNvSpPr>
                <a:spLocks noChangeArrowheads="1"/>
              </p:cNvSpPr>
              <p:nvPr/>
            </p:nvSpPr>
            <p:spPr bwMode="auto">
              <a:xfrm>
                <a:off x="5656" y="2387"/>
                <a:ext cx="100" cy="30"/>
              </a:xfrm>
              <a:prstGeom prst="rect">
                <a:avLst/>
              </a:prstGeom>
              <a:grpFill/>
              <a:ln>
                <a:noFill/>
              </a:ln>
            </p:spPr>
            <p:txBody>
              <a:bodyPr vert="horz" wrap="square" lIns="91440" tIns="45720" rIns="91440" bIns="45720" numCol="1" anchor="t" anchorCtr="0" compatLnSpc="1"/>
              <a:lstStyle/>
              <a:p>
                <a:endParaRPr lang="zh-CN" altLang="en-US"/>
              </a:p>
            </p:txBody>
          </p:sp>
          <p:sp>
            <p:nvSpPr>
              <p:cNvPr id="1288" name="Rectangle 733"/>
              <p:cNvSpPr>
                <a:spLocks noChangeArrowheads="1"/>
              </p:cNvSpPr>
              <p:nvPr/>
            </p:nvSpPr>
            <p:spPr bwMode="auto">
              <a:xfrm>
                <a:off x="5786" y="238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289" name="Rectangle 734"/>
              <p:cNvSpPr>
                <a:spLocks noChangeArrowheads="1"/>
              </p:cNvSpPr>
              <p:nvPr/>
            </p:nvSpPr>
            <p:spPr bwMode="auto">
              <a:xfrm>
                <a:off x="5786" y="2499"/>
                <a:ext cx="152" cy="30"/>
              </a:xfrm>
              <a:prstGeom prst="rect">
                <a:avLst/>
              </a:prstGeom>
              <a:grpFill/>
              <a:ln>
                <a:noFill/>
              </a:ln>
            </p:spPr>
            <p:txBody>
              <a:bodyPr vert="horz" wrap="square" lIns="91440" tIns="45720" rIns="91440" bIns="45720" numCol="1" anchor="t" anchorCtr="0" compatLnSpc="1"/>
              <a:lstStyle/>
              <a:p>
                <a:endParaRPr lang="zh-CN" altLang="en-US"/>
              </a:p>
            </p:txBody>
          </p:sp>
          <p:sp>
            <p:nvSpPr>
              <p:cNvPr id="1290" name="Rectangle 735"/>
              <p:cNvSpPr>
                <a:spLocks noChangeArrowheads="1"/>
              </p:cNvSpPr>
              <p:nvPr/>
            </p:nvSpPr>
            <p:spPr bwMode="auto">
              <a:xfrm>
                <a:off x="5786" y="2611"/>
                <a:ext cx="14" cy="33"/>
              </a:xfrm>
              <a:prstGeom prst="rect">
                <a:avLst/>
              </a:prstGeom>
              <a:grpFill/>
              <a:ln>
                <a:noFill/>
              </a:ln>
            </p:spPr>
            <p:txBody>
              <a:bodyPr vert="horz" wrap="square" lIns="91440" tIns="45720" rIns="91440" bIns="45720" numCol="1" anchor="t" anchorCtr="0" compatLnSpc="1"/>
              <a:lstStyle/>
              <a:p>
                <a:endParaRPr lang="zh-CN" altLang="en-US"/>
              </a:p>
            </p:txBody>
          </p:sp>
          <p:sp>
            <p:nvSpPr>
              <p:cNvPr id="1291" name="Rectangle 736"/>
              <p:cNvSpPr>
                <a:spLocks noChangeArrowheads="1"/>
              </p:cNvSpPr>
              <p:nvPr/>
            </p:nvSpPr>
            <p:spPr bwMode="auto">
              <a:xfrm>
                <a:off x="5700" y="2668"/>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2" name="Rectangle 737"/>
              <p:cNvSpPr>
                <a:spLocks noChangeArrowheads="1"/>
              </p:cNvSpPr>
              <p:nvPr/>
            </p:nvSpPr>
            <p:spPr bwMode="auto">
              <a:xfrm>
                <a:off x="5722" y="266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3" name="Rectangle 738"/>
              <p:cNvSpPr>
                <a:spLocks noChangeArrowheads="1"/>
              </p:cNvSpPr>
              <p:nvPr/>
            </p:nvSpPr>
            <p:spPr bwMode="auto">
              <a:xfrm>
                <a:off x="5786" y="2668"/>
                <a:ext cx="7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4" name="Rectangle 739"/>
              <p:cNvSpPr>
                <a:spLocks noChangeArrowheads="1"/>
              </p:cNvSpPr>
              <p:nvPr/>
            </p:nvSpPr>
            <p:spPr bwMode="auto">
              <a:xfrm>
                <a:off x="5700" y="278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5" name="Rectangle 740"/>
              <p:cNvSpPr>
                <a:spLocks noChangeArrowheads="1"/>
              </p:cNvSpPr>
              <p:nvPr/>
            </p:nvSpPr>
            <p:spPr bwMode="auto">
              <a:xfrm>
                <a:off x="5592" y="289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6" name="Rectangle 741"/>
              <p:cNvSpPr>
                <a:spLocks noChangeArrowheads="1"/>
              </p:cNvSpPr>
              <p:nvPr/>
            </p:nvSpPr>
            <p:spPr bwMode="auto">
              <a:xfrm>
                <a:off x="5722" y="289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7" name="Rectangle 742"/>
              <p:cNvSpPr>
                <a:spLocks noChangeArrowheads="1"/>
              </p:cNvSpPr>
              <p:nvPr/>
            </p:nvSpPr>
            <p:spPr bwMode="auto">
              <a:xfrm>
                <a:off x="5550" y="29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8" name="Rectangle 743"/>
              <p:cNvSpPr>
                <a:spLocks noChangeArrowheads="1"/>
              </p:cNvSpPr>
              <p:nvPr/>
            </p:nvSpPr>
            <p:spPr bwMode="auto">
              <a:xfrm>
                <a:off x="5636" y="29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9" name="Rectangle 744"/>
              <p:cNvSpPr>
                <a:spLocks noChangeArrowheads="1"/>
              </p:cNvSpPr>
              <p:nvPr/>
            </p:nvSpPr>
            <p:spPr bwMode="auto">
              <a:xfrm>
                <a:off x="5658" y="2942"/>
                <a:ext cx="14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0" name="Rectangle 745"/>
              <p:cNvSpPr>
                <a:spLocks noChangeArrowheads="1"/>
              </p:cNvSpPr>
              <p:nvPr/>
            </p:nvSpPr>
            <p:spPr bwMode="auto">
              <a:xfrm>
                <a:off x="5656" y="299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1" name="Rectangle 746"/>
              <p:cNvSpPr>
                <a:spLocks noChangeArrowheads="1"/>
              </p:cNvSpPr>
              <p:nvPr/>
            </p:nvSpPr>
            <p:spPr bwMode="auto">
              <a:xfrm>
                <a:off x="5614" y="29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2" name="Rectangle 747"/>
              <p:cNvSpPr>
                <a:spLocks noChangeArrowheads="1"/>
              </p:cNvSpPr>
              <p:nvPr/>
            </p:nvSpPr>
            <p:spPr bwMode="auto">
              <a:xfrm>
                <a:off x="5550" y="30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3" name="Rectangle 748"/>
              <p:cNvSpPr>
                <a:spLocks noChangeArrowheads="1"/>
              </p:cNvSpPr>
              <p:nvPr/>
            </p:nvSpPr>
            <p:spPr bwMode="auto">
              <a:xfrm>
                <a:off x="5592" y="30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4" name="Rectangle 749"/>
              <p:cNvSpPr>
                <a:spLocks noChangeArrowheads="1"/>
              </p:cNvSpPr>
              <p:nvPr/>
            </p:nvSpPr>
            <p:spPr bwMode="auto">
              <a:xfrm>
                <a:off x="5614"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5" name="Rectangle 750"/>
              <p:cNvSpPr>
                <a:spLocks noChangeArrowheads="1"/>
              </p:cNvSpPr>
              <p:nvPr/>
            </p:nvSpPr>
            <p:spPr bwMode="auto">
              <a:xfrm>
                <a:off x="5722"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6" name="Rectangle 751"/>
              <p:cNvSpPr>
                <a:spLocks noChangeArrowheads="1"/>
              </p:cNvSpPr>
              <p:nvPr/>
            </p:nvSpPr>
            <p:spPr bwMode="auto">
              <a:xfrm>
                <a:off x="5550" y="31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7" name="Rectangle 752"/>
              <p:cNvSpPr>
                <a:spLocks noChangeArrowheads="1"/>
              </p:cNvSpPr>
              <p:nvPr/>
            </p:nvSpPr>
            <p:spPr bwMode="auto">
              <a:xfrm>
                <a:off x="5700" y="314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8" name="Rectangle 753"/>
              <p:cNvSpPr>
                <a:spLocks noChangeArrowheads="1"/>
              </p:cNvSpPr>
              <p:nvPr/>
            </p:nvSpPr>
            <p:spPr bwMode="auto">
              <a:xfrm>
                <a:off x="5614" y="319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9" name="Rectangle 754"/>
              <p:cNvSpPr>
                <a:spLocks noChangeArrowheads="1"/>
              </p:cNvSpPr>
              <p:nvPr/>
            </p:nvSpPr>
            <p:spPr bwMode="auto">
              <a:xfrm>
                <a:off x="5680" y="319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10" name="Rectangle 755"/>
              <p:cNvSpPr>
                <a:spLocks noChangeArrowheads="1"/>
              </p:cNvSpPr>
              <p:nvPr/>
            </p:nvSpPr>
            <p:spPr bwMode="auto">
              <a:xfrm>
                <a:off x="5550" y="3294"/>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1311" name="Rectangle 756"/>
              <p:cNvSpPr>
                <a:spLocks noChangeArrowheads="1"/>
              </p:cNvSpPr>
              <p:nvPr/>
            </p:nvSpPr>
            <p:spPr bwMode="auto">
              <a:xfrm>
                <a:off x="5656" y="3294"/>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1312" name="Rectangle 757"/>
              <p:cNvSpPr>
                <a:spLocks noChangeArrowheads="1"/>
              </p:cNvSpPr>
              <p:nvPr/>
            </p:nvSpPr>
            <p:spPr bwMode="auto">
              <a:xfrm>
                <a:off x="5614" y="334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13" name="Rectangle 758"/>
              <p:cNvSpPr>
                <a:spLocks noChangeArrowheads="1"/>
              </p:cNvSpPr>
              <p:nvPr/>
            </p:nvSpPr>
            <p:spPr bwMode="auto">
              <a:xfrm>
                <a:off x="5550" y="3393"/>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14" name="Rectangle 759"/>
              <p:cNvSpPr>
                <a:spLocks noChangeArrowheads="1"/>
              </p:cNvSpPr>
              <p:nvPr/>
            </p:nvSpPr>
            <p:spPr bwMode="auto">
              <a:xfrm>
                <a:off x="5656" y="3393"/>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315" name="Rectangle 760"/>
              <p:cNvSpPr>
                <a:spLocks noChangeArrowheads="1"/>
              </p:cNvSpPr>
              <p:nvPr/>
            </p:nvSpPr>
            <p:spPr bwMode="auto">
              <a:xfrm>
                <a:off x="5786" y="3393"/>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316" name="Rectangle 761"/>
              <p:cNvSpPr>
                <a:spLocks noChangeArrowheads="1"/>
              </p:cNvSpPr>
              <p:nvPr/>
            </p:nvSpPr>
            <p:spPr bwMode="auto">
              <a:xfrm>
                <a:off x="5786" y="350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317" name="Rectangle 762"/>
              <p:cNvSpPr>
                <a:spLocks noChangeArrowheads="1"/>
              </p:cNvSpPr>
              <p:nvPr/>
            </p:nvSpPr>
            <p:spPr bwMode="auto">
              <a:xfrm>
                <a:off x="5550" y="356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18" name="Rectangle 763"/>
              <p:cNvSpPr>
                <a:spLocks noChangeArrowheads="1"/>
              </p:cNvSpPr>
              <p:nvPr/>
            </p:nvSpPr>
            <p:spPr bwMode="auto">
              <a:xfrm>
                <a:off x="5656" y="362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319" name="Rectangle 764"/>
              <p:cNvSpPr>
                <a:spLocks noChangeArrowheads="1"/>
              </p:cNvSpPr>
              <p:nvPr/>
            </p:nvSpPr>
            <p:spPr bwMode="auto">
              <a:xfrm>
                <a:off x="5656" y="3675"/>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320" name="Rectangle 765"/>
              <p:cNvSpPr>
                <a:spLocks noChangeArrowheads="1"/>
              </p:cNvSpPr>
              <p:nvPr/>
            </p:nvSpPr>
            <p:spPr bwMode="auto">
              <a:xfrm>
                <a:off x="5786" y="362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321" name="Rectangle 766"/>
              <p:cNvSpPr>
                <a:spLocks noChangeArrowheads="1"/>
              </p:cNvSpPr>
              <p:nvPr/>
            </p:nvSpPr>
            <p:spPr bwMode="auto">
              <a:xfrm>
                <a:off x="5784"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22" name="Rectangle 767"/>
              <p:cNvSpPr>
                <a:spLocks noChangeArrowheads="1"/>
              </p:cNvSpPr>
              <p:nvPr/>
            </p:nvSpPr>
            <p:spPr bwMode="auto">
              <a:xfrm>
                <a:off x="5806"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23" name="Rectangle 768"/>
              <p:cNvSpPr>
                <a:spLocks noChangeArrowheads="1"/>
              </p:cNvSpPr>
              <p:nvPr/>
            </p:nvSpPr>
            <p:spPr bwMode="auto">
              <a:xfrm>
                <a:off x="5828"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24" name="Rectangle 769"/>
              <p:cNvSpPr>
                <a:spLocks noChangeArrowheads="1"/>
              </p:cNvSpPr>
              <p:nvPr/>
            </p:nvSpPr>
            <p:spPr bwMode="auto">
              <a:xfrm>
                <a:off x="5870"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25" name="Rectangle 770"/>
              <p:cNvSpPr>
                <a:spLocks noChangeArrowheads="1"/>
              </p:cNvSpPr>
              <p:nvPr/>
            </p:nvSpPr>
            <p:spPr bwMode="auto">
              <a:xfrm>
                <a:off x="5892"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26" name="Rectangle 771"/>
              <p:cNvSpPr>
                <a:spLocks noChangeArrowheads="1"/>
              </p:cNvSpPr>
              <p:nvPr/>
            </p:nvSpPr>
            <p:spPr bwMode="auto">
              <a:xfrm>
                <a:off x="5892" y="1768"/>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27" name="Rectangle 772"/>
              <p:cNvSpPr>
                <a:spLocks noChangeArrowheads="1"/>
              </p:cNvSpPr>
              <p:nvPr/>
            </p:nvSpPr>
            <p:spPr bwMode="auto">
              <a:xfrm>
                <a:off x="5806" y="1880"/>
                <a:ext cx="12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28" name="Rectangle 773"/>
              <p:cNvSpPr>
                <a:spLocks noChangeArrowheads="1"/>
              </p:cNvSpPr>
              <p:nvPr/>
            </p:nvSpPr>
            <p:spPr bwMode="auto">
              <a:xfrm>
                <a:off x="5784" y="2049"/>
                <a:ext cx="76" cy="32"/>
              </a:xfrm>
              <a:prstGeom prst="rect">
                <a:avLst/>
              </a:prstGeom>
              <a:grpFill/>
              <a:ln>
                <a:noFill/>
              </a:ln>
            </p:spPr>
            <p:txBody>
              <a:bodyPr vert="horz" wrap="square" lIns="91440" tIns="45720" rIns="91440" bIns="45720" numCol="1" anchor="t" anchorCtr="0" compatLnSpc="1"/>
              <a:lstStyle/>
              <a:p>
                <a:endParaRPr lang="zh-CN" altLang="en-US"/>
              </a:p>
            </p:txBody>
          </p:sp>
          <p:sp>
            <p:nvSpPr>
              <p:cNvPr id="1329" name="Rectangle 774"/>
              <p:cNvSpPr>
                <a:spLocks noChangeArrowheads="1"/>
              </p:cNvSpPr>
              <p:nvPr/>
            </p:nvSpPr>
            <p:spPr bwMode="auto">
              <a:xfrm>
                <a:off x="5592" y="2105"/>
                <a:ext cx="226"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0" name="Rectangle 775"/>
              <p:cNvSpPr>
                <a:spLocks noChangeArrowheads="1"/>
              </p:cNvSpPr>
              <p:nvPr/>
            </p:nvSpPr>
            <p:spPr bwMode="auto">
              <a:xfrm>
                <a:off x="5850" y="2105"/>
                <a:ext cx="78"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1" name="Rectangle 776"/>
              <p:cNvSpPr>
                <a:spLocks noChangeArrowheads="1"/>
              </p:cNvSpPr>
              <p:nvPr/>
            </p:nvSpPr>
            <p:spPr bwMode="auto">
              <a:xfrm>
                <a:off x="5684" y="2217"/>
                <a:ext cx="220"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2" name="Rectangle 777"/>
              <p:cNvSpPr>
                <a:spLocks noChangeArrowheads="1"/>
              </p:cNvSpPr>
              <p:nvPr/>
            </p:nvSpPr>
            <p:spPr bwMode="auto">
              <a:xfrm>
                <a:off x="5784" y="22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3" name="Rectangle 778"/>
              <p:cNvSpPr>
                <a:spLocks noChangeArrowheads="1"/>
              </p:cNvSpPr>
              <p:nvPr/>
            </p:nvSpPr>
            <p:spPr bwMode="auto">
              <a:xfrm>
                <a:off x="5806"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4" name="Rectangle 779"/>
              <p:cNvSpPr>
                <a:spLocks noChangeArrowheads="1"/>
              </p:cNvSpPr>
              <p:nvPr/>
            </p:nvSpPr>
            <p:spPr bwMode="auto">
              <a:xfrm>
                <a:off x="5806" y="2387"/>
                <a:ext cx="12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35" name="Rectangle 780"/>
              <p:cNvSpPr>
                <a:spLocks noChangeArrowheads="1"/>
              </p:cNvSpPr>
              <p:nvPr/>
            </p:nvSpPr>
            <p:spPr bwMode="auto">
              <a:xfrm>
                <a:off x="5892" y="2443"/>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36" name="Rectangle 781"/>
              <p:cNvSpPr>
                <a:spLocks noChangeArrowheads="1"/>
              </p:cNvSpPr>
              <p:nvPr/>
            </p:nvSpPr>
            <p:spPr bwMode="auto">
              <a:xfrm>
                <a:off x="5784" y="2499"/>
                <a:ext cx="15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37" name="Rectangle 782"/>
              <p:cNvSpPr>
                <a:spLocks noChangeArrowheads="1"/>
              </p:cNvSpPr>
              <p:nvPr/>
            </p:nvSpPr>
            <p:spPr bwMode="auto">
              <a:xfrm>
                <a:off x="5784" y="2668"/>
                <a:ext cx="76"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8" name="Rectangle 783"/>
              <p:cNvSpPr>
                <a:spLocks noChangeArrowheads="1"/>
              </p:cNvSpPr>
              <p:nvPr/>
            </p:nvSpPr>
            <p:spPr bwMode="auto">
              <a:xfrm>
                <a:off x="5892" y="266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9" name="Rectangle 784"/>
              <p:cNvSpPr>
                <a:spLocks noChangeArrowheads="1"/>
              </p:cNvSpPr>
              <p:nvPr/>
            </p:nvSpPr>
            <p:spPr bwMode="auto">
              <a:xfrm>
                <a:off x="5806" y="278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0" name="Rectangle 785"/>
              <p:cNvSpPr>
                <a:spLocks noChangeArrowheads="1"/>
              </p:cNvSpPr>
              <p:nvPr/>
            </p:nvSpPr>
            <p:spPr bwMode="auto">
              <a:xfrm>
                <a:off x="5828" y="2780"/>
                <a:ext cx="76"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1" name="Rectangle 786"/>
              <p:cNvSpPr>
                <a:spLocks noChangeArrowheads="1"/>
              </p:cNvSpPr>
              <p:nvPr/>
            </p:nvSpPr>
            <p:spPr bwMode="auto">
              <a:xfrm>
                <a:off x="5914"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2" name="Rectangle 787"/>
              <p:cNvSpPr>
                <a:spLocks noChangeArrowheads="1"/>
              </p:cNvSpPr>
              <p:nvPr/>
            </p:nvSpPr>
            <p:spPr bwMode="auto">
              <a:xfrm>
                <a:off x="5936"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3" name="Rectangle 788"/>
              <p:cNvSpPr>
                <a:spLocks noChangeArrowheads="1"/>
              </p:cNvSpPr>
              <p:nvPr/>
            </p:nvSpPr>
            <p:spPr bwMode="auto">
              <a:xfrm>
                <a:off x="5980"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4" name="Rectangle 789"/>
              <p:cNvSpPr>
                <a:spLocks noChangeArrowheads="1"/>
              </p:cNvSpPr>
              <p:nvPr/>
            </p:nvSpPr>
            <p:spPr bwMode="auto">
              <a:xfrm>
                <a:off x="6000"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5" name="Rectangle 790"/>
              <p:cNvSpPr>
                <a:spLocks noChangeArrowheads="1"/>
              </p:cNvSpPr>
              <p:nvPr/>
            </p:nvSpPr>
            <p:spPr bwMode="auto">
              <a:xfrm>
                <a:off x="6022"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6" name="Rectangle 791"/>
              <p:cNvSpPr>
                <a:spLocks noChangeArrowheads="1"/>
              </p:cNvSpPr>
              <p:nvPr/>
            </p:nvSpPr>
            <p:spPr bwMode="auto">
              <a:xfrm>
                <a:off x="6022" y="1768"/>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47" name="Rectangle 792"/>
              <p:cNvSpPr>
                <a:spLocks noChangeArrowheads="1"/>
              </p:cNvSpPr>
              <p:nvPr/>
            </p:nvSpPr>
            <p:spPr bwMode="auto">
              <a:xfrm>
                <a:off x="5700" y="1824"/>
                <a:ext cx="228" cy="30"/>
              </a:xfrm>
              <a:prstGeom prst="rect">
                <a:avLst/>
              </a:prstGeom>
              <a:grpFill/>
              <a:ln>
                <a:noFill/>
              </a:ln>
            </p:spPr>
            <p:txBody>
              <a:bodyPr vert="horz" wrap="square" lIns="91440" tIns="45720" rIns="91440" bIns="45720" numCol="1" anchor="t" anchorCtr="0" compatLnSpc="1"/>
              <a:lstStyle/>
              <a:p>
                <a:endParaRPr lang="zh-CN" altLang="en-US"/>
              </a:p>
            </p:txBody>
          </p:sp>
          <p:sp>
            <p:nvSpPr>
              <p:cNvPr id="1348" name="Rectangle 793"/>
              <p:cNvSpPr>
                <a:spLocks noChangeArrowheads="1"/>
              </p:cNvSpPr>
              <p:nvPr/>
            </p:nvSpPr>
            <p:spPr bwMode="auto">
              <a:xfrm>
                <a:off x="5942" y="1824"/>
                <a:ext cx="7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49" name="Rectangle 794"/>
              <p:cNvSpPr>
                <a:spLocks noChangeArrowheads="1"/>
              </p:cNvSpPr>
              <p:nvPr/>
            </p:nvSpPr>
            <p:spPr bwMode="auto">
              <a:xfrm>
                <a:off x="6022" y="1824"/>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50" name="Rectangle 795"/>
              <p:cNvSpPr>
                <a:spLocks noChangeArrowheads="1"/>
              </p:cNvSpPr>
              <p:nvPr/>
            </p:nvSpPr>
            <p:spPr bwMode="auto">
              <a:xfrm>
                <a:off x="6022" y="18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51" name="Rectangle 796"/>
              <p:cNvSpPr>
                <a:spLocks noChangeArrowheads="1"/>
              </p:cNvSpPr>
              <p:nvPr/>
            </p:nvSpPr>
            <p:spPr bwMode="auto">
              <a:xfrm>
                <a:off x="5700" y="1936"/>
                <a:ext cx="228" cy="33"/>
              </a:xfrm>
              <a:prstGeom prst="rect">
                <a:avLst/>
              </a:prstGeom>
              <a:grpFill/>
              <a:ln>
                <a:noFill/>
              </a:ln>
            </p:spPr>
            <p:txBody>
              <a:bodyPr vert="horz" wrap="square" lIns="91440" tIns="45720" rIns="91440" bIns="45720" numCol="1" anchor="t" anchorCtr="0" compatLnSpc="1"/>
              <a:lstStyle/>
              <a:p>
                <a:endParaRPr lang="zh-CN" altLang="en-US"/>
              </a:p>
            </p:txBody>
          </p:sp>
          <p:sp>
            <p:nvSpPr>
              <p:cNvPr id="1352" name="Rectangle 797"/>
              <p:cNvSpPr>
                <a:spLocks noChangeArrowheads="1"/>
              </p:cNvSpPr>
              <p:nvPr/>
            </p:nvSpPr>
            <p:spPr bwMode="auto">
              <a:xfrm>
                <a:off x="5958" y="1936"/>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1353" name="Rectangle 798"/>
              <p:cNvSpPr>
                <a:spLocks noChangeArrowheads="1"/>
              </p:cNvSpPr>
              <p:nvPr/>
            </p:nvSpPr>
            <p:spPr bwMode="auto">
              <a:xfrm>
                <a:off x="5978" y="1936"/>
                <a:ext cx="36" cy="33"/>
              </a:xfrm>
              <a:prstGeom prst="rect">
                <a:avLst/>
              </a:prstGeom>
              <a:grpFill/>
              <a:ln>
                <a:noFill/>
              </a:ln>
            </p:spPr>
            <p:txBody>
              <a:bodyPr vert="horz" wrap="square" lIns="91440" tIns="45720" rIns="91440" bIns="45720" numCol="1" anchor="t" anchorCtr="0" compatLnSpc="1"/>
              <a:lstStyle/>
              <a:p>
                <a:endParaRPr lang="zh-CN" altLang="en-US"/>
              </a:p>
            </p:txBody>
          </p:sp>
          <p:sp>
            <p:nvSpPr>
              <p:cNvPr id="1354" name="Rectangle 799"/>
              <p:cNvSpPr>
                <a:spLocks noChangeArrowheads="1"/>
              </p:cNvSpPr>
              <p:nvPr/>
            </p:nvSpPr>
            <p:spPr bwMode="auto">
              <a:xfrm>
                <a:off x="5914" y="2049"/>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55" name="Rectangle 800"/>
              <p:cNvSpPr>
                <a:spLocks noChangeArrowheads="1"/>
              </p:cNvSpPr>
              <p:nvPr/>
            </p:nvSpPr>
            <p:spPr bwMode="auto">
              <a:xfrm>
                <a:off x="5958" y="2049"/>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56" name="Rectangle 801"/>
              <p:cNvSpPr>
                <a:spLocks noChangeArrowheads="1"/>
              </p:cNvSpPr>
              <p:nvPr/>
            </p:nvSpPr>
            <p:spPr bwMode="auto">
              <a:xfrm>
                <a:off x="6022" y="2049"/>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57" name="Rectangle 802"/>
              <p:cNvSpPr>
                <a:spLocks noChangeArrowheads="1"/>
              </p:cNvSpPr>
              <p:nvPr/>
            </p:nvSpPr>
            <p:spPr bwMode="auto">
              <a:xfrm>
                <a:off x="5936" y="21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58" name="Rectangle 803"/>
              <p:cNvSpPr>
                <a:spLocks noChangeArrowheads="1"/>
              </p:cNvSpPr>
              <p:nvPr/>
            </p:nvSpPr>
            <p:spPr bwMode="auto">
              <a:xfrm>
                <a:off x="6000" y="210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59" name="Rectangle 804"/>
              <p:cNvSpPr>
                <a:spLocks noChangeArrowheads="1"/>
              </p:cNvSpPr>
              <p:nvPr/>
            </p:nvSpPr>
            <p:spPr bwMode="auto">
              <a:xfrm>
                <a:off x="6022" y="21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60" name="Rectangle 805"/>
              <p:cNvSpPr>
                <a:spLocks noChangeArrowheads="1"/>
              </p:cNvSpPr>
              <p:nvPr/>
            </p:nvSpPr>
            <p:spPr bwMode="auto">
              <a:xfrm>
                <a:off x="5980" y="21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61" name="Rectangle 806"/>
              <p:cNvSpPr>
                <a:spLocks noChangeArrowheads="1"/>
              </p:cNvSpPr>
              <p:nvPr/>
            </p:nvSpPr>
            <p:spPr bwMode="auto">
              <a:xfrm>
                <a:off x="6022" y="21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62" name="Rectangle 807"/>
              <p:cNvSpPr>
                <a:spLocks noChangeArrowheads="1"/>
              </p:cNvSpPr>
              <p:nvPr/>
            </p:nvSpPr>
            <p:spPr bwMode="auto">
              <a:xfrm>
                <a:off x="5980" y="2217"/>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63" name="Rectangle 808"/>
              <p:cNvSpPr>
                <a:spLocks noChangeArrowheads="1"/>
              </p:cNvSpPr>
              <p:nvPr/>
            </p:nvSpPr>
            <p:spPr bwMode="auto">
              <a:xfrm>
                <a:off x="6022" y="22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64" name="Rectangle 809"/>
              <p:cNvSpPr>
                <a:spLocks noChangeArrowheads="1"/>
              </p:cNvSpPr>
              <p:nvPr/>
            </p:nvSpPr>
            <p:spPr bwMode="auto">
              <a:xfrm>
                <a:off x="5870" y="2273"/>
                <a:ext cx="58" cy="32"/>
              </a:xfrm>
              <a:prstGeom prst="rect">
                <a:avLst/>
              </a:prstGeom>
              <a:grpFill/>
              <a:ln>
                <a:noFill/>
              </a:ln>
            </p:spPr>
            <p:txBody>
              <a:bodyPr vert="horz" wrap="square" lIns="91440" tIns="45720" rIns="91440" bIns="45720" numCol="1" anchor="t" anchorCtr="0" compatLnSpc="1"/>
              <a:lstStyle/>
              <a:p>
                <a:endParaRPr lang="zh-CN" altLang="en-US"/>
              </a:p>
            </p:txBody>
          </p:sp>
          <p:sp>
            <p:nvSpPr>
              <p:cNvPr id="1365" name="Rectangle 810"/>
              <p:cNvSpPr>
                <a:spLocks noChangeArrowheads="1"/>
              </p:cNvSpPr>
              <p:nvPr/>
            </p:nvSpPr>
            <p:spPr bwMode="auto">
              <a:xfrm>
                <a:off x="5980" y="2273"/>
                <a:ext cx="12" cy="32"/>
              </a:xfrm>
              <a:prstGeom prst="rect">
                <a:avLst/>
              </a:prstGeom>
              <a:grpFill/>
              <a:ln>
                <a:noFill/>
              </a:ln>
            </p:spPr>
            <p:txBody>
              <a:bodyPr vert="horz" wrap="square" lIns="91440" tIns="45720" rIns="91440" bIns="45720" numCol="1" anchor="t" anchorCtr="0" compatLnSpc="1"/>
              <a:lstStyle/>
              <a:p>
                <a:endParaRPr lang="zh-CN" altLang="en-US"/>
              </a:p>
            </p:txBody>
          </p:sp>
        </p:grpSp>
        <p:grpSp>
          <p:nvGrpSpPr>
            <p:cNvPr id="371" name="Group 1012"/>
            <p:cNvGrpSpPr/>
            <p:nvPr/>
          </p:nvGrpSpPr>
          <p:grpSpPr bwMode="auto">
            <a:xfrm>
              <a:off x="-3900818" y="-1035049"/>
              <a:ext cx="2209875" cy="4397375"/>
              <a:chOff x="4814" y="935"/>
              <a:chExt cx="1392" cy="2770"/>
            </a:xfrm>
            <a:grpFill/>
          </p:grpSpPr>
          <p:sp>
            <p:nvSpPr>
              <p:cNvPr id="966" name="Rectangle 812"/>
              <p:cNvSpPr>
                <a:spLocks noChangeArrowheads="1"/>
              </p:cNvSpPr>
              <p:nvPr/>
            </p:nvSpPr>
            <p:spPr bwMode="auto">
              <a:xfrm>
                <a:off x="6022"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67" name="Rectangle 813"/>
              <p:cNvSpPr>
                <a:spLocks noChangeArrowheads="1"/>
              </p:cNvSpPr>
              <p:nvPr/>
            </p:nvSpPr>
            <p:spPr bwMode="auto">
              <a:xfrm>
                <a:off x="6002" y="2329"/>
                <a:ext cx="32" cy="32"/>
              </a:xfrm>
              <a:prstGeom prst="rect">
                <a:avLst/>
              </a:prstGeom>
              <a:grpFill/>
              <a:ln>
                <a:noFill/>
              </a:ln>
            </p:spPr>
            <p:txBody>
              <a:bodyPr vert="horz" wrap="square" lIns="91440" tIns="45720" rIns="91440" bIns="45720" numCol="1" anchor="t" anchorCtr="0" compatLnSpc="1"/>
              <a:lstStyle/>
              <a:p>
                <a:endParaRPr lang="zh-CN" altLang="en-US"/>
              </a:p>
            </p:txBody>
          </p:sp>
          <p:sp>
            <p:nvSpPr>
              <p:cNvPr id="968" name="Rectangle 814"/>
              <p:cNvSpPr>
                <a:spLocks noChangeArrowheads="1"/>
              </p:cNvSpPr>
              <p:nvPr/>
            </p:nvSpPr>
            <p:spPr bwMode="auto">
              <a:xfrm>
                <a:off x="5936" y="238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69" name="Rectangle 815"/>
              <p:cNvSpPr>
                <a:spLocks noChangeArrowheads="1"/>
              </p:cNvSpPr>
              <p:nvPr/>
            </p:nvSpPr>
            <p:spPr bwMode="auto">
              <a:xfrm>
                <a:off x="5980" y="238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70" name="Rectangle 816"/>
              <p:cNvSpPr>
                <a:spLocks noChangeArrowheads="1"/>
              </p:cNvSpPr>
              <p:nvPr/>
            </p:nvSpPr>
            <p:spPr bwMode="auto">
              <a:xfrm>
                <a:off x="6000" y="238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71" name="Rectangle 817"/>
              <p:cNvSpPr>
                <a:spLocks noChangeArrowheads="1"/>
              </p:cNvSpPr>
              <p:nvPr/>
            </p:nvSpPr>
            <p:spPr bwMode="auto">
              <a:xfrm>
                <a:off x="6022" y="238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72" name="Rectangle 818"/>
              <p:cNvSpPr>
                <a:spLocks noChangeArrowheads="1"/>
              </p:cNvSpPr>
              <p:nvPr/>
            </p:nvSpPr>
            <p:spPr bwMode="auto">
              <a:xfrm>
                <a:off x="5936" y="2443"/>
                <a:ext cx="56" cy="30"/>
              </a:xfrm>
              <a:prstGeom prst="rect">
                <a:avLst/>
              </a:prstGeom>
              <a:grpFill/>
              <a:ln>
                <a:noFill/>
              </a:ln>
            </p:spPr>
            <p:txBody>
              <a:bodyPr vert="horz" wrap="square" lIns="91440" tIns="45720" rIns="91440" bIns="45720" numCol="1" anchor="t" anchorCtr="0" compatLnSpc="1"/>
              <a:lstStyle/>
              <a:p>
                <a:endParaRPr lang="zh-CN" altLang="en-US"/>
              </a:p>
            </p:txBody>
          </p:sp>
          <p:sp>
            <p:nvSpPr>
              <p:cNvPr id="973" name="Rectangle 819"/>
              <p:cNvSpPr>
                <a:spLocks noChangeArrowheads="1"/>
              </p:cNvSpPr>
              <p:nvPr/>
            </p:nvSpPr>
            <p:spPr bwMode="auto">
              <a:xfrm>
                <a:off x="6022" y="2443"/>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74" name="Rectangle 820"/>
              <p:cNvSpPr>
                <a:spLocks noChangeArrowheads="1"/>
              </p:cNvSpPr>
              <p:nvPr/>
            </p:nvSpPr>
            <p:spPr bwMode="auto">
              <a:xfrm>
                <a:off x="6022" y="2499"/>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75" name="Rectangle 821"/>
              <p:cNvSpPr>
                <a:spLocks noChangeArrowheads="1"/>
              </p:cNvSpPr>
              <p:nvPr/>
            </p:nvSpPr>
            <p:spPr bwMode="auto">
              <a:xfrm>
                <a:off x="5914" y="255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76" name="Rectangle 822"/>
              <p:cNvSpPr>
                <a:spLocks noChangeArrowheads="1"/>
              </p:cNvSpPr>
              <p:nvPr/>
            </p:nvSpPr>
            <p:spPr bwMode="auto">
              <a:xfrm>
                <a:off x="5980" y="255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77" name="Rectangle 823"/>
              <p:cNvSpPr>
                <a:spLocks noChangeArrowheads="1"/>
              </p:cNvSpPr>
              <p:nvPr/>
            </p:nvSpPr>
            <p:spPr bwMode="auto">
              <a:xfrm>
                <a:off x="6002" y="2555"/>
                <a:ext cx="32" cy="32"/>
              </a:xfrm>
              <a:prstGeom prst="rect">
                <a:avLst/>
              </a:prstGeom>
              <a:grpFill/>
              <a:ln>
                <a:noFill/>
              </a:ln>
            </p:spPr>
            <p:txBody>
              <a:bodyPr vert="horz" wrap="square" lIns="91440" tIns="45720" rIns="91440" bIns="45720" numCol="1" anchor="t" anchorCtr="0" compatLnSpc="1"/>
              <a:lstStyle/>
              <a:p>
                <a:endParaRPr lang="zh-CN" altLang="en-US"/>
              </a:p>
            </p:txBody>
          </p:sp>
          <p:sp>
            <p:nvSpPr>
              <p:cNvPr id="978" name="Rectangle 824"/>
              <p:cNvSpPr>
                <a:spLocks noChangeArrowheads="1"/>
              </p:cNvSpPr>
              <p:nvPr/>
            </p:nvSpPr>
            <p:spPr bwMode="auto">
              <a:xfrm>
                <a:off x="6022" y="2611"/>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979" name="Rectangle 825"/>
              <p:cNvSpPr>
                <a:spLocks noChangeArrowheads="1"/>
              </p:cNvSpPr>
              <p:nvPr/>
            </p:nvSpPr>
            <p:spPr bwMode="auto">
              <a:xfrm>
                <a:off x="5958" y="266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0" name="Rectangle 826"/>
              <p:cNvSpPr>
                <a:spLocks noChangeArrowheads="1"/>
              </p:cNvSpPr>
              <p:nvPr/>
            </p:nvSpPr>
            <p:spPr bwMode="auto">
              <a:xfrm>
                <a:off x="6022" y="266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1" name="Rectangle 827"/>
              <p:cNvSpPr>
                <a:spLocks noChangeArrowheads="1"/>
              </p:cNvSpPr>
              <p:nvPr/>
            </p:nvSpPr>
            <p:spPr bwMode="auto">
              <a:xfrm>
                <a:off x="6000" y="272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82" name="Rectangle 828"/>
              <p:cNvSpPr>
                <a:spLocks noChangeArrowheads="1"/>
              </p:cNvSpPr>
              <p:nvPr/>
            </p:nvSpPr>
            <p:spPr bwMode="auto">
              <a:xfrm>
                <a:off x="5936" y="278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3" name="Rectangle 829"/>
              <p:cNvSpPr>
                <a:spLocks noChangeArrowheads="1"/>
              </p:cNvSpPr>
              <p:nvPr/>
            </p:nvSpPr>
            <p:spPr bwMode="auto">
              <a:xfrm>
                <a:off x="5980" y="278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4" name="Rectangle 830"/>
              <p:cNvSpPr>
                <a:spLocks noChangeArrowheads="1"/>
              </p:cNvSpPr>
              <p:nvPr/>
            </p:nvSpPr>
            <p:spPr bwMode="auto">
              <a:xfrm>
                <a:off x="6022" y="278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5" name="Rectangle 831"/>
              <p:cNvSpPr>
                <a:spLocks noChangeArrowheads="1"/>
              </p:cNvSpPr>
              <p:nvPr/>
            </p:nvSpPr>
            <p:spPr bwMode="auto">
              <a:xfrm>
                <a:off x="5914" y="283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86" name="Rectangle 832"/>
              <p:cNvSpPr>
                <a:spLocks noChangeArrowheads="1"/>
              </p:cNvSpPr>
              <p:nvPr/>
            </p:nvSpPr>
            <p:spPr bwMode="auto">
              <a:xfrm>
                <a:off x="6022" y="283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7" name="Rectangle 833"/>
              <p:cNvSpPr>
                <a:spLocks noChangeArrowheads="1"/>
              </p:cNvSpPr>
              <p:nvPr/>
            </p:nvSpPr>
            <p:spPr bwMode="auto">
              <a:xfrm>
                <a:off x="5914" y="289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88" name="Rectangle 834"/>
              <p:cNvSpPr>
                <a:spLocks noChangeArrowheads="1"/>
              </p:cNvSpPr>
              <p:nvPr/>
            </p:nvSpPr>
            <p:spPr bwMode="auto">
              <a:xfrm>
                <a:off x="5958" y="289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9" name="Rectangle 835"/>
              <p:cNvSpPr>
                <a:spLocks noChangeArrowheads="1"/>
              </p:cNvSpPr>
              <p:nvPr/>
            </p:nvSpPr>
            <p:spPr bwMode="auto">
              <a:xfrm>
                <a:off x="5656" y="2942"/>
                <a:ext cx="14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0" name="Rectangle 836"/>
              <p:cNvSpPr>
                <a:spLocks noChangeArrowheads="1"/>
              </p:cNvSpPr>
              <p:nvPr/>
            </p:nvSpPr>
            <p:spPr bwMode="auto">
              <a:xfrm>
                <a:off x="5806" y="29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1" name="Rectangle 837"/>
              <p:cNvSpPr>
                <a:spLocks noChangeArrowheads="1"/>
              </p:cNvSpPr>
              <p:nvPr/>
            </p:nvSpPr>
            <p:spPr bwMode="auto">
              <a:xfrm>
                <a:off x="5870" y="294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92" name="Rectangle 838"/>
              <p:cNvSpPr>
                <a:spLocks noChangeArrowheads="1"/>
              </p:cNvSpPr>
              <p:nvPr/>
            </p:nvSpPr>
            <p:spPr bwMode="auto">
              <a:xfrm>
                <a:off x="5914" y="294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93" name="Rectangle 839"/>
              <p:cNvSpPr>
                <a:spLocks noChangeArrowheads="1"/>
              </p:cNvSpPr>
              <p:nvPr/>
            </p:nvSpPr>
            <p:spPr bwMode="auto">
              <a:xfrm>
                <a:off x="6022" y="29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4" name="Rectangle 840"/>
              <p:cNvSpPr>
                <a:spLocks noChangeArrowheads="1"/>
              </p:cNvSpPr>
              <p:nvPr/>
            </p:nvSpPr>
            <p:spPr bwMode="auto">
              <a:xfrm>
                <a:off x="5850" y="29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5" name="Rectangle 841"/>
              <p:cNvSpPr>
                <a:spLocks noChangeArrowheads="1"/>
              </p:cNvSpPr>
              <p:nvPr/>
            </p:nvSpPr>
            <p:spPr bwMode="auto">
              <a:xfrm>
                <a:off x="6000" y="299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96" name="Rectangle 842"/>
              <p:cNvSpPr>
                <a:spLocks noChangeArrowheads="1"/>
              </p:cNvSpPr>
              <p:nvPr/>
            </p:nvSpPr>
            <p:spPr bwMode="auto">
              <a:xfrm>
                <a:off x="6022" y="29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7" name="Rectangle 843"/>
              <p:cNvSpPr>
                <a:spLocks noChangeArrowheads="1"/>
              </p:cNvSpPr>
              <p:nvPr/>
            </p:nvSpPr>
            <p:spPr bwMode="auto">
              <a:xfrm>
                <a:off x="5936" y="30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8" name="Rectangle 844"/>
              <p:cNvSpPr>
                <a:spLocks noChangeArrowheads="1"/>
              </p:cNvSpPr>
              <p:nvPr/>
            </p:nvSpPr>
            <p:spPr bwMode="auto">
              <a:xfrm>
                <a:off x="5980" y="30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9" name="Rectangle 845"/>
              <p:cNvSpPr>
                <a:spLocks noChangeArrowheads="1"/>
              </p:cNvSpPr>
              <p:nvPr/>
            </p:nvSpPr>
            <p:spPr bwMode="auto">
              <a:xfrm>
                <a:off x="6022" y="30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0" name="Rectangle 846"/>
              <p:cNvSpPr>
                <a:spLocks noChangeArrowheads="1"/>
              </p:cNvSpPr>
              <p:nvPr/>
            </p:nvSpPr>
            <p:spPr bwMode="auto">
              <a:xfrm>
                <a:off x="5850"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1" name="Rectangle 847"/>
              <p:cNvSpPr>
                <a:spLocks noChangeArrowheads="1"/>
              </p:cNvSpPr>
              <p:nvPr/>
            </p:nvSpPr>
            <p:spPr bwMode="auto">
              <a:xfrm>
                <a:off x="5806"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2" name="Rectangle 848"/>
              <p:cNvSpPr>
                <a:spLocks noChangeArrowheads="1"/>
              </p:cNvSpPr>
              <p:nvPr/>
            </p:nvSpPr>
            <p:spPr bwMode="auto">
              <a:xfrm>
                <a:off x="5958"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3" name="Rectangle 849"/>
              <p:cNvSpPr>
                <a:spLocks noChangeArrowheads="1"/>
              </p:cNvSpPr>
              <p:nvPr/>
            </p:nvSpPr>
            <p:spPr bwMode="auto">
              <a:xfrm>
                <a:off x="5980"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4" name="Rectangle 850"/>
              <p:cNvSpPr>
                <a:spLocks noChangeArrowheads="1"/>
              </p:cNvSpPr>
              <p:nvPr/>
            </p:nvSpPr>
            <p:spPr bwMode="auto">
              <a:xfrm>
                <a:off x="5936" y="31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5" name="Rectangle 851"/>
              <p:cNvSpPr>
                <a:spLocks noChangeArrowheads="1"/>
              </p:cNvSpPr>
              <p:nvPr/>
            </p:nvSpPr>
            <p:spPr bwMode="auto">
              <a:xfrm>
                <a:off x="5892" y="31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6" name="Rectangle 852"/>
              <p:cNvSpPr>
                <a:spLocks noChangeArrowheads="1"/>
              </p:cNvSpPr>
              <p:nvPr/>
            </p:nvSpPr>
            <p:spPr bwMode="auto">
              <a:xfrm>
                <a:off x="6022" y="31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7" name="Rectangle 853"/>
              <p:cNvSpPr>
                <a:spLocks noChangeArrowheads="1"/>
              </p:cNvSpPr>
              <p:nvPr/>
            </p:nvSpPr>
            <p:spPr bwMode="auto">
              <a:xfrm>
                <a:off x="5850" y="319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8" name="Rectangle 854"/>
              <p:cNvSpPr>
                <a:spLocks noChangeArrowheads="1"/>
              </p:cNvSpPr>
              <p:nvPr/>
            </p:nvSpPr>
            <p:spPr bwMode="auto">
              <a:xfrm>
                <a:off x="6022" y="319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9" name="Rectangle 855"/>
              <p:cNvSpPr>
                <a:spLocks noChangeArrowheads="1"/>
              </p:cNvSpPr>
              <p:nvPr/>
            </p:nvSpPr>
            <p:spPr bwMode="auto">
              <a:xfrm>
                <a:off x="5936" y="324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10" name="Rectangle 856"/>
              <p:cNvSpPr>
                <a:spLocks noChangeArrowheads="1"/>
              </p:cNvSpPr>
              <p:nvPr/>
            </p:nvSpPr>
            <p:spPr bwMode="auto">
              <a:xfrm>
                <a:off x="5828" y="324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11" name="Rectangle 857"/>
              <p:cNvSpPr>
                <a:spLocks noChangeArrowheads="1"/>
              </p:cNvSpPr>
              <p:nvPr/>
            </p:nvSpPr>
            <p:spPr bwMode="auto">
              <a:xfrm>
                <a:off x="5892" y="324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12" name="Rectangle 858"/>
              <p:cNvSpPr>
                <a:spLocks noChangeArrowheads="1"/>
              </p:cNvSpPr>
              <p:nvPr/>
            </p:nvSpPr>
            <p:spPr bwMode="auto">
              <a:xfrm>
                <a:off x="5892" y="3294"/>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1013" name="Rectangle 859"/>
              <p:cNvSpPr>
                <a:spLocks noChangeArrowheads="1"/>
              </p:cNvSpPr>
              <p:nvPr/>
            </p:nvSpPr>
            <p:spPr bwMode="auto">
              <a:xfrm>
                <a:off x="6022" y="3294"/>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1014" name="Rectangle 860"/>
              <p:cNvSpPr>
                <a:spLocks noChangeArrowheads="1"/>
              </p:cNvSpPr>
              <p:nvPr/>
            </p:nvSpPr>
            <p:spPr bwMode="auto">
              <a:xfrm>
                <a:off x="5936" y="334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15" name="Rectangle 861"/>
              <p:cNvSpPr>
                <a:spLocks noChangeArrowheads="1"/>
              </p:cNvSpPr>
              <p:nvPr/>
            </p:nvSpPr>
            <p:spPr bwMode="auto">
              <a:xfrm>
                <a:off x="5850" y="334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16" name="Rectangle 862"/>
              <p:cNvSpPr>
                <a:spLocks noChangeArrowheads="1"/>
              </p:cNvSpPr>
              <p:nvPr/>
            </p:nvSpPr>
            <p:spPr bwMode="auto">
              <a:xfrm>
                <a:off x="5784" y="3393"/>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017" name="Rectangle 863"/>
              <p:cNvSpPr>
                <a:spLocks noChangeArrowheads="1"/>
              </p:cNvSpPr>
              <p:nvPr/>
            </p:nvSpPr>
            <p:spPr bwMode="auto">
              <a:xfrm>
                <a:off x="5892" y="3393"/>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018" name="Rectangle 864"/>
              <p:cNvSpPr>
                <a:spLocks noChangeArrowheads="1"/>
              </p:cNvSpPr>
              <p:nvPr/>
            </p:nvSpPr>
            <p:spPr bwMode="auto">
              <a:xfrm>
                <a:off x="6022" y="3393"/>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019" name="Rectangle 865"/>
              <p:cNvSpPr>
                <a:spLocks noChangeArrowheads="1"/>
              </p:cNvSpPr>
              <p:nvPr/>
            </p:nvSpPr>
            <p:spPr bwMode="auto">
              <a:xfrm>
                <a:off x="6022" y="3449"/>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20" name="Rectangle 866"/>
              <p:cNvSpPr>
                <a:spLocks noChangeArrowheads="1"/>
              </p:cNvSpPr>
              <p:nvPr/>
            </p:nvSpPr>
            <p:spPr bwMode="auto">
              <a:xfrm>
                <a:off x="5892" y="350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021" name="Rectangle 867"/>
              <p:cNvSpPr>
                <a:spLocks noChangeArrowheads="1"/>
              </p:cNvSpPr>
              <p:nvPr/>
            </p:nvSpPr>
            <p:spPr bwMode="auto">
              <a:xfrm>
                <a:off x="6022" y="350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022" name="Rectangle 868"/>
              <p:cNvSpPr>
                <a:spLocks noChangeArrowheads="1"/>
              </p:cNvSpPr>
              <p:nvPr/>
            </p:nvSpPr>
            <p:spPr bwMode="auto">
              <a:xfrm>
                <a:off x="5914" y="356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023" name="Rectangle 869"/>
              <p:cNvSpPr>
                <a:spLocks noChangeArrowheads="1"/>
              </p:cNvSpPr>
              <p:nvPr/>
            </p:nvSpPr>
            <p:spPr bwMode="auto">
              <a:xfrm>
                <a:off x="5892" y="3675"/>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024" name="Rectangle 870"/>
              <p:cNvSpPr>
                <a:spLocks noChangeArrowheads="1"/>
              </p:cNvSpPr>
              <p:nvPr/>
            </p:nvSpPr>
            <p:spPr bwMode="auto">
              <a:xfrm>
                <a:off x="6022" y="362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025" name="Freeform 871"/>
              <p:cNvSpPr/>
              <p:nvPr/>
            </p:nvSpPr>
            <p:spPr bwMode="auto">
              <a:xfrm>
                <a:off x="6052" y="1656"/>
                <a:ext cx="154" cy="351"/>
              </a:xfrm>
              <a:custGeom>
                <a:avLst/>
                <a:gdLst>
                  <a:gd name="T0" fmla="*/ 0 w 154"/>
                  <a:gd name="T1" fmla="*/ 0 h 351"/>
                  <a:gd name="T2" fmla="*/ 0 w 154"/>
                  <a:gd name="T3" fmla="*/ 32 h 351"/>
                  <a:gd name="T4" fmla="*/ 154 w 154"/>
                  <a:gd name="T5" fmla="*/ 351 h 351"/>
                  <a:gd name="T6" fmla="*/ 154 w 154"/>
                  <a:gd name="T7" fmla="*/ 335 h 351"/>
                  <a:gd name="T8" fmla="*/ 0 w 154"/>
                  <a:gd name="T9" fmla="*/ 0 h 351"/>
                </a:gdLst>
                <a:ahLst/>
                <a:cxnLst>
                  <a:cxn ang="0">
                    <a:pos x="T0" y="T1"/>
                  </a:cxn>
                  <a:cxn ang="0">
                    <a:pos x="T2" y="T3"/>
                  </a:cxn>
                  <a:cxn ang="0">
                    <a:pos x="T4" y="T5"/>
                  </a:cxn>
                  <a:cxn ang="0">
                    <a:pos x="T6" y="T7"/>
                  </a:cxn>
                  <a:cxn ang="0">
                    <a:pos x="T8" y="T9"/>
                  </a:cxn>
                </a:cxnLst>
                <a:rect l="0" t="0" r="r" b="b"/>
                <a:pathLst>
                  <a:path w="154" h="351">
                    <a:moveTo>
                      <a:pt x="0" y="0"/>
                    </a:moveTo>
                    <a:lnTo>
                      <a:pt x="0" y="32"/>
                    </a:lnTo>
                    <a:lnTo>
                      <a:pt x="154" y="351"/>
                    </a:lnTo>
                    <a:lnTo>
                      <a:pt x="154" y="335"/>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26" name="Freeform 872"/>
              <p:cNvSpPr/>
              <p:nvPr/>
            </p:nvSpPr>
            <p:spPr bwMode="auto">
              <a:xfrm>
                <a:off x="6052" y="1712"/>
                <a:ext cx="54" cy="136"/>
              </a:xfrm>
              <a:custGeom>
                <a:avLst/>
                <a:gdLst>
                  <a:gd name="T0" fmla="*/ 0 w 54"/>
                  <a:gd name="T1" fmla="*/ 0 h 136"/>
                  <a:gd name="T2" fmla="*/ 54 w 54"/>
                  <a:gd name="T3" fmla="*/ 110 h 136"/>
                  <a:gd name="T4" fmla="*/ 54 w 54"/>
                  <a:gd name="T5" fmla="*/ 136 h 136"/>
                  <a:gd name="T6" fmla="*/ 0 w 54"/>
                  <a:gd name="T7" fmla="*/ 32 h 136"/>
                  <a:gd name="T8" fmla="*/ 0 w 54"/>
                  <a:gd name="T9" fmla="*/ 0 h 136"/>
                </a:gdLst>
                <a:ahLst/>
                <a:cxnLst>
                  <a:cxn ang="0">
                    <a:pos x="T0" y="T1"/>
                  </a:cxn>
                  <a:cxn ang="0">
                    <a:pos x="T2" y="T3"/>
                  </a:cxn>
                  <a:cxn ang="0">
                    <a:pos x="T4" y="T5"/>
                  </a:cxn>
                  <a:cxn ang="0">
                    <a:pos x="T6" y="T7"/>
                  </a:cxn>
                  <a:cxn ang="0">
                    <a:pos x="T8" y="T9"/>
                  </a:cxn>
                </a:cxnLst>
                <a:rect l="0" t="0" r="r" b="b"/>
                <a:pathLst>
                  <a:path w="54" h="136">
                    <a:moveTo>
                      <a:pt x="0" y="0"/>
                    </a:moveTo>
                    <a:lnTo>
                      <a:pt x="54" y="110"/>
                    </a:lnTo>
                    <a:lnTo>
                      <a:pt x="54" y="136"/>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27" name="Freeform 873"/>
              <p:cNvSpPr/>
              <p:nvPr/>
            </p:nvSpPr>
            <p:spPr bwMode="auto">
              <a:xfrm>
                <a:off x="6122" y="1854"/>
                <a:ext cx="48" cy="119"/>
              </a:xfrm>
              <a:custGeom>
                <a:avLst/>
                <a:gdLst>
                  <a:gd name="T0" fmla="*/ 48 w 48"/>
                  <a:gd name="T1" fmla="*/ 100 h 119"/>
                  <a:gd name="T2" fmla="*/ 48 w 48"/>
                  <a:gd name="T3" fmla="*/ 119 h 119"/>
                  <a:gd name="T4" fmla="*/ 0 w 48"/>
                  <a:gd name="T5" fmla="*/ 24 h 119"/>
                  <a:gd name="T6" fmla="*/ 0 w 48"/>
                  <a:gd name="T7" fmla="*/ 0 h 119"/>
                  <a:gd name="T8" fmla="*/ 48 w 48"/>
                  <a:gd name="T9" fmla="*/ 100 h 119"/>
                </a:gdLst>
                <a:ahLst/>
                <a:cxnLst>
                  <a:cxn ang="0">
                    <a:pos x="T0" y="T1"/>
                  </a:cxn>
                  <a:cxn ang="0">
                    <a:pos x="T2" y="T3"/>
                  </a:cxn>
                  <a:cxn ang="0">
                    <a:pos x="T4" y="T5"/>
                  </a:cxn>
                  <a:cxn ang="0">
                    <a:pos x="T6" y="T7"/>
                  </a:cxn>
                  <a:cxn ang="0">
                    <a:pos x="T8" y="T9"/>
                  </a:cxn>
                </a:cxnLst>
                <a:rect l="0" t="0" r="r" b="b"/>
                <a:pathLst>
                  <a:path w="48" h="119">
                    <a:moveTo>
                      <a:pt x="48" y="100"/>
                    </a:moveTo>
                    <a:lnTo>
                      <a:pt x="48" y="119"/>
                    </a:lnTo>
                    <a:lnTo>
                      <a:pt x="0" y="24"/>
                    </a:lnTo>
                    <a:lnTo>
                      <a:pt x="0" y="0"/>
                    </a:lnTo>
                    <a:lnTo>
                      <a:pt x="48" y="100"/>
                    </a:lnTo>
                    <a:close/>
                  </a:path>
                </a:pathLst>
              </a:custGeom>
              <a:grpFill/>
              <a:ln>
                <a:noFill/>
              </a:ln>
            </p:spPr>
            <p:txBody>
              <a:bodyPr vert="horz" wrap="square" lIns="91440" tIns="45720" rIns="91440" bIns="45720" numCol="1" anchor="t" anchorCtr="0" compatLnSpc="1"/>
              <a:lstStyle/>
              <a:p>
                <a:endParaRPr lang="zh-CN" altLang="en-US"/>
              </a:p>
            </p:txBody>
          </p:sp>
          <p:sp>
            <p:nvSpPr>
              <p:cNvPr id="1028" name="Freeform 874"/>
              <p:cNvSpPr/>
              <p:nvPr/>
            </p:nvSpPr>
            <p:spPr bwMode="auto">
              <a:xfrm>
                <a:off x="6186" y="1985"/>
                <a:ext cx="20" cy="56"/>
              </a:xfrm>
              <a:custGeom>
                <a:avLst/>
                <a:gdLst>
                  <a:gd name="T0" fmla="*/ 20 w 20"/>
                  <a:gd name="T1" fmla="*/ 40 h 56"/>
                  <a:gd name="T2" fmla="*/ 20 w 20"/>
                  <a:gd name="T3" fmla="*/ 56 h 56"/>
                  <a:gd name="T4" fmla="*/ 0 w 20"/>
                  <a:gd name="T5" fmla="*/ 18 h 56"/>
                  <a:gd name="T6" fmla="*/ 0 w 20"/>
                  <a:gd name="T7" fmla="*/ 0 h 56"/>
                  <a:gd name="T8" fmla="*/ 20 w 20"/>
                  <a:gd name="T9" fmla="*/ 40 h 56"/>
                </a:gdLst>
                <a:ahLst/>
                <a:cxnLst>
                  <a:cxn ang="0">
                    <a:pos x="T0" y="T1"/>
                  </a:cxn>
                  <a:cxn ang="0">
                    <a:pos x="T2" y="T3"/>
                  </a:cxn>
                  <a:cxn ang="0">
                    <a:pos x="T4" y="T5"/>
                  </a:cxn>
                  <a:cxn ang="0">
                    <a:pos x="T6" y="T7"/>
                  </a:cxn>
                  <a:cxn ang="0">
                    <a:pos x="T8" y="T9"/>
                  </a:cxn>
                </a:cxnLst>
                <a:rect l="0" t="0" r="r" b="b"/>
                <a:pathLst>
                  <a:path w="20" h="56">
                    <a:moveTo>
                      <a:pt x="20" y="40"/>
                    </a:moveTo>
                    <a:lnTo>
                      <a:pt x="20" y="56"/>
                    </a:lnTo>
                    <a:lnTo>
                      <a:pt x="0" y="18"/>
                    </a:lnTo>
                    <a:lnTo>
                      <a:pt x="0" y="0"/>
                    </a:lnTo>
                    <a:lnTo>
                      <a:pt x="20" y="40"/>
                    </a:lnTo>
                    <a:close/>
                  </a:path>
                </a:pathLst>
              </a:custGeom>
              <a:grpFill/>
              <a:ln>
                <a:noFill/>
              </a:ln>
            </p:spPr>
            <p:txBody>
              <a:bodyPr vert="horz" wrap="square" lIns="91440" tIns="45720" rIns="91440" bIns="45720" numCol="1" anchor="t" anchorCtr="0" compatLnSpc="1"/>
              <a:lstStyle/>
              <a:p>
                <a:endParaRPr lang="zh-CN" altLang="en-US"/>
              </a:p>
            </p:txBody>
          </p:sp>
          <p:sp>
            <p:nvSpPr>
              <p:cNvPr id="1029" name="Freeform 875"/>
              <p:cNvSpPr/>
              <p:nvPr/>
            </p:nvSpPr>
            <p:spPr bwMode="auto">
              <a:xfrm>
                <a:off x="6052" y="1768"/>
                <a:ext cx="154" cy="307"/>
              </a:xfrm>
              <a:custGeom>
                <a:avLst/>
                <a:gdLst>
                  <a:gd name="T0" fmla="*/ 0 w 154"/>
                  <a:gd name="T1" fmla="*/ 0 h 307"/>
                  <a:gd name="T2" fmla="*/ 0 w 154"/>
                  <a:gd name="T3" fmla="*/ 32 h 307"/>
                  <a:gd name="T4" fmla="*/ 154 w 154"/>
                  <a:gd name="T5" fmla="*/ 307 h 307"/>
                  <a:gd name="T6" fmla="*/ 154 w 154"/>
                  <a:gd name="T7" fmla="*/ 291 h 307"/>
                  <a:gd name="T8" fmla="*/ 0 w 154"/>
                  <a:gd name="T9" fmla="*/ 0 h 307"/>
                </a:gdLst>
                <a:ahLst/>
                <a:cxnLst>
                  <a:cxn ang="0">
                    <a:pos x="T0" y="T1"/>
                  </a:cxn>
                  <a:cxn ang="0">
                    <a:pos x="T2" y="T3"/>
                  </a:cxn>
                  <a:cxn ang="0">
                    <a:pos x="T4" y="T5"/>
                  </a:cxn>
                  <a:cxn ang="0">
                    <a:pos x="T6" y="T7"/>
                  </a:cxn>
                  <a:cxn ang="0">
                    <a:pos x="T8" y="T9"/>
                  </a:cxn>
                </a:cxnLst>
                <a:rect l="0" t="0" r="r" b="b"/>
                <a:pathLst>
                  <a:path w="154" h="307">
                    <a:moveTo>
                      <a:pt x="0" y="0"/>
                    </a:moveTo>
                    <a:lnTo>
                      <a:pt x="0" y="32"/>
                    </a:lnTo>
                    <a:lnTo>
                      <a:pt x="154" y="307"/>
                    </a:lnTo>
                    <a:lnTo>
                      <a:pt x="154" y="291"/>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30" name="Freeform 876"/>
              <p:cNvSpPr/>
              <p:nvPr/>
            </p:nvSpPr>
            <p:spPr bwMode="auto">
              <a:xfrm>
                <a:off x="6052" y="1824"/>
                <a:ext cx="16" cy="60"/>
              </a:xfrm>
              <a:custGeom>
                <a:avLst/>
                <a:gdLst>
                  <a:gd name="T0" fmla="*/ 0 w 16"/>
                  <a:gd name="T1" fmla="*/ 0 h 60"/>
                  <a:gd name="T2" fmla="*/ 16 w 16"/>
                  <a:gd name="T3" fmla="*/ 30 h 60"/>
                  <a:gd name="T4" fmla="*/ 16 w 16"/>
                  <a:gd name="T5" fmla="*/ 60 h 60"/>
                  <a:gd name="T6" fmla="*/ 0 w 16"/>
                  <a:gd name="T7" fmla="*/ 32 h 60"/>
                  <a:gd name="T8" fmla="*/ 0 w 16"/>
                  <a:gd name="T9" fmla="*/ 0 h 60"/>
                </a:gdLst>
                <a:ahLst/>
                <a:cxnLst>
                  <a:cxn ang="0">
                    <a:pos x="T0" y="T1"/>
                  </a:cxn>
                  <a:cxn ang="0">
                    <a:pos x="T2" y="T3"/>
                  </a:cxn>
                  <a:cxn ang="0">
                    <a:pos x="T4" y="T5"/>
                  </a:cxn>
                  <a:cxn ang="0">
                    <a:pos x="T6" y="T7"/>
                  </a:cxn>
                  <a:cxn ang="0">
                    <a:pos x="T8" y="T9"/>
                  </a:cxn>
                </a:cxnLst>
                <a:rect l="0" t="0" r="r" b="b"/>
                <a:pathLst>
                  <a:path w="16" h="60">
                    <a:moveTo>
                      <a:pt x="0" y="0"/>
                    </a:moveTo>
                    <a:lnTo>
                      <a:pt x="16" y="30"/>
                    </a:lnTo>
                    <a:lnTo>
                      <a:pt x="16" y="6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31" name="Freeform 877"/>
              <p:cNvSpPr/>
              <p:nvPr/>
            </p:nvSpPr>
            <p:spPr bwMode="auto">
              <a:xfrm>
                <a:off x="6084" y="1882"/>
                <a:ext cx="34" cy="85"/>
              </a:xfrm>
              <a:custGeom>
                <a:avLst/>
                <a:gdLst>
                  <a:gd name="T0" fmla="*/ 34 w 34"/>
                  <a:gd name="T1" fmla="*/ 60 h 85"/>
                  <a:gd name="T2" fmla="*/ 34 w 34"/>
                  <a:gd name="T3" fmla="*/ 85 h 85"/>
                  <a:gd name="T4" fmla="*/ 0 w 34"/>
                  <a:gd name="T5" fmla="*/ 28 h 85"/>
                  <a:gd name="T6" fmla="*/ 0 w 34"/>
                  <a:gd name="T7" fmla="*/ 0 h 85"/>
                  <a:gd name="T8" fmla="*/ 34 w 34"/>
                  <a:gd name="T9" fmla="*/ 60 h 85"/>
                </a:gdLst>
                <a:ahLst/>
                <a:cxnLst>
                  <a:cxn ang="0">
                    <a:pos x="T0" y="T1"/>
                  </a:cxn>
                  <a:cxn ang="0">
                    <a:pos x="T2" y="T3"/>
                  </a:cxn>
                  <a:cxn ang="0">
                    <a:pos x="T4" y="T5"/>
                  </a:cxn>
                  <a:cxn ang="0">
                    <a:pos x="T6" y="T7"/>
                  </a:cxn>
                  <a:cxn ang="0">
                    <a:pos x="T8" y="T9"/>
                  </a:cxn>
                </a:cxnLst>
                <a:rect l="0" t="0" r="r" b="b"/>
                <a:pathLst>
                  <a:path w="34" h="85">
                    <a:moveTo>
                      <a:pt x="34" y="60"/>
                    </a:moveTo>
                    <a:lnTo>
                      <a:pt x="34" y="85"/>
                    </a:lnTo>
                    <a:lnTo>
                      <a:pt x="0" y="28"/>
                    </a:lnTo>
                    <a:lnTo>
                      <a:pt x="0" y="0"/>
                    </a:lnTo>
                    <a:lnTo>
                      <a:pt x="34" y="60"/>
                    </a:lnTo>
                    <a:close/>
                  </a:path>
                </a:pathLst>
              </a:custGeom>
              <a:grpFill/>
              <a:ln>
                <a:noFill/>
              </a:ln>
            </p:spPr>
            <p:txBody>
              <a:bodyPr vert="horz" wrap="square" lIns="91440" tIns="45720" rIns="91440" bIns="45720" numCol="1" anchor="t" anchorCtr="0" compatLnSpc="1"/>
              <a:lstStyle/>
              <a:p>
                <a:endParaRPr lang="zh-CN" altLang="en-US"/>
              </a:p>
            </p:txBody>
          </p:sp>
          <p:sp>
            <p:nvSpPr>
              <p:cNvPr id="1032" name="Freeform 878"/>
              <p:cNvSpPr/>
              <p:nvPr/>
            </p:nvSpPr>
            <p:spPr bwMode="auto">
              <a:xfrm>
                <a:off x="6172" y="2039"/>
                <a:ext cx="10" cy="36"/>
              </a:xfrm>
              <a:custGeom>
                <a:avLst/>
                <a:gdLst>
                  <a:gd name="T0" fmla="*/ 0 w 10"/>
                  <a:gd name="T1" fmla="*/ 0 h 36"/>
                  <a:gd name="T2" fmla="*/ 10 w 10"/>
                  <a:gd name="T3" fmla="*/ 18 h 36"/>
                  <a:gd name="T4" fmla="*/ 10 w 10"/>
                  <a:gd name="T5" fmla="*/ 36 h 36"/>
                  <a:gd name="T6" fmla="*/ 0 w 10"/>
                  <a:gd name="T7" fmla="*/ 18 h 36"/>
                  <a:gd name="T8" fmla="*/ 0 w 10"/>
                  <a:gd name="T9" fmla="*/ 0 h 36"/>
                </a:gdLst>
                <a:ahLst/>
                <a:cxnLst>
                  <a:cxn ang="0">
                    <a:pos x="T0" y="T1"/>
                  </a:cxn>
                  <a:cxn ang="0">
                    <a:pos x="T2" y="T3"/>
                  </a:cxn>
                  <a:cxn ang="0">
                    <a:pos x="T4" y="T5"/>
                  </a:cxn>
                  <a:cxn ang="0">
                    <a:pos x="T6" y="T7"/>
                  </a:cxn>
                  <a:cxn ang="0">
                    <a:pos x="T8" y="T9"/>
                  </a:cxn>
                </a:cxnLst>
                <a:rect l="0" t="0" r="r" b="b"/>
                <a:pathLst>
                  <a:path w="10" h="36">
                    <a:moveTo>
                      <a:pt x="0" y="0"/>
                    </a:moveTo>
                    <a:lnTo>
                      <a:pt x="10" y="18"/>
                    </a:lnTo>
                    <a:lnTo>
                      <a:pt x="10" y="36"/>
                    </a:lnTo>
                    <a:lnTo>
                      <a:pt x="0" y="1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33" name="Freeform 879"/>
              <p:cNvSpPr/>
              <p:nvPr/>
            </p:nvSpPr>
            <p:spPr bwMode="auto">
              <a:xfrm>
                <a:off x="6198" y="2083"/>
                <a:ext cx="8" cy="30"/>
              </a:xfrm>
              <a:custGeom>
                <a:avLst/>
                <a:gdLst>
                  <a:gd name="T0" fmla="*/ 8 w 8"/>
                  <a:gd name="T1" fmla="*/ 14 h 30"/>
                  <a:gd name="T2" fmla="*/ 8 w 8"/>
                  <a:gd name="T3" fmla="*/ 30 h 30"/>
                  <a:gd name="T4" fmla="*/ 0 w 8"/>
                  <a:gd name="T5" fmla="*/ 16 h 30"/>
                  <a:gd name="T6" fmla="*/ 0 w 8"/>
                  <a:gd name="T7" fmla="*/ 0 h 30"/>
                  <a:gd name="T8" fmla="*/ 8 w 8"/>
                  <a:gd name="T9" fmla="*/ 14 h 30"/>
                </a:gdLst>
                <a:ahLst/>
                <a:cxnLst>
                  <a:cxn ang="0">
                    <a:pos x="T0" y="T1"/>
                  </a:cxn>
                  <a:cxn ang="0">
                    <a:pos x="T2" y="T3"/>
                  </a:cxn>
                  <a:cxn ang="0">
                    <a:pos x="T4" y="T5"/>
                  </a:cxn>
                  <a:cxn ang="0">
                    <a:pos x="T6" y="T7"/>
                  </a:cxn>
                  <a:cxn ang="0">
                    <a:pos x="T8" y="T9"/>
                  </a:cxn>
                </a:cxnLst>
                <a:rect l="0" t="0" r="r" b="b"/>
                <a:pathLst>
                  <a:path w="8" h="30">
                    <a:moveTo>
                      <a:pt x="8" y="14"/>
                    </a:moveTo>
                    <a:lnTo>
                      <a:pt x="8" y="30"/>
                    </a:lnTo>
                    <a:lnTo>
                      <a:pt x="0" y="16"/>
                    </a:lnTo>
                    <a:lnTo>
                      <a:pt x="0" y="0"/>
                    </a:lnTo>
                    <a:lnTo>
                      <a:pt x="8" y="14"/>
                    </a:lnTo>
                    <a:close/>
                  </a:path>
                </a:pathLst>
              </a:custGeom>
              <a:grpFill/>
              <a:ln>
                <a:noFill/>
              </a:ln>
            </p:spPr>
            <p:txBody>
              <a:bodyPr vert="horz" wrap="square" lIns="91440" tIns="45720" rIns="91440" bIns="45720" numCol="1" anchor="t" anchorCtr="0" compatLnSpc="1"/>
              <a:lstStyle/>
              <a:p>
                <a:endParaRPr lang="zh-CN" altLang="en-US"/>
              </a:p>
            </p:txBody>
          </p:sp>
          <p:sp>
            <p:nvSpPr>
              <p:cNvPr id="1034" name="Freeform 880"/>
              <p:cNvSpPr/>
              <p:nvPr/>
            </p:nvSpPr>
            <p:spPr bwMode="auto">
              <a:xfrm>
                <a:off x="6052" y="1880"/>
                <a:ext cx="34" cy="87"/>
              </a:xfrm>
              <a:custGeom>
                <a:avLst/>
                <a:gdLst>
                  <a:gd name="T0" fmla="*/ 34 w 34"/>
                  <a:gd name="T1" fmla="*/ 58 h 87"/>
                  <a:gd name="T2" fmla="*/ 34 w 34"/>
                  <a:gd name="T3" fmla="*/ 87 h 87"/>
                  <a:gd name="T4" fmla="*/ 0 w 34"/>
                  <a:gd name="T5" fmla="*/ 32 h 87"/>
                  <a:gd name="T6" fmla="*/ 0 w 34"/>
                  <a:gd name="T7" fmla="*/ 0 h 87"/>
                  <a:gd name="T8" fmla="*/ 34 w 34"/>
                  <a:gd name="T9" fmla="*/ 58 h 87"/>
                </a:gdLst>
                <a:ahLst/>
                <a:cxnLst>
                  <a:cxn ang="0">
                    <a:pos x="T0" y="T1"/>
                  </a:cxn>
                  <a:cxn ang="0">
                    <a:pos x="T2" y="T3"/>
                  </a:cxn>
                  <a:cxn ang="0">
                    <a:pos x="T4" y="T5"/>
                  </a:cxn>
                  <a:cxn ang="0">
                    <a:pos x="T6" y="T7"/>
                  </a:cxn>
                  <a:cxn ang="0">
                    <a:pos x="T8" y="T9"/>
                  </a:cxn>
                </a:cxnLst>
                <a:rect l="0" t="0" r="r" b="b"/>
                <a:pathLst>
                  <a:path w="34" h="87">
                    <a:moveTo>
                      <a:pt x="34" y="58"/>
                    </a:moveTo>
                    <a:lnTo>
                      <a:pt x="34" y="87"/>
                    </a:lnTo>
                    <a:lnTo>
                      <a:pt x="0" y="32"/>
                    </a:lnTo>
                    <a:lnTo>
                      <a:pt x="0" y="0"/>
                    </a:lnTo>
                    <a:lnTo>
                      <a:pt x="34" y="58"/>
                    </a:lnTo>
                    <a:close/>
                  </a:path>
                </a:pathLst>
              </a:custGeom>
              <a:grpFill/>
              <a:ln>
                <a:noFill/>
              </a:ln>
            </p:spPr>
            <p:txBody>
              <a:bodyPr vert="horz" wrap="square" lIns="91440" tIns="45720" rIns="91440" bIns="45720" numCol="1" anchor="t" anchorCtr="0" compatLnSpc="1"/>
              <a:lstStyle/>
              <a:p>
                <a:endParaRPr lang="zh-CN" altLang="en-US"/>
              </a:p>
            </p:txBody>
          </p:sp>
          <p:sp>
            <p:nvSpPr>
              <p:cNvPr id="1035" name="Freeform 881"/>
              <p:cNvSpPr/>
              <p:nvPr/>
            </p:nvSpPr>
            <p:spPr bwMode="auto">
              <a:xfrm>
                <a:off x="6052" y="1940"/>
                <a:ext cx="58" cy="115"/>
              </a:xfrm>
              <a:custGeom>
                <a:avLst/>
                <a:gdLst>
                  <a:gd name="T0" fmla="*/ 58 w 58"/>
                  <a:gd name="T1" fmla="*/ 89 h 115"/>
                  <a:gd name="T2" fmla="*/ 58 w 58"/>
                  <a:gd name="T3" fmla="*/ 115 h 115"/>
                  <a:gd name="T4" fmla="*/ 0 w 58"/>
                  <a:gd name="T5" fmla="*/ 33 h 115"/>
                  <a:gd name="T6" fmla="*/ 0 w 58"/>
                  <a:gd name="T7" fmla="*/ 0 h 115"/>
                  <a:gd name="T8" fmla="*/ 58 w 58"/>
                  <a:gd name="T9" fmla="*/ 89 h 115"/>
                </a:gdLst>
                <a:ahLst/>
                <a:cxnLst>
                  <a:cxn ang="0">
                    <a:pos x="T0" y="T1"/>
                  </a:cxn>
                  <a:cxn ang="0">
                    <a:pos x="T2" y="T3"/>
                  </a:cxn>
                  <a:cxn ang="0">
                    <a:pos x="T4" y="T5"/>
                  </a:cxn>
                  <a:cxn ang="0">
                    <a:pos x="T6" y="T7"/>
                  </a:cxn>
                  <a:cxn ang="0">
                    <a:pos x="T8" y="T9"/>
                  </a:cxn>
                </a:cxnLst>
                <a:rect l="0" t="0" r="r" b="b"/>
                <a:pathLst>
                  <a:path w="58" h="115">
                    <a:moveTo>
                      <a:pt x="58" y="89"/>
                    </a:moveTo>
                    <a:lnTo>
                      <a:pt x="58" y="115"/>
                    </a:lnTo>
                    <a:lnTo>
                      <a:pt x="0" y="33"/>
                    </a:lnTo>
                    <a:lnTo>
                      <a:pt x="0" y="0"/>
                    </a:lnTo>
                    <a:lnTo>
                      <a:pt x="58" y="89"/>
                    </a:lnTo>
                    <a:close/>
                  </a:path>
                </a:pathLst>
              </a:custGeom>
              <a:grpFill/>
              <a:ln>
                <a:noFill/>
              </a:ln>
            </p:spPr>
            <p:txBody>
              <a:bodyPr vert="horz" wrap="square" lIns="91440" tIns="45720" rIns="91440" bIns="45720" numCol="1" anchor="t" anchorCtr="0" compatLnSpc="1"/>
              <a:lstStyle/>
              <a:p>
                <a:endParaRPr lang="zh-CN" altLang="en-US"/>
              </a:p>
            </p:txBody>
          </p:sp>
          <p:sp>
            <p:nvSpPr>
              <p:cNvPr id="1036" name="Freeform 882"/>
              <p:cNvSpPr/>
              <p:nvPr/>
            </p:nvSpPr>
            <p:spPr bwMode="auto">
              <a:xfrm>
                <a:off x="6170" y="2117"/>
                <a:ext cx="36" cy="70"/>
              </a:xfrm>
              <a:custGeom>
                <a:avLst/>
                <a:gdLst>
                  <a:gd name="T0" fmla="*/ 36 w 36"/>
                  <a:gd name="T1" fmla="*/ 56 h 70"/>
                  <a:gd name="T2" fmla="*/ 36 w 36"/>
                  <a:gd name="T3" fmla="*/ 70 h 70"/>
                  <a:gd name="T4" fmla="*/ 0 w 36"/>
                  <a:gd name="T5" fmla="*/ 20 h 70"/>
                  <a:gd name="T6" fmla="*/ 0 w 36"/>
                  <a:gd name="T7" fmla="*/ 0 h 70"/>
                  <a:gd name="T8" fmla="*/ 36 w 36"/>
                  <a:gd name="T9" fmla="*/ 56 h 70"/>
                </a:gdLst>
                <a:ahLst/>
                <a:cxnLst>
                  <a:cxn ang="0">
                    <a:pos x="T0" y="T1"/>
                  </a:cxn>
                  <a:cxn ang="0">
                    <a:pos x="T2" y="T3"/>
                  </a:cxn>
                  <a:cxn ang="0">
                    <a:pos x="T4" y="T5"/>
                  </a:cxn>
                  <a:cxn ang="0">
                    <a:pos x="T6" y="T7"/>
                  </a:cxn>
                  <a:cxn ang="0">
                    <a:pos x="T8" y="T9"/>
                  </a:cxn>
                </a:cxnLst>
                <a:rect l="0" t="0" r="r" b="b"/>
                <a:pathLst>
                  <a:path w="36" h="70">
                    <a:moveTo>
                      <a:pt x="36" y="56"/>
                    </a:moveTo>
                    <a:lnTo>
                      <a:pt x="36" y="70"/>
                    </a:lnTo>
                    <a:lnTo>
                      <a:pt x="0" y="20"/>
                    </a:lnTo>
                    <a:lnTo>
                      <a:pt x="0" y="0"/>
                    </a:lnTo>
                    <a:lnTo>
                      <a:pt x="36" y="56"/>
                    </a:lnTo>
                    <a:close/>
                  </a:path>
                </a:pathLst>
              </a:custGeom>
              <a:grpFill/>
              <a:ln>
                <a:noFill/>
              </a:ln>
            </p:spPr>
            <p:txBody>
              <a:bodyPr vert="horz" wrap="square" lIns="91440" tIns="45720" rIns="91440" bIns="45720" numCol="1" anchor="t" anchorCtr="0" compatLnSpc="1"/>
              <a:lstStyle/>
              <a:p>
                <a:endParaRPr lang="zh-CN" altLang="en-US"/>
              </a:p>
            </p:txBody>
          </p:sp>
          <p:sp>
            <p:nvSpPr>
              <p:cNvPr id="1037" name="Freeform 883"/>
              <p:cNvSpPr/>
              <p:nvPr/>
            </p:nvSpPr>
            <p:spPr bwMode="auto">
              <a:xfrm>
                <a:off x="6052" y="1993"/>
                <a:ext cx="16" cy="54"/>
              </a:xfrm>
              <a:custGeom>
                <a:avLst/>
                <a:gdLst>
                  <a:gd name="T0" fmla="*/ 0 w 16"/>
                  <a:gd name="T1" fmla="*/ 0 h 54"/>
                  <a:gd name="T2" fmla="*/ 16 w 16"/>
                  <a:gd name="T3" fmla="*/ 24 h 54"/>
                  <a:gd name="T4" fmla="*/ 16 w 16"/>
                  <a:gd name="T5" fmla="*/ 54 h 54"/>
                  <a:gd name="T6" fmla="*/ 0 w 16"/>
                  <a:gd name="T7" fmla="*/ 32 h 54"/>
                  <a:gd name="T8" fmla="*/ 0 w 16"/>
                  <a:gd name="T9" fmla="*/ 0 h 54"/>
                </a:gdLst>
                <a:ahLst/>
                <a:cxnLst>
                  <a:cxn ang="0">
                    <a:pos x="T0" y="T1"/>
                  </a:cxn>
                  <a:cxn ang="0">
                    <a:pos x="T2" y="T3"/>
                  </a:cxn>
                  <a:cxn ang="0">
                    <a:pos x="T4" y="T5"/>
                  </a:cxn>
                  <a:cxn ang="0">
                    <a:pos x="T6" y="T7"/>
                  </a:cxn>
                  <a:cxn ang="0">
                    <a:pos x="T8" y="T9"/>
                  </a:cxn>
                </a:cxnLst>
                <a:rect l="0" t="0" r="r" b="b"/>
                <a:pathLst>
                  <a:path w="16" h="54">
                    <a:moveTo>
                      <a:pt x="0" y="0"/>
                    </a:moveTo>
                    <a:lnTo>
                      <a:pt x="16" y="24"/>
                    </a:lnTo>
                    <a:lnTo>
                      <a:pt x="16" y="5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38" name="Freeform 884"/>
              <p:cNvSpPr/>
              <p:nvPr/>
            </p:nvSpPr>
            <p:spPr bwMode="auto">
              <a:xfrm>
                <a:off x="6084" y="2039"/>
                <a:ext cx="56" cy="102"/>
              </a:xfrm>
              <a:custGeom>
                <a:avLst/>
                <a:gdLst>
                  <a:gd name="T0" fmla="*/ 56 w 56"/>
                  <a:gd name="T1" fmla="*/ 78 h 102"/>
                  <a:gd name="T2" fmla="*/ 56 w 56"/>
                  <a:gd name="T3" fmla="*/ 102 h 102"/>
                  <a:gd name="T4" fmla="*/ 0 w 56"/>
                  <a:gd name="T5" fmla="*/ 28 h 102"/>
                  <a:gd name="T6" fmla="*/ 0 w 56"/>
                  <a:gd name="T7" fmla="*/ 0 h 102"/>
                  <a:gd name="T8" fmla="*/ 56 w 56"/>
                  <a:gd name="T9" fmla="*/ 78 h 102"/>
                </a:gdLst>
                <a:ahLst/>
                <a:cxnLst>
                  <a:cxn ang="0">
                    <a:pos x="T0" y="T1"/>
                  </a:cxn>
                  <a:cxn ang="0">
                    <a:pos x="T2" y="T3"/>
                  </a:cxn>
                  <a:cxn ang="0">
                    <a:pos x="T4" y="T5"/>
                  </a:cxn>
                  <a:cxn ang="0">
                    <a:pos x="T6" y="T7"/>
                  </a:cxn>
                  <a:cxn ang="0">
                    <a:pos x="T8" y="T9"/>
                  </a:cxn>
                </a:cxnLst>
                <a:rect l="0" t="0" r="r" b="b"/>
                <a:pathLst>
                  <a:path w="56" h="102">
                    <a:moveTo>
                      <a:pt x="56" y="78"/>
                    </a:moveTo>
                    <a:lnTo>
                      <a:pt x="56" y="102"/>
                    </a:lnTo>
                    <a:lnTo>
                      <a:pt x="0" y="28"/>
                    </a:lnTo>
                    <a:lnTo>
                      <a:pt x="0" y="0"/>
                    </a:lnTo>
                    <a:lnTo>
                      <a:pt x="56" y="78"/>
                    </a:lnTo>
                    <a:close/>
                  </a:path>
                </a:pathLst>
              </a:custGeom>
              <a:grpFill/>
              <a:ln>
                <a:noFill/>
              </a:ln>
            </p:spPr>
            <p:txBody>
              <a:bodyPr vert="horz" wrap="square" lIns="91440" tIns="45720" rIns="91440" bIns="45720" numCol="1" anchor="t" anchorCtr="0" compatLnSpc="1"/>
              <a:lstStyle/>
              <a:p>
                <a:endParaRPr lang="zh-CN" altLang="en-US"/>
              </a:p>
            </p:txBody>
          </p:sp>
          <p:sp>
            <p:nvSpPr>
              <p:cNvPr id="1039" name="Freeform 885"/>
              <p:cNvSpPr/>
              <p:nvPr/>
            </p:nvSpPr>
            <p:spPr bwMode="auto">
              <a:xfrm>
                <a:off x="6156" y="2139"/>
                <a:ext cx="10" cy="34"/>
              </a:xfrm>
              <a:custGeom>
                <a:avLst/>
                <a:gdLst>
                  <a:gd name="T0" fmla="*/ 0 w 10"/>
                  <a:gd name="T1" fmla="*/ 0 h 34"/>
                  <a:gd name="T2" fmla="*/ 10 w 10"/>
                  <a:gd name="T3" fmla="*/ 14 h 34"/>
                  <a:gd name="T4" fmla="*/ 10 w 10"/>
                  <a:gd name="T5" fmla="*/ 34 h 34"/>
                  <a:gd name="T6" fmla="*/ 0 w 10"/>
                  <a:gd name="T7" fmla="*/ 20 h 34"/>
                  <a:gd name="T8" fmla="*/ 0 w 10"/>
                  <a:gd name="T9" fmla="*/ 0 h 34"/>
                </a:gdLst>
                <a:ahLst/>
                <a:cxnLst>
                  <a:cxn ang="0">
                    <a:pos x="T0" y="T1"/>
                  </a:cxn>
                  <a:cxn ang="0">
                    <a:pos x="T2" y="T3"/>
                  </a:cxn>
                  <a:cxn ang="0">
                    <a:pos x="T4" y="T5"/>
                  </a:cxn>
                  <a:cxn ang="0">
                    <a:pos x="T6" y="T7"/>
                  </a:cxn>
                  <a:cxn ang="0">
                    <a:pos x="T8" y="T9"/>
                  </a:cxn>
                </a:cxnLst>
                <a:rect l="0" t="0" r="r" b="b"/>
                <a:pathLst>
                  <a:path w="10" h="34">
                    <a:moveTo>
                      <a:pt x="0" y="0"/>
                    </a:moveTo>
                    <a:lnTo>
                      <a:pt x="10" y="14"/>
                    </a:lnTo>
                    <a:lnTo>
                      <a:pt x="10" y="34"/>
                    </a:lnTo>
                    <a:lnTo>
                      <a:pt x="0"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40" name="Freeform 886"/>
              <p:cNvSpPr/>
              <p:nvPr/>
            </p:nvSpPr>
            <p:spPr bwMode="auto">
              <a:xfrm>
                <a:off x="6180" y="2173"/>
                <a:ext cx="26" cy="52"/>
              </a:xfrm>
              <a:custGeom>
                <a:avLst/>
                <a:gdLst>
                  <a:gd name="T0" fmla="*/ 26 w 26"/>
                  <a:gd name="T1" fmla="*/ 36 h 52"/>
                  <a:gd name="T2" fmla="*/ 26 w 26"/>
                  <a:gd name="T3" fmla="*/ 52 h 52"/>
                  <a:gd name="T4" fmla="*/ 0 w 26"/>
                  <a:gd name="T5" fmla="*/ 18 h 52"/>
                  <a:gd name="T6" fmla="*/ 0 w 26"/>
                  <a:gd name="T7" fmla="*/ 0 h 52"/>
                  <a:gd name="T8" fmla="*/ 26 w 26"/>
                  <a:gd name="T9" fmla="*/ 36 h 52"/>
                </a:gdLst>
                <a:ahLst/>
                <a:cxnLst>
                  <a:cxn ang="0">
                    <a:pos x="T0" y="T1"/>
                  </a:cxn>
                  <a:cxn ang="0">
                    <a:pos x="T2" y="T3"/>
                  </a:cxn>
                  <a:cxn ang="0">
                    <a:pos x="T4" y="T5"/>
                  </a:cxn>
                  <a:cxn ang="0">
                    <a:pos x="T6" y="T7"/>
                  </a:cxn>
                  <a:cxn ang="0">
                    <a:pos x="T8" y="T9"/>
                  </a:cxn>
                </a:cxnLst>
                <a:rect l="0" t="0" r="r" b="b"/>
                <a:pathLst>
                  <a:path w="26" h="52">
                    <a:moveTo>
                      <a:pt x="26" y="36"/>
                    </a:moveTo>
                    <a:lnTo>
                      <a:pt x="26" y="52"/>
                    </a:lnTo>
                    <a:lnTo>
                      <a:pt x="0" y="18"/>
                    </a:lnTo>
                    <a:lnTo>
                      <a:pt x="0" y="0"/>
                    </a:lnTo>
                    <a:lnTo>
                      <a:pt x="26" y="36"/>
                    </a:lnTo>
                    <a:close/>
                  </a:path>
                </a:pathLst>
              </a:custGeom>
              <a:grpFill/>
              <a:ln>
                <a:noFill/>
              </a:ln>
            </p:spPr>
            <p:txBody>
              <a:bodyPr vert="horz" wrap="square" lIns="91440" tIns="45720" rIns="91440" bIns="45720" numCol="1" anchor="t" anchorCtr="0" compatLnSpc="1"/>
              <a:lstStyle/>
              <a:p>
                <a:endParaRPr lang="zh-CN" altLang="en-US"/>
              </a:p>
            </p:txBody>
          </p:sp>
          <p:sp>
            <p:nvSpPr>
              <p:cNvPr id="1041" name="Freeform 887"/>
              <p:cNvSpPr/>
              <p:nvPr/>
            </p:nvSpPr>
            <p:spPr bwMode="auto">
              <a:xfrm>
                <a:off x="6052" y="2051"/>
                <a:ext cx="48" cy="86"/>
              </a:xfrm>
              <a:custGeom>
                <a:avLst/>
                <a:gdLst>
                  <a:gd name="T0" fmla="*/ 0 w 48"/>
                  <a:gd name="T1" fmla="*/ 0 h 86"/>
                  <a:gd name="T2" fmla="*/ 48 w 48"/>
                  <a:gd name="T3" fmla="*/ 60 h 86"/>
                  <a:gd name="T4" fmla="*/ 48 w 48"/>
                  <a:gd name="T5" fmla="*/ 86 h 86"/>
                  <a:gd name="T6" fmla="*/ 0 w 48"/>
                  <a:gd name="T7" fmla="*/ 30 h 86"/>
                  <a:gd name="T8" fmla="*/ 0 w 48"/>
                  <a:gd name="T9" fmla="*/ 0 h 86"/>
                </a:gdLst>
                <a:ahLst/>
                <a:cxnLst>
                  <a:cxn ang="0">
                    <a:pos x="T0" y="T1"/>
                  </a:cxn>
                  <a:cxn ang="0">
                    <a:pos x="T2" y="T3"/>
                  </a:cxn>
                  <a:cxn ang="0">
                    <a:pos x="T4" y="T5"/>
                  </a:cxn>
                  <a:cxn ang="0">
                    <a:pos x="T6" y="T7"/>
                  </a:cxn>
                  <a:cxn ang="0">
                    <a:pos x="T8" y="T9"/>
                  </a:cxn>
                </a:cxnLst>
                <a:rect l="0" t="0" r="r" b="b"/>
                <a:pathLst>
                  <a:path w="48" h="86">
                    <a:moveTo>
                      <a:pt x="0" y="0"/>
                    </a:moveTo>
                    <a:lnTo>
                      <a:pt x="48" y="60"/>
                    </a:lnTo>
                    <a:lnTo>
                      <a:pt x="48" y="86"/>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42" name="Freeform 888"/>
              <p:cNvSpPr/>
              <p:nvPr/>
            </p:nvSpPr>
            <p:spPr bwMode="auto">
              <a:xfrm>
                <a:off x="6116" y="2131"/>
                <a:ext cx="10" cy="38"/>
              </a:xfrm>
              <a:custGeom>
                <a:avLst/>
                <a:gdLst>
                  <a:gd name="T0" fmla="*/ 10 w 10"/>
                  <a:gd name="T1" fmla="*/ 38 h 38"/>
                  <a:gd name="T2" fmla="*/ 0 w 10"/>
                  <a:gd name="T3" fmla="*/ 24 h 38"/>
                  <a:gd name="T4" fmla="*/ 0 w 10"/>
                  <a:gd name="T5" fmla="*/ 0 h 38"/>
                  <a:gd name="T6" fmla="*/ 10 w 10"/>
                  <a:gd name="T7" fmla="*/ 14 h 38"/>
                  <a:gd name="T8" fmla="*/ 10 w 10"/>
                  <a:gd name="T9" fmla="*/ 36 h 38"/>
                  <a:gd name="T10" fmla="*/ 10 w 10"/>
                  <a:gd name="T11" fmla="*/ 38 h 38"/>
                </a:gdLst>
                <a:ahLst/>
                <a:cxnLst>
                  <a:cxn ang="0">
                    <a:pos x="T0" y="T1"/>
                  </a:cxn>
                  <a:cxn ang="0">
                    <a:pos x="T2" y="T3"/>
                  </a:cxn>
                  <a:cxn ang="0">
                    <a:pos x="T4" y="T5"/>
                  </a:cxn>
                  <a:cxn ang="0">
                    <a:pos x="T6" y="T7"/>
                  </a:cxn>
                  <a:cxn ang="0">
                    <a:pos x="T8" y="T9"/>
                  </a:cxn>
                  <a:cxn ang="0">
                    <a:pos x="T10" y="T11"/>
                  </a:cxn>
                </a:cxnLst>
                <a:rect l="0" t="0" r="r" b="b"/>
                <a:pathLst>
                  <a:path w="10" h="38">
                    <a:moveTo>
                      <a:pt x="10" y="38"/>
                    </a:moveTo>
                    <a:lnTo>
                      <a:pt x="0" y="24"/>
                    </a:lnTo>
                    <a:lnTo>
                      <a:pt x="0" y="0"/>
                    </a:lnTo>
                    <a:lnTo>
                      <a:pt x="10" y="14"/>
                    </a:lnTo>
                    <a:lnTo>
                      <a:pt x="10" y="36"/>
                    </a:lnTo>
                    <a:lnTo>
                      <a:pt x="10" y="38"/>
                    </a:lnTo>
                    <a:close/>
                  </a:path>
                </a:pathLst>
              </a:custGeom>
              <a:grpFill/>
              <a:ln>
                <a:noFill/>
              </a:ln>
            </p:spPr>
            <p:txBody>
              <a:bodyPr vert="horz" wrap="square" lIns="91440" tIns="45720" rIns="91440" bIns="45720" numCol="1" anchor="t" anchorCtr="0" compatLnSpc="1"/>
              <a:lstStyle/>
              <a:p>
                <a:endParaRPr lang="zh-CN" altLang="en-US"/>
              </a:p>
            </p:txBody>
          </p:sp>
          <p:sp>
            <p:nvSpPr>
              <p:cNvPr id="1043" name="Freeform 889"/>
              <p:cNvSpPr/>
              <p:nvPr/>
            </p:nvSpPr>
            <p:spPr bwMode="auto">
              <a:xfrm>
                <a:off x="6140" y="2163"/>
                <a:ext cx="32" cy="60"/>
              </a:xfrm>
              <a:custGeom>
                <a:avLst/>
                <a:gdLst>
                  <a:gd name="T0" fmla="*/ 32 w 32"/>
                  <a:gd name="T1" fmla="*/ 40 h 60"/>
                  <a:gd name="T2" fmla="*/ 32 w 32"/>
                  <a:gd name="T3" fmla="*/ 60 h 60"/>
                  <a:gd name="T4" fmla="*/ 0 w 32"/>
                  <a:gd name="T5" fmla="*/ 22 h 60"/>
                  <a:gd name="T6" fmla="*/ 0 w 32"/>
                  <a:gd name="T7" fmla="*/ 0 h 60"/>
                  <a:gd name="T8" fmla="*/ 32 w 32"/>
                  <a:gd name="T9" fmla="*/ 40 h 60"/>
                </a:gdLst>
                <a:ahLst/>
                <a:cxnLst>
                  <a:cxn ang="0">
                    <a:pos x="T0" y="T1"/>
                  </a:cxn>
                  <a:cxn ang="0">
                    <a:pos x="T2" y="T3"/>
                  </a:cxn>
                  <a:cxn ang="0">
                    <a:pos x="T4" y="T5"/>
                  </a:cxn>
                  <a:cxn ang="0">
                    <a:pos x="T6" y="T7"/>
                  </a:cxn>
                  <a:cxn ang="0">
                    <a:pos x="T8" y="T9"/>
                  </a:cxn>
                </a:cxnLst>
                <a:rect l="0" t="0" r="r" b="b"/>
                <a:pathLst>
                  <a:path w="32" h="60">
                    <a:moveTo>
                      <a:pt x="32" y="40"/>
                    </a:moveTo>
                    <a:lnTo>
                      <a:pt x="32" y="60"/>
                    </a:lnTo>
                    <a:lnTo>
                      <a:pt x="0" y="22"/>
                    </a:lnTo>
                    <a:lnTo>
                      <a:pt x="0" y="0"/>
                    </a:lnTo>
                    <a:lnTo>
                      <a:pt x="32" y="40"/>
                    </a:lnTo>
                    <a:close/>
                  </a:path>
                </a:pathLst>
              </a:custGeom>
              <a:grpFill/>
              <a:ln>
                <a:noFill/>
              </a:ln>
            </p:spPr>
            <p:txBody>
              <a:bodyPr vert="horz" wrap="square" lIns="91440" tIns="45720" rIns="91440" bIns="45720" numCol="1" anchor="t" anchorCtr="0" compatLnSpc="1"/>
              <a:lstStyle/>
              <a:p>
                <a:endParaRPr lang="zh-CN" altLang="en-US"/>
              </a:p>
            </p:txBody>
          </p:sp>
          <p:sp>
            <p:nvSpPr>
              <p:cNvPr id="1044" name="Freeform 890"/>
              <p:cNvSpPr/>
              <p:nvPr/>
            </p:nvSpPr>
            <p:spPr bwMode="auto">
              <a:xfrm>
                <a:off x="6052" y="2107"/>
                <a:ext cx="20" cy="50"/>
              </a:xfrm>
              <a:custGeom>
                <a:avLst/>
                <a:gdLst>
                  <a:gd name="T0" fmla="*/ 0 w 20"/>
                  <a:gd name="T1" fmla="*/ 0 h 50"/>
                  <a:gd name="T2" fmla="*/ 20 w 20"/>
                  <a:gd name="T3" fmla="*/ 22 h 50"/>
                  <a:gd name="T4" fmla="*/ 20 w 20"/>
                  <a:gd name="T5" fmla="*/ 50 h 50"/>
                  <a:gd name="T6" fmla="*/ 0 w 20"/>
                  <a:gd name="T7" fmla="*/ 30 h 50"/>
                  <a:gd name="T8" fmla="*/ 0 w 20"/>
                  <a:gd name="T9" fmla="*/ 0 h 50"/>
                </a:gdLst>
                <a:ahLst/>
                <a:cxnLst>
                  <a:cxn ang="0">
                    <a:pos x="T0" y="T1"/>
                  </a:cxn>
                  <a:cxn ang="0">
                    <a:pos x="T2" y="T3"/>
                  </a:cxn>
                  <a:cxn ang="0">
                    <a:pos x="T4" y="T5"/>
                  </a:cxn>
                  <a:cxn ang="0">
                    <a:pos x="T6" y="T7"/>
                  </a:cxn>
                  <a:cxn ang="0">
                    <a:pos x="T8" y="T9"/>
                  </a:cxn>
                </a:cxnLst>
                <a:rect l="0" t="0" r="r" b="b"/>
                <a:pathLst>
                  <a:path w="20" h="50">
                    <a:moveTo>
                      <a:pt x="0" y="0"/>
                    </a:moveTo>
                    <a:lnTo>
                      <a:pt x="20" y="22"/>
                    </a:lnTo>
                    <a:lnTo>
                      <a:pt x="20" y="50"/>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45" name="Freeform 891"/>
              <p:cNvSpPr/>
              <p:nvPr/>
            </p:nvSpPr>
            <p:spPr bwMode="auto">
              <a:xfrm>
                <a:off x="6118" y="2231"/>
                <a:ext cx="14" cy="38"/>
              </a:xfrm>
              <a:custGeom>
                <a:avLst/>
                <a:gdLst>
                  <a:gd name="T0" fmla="*/ 0 w 14"/>
                  <a:gd name="T1" fmla="*/ 0 h 38"/>
                  <a:gd name="T2" fmla="*/ 14 w 14"/>
                  <a:gd name="T3" fmla="*/ 16 h 38"/>
                  <a:gd name="T4" fmla="*/ 14 w 14"/>
                  <a:gd name="T5" fmla="*/ 38 h 38"/>
                  <a:gd name="T6" fmla="*/ 0 w 14"/>
                  <a:gd name="T7" fmla="*/ 24 h 38"/>
                  <a:gd name="T8" fmla="*/ 0 w 14"/>
                  <a:gd name="T9" fmla="*/ 0 h 38"/>
                </a:gdLst>
                <a:ahLst/>
                <a:cxnLst>
                  <a:cxn ang="0">
                    <a:pos x="T0" y="T1"/>
                  </a:cxn>
                  <a:cxn ang="0">
                    <a:pos x="T2" y="T3"/>
                  </a:cxn>
                  <a:cxn ang="0">
                    <a:pos x="T4" y="T5"/>
                  </a:cxn>
                  <a:cxn ang="0">
                    <a:pos x="T6" y="T7"/>
                  </a:cxn>
                  <a:cxn ang="0">
                    <a:pos x="T8" y="T9"/>
                  </a:cxn>
                </a:cxnLst>
                <a:rect l="0" t="0" r="r" b="b"/>
                <a:pathLst>
                  <a:path w="14" h="38">
                    <a:moveTo>
                      <a:pt x="0" y="0"/>
                    </a:moveTo>
                    <a:lnTo>
                      <a:pt x="14" y="16"/>
                    </a:lnTo>
                    <a:lnTo>
                      <a:pt x="14" y="38"/>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46" name="Freeform 892"/>
              <p:cNvSpPr/>
              <p:nvPr/>
            </p:nvSpPr>
            <p:spPr bwMode="auto">
              <a:xfrm>
                <a:off x="6146" y="2261"/>
                <a:ext cx="60" cy="76"/>
              </a:xfrm>
              <a:custGeom>
                <a:avLst/>
                <a:gdLst>
                  <a:gd name="T0" fmla="*/ 60 w 60"/>
                  <a:gd name="T1" fmla="*/ 60 h 76"/>
                  <a:gd name="T2" fmla="*/ 60 w 60"/>
                  <a:gd name="T3" fmla="*/ 76 h 76"/>
                  <a:gd name="T4" fmla="*/ 2 w 60"/>
                  <a:gd name="T5" fmla="*/ 22 h 76"/>
                  <a:gd name="T6" fmla="*/ 2 w 60"/>
                  <a:gd name="T7" fmla="*/ 2 h 76"/>
                  <a:gd name="T8" fmla="*/ 0 w 60"/>
                  <a:gd name="T9" fmla="*/ 0 h 76"/>
                  <a:gd name="T10" fmla="*/ 60 w 60"/>
                  <a:gd name="T11" fmla="*/ 60 h 76"/>
                </a:gdLst>
                <a:ahLst/>
                <a:cxnLst>
                  <a:cxn ang="0">
                    <a:pos x="T0" y="T1"/>
                  </a:cxn>
                  <a:cxn ang="0">
                    <a:pos x="T2" y="T3"/>
                  </a:cxn>
                  <a:cxn ang="0">
                    <a:pos x="T4" y="T5"/>
                  </a:cxn>
                  <a:cxn ang="0">
                    <a:pos x="T6" y="T7"/>
                  </a:cxn>
                  <a:cxn ang="0">
                    <a:pos x="T8" y="T9"/>
                  </a:cxn>
                  <a:cxn ang="0">
                    <a:pos x="T10" y="T11"/>
                  </a:cxn>
                </a:cxnLst>
                <a:rect l="0" t="0" r="r" b="b"/>
                <a:pathLst>
                  <a:path w="60" h="76">
                    <a:moveTo>
                      <a:pt x="60" y="60"/>
                    </a:moveTo>
                    <a:lnTo>
                      <a:pt x="60" y="76"/>
                    </a:lnTo>
                    <a:lnTo>
                      <a:pt x="2" y="22"/>
                    </a:lnTo>
                    <a:lnTo>
                      <a:pt x="2" y="2"/>
                    </a:lnTo>
                    <a:lnTo>
                      <a:pt x="0" y="0"/>
                    </a:lnTo>
                    <a:lnTo>
                      <a:pt x="60" y="60"/>
                    </a:lnTo>
                    <a:close/>
                  </a:path>
                </a:pathLst>
              </a:custGeom>
              <a:grpFill/>
              <a:ln>
                <a:noFill/>
              </a:ln>
            </p:spPr>
            <p:txBody>
              <a:bodyPr vert="horz" wrap="square" lIns="91440" tIns="45720" rIns="91440" bIns="45720" numCol="1" anchor="t" anchorCtr="0" compatLnSpc="1"/>
              <a:lstStyle/>
              <a:p>
                <a:endParaRPr lang="zh-CN" altLang="en-US"/>
              </a:p>
            </p:txBody>
          </p:sp>
          <p:sp>
            <p:nvSpPr>
              <p:cNvPr id="1047" name="Freeform 893"/>
              <p:cNvSpPr/>
              <p:nvPr/>
            </p:nvSpPr>
            <p:spPr bwMode="auto">
              <a:xfrm>
                <a:off x="6052" y="2219"/>
                <a:ext cx="24" cy="50"/>
              </a:xfrm>
              <a:custGeom>
                <a:avLst/>
                <a:gdLst>
                  <a:gd name="T0" fmla="*/ 0 w 24"/>
                  <a:gd name="T1" fmla="*/ 0 h 50"/>
                  <a:gd name="T2" fmla="*/ 24 w 24"/>
                  <a:gd name="T3" fmla="*/ 22 h 50"/>
                  <a:gd name="T4" fmla="*/ 24 w 24"/>
                  <a:gd name="T5" fmla="*/ 50 h 50"/>
                  <a:gd name="T6" fmla="*/ 0 w 24"/>
                  <a:gd name="T7" fmla="*/ 32 h 50"/>
                  <a:gd name="T8" fmla="*/ 0 w 24"/>
                  <a:gd name="T9" fmla="*/ 0 h 50"/>
                </a:gdLst>
                <a:ahLst/>
                <a:cxnLst>
                  <a:cxn ang="0">
                    <a:pos x="T0" y="T1"/>
                  </a:cxn>
                  <a:cxn ang="0">
                    <a:pos x="T2" y="T3"/>
                  </a:cxn>
                  <a:cxn ang="0">
                    <a:pos x="T4" y="T5"/>
                  </a:cxn>
                  <a:cxn ang="0">
                    <a:pos x="T6" y="T7"/>
                  </a:cxn>
                  <a:cxn ang="0">
                    <a:pos x="T8" y="T9"/>
                  </a:cxn>
                </a:cxnLst>
                <a:rect l="0" t="0" r="r" b="b"/>
                <a:pathLst>
                  <a:path w="24" h="50">
                    <a:moveTo>
                      <a:pt x="0" y="0"/>
                    </a:moveTo>
                    <a:lnTo>
                      <a:pt x="24" y="22"/>
                    </a:lnTo>
                    <a:lnTo>
                      <a:pt x="24" y="5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48" name="Freeform 894"/>
              <p:cNvSpPr/>
              <p:nvPr/>
            </p:nvSpPr>
            <p:spPr bwMode="auto">
              <a:xfrm>
                <a:off x="6192" y="2345"/>
                <a:ext cx="14" cy="28"/>
              </a:xfrm>
              <a:custGeom>
                <a:avLst/>
                <a:gdLst>
                  <a:gd name="T0" fmla="*/ 14 w 14"/>
                  <a:gd name="T1" fmla="*/ 14 h 28"/>
                  <a:gd name="T2" fmla="*/ 14 w 14"/>
                  <a:gd name="T3" fmla="*/ 28 h 28"/>
                  <a:gd name="T4" fmla="*/ 0 w 14"/>
                  <a:gd name="T5" fmla="*/ 18 h 28"/>
                  <a:gd name="T6" fmla="*/ 0 w 14"/>
                  <a:gd name="T7" fmla="*/ 0 h 28"/>
                  <a:gd name="T8" fmla="*/ 14 w 14"/>
                  <a:gd name="T9" fmla="*/ 14 h 28"/>
                </a:gdLst>
                <a:ahLst/>
                <a:cxnLst>
                  <a:cxn ang="0">
                    <a:pos x="T0" y="T1"/>
                  </a:cxn>
                  <a:cxn ang="0">
                    <a:pos x="T2" y="T3"/>
                  </a:cxn>
                  <a:cxn ang="0">
                    <a:pos x="T4" y="T5"/>
                  </a:cxn>
                  <a:cxn ang="0">
                    <a:pos x="T6" y="T7"/>
                  </a:cxn>
                  <a:cxn ang="0">
                    <a:pos x="T8" y="T9"/>
                  </a:cxn>
                </a:cxnLst>
                <a:rect l="0" t="0" r="r" b="b"/>
                <a:pathLst>
                  <a:path w="14" h="28">
                    <a:moveTo>
                      <a:pt x="14" y="14"/>
                    </a:moveTo>
                    <a:lnTo>
                      <a:pt x="14" y="28"/>
                    </a:lnTo>
                    <a:lnTo>
                      <a:pt x="0" y="18"/>
                    </a:lnTo>
                    <a:lnTo>
                      <a:pt x="0" y="0"/>
                    </a:lnTo>
                    <a:lnTo>
                      <a:pt x="14" y="14"/>
                    </a:lnTo>
                    <a:close/>
                  </a:path>
                </a:pathLst>
              </a:custGeom>
              <a:grpFill/>
              <a:ln>
                <a:noFill/>
              </a:ln>
            </p:spPr>
            <p:txBody>
              <a:bodyPr vert="horz" wrap="square" lIns="91440" tIns="45720" rIns="91440" bIns="45720" numCol="1" anchor="t" anchorCtr="0" compatLnSpc="1"/>
              <a:lstStyle/>
              <a:p>
                <a:endParaRPr lang="zh-CN" altLang="en-US"/>
              </a:p>
            </p:txBody>
          </p:sp>
          <p:sp>
            <p:nvSpPr>
              <p:cNvPr id="1049" name="Freeform 895"/>
              <p:cNvSpPr/>
              <p:nvPr/>
            </p:nvSpPr>
            <p:spPr bwMode="auto">
              <a:xfrm>
                <a:off x="6052" y="2275"/>
                <a:ext cx="58" cy="72"/>
              </a:xfrm>
              <a:custGeom>
                <a:avLst/>
                <a:gdLst>
                  <a:gd name="T0" fmla="*/ 0 w 58"/>
                  <a:gd name="T1" fmla="*/ 0 h 72"/>
                  <a:gd name="T2" fmla="*/ 58 w 58"/>
                  <a:gd name="T3" fmla="*/ 46 h 72"/>
                  <a:gd name="T4" fmla="*/ 58 w 58"/>
                  <a:gd name="T5" fmla="*/ 72 h 72"/>
                  <a:gd name="T6" fmla="*/ 0 w 58"/>
                  <a:gd name="T7" fmla="*/ 32 h 72"/>
                  <a:gd name="T8" fmla="*/ 0 w 58"/>
                  <a:gd name="T9" fmla="*/ 0 h 72"/>
                </a:gdLst>
                <a:ahLst/>
                <a:cxnLst>
                  <a:cxn ang="0">
                    <a:pos x="T0" y="T1"/>
                  </a:cxn>
                  <a:cxn ang="0">
                    <a:pos x="T2" y="T3"/>
                  </a:cxn>
                  <a:cxn ang="0">
                    <a:pos x="T4" y="T5"/>
                  </a:cxn>
                  <a:cxn ang="0">
                    <a:pos x="T6" y="T7"/>
                  </a:cxn>
                  <a:cxn ang="0">
                    <a:pos x="T8" y="T9"/>
                  </a:cxn>
                </a:cxnLst>
                <a:rect l="0" t="0" r="r" b="b"/>
                <a:pathLst>
                  <a:path w="58" h="72">
                    <a:moveTo>
                      <a:pt x="0" y="0"/>
                    </a:moveTo>
                    <a:lnTo>
                      <a:pt x="58" y="46"/>
                    </a:lnTo>
                    <a:lnTo>
                      <a:pt x="58" y="72"/>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50" name="Freeform 896"/>
              <p:cNvSpPr/>
              <p:nvPr/>
            </p:nvSpPr>
            <p:spPr bwMode="auto">
              <a:xfrm>
                <a:off x="6124" y="2331"/>
                <a:ext cx="18" cy="36"/>
              </a:xfrm>
              <a:custGeom>
                <a:avLst/>
                <a:gdLst>
                  <a:gd name="T0" fmla="*/ 0 w 18"/>
                  <a:gd name="T1" fmla="*/ 0 h 36"/>
                  <a:gd name="T2" fmla="*/ 18 w 18"/>
                  <a:gd name="T3" fmla="*/ 14 h 36"/>
                  <a:gd name="T4" fmla="*/ 18 w 18"/>
                  <a:gd name="T5" fmla="*/ 36 h 36"/>
                  <a:gd name="T6" fmla="*/ 2 w 18"/>
                  <a:gd name="T7" fmla="*/ 26 h 36"/>
                  <a:gd name="T8" fmla="*/ 2 w 18"/>
                  <a:gd name="T9" fmla="*/ 2 h 36"/>
                  <a:gd name="T10" fmla="*/ 0 w 18"/>
                  <a:gd name="T11" fmla="*/ 0 h 36"/>
                </a:gdLst>
                <a:ahLst/>
                <a:cxnLst>
                  <a:cxn ang="0">
                    <a:pos x="T0" y="T1"/>
                  </a:cxn>
                  <a:cxn ang="0">
                    <a:pos x="T2" y="T3"/>
                  </a:cxn>
                  <a:cxn ang="0">
                    <a:pos x="T4" y="T5"/>
                  </a:cxn>
                  <a:cxn ang="0">
                    <a:pos x="T6" y="T7"/>
                  </a:cxn>
                  <a:cxn ang="0">
                    <a:pos x="T8" y="T9"/>
                  </a:cxn>
                  <a:cxn ang="0">
                    <a:pos x="T10" y="T11"/>
                  </a:cxn>
                </a:cxnLst>
                <a:rect l="0" t="0" r="r" b="b"/>
                <a:pathLst>
                  <a:path w="18" h="36">
                    <a:moveTo>
                      <a:pt x="0" y="0"/>
                    </a:moveTo>
                    <a:lnTo>
                      <a:pt x="18" y="14"/>
                    </a:lnTo>
                    <a:lnTo>
                      <a:pt x="18" y="36"/>
                    </a:lnTo>
                    <a:lnTo>
                      <a:pt x="2" y="26"/>
                    </a:lnTo>
                    <a:lnTo>
                      <a:pt x="2" y="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51" name="Freeform 897"/>
              <p:cNvSpPr/>
              <p:nvPr/>
            </p:nvSpPr>
            <p:spPr bwMode="auto">
              <a:xfrm>
                <a:off x="6158" y="2357"/>
                <a:ext cx="48" cy="54"/>
              </a:xfrm>
              <a:custGeom>
                <a:avLst/>
                <a:gdLst>
                  <a:gd name="T0" fmla="*/ 48 w 48"/>
                  <a:gd name="T1" fmla="*/ 38 h 54"/>
                  <a:gd name="T2" fmla="*/ 48 w 48"/>
                  <a:gd name="T3" fmla="*/ 54 h 54"/>
                  <a:gd name="T4" fmla="*/ 0 w 48"/>
                  <a:gd name="T5" fmla="*/ 20 h 54"/>
                  <a:gd name="T6" fmla="*/ 0 w 48"/>
                  <a:gd name="T7" fmla="*/ 0 h 54"/>
                  <a:gd name="T8" fmla="*/ 48 w 48"/>
                  <a:gd name="T9" fmla="*/ 38 h 54"/>
                </a:gdLst>
                <a:ahLst/>
                <a:cxnLst>
                  <a:cxn ang="0">
                    <a:pos x="T0" y="T1"/>
                  </a:cxn>
                  <a:cxn ang="0">
                    <a:pos x="T2" y="T3"/>
                  </a:cxn>
                  <a:cxn ang="0">
                    <a:pos x="T4" y="T5"/>
                  </a:cxn>
                  <a:cxn ang="0">
                    <a:pos x="T6" y="T7"/>
                  </a:cxn>
                  <a:cxn ang="0">
                    <a:pos x="T8" y="T9"/>
                  </a:cxn>
                </a:cxnLst>
                <a:rect l="0" t="0" r="r" b="b"/>
                <a:pathLst>
                  <a:path w="48" h="54">
                    <a:moveTo>
                      <a:pt x="48" y="38"/>
                    </a:moveTo>
                    <a:lnTo>
                      <a:pt x="48" y="54"/>
                    </a:lnTo>
                    <a:lnTo>
                      <a:pt x="0" y="20"/>
                    </a:lnTo>
                    <a:lnTo>
                      <a:pt x="0" y="0"/>
                    </a:lnTo>
                    <a:lnTo>
                      <a:pt x="48" y="38"/>
                    </a:lnTo>
                    <a:close/>
                  </a:path>
                </a:pathLst>
              </a:custGeom>
              <a:grpFill/>
              <a:ln>
                <a:noFill/>
              </a:ln>
            </p:spPr>
            <p:txBody>
              <a:bodyPr vert="horz" wrap="square" lIns="91440" tIns="45720" rIns="91440" bIns="45720" numCol="1" anchor="t" anchorCtr="0" compatLnSpc="1"/>
              <a:lstStyle/>
              <a:p>
                <a:endParaRPr lang="zh-CN" altLang="en-US"/>
              </a:p>
            </p:txBody>
          </p:sp>
          <p:sp>
            <p:nvSpPr>
              <p:cNvPr id="1052" name="Freeform 898"/>
              <p:cNvSpPr/>
              <p:nvPr/>
            </p:nvSpPr>
            <p:spPr bwMode="auto">
              <a:xfrm>
                <a:off x="6086" y="2353"/>
                <a:ext cx="18" cy="38"/>
              </a:xfrm>
              <a:custGeom>
                <a:avLst/>
                <a:gdLst>
                  <a:gd name="T0" fmla="*/ 18 w 18"/>
                  <a:gd name="T1" fmla="*/ 12 h 38"/>
                  <a:gd name="T2" fmla="*/ 18 w 18"/>
                  <a:gd name="T3" fmla="*/ 38 h 38"/>
                  <a:gd name="T4" fmla="*/ 0 w 18"/>
                  <a:gd name="T5" fmla="*/ 28 h 38"/>
                  <a:gd name="T6" fmla="*/ 0 w 18"/>
                  <a:gd name="T7" fmla="*/ 0 h 38"/>
                  <a:gd name="T8" fmla="*/ 18 w 18"/>
                  <a:gd name="T9" fmla="*/ 12 h 38"/>
                </a:gdLst>
                <a:ahLst/>
                <a:cxnLst>
                  <a:cxn ang="0">
                    <a:pos x="T0" y="T1"/>
                  </a:cxn>
                  <a:cxn ang="0">
                    <a:pos x="T2" y="T3"/>
                  </a:cxn>
                  <a:cxn ang="0">
                    <a:pos x="T4" y="T5"/>
                  </a:cxn>
                  <a:cxn ang="0">
                    <a:pos x="T6" y="T7"/>
                  </a:cxn>
                  <a:cxn ang="0">
                    <a:pos x="T8" y="T9"/>
                  </a:cxn>
                </a:cxnLst>
                <a:rect l="0" t="0" r="r" b="b"/>
                <a:pathLst>
                  <a:path w="18" h="38">
                    <a:moveTo>
                      <a:pt x="18" y="12"/>
                    </a:moveTo>
                    <a:lnTo>
                      <a:pt x="18" y="38"/>
                    </a:lnTo>
                    <a:lnTo>
                      <a:pt x="0" y="28"/>
                    </a:lnTo>
                    <a:lnTo>
                      <a:pt x="0" y="0"/>
                    </a:lnTo>
                    <a:lnTo>
                      <a:pt x="18" y="12"/>
                    </a:lnTo>
                    <a:close/>
                  </a:path>
                </a:pathLst>
              </a:custGeom>
              <a:grpFill/>
              <a:ln>
                <a:noFill/>
              </a:ln>
            </p:spPr>
            <p:txBody>
              <a:bodyPr vert="horz" wrap="square" lIns="91440" tIns="45720" rIns="91440" bIns="45720" numCol="1" anchor="t" anchorCtr="0" compatLnSpc="1"/>
              <a:lstStyle/>
              <a:p>
                <a:endParaRPr lang="zh-CN" altLang="en-US"/>
              </a:p>
            </p:txBody>
          </p:sp>
          <p:sp>
            <p:nvSpPr>
              <p:cNvPr id="1053" name="Freeform 899"/>
              <p:cNvSpPr/>
              <p:nvPr/>
            </p:nvSpPr>
            <p:spPr bwMode="auto">
              <a:xfrm>
                <a:off x="6118" y="2373"/>
                <a:ext cx="88" cy="74"/>
              </a:xfrm>
              <a:custGeom>
                <a:avLst/>
                <a:gdLst>
                  <a:gd name="T0" fmla="*/ 88 w 88"/>
                  <a:gd name="T1" fmla="*/ 58 h 74"/>
                  <a:gd name="T2" fmla="*/ 88 w 88"/>
                  <a:gd name="T3" fmla="*/ 74 h 74"/>
                  <a:gd name="T4" fmla="*/ 66 w 88"/>
                  <a:gd name="T5" fmla="*/ 62 h 74"/>
                  <a:gd name="T6" fmla="*/ 50 w 88"/>
                  <a:gd name="T7" fmla="*/ 52 h 74"/>
                  <a:gd name="T8" fmla="*/ 0 w 88"/>
                  <a:gd name="T9" fmla="*/ 26 h 74"/>
                  <a:gd name="T10" fmla="*/ 0 w 88"/>
                  <a:gd name="T11" fmla="*/ 0 h 74"/>
                  <a:gd name="T12" fmla="*/ 50 w 88"/>
                  <a:gd name="T13" fmla="*/ 34 h 74"/>
                  <a:gd name="T14" fmla="*/ 66 w 88"/>
                  <a:gd name="T15" fmla="*/ 44 h 74"/>
                  <a:gd name="T16" fmla="*/ 88 w 88"/>
                  <a:gd name="T17" fmla="*/ 58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8" h="74">
                    <a:moveTo>
                      <a:pt x="88" y="58"/>
                    </a:moveTo>
                    <a:lnTo>
                      <a:pt x="88" y="74"/>
                    </a:lnTo>
                    <a:lnTo>
                      <a:pt x="66" y="62"/>
                    </a:lnTo>
                    <a:lnTo>
                      <a:pt x="50" y="52"/>
                    </a:lnTo>
                    <a:lnTo>
                      <a:pt x="0" y="26"/>
                    </a:lnTo>
                    <a:lnTo>
                      <a:pt x="0" y="0"/>
                    </a:lnTo>
                    <a:lnTo>
                      <a:pt x="50" y="34"/>
                    </a:lnTo>
                    <a:lnTo>
                      <a:pt x="66" y="44"/>
                    </a:lnTo>
                    <a:lnTo>
                      <a:pt x="88" y="58"/>
                    </a:lnTo>
                    <a:close/>
                  </a:path>
                </a:pathLst>
              </a:custGeom>
              <a:grpFill/>
              <a:ln>
                <a:noFill/>
              </a:ln>
            </p:spPr>
            <p:txBody>
              <a:bodyPr vert="horz" wrap="square" lIns="91440" tIns="45720" rIns="91440" bIns="45720" numCol="1" anchor="t" anchorCtr="0" compatLnSpc="1"/>
              <a:lstStyle/>
              <a:p>
                <a:endParaRPr lang="zh-CN" altLang="en-US"/>
              </a:p>
            </p:txBody>
          </p:sp>
          <p:sp>
            <p:nvSpPr>
              <p:cNvPr id="1054" name="Freeform 900"/>
              <p:cNvSpPr/>
              <p:nvPr/>
            </p:nvSpPr>
            <p:spPr bwMode="auto">
              <a:xfrm>
                <a:off x="6052" y="2387"/>
                <a:ext cx="32" cy="44"/>
              </a:xfrm>
              <a:custGeom>
                <a:avLst/>
                <a:gdLst>
                  <a:gd name="T0" fmla="*/ 0 w 32"/>
                  <a:gd name="T1" fmla="*/ 0 h 44"/>
                  <a:gd name="T2" fmla="*/ 32 w 32"/>
                  <a:gd name="T3" fmla="*/ 16 h 44"/>
                  <a:gd name="T4" fmla="*/ 32 w 32"/>
                  <a:gd name="T5" fmla="*/ 44 h 44"/>
                  <a:gd name="T6" fmla="*/ 0 w 32"/>
                  <a:gd name="T7" fmla="*/ 32 h 44"/>
                  <a:gd name="T8" fmla="*/ 0 w 32"/>
                  <a:gd name="T9" fmla="*/ 0 h 44"/>
                </a:gdLst>
                <a:ahLst/>
                <a:cxnLst>
                  <a:cxn ang="0">
                    <a:pos x="T0" y="T1"/>
                  </a:cxn>
                  <a:cxn ang="0">
                    <a:pos x="T2" y="T3"/>
                  </a:cxn>
                  <a:cxn ang="0">
                    <a:pos x="T4" y="T5"/>
                  </a:cxn>
                  <a:cxn ang="0">
                    <a:pos x="T6" y="T7"/>
                  </a:cxn>
                  <a:cxn ang="0">
                    <a:pos x="T8" y="T9"/>
                  </a:cxn>
                </a:cxnLst>
                <a:rect l="0" t="0" r="r" b="b"/>
                <a:pathLst>
                  <a:path w="32" h="44">
                    <a:moveTo>
                      <a:pt x="0" y="0"/>
                    </a:moveTo>
                    <a:lnTo>
                      <a:pt x="32" y="16"/>
                    </a:lnTo>
                    <a:lnTo>
                      <a:pt x="32" y="4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55" name="Freeform 901"/>
              <p:cNvSpPr/>
              <p:nvPr/>
            </p:nvSpPr>
            <p:spPr bwMode="auto">
              <a:xfrm>
                <a:off x="6098" y="2411"/>
                <a:ext cx="32" cy="40"/>
              </a:xfrm>
              <a:custGeom>
                <a:avLst/>
                <a:gdLst>
                  <a:gd name="T0" fmla="*/ 32 w 32"/>
                  <a:gd name="T1" fmla="*/ 16 h 40"/>
                  <a:gd name="T2" fmla="*/ 32 w 32"/>
                  <a:gd name="T3" fmla="*/ 40 h 40"/>
                  <a:gd name="T4" fmla="*/ 0 w 32"/>
                  <a:gd name="T5" fmla="*/ 26 h 40"/>
                  <a:gd name="T6" fmla="*/ 0 w 32"/>
                  <a:gd name="T7" fmla="*/ 0 h 40"/>
                  <a:gd name="T8" fmla="*/ 32 w 32"/>
                  <a:gd name="T9" fmla="*/ 16 h 40"/>
                </a:gdLst>
                <a:ahLst/>
                <a:cxnLst>
                  <a:cxn ang="0">
                    <a:pos x="T0" y="T1"/>
                  </a:cxn>
                  <a:cxn ang="0">
                    <a:pos x="T2" y="T3"/>
                  </a:cxn>
                  <a:cxn ang="0">
                    <a:pos x="T4" y="T5"/>
                  </a:cxn>
                  <a:cxn ang="0">
                    <a:pos x="T6" y="T7"/>
                  </a:cxn>
                  <a:cxn ang="0">
                    <a:pos x="T8" y="T9"/>
                  </a:cxn>
                </a:cxnLst>
                <a:rect l="0" t="0" r="r" b="b"/>
                <a:pathLst>
                  <a:path w="32" h="40">
                    <a:moveTo>
                      <a:pt x="32" y="16"/>
                    </a:moveTo>
                    <a:lnTo>
                      <a:pt x="32" y="40"/>
                    </a:lnTo>
                    <a:lnTo>
                      <a:pt x="0" y="26"/>
                    </a:lnTo>
                    <a:lnTo>
                      <a:pt x="0" y="0"/>
                    </a:lnTo>
                    <a:lnTo>
                      <a:pt x="32" y="16"/>
                    </a:lnTo>
                    <a:close/>
                  </a:path>
                </a:pathLst>
              </a:custGeom>
              <a:grpFill/>
              <a:ln>
                <a:noFill/>
              </a:ln>
            </p:spPr>
            <p:txBody>
              <a:bodyPr vert="horz" wrap="square" lIns="91440" tIns="45720" rIns="91440" bIns="45720" numCol="1" anchor="t" anchorCtr="0" compatLnSpc="1"/>
              <a:lstStyle/>
              <a:p>
                <a:endParaRPr lang="zh-CN" altLang="en-US"/>
              </a:p>
            </p:txBody>
          </p:sp>
          <p:sp>
            <p:nvSpPr>
              <p:cNvPr id="1056" name="Freeform 902"/>
              <p:cNvSpPr/>
              <p:nvPr/>
            </p:nvSpPr>
            <p:spPr bwMode="auto">
              <a:xfrm>
                <a:off x="6146" y="2435"/>
                <a:ext cx="60" cy="48"/>
              </a:xfrm>
              <a:custGeom>
                <a:avLst/>
                <a:gdLst>
                  <a:gd name="T0" fmla="*/ 60 w 60"/>
                  <a:gd name="T1" fmla="*/ 32 h 48"/>
                  <a:gd name="T2" fmla="*/ 60 w 60"/>
                  <a:gd name="T3" fmla="*/ 48 h 48"/>
                  <a:gd name="T4" fmla="*/ 0 w 60"/>
                  <a:gd name="T5" fmla="*/ 22 h 48"/>
                  <a:gd name="T6" fmla="*/ 0 w 60"/>
                  <a:gd name="T7" fmla="*/ 0 h 48"/>
                  <a:gd name="T8" fmla="*/ 60 w 60"/>
                  <a:gd name="T9" fmla="*/ 32 h 48"/>
                </a:gdLst>
                <a:ahLst/>
                <a:cxnLst>
                  <a:cxn ang="0">
                    <a:pos x="T0" y="T1"/>
                  </a:cxn>
                  <a:cxn ang="0">
                    <a:pos x="T2" y="T3"/>
                  </a:cxn>
                  <a:cxn ang="0">
                    <a:pos x="T4" y="T5"/>
                  </a:cxn>
                  <a:cxn ang="0">
                    <a:pos x="T6" y="T7"/>
                  </a:cxn>
                  <a:cxn ang="0">
                    <a:pos x="T8" y="T9"/>
                  </a:cxn>
                </a:cxnLst>
                <a:rect l="0" t="0" r="r" b="b"/>
                <a:pathLst>
                  <a:path w="60" h="48">
                    <a:moveTo>
                      <a:pt x="60" y="32"/>
                    </a:moveTo>
                    <a:lnTo>
                      <a:pt x="60" y="48"/>
                    </a:lnTo>
                    <a:lnTo>
                      <a:pt x="0" y="22"/>
                    </a:lnTo>
                    <a:lnTo>
                      <a:pt x="0" y="0"/>
                    </a:lnTo>
                    <a:lnTo>
                      <a:pt x="60" y="32"/>
                    </a:lnTo>
                    <a:close/>
                  </a:path>
                </a:pathLst>
              </a:custGeom>
              <a:grpFill/>
              <a:ln>
                <a:noFill/>
              </a:ln>
            </p:spPr>
            <p:txBody>
              <a:bodyPr vert="horz" wrap="square" lIns="91440" tIns="45720" rIns="91440" bIns="45720" numCol="1" anchor="t" anchorCtr="0" compatLnSpc="1"/>
              <a:lstStyle/>
              <a:p>
                <a:endParaRPr lang="zh-CN" altLang="en-US"/>
              </a:p>
            </p:txBody>
          </p:sp>
          <p:sp>
            <p:nvSpPr>
              <p:cNvPr id="1057" name="Freeform 903"/>
              <p:cNvSpPr/>
              <p:nvPr/>
            </p:nvSpPr>
            <p:spPr bwMode="auto">
              <a:xfrm>
                <a:off x="6126" y="2471"/>
                <a:ext cx="42" cy="36"/>
              </a:xfrm>
              <a:custGeom>
                <a:avLst/>
                <a:gdLst>
                  <a:gd name="T0" fmla="*/ 0 w 42"/>
                  <a:gd name="T1" fmla="*/ 0 h 36"/>
                  <a:gd name="T2" fmla="*/ 42 w 42"/>
                  <a:gd name="T3" fmla="*/ 18 h 36"/>
                  <a:gd name="T4" fmla="*/ 42 w 42"/>
                  <a:gd name="T5" fmla="*/ 36 h 36"/>
                  <a:gd name="T6" fmla="*/ 0 w 42"/>
                  <a:gd name="T7" fmla="*/ 24 h 36"/>
                  <a:gd name="T8" fmla="*/ 0 w 42"/>
                  <a:gd name="T9" fmla="*/ 0 h 36"/>
                </a:gdLst>
                <a:ahLst/>
                <a:cxnLst>
                  <a:cxn ang="0">
                    <a:pos x="T0" y="T1"/>
                  </a:cxn>
                  <a:cxn ang="0">
                    <a:pos x="T2" y="T3"/>
                  </a:cxn>
                  <a:cxn ang="0">
                    <a:pos x="T4" y="T5"/>
                  </a:cxn>
                  <a:cxn ang="0">
                    <a:pos x="T6" y="T7"/>
                  </a:cxn>
                  <a:cxn ang="0">
                    <a:pos x="T8" y="T9"/>
                  </a:cxn>
                </a:cxnLst>
                <a:rect l="0" t="0" r="r" b="b"/>
                <a:pathLst>
                  <a:path w="42" h="36">
                    <a:moveTo>
                      <a:pt x="0" y="0"/>
                    </a:moveTo>
                    <a:lnTo>
                      <a:pt x="42" y="18"/>
                    </a:lnTo>
                    <a:lnTo>
                      <a:pt x="42" y="36"/>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58" name="Freeform 904"/>
              <p:cNvSpPr/>
              <p:nvPr/>
            </p:nvSpPr>
            <p:spPr bwMode="auto">
              <a:xfrm>
                <a:off x="6090" y="2509"/>
                <a:ext cx="36" cy="34"/>
              </a:xfrm>
              <a:custGeom>
                <a:avLst/>
                <a:gdLst>
                  <a:gd name="T0" fmla="*/ 0 w 36"/>
                  <a:gd name="T1" fmla="*/ 0 h 34"/>
                  <a:gd name="T2" fmla="*/ 36 w 36"/>
                  <a:gd name="T3" fmla="*/ 10 h 34"/>
                  <a:gd name="T4" fmla="*/ 36 w 36"/>
                  <a:gd name="T5" fmla="*/ 34 h 34"/>
                  <a:gd name="T6" fmla="*/ 0 w 36"/>
                  <a:gd name="T7" fmla="*/ 28 h 34"/>
                  <a:gd name="T8" fmla="*/ 0 w 36"/>
                  <a:gd name="T9" fmla="*/ 0 h 34"/>
                </a:gdLst>
                <a:ahLst/>
                <a:cxnLst>
                  <a:cxn ang="0">
                    <a:pos x="T0" y="T1"/>
                  </a:cxn>
                  <a:cxn ang="0">
                    <a:pos x="T2" y="T3"/>
                  </a:cxn>
                  <a:cxn ang="0">
                    <a:pos x="T4" y="T5"/>
                  </a:cxn>
                  <a:cxn ang="0">
                    <a:pos x="T6" y="T7"/>
                  </a:cxn>
                  <a:cxn ang="0">
                    <a:pos x="T8" y="T9"/>
                  </a:cxn>
                </a:cxnLst>
                <a:rect l="0" t="0" r="r" b="b"/>
                <a:pathLst>
                  <a:path w="36" h="34">
                    <a:moveTo>
                      <a:pt x="0" y="0"/>
                    </a:moveTo>
                    <a:lnTo>
                      <a:pt x="36" y="10"/>
                    </a:lnTo>
                    <a:lnTo>
                      <a:pt x="36" y="34"/>
                    </a:lnTo>
                    <a:lnTo>
                      <a:pt x="0" y="2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59" name="Freeform 905"/>
              <p:cNvSpPr/>
              <p:nvPr/>
            </p:nvSpPr>
            <p:spPr bwMode="auto">
              <a:xfrm>
                <a:off x="6140" y="2523"/>
                <a:ext cx="20" cy="24"/>
              </a:xfrm>
              <a:custGeom>
                <a:avLst/>
                <a:gdLst>
                  <a:gd name="T0" fmla="*/ 0 w 20"/>
                  <a:gd name="T1" fmla="*/ 0 h 24"/>
                  <a:gd name="T2" fmla="*/ 20 w 20"/>
                  <a:gd name="T3" fmla="*/ 4 h 24"/>
                  <a:gd name="T4" fmla="*/ 20 w 20"/>
                  <a:gd name="T5" fmla="*/ 24 h 24"/>
                  <a:gd name="T6" fmla="*/ 0 w 20"/>
                  <a:gd name="T7" fmla="*/ 22 h 24"/>
                  <a:gd name="T8" fmla="*/ 0 w 20"/>
                  <a:gd name="T9" fmla="*/ 0 h 24"/>
                </a:gdLst>
                <a:ahLst/>
                <a:cxnLst>
                  <a:cxn ang="0">
                    <a:pos x="T0" y="T1"/>
                  </a:cxn>
                  <a:cxn ang="0">
                    <a:pos x="T2" y="T3"/>
                  </a:cxn>
                  <a:cxn ang="0">
                    <a:pos x="T4" y="T5"/>
                  </a:cxn>
                  <a:cxn ang="0">
                    <a:pos x="T6" y="T7"/>
                  </a:cxn>
                  <a:cxn ang="0">
                    <a:pos x="T8" y="T9"/>
                  </a:cxn>
                </a:cxnLst>
                <a:rect l="0" t="0" r="r" b="b"/>
                <a:pathLst>
                  <a:path w="20" h="24">
                    <a:moveTo>
                      <a:pt x="0" y="0"/>
                    </a:moveTo>
                    <a:lnTo>
                      <a:pt x="20" y="4"/>
                    </a:lnTo>
                    <a:lnTo>
                      <a:pt x="20" y="24"/>
                    </a:lnTo>
                    <a:lnTo>
                      <a:pt x="0" y="2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60" name="Freeform 906"/>
              <p:cNvSpPr/>
              <p:nvPr/>
            </p:nvSpPr>
            <p:spPr bwMode="auto">
              <a:xfrm>
                <a:off x="6174" y="2531"/>
                <a:ext cx="32" cy="24"/>
              </a:xfrm>
              <a:custGeom>
                <a:avLst/>
                <a:gdLst>
                  <a:gd name="T0" fmla="*/ 32 w 32"/>
                  <a:gd name="T1" fmla="*/ 8 h 24"/>
                  <a:gd name="T2" fmla="*/ 32 w 32"/>
                  <a:gd name="T3" fmla="*/ 24 h 24"/>
                  <a:gd name="T4" fmla="*/ 0 w 32"/>
                  <a:gd name="T5" fmla="*/ 18 h 24"/>
                  <a:gd name="T6" fmla="*/ 0 w 32"/>
                  <a:gd name="T7" fmla="*/ 0 h 24"/>
                  <a:gd name="T8" fmla="*/ 32 w 32"/>
                  <a:gd name="T9" fmla="*/ 8 h 24"/>
                </a:gdLst>
                <a:ahLst/>
                <a:cxnLst>
                  <a:cxn ang="0">
                    <a:pos x="T0" y="T1"/>
                  </a:cxn>
                  <a:cxn ang="0">
                    <a:pos x="T2" y="T3"/>
                  </a:cxn>
                  <a:cxn ang="0">
                    <a:pos x="T4" y="T5"/>
                  </a:cxn>
                  <a:cxn ang="0">
                    <a:pos x="T6" y="T7"/>
                  </a:cxn>
                  <a:cxn ang="0">
                    <a:pos x="T8" y="T9"/>
                  </a:cxn>
                </a:cxnLst>
                <a:rect l="0" t="0" r="r" b="b"/>
                <a:pathLst>
                  <a:path w="32" h="24">
                    <a:moveTo>
                      <a:pt x="32" y="8"/>
                    </a:moveTo>
                    <a:lnTo>
                      <a:pt x="32" y="24"/>
                    </a:lnTo>
                    <a:lnTo>
                      <a:pt x="0" y="18"/>
                    </a:lnTo>
                    <a:lnTo>
                      <a:pt x="0" y="0"/>
                    </a:lnTo>
                    <a:lnTo>
                      <a:pt x="32" y="8"/>
                    </a:lnTo>
                    <a:close/>
                  </a:path>
                </a:pathLst>
              </a:custGeom>
              <a:grpFill/>
              <a:ln>
                <a:noFill/>
              </a:ln>
            </p:spPr>
            <p:txBody>
              <a:bodyPr vert="horz" wrap="square" lIns="91440" tIns="45720" rIns="91440" bIns="45720" numCol="1" anchor="t" anchorCtr="0" compatLnSpc="1"/>
              <a:lstStyle/>
              <a:p>
                <a:endParaRPr lang="zh-CN" altLang="en-US"/>
              </a:p>
            </p:txBody>
          </p:sp>
          <p:sp>
            <p:nvSpPr>
              <p:cNvPr id="1061" name="Freeform 907"/>
              <p:cNvSpPr/>
              <p:nvPr/>
            </p:nvSpPr>
            <p:spPr bwMode="auto">
              <a:xfrm>
                <a:off x="6052" y="2555"/>
                <a:ext cx="38" cy="34"/>
              </a:xfrm>
              <a:custGeom>
                <a:avLst/>
                <a:gdLst>
                  <a:gd name="T0" fmla="*/ 0 w 38"/>
                  <a:gd name="T1" fmla="*/ 0 h 34"/>
                  <a:gd name="T2" fmla="*/ 38 w 38"/>
                  <a:gd name="T3" fmla="*/ 6 h 34"/>
                  <a:gd name="T4" fmla="*/ 38 w 38"/>
                  <a:gd name="T5" fmla="*/ 34 h 34"/>
                  <a:gd name="T6" fmla="*/ 0 w 38"/>
                  <a:gd name="T7" fmla="*/ 32 h 34"/>
                  <a:gd name="T8" fmla="*/ 0 w 38"/>
                  <a:gd name="T9" fmla="*/ 0 h 34"/>
                </a:gdLst>
                <a:ahLst/>
                <a:cxnLst>
                  <a:cxn ang="0">
                    <a:pos x="T0" y="T1"/>
                  </a:cxn>
                  <a:cxn ang="0">
                    <a:pos x="T2" y="T3"/>
                  </a:cxn>
                  <a:cxn ang="0">
                    <a:pos x="T4" y="T5"/>
                  </a:cxn>
                  <a:cxn ang="0">
                    <a:pos x="T6" y="T7"/>
                  </a:cxn>
                  <a:cxn ang="0">
                    <a:pos x="T8" y="T9"/>
                  </a:cxn>
                </a:cxnLst>
                <a:rect l="0" t="0" r="r" b="b"/>
                <a:pathLst>
                  <a:path w="38" h="34">
                    <a:moveTo>
                      <a:pt x="0" y="0"/>
                    </a:moveTo>
                    <a:lnTo>
                      <a:pt x="38" y="6"/>
                    </a:lnTo>
                    <a:lnTo>
                      <a:pt x="38" y="3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62" name="Freeform 908"/>
              <p:cNvSpPr/>
              <p:nvPr/>
            </p:nvSpPr>
            <p:spPr bwMode="auto">
              <a:xfrm>
                <a:off x="6156" y="2571"/>
                <a:ext cx="50" cy="22"/>
              </a:xfrm>
              <a:custGeom>
                <a:avLst/>
                <a:gdLst>
                  <a:gd name="T0" fmla="*/ 50 w 50"/>
                  <a:gd name="T1" fmla="*/ 6 h 22"/>
                  <a:gd name="T2" fmla="*/ 50 w 50"/>
                  <a:gd name="T3" fmla="*/ 22 h 22"/>
                  <a:gd name="T4" fmla="*/ 0 w 50"/>
                  <a:gd name="T5" fmla="*/ 20 h 22"/>
                  <a:gd name="T6" fmla="*/ 0 w 50"/>
                  <a:gd name="T7" fmla="*/ 0 h 22"/>
                  <a:gd name="T8" fmla="*/ 50 w 50"/>
                  <a:gd name="T9" fmla="*/ 6 h 22"/>
                </a:gdLst>
                <a:ahLst/>
                <a:cxnLst>
                  <a:cxn ang="0">
                    <a:pos x="T0" y="T1"/>
                  </a:cxn>
                  <a:cxn ang="0">
                    <a:pos x="T2" y="T3"/>
                  </a:cxn>
                  <a:cxn ang="0">
                    <a:pos x="T4" y="T5"/>
                  </a:cxn>
                  <a:cxn ang="0">
                    <a:pos x="T6" y="T7"/>
                  </a:cxn>
                  <a:cxn ang="0">
                    <a:pos x="T8" y="T9"/>
                  </a:cxn>
                </a:cxnLst>
                <a:rect l="0" t="0" r="r" b="b"/>
                <a:pathLst>
                  <a:path w="50" h="22">
                    <a:moveTo>
                      <a:pt x="50" y="6"/>
                    </a:moveTo>
                    <a:lnTo>
                      <a:pt x="50" y="22"/>
                    </a:lnTo>
                    <a:lnTo>
                      <a:pt x="0" y="20"/>
                    </a:lnTo>
                    <a:lnTo>
                      <a:pt x="0" y="0"/>
                    </a:lnTo>
                    <a:lnTo>
                      <a:pt x="50" y="6"/>
                    </a:lnTo>
                    <a:close/>
                  </a:path>
                </a:pathLst>
              </a:custGeom>
              <a:grpFill/>
              <a:ln>
                <a:noFill/>
              </a:ln>
            </p:spPr>
            <p:txBody>
              <a:bodyPr vert="horz" wrap="square" lIns="91440" tIns="45720" rIns="91440" bIns="45720" numCol="1" anchor="t" anchorCtr="0" compatLnSpc="1"/>
              <a:lstStyle/>
              <a:p>
                <a:endParaRPr lang="zh-CN" altLang="en-US"/>
              </a:p>
            </p:txBody>
          </p:sp>
          <p:sp>
            <p:nvSpPr>
              <p:cNvPr id="1063" name="Freeform 909"/>
              <p:cNvSpPr/>
              <p:nvPr/>
            </p:nvSpPr>
            <p:spPr bwMode="auto">
              <a:xfrm>
                <a:off x="6052" y="2611"/>
                <a:ext cx="24" cy="33"/>
              </a:xfrm>
              <a:custGeom>
                <a:avLst/>
                <a:gdLst>
                  <a:gd name="T0" fmla="*/ 0 w 24"/>
                  <a:gd name="T1" fmla="*/ 0 h 33"/>
                  <a:gd name="T2" fmla="*/ 24 w 24"/>
                  <a:gd name="T3" fmla="*/ 2 h 33"/>
                  <a:gd name="T4" fmla="*/ 24 w 24"/>
                  <a:gd name="T5" fmla="*/ 31 h 33"/>
                  <a:gd name="T6" fmla="*/ 0 w 24"/>
                  <a:gd name="T7" fmla="*/ 33 h 33"/>
                  <a:gd name="T8" fmla="*/ 0 w 24"/>
                  <a:gd name="T9" fmla="*/ 0 h 33"/>
                </a:gdLst>
                <a:ahLst/>
                <a:cxnLst>
                  <a:cxn ang="0">
                    <a:pos x="T0" y="T1"/>
                  </a:cxn>
                  <a:cxn ang="0">
                    <a:pos x="T2" y="T3"/>
                  </a:cxn>
                  <a:cxn ang="0">
                    <a:pos x="T4" y="T5"/>
                  </a:cxn>
                  <a:cxn ang="0">
                    <a:pos x="T6" y="T7"/>
                  </a:cxn>
                  <a:cxn ang="0">
                    <a:pos x="T8" y="T9"/>
                  </a:cxn>
                </a:cxnLst>
                <a:rect l="0" t="0" r="r" b="b"/>
                <a:pathLst>
                  <a:path w="24" h="33">
                    <a:moveTo>
                      <a:pt x="0" y="0"/>
                    </a:moveTo>
                    <a:lnTo>
                      <a:pt x="24" y="2"/>
                    </a:lnTo>
                    <a:lnTo>
                      <a:pt x="24" y="31"/>
                    </a:lnTo>
                    <a:lnTo>
                      <a:pt x="0" y="3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64" name="Freeform 910"/>
              <p:cNvSpPr/>
              <p:nvPr/>
            </p:nvSpPr>
            <p:spPr bwMode="auto">
              <a:xfrm>
                <a:off x="6156" y="2613"/>
                <a:ext cx="22" cy="23"/>
              </a:xfrm>
              <a:custGeom>
                <a:avLst/>
                <a:gdLst>
                  <a:gd name="T0" fmla="*/ 0 w 22"/>
                  <a:gd name="T1" fmla="*/ 0 h 23"/>
                  <a:gd name="T2" fmla="*/ 22 w 22"/>
                  <a:gd name="T3" fmla="*/ 0 h 23"/>
                  <a:gd name="T4" fmla="*/ 22 w 22"/>
                  <a:gd name="T5" fmla="*/ 20 h 23"/>
                  <a:gd name="T6" fmla="*/ 0 w 22"/>
                  <a:gd name="T7" fmla="*/ 23 h 23"/>
                  <a:gd name="T8" fmla="*/ 0 w 22"/>
                  <a:gd name="T9" fmla="*/ 0 h 23"/>
                </a:gdLst>
                <a:ahLst/>
                <a:cxnLst>
                  <a:cxn ang="0">
                    <a:pos x="T0" y="T1"/>
                  </a:cxn>
                  <a:cxn ang="0">
                    <a:pos x="T2" y="T3"/>
                  </a:cxn>
                  <a:cxn ang="0">
                    <a:pos x="T4" y="T5"/>
                  </a:cxn>
                  <a:cxn ang="0">
                    <a:pos x="T6" y="T7"/>
                  </a:cxn>
                  <a:cxn ang="0">
                    <a:pos x="T8" y="T9"/>
                  </a:cxn>
                </a:cxnLst>
                <a:rect l="0" t="0" r="r" b="b"/>
                <a:pathLst>
                  <a:path w="22" h="23">
                    <a:moveTo>
                      <a:pt x="0" y="0"/>
                    </a:moveTo>
                    <a:lnTo>
                      <a:pt x="22" y="0"/>
                    </a:lnTo>
                    <a:lnTo>
                      <a:pt x="22" y="20"/>
                    </a:lnTo>
                    <a:lnTo>
                      <a:pt x="0" y="2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65" name="Freeform 911"/>
              <p:cNvSpPr/>
              <p:nvPr/>
            </p:nvSpPr>
            <p:spPr bwMode="auto">
              <a:xfrm>
                <a:off x="6110" y="2658"/>
                <a:ext cx="30" cy="30"/>
              </a:xfrm>
              <a:custGeom>
                <a:avLst/>
                <a:gdLst>
                  <a:gd name="T0" fmla="*/ 30 w 30"/>
                  <a:gd name="T1" fmla="*/ 0 h 30"/>
                  <a:gd name="T2" fmla="*/ 30 w 30"/>
                  <a:gd name="T3" fmla="*/ 22 h 30"/>
                  <a:gd name="T4" fmla="*/ 16 w 30"/>
                  <a:gd name="T5" fmla="*/ 26 h 30"/>
                  <a:gd name="T6" fmla="*/ 0 w 30"/>
                  <a:gd name="T7" fmla="*/ 30 h 30"/>
                  <a:gd name="T8" fmla="*/ 0 w 30"/>
                  <a:gd name="T9" fmla="*/ 4 h 30"/>
                  <a:gd name="T10" fmla="*/ 30 w 30"/>
                  <a:gd name="T11" fmla="*/ 0 h 30"/>
                </a:gdLst>
                <a:ahLst/>
                <a:cxnLst>
                  <a:cxn ang="0">
                    <a:pos x="T0" y="T1"/>
                  </a:cxn>
                  <a:cxn ang="0">
                    <a:pos x="T2" y="T3"/>
                  </a:cxn>
                  <a:cxn ang="0">
                    <a:pos x="T4" y="T5"/>
                  </a:cxn>
                  <a:cxn ang="0">
                    <a:pos x="T6" y="T7"/>
                  </a:cxn>
                  <a:cxn ang="0">
                    <a:pos x="T8" y="T9"/>
                  </a:cxn>
                  <a:cxn ang="0">
                    <a:pos x="T10" y="T11"/>
                  </a:cxn>
                </a:cxnLst>
                <a:rect l="0" t="0" r="r" b="b"/>
                <a:pathLst>
                  <a:path w="30" h="30">
                    <a:moveTo>
                      <a:pt x="30" y="0"/>
                    </a:moveTo>
                    <a:lnTo>
                      <a:pt x="30" y="22"/>
                    </a:lnTo>
                    <a:lnTo>
                      <a:pt x="16" y="26"/>
                    </a:lnTo>
                    <a:lnTo>
                      <a:pt x="0" y="30"/>
                    </a:lnTo>
                    <a:lnTo>
                      <a:pt x="0" y="4"/>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1066" name="Freeform 912"/>
              <p:cNvSpPr/>
              <p:nvPr/>
            </p:nvSpPr>
            <p:spPr bwMode="auto">
              <a:xfrm>
                <a:off x="6154" y="2650"/>
                <a:ext cx="52" cy="28"/>
              </a:xfrm>
              <a:custGeom>
                <a:avLst/>
                <a:gdLst>
                  <a:gd name="T0" fmla="*/ 52 w 52"/>
                  <a:gd name="T1" fmla="*/ 0 h 28"/>
                  <a:gd name="T2" fmla="*/ 52 w 52"/>
                  <a:gd name="T3" fmla="*/ 16 h 28"/>
                  <a:gd name="T4" fmla="*/ 2 w 52"/>
                  <a:gd name="T5" fmla="*/ 28 h 28"/>
                  <a:gd name="T6" fmla="*/ 2 w 52"/>
                  <a:gd name="T7" fmla="*/ 8 h 28"/>
                  <a:gd name="T8" fmla="*/ 0 w 52"/>
                  <a:gd name="T9" fmla="*/ 8 h 28"/>
                  <a:gd name="T10" fmla="*/ 2 w 52"/>
                  <a:gd name="T11" fmla="*/ 6 h 28"/>
                  <a:gd name="T12" fmla="*/ 52 w 52"/>
                  <a:gd name="T13" fmla="*/ 0 h 28"/>
                </a:gdLst>
                <a:ahLst/>
                <a:cxnLst>
                  <a:cxn ang="0">
                    <a:pos x="T0" y="T1"/>
                  </a:cxn>
                  <a:cxn ang="0">
                    <a:pos x="T2" y="T3"/>
                  </a:cxn>
                  <a:cxn ang="0">
                    <a:pos x="T4" y="T5"/>
                  </a:cxn>
                  <a:cxn ang="0">
                    <a:pos x="T6" y="T7"/>
                  </a:cxn>
                  <a:cxn ang="0">
                    <a:pos x="T8" y="T9"/>
                  </a:cxn>
                  <a:cxn ang="0">
                    <a:pos x="T10" y="T11"/>
                  </a:cxn>
                  <a:cxn ang="0">
                    <a:pos x="T12" y="T13"/>
                  </a:cxn>
                </a:cxnLst>
                <a:rect l="0" t="0" r="r" b="b"/>
                <a:pathLst>
                  <a:path w="52" h="28">
                    <a:moveTo>
                      <a:pt x="52" y="0"/>
                    </a:moveTo>
                    <a:lnTo>
                      <a:pt x="52" y="16"/>
                    </a:lnTo>
                    <a:lnTo>
                      <a:pt x="2" y="28"/>
                    </a:lnTo>
                    <a:lnTo>
                      <a:pt x="2" y="8"/>
                    </a:lnTo>
                    <a:lnTo>
                      <a:pt x="0" y="8"/>
                    </a:lnTo>
                    <a:lnTo>
                      <a:pt x="2" y="6"/>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067" name="Freeform 913"/>
              <p:cNvSpPr/>
              <p:nvPr/>
            </p:nvSpPr>
            <p:spPr bwMode="auto">
              <a:xfrm>
                <a:off x="6052" y="2716"/>
                <a:ext cx="30" cy="38"/>
              </a:xfrm>
              <a:custGeom>
                <a:avLst/>
                <a:gdLst>
                  <a:gd name="T0" fmla="*/ 0 w 30"/>
                  <a:gd name="T1" fmla="*/ 6 h 38"/>
                  <a:gd name="T2" fmla="*/ 30 w 30"/>
                  <a:gd name="T3" fmla="*/ 0 h 38"/>
                  <a:gd name="T4" fmla="*/ 30 w 30"/>
                  <a:gd name="T5" fmla="*/ 28 h 38"/>
                  <a:gd name="T6" fmla="*/ 0 w 30"/>
                  <a:gd name="T7" fmla="*/ 38 h 38"/>
                  <a:gd name="T8" fmla="*/ 0 w 30"/>
                  <a:gd name="T9" fmla="*/ 6 h 38"/>
                </a:gdLst>
                <a:ahLst/>
                <a:cxnLst>
                  <a:cxn ang="0">
                    <a:pos x="T0" y="T1"/>
                  </a:cxn>
                  <a:cxn ang="0">
                    <a:pos x="T2" y="T3"/>
                  </a:cxn>
                  <a:cxn ang="0">
                    <a:pos x="T4" y="T5"/>
                  </a:cxn>
                  <a:cxn ang="0">
                    <a:pos x="T6" y="T7"/>
                  </a:cxn>
                  <a:cxn ang="0">
                    <a:pos x="T8" y="T9"/>
                  </a:cxn>
                </a:cxnLst>
                <a:rect l="0" t="0" r="r" b="b"/>
                <a:pathLst>
                  <a:path w="30" h="38">
                    <a:moveTo>
                      <a:pt x="0" y="6"/>
                    </a:moveTo>
                    <a:lnTo>
                      <a:pt x="30" y="0"/>
                    </a:lnTo>
                    <a:lnTo>
                      <a:pt x="30" y="28"/>
                    </a:lnTo>
                    <a:lnTo>
                      <a:pt x="0" y="38"/>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1068" name="Freeform 914"/>
              <p:cNvSpPr/>
              <p:nvPr/>
            </p:nvSpPr>
            <p:spPr bwMode="auto">
              <a:xfrm>
                <a:off x="6156" y="2696"/>
                <a:ext cx="20" cy="24"/>
              </a:xfrm>
              <a:custGeom>
                <a:avLst/>
                <a:gdLst>
                  <a:gd name="T0" fmla="*/ 0 w 20"/>
                  <a:gd name="T1" fmla="*/ 4 h 24"/>
                  <a:gd name="T2" fmla="*/ 20 w 20"/>
                  <a:gd name="T3" fmla="*/ 0 h 24"/>
                  <a:gd name="T4" fmla="*/ 20 w 20"/>
                  <a:gd name="T5" fmla="*/ 18 h 24"/>
                  <a:gd name="T6" fmla="*/ 0 w 20"/>
                  <a:gd name="T7" fmla="*/ 24 h 24"/>
                  <a:gd name="T8" fmla="*/ 0 w 20"/>
                  <a:gd name="T9" fmla="*/ 4 h 24"/>
                  <a:gd name="T10" fmla="*/ 0 w 20"/>
                  <a:gd name="T11" fmla="*/ 4 h 24"/>
                  <a:gd name="T12" fmla="*/ 0 w 20"/>
                  <a:gd name="T13" fmla="*/ 4 h 24"/>
                </a:gdLst>
                <a:ahLst/>
                <a:cxnLst>
                  <a:cxn ang="0">
                    <a:pos x="T0" y="T1"/>
                  </a:cxn>
                  <a:cxn ang="0">
                    <a:pos x="T2" y="T3"/>
                  </a:cxn>
                  <a:cxn ang="0">
                    <a:pos x="T4" y="T5"/>
                  </a:cxn>
                  <a:cxn ang="0">
                    <a:pos x="T6" y="T7"/>
                  </a:cxn>
                  <a:cxn ang="0">
                    <a:pos x="T8" y="T9"/>
                  </a:cxn>
                  <a:cxn ang="0">
                    <a:pos x="T10" y="T11"/>
                  </a:cxn>
                  <a:cxn ang="0">
                    <a:pos x="T12" y="T13"/>
                  </a:cxn>
                </a:cxnLst>
                <a:rect l="0" t="0" r="r" b="b"/>
                <a:pathLst>
                  <a:path w="20" h="24">
                    <a:moveTo>
                      <a:pt x="0" y="4"/>
                    </a:moveTo>
                    <a:lnTo>
                      <a:pt x="20" y="0"/>
                    </a:lnTo>
                    <a:lnTo>
                      <a:pt x="20" y="18"/>
                    </a:lnTo>
                    <a:lnTo>
                      <a:pt x="0" y="24"/>
                    </a:lnTo>
                    <a:lnTo>
                      <a:pt x="0" y="4"/>
                    </a:lnTo>
                    <a:lnTo>
                      <a:pt x="0" y="4"/>
                    </a:lnTo>
                    <a:lnTo>
                      <a:pt x="0" y="4"/>
                    </a:lnTo>
                    <a:close/>
                  </a:path>
                </a:pathLst>
              </a:custGeom>
              <a:grpFill/>
              <a:ln>
                <a:noFill/>
              </a:ln>
            </p:spPr>
            <p:txBody>
              <a:bodyPr vert="horz" wrap="square" lIns="91440" tIns="45720" rIns="91440" bIns="45720" numCol="1" anchor="t" anchorCtr="0" compatLnSpc="1"/>
              <a:lstStyle/>
              <a:p>
                <a:endParaRPr lang="zh-CN" altLang="en-US"/>
              </a:p>
            </p:txBody>
          </p:sp>
          <p:sp>
            <p:nvSpPr>
              <p:cNvPr id="1069" name="Freeform 915"/>
              <p:cNvSpPr/>
              <p:nvPr/>
            </p:nvSpPr>
            <p:spPr bwMode="auto">
              <a:xfrm>
                <a:off x="6192" y="2690"/>
                <a:ext cx="14" cy="20"/>
              </a:xfrm>
              <a:custGeom>
                <a:avLst/>
                <a:gdLst>
                  <a:gd name="T0" fmla="*/ 14 w 14"/>
                  <a:gd name="T1" fmla="*/ 0 h 20"/>
                  <a:gd name="T2" fmla="*/ 14 w 14"/>
                  <a:gd name="T3" fmla="*/ 16 h 20"/>
                  <a:gd name="T4" fmla="*/ 0 w 14"/>
                  <a:gd name="T5" fmla="*/ 20 h 20"/>
                  <a:gd name="T6" fmla="*/ 0 w 14"/>
                  <a:gd name="T7" fmla="*/ 2 h 20"/>
                  <a:gd name="T8" fmla="*/ 14 w 14"/>
                  <a:gd name="T9" fmla="*/ 0 h 20"/>
                </a:gdLst>
                <a:ahLst/>
                <a:cxnLst>
                  <a:cxn ang="0">
                    <a:pos x="T0" y="T1"/>
                  </a:cxn>
                  <a:cxn ang="0">
                    <a:pos x="T2" y="T3"/>
                  </a:cxn>
                  <a:cxn ang="0">
                    <a:pos x="T4" y="T5"/>
                  </a:cxn>
                  <a:cxn ang="0">
                    <a:pos x="T6" y="T7"/>
                  </a:cxn>
                  <a:cxn ang="0">
                    <a:pos x="T8" y="T9"/>
                  </a:cxn>
                </a:cxnLst>
                <a:rect l="0" t="0" r="r" b="b"/>
                <a:pathLst>
                  <a:path w="14" h="20">
                    <a:moveTo>
                      <a:pt x="14" y="0"/>
                    </a:moveTo>
                    <a:lnTo>
                      <a:pt x="14" y="16"/>
                    </a:lnTo>
                    <a:lnTo>
                      <a:pt x="0" y="20"/>
                    </a:lnTo>
                    <a:lnTo>
                      <a:pt x="0" y="2"/>
                    </a:lnTo>
                    <a:lnTo>
                      <a:pt x="14" y="0"/>
                    </a:lnTo>
                    <a:close/>
                  </a:path>
                </a:pathLst>
              </a:custGeom>
              <a:grpFill/>
              <a:ln>
                <a:noFill/>
              </a:ln>
            </p:spPr>
            <p:txBody>
              <a:bodyPr vert="horz" wrap="square" lIns="91440" tIns="45720" rIns="91440" bIns="45720" numCol="1" anchor="t" anchorCtr="0" compatLnSpc="1"/>
              <a:lstStyle/>
              <a:p>
                <a:endParaRPr lang="zh-CN" altLang="en-US"/>
              </a:p>
            </p:txBody>
          </p:sp>
          <p:sp>
            <p:nvSpPr>
              <p:cNvPr id="1070" name="Freeform 916"/>
              <p:cNvSpPr/>
              <p:nvPr/>
            </p:nvSpPr>
            <p:spPr bwMode="auto">
              <a:xfrm>
                <a:off x="6052" y="2774"/>
                <a:ext cx="22" cy="38"/>
              </a:xfrm>
              <a:custGeom>
                <a:avLst/>
                <a:gdLst>
                  <a:gd name="T0" fmla="*/ 0 w 22"/>
                  <a:gd name="T1" fmla="*/ 8 h 38"/>
                  <a:gd name="T2" fmla="*/ 22 w 22"/>
                  <a:gd name="T3" fmla="*/ 0 h 38"/>
                  <a:gd name="T4" fmla="*/ 22 w 22"/>
                  <a:gd name="T5" fmla="*/ 28 h 38"/>
                  <a:gd name="T6" fmla="*/ 0 w 22"/>
                  <a:gd name="T7" fmla="*/ 38 h 38"/>
                  <a:gd name="T8" fmla="*/ 0 w 22"/>
                  <a:gd name="T9" fmla="*/ 8 h 38"/>
                </a:gdLst>
                <a:ahLst/>
                <a:cxnLst>
                  <a:cxn ang="0">
                    <a:pos x="T0" y="T1"/>
                  </a:cxn>
                  <a:cxn ang="0">
                    <a:pos x="T2" y="T3"/>
                  </a:cxn>
                  <a:cxn ang="0">
                    <a:pos x="T4" y="T5"/>
                  </a:cxn>
                  <a:cxn ang="0">
                    <a:pos x="T6" y="T7"/>
                  </a:cxn>
                  <a:cxn ang="0">
                    <a:pos x="T8" y="T9"/>
                  </a:cxn>
                </a:cxnLst>
                <a:rect l="0" t="0" r="r" b="b"/>
                <a:pathLst>
                  <a:path w="22" h="38">
                    <a:moveTo>
                      <a:pt x="0" y="8"/>
                    </a:moveTo>
                    <a:lnTo>
                      <a:pt x="22" y="0"/>
                    </a:lnTo>
                    <a:lnTo>
                      <a:pt x="22" y="28"/>
                    </a:lnTo>
                    <a:lnTo>
                      <a:pt x="0" y="38"/>
                    </a:lnTo>
                    <a:lnTo>
                      <a:pt x="0" y="8"/>
                    </a:lnTo>
                    <a:close/>
                  </a:path>
                </a:pathLst>
              </a:custGeom>
              <a:grpFill/>
              <a:ln>
                <a:noFill/>
              </a:ln>
            </p:spPr>
            <p:txBody>
              <a:bodyPr vert="horz" wrap="square" lIns="91440" tIns="45720" rIns="91440" bIns="45720" numCol="1" anchor="t" anchorCtr="0" compatLnSpc="1"/>
              <a:lstStyle/>
              <a:p>
                <a:endParaRPr lang="zh-CN" altLang="en-US"/>
              </a:p>
            </p:txBody>
          </p:sp>
          <p:sp>
            <p:nvSpPr>
              <p:cNvPr id="1071" name="Freeform 917"/>
              <p:cNvSpPr/>
              <p:nvPr/>
            </p:nvSpPr>
            <p:spPr bwMode="auto">
              <a:xfrm>
                <a:off x="6090" y="2746"/>
                <a:ext cx="64" cy="50"/>
              </a:xfrm>
              <a:custGeom>
                <a:avLst/>
                <a:gdLst>
                  <a:gd name="T0" fmla="*/ 64 w 64"/>
                  <a:gd name="T1" fmla="*/ 0 h 50"/>
                  <a:gd name="T2" fmla="*/ 64 w 64"/>
                  <a:gd name="T3" fmla="*/ 20 h 50"/>
                  <a:gd name="T4" fmla="*/ 0 w 64"/>
                  <a:gd name="T5" fmla="*/ 50 h 50"/>
                  <a:gd name="T6" fmla="*/ 0 w 64"/>
                  <a:gd name="T7" fmla="*/ 22 h 50"/>
                  <a:gd name="T8" fmla="*/ 64 w 64"/>
                  <a:gd name="T9" fmla="*/ 0 h 50"/>
                </a:gdLst>
                <a:ahLst/>
                <a:cxnLst>
                  <a:cxn ang="0">
                    <a:pos x="T0" y="T1"/>
                  </a:cxn>
                  <a:cxn ang="0">
                    <a:pos x="T2" y="T3"/>
                  </a:cxn>
                  <a:cxn ang="0">
                    <a:pos x="T4" y="T5"/>
                  </a:cxn>
                  <a:cxn ang="0">
                    <a:pos x="T6" y="T7"/>
                  </a:cxn>
                  <a:cxn ang="0">
                    <a:pos x="T8" y="T9"/>
                  </a:cxn>
                </a:cxnLst>
                <a:rect l="0" t="0" r="r" b="b"/>
                <a:pathLst>
                  <a:path w="64" h="50">
                    <a:moveTo>
                      <a:pt x="64" y="0"/>
                    </a:moveTo>
                    <a:lnTo>
                      <a:pt x="64" y="20"/>
                    </a:lnTo>
                    <a:lnTo>
                      <a:pt x="0" y="50"/>
                    </a:lnTo>
                    <a:lnTo>
                      <a:pt x="0" y="22"/>
                    </a:lnTo>
                    <a:lnTo>
                      <a:pt x="64" y="0"/>
                    </a:lnTo>
                    <a:close/>
                  </a:path>
                </a:pathLst>
              </a:custGeom>
              <a:grpFill/>
              <a:ln>
                <a:noFill/>
              </a:ln>
            </p:spPr>
            <p:txBody>
              <a:bodyPr vert="horz" wrap="square" lIns="91440" tIns="45720" rIns="91440" bIns="45720" numCol="1" anchor="t" anchorCtr="0" compatLnSpc="1"/>
              <a:lstStyle/>
              <a:p>
                <a:endParaRPr lang="zh-CN" altLang="en-US"/>
              </a:p>
            </p:txBody>
          </p:sp>
          <p:sp>
            <p:nvSpPr>
              <p:cNvPr id="1072" name="Freeform 918"/>
              <p:cNvSpPr/>
              <p:nvPr/>
            </p:nvSpPr>
            <p:spPr bwMode="auto">
              <a:xfrm>
                <a:off x="6170" y="2728"/>
                <a:ext cx="36" cy="32"/>
              </a:xfrm>
              <a:custGeom>
                <a:avLst/>
                <a:gdLst>
                  <a:gd name="T0" fmla="*/ 36 w 36"/>
                  <a:gd name="T1" fmla="*/ 0 h 32"/>
                  <a:gd name="T2" fmla="*/ 36 w 36"/>
                  <a:gd name="T3" fmla="*/ 16 h 32"/>
                  <a:gd name="T4" fmla="*/ 0 w 36"/>
                  <a:gd name="T5" fmla="*/ 32 h 32"/>
                  <a:gd name="T6" fmla="*/ 0 w 36"/>
                  <a:gd name="T7" fmla="*/ 12 h 32"/>
                  <a:gd name="T8" fmla="*/ 36 w 36"/>
                  <a:gd name="T9" fmla="*/ 0 h 32"/>
                </a:gdLst>
                <a:ahLst/>
                <a:cxnLst>
                  <a:cxn ang="0">
                    <a:pos x="T0" y="T1"/>
                  </a:cxn>
                  <a:cxn ang="0">
                    <a:pos x="T2" y="T3"/>
                  </a:cxn>
                  <a:cxn ang="0">
                    <a:pos x="T4" y="T5"/>
                  </a:cxn>
                  <a:cxn ang="0">
                    <a:pos x="T6" y="T7"/>
                  </a:cxn>
                  <a:cxn ang="0">
                    <a:pos x="T8" y="T9"/>
                  </a:cxn>
                </a:cxnLst>
                <a:rect l="0" t="0" r="r" b="b"/>
                <a:pathLst>
                  <a:path w="36" h="32">
                    <a:moveTo>
                      <a:pt x="36" y="0"/>
                    </a:moveTo>
                    <a:lnTo>
                      <a:pt x="36" y="16"/>
                    </a:lnTo>
                    <a:lnTo>
                      <a:pt x="0" y="32"/>
                    </a:lnTo>
                    <a:lnTo>
                      <a:pt x="0" y="12"/>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073" name="Freeform 919"/>
              <p:cNvSpPr/>
              <p:nvPr/>
            </p:nvSpPr>
            <p:spPr bwMode="auto">
              <a:xfrm>
                <a:off x="6052" y="2818"/>
                <a:ext cx="42" cy="48"/>
              </a:xfrm>
              <a:custGeom>
                <a:avLst/>
                <a:gdLst>
                  <a:gd name="T0" fmla="*/ 0 w 42"/>
                  <a:gd name="T1" fmla="*/ 18 h 48"/>
                  <a:gd name="T2" fmla="*/ 42 w 42"/>
                  <a:gd name="T3" fmla="*/ 0 h 48"/>
                  <a:gd name="T4" fmla="*/ 42 w 42"/>
                  <a:gd name="T5" fmla="*/ 26 h 48"/>
                  <a:gd name="T6" fmla="*/ 0 w 42"/>
                  <a:gd name="T7" fmla="*/ 48 h 48"/>
                  <a:gd name="T8" fmla="*/ 0 w 42"/>
                  <a:gd name="T9" fmla="*/ 18 h 48"/>
                </a:gdLst>
                <a:ahLst/>
                <a:cxnLst>
                  <a:cxn ang="0">
                    <a:pos x="T0" y="T1"/>
                  </a:cxn>
                  <a:cxn ang="0">
                    <a:pos x="T2" y="T3"/>
                  </a:cxn>
                  <a:cxn ang="0">
                    <a:pos x="T4" y="T5"/>
                  </a:cxn>
                  <a:cxn ang="0">
                    <a:pos x="T6" y="T7"/>
                  </a:cxn>
                  <a:cxn ang="0">
                    <a:pos x="T8" y="T9"/>
                  </a:cxn>
                </a:cxnLst>
                <a:rect l="0" t="0" r="r" b="b"/>
                <a:pathLst>
                  <a:path w="42" h="48">
                    <a:moveTo>
                      <a:pt x="0" y="18"/>
                    </a:moveTo>
                    <a:lnTo>
                      <a:pt x="42" y="0"/>
                    </a:lnTo>
                    <a:lnTo>
                      <a:pt x="42" y="26"/>
                    </a:lnTo>
                    <a:lnTo>
                      <a:pt x="0" y="48"/>
                    </a:lnTo>
                    <a:lnTo>
                      <a:pt x="0" y="18"/>
                    </a:lnTo>
                    <a:close/>
                  </a:path>
                </a:pathLst>
              </a:custGeom>
              <a:grpFill/>
              <a:ln>
                <a:noFill/>
              </a:ln>
            </p:spPr>
            <p:txBody>
              <a:bodyPr vert="horz" wrap="square" lIns="91440" tIns="45720" rIns="91440" bIns="45720" numCol="1" anchor="t" anchorCtr="0" compatLnSpc="1"/>
              <a:lstStyle/>
              <a:p>
                <a:endParaRPr lang="zh-CN" altLang="en-US"/>
              </a:p>
            </p:txBody>
          </p:sp>
          <p:sp>
            <p:nvSpPr>
              <p:cNvPr id="1074" name="Freeform 920"/>
              <p:cNvSpPr/>
              <p:nvPr/>
            </p:nvSpPr>
            <p:spPr bwMode="auto">
              <a:xfrm>
                <a:off x="6126" y="2784"/>
                <a:ext cx="48" cy="44"/>
              </a:xfrm>
              <a:custGeom>
                <a:avLst/>
                <a:gdLst>
                  <a:gd name="T0" fmla="*/ 0 w 48"/>
                  <a:gd name="T1" fmla="*/ 20 h 44"/>
                  <a:gd name="T2" fmla="*/ 48 w 48"/>
                  <a:gd name="T3" fmla="*/ 0 h 44"/>
                  <a:gd name="T4" fmla="*/ 48 w 48"/>
                  <a:gd name="T5" fmla="*/ 18 h 44"/>
                  <a:gd name="T6" fmla="*/ 0 w 48"/>
                  <a:gd name="T7" fmla="*/ 44 h 44"/>
                  <a:gd name="T8" fmla="*/ 0 w 48"/>
                  <a:gd name="T9" fmla="*/ 20 h 44"/>
                </a:gdLst>
                <a:ahLst/>
                <a:cxnLst>
                  <a:cxn ang="0">
                    <a:pos x="T0" y="T1"/>
                  </a:cxn>
                  <a:cxn ang="0">
                    <a:pos x="T2" y="T3"/>
                  </a:cxn>
                  <a:cxn ang="0">
                    <a:pos x="T4" y="T5"/>
                  </a:cxn>
                  <a:cxn ang="0">
                    <a:pos x="T6" y="T7"/>
                  </a:cxn>
                  <a:cxn ang="0">
                    <a:pos x="T8" y="T9"/>
                  </a:cxn>
                </a:cxnLst>
                <a:rect l="0" t="0" r="r" b="b"/>
                <a:pathLst>
                  <a:path w="48" h="44">
                    <a:moveTo>
                      <a:pt x="0" y="20"/>
                    </a:moveTo>
                    <a:lnTo>
                      <a:pt x="48" y="0"/>
                    </a:lnTo>
                    <a:lnTo>
                      <a:pt x="48" y="18"/>
                    </a:lnTo>
                    <a:lnTo>
                      <a:pt x="0" y="44"/>
                    </a:lnTo>
                    <a:lnTo>
                      <a:pt x="0" y="20"/>
                    </a:lnTo>
                    <a:close/>
                  </a:path>
                </a:pathLst>
              </a:custGeom>
              <a:grpFill/>
              <a:ln>
                <a:noFill/>
              </a:ln>
            </p:spPr>
            <p:txBody>
              <a:bodyPr vert="horz" wrap="square" lIns="91440" tIns="45720" rIns="91440" bIns="45720" numCol="1" anchor="t" anchorCtr="0" compatLnSpc="1"/>
              <a:lstStyle/>
              <a:p>
                <a:endParaRPr lang="zh-CN" altLang="en-US"/>
              </a:p>
            </p:txBody>
          </p:sp>
          <p:sp>
            <p:nvSpPr>
              <p:cNvPr id="1075" name="Freeform 921"/>
              <p:cNvSpPr/>
              <p:nvPr/>
            </p:nvSpPr>
            <p:spPr bwMode="auto">
              <a:xfrm>
                <a:off x="6188" y="2770"/>
                <a:ext cx="18" cy="24"/>
              </a:xfrm>
              <a:custGeom>
                <a:avLst/>
                <a:gdLst>
                  <a:gd name="T0" fmla="*/ 18 w 18"/>
                  <a:gd name="T1" fmla="*/ 0 h 24"/>
                  <a:gd name="T2" fmla="*/ 18 w 18"/>
                  <a:gd name="T3" fmla="*/ 16 h 24"/>
                  <a:gd name="T4" fmla="*/ 0 w 18"/>
                  <a:gd name="T5" fmla="*/ 24 h 24"/>
                  <a:gd name="T6" fmla="*/ 0 w 18"/>
                  <a:gd name="T7" fmla="*/ 6 h 24"/>
                  <a:gd name="T8" fmla="*/ 18 w 18"/>
                  <a:gd name="T9" fmla="*/ 0 h 24"/>
                </a:gdLst>
                <a:ahLst/>
                <a:cxnLst>
                  <a:cxn ang="0">
                    <a:pos x="T0" y="T1"/>
                  </a:cxn>
                  <a:cxn ang="0">
                    <a:pos x="T2" y="T3"/>
                  </a:cxn>
                  <a:cxn ang="0">
                    <a:pos x="T4" y="T5"/>
                  </a:cxn>
                  <a:cxn ang="0">
                    <a:pos x="T6" y="T7"/>
                  </a:cxn>
                  <a:cxn ang="0">
                    <a:pos x="T8" y="T9"/>
                  </a:cxn>
                </a:cxnLst>
                <a:rect l="0" t="0" r="r" b="b"/>
                <a:pathLst>
                  <a:path w="18" h="24">
                    <a:moveTo>
                      <a:pt x="18" y="0"/>
                    </a:moveTo>
                    <a:lnTo>
                      <a:pt x="18" y="16"/>
                    </a:lnTo>
                    <a:lnTo>
                      <a:pt x="0" y="24"/>
                    </a:lnTo>
                    <a:lnTo>
                      <a:pt x="0" y="6"/>
                    </a:lnTo>
                    <a:lnTo>
                      <a:pt x="18" y="0"/>
                    </a:lnTo>
                    <a:close/>
                  </a:path>
                </a:pathLst>
              </a:custGeom>
              <a:grpFill/>
              <a:ln>
                <a:noFill/>
              </a:ln>
            </p:spPr>
            <p:txBody>
              <a:bodyPr vert="horz" wrap="square" lIns="91440" tIns="45720" rIns="91440" bIns="45720" numCol="1" anchor="t" anchorCtr="0" compatLnSpc="1"/>
              <a:lstStyle/>
              <a:p>
                <a:endParaRPr lang="zh-CN" altLang="en-US"/>
              </a:p>
            </p:txBody>
          </p:sp>
          <p:sp>
            <p:nvSpPr>
              <p:cNvPr id="1076" name="Freeform 922"/>
              <p:cNvSpPr/>
              <p:nvPr/>
            </p:nvSpPr>
            <p:spPr bwMode="auto">
              <a:xfrm>
                <a:off x="6092" y="2852"/>
                <a:ext cx="34" cy="46"/>
              </a:xfrm>
              <a:custGeom>
                <a:avLst/>
                <a:gdLst>
                  <a:gd name="T0" fmla="*/ 0 w 34"/>
                  <a:gd name="T1" fmla="*/ 18 h 46"/>
                  <a:gd name="T2" fmla="*/ 34 w 34"/>
                  <a:gd name="T3" fmla="*/ 0 h 46"/>
                  <a:gd name="T4" fmla="*/ 34 w 34"/>
                  <a:gd name="T5" fmla="*/ 24 h 46"/>
                  <a:gd name="T6" fmla="*/ 0 w 34"/>
                  <a:gd name="T7" fmla="*/ 46 h 46"/>
                  <a:gd name="T8" fmla="*/ 0 w 34"/>
                  <a:gd name="T9" fmla="*/ 18 h 46"/>
                </a:gdLst>
                <a:ahLst/>
                <a:cxnLst>
                  <a:cxn ang="0">
                    <a:pos x="T0" y="T1"/>
                  </a:cxn>
                  <a:cxn ang="0">
                    <a:pos x="T2" y="T3"/>
                  </a:cxn>
                  <a:cxn ang="0">
                    <a:pos x="T4" y="T5"/>
                  </a:cxn>
                  <a:cxn ang="0">
                    <a:pos x="T6" y="T7"/>
                  </a:cxn>
                  <a:cxn ang="0">
                    <a:pos x="T8" y="T9"/>
                  </a:cxn>
                </a:cxnLst>
                <a:rect l="0" t="0" r="r" b="b"/>
                <a:pathLst>
                  <a:path w="34" h="46">
                    <a:moveTo>
                      <a:pt x="0" y="18"/>
                    </a:moveTo>
                    <a:lnTo>
                      <a:pt x="34" y="0"/>
                    </a:lnTo>
                    <a:lnTo>
                      <a:pt x="34" y="24"/>
                    </a:lnTo>
                    <a:lnTo>
                      <a:pt x="0" y="46"/>
                    </a:lnTo>
                    <a:lnTo>
                      <a:pt x="0" y="18"/>
                    </a:lnTo>
                    <a:close/>
                  </a:path>
                </a:pathLst>
              </a:custGeom>
              <a:grpFill/>
              <a:ln>
                <a:noFill/>
              </a:ln>
            </p:spPr>
            <p:txBody>
              <a:bodyPr vert="horz" wrap="square" lIns="91440" tIns="45720" rIns="91440" bIns="45720" numCol="1" anchor="t" anchorCtr="0" compatLnSpc="1"/>
              <a:lstStyle/>
              <a:p>
                <a:endParaRPr lang="zh-CN" altLang="en-US"/>
              </a:p>
            </p:txBody>
          </p:sp>
          <p:sp>
            <p:nvSpPr>
              <p:cNvPr id="1077" name="Freeform 923"/>
              <p:cNvSpPr/>
              <p:nvPr/>
            </p:nvSpPr>
            <p:spPr bwMode="auto">
              <a:xfrm>
                <a:off x="6152" y="2832"/>
                <a:ext cx="12" cy="28"/>
              </a:xfrm>
              <a:custGeom>
                <a:avLst/>
                <a:gdLst>
                  <a:gd name="T0" fmla="*/ 0 w 12"/>
                  <a:gd name="T1" fmla="*/ 6 h 28"/>
                  <a:gd name="T2" fmla="*/ 12 w 12"/>
                  <a:gd name="T3" fmla="*/ 0 h 28"/>
                  <a:gd name="T4" fmla="*/ 12 w 12"/>
                  <a:gd name="T5" fmla="*/ 20 h 28"/>
                  <a:gd name="T6" fmla="*/ 0 w 12"/>
                  <a:gd name="T7" fmla="*/ 28 h 28"/>
                  <a:gd name="T8" fmla="*/ 0 w 12"/>
                  <a:gd name="T9" fmla="*/ 6 h 28"/>
                </a:gdLst>
                <a:ahLst/>
                <a:cxnLst>
                  <a:cxn ang="0">
                    <a:pos x="T0" y="T1"/>
                  </a:cxn>
                  <a:cxn ang="0">
                    <a:pos x="T2" y="T3"/>
                  </a:cxn>
                  <a:cxn ang="0">
                    <a:pos x="T4" y="T5"/>
                  </a:cxn>
                  <a:cxn ang="0">
                    <a:pos x="T6" y="T7"/>
                  </a:cxn>
                  <a:cxn ang="0">
                    <a:pos x="T8" y="T9"/>
                  </a:cxn>
                </a:cxnLst>
                <a:rect l="0" t="0" r="r" b="b"/>
                <a:pathLst>
                  <a:path w="12" h="28">
                    <a:moveTo>
                      <a:pt x="0" y="6"/>
                    </a:moveTo>
                    <a:lnTo>
                      <a:pt x="12" y="0"/>
                    </a:lnTo>
                    <a:lnTo>
                      <a:pt x="12" y="20"/>
                    </a:lnTo>
                    <a:lnTo>
                      <a:pt x="0" y="28"/>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1078" name="Freeform 924"/>
              <p:cNvSpPr/>
              <p:nvPr/>
            </p:nvSpPr>
            <p:spPr bwMode="auto">
              <a:xfrm>
                <a:off x="6178" y="2810"/>
                <a:ext cx="28" cy="32"/>
              </a:xfrm>
              <a:custGeom>
                <a:avLst/>
                <a:gdLst>
                  <a:gd name="T0" fmla="*/ 28 w 28"/>
                  <a:gd name="T1" fmla="*/ 0 h 32"/>
                  <a:gd name="T2" fmla="*/ 28 w 28"/>
                  <a:gd name="T3" fmla="*/ 16 h 32"/>
                  <a:gd name="T4" fmla="*/ 0 w 28"/>
                  <a:gd name="T5" fmla="*/ 32 h 32"/>
                  <a:gd name="T6" fmla="*/ 0 w 28"/>
                  <a:gd name="T7" fmla="*/ 14 h 32"/>
                  <a:gd name="T8" fmla="*/ 28 w 28"/>
                  <a:gd name="T9" fmla="*/ 0 h 32"/>
                </a:gdLst>
                <a:ahLst/>
                <a:cxnLst>
                  <a:cxn ang="0">
                    <a:pos x="T0" y="T1"/>
                  </a:cxn>
                  <a:cxn ang="0">
                    <a:pos x="T2" y="T3"/>
                  </a:cxn>
                  <a:cxn ang="0">
                    <a:pos x="T4" y="T5"/>
                  </a:cxn>
                  <a:cxn ang="0">
                    <a:pos x="T6" y="T7"/>
                  </a:cxn>
                  <a:cxn ang="0">
                    <a:pos x="T8" y="T9"/>
                  </a:cxn>
                </a:cxnLst>
                <a:rect l="0" t="0" r="r" b="b"/>
                <a:pathLst>
                  <a:path w="28" h="32">
                    <a:moveTo>
                      <a:pt x="28" y="0"/>
                    </a:moveTo>
                    <a:lnTo>
                      <a:pt x="28" y="16"/>
                    </a:lnTo>
                    <a:lnTo>
                      <a:pt x="0" y="32"/>
                    </a:lnTo>
                    <a:lnTo>
                      <a:pt x="0" y="14"/>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1079" name="Freeform 925"/>
              <p:cNvSpPr/>
              <p:nvPr/>
            </p:nvSpPr>
            <p:spPr bwMode="auto">
              <a:xfrm>
                <a:off x="6156" y="2854"/>
                <a:ext cx="50" cy="48"/>
              </a:xfrm>
              <a:custGeom>
                <a:avLst/>
                <a:gdLst>
                  <a:gd name="T0" fmla="*/ 50 w 50"/>
                  <a:gd name="T1" fmla="*/ 0 h 48"/>
                  <a:gd name="T2" fmla="*/ 50 w 50"/>
                  <a:gd name="T3" fmla="*/ 14 h 48"/>
                  <a:gd name="T4" fmla="*/ 0 w 50"/>
                  <a:gd name="T5" fmla="*/ 48 h 48"/>
                  <a:gd name="T6" fmla="*/ 0 w 50"/>
                  <a:gd name="T7" fmla="*/ 28 h 48"/>
                  <a:gd name="T8" fmla="*/ 50 w 50"/>
                  <a:gd name="T9" fmla="*/ 0 h 48"/>
                </a:gdLst>
                <a:ahLst/>
                <a:cxnLst>
                  <a:cxn ang="0">
                    <a:pos x="T0" y="T1"/>
                  </a:cxn>
                  <a:cxn ang="0">
                    <a:pos x="T2" y="T3"/>
                  </a:cxn>
                  <a:cxn ang="0">
                    <a:pos x="T4" y="T5"/>
                  </a:cxn>
                  <a:cxn ang="0">
                    <a:pos x="T6" y="T7"/>
                  </a:cxn>
                  <a:cxn ang="0">
                    <a:pos x="T8" y="T9"/>
                  </a:cxn>
                </a:cxnLst>
                <a:rect l="0" t="0" r="r" b="b"/>
                <a:pathLst>
                  <a:path w="50" h="48">
                    <a:moveTo>
                      <a:pt x="50" y="0"/>
                    </a:moveTo>
                    <a:lnTo>
                      <a:pt x="50" y="14"/>
                    </a:lnTo>
                    <a:lnTo>
                      <a:pt x="0" y="48"/>
                    </a:lnTo>
                    <a:lnTo>
                      <a:pt x="0" y="28"/>
                    </a:lnTo>
                    <a:lnTo>
                      <a:pt x="50" y="0"/>
                    </a:lnTo>
                    <a:close/>
                  </a:path>
                </a:pathLst>
              </a:custGeom>
              <a:grpFill/>
              <a:ln>
                <a:noFill/>
              </a:ln>
            </p:spPr>
            <p:txBody>
              <a:bodyPr vert="horz" wrap="square" lIns="91440" tIns="45720" rIns="91440" bIns="45720" numCol="1" anchor="t" anchorCtr="0" compatLnSpc="1"/>
              <a:lstStyle/>
              <a:p>
                <a:endParaRPr lang="zh-CN" altLang="en-US"/>
              </a:p>
            </p:txBody>
          </p:sp>
          <p:sp>
            <p:nvSpPr>
              <p:cNvPr id="1080" name="Freeform 926"/>
              <p:cNvSpPr/>
              <p:nvPr/>
            </p:nvSpPr>
            <p:spPr bwMode="auto">
              <a:xfrm>
                <a:off x="6090" y="2916"/>
                <a:ext cx="82" cy="80"/>
              </a:xfrm>
              <a:custGeom>
                <a:avLst/>
                <a:gdLst>
                  <a:gd name="T0" fmla="*/ 82 w 82"/>
                  <a:gd name="T1" fmla="*/ 0 h 80"/>
                  <a:gd name="T2" fmla="*/ 82 w 82"/>
                  <a:gd name="T3" fmla="*/ 18 h 80"/>
                  <a:gd name="T4" fmla="*/ 0 w 82"/>
                  <a:gd name="T5" fmla="*/ 80 h 80"/>
                  <a:gd name="T6" fmla="*/ 0 w 82"/>
                  <a:gd name="T7" fmla="*/ 54 h 80"/>
                  <a:gd name="T8" fmla="*/ 82 w 82"/>
                  <a:gd name="T9" fmla="*/ 0 h 80"/>
                </a:gdLst>
                <a:ahLst/>
                <a:cxnLst>
                  <a:cxn ang="0">
                    <a:pos x="T0" y="T1"/>
                  </a:cxn>
                  <a:cxn ang="0">
                    <a:pos x="T2" y="T3"/>
                  </a:cxn>
                  <a:cxn ang="0">
                    <a:pos x="T4" y="T5"/>
                  </a:cxn>
                  <a:cxn ang="0">
                    <a:pos x="T6" y="T7"/>
                  </a:cxn>
                  <a:cxn ang="0">
                    <a:pos x="T8" y="T9"/>
                  </a:cxn>
                </a:cxnLst>
                <a:rect l="0" t="0" r="r" b="b"/>
                <a:pathLst>
                  <a:path w="82" h="80">
                    <a:moveTo>
                      <a:pt x="82" y="0"/>
                    </a:moveTo>
                    <a:lnTo>
                      <a:pt x="82" y="18"/>
                    </a:lnTo>
                    <a:lnTo>
                      <a:pt x="0" y="80"/>
                    </a:lnTo>
                    <a:lnTo>
                      <a:pt x="0" y="54"/>
                    </a:lnTo>
                    <a:lnTo>
                      <a:pt x="82" y="0"/>
                    </a:lnTo>
                    <a:close/>
                  </a:path>
                </a:pathLst>
              </a:custGeom>
              <a:grpFill/>
              <a:ln>
                <a:noFill/>
              </a:ln>
            </p:spPr>
            <p:txBody>
              <a:bodyPr vert="horz" wrap="square" lIns="91440" tIns="45720" rIns="91440" bIns="45720" numCol="1" anchor="t" anchorCtr="0" compatLnSpc="1"/>
              <a:lstStyle/>
              <a:p>
                <a:endParaRPr lang="zh-CN" altLang="en-US"/>
              </a:p>
            </p:txBody>
          </p:sp>
          <p:sp>
            <p:nvSpPr>
              <p:cNvPr id="1081" name="Freeform 927"/>
              <p:cNvSpPr/>
              <p:nvPr/>
            </p:nvSpPr>
            <p:spPr bwMode="auto">
              <a:xfrm>
                <a:off x="6186" y="2892"/>
                <a:ext cx="20" cy="30"/>
              </a:xfrm>
              <a:custGeom>
                <a:avLst/>
                <a:gdLst>
                  <a:gd name="T0" fmla="*/ 20 w 20"/>
                  <a:gd name="T1" fmla="*/ 0 h 30"/>
                  <a:gd name="T2" fmla="*/ 20 w 20"/>
                  <a:gd name="T3" fmla="*/ 16 h 30"/>
                  <a:gd name="T4" fmla="*/ 0 w 20"/>
                  <a:gd name="T5" fmla="*/ 30 h 30"/>
                  <a:gd name="T6" fmla="*/ 0 w 20"/>
                  <a:gd name="T7" fmla="*/ 14 h 30"/>
                  <a:gd name="T8" fmla="*/ 20 w 20"/>
                  <a:gd name="T9" fmla="*/ 0 h 30"/>
                </a:gdLst>
                <a:ahLst/>
                <a:cxnLst>
                  <a:cxn ang="0">
                    <a:pos x="T0" y="T1"/>
                  </a:cxn>
                  <a:cxn ang="0">
                    <a:pos x="T2" y="T3"/>
                  </a:cxn>
                  <a:cxn ang="0">
                    <a:pos x="T4" y="T5"/>
                  </a:cxn>
                  <a:cxn ang="0">
                    <a:pos x="T6" y="T7"/>
                  </a:cxn>
                  <a:cxn ang="0">
                    <a:pos x="T8" y="T9"/>
                  </a:cxn>
                </a:cxnLst>
                <a:rect l="0" t="0" r="r" b="b"/>
                <a:pathLst>
                  <a:path w="20" h="30">
                    <a:moveTo>
                      <a:pt x="20" y="0"/>
                    </a:moveTo>
                    <a:lnTo>
                      <a:pt x="20" y="16"/>
                    </a:lnTo>
                    <a:lnTo>
                      <a:pt x="0" y="30"/>
                    </a:lnTo>
                    <a:lnTo>
                      <a:pt x="0" y="14"/>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1082" name="Freeform 928"/>
              <p:cNvSpPr/>
              <p:nvPr/>
            </p:nvSpPr>
            <p:spPr bwMode="auto">
              <a:xfrm>
                <a:off x="6052" y="3002"/>
                <a:ext cx="58" cy="72"/>
              </a:xfrm>
              <a:custGeom>
                <a:avLst/>
                <a:gdLst>
                  <a:gd name="T0" fmla="*/ 0 w 58"/>
                  <a:gd name="T1" fmla="*/ 42 h 72"/>
                  <a:gd name="T2" fmla="*/ 58 w 58"/>
                  <a:gd name="T3" fmla="*/ 0 h 72"/>
                  <a:gd name="T4" fmla="*/ 58 w 58"/>
                  <a:gd name="T5" fmla="*/ 26 h 72"/>
                  <a:gd name="T6" fmla="*/ 0 w 58"/>
                  <a:gd name="T7" fmla="*/ 72 h 72"/>
                  <a:gd name="T8" fmla="*/ 0 w 58"/>
                  <a:gd name="T9" fmla="*/ 42 h 72"/>
                </a:gdLst>
                <a:ahLst/>
                <a:cxnLst>
                  <a:cxn ang="0">
                    <a:pos x="T0" y="T1"/>
                  </a:cxn>
                  <a:cxn ang="0">
                    <a:pos x="T2" y="T3"/>
                  </a:cxn>
                  <a:cxn ang="0">
                    <a:pos x="T4" y="T5"/>
                  </a:cxn>
                  <a:cxn ang="0">
                    <a:pos x="T6" y="T7"/>
                  </a:cxn>
                  <a:cxn ang="0">
                    <a:pos x="T8" y="T9"/>
                  </a:cxn>
                </a:cxnLst>
                <a:rect l="0" t="0" r="r" b="b"/>
                <a:pathLst>
                  <a:path w="58" h="72">
                    <a:moveTo>
                      <a:pt x="0" y="42"/>
                    </a:moveTo>
                    <a:lnTo>
                      <a:pt x="58" y="0"/>
                    </a:lnTo>
                    <a:lnTo>
                      <a:pt x="58" y="26"/>
                    </a:lnTo>
                    <a:lnTo>
                      <a:pt x="0" y="72"/>
                    </a:lnTo>
                    <a:lnTo>
                      <a:pt x="0" y="42"/>
                    </a:lnTo>
                    <a:close/>
                  </a:path>
                </a:pathLst>
              </a:custGeom>
              <a:grpFill/>
              <a:ln>
                <a:noFill/>
              </a:ln>
            </p:spPr>
            <p:txBody>
              <a:bodyPr vert="horz" wrap="square" lIns="91440" tIns="45720" rIns="91440" bIns="45720" numCol="1" anchor="t" anchorCtr="0" compatLnSpc="1"/>
              <a:lstStyle/>
              <a:p>
                <a:endParaRPr lang="zh-CN" altLang="en-US"/>
              </a:p>
            </p:txBody>
          </p:sp>
          <p:sp>
            <p:nvSpPr>
              <p:cNvPr id="1083" name="Freeform 929"/>
              <p:cNvSpPr/>
              <p:nvPr/>
            </p:nvSpPr>
            <p:spPr bwMode="auto">
              <a:xfrm>
                <a:off x="6126" y="2978"/>
                <a:ext cx="18" cy="38"/>
              </a:xfrm>
              <a:custGeom>
                <a:avLst/>
                <a:gdLst>
                  <a:gd name="T0" fmla="*/ 0 w 18"/>
                  <a:gd name="T1" fmla="*/ 14 h 38"/>
                  <a:gd name="T2" fmla="*/ 18 w 18"/>
                  <a:gd name="T3" fmla="*/ 0 h 38"/>
                  <a:gd name="T4" fmla="*/ 18 w 18"/>
                  <a:gd name="T5" fmla="*/ 22 h 38"/>
                  <a:gd name="T6" fmla="*/ 0 w 18"/>
                  <a:gd name="T7" fmla="*/ 38 h 38"/>
                  <a:gd name="T8" fmla="*/ 0 w 18"/>
                  <a:gd name="T9" fmla="*/ 14 h 38"/>
                </a:gdLst>
                <a:ahLst/>
                <a:cxnLst>
                  <a:cxn ang="0">
                    <a:pos x="T0" y="T1"/>
                  </a:cxn>
                  <a:cxn ang="0">
                    <a:pos x="T2" y="T3"/>
                  </a:cxn>
                  <a:cxn ang="0">
                    <a:pos x="T4" y="T5"/>
                  </a:cxn>
                  <a:cxn ang="0">
                    <a:pos x="T6" y="T7"/>
                  </a:cxn>
                  <a:cxn ang="0">
                    <a:pos x="T8" y="T9"/>
                  </a:cxn>
                </a:cxnLst>
                <a:rect l="0" t="0" r="r" b="b"/>
                <a:pathLst>
                  <a:path w="18" h="38">
                    <a:moveTo>
                      <a:pt x="0" y="14"/>
                    </a:moveTo>
                    <a:lnTo>
                      <a:pt x="18" y="0"/>
                    </a:lnTo>
                    <a:lnTo>
                      <a:pt x="18" y="22"/>
                    </a:lnTo>
                    <a:lnTo>
                      <a:pt x="0" y="38"/>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1084" name="Freeform 930"/>
              <p:cNvSpPr/>
              <p:nvPr/>
            </p:nvSpPr>
            <p:spPr bwMode="auto">
              <a:xfrm>
                <a:off x="6186" y="2934"/>
                <a:ext cx="20" cy="32"/>
              </a:xfrm>
              <a:custGeom>
                <a:avLst/>
                <a:gdLst>
                  <a:gd name="T0" fmla="*/ 20 w 20"/>
                  <a:gd name="T1" fmla="*/ 0 h 32"/>
                  <a:gd name="T2" fmla="*/ 20 w 20"/>
                  <a:gd name="T3" fmla="*/ 16 h 32"/>
                  <a:gd name="T4" fmla="*/ 0 w 20"/>
                  <a:gd name="T5" fmla="*/ 32 h 32"/>
                  <a:gd name="T6" fmla="*/ 0 w 20"/>
                  <a:gd name="T7" fmla="*/ 14 h 32"/>
                  <a:gd name="T8" fmla="*/ 20 w 20"/>
                  <a:gd name="T9" fmla="*/ 0 h 32"/>
                </a:gdLst>
                <a:ahLst/>
                <a:cxnLst>
                  <a:cxn ang="0">
                    <a:pos x="T0" y="T1"/>
                  </a:cxn>
                  <a:cxn ang="0">
                    <a:pos x="T2" y="T3"/>
                  </a:cxn>
                  <a:cxn ang="0">
                    <a:pos x="T4" y="T5"/>
                  </a:cxn>
                  <a:cxn ang="0">
                    <a:pos x="T6" y="T7"/>
                  </a:cxn>
                  <a:cxn ang="0">
                    <a:pos x="T8" y="T9"/>
                  </a:cxn>
                </a:cxnLst>
                <a:rect l="0" t="0" r="r" b="b"/>
                <a:pathLst>
                  <a:path w="20" h="32">
                    <a:moveTo>
                      <a:pt x="20" y="0"/>
                    </a:moveTo>
                    <a:lnTo>
                      <a:pt x="20" y="16"/>
                    </a:lnTo>
                    <a:lnTo>
                      <a:pt x="0" y="32"/>
                    </a:lnTo>
                    <a:lnTo>
                      <a:pt x="0" y="14"/>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1085" name="Freeform 931"/>
              <p:cNvSpPr/>
              <p:nvPr/>
            </p:nvSpPr>
            <p:spPr bwMode="auto">
              <a:xfrm>
                <a:off x="6100" y="3012"/>
                <a:ext cx="56" cy="72"/>
              </a:xfrm>
              <a:custGeom>
                <a:avLst/>
                <a:gdLst>
                  <a:gd name="T0" fmla="*/ 56 w 56"/>
                  <a:gd name="T1" fmla="*/ 0 h 72"/>
                  <a:gd name="T2" fmla="*/ 56 w 56"/>
                  <a:gd name="T3" fmla="*/ 22 h 72"/>
                  <a:gd name="T4" fmla="*/ 0 w 56"/>
                  <a:gd name="T5" fmla="*/ 72 h 72"/>
                  <a:gd name="T6" fmla="*/ 0 w 56"/>
                  <a:gd name="T7" fmla="*/ 44 h 72"/>
                  <a:gd name="T8" fmla="*/ 56 w 56"/>
                  <a:gd name="T9" fmla="*/ 0 h 72"/>
                </a:gdLst>
                <a:ahLst/>
                <a:cxnLst>
                  <a:cxn ang="0">
                    <a:pos x="T0" y="T1"/>
                  </a:cxn>
                  <a:cxn ang="0">
                    <a:pos x="T2" y="T3"/>
                  </a:cxn>
                  <a:cxn ang="0">
                    <a:pos x="T4" y="T5"/>
                  </a:cxn>
                  <a:cxn ang="0">
                    <a:pos x="T6" y="T7"/>
                  </a:cxn>
                  <a:cxn ang="0">
                    <a:pos x="T8" y="T9"/>
                  </a:cxn>
                </a:cxnLst>
                <a:rect l="0" t="0" r="r" b="b"/>
                <a:pathLst>
                  <a:path w="56" h="72">
                    <a:moveTo>
                      <a:pt x="56" y="0"/>
                    </a:moveTo>
                    <a:lnTo>
                      <a:pt x="56" y="22"/>
                    </a:lnTo>
                    <a:lnTo>
                      <a:pt x="0" y="72"/>
                    </a:lnTo>
                    <a:lnTo>
                      <a:pt x="0" y="44"/>
                    </a:lnTo>
                    <a:lnTo>
                      <a:pt x="56" y="0"/>
                    </a:lnTo>
                    <a:close/>
                  </a:path>
                </a:pathLst>
              </a:custGeom>
              <a:grpFill/>
              <a:ln>
                <a:noFill/>
              </a:ln>
            </p:spPr>
            <p:txBody>
              <a:bodyPr vert="horz" wrap="square" lIns="91440" tIns="45720" rIns="91440" bIns="45720" numCol="1" anchor="t" anchorCtr="0" compatLnSpc="1"/>
              <a:lstStyle/>
              <a:p>
                <a:endParaRPr lang="zh-CN" altLang="en-US"/>
              </a:p>
            </p:txBody>
          </p:sp>
          <p:sp>
            <p:nvSpPr>
              <p:cNvPr id="1086" name="Freeform 932"/>
              <p:cNvSpPr/>
              <p:nvPr/>
            </p:nvSpPr>
            <p:spPr bwMode="auto">
              <a:xfrm>
                <a:off x="6172" y="2974"/>
                <a:ext cx="34" cy="46"/>
              </a:xfrm>
              <a:custGeom>
                <a:avLst/>
                <a:gdLst>
                  <a:gd name="T0" fmla="*/ 34 w 34"/>
                  <a:gd name="T1" fmla="*/ 0 h 46"/>
                  <a:gd name="T2" fmla="*/ 34 w 34"/>
                  <a:gd name="T3" fmla="*/ 16 h 46"/>
                  <a:gd name="T4" fmla="*/ 0 w 34"/>
                  <a:gd name="T5" fmla="*/ 46 h 46"/>
                  <a:gd name="T6" fmla="*/ 0 w 34"/>
                  <a:gd name="T7" fmla="*/ 26 h 46"/>
                  <a:gd name="T8" fmla="*/ 34 w 34"/>
                  <a:gd name="T9" fmla="*/ 0 h 46"/>
                </a:gdLst>
                <a:ahLst/>
                <a:cxnLst>
                  <a:cxn ang="0">
                    <a:pos x="T0" y="T1"/>
                  </a:cxn>
                  <a:cxn ang="0">
                    <a:pos x="T2" y="T3"/>
                  </a:cxn>
                  <a:cxn ang="0">
                    <a:pos x="T4" y="T5"/>
                  </a:cxn>
                  <a:cxn ang="0">
                    <a:pos x="T6" y="T7"/>
                  </a:cxn>
                  <a:cxn ang="0">
                    <a:pos x="T8" y="T9"/>
                  </a:cxn>
                </a:cxnLst>
                <a:rect l="0" t="0" r="r" b="b"/>
                <a:pathLst>
                  <a:path w="34" h="46">
                    <a:moveTo>
                      <a:pt x="34" y="0"/>
                    </a:moveTo>
                    <a:lnTo>
                      <a:pt x="34" y="16"/>
                    </a:lnTo>
                    <a:lnTo>
                      <a:pt x="0" y="46"/>
                    </a:lnTo>
                    <a:lnTo>
                      <a:pt x="0" y="26"/>
                    </a:lnTo>
                    <a:lnTo>
                      <a:pt x="34" y="0"/>
                    </a:lnTo>
                    <a:close/>
                  </a:path>
                </a:pathLst>
              </a:custGeom>
              <a:grpFill/>
              <a:ln>
                <a:noFill/>
              </a:ln>
            </p:spPr>
            <p:txBody>
              <a:bodyPr vert="horz" wrap="square" lIns="91440" tIns="45720" rIns="91440" bIns="45720" numCol="1" anchor="t" anchorCtr="0" compatLnSpc="1"/>
              <a:lstStyle/>
              <a:p>
                <a:endParaRPr lang="zh-CN" altLang="en-US"/>
              </a:p>
            </p:txBody>
          </p:sp>
          <p:sp>
            <p:nvSpPr>
              <p:cNvPr id="1087" name="Freeform 933"/>
              <p:cNvSpPr/>
              <p:nvPr/>
            </p:nvSpPr>
            <p:spPr bwMode="auto">
              <a:xfrm>
                <a:off x="6052" y="3130"/>
                <a:ext cx="16" cy="44"/>
              </a:xfrm>
              <a:custGeom>
                <a:avLst/>
                <a:gdLst>
                  <a:gd name="T0" fmla="*/ 0 w 16"/>
                  <a:gd name="T1" fmla="*/ 14 h 44"/>
                  <a:gd name="T2" fmla="*/ 16 w 16"/>
                  <a:gd name="T3" fmla="*/ 0 h 44"/>
                  <a:gd name="T4" fmla="*/ 16 w 16"/>
                  <a:gd name="T5" fmla="*/ 28 h 44"/>
                  <a:gd name="T6" fmla="*/ 0 w 16"/>
                  <a:gd name="T7" fmla="*/ 44 h 44"/>
                  <a:gd name="T8" fmla="*/ 0 w 16"/>
                  <a:gd name="T9" fmla="*/ 14 h 44"/>
                </a:gdLst>
                <a:ahLst/>
                <a:cxnLst>
                  <a:cxn ang="0">
                    <a:pos x="T0" y="T1"/>
                  </a:cxn>
                  <a:cxn ang="0">
                    <a:pos x="T2" y="T3"/>
                  </a:cxn>
                  <a:cxn ang="0">
                    <a:pos x="T4" y="T5"/>
                  </a:cxn>
                  <a:cxn ang="0">
                    <a:pos x="T6" y="T7"/>
                  </a:cxn>
                  <a:cxn ang="0">
                    <a:pos x="T8" y="T9"/>
                  </a:cxn>
                </a:cxnLst>
                <a:rect l="0" t="0" r="r" b="b"/>
                <a:pathLst>
                  <a:path w="16" h="44">
                    <a:moveTo>
                      <a:pt x="0" y="14"/>
                    </a:moveTo>
                    <a:lnTo>
                      <a:pt x="16" y="0"/>
                    </a:lnTo>
                    <a:lnTo>
                      <a:pt x="16" y="28"/>
                    </a:lnTo>
                    <a:lnTo>
                      <a:pt x="0" y="44"/>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1088" name="Freeform 934"/>
              <p:cNvSpPr/>
              <p:nvPr/>
            </p:nvSpPr>
            <p:spPr bwMode="auto">
              <a:xfrm>
                <a:off x="6084" y="3070"/>
                <a:ext cx="54" cy="74"/>
              </a:xfrm>
              <a:custGeom>
                <a:avLst/>
                <a:gdLst>
                  <a:gd name="T0" fmla="*/ 54 w 54"/>
                  <a:gd name="T1" fmla="*/ 0 h 74"/>
                  <a:gd name="T2" fmla="*/ 54 w 54"/>
                  <a:gd name="T3" fmla="*/ 24 h 74"/>
                  <a:gd name="T4" fmla="*/ 0 w 54"/>
                  <a:gd name="T5" fmla="*/ 74 h 74"/>
                  <a:gd name="T6" fmla="*/ 0 w 54"/>
                  <a:gd name="T7" fmla="*/ 46 h 74"/>
                  <a:gd name="T8" fmla="*/ 54 w 54"/>
                  <a:gd name="T9" fmla="*/ 0 h 74"/>
                </a:gdLst>
                <a:ahLst/>
                <a:cxnLst>
                  <a:cxn ang="0">
                    <a:pos x="T0" y="T1"/>
                  </a:cxn>
                  <a:cxn ang="0">
                    <a:pos x="T2" y="T3"/>
                  </a:cxn>
                  <a:cxn ang="0">
                    <a:pos x="T4" y="T5"/>
                  </a:cxn>
                  <a:cxn ang="0">
                    <a:pos x="T6" y="T7"/>
                  </a:cxn>
                  <a:cxn ang="0">
                    <a:pos x="T8" y="T9"/>
                  </a:cxn>
                </a:cxnLst>
                <a:rect l="0" t="0" r="r" b="b"/>
                <a:pathLst>
                  <a:path w="54" h="74">
                    <a:moveTo>
                      <a:pt x="54" y="0"/>
                    </a:moveTo>
                    <a:lnTo>
                      <a:pt x="54" y="24"/>
                    </a:lnTo>
                    <a:lnTo>
                      <a:pt x="0" y="74"/>
                    </a:lnTo>
                    <a:lnTo>
                      <a:pt x="0" y="46"/>
                    </a:lnTo>
                    <a:lnTo>
                      <a:pt x="54" y="0"/>
                    </a:lnTo>
                    <a:close/>
                  </a:path>
                </a:pathLst>
              </a:custGeom>
              <a:grpFill/>
              <a:ln>
                <a:noFill/>
              </a:ln>
            </p:spPr>
            <p:txBody>
              <a:bodyPr vert="horz" wrap="square" lIns="91440" tIns="45720" rIns="91440" bIns="45720" numCol="1" anchor="t" anchorCtr="0" compatLnSpc="1"/>
              <a:lstStyle/>
              <a:p>
                <a:endParaRPr lang="zh-CN" altLang="en-US"/>
              </a:p>
            </p:txBody>
          </p:sp>
          <p:sp>
            <p:nvSpPr>
              <p:cNvPr id="1089" name="Freeform 935"/>
              <p:cNvSpPr/>
              <p:nvPr/>
            </p:nvSpPr>
            <p:spPr bwMode="auto">
              <a:xfrm>
                <a:off x="6154" y="3014"/>
                <a:ext cx="52" cy="64"/>
              </a:xfrm>
              <a:custGeom>
                <a:avLst/>
                <a:gdLst>
                  <a:gd name="T0" fmla="*/ 52 w 52"/>
                  <a:gd name="T1" fmla="*/ 0 h 64"/>
                  <a:gd name="T2" fmla="*/ 52 w 52"/>
                  <a:gd name="T3" fmla="*/ 16 h 64"/>
                  <a:gd name="T4" fmla="*/ 0 w 52"/>
                  <a:gd name="T5" fmla="*/ 64 h 64"/>
                  <a:gd name="T6" fmla="*/ 0 w 52"/>
                  <a:gd name="T7" fmla="*/ 44 h 64"/>
                  <a:gd name="T8" fmla="*/ 52 w 52"/>
                  <a:gd name="T9" fmla="*/ 0 h 64"/>
                </a:gdLst>
                <a:ahLst/>
                <a:cxnLst>
                  <a:cxn ang="0">
                    <a:pos x="T0" y="T1"/>
                  </a:cxn>
                  <a:cxn ang="0">
                    <a:pos x="T2" y="T3"/>
                  </a:cxn>
                  <a:cxn ang="0">
                    <a:pos x="T4" y="T5"/>
                  </a:cxn>
                  <a:cxn ang="0">
                    <a:pos x="T6" y="T7"/>
                  </a:cxn>
                  <a:cxn ang="0">
                    <a:pos x="T8" y="T9"/>
                  </a:cxn>
                </a:cxnLst>
                <a:rect l="0" t="0" r="r" b="b"/>
                <a:pathLst>
                  <a:path w="52" h="64">
                    <a:moveTo>
                      <a:pt x="52" y="0"/>
                    </a:moveTo>
                    <a:lnTo>
                      <a:pt x="52" y="16"/>
                    </a:lnTo>
                    <a:lnTo>
                      <a:pt x="0" y="64"/>
                    </a:lnTo>
                    <a:lnTo>
                      <a:pt x="0" y="44"/>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090" name="Freeform 936"/>
              <p:cNvSpPr/>
              <p:nvPr/>
            </p:nvSpPr>
            <p:spPr bwMode="auto">
              <a:xfrm>
                <a:off x="6052" y="3162"/>
                <a:ext cx="38" cy="66"/>
              </a:xfrm>
              <a:custGeom>
                <a:avLst/>
                <a:gdLst>
                  <a:gd name="T0" fmla="*/ 0 w 38"/>
                  <a:gd name="T1" fmla="*/ 34 h 66"/>
                  <a:gd name="T2" fmla="*/ 38 w 38"/>
                  <a:gd name="T3" fmla="*/ 0 h 66"/>
                  <a:gd name="T4" fmla="*/ 38 w 38"/>
                  <a:gd name="T5" fmla="*/ 28 h 66"/>
                  <a:gd name="T6" fmla="*/ 0 w 38"/>
                  <a:gd name="T7" fmla="*/ 66 h 66"/>
                  <a:gd name="T8" fmla="*/ 0 w 38"/>
                  <a:gd name="T9" fmla="*/ 34 h 66"/>
                </a:gdLst>
                <a:ahLst/>
                <a:cxnLst>
                  <a:cxn ang="0">
                    <a:pos x="T0" y="T1"/>
                  </a:cxn>
                  <a:cxn ang="0">
                    <a:pos x="T2" y="T3"/>
                  </a:cxn>
                  <a:cxn ang="0">
                    <a:pos x="T4" y="T5"/>
                  </a:cxn>
                  <a:cxn ang="0">
                    <a:pos x="T6" y="T7"/>
                  </a:cxn>
                  <a:cxn ang="0">
                    <a:pos x="T8" y="T9"/>
                  </a:cxn>
                </a:cxnLst>
                <a:rect l="0" t="0" r="r" b="b"/>
                <a:pathLst>
                  <a:path w="38" h="66">
                    <a:moveTo>
                      <a:pt x="0" y="34"/>
                    </a:moveTo>
                    <a:lnTo>
                      <a:pt x="38" y="0"/>
                    </a:lnTo>
                    <a:lnTo>
                      <a:pt x="38" y="28"/>
                    </a:lnTo>
                    <a:lnTo>
                      <a:pt x="0" y="66"/>
                    </a:lnTo>
                    <a:lnTo>
                      <a:pt x="0" y="34"/>
                    </a:lnTo>
                    <a:close/>
                  </a:path>
                </a:pathLst>
              </a:custGeom>
              <a:grpFill/>
              <a:ln>
                <a:noFill/>
              </a:ln>
            </p:spPr>
            <p:txBody>
              <a:bodyPr vert="horz" wrap="square" lIns="91440" tIns="45720" rIns="91440" bIns="45720" numCol="1" anchor="t" anchorCtr="0" compatLnSpc="1"/>
              <a:lstStyle/>
              <a:p>
                <a:endParaRPr lang="zh-CN" altLang="en-US"/>
              </a:p>
            </p:txBody>
          </p:sp>
          <p:sp>
            <p:nvSpPr>
              <p:cNvPr id="1091" name="Freeform 937"/>
              <p:cNvSpPr/>
              <p:nvPr/>
            </p:nvSpPr>
            <p:spPr bwMode="auto">
              <a:xfrm>
                <a:off x="6134" y="3094"/>
                <a:ext cx="30" cy="50"/>
              </a:xfrm>
              <a:custGeom>
                <a:avLst/>
                <a:gdLst>
                  <a:gd name="T0" fmla="*/ 30 w 30"/>
                  <a:gd name="T1" fmla="*/ 0 h 50"/>
                  <a:gd name="T2" fmla="*/ 30 w 30"/>
                  <a:gd name="T3" fmla="*/ 20 h 50"/>
                  <a:gd name="T4" fmla="*/ 0 w 30"/>
                  <a:gd name="T5" fmla="*/ 50 h 50"/>
                  <a:gd name="T6" fmla="*/ 0 w 30"/>
                  <a:gd name="T7" fmla="*/ 28 h 50"/>
                  <a:gd name="T8" fmla="*/ 30 w 30"/>
                  <a:gd name="T9" fmla="*/ 0 h 50"/>
                </a:gdLst>
                <a:ahLst/>
                <a:cxnLst>
                  <a:cxn ang="0">
                    <a:pos x="T0" y="T1"/>
                  </a:cxn>
                  <a:cxn ang="0">
                    <a:pos x="T2" y="T3"/>
                  </a:cxn>
                  <a:cxn ang="0">
                    <a:pos x="T4" y="T5"/>
                  </a:cxn>
                  <a:cxn ang="0">
                    <a:pos x="T6" y="T7"/>
                  </a:cxn>
                  <a:cxn ang="0">
                    <a:pos x="T8" y="T9"/>
                  </a:cxn>
                </a:cxnLst>
                <a:rect l="0" t="0" r="r" b="b"/>
                <a:pathLst>
                  <a:path w="30" h="50">
                    <a:moveTo>
                      <a:pt x="30" y="0"/>
                    </a:moveTo>
                    <a:lnTo>
                      <a:pt x="30" y="20"/>
                    </a:lnTo>
                    <a:lnTo>
                      <a:pt x="0" y="50"/>
                    </a:lnTo>
                    <a:lnTo>
                      <a:pt x="0" y="28"/>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1092" name="Freeform 938"/>
              <p:cNvSpPr/>
              <p:nvPr/>
            </p:nvSpPr>
            <p:spPr bwMode="auto">
              <a:xfrm>
                <a:off x="6178" y="3056"/>
                <a:ext cx="28" cy="44"/>
              </a:xfrm>
              <a:custGeom>
                <a:avLst/>
                <a:gdLst>
                  <a:gd name="T0" fmla="*/ 28 w 28"/>
                  <a:gd name="T1" fmla="*/ 0 h 44"/>
                  <a:gd name="T2" fmla="*/ 28 w 28"/>
                  <a:gd name="T3" fmla="*/ 16 h 44"/>
                  <a:gd name="T4" fmla="*/ 0 w 28"/>
                  <a:gd name="T5" fmla="*/ 44 h 44"/>
                  <a:gd name="T6" fmla="*/ 0 w 28"/>
                  <a:gd name="T7" fmla="*/ 26 h 44"/>
                  <a:gd name="T8" fmla="*/ 28 w 28"/>
                  <a:gd name="T9" fmla="*/ 0 h 44"/>
                </a:gdLst>
                <a:ahLst/>
                <a:cxnLst>
                  <a:cxn ang="0">
                    <a:pos x="T0" y="T1"/>
                  </a:cxn>
                  <a:cxn ang="0">
                    <a:pos x="T2" y="T3"/>
                  </a:cxn>
                  <a:cxn ang="0">
                    <a:pos x="T4" y="T5"/>
                  </a:cxn>
                  <a:cxn ang="0">
                    <a:pos x="T6" y="T7"/>
                  </a:cxn>
                  <a:cxn ang="0">
                    <a:pos x="T8" y="T9"/>
                  </a:cxn>
                </a:cxnLst>
                <a:rect l="0" t="0" r="r" b="b"/>
                <a:pathLst>
                  <a:path w="28" h="44">
                    <a:moveTo>
                      <a:pt x="28" y="0"/>
                    </a:moveTo>
                    <a:lnTo>
                      <a:pt x="28" y="16"/>
                    </a:lnTo>
                    <a:lnTo>
                      <a:pt x="0" y="44"/>
                    </a:lnTo>
                    <a:lnTo>
                      <a:pt x="0" y="26"/>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1093" name="Freeform 939"/>
              <p:cNvSpPr/>
              <p:nvPr/>
            </p:nvSpPr>
            <p:spPr bwMode="auto">
              <a:xfrm>
                <a:off x="6094" y="3148"/>
                <a:ext cx="58" cy="84"/>
              </a:xfrm>
              <a:custGeom>
                <a:avLst/>
                <a:gdLst>
                  <a:gd name="T0" fmla="*/ 0 w 58"/>
                  <a:gd name="T1" fmla="*/ 56 h 84"/>
                  <a:gd name="T2" fmla="*/ 58 w 58"/>
                  <a:gd name="T3" fmla="*/ 0 h 84"/>
                  <a:gd name="T4" fmla="*/ 58 w 58"/>
                  <a:gd name="T5" fmla="*/ 22 h 84"/>
                  <a:gd name="T6" fmla="*/ 0 w 58"/>
                  <a:gd name="T7" fmla="*/ 84 h 84"/>
                  <a:gd name="T8" fmla="*/ 0 w 58"/>
                  <a:gd name="T9" fmla="*/ 56 h 84"/>
                </a:gdLst>
                <a:ahLst/>
                <a:cxnLst>
                  <a:cxn ang="0">
                    <a:pos x="T0" y="T1"/>
                  </a:cxn>
                  <a:cxn ang="0">
                    <a:pos x="T2" y="T3"/>
                  </a:cxn>
                  <a:cxn ang="0">
                    <a:pos x="T4" y="T5"/>
                  </a:cxn>
                  <a:cxn ang="0">
                    <a:pos x="T6" y="T7"/>
                  </a:cxn>
                  <a:cxn ang="0">
                    <a:pos x="T8" y="T9"/>
                  </a:cxn>
                </a:cxnLst>
                <a:rect l="0" t="0" r="r" b="b"/>
                <a:pathLst>
                  <a:path w="58" h="84">
                    <a:moveTo>
                      <a:pt x="0" y="56"/>
                    </a:moveTo>
                    <a:lnTo>
                      <a:pt x="58" y="0"/>
                    </a:lnTo>
                    <a:lnTo>
                      <a:pt x="58" y="22"/>
                    </a:lnTo>
                    <a:lnTo>
                      <a:pt x="0" y="84"/>
                    </a:lnTo>
                    <a:lnTo>
                      <a:pt x="0" y="56"/>
                    </a:lnTo>
                    <a:close/>
                  </a:path>
                </a:pathLst>
              </a:custGeom>
              <a:grpFill/>
              <a:ln>
                <a:noFill/>
              </a:ln>
            </p:spPr>
            <p:txBody>
              <a:bodyPr vert="horz" wrap="square" lIns="91440" tIns="45720" rIns="91440" bIns="45720" numCol="1" anchor="t" anchorCtr="0" compatLnSpc="1"/>
              <a:lstStyle/>
              <a:p>
                <a:endParaRPr lang="zh-CN" altLang="en-US"/>
              </a:p>
            </p:txBody>
          </p:sp>
          <p:sp>
            <p:nvSpPr>
              <p:cNvPr id="1094" name="Freeform 940"/>
              <p:cNvSpPr/>
              <p:nvPr/>
            </p:nvSpPr>
            <p:spPr bwMode="auto">
              <a:xfrm>
                <a:off x="6166" y="3096"/>
                <a:ext cx="40" cy="58"/>
              </a:xfrm>
              <a:custGeom>
                <a:avLst/>
                <a:gdLst>
                  <a:gd name="T0" fmla="*/ 40 w 40"/>
                  <a:gd name="T1" fmla="*/ 0 h 58"/>
                  <a:gd name="T2" fmla="*/ 40 w 40"/>
                  <a:gd name="T3" fmla="*/ 14 h 58"/>
                  <a:gd name="T4" fmla="*/ 0 w 40"/>
                  <a:gd name="T5" fmla="*/ 58 h 58"/>
                  <a:gd name="T6" fmla="*/ 0 w 40"/>
                  <a:gd name="T7" fmla="*/ 38 h 58"/>
                  <a:gd name="T8" fmla="*/ 40 w 40"/>
                  <a:gd name="T9" fmla="*/ 0 h 58"/>
                </a:gdLst>
                <a:ahLst/>
                <a:cxnLst>
                  <a:cxn ang="0">
                    <a:pos x="T0" y="T1"/>
                  </a:cxn>
                  <a:cxn ang="0">
                    <a:pos x="T2" y="T3"/>
                  </a:cxn>
                  <a:cxn ang="0">
                    <a:pos x="T4" y="T5"/>
                  </a:cxn>
                  <a:cxn ang="0">
                    <a:pos x="T6" y="T7"/>
                  </a:cxn>
                  <a:cxn ang="0">
                    <a:pos x="T8" y="T9"/>
                  </a:cxn>
                </a:cxnLst>
                <a:rect l="0" t="0" r="r" b="b"/>
                <a:pathLst>
                  <a:path w="40" h="58">
                    <a:moveTo>
                      <a:pt x="40" y="0"/>
                    </a:moveTo>
                    <a:lnTo>
                      <a:pt x="40" y="14"/>
                    </a:lnTo>
                    <a:lnTo>
                      <a:pt x="0" y="58"/>
                    </a:lnTo>
                    <a:lnTo>
                      <a:pt x="0" y="38"/>
                    </a:lnTo>
                    <a:lnTo>
                      <a:pt x="40" y="0"/>
                    </a:lnTo>
                    <a:close/>
                  </a:path>
                </a:pathLst>
              </a:custGeom>
              <a:grpFill/>
              <a:ln>
                <a:noFill/>
              </a:ln>
            </p:spPr>
            <p:txBody>
              <a:bodyPr vert="horz" wrap="square" lIns="91440" tIns="45720" rIns="91440" bIns="45720" numCol="1" anchor="t" anchorCtr="0" compatLnSpc="1"/>
              <a:lstStyle/>
              <a:p>
                <a:endParaRPr lang="zh-CN" altLang="en-US"/>
              </a:p>
            </p:txBody>
          </p:sp>
          <p:sp>
            <p:nvSpPr>
              <p:cNvPr id="1095" name="Freeform 941"/>
              <p:cNvSpPr/>
              <p:nvPr/>
            </p:nvSpPr>
            <p:spPr bwMode="auto">
              <a:xfrm>
                <a:off x="6052" y="3208"/>
                <a:ext cx="84" cy="119"/>
              </a:xfrm>
              <a:custGeom>
                <a:avLst/>
                <a:gdLst>
                  <a:gd name="T0" fmla="*/ 0 w 84"/>
                  <a:gd name="T1" fmla="*/ 86 h 119"/>
                  <a:gd name="T2" fmla="*/ 84 w 84"/>
                  <a:gd name="T3" fmla="*/ 0 h 119"/>
                  <a:gd name="T4" fmla="*/ 84 w 84"/>
                  <a:gd name="T5" fmla="*/ 24 h 119"/>
                  <a:gd name="T6" fmla="*/ 0 w 84"/>
                  <a:gd name="T7" fmla="*/ 119 h 119"/>
                  <a:gd name="T8" fmla="*/ 0 w 84"/>
                  <a:gd name="T9" fmla="*/ 86 h 119"/>
                </a:gdLst>
                <a:ahLst/>
                <a:cxnLst>
                  <a:cxn ang="0">
                    <a:pos x="T0" y="T1"/>
                  </a:cxn>
                  <a:cxn ang="0">
                    <a:pos x="T2" y="T3"/>
                  </a:cxn>
                  <a:cxn ang="0">
                    <a:pos x="T4" y="T5"/>
                  </a:cxn>
                  <a:cxn ang="0">
                    <a:pos x="T6" y="T7"/>
                  </a:cxn>
                  <a:cxn ang="0">
                    <a:pos x="T8" y="T9"/>
                  </a:cxn>
                </a:cxnLst>
                <a:rect l="0" t="0" r="r" b="b"/>
                <a:pathLst>
                  <a:path w="84" h="119">
                    <a:moveTo>
                      <a:pt x="0" y="86"/>
                    </a:moveTo>
                    <a:lnTo>
                      <a:pt x="84" y="0"/>
                    </a:lnTo>
                    <a:lnTo>
                      <a:pt x="84" y="24"/>
                    </a:lnTo>
                    <a:lnTo>
                      <a:pt x="0" y="119"/>
                    </a:lnTo>
                    <a:lnTo>
                      <a:pt x="0" y="86"/>
                    </a:lnTo>
                    <a:close/>
                  </a:path>
                </a:pathLst>
              </a:custGeom>
              <a:grpFill/>
              <a:ln>
                <a:noFill/>
              </a:ln>
            </p:spPr>
            <p:txBody>
              <a:bodyPr vert="horz" wrap="square" lIns="91440" tIns="45720" rIns="91440" bIns="45720" numCol="1" anchor="t" anchorCtr="0" compatLnSpc="1"/>
              <a:lstStyle/>
              <a:p>
                <a:endParaRPr lang="zh-CN" altLang="en-US"/>
              </a:p>
            </p:txBody>
          </p:sp>
          <p:sp>
            <p:nvSpPr>
              <p:cNvPr id="1096" name="Freeform 942"/>
              <p:cNvSpPr/>
              <p:nvPr/>
            </p:nvSpPr>
            <p:spPr bwMode="auto">
              <a:xfrm>
                <a:off x="6194" y="3138"/>
                <a:ext cx="12" cy="28"/>
              </a:xfrm>
              <a:custGeom>
                <a:avLst/>
                <a:gdLst>
                  <a:gd name="T0" fmla="*/ 12 w 12"/>
                  <a:gd name="T1" fmla="*/ 0 h 28"/>
                  <a:gd name="T2" fmla="*/ 12 w 12"/>
                  <a:gd name="T3" fmla="*/ 16 h 28"/>
                  <a:gd name="T4" fmla="*/ 0 w 12"/>
                  <a:gd name="T5" fmla="*/ 28 h 28"/>
                  <a:gd name="T6" fmla="*/ 0 w 12"/>
                  <a:gd name="T7" fmla="*/ 12 h 28"/>
                  <a:gd name="T8" fmla="*/ 12 w 12"/>
                  <a:gd name="T9" fmla="*/ 0 h 28"/>
                </a:gdLst>
                <a:ahLst/>
                <a:cxnLst>
                  <a:cxn ang="0">
                    <a:pos x="T0" y="T1"/>
                  </a:cxn>
                  <a:cxn ang="0">
                    <a:pos x="T2" y="T3"/>
                  </a:cxn>
                  <a:cxn ang="0">
                    <a:pos x="T4" y="T5"/>
                  </a:cxn>
                  <a:cxn ang="0">
                    <a:pos x="T6" y="T7"/>
                  </a:cxn>
                  <a:cxn ang="0">
                    <a:pos x="T8" y="T9"/>
                  </a:cxn>
                </a:cxnLst>
                <a:rect l="0" t="0" r="r" b="b"/>
                <a:pathLst>
                  <a:path w="12" h="28">
                    <a:moveTo>
                      <a:pt x="12" y="0"/>
                    </a:moveTo>
                    <a:lnTo>
                      <a:pt x="12" y="16"/>
                    </a:lnTo>
                    <a:lnTo>
                      <a:pt x="0" y="28"/>
                    </a:lnTo>
                    <a:lnTo>
                      <a:pt x="0" y="12"/>
                    </a:lnTo>
                    <a:lnTo>
                      <a:pt x="12" y="0"/>
                    </a:lnTo>
                    <a:close/>
                  </a:path>
                </a:pathLst>
              </a:custGeom>
              <a:grpFill/>
              <a:ln>
                <a:noFill/>
              </a:ln>
            </p:spPr>
            <p:txBody>
              <a:bodyPr vert="horz" wrap="square" lIns="91440" tIns="45720" rIns="91440" bIns="45720" numCol="1" anchor="t" anchorCtr="0" compatLnSpc="1"/>
              <a:lstStyle/>
              <a:p>
                <a:endParaRPr lang="zh-CN" altLang="en-US"/>
              </a:p>
            </p:txBody>
          </p:sp>
          <p:sp>
            <p:nvSpPr>
              <p:cNvPr id="1097" name="Freeform 943"/>
              <p:cNvSpPr/>
              <p:nvPr/>
            </p:nvSpPr>
            <p:spPr bwMode="auto">
              <a:xfrm>
                <a:off x="6082" y="3286"/>
                <a:ext cx="22" cy="55"/>
              </a:xfrm>
              <a:custGeom>
                <a:avLst/>
                <a:gdLst>
                  <a:gd name="T0" fmla="*/ 0 w 22"/>
                  <a:gd name="T1" fmla="*/ 27 h 55"/>
                  <a:gd name="T2" fmla="*/ 22 w 22"/>
                  <a:gd name="T3" fmla="*/ 0 h 55"/>
                  <a:gd name="T4" fmla="*/ 22 w 22"/>
                  <a:gd name="T5" fmla="*/ 27 h 55"/>
                  <a:gd name="T6" fmla="*/ 0 w 22"/>
                  <a:gd name="T7" fmla="*/ 55 h 55"/>
                  <a:gd name="T8" fmla="*/ 0 w 22"/>
                  <a:gd name="T9" fmla="*/ 27 h 55"/>
                </a:gdLst>
                <a:ahLst/>
                <a:cxnLst>
                  <a:cxn ang="0">
                    <a:pos x="T0" y="T1"/>
                  </a:cxn>
                  <a:cxn ang="0">
                    <a:pos x="T2" y="T3"/>
                  </a:cxn>
                  <a:cxn ang="0">
                    <a:pos x="T4" y="T5"/>
                  </a:cxn>
                  <a:cxn ang="0">
                    <a:pos x="T6" y="T7"/>
                  </a:cxn>
                  <a:cxn ang="0">
                    <a:pos x="T8" y="T9"/>
                  </a:cxn>
                </a:cxnLst>
                <a:rect l="0" t="0" r="r" b="b"/>
                <a:pathLst>
                  <a:path w="22" h="55">
                    <a:moveTo>
                      <a:pt x="0" y="27"/>
                    </a:moveTo>
                    <a:lnTo>
                      <a:pt x="22" y="0"/>
                    </a:lnTo>
                    <a:lnTo>
                      <a:pt x="22" y="27"/>
                    </a:lnTo>
                    <a:lnTo>
                      <a:pt x="0" y="55"/>
                    </a:lnTo>
                    <a:lnTo>
                      <a:pt x="0" y="27"/>
                    </a:lnTo>
                    <a:close/>
                  </a:path>
                </a:pathLst>
              </a:custGeom>
              <a:grpFill/>
              <a:ln>
                <a:noFill/>
              </a:ln>
            </p:spPr>
            <p:txBody>
              <a:bodyPr vert="horz" wrap="square" lIns="91440" tIns="45720" rIns="91440" bIns="45720" numCol="1" anchor="t" anchorCtr="0" compatLnSpc="1"/>
              <a:lstStyle/>
              <a:p>
                <a:endParaRPr lang="zh-CN" altLang="en-US"/>
              </a:p>
            </p:txBody>
          </p:sp>
          <p:sp>
            <p:nvSpPr>
              <p:cNvPr id="1098" name="Freeform 944"/>
              <p:cNvSpPr/>
              <p:nvPr/>
            </p:nvSpPr>
            <p:spPr bwMode="auto">
              <a:xfrm>
                <a:off x="6120" y="3176"/>
                <a:ext cx="86" cy="118"/>
              </a:xfrm>
              <a:custGeom>
                <a:avLst/>
                <a:gdLst>
                  <a:gd name="T0" fmla="*/ 86 w 86"/>
                  <a:gd name="T1" fmla="*/ 0 h 118"/>
                  <a:gd name="T2" fmla="*/ 86 w 86"/>
                  <a:gd name="T3" fmla="*/ 16 h 118"/>
                  <a:gd name="T4" fmla="*/ 0 w 86"/>
                  <a:gd name="T5" fmla="*/ 118 h 118"/>
                  <a:gd name="T6" fmla="*/ 0 w 86"/>
                  <a:gd name="T7" fmla="*/ 94 h 118"/>
                  <a:gd name="T8" fmla="*/ 86 w 86"/>
                  <a:gd name="T9" fmla="*/ 0 h 118"/>
                </a:gdLst>
                <a:ahLst/>
                <a:cxnLst>
                  <a:cxn ang="0">
                    <a:pos x="T0" y="T1"/>
                  </a:cxn>
                  <a:cxn ang="0">
                    <a:pos x="T2" y="T3"/>
                  </a:cxn>
                  <a:cxn ang="0">
                    <a:pos x="T4" y="T5"/>
                  </a:cxn>
                  <a:cxn ang="0">
                    <a:pos x="T6" y="T7"/>
                  </a:cxn>
                  <a:cxn ang="0">
                    <a:pos x="T8" y="T9"/>
                  </a:cxn>
                </a:cxnLst>
                <a:rect l="0" t="0" r="r" b="b"/>
                <a:pathLst>
                  <a:path w="86" h="118">
                    <a:moveTo>
                      <a:pt x="86" y="0"/>
                    </a:moveTo>
                    <a:lnTo>
                      <a:pt x="86" y="16"/>
                    </a:lnTo>
                    <a:lnTo>
                      <a:pt x="0" y="118"/>
                    </a:lnTo>
                    <a:lnTo>
                      <a:pt x="0" y="94"/>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1099" name="Freeform 945"/>
              <p:cNvSpPr/>
              <p:nvPr/>
            </p:nvSpPr>
            <p:spPr bwMode="auto">
              <a:xfrm>
                <a:off x="6154" y="3218"/>
                <a:ext cx="52" cy="80"/>
              </a:xfrm>
              <a:custGeom>
                <a:avLst/>
                <a:gdLst>
                  <a:gd name="T0" fmla="*/ 52 w 52"/>
                  <a:gd name="T1" fmla="*/ 0 h 80"/>
                  <a:gd name="T2" fmla="*/ 52 w 52"/>
                  <a:gd name="T3" fmla="*/ 16 h 80"/>
                  <a:gd name="T4" fmla="*/ 0 w 52"/>
                  <a:gd name="T5" fmla="*/ 80 h 80"/>
                  <a:gd name="T6" fmla="*/ 0 w 52"/>
                  <a:gd name="T7" fmla="*/ 60 h 80"/>
                  <a:gd name="T8" fmla="*/ 52 w 52"/>
                  <a:gd name="T9" fmla="*/ 0 h 80"/>
                </a:gdLst>
                <a:ahLst/>
                <a:cxnLst>
                  <a:cxn ang="0">
                    <a:pos x="T0" y="T1"/>
                  </a:cxn>
                  <a:cxn ang="0">
                    <a:pos x="T2" y="T3"/>
                  </a:cxn>
                  <a:cxn ang="0">
                    <a:pos x="T4" y="T5"/>
                  </a:cxn>
                  <a:cxn ang="0">
                    <a:pos x="T6" y="T7"/>
                  </a:cxn>
                  <a:cxn ang="0">
                    <a:pos x="T8" y="T9"/>
                  </a:cxn>
                </a:cxnLst>
                <a:rect l="0" t="0" r="r" b="b"/>
                <a:pathLst>
                  <a:path w="52" h="80">
                    <a:moveTo>
                      <a:pt x="52" y="0"/>
                    </a:moveTo>
                    <a:lnTo>
                      <a:pt x="52" y="16"/>
                    </a:lnTo>
                    <a:lnTo>
                      <a:pt x="0" y="80"/>
                    </a:lnTo>
                    <a:lnTo>
                      <a:pt x="0" y="60"/>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100" name="Freeform 946"/>
              <p:cNvSpPr/>
              <p:nvPr/>
            </p:nvSpPr>
            <p:spPr bwMode="auto">
              <a:xfrm>
                <a:off x="6154" y="2656"/>
                <a:ext cx="2" cy="2"/>
              </a:xfrm>
              <a:custGeom>
                <a:avLst/>
                <a:gdLst>
                  <a:gd name="T0" fmla="*/ 0 w 2"/>
                  <a:gd name="T1" fmla="*/ 2 h 2"/>
                  <a:gd name="T2" fmla="*/ 2 w 2"/>
                  <a:gd name="T3" fmla="*/ 0 h 2"/>
                  <a:gd name="T4" fmla="*/ 2 w 2"/>
                  <a:gd name="T5" fmla="*/ 2 h 2"/>
                  <a:gd name="T6" fmla="*/ 0 w 2"/>
                  <a:gd name="T7" fmla="*/ 2 h 2"/>
                </a:gdLst>
                <a:ahLst/>
                <a:cxnLst>
                  <a:cxn ang="0">
                    <a:pos x="T0" y="T1"/>
                  </a:cxn>
                  <a:cxn ang="0">
                    <a:pos x="T2" y="T3"/>
                  </a:cxn>
                  <a:cxn ang="0">
                    <a:pos x="T4" y="T5"/>
                  </a:cxn>
                  <a:cxn ang="0">
                    <a:pos x="T6" y="T7"/>
                  </a:cxn>
                </a:cxnLst>
                <a:rect l="0" t="0" r="r" b="b"/>
                <a:pathLst>
                  <a:path w="2" h="2">
                    <a:moveTo>
                      <a:pt x="0" y="2"/>
                    </a:moveTo>
                    <a:lnTo>
                      <a:pt x="2" y="0"/>
                    </a:lnTo>
                    <a:lnTo>
                      <a:pt x="2" y="2"/>
                    </a:lnTo>
                    <a:lnTo>
                      <a:pt x="0" y="2"/>
                    </a:lnTo>
                    <a:close/>
                  </a:path>
                </a:pathLst>
              </a:custGeom>
              <a:grpFill/>
              <a:ln>
                <a:noFill/>
              </a:ln>
            </p:spPr>
            <p:txBody>
              <a:bodyPr vert="horz" wrap="square" lIns="91440" tIns="45720" rIns="91440" bIns="45720" numCol="1" anchor="t" anchorCtr="0" compatLnSpc="1"/>
              <a:lstStyle/>
              <a:p>
                <a:endParaRPr lang="zh-CN" altLang="en-US"/>
              </a:p>
            </p:txBody>
          </p:sp>
          <p:sp>
            <p:nvSpPr>
              <p:cNvPr id="1101" name="Freeform 947"/>
              <p:cNvSpPr/>
              <p:nvPr/>
            </p:nvSpPr>
            <p:spPr bwMode="auto">
              <a:xfrm>
                <a:off x="6110" y="2660"/>
                <a:ext cx="16" cy="28"/>
              </a:xfrm>
              <a:custGeom>
                <a:avLst/>
                <a:gdLst>
                  <a:gd name="T0" fmla="*/ 16 w 16"/>
                  <a:gd name="T1" fmla="*/ 0 h 28"/>
                  <a:gd name="T2" fmla="*/ 16 w 16"/>
                  <a:gd name="T3" fmla="*/ 24 h 28"/>
                  <a:gd name="T4" fmla="*/ 0 w 16"/>
                  <a:gd name="T5" fmla="*/ 28 h 28"/>
                  <a:gd name="T6" fmla="*/ 0 w 16"/>
                  <a:gd name="T7" fmla="*/ 2 h 28"/>
                  <a:gd name="T8" fmla="*/ 16 w 16"/>
                  <a:gd name="T9" fmla="*/ 0 h 28"/>
                </a:gdLst>
                <a:ahLst/>
                <a:cxnLst>
                  <a:cxn ang="0">
                    <a:pos x="T0" y="T1"/>
                  </a:cxn>
                  <a:cxn ang="0">
                    <a:pos x="T2" y="T3"/>
                  </a:cxn>
                  <a:cxn ang="0">
                    <a:pos x="T4" y="T5"/>
                  </a:cxn>
                  <a:cxn ang="0">
                    <a:pos x="T6" y="T7"/>
                  </a:cxn>
                  <a:cxn ang="0">
                    <a:pos x="T8" y="T9"/>
                  </a:cxn>
                </a:cxnLst>
                <a:rect l="0" t="0" r="r" b="b"/>
                <a:pathLst>
                  <a:path w="16" h="28">
                    <a:moveTo>
                      <a:pt x="16" y="0"/>
                    </a:moveTo>
                    <a:lnTo>
                      <a:pt x="16" y="24"/>
                    </a:lnTo>
                    <a:lnTo>
                      <a:pt x="0" y="28"/>
                    </a:lnTo>
                    <a:lnTo>
                      <a:pt x="0" y="2"/>
                    </a:lnTo>
                    <a:lnTo>
                      <a:pt x="16" y="0"/>
                    </a:lnTo>
                    <a:close/>
                  </a:path>
                </a:pathLst>
              </a:custGeom>
              <a:grpFill/>
              <a:ln>
                <a:noFill/>
              </a:ln>
            </p:spPr>
            <p:txBody>
              <a:bodyPr vert="horz" wrap="square" lIns="91440" tIns="45720" rIns="91440" bIns="45720" numCol="1" anchor="t" anchorCtr="0" compatLnSpc="1"/>
              <a:lstStyle/>
              <a:p>
                <a:endParaRPr lang="zh-CN" altLang="en-US"/>
              </a:p>
            </p:txBody>
          </p:sp>
          <p:sp>
            <p:nvSpPr>
              <p:cNvPr id="1102" name="Freeform 948"/>
              <p:cNvSpPr/>
              <p:nvPr/>
            </p:nvSpPr>
            <p:spPr bwMode="auto">
              <a:xfrm>
                <a:off x="6154" y="2656"/>
                <a:ext cx="2" cy="2"/>
              </a:xfrm>
              <a:custGeom>
                <a:avLst/>
                <a:gdLst>
                  <a:gd name="T0" fmla="*/ 2 w 2"/>
                  <a:gd name="T1" fmla="*/ 0 h 2"/>
                  <a:gd name="T2" fmla="*/ 2 w 2"/>
                  <a:gd name="T3" fmla="*/ 2 h 2"/>
                  <a:gd name="T4" fmla="*/ 0 w 2"/>
                  <a:gd name="T5" fmla="*/ 2 h 2"/>
                  <a:gd name="T6" fmla="*/ 2 w 2"/>
                  <a:gd name="T7" fmla="*/ 0 h 2"/>
                </a:gdLst>
                <a:ahLst/>
                <a:cxnLst>
                  <a:cxn ang="0">
                    <a:pos x="T0" y="T1"/>
                  </a:cxn>
                  <a:cxn ang="0">
                    <a:pos x="T2" y="T3"/>
                  </a:cxn>
                  <a:cxn ang="0">
                    <a:pos x="T4" y="T5"/>
                  </a:cxn>
                  <a:cxn ang="0">
                    <a:pos x="T6" y="T7"/>
                  </a:cxn>
                </a:cxnLst>
                <a:rect l="0" t="0" r="r" b="b"/>
                <a:pathLst>
                  <a:path w="2" h="2">
                    <a:moveTo>
                      <a:pt x="2" y="0"/>
                    </a:moveTo>
                    <a:lnTo>
                      <a:pt x="2" y="2"/>
                    </a:lnTo>
                    <a:lnTo>
                      <a:pt x="0" y="2"/>
                    </a:lnTo>
                    <a:lnTo>
                      <a:pt x="2" y="0"/>
                    </a:lnTo>
                    <a:close/>
                  </a:path>
                </a:pathLst>
              </a:custGeom>
              <a:grpFill/>
              <a:ln>
                <a:noFill/>
              </a:ln>
            </p:spPr>
            <p:txBody>
              <a:bodyPr vert="horz" wrap="square" lIns="91440" tIns="45720" rIns="91440" bIns="45720" numCol="1" anchor="t" anchorCtr="0" compatLnSpc="1"/>
              <a:lstStyle/>
              <a:p>
                <a:endParaRPr lang="zh-CN" altLang="en-US"/>
              </a:p>
            </p:txBody>
          </p:sp>
          <p:sp>
            <p:nvSpPr>
              <p:cNvPr id="1103" name="Rectangle 949"/>
              <p:cNvSpPr>
                <a:spLocks noChangeArrowheads="1"/>
              </p:cNvSpPr>
              <p:nvPr/>
            </p:nvSpPr>
            <p:spPr bwMode="auto">
              <a:xfrm>
                <a:off x="6156" y="2700"/>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1104" name="Freeform 950"/>
              <p:cNvSpPr/>
              <p:nvPr/>
            </p:nvSpPr>
            <p:spPr bwMode="auto">
              <a:xfrm>
                <a:off x="6082" y="3439"/>
                <a:ext cx="22" cy="54"/>
              </a:xfrm>
              <a:custGeom>
                <a:avLst/>
                <a:gdLst>
                  <a:gd name="T0" fmla="*/ 0 w 22"/>
                  <a:gd name="T1" fmla="*/ 26 h 54"/>
                  <a:gd name="T2" fmla="*/ 22 w 22"/>
                  <a:gd name="T3" fmla="*/ 0 h 54"/>
                  <a:gd name="T4" fmla="*/ 22 w 22"/>
                  <a:gd name="T5" fmla="*/ 26 h 54"/>
                  <a:gd name="T6" fmla="*/ 0 w 22"/>
                  <a:gd name="T7" fmla="*/ 54 h 54"/>
                  <a:gd name="T8" fmla="*/ 0 w 22"/>
                  <a:gd name="T9" fmla="*/ 26 h 54"/>
                </a:gdLst>
                <a:ahLst/>
                <a:cxnLst>
                  <a:cxn ang="0">
                    <a:pos x="T0" y="T1"/>
                  </a:cxn>
                  <a:cxn ang="0">
                    <a:pos x="T2" y="T3"/>
                  </a:cxn>
                  <a:cxn ang="0">
                    <a:pos x="T4" y="T5"/>
                  </a:cxn>
                  <a:cxn ang="0">
                    <a:pos x="T6" y="T7"/>
                  </a:cxn>
                  <a:cxn ang="0">
                    <a:pos x="T8" y="T9"/>
                  </a:cxn>
                </a:cxnLst>
                <a:rect l="0" t="0" r="r" b="b"/>
                <a:pathLst>
                  <a:path w="22" h="54">
                    <a:moveTo>
                      <a:pt x="0" y="26"/>
                    </a:moveTo>
                    <a:lnTo>
                      <a:pt x="22" y="0"/>
                    </a:lnTo>
                    <a:lnTo>
                      <a:pt x="22" y="26"/>
                    </a:lnTo>
                    <a:lnTo>
                      <a:pt x="0" y="54"/>
                    </a:lnTo>
                    <a:lnTo>
                      <a:pt x="0" y="26"/>
                    </a:lnTo>
                    <a:close/>
                  </a:path>
                </a:pathLst>
              </a:custGeom>
              <a:grpFill/>
              <a:ln>
                <a:noFill/>
              </a:ln>
            </p:spPr>
            <p:txBody>
              <a:bodyPr vert="horz" wrap="square" lIns="91440" tIns="45720" rIns="91440" bIns="45720" numCol="1" anchor="t" anchorCtr="0" compatLnSpc="1"/>
              <a:lstStyle/>
              <a:p>
                <a:endParaRPr lang="zh-CN" altLang="en-US"/>
              </a:p>
            </p:txBody>
          </p:sp>
          <p:sp>
            <p:nvSpPr>
              <p:cNvPr id="1105" name="Freeform 951"/>
              <p:cNvSpPr/>
              <p:nvPr/>
            </p:nvSpPr>
            <p:spPr bwMode="auto">
              <a:xfrm>
                <a:off x="6120" y="3317"/>
                <a:ext cx="86" cy="128"/>
              </a:xfrm>
              <a:custGeom>
                <a:avLst/>
                <a:gdLst>
                  <a:gd name="T0" fmla="*/ 86 w 86"/>
                  <a:gd name="T1" fmla="*/ 0 h 128"/>
                  <a:gd name="T2" fmla="*/ 86 w 86"/>
                  <a:gd name="T3" fmla="*/ 16 h 128"/>
                  <a:gd name="T4" fmla="*/ 0 w 86"/>
                  <a:gd name="T5" fmla="*/ 128 h 128"/>
                  <a:gd name="T6" fmla="*/ 0 w 86"/>
                  <a:gd name="T7" fmla="*/ 104 h 128"/>
                  <a:gd name="T8" fmla="*/ 86 w 86"/>
                  <a:gd name="T9" fmla="*/ 0 h 128"/>
                </a:gdLst>
                <a:ahLst/>
                <a:cxnLst>
                  <a:cxn ang="0">
                    <a:pos x="T0" y="T1"/>
                  </a:cxn>
                  <a:cxn ang="0">
                    <a:pos x="T2" y="T3"/>
                  </a:cxn>
                  <a:cxn ang="0">
                    <a:pos x="T4" y="T5"/>
                  </a:cxn>
                  <a:cxn ang="0">
                    <a:pos x="T6" y="T7"/>
                  </a:cxn>
                  <a:cxn ang="0">
                    <a:pos x="T8" y="T9"/>
                  </a:cxn>
                </a:cxnLst>
                <a:rect l="0" t="0" r="r" b="b"/>
                <a:pathLst>
                  <a:path w="86" h="128">
                    <a:moveTo>
                      <a:pt x="86" y="0"/>
                    </a:moveTo>
                    <a:lnTo>
                      <a:pt x="86" y="16"/>
                    </a:lnTo>
                    <a:lnTo>
                      <a:pt x="0" y="128"/>
                    </a:lnTo>
                    <a:lnTo>
                      <a:pt x="0" y="104"/>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1106" name="Freeform 952"/>
              <p:cNvSpPr/>
              <p:nvPr/>
            </p:nvSpPr>
            <p:spPr bwMode="auto">
              <a:xfrm>
                <a:off x="6120" y="3365"/>
                <a:ext cx="86" cy="134"/>
              </a:xfrm>
              <a:custGeom>
                <a:avLst/>
                <a:gdLst>
                  <a:gd name="T0" fmla="*/ 86 w 86"/>
                  <a:gd name="T1" fmla="*/ 0 h 134"/>
                  <a:gd name="T2" fmla="*/ 86 w 86"/>
                  <a:gd name="T3" fmla="*/ 16 h 134"/>
                  <a:gd name="T4" fmla="*/ 0 w 86"/>
                  <a:gd name="T5" fmla="*/ 134 h 134"/>
                  <a:gd name="T6" fmla="*/ 0 w 86"/>
                  <a:gd name="T7" fmla="*/ 110 h 134"/>
                  <a:gd name="T8" fmla="*/ 86 w 86"/>
                  <a:gd name="T9" fmla="*/ 0 h 134"/>
                </a:gdLst>
                <a:ahLst/>
                <a:cxnLst>
                  <a:cxn ang="0">
                    <a:pos x="T0" y="T1"/>
                  </a:cxn>
                  <a:cxn ang="0">
                    <a:pos x="T2" y="T3"/>
                  </a:cxn>
                  <a:cxn ang="0">
                    <a:pos x="T4" y="T5"/>
                  </a:cxn>
                  <a:cxn ang="0">
                    <a:pos x="T6" y="T7"/>
                  </a:cxn>
                  <a:cxn ang="0">
                    <a:pos x="T8" y="T9"/>
                  </a:cxn>
                </a:cxnLst>
                <a:rect l="0" t="0" r="r" b="b"/>
                <a:pathLst>
                  <a:path w="86" h="134">
                    <a:moveTo>
                      <a:pt x="86" y="0"/>
                    </a:moveTo>
                    <a:lnTo>
                      <a:pt x="86" y="16"/>
                    </a:lnTo>
                    <a:lnTo>
                      <a:pt x="0" y="134"/>
                    </a:lnTo>
                    <a:lnTo>
                      <a:pt x="0" y="110"/>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1107" name="Freeform 953"/>
              <p:cNvSpPr/>
              <p:nvPr/>
            </p:nvSpPr>
            <p:spPr bwMode="auto">
              <a:xfrm>
                <a:off x="6154" y="3270"/>
                <a:ext cx="52" cy="81"/>
              </a:xfrm>
              <a:custGeom>
                <a:avLst/>
                <a:gdLst>
                  <a:gd name="T0" fmla="*/ 52 w 52"/>
                  <a:gd name="T1" fmla="*/ 0 h 81"/>
                  <a:gd name="T2" fmla="*/ 52 w 52"/>
                  <a:gd name="T3" fmla="*/ 16 h 81"/>
                  <a:gd name="T4" fmla="*/ 0 w 52"/>
                  <a:gd name="T5" fmla="*/ 81 h 81"/>
                  <a:gd name="T6" fmla="*/ 0 w 52"/>
                  <a:gd name="T7" fmla="*/ 61 h 81"/>
                  <a:gd name="T8" fmla="*/ 52 w 52"/>
                  <a:gd name="T9" fmla="*/ 0 h 81"/>
                </a:gdLst>
                <a:ahLst/>
                <a:cxnLst>
                  <a:cxn ang="0">
                    <a:pos x="T0" y="T1"/>
                  </a:cxn>
                  <a:cxn ang="0">
                    <a:pos x="T2" y="T3"/>
                  </a:cxn>
                  <a:cxn ang="0">
                    <a:pos x="T4" y="T5"/>
                  </a:cxn>
                  <a:cxn ang="0">
                    <a:pos x="T6" y="T7"/>
                  </a:cxn>
                  <a:cxn ang="0">
                    <a:pos x="T8" y="T9"/>
                  </a:cxn>
                </a:cxnLst>
                <a:rect l="0" t="0" r="r" b="b"/>
                <a:pathLst>
                  <a:path w="52" h="81">
                    <a:moveTo>
                      <a:pt x="52" y="0"/>
                    </a:moveTo>
                    <a:lnTo>
                      <a:pt x="52" y="16"/>
                    </a:lnTo>
                    <a:lnTo>
                      <a:pt x="0" y="81"/>
                    </a:lnTo>
                    <a:lnTo>
                      <a:pt x="0" y="61"/>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108" name="Rectangle 954"/>
              <p:cNvSpPr>
                <a:spLocks noChangeArrowheads="1"/>
              </p:cNvSpPr>
              <p:nvPr/>
            </p:nvSpPr>
            <p:spPr bwMode="auto">
              <a:xfrm>
                <a:off x="6156" y="2700"/>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1109" name="Freeform 955"/>
              <p:cNvSpPr/>
              <p:nvPr/>
            </p:nvSpPr>
            <p:spPr bwMode="auto">
              <a:xfrm>
                <a:off x="6168" y="2407"/>
                <a:ext cx="16" cy="28"/>
              </a:xfrm>
              <a:custGeom>
                <a:avLst/>
                <a:gdLst>
                  <a:gd name="T0" fmla="*/ 16 w 16"/>
                  <a:gd name="T1" fmla="*/ 10 h 28"/>
                  <a:gd name="T2" fmla="*/ 16 w 16"/>
                  <a:gd name="T3" fmla="*/ 28 h 28"/>
                  <a:gd name="T4" fmla="*/ 0 w 16"/>
                  <a:gd name="T5" fmla="*/ 18 h 28"/>
                  <a:gd name="T6" fmla="*/ 0 w 16"/>
                  <a:gd name="T7" fmla="*/ 0 h 28"/>
                  <a:gd name="T8" fmla="*/ 16 w 16"/>
                  <a:gd name="T9" fmla="*/ 10 h 28"/>
                </a:gdLst>
                <a:ahLst/>
                <a:cxnLst>
                  <a:cxn ang="0">
                    <a:pos x="T0" y="T1"/>
                  </a:cxn>
                  <a:cxn ang="0">
                    <a:pos x="T2" y="T3"/>
                  </a:cxn>
                  <a:cxn ang="0">
                    <a:pos x="T4" y="T5"/>
                  </a:cxn>
                  <a:cxn ang="0">
                    <a:pos x="T6" y="T7"/>
                  </a:cxn>
                  <a:cxn ang="0">
                    <a:pos x="T8" y="T9"/>
                  </a:cxn>
                </a:cxnLst>
                <a:rect l="0" t="0" r="r" b="b"/>
                <a:pathLst>
                  <a:path w="16" h="28">
                    <a:moveTo>
                      <a:pt x="16" y="10"/>
                    </a:moveTo>
                    <a:lnTo>
                      <a:pt x="16" y="28"/>
                    </a:lnTo>
                    <a:lnTo>
                      <a:pt x="0" y="18"/>
                    </a:lnTo>
                    <a:lnTo>
                      <a:pt x="0" y="0"/>
                    </a:lnTo>
                    <a:lnTo>
                      <a:pt x="16" y="10"/>
                    </a:lnTo>
                    <a:close/>
                  </a:path>
                </a:pathLst>
              </a:custGeom>
              <a:grpFill/>
              <a:ln>
                <a:noFill/>
              </a:ln>
            </p:spPr>
            <p:txBody>
              <a:bodyPr vert="horz" wrap="square" lIns="91440" tIns="45720" rIns="91440" bIns="45720" numCol="1" anchor="t" anchorCtr="0" compatLnSpc="1"/>
              <a:lstStyle/>
              <a:p>
                <a:endParaRPr lang="zh-CN" altLang="en-US"/>
              </a:p>
            </p:txBody>
          </p:sp>
          <p:sp>
            <p:nvSpPr>
              <p:cNvPr id="1110" name="Rectangle 956"/>
              <p:cNvSpPr>
                <a:spLocks noChangeArrowheads="1"/>
              </p:cNvSpPr>
              <p:nvPr/>
            </p:nvSpPr>
            <p:spPr bwMode="auto">
              <a:xfrm>
                <a:off x="4814"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1" name="Rectangle 957"/>
              <p:cNvSpPr>
                <a:spLocks noChangeArrowheads="1"/>
              </p:cNvSpPr>
              <p:nvPr/>
            </p:nvSpPr>
            <p:spPr bwMode="auto">
              <a:xfrm>
                <a:off x="4834"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2" name="Rectangle 958"/>
              <p:cNvSpPr>
                <a:spLocks noChangeArrowheads="1"/>
              </p:cNvSpPr>
              <p:nvPr/>
            </p:nvSpPr>
            <p:spPr bwMode="auto">
              <a:xfrm>
                <a:off x="4856"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3" name="Rectangle 959"/>
              <p:cNvSpPr>
                <a:spLocks noChangeArrowheads="1"/>
              </p:cNvSpPr>
              <p:nvPr/>
            </p:nvSpPr>
            <p:spPr bwMode="auto">
              <a:xfrm>
                <a:off x="4900"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4" name="Rectangle 960"/>
              <p:cNvSpPr>
                <a:spLocks noChangeArrowheads="1"/>
              </p:cNvSpPr>
              <p:nvPr/>
            </p:nvSpPr>
            <p:spPr bwMode="auto">
              <a:xfrm>
                <a:off x="4920"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5" name="Rectangle 961"/>
              <p:cNvSpPr>
                <a:spLocks noChangeArrowheads="1"/>
              </p:cNvSpPr>
              <p:nvPr/>
            </p:nvSpPr>
            <p:spPr bwMode="auto">
              <a:xfrm>
                <a:off x="4814" y="99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6" name="Rectangle 962"/>
              <p:cNvSpPr>
                <a:spLocks noChangeArrowheads="1"/>
              </p:cNvSpPr>
              <p:nvPr/>
            </p:nvSpPr>
            <p:spPr bwMode="auto">
              <a:xfrm>
                <a:off x="4834" y="991"/>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7" name="Rectangle 963"/>
              <p:cNvSpPr>
                <a:spLocks noChangeArrowheads="1"/>
              </p:cNvSpPr>
              <p:nvPr/>
            </p:nvSpPr>
            <p:spPr bwMode="auto">
              <a:xfrm>
                <a:off x="4814" y="104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8" name="Rectangle 964"/>
              <p:cNvSpPr>
                <a:spLocks noChangeArrowheads="1"/>
              </p:cNvSpPr>
              <p:nvPr/>
            </p:nvSpPr>
            <p:spPr bwMode="auto">
              <a:xfrm>
                <a:off x="4856" y="1047"/>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9" name="Rectangle 965"/>
              <p:cNvSpPr>
                <a:spLocks noChangeArrowheads="1"/>
              </p:cNvSpPr>
              <p:nvPr/>
            </p:nvSpPr>
            <p:spPr bwMode="auto">
              <a:xfrm>
                <a:off x="4920" y="104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20" name="Rectangle 966"/>
              <p:cNvSpPr>
                <a:spLocks noChangeArrowheads="1"/>
              </p:cNvSpPr>
              <p:nvPr/>
            </p:nvSpPr>
            <p:spPr bwMode="auto">
              <a:xfrm>
                <a:off x="4814" y="110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21" name="Rectangle 967"/>
              <p:cNvSpPr>
                <a:spLocks noChangeArrowheads="1"/>
              </p:cNvSpPr>
              <p:nvPr/>
            </p:nvSpPr>
            <p:spPr bwMode="auto">
              <a:xfrm>
                <a:off x="4834" y="110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22" name="Rectangle 968"/>
              <p:cNvSpPr>
                <a:spLocks noChangeArrowheads="1"/>
              </p:cNvSpPr>
              <p:nvPr/>
            </p:nvSpPr>
            <p:spPr bwMode="auto">
              <a:xfrm>
                <a:off x="4878" y="1103"/>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123" name="Rectangle 969"/>
              <p:cNvSpPr>
                <a:spLocks noChangeArrowheads="1"/>
              </p:cNvSpPr>
              <p:nvPr/>
            </p:nvSpPr>
            <p:spPr bwMode="auto">
              <a:xfrm>
                <a:off x="4834" y="116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124" name="Rectangle 970"/>
              <p:cNvSpPr>
                <a:spLocks noChangeArrowheads="1"/>
              </p:cNvSpPr>
              <p:nvPr/>
            </p:nvSpPr>
            <p:spPr bwMode="auto">
              <a:xfrm>
                <a:off x="4856"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25" name="Rectangle 971"/>
              <p:cNvSpPr>
                <a:spLocks noChangeArrowheads="1"/>
              </p:cNvSpPr>
              <p:nvPr/>
            </p:nvSpPr>
            <p:spPr bwMode="auto">
              <a:xfrm>
                <a:off x="4920" y="116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126" name="Rectangle 972"/>
              <p:cNvSpPr>
                <a:spLocks noChangeArrowheads="1"/>
              </p:cNvSpPr>
              <p:nvPr/>
            </p:nvSpPr>
            <p:spPr bwMode="auto">
              <a:xfrm>
                <a:off x="4814"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27" name="Rectangle 973"/>
              <p:cNvSpPr>
                <a:spLocks noChangeArrowheads="1"/>
              </p:cNvSpPr>
              <p:nvPr/>
            </p:nvSpPr>
            <p:spPr bwMode="auto">
              <a:xfrm>
                <a:off x="4856"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28" name="Rectangle 974"/>
              <p:cNvSpPr>
                <a:spLocks noChangeArrowheads="1"/>
              </p:cNvSpPr>
              <p:nvPr/>
            </p:nvSpPr>
            <p:spPr bwMode="auto">
              <a:xfrm>
                <a:off x="4834" y="1273"/>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1129" name="Rectangle 975"/>
              <p:cNvSpPr>
                <a:spLocks noChangeArrowheads="1"/>
              </p:cNvSpPr>
              <p:nvPr/>
            </p:nvSpPr>
            <p:spPr bwMode="auto">
              <a:xfrm>
                <a:off x="4878"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1130" name="Rectangle 976"/>
              <p:cNvSpPr>
                <a:spLocks noChangeArrowheads="1"/>
              </p:cNvSpPr>
              <p:nvPr/>
            </p:nvSpPr>
            <p:spPr bwMode="auto">
              <a:xfrm>
                <a:off x="4920" y="1273"/>
                <a:ext cx="36" cy="31"/>
              </a:xfrm>
              <a:prstGeom prst="rect">
                <a:avLst/>
              </a:prstGeom>
              <a:grpFill/>
              <a:ln>
                <a:noFill/>
              </a:ln>
            </p:spPr>
            <p:txBody>
              <a:bodyPr vert="horz" wrap="square" lIns="91440" tIns="45720" rIns="91440" bIns="45720" numCol="1" anchor="t" anchorCtr="0" compatLnSpc="1"/>
              <a:lstStyle/>
              <a:p>
                <a:endParaRPr lang="zh-CN" altLang="en-US"/>
              </a:p>
            </p:txBody>
          </p:sp>
          <p:sp>
            <p:nvSpPr>
              <p:cNvPr id="1131" name="Rectangle 977"/>
              <p:cNvSpPr>
                <a:spLocks noChangeArrowheads="1"/>
              </p:cNvSpPr>
              <p:nvPr/>
            </p:nvSpPr>
            <p:spPr bwMode="auto">
              <a:xfrm>
                <a:off x="4814"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32" name="Rectangle 978"/>
              <p:cNvSpPr>
                <a:spLocks noChangeArrowheads="1"/>
              </p:cNvSpPr>
              <p:nvPr/>
            </p:nvSpPr>
            <p:spPr bwMode="auto">
              <a:xfrm>
                <a:off x="4856" y="1330"/>
                <a:ext cx="56" cy="30"/>
              </a:xfrm>
              <a:prstGeom prst="rect">
                <a:avLst/>
              </a:prstGeom>
              <a:grpFill/>
              <a:ln>
                <a:noFill/>
              </a:ln>
            </p:spPr>
            <p:txBody>
              <a:bodyPr vert="horz" wrap="square" lIns="91440" tIns="45720" rIns="91440" bIns="45720" numCol="1" anchor="t" anchorCtr="0" compatLnSpc="1"/>
              <a:lstStyle/>
              <a:p>
                <a:endParaRPr lang="zh-CN" altLang="en-US"/>
              </a:p>
            </p:txBody>
          </p:sp>
          <p:sp>
            <p:nvSpPr>
              <p:cNvPr id="1133" name="Rectangle 979"/>
              <p:cNvSpPr>
                <a:spLocks noChangeArrowheads="1"/>
              </p:cNvSpPr>
              <p:nvPr/>
            </p:nvSpPr>
            <p:spPr bwMode="auto">
              <a:xfrm>
                <a:off x="4834" y="13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4" name="Rectangle 980"/>
              <p:cNvSpPr>
                <a:spLocks noChangeArrowheads="1"/>
              </p:cNvSpPr>
              <p:nvPr/>
            </p:nvSpPr>
            <p:spPr bwMode="auto">
              <a:xfrm>
                <a:off x="4900"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5" name="Rectangle 981"/>
              <p:cNvSpPr>
                <a:spLocks noChangeArrowheads="1"/>
              </p:cNvSpPr>
              <p:nvPr/>
            </p:nvSpPr>
            <p:spPr bwMode="auto">
              <a:xfrm>
                <a:off x="4834" y="144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6" name="Rectangle 982"/>
              <p:cNvSpPr>
                <a:spLocks noChangeArrowheads="1"/>
              </p:cNvSpPr>
              <p:nvPr/>
            </p:nvSpPr>
            <p:spPr bwMode="auto">
              <a:xfrm>
                <a:off x="4878"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7" name="Rectangle 983"/>
              <p:cNvSpPr>
                <a:spLocks noChangeArrowheads="1"/>
              </p:cNvSpPr>
              <p:nvPr/>
            </p:nvSpPr>
            <p:spPr bwMode="auto">
              <a:xfrm>
                <a:off x="4814" y="149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8" name="Rectangle 984"/>
              <p:cNvSpPr>
                <a:spLocks noChangeArrowheads="1"/>
              </p:cNvSpPr>
              <p:nvPr/>
            </p:nvSpPr>
            <p:spPr bwMode="auto">
              <a:xfrm>
                <a:off x="4856" y="149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9" name="Rectangle 985"/>
              <p:cNvSpPr>
                <a:spLocks noChangeArrowheads="1"/>
              </p:cNvSpPr>
              <p:nvPr/>
            </p:nvSpPr>
            <p:spPr bwMode="auto">
              <a:xfrm>
                <a:off x="4920" y="1498"/>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0" name="Rectangle 986"/>
              <p:cNvSpPr>
                <a:spLocks noChangeArrowheads="1"/>
              </p:cNvSpPr>
              <p:nvPr/>
            </p:nvSpPr>
            <p:spPr bwMode="auto">
              <a:xfrm>
                <a:off x="4814" y="15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1" name="Rectangle 987"/>
              <p:cNvSpPr>
                <a:spLocks noChangeArrowheads="1"/>
              </p:cNvSpPr>
              <p:nvPr/>
            </p:nvSpPr>
            <p:spPr bwMode="auto">
              <a:xfrm>
                <a:off x="4834" y="15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2" name="Rectangle 988"/>
              <p:cNvSpPr>
                <a:spLocks noChangeArrowheads="1"/>
              </p:cNvSpPr>
              <p:nvPr/>
            </p:nvSpPr>
            <p:spPr bwMode="auto">
              <a:xfrm>
                <a:off x="4814" y="16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3" name="Rectangle 989"/>
              <p:cNvSpPr>
                <a:spLocks noChangeArrowheads="1"/>
              </p:cNvSpPr>
              <p:nvPr/>
            </p:nvSpPr>
            <p:spPr bwMode="auto">
              <a:xfrm>
                <a:off x="4856" y="1610"/>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4" name="Rectangle 990"/>
              <p:cNvSpPr>
                <a:spLocks noChangeArrowheads="1"/>
              </p:cNvSpPr>
              <p:nvPr/>
            </p:nvSpPr>
            <p:spPr bwMode="auto">
              <a:xfrm>
                <a:off x="4920" y="161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5" name="Rectangle 991"/>
              <p:cNvSpPr>
                <a:spLocks noChangeArrowheads="1"/>
              </p:cNvSpPr>
              <p:nvPr/>
            </p:nvSpPr>
            <p:spPr bwMode="auto">
              <a:xfrm>
                <a:off x="4834" y="166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6" name="Rectangle 992"/>
              <p:cNvSpPr>
                <a:spLocks noChangeArrowheads="1"/>
              </p:cNvSpPr>
              <p:nvPr/>
            </p:nvSpPr>
            <p:spPr bwMode="auto">
              <a:xfrm>
                <a:off x="4834" y="172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7" name="Rectangle 993"/>
              <p:cNvSpPr>
                <a:spLocks noChangeArrowheads="1"/>
              </p:cNvSpPr>
              <p:nvPr/>
            </p:nvSpPr>
            <p:spPr bwMode="auto">
              <a:xfrm>
                <a:off x="4878" y="172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8" name="Rectangle 994"/>
              <p:cNvSpPr>
                <a:spLocks noChangeArrowheads="1"/>
              </p:cNvSpPr>
              <p:nvPr/>
            </p:nvSpPr>
            <p:spPr bwMode="auto">
              <a:xfrm>
                <a:off x="4920" y="172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9" name="Rectangle 995"/>
              <p:cNvSpPr>
                <a:spLocks noChangeArrowheads="1"/>
              </p:cNvSpPr>
              <p:nvPr/>
            </p:nvSpPr>
            <p:spPr bwMode="auto">
              <a:xfrm>
                <a:off x="4814" y="17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0" name="Rectangle 996"/>
              <p:cNvSpPr>
                <a:spLocks noChangeArrowheads="1"/>
              </p:cNvSpPr>
              <p:nvPr/>
            </p:nvSpPr>
            <p:spPr bwMode="auto">
              <a:xfrm>
                <a:off x="4856" y="17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1" name="Rectangle 997"/>
              <p:cNvSpPr>
                <a:spLocks noChangeArrowheads="1"/>
              </p:cNvSpPr>
              <p:nvPr/>
            </p:nvSpPr>
            <p:spPr bwMode="auto">
              <a:xfrm>
                <a:off x="4900" y="1780"/>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2" name="Rectangle 998"/>
              <p:cNvSpPr>
                <a:spLocks noChangeArrowheads="1"/>
              </p:cNvSpPr>
              <p:nvPr/>
            </p:nvSpPr>
            <p:spPr bwMode="auto">
              <a:xfrm>
                <a:off x="4814" y="1836"/>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3" name="Rectangle 999"/>
              <p:cNvSpPr>
                <a:spLocks noChangeArrowheads="1"/>
              </p:cNvSpPr>
              <p:nvPr/>
            </p:nvSpPr>
            <p:spPr bwMode="auto">
              <a:xfrm>
                <a:off x="4878"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4" name="Rectangle 1000"/>
              <p:cNvSpPr>
                <a:spLocks noChangeArrowheads="1"/>
              </p:cNvSpPr>
              <p:nvPr/>
            </p:nvSpPr>
            <p:spPr bwMode="auto">
              <a:xfrm>
                <a:off x="4856"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5" name="Rectangle 1001"/>
              <p:cNvSpPr>
                <a:spLocks noChangeArrowheads="1"/>
              </p:cNvSpPr>
              <p:nvPr/>
            </p:nvSpPr>
            <p:spPr bwMode="auto">
              <a:xfrm>
                <a:off x="4900"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6" name="Rectangle 1002"/>
              <p:cNvSpPr>
                <a:spLocks noChangeArrowheads="1"/>
              </p:cNvSpPr>
              <p:nvPr/>
            </p:nvSpPr>
            <p:spPr bwMode="auto">
              <a:xfrm>
                <a:off x="4920" y="1892"/>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7" name="Rectangle 1003"/>
              <p:cNvSpPr>
                <a:spLocks noChangeArrowheads="1"/>
              </p:cNvSpPr>
              <p:nvPr/>
            </p:nvSpPr>
            <p:spPr bwMode="auto">
              <a:xfrm>
                <a:off x="4814"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1158" name="Rectangle 1004"/>
              <p:cNvSpPr>
                <a:spLocks noChangeArrowheads="1"/>
              </p:cNvSpPr>
              <p:nvPr/>
            </p:nvSpPr>
            <p:spPr bwMode="auto">
              <a:xfrm>
                <a:off x="4834"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1159" name="Rectangle 1005"/>
              <p:cNvSpPr>
                <a:spLocks noChangeArrowheads="1"/>
              </p:cNvSpPr>
              <p:nvPr/>
            </p:nvSpPr>
            <p:spPr bwMode="auto">
              <a:xfrm>
                <a:off x="4856"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1160" name="Rectangle 1006"/>
              <p:cNvSpPr>
                <a:spLocks noChangeArrowheads="1"/>
              </p:cNvSpPr>
              <p:nvPr/>
            </p:nvSpPr>
            <p:spPr bwMode="auto">
              <a:xfrm>
                <a:off x="4920"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1161" name="Rectangle 1007"/>
              <p:cNvSpPr>
                <a:spLocks noChangeArrowheads="1"/>
              </p:cNvSpPr>
              <p:nvPr/>
            </p:nvSpPr>
            <p:spPr bwMode="auto">
              <a:xfrm>
                <a:off x="4814"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62" name="Rectangle 1008"/>
              <p:cNvSpPr>
                <a:spLocks noChangeArrowheads="1"/>
              </p:cNvSpPr>
              <p:nvPr/>
            </p:nvSpPr>
            <p:spPr bwMode="auto">
              <a:xfrm>
                <a:off x="4856"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63" name="Rectangle 1009"/>
              <p:cNvSpPr>
                <a:spLocks noChangeArrowheads="1"/>
              </p:cNvSpPr>
              <p:nvPr/>
            </p:nvSpPr>
            <p:spPr bwMode="auto">
              <a:xfrm>
                <a:off x="4834" y="206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64" name="Rectangle 1010"/>
              <p:cNvSpPr>
                <a:spLocks noChangeArrowheads="1"/>
              </p:cNvSpPr>
              <p:nvPr/>
            </p:nvSpPr>
            <p:spPr bwMode="auto">
              <a:xfrm>
                <a:off x="4878"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65" name="Rectangle 1011"/>
              <p:cNvSpPr>
                <a:spLocks noChangeArrowheads="1"/>
              </p:cNvSpPr>
              <p:nvPr/>
            </p:nvSpPr>
            <p:spPr bwMode="auto">
              <a:xfrm>
                <a:off x="4814" y="2117"/>
                <a:ext cx="12" cy="32"/>
              </a:xfrm>
              <a:prstGeom prst="rect">
                <a:avLst/>
              </a:prstGeom>
              <a:grpFill/>
              <a:ln>
                <a:noFill/>
              </a:ln>
            </p:spPr>
            <p:txBody>
              <a:bodyPr vert="horz" wrap="square" lIns="91440" tIns="45720" rIns="91440" bIns="45720" numCol="1" anchor="t" anchorCtr="0" compatLnSpc="1"/>
              <a:lstStyle/>
              <a:p>
                <a:endParaRPr lang="zh-CN" altLang="en-US"/>
              </a:p>
            </p:txBody>
          </p:sp>
        </p:grpSp>
        <p:grpSp>
          <p:nvGrpSpPr>
            <p:cNvPr id="372" name="Group 1213"/>
            <p:cNvGrpSpPr/>
            <p:nvPr/>
          </p:nvGrpSpPr>
          <p:grpSpPr bwMode="auto">
            <a:xfrm>
              <a:off x="-3900818" y="-1035049"/>
              <a:ext cx="768377" cy="3255963"/>
              <a:chOff x="4814" y="935"/>
              <a:chExt cx="484" cy="2051"/>
            </a:xfrm>
            <a:grpFill/>
          </p:grpSpPr>
          <p:sp>
            <p:nvSpPr>
              <p:cNvPr id="766" name="Rectangle 1013"/>
              <p:cNvSpPr>
                <a:spLocks noChangeArrowheads="1"/>
              </p:cNvSpPr>
              <p:nvPr/>
            </p:nvSpPr>
            <p:spPr bwMode="auto">
              <a:xfrm>
                <a:off x="4856"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67" name="Rectangle 1014"/>
              <p:cNvSpPr>
                <a:spLocks noChangeArrowheads="1"/>
              </p:cNvSpPr>
              <p:nvPr/>
            </p:nvSpPr>
            <p:spPr bwMode="auto">
              <a:xfrm>
                <a:off x="4944"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68" name="Rectangle 1015"/>
              <p:cNvSpPr>
                <a:spLocks noChangeArrowheads="1"/>
              </p:cNvSpPr>
              <p:nvPr/>
            </p:nvSpPr>
            <p:spPr bwMode="auto">
              <a:xfrm>
                <a:off x="4964"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69" name="Rectangle 1016"/>
              <p:cNvSpPr>
                <a:spLocks noChangeArrowheads="1"/>
              </p:cNvSpPr>
              <p:nvPr/>
            </p:nvSpPr>
            <p:spPr bwMode="auto">
              <a:xfrm>
                <a:off x="5008"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70" name="Rectangle 1017"/>
              <p:cNvSpPr>
                <a:spLocks noChangeArrowheads="1"/>
              </p:cNvSpPr>
              <p:nvPr/>
            </p:nvSpPr>
            <p:spPr bwMode="auto">
              <a:xfrm>
                <a:off x="5030"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71" name="Rectangle 1018"/>
              <p:cNvSpPr>
                <a:spLocks noChangeArrowheads="1"/>
              </p:cNvSpPr>
              <p:nvPr/>
            </p:nvSpPr>
            <p:spPr bwMode="auto">
              <a:xfrm>
                <a:off x="5050"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72" name="Rectangle 1019"/>
              <p:cNvSpPr>
                <a:spLocks noChangeArrowheads="1"/>
              </p:cNvSpPr>
              <p:nvPr/>
            </p:nvSpPr>
            <p:spPr bwMode="auto">
              <a:xfrm>
                <a:off x="4944" y="99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73" name="Rectangle 1020"/>
              <p:cNvSpPr>
                <a:spLocks noChangeArrowheads="1"/>
              </p:cNvSpPr>
              <p:nvPr/>
            </p:nvSpPr>
            <p:spPr bwMode="auto">
              <a:xfrm>
                <a:off x="4986" y="99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74" name="Rectangle 1021"/>
              <p:cNvSpPr>
                <a:spLocks noChangeArrowheads="1"/>
              </p:cNvSpPr>
              <p:nvPr/>
            </p:nvSpPr>
            <p:spPr bwMode="auto">
              <a:xfrm>
                <a:off x="5030" y="99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75" name="Rectangle 1022"/>
              <p:cNvSpPr>
                <a:spLocks noChangeArrowheads="1"/>
              </p:cNvSpPr>
              <p:nvPr/>
            </p:nvSpPr>
            <p:spPr bwMode="auto">
              <a:xfrm>
                <a:off x="4964" y="1047"/>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776" name="Rectangle 1023"/>
              <p:cNvSpPr>
                <a:spLocks noChangeArrowheads="1"/>
              </p:cNvSpPr>
              <p:nvPr/>
            </p:nvSpPr>
            <p:spPr bwMode="auto">
              <a:xfrm>
                <a:off x="5050" y="104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77" name="Rectangle 1024"/>
              <p:cNvSpPr>
                <a:spLocks noChangeArrowheads="1"/>
              </p:cNvSpPr>
              <p:nvPr/>
            </p:nvSpPr>
            <p:spPr bwMode="auto">
              <a:xfrm>
                <a:off x="4944" y="110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78" name="Rectangle 1025"/>
              <p:cNvSpPr>
                <a:spLocks noChangeArrowheads="1"/>
              </p:cNvSpPr>
              <p:nvPr/>
            </p:nvSpPr>
            <p:spPr bwMode="auto">
              <a:xfrm>
                <a:off x="5008" y="1103"/>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779" name="Rectangle 1026"/>
              <p:cNvSpPr>
                <a:spLocks noChangeArrowheads="1"/>
              </p:cNvSpPr>
              <p:nvPr/>
            </p:nvSpPr>
            <p:spPr bwMode="auto">
              <a:xfrm>
                <a:off x="5050" y="110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80" name="Rectangle 1027"/>
              <p:cNvSpPr>
                <a:spLocks noChangeArrowheads="1"/>
              </p:cNvSpPr>
              <p:nvPr/>
            </p:nvSpPr>
            <p:spPr bwMode="auto">
              <a:xfrm>
                <a:off x="4944"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81" name="Rectangle 1028"/>
              <p:cNvSpPr>
                <a:spLocks noChangeArrowheads="1"/>
              </p:cNvSpPr>
              <p:nvPr/>
            </p:nvSpPr>
            <p:spPr bwMode="auto">
              <a:xfrm>
                <a:off x="4964" y="1161"/>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782" name="Rectangle 1029"/>
              <p:cNvSpPr>
                <a:spLocks noChangeArrowheads="1"/>
              </p:cNvSpPr>
              <p:nvPr/>
            </p:nvSpPr>
            <p:spPr bwMode="auto">
              <a:xfrm>
                <a:off x="5008"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83" name="Rectangle 1030"/>
              <p:cNvSpPr>
                <a:spLocks noChangeArrowheads="1"/>
              </p:cNvSpPr>
              <p:nvPr/>
            </p:nvSpPr>
            <p:spPr bwMode="auto">
              <a:xfrm>
                <a:off x="5050" y="116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784" name="Rectangle 1031"/>
              <p:cNvSpPr>
                <a:spLocks noChangeArrowheads="1"/>
              </p:cNvSpPr>
              <p:nvPr/>
            </p:nvSpPr>
            <p:spPr bwMode="auto">
              <a:xfrm>
                <a:off x="4944"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85" name="Rectangle 1032"/>
              <p:cNvSpPr>
                <a:spLocks noChangeArrowheads="1"/>
              </p:cNvSpPr>
              <p:nvPr/>
            </p:nvSpPr>
            <p:spPr bwMode="auto">
              <a:xfrm>
                <a:off x="4986"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86" name="Rectangle 1033"/>
              <p:cNvSpPr>
                <a:spLocks noChangeArrowheads="1"/>
              </p:cNvSpPr>
              <p:nvPr/>
            </p:nvSpPr>
            <p:spPr bwMode="auto">
              <a:xfrm>
                <a:off x="4964" y="1273"/>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787" name="Rectangle 1034"/>
              <p:cNvSpPr>
                <a:spLocks noChangeArrowheads="1"/>
              </p:cNvSpPr>
              <p:nvPr/>
            </p:nvSpPr>
            <p:spPr bwMode="auto">
              <a:xfrm>
                <a:off x="5030"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788" name="Rectangle 1035"/>
              <p:cNvSpPr>
                <a:spLocks noChangeArrowheads="1"/>
              </p:cNvSpPr>
              <p:nvPr/>
            </p:nvSpPr>
            <p:spPr bwMode="auto">
              <a:xfrm>
                <a:off x="4944"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89" name="Rectangle 1036"/>
              <p:cNvSpPr>
                <a:spLocks noChangeArrowheads="1"/>
              </p:cNvSpPr>
              <p:nvPr/>
            </p:nvSpPr>
            <p:spPr bwMode="auto">
              <a:xfrm>
                <a:off x="4986"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90" name="Rectangle 1037"/>
              <p:cNvSpPr>
                <a:spLocks noChangeArrowheads="1"/>
              </p:cNvSpPr>
              <p:nvPr/>
            </p:nvSpPr>
            <p:spPr bwMode="auto">
              <a:xfrm>
                <a:off x="5008"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91" name="Rectangle 1038"/>
              <p:cNvSpPr>
                <a:spLocks noChangeArrowheads="1"/>
              </p:cNvSpPr>
              <p:nvPr/>
            </p:nvSpPr>
            <p:spPr bwMode="auto">
              <a:xfrm>
                <a:off x="5050" y="133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792" name="Rectangle 1039"/>
              <p:cNvSpPr>
                <a:spLocks noChangeArrowheads="1"/>
              </p:cNvSpPr>
              <p:nvPr/>
            </p:nvSpPr>
            <p:spPr bwMode="auto">
              <a:xfrm>
                <a:off x="4964" y="13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93" name="Rectangle 1040"/>
              <p:cNvSpPr>
                <a:spLocks noChangeArrowheads="1"/>
              </p:cNvSpPr>
              <p:nvPr/>
            </p:nvSpPr>
            <p:spPr bwMode="auto">
              <a:xfrm>
                <a:off x="5008"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94" name="Rectangle 1041"/>
              <p:cNvSpPr>
                <a:spLocks noChangeArrowheads="1"/>
              </p:cNvSpPr>
              <p:nvPr/>
            </p:nvSpPr>
            <p:spPr bwMode="auto">
              <a:xfrm>
                <a:off x="4944" y="1442"/>
                <a:ext cx="54" cy="32"/>
              </a:xfrm>
              <a:prstGeom prst="rect">
                <a:avLst/>
              </a:prstGeom>
              <a:grpFill/>
              <a:ln>
                <a:noFill/>
              </a:ln>
            </p:spPr>
            <p:txBody>
              <a:bodyPr vert="horz" wrap="square" lIns="91440" tIns="45720" rIns="91440" bIns="45720" numCol="1" anchor="t" anchorCtr="0" compatLnSpc="1"/>
              <a:lstStyle/>
              <a:p>
                <a:endParaRPr lang="zh-CN" altLang="en-US"/>
              </a:p>
            </p:txBody>
          </p:sp>
          <p:sp>
            <p:nvSpPr>
              <p:cNvPr id="795" name="Rectangle 1042"/>
              <p:cNvSpPr>
                <a:spLocks noChangeArrowheads="1"/>
              </p:cNvSpPr>
              <p:nvPr/>
            </p:nvSpPr>
            <p:spPr bwMode="auto">
              <a:xfrm>
                <a:off x="5008"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96" name="Rectangle 1043"/>
              <p:cNvSpPr>
                <a:spLocks noChangeArrowheads="1"/>
              </p:cNvSpPr>
              <p:nvPr/>
            </p:nvSpPr>
            <p:spPr bwMode="auto">
              <a:xfrm>
                <a:off x="5008" y="1498"/>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797" name="Rectangle 1044"/>
              <p:cNvSpPr>
                <a:spLocks noChangeArrowheads="1"/>
              </p:cNvSpPr>
              <p:nvPr/>
            </p:nvSpPr>
            <p:spPr bwMode="auto">
              <a:xfrm>
                <a:off x="5050" y="1498"/>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98" name="Rectangle 1045"/>
              <p:cNvSpPr>
                <a:spLocks noChangeArrowheads="1"/>
              </p:cNvSpPr>
              <p:nvPr/>
            </p:nvSpPr>
            <p:spPr bwMode="auto">
              <a:xfrm>
                <a:off x="4900" y="1554"/>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799" name="Rectangle 1046"/>
              <p:cNvSpPr>
                <a:spLocks noChangeArrowheads="1"/>
              </p:cNvSpPr>
              <p:nvPr/>
            </p:nvSpPr>
            <p:spPr bwMode="auto">
              <a:xfrm>
                <a:off x="5008" y="15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00" name="Rectangle 1047"/>
              <p:cNvSpPr>
                <a:spLocks noChangeArrowheads="1"/>
              </p:cNvSpPr>
              <p:nvPr/>
            </p:nvSpPr>
            <p:spPr bwMode="auto">
              <a:xfrm>
                <a:off x="5050" y="15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01" name="Rectangle 1048"/>
              <p:cNvSpPr>
                <a:spLocks noChangeArrowheads="1"/>
              </p:cNvSpPr>
              <p:nvPr/>
            </p:nvSpPr>
            <p:spPr bwMode="auto">
              <a:xfrm>
                <a:off x="4964" y="161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02" name="Rectangle 1049"/>
              <p:cNvSpPr>
                <a:spLocks noChangeArrowheads="1"/>
              </p:cNvSpPr>
              <p:nvPr/>
            </p:nvSpPr>
            <p:spPr bwMode="auto">
              <a:xfrm>
                <a:off x="4986" y="16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03" name="Rectangle 1050"/>
              <p:cNvSpPr>
                <a:spLocks noChangeArrowheads="1"/>
              </p:cNvSpPr>
              <p:nvPr/>
            </p:nvSpPr>
            <p:spPr bwMode="auto">
              <a:xfrm>
                <a:off x="5030" y="1610"/>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804" name="Rectangle 1051"/>
              <p:cNvSpPr>
                <a:spLocks noChangeArrowheads="1"/>
              </p:cNvSpPr>
              <p:nvPr/>
            </p:nvSpPr>
            <p:spPr bwMode="auto">
              <a:xfrm>
                <a:off x="4964" y="166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05" name="Rectangle 1052"/>
              <p:cNvSpPr>
                <a:spLocks noChangeArrowheads="1"/>
              </p:cNvSpPr>
              <p:nvPr/>
            </p:nvSpPr>
            <p:spPr bwMode="auto">
              <a:xfrm>
                <a:off x="5008" y="166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06" name="Rectangle 1053"/>
              <p:cNvSpPr>
                <a:spLocks noChangeArrowheads="1"/>
              </p:cNvSpPr>
              <p:nvPr/>
            </p:nvSpPr>
            <p:spPr bwMode="auto">
              <a:xfrm>
                <a:off x="5050" y="166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07" name="Rectangle 1054"/>
              <p:cNvSpPr>
                <a:spLocks noChangeArrowheads="1"/>
              </p:cNvSpPr>
              <p:nvPr/>
            </p:nvSpPr>
            <p:spPr bwMode="auto">
              <a:xfrm>
                <a:off x="4964" y="1722"/>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808" name="Rectangle 1055"/>
              <p:cNvSpPr>
                <a:spLocks noChangeArrowheads="1"/>
              </p:cNvSpPr>
              <p:nvPr/>
            </p:nvSpPr>
            <p:spPr bwMode="auto">
              <a:xfrm>
                <a:off x="5050" y="172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09" name="Rectangle 1056"/>
              <p:cNvSpPr>
                <a:spLocks noChangeArrowheads="1"/>
              </p:cNvSpPr>
              <p:nvPr/>
            </p:nvSpPr>
            <p:spPr bwMode="auto">
              <a:xfrm>
                <a:off x="4944" y="17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10" name="Rectangle 1057"/>
              <p:cNvSpPr>
                <a:spLocks noChangeArrowheads="1"/>
              </p:cNvSpPr>
              <p:nvPr/>
            </p:nvSpPr>
            <p:spPr bwMode="auto">
              <a:xfrm>
                <a:off x="5050" y="178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11" name="Rectangle 1058"/>
              <p:cNvSpPr>
                <a:spLocks noChangeArrowheads="1"/>
              </p:cNvSpPr>
              <p:nvPr/>
            </p:nvSpPr>
            <p:spPr bwMode="auto">
              <a:xfrm>
                <a:off x="4944"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12" name="Rectangle 1059"/>
              <p:cNvSpPr>
                <a:spLocks noChangeArrowheads="1"/>
              </p:cNvSpPr>
              <p:nvPr/>
            </p:nvSpPr>
            <p:spPr bwMode="auto">
              <a:xfrm>
                <a:off x="4964" y="1836"/>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13" name="Rectangle 1060"/>
              <p:cNvSpPr>
                <a:spLocks noChangeArrowheads="1"/>
              </p:cNvSpPr>
              <p:nvPr/>
            </p:nvSpPr>
            <p:spPr bwMode="auto">
              <a:xfrm>
                <a:off x="5008"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14" name="Rectangle 1061"/>
              <p:cNvSpPr>
                <a:spLocks noChangeArrowheads="1"/>
              </p:cNvSpPr>
              <p:nvPr/>
            </p:nvSpPr>
            <p:spPr bwMode="auto">
              <a:xfrm>
                <a:off x="5030" y="1836"/>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815" name="Rectangle 1062"/>
              <p:cNvSpPr>
                <a:spLocks noChangeArrowheads="1"/>
              </p:cNvSpPr>
              <p:nvPr/>
            </p:nvSpPr>
            <p:spPr bwMode="auto">
              <a:xfrm>
                <a:off x="4986"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16" name="Rectangle 1063"/>
              <p:cNvSpPr>
                <a:spLocks noChangeArrowheads="1"/>
              </p:cNvSpPr>
              <p:nvPr/>
            </p:nvSpPr>
            <p:spPr bwMode="auto">
              <a:xfrm>
                <a:off x="5030"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17" name="Rectangle 1064"/>
              <p:cNvSpPr>
                <a:spLocks noChangeArrowheads="1"/>
              </p:cNvSpPr>
              <p:nvPr/>
            </p:nvSpPr>
            <p:spPr bwMode="auto">
              <a:xfrm>
                <a:off x="5050" y="1892"/>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18" name="Rectangle 1065"/>
              <p:cNvSpPr>
                <a:spLocks noChangeArrowheads="1"/>
              </p:cNvSpPr>
              <p:nvPr/>
            </p:nvSpPr>
            <p:spPr bwMode="auto">
              <a:xfrm>
                <a:off x="4964"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819" name="Rectangle 1066"/>
              <p:cNvSpPr>
                <a:spLocks noChangeArrowheads="1"/>
              </p:cNvSpPr>
              <p:nvPr/>
            </p:nvSpPr>
            <p:spPr bwMode="auto">
              <a:xfrm>
                <a:off x="4986"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820" name="Rectangle 1067"/>
              <p:cNvSpPr>
                <a:spLocks noChangeArrowheads="1"/>
              </p:cNvSpPr>
              <p:nvPr/>
            </p:nvSpPr>
            <p:spPr bwMode="auto">
              <a:xfrm>
                <a:off x="5050"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821" name="Rectangle 1068"/>
              <p:cNvSpPr>
                <a:spLocks noChangeArrowheads="1"/>
              </p:cNvSpPr>
              <p:nvPr/>
            </p:nvSpPr>
            <p:spPr bwMode="auto">
              <a:xfrm>
                <a:off x="4944"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22" name="Rectangle 1069"/>
              <p:cNvSpPr>
                <a:spLocks noChangeArrowheads="1"/>
              </p:cNvSpPr>
              <p:nvPr/>
            </p:nvSpPr>
            <p:spPr bwMode="auto">
              <a:xfrm>
                <a:off x="4986"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23" name="Rectangle 1070"/>
              <p:cNvSpPr>
                <a:spLocks noChangeArrowheads="1"/>
              </p:cNvSpPr>
              <p:nvPr/>
            </p:nvSpPr>
            <p:spPr bwMode="auto">
              <a:xfrm>
                <a:off x="5030"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24" name="Rectangle 1071"/>
              <p:cNvSpPr>
                <a:spLocks noChangeArrowheads="1"/>
              </p:cNvSpPr>
              <p:nvPr/>
            </p:nvSpPr>
            <p:spPr bwMode="auto">
              <a:xfrm>
                <a:off x="4964" y="206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25" name="Rectangle 1072"/>
              <p:cNvSpPr>
                <a:spLocks noChangeArrowheads="1"/>
              </p:cNvSpPr>
              <p:nvPr/>
            </p:nvSpPr>
            <p:spPr bwMode="auto">
              <a:xfrm>
                <a:off x="5008"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26" name="Rectangle 1073"/>
              <p:cNvSpPr>
                <a:spLocks noChangeArrowheads="1"/>
              </p:cNvSpPr>
              <p:nvPr/>
            </p:nvSpPr>
            <p:spPr bwMode="auto">
              <a:xfrm>
                <a:off x="5050" y="206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27" name="Rectangle 1074"/>
              <p:cNvSpPr>
                <a:spLocks noChangeArrowheads="1"/>
              </p:cNvSpPr>
              <p:nvPr/>
            </p:nvSpPr>
            <p:spPr bwMode="auto">
              <a:xfrm>
                <a:off x="4944"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28" name="Rectangle 1075"/>
              <p:cNvSpPr>
                <a:spLocks noChangeArrowheads="1"/>
              </p:cNvSpPr>
              <p:nvPr/>
            </p:nvSpPr>
            <p:spPr bwMode="auto">
              <a:xfrm>
                <a:off x="4986"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29" name="Rectangle 1076"/>
              <p:cNvSpPr>
                <a:spLocks noChangeArrowheads="1"/>
              </p:cNvSpPr>
              <p:nvPr/>
            </p:nvSpPr>
            <p:spPr bwMode="auto">
              <a:xfrm>
                <a:off x="5050" y="211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30" name="Rectangle 1077"/>
              <p:cNvSpPr>
                <a:spLocks noChangeArrowheads="1"/>
              </p:cNvSpPr>
              <p:nvPr/>
            </p:nvSpPr>
            <p:spPr bwMode="auto">
              <a:xfrm>
                <a:off x="4856"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31" name="Rectangle 1078"/>
              <p:cNvSpPr>
                <a:spLocks noChangeArrowheads="1"/>
              </p:cNvSpPr>
              <p:nvPr/>
            </p:nvSpPr>
            <p:spPr bwMode="auto">
              <a:xfrm>
                <a:off x="4920" y="217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32" name="Rectangle 1079"/>
              <p:cNvSpPr>
                <a:spLocks noChangeArrowheads="1"/>
              </p:cNvSpPr>
              <p:nvPr/>
            </p:nvSpPr>
            <p:spPr bwMode="auto">
              <a:xfrm>
                <a:off x="4944"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33" name="Rectangle 1080"/>
              <p:cNvSpPr>
                <a:spLocks noChangeArrowheads="1"/>
              </p:cNvSpPr>
              <p:nvPr/>
            </p:nvSpPr>
            <p:spPr bwMode="auto">
              <a:xfrm>
                <a:off x="4986"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34" name="Rectangle 1081"/>
              <p:cNvSpPr>
                <a:spLocks noChangeArrowheads="1"/>
              </p:cNvSpPr>
              <p:nvPr/>
            </p:nvSpPr>
            <p:spPr bwMode="auto">
              <a:xfrm>
                <a:off x="4814" y="22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35" name="Rectangle 1082"/>
              <p:cNvSpPr>
                <a:spLocks noChangeArrowheads="1"/>
              </p:cNvSpPr>
              <p:nvPr/>
            </p:nvSpPr>
            <p:spPr bwMode="auto">
              <a:xfrm>
                <a:off x="4834" y="22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36" name="Rectangle 1083"/>
              <p:cNvSpPr>
                <a:spLocks noChangeArrowheads="1"/>
              </p:cNvSpPr>
              <p:nvPr/>
            </p:nvSpPr>
            <p:spPr bwMode="auto">
              <a:xfrm>
                <a:off x="4900" y="22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37" name="Rectangle 1084"/>
              <p:cNvSpPr>
                <a:spLocks noChangeArrowheads="1"/>
              </p:cNvSpPr>
              <p:nvPr/>
            </p:nvSpPr>
            <p:spPr bwMode="auto">
              <a:xfrm>
                <a:off x="4944" y="22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38" name="Rectangle 1085"/>
              <p:cNvSpPr>
                <a:spLocks noChangeArrowheads="1"/>
              </p:cNvSpPr>
              <p:nvPr/>
            </p:nvSpPr>
            <p:spPr bwMode="auto">
              <a:xfrm>
                <a:off x="5050" y="22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39" name="Rectangle 1086"/>
              <p:cNvSpPr>
                <a:spLocks noChangeArrowheads="1"/>
              </p:cNvSpPr>
              <p:nvPr/>
            </p:nvSpPr>
            <p:spPr bwMode="auto">
              <a:xfrm>
                <a:off x="4920" y="22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40" name="Rectangle 1087"/>
              <p:cNvSpPr>
                <a:spLocks noChangeArrowheads="1"/>
              </p:cNvSpPr>
              <p:nvPr/>
            </p:nvSpPr>
            <p:spPr bwMode="auto">
              <a:xfrm>
                <a:off x="4878"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41" name="Rectangle 1088"/>
              <p:cNvSpPr>
                <a:spLocks noChangeArrowheads="1"/>
              </p:cNvSpPr>
              <p:nvPr/>
            </p:nvSpPr>
            <p:spPr bwMode="auto">
              <a:xfrm>
                <a:off x="5030"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42" name="Rectangle 1089"/>
              <p:cNvSpPr>
                <a:spLocks noChangeArrowheads="1"/>
              </p:cNvSpPr>
              <p:nvPr/>
            </p:nvSpPr>
            <p:spPr bwMode="auto">
              <a:xfrm>
                <a:off x="5050" y="22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43" name="Rectangle 1090"/>
              <p:cNvSpPr>
                <a:spLocks noChangeArrowheads="1"/>
              </p:cNvSpPr>
              <p:nvPr/>
            </p:nvSpPr>
            <p:spPr bwMode="auto">
              <a:xfrm>
                <a:off x="4814"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44" name="Rectangle 1091"/>
              <p:cNvSpPr>
                <a:spLocks noChangeArrowheads="1"/>
              </p:cNvSpPr>
              <p:nvPr/>
            </p:nvSpPr>
            <p:spPr bwMode="auto">
              <a:xfrm>
                <a:off x="4964" y="23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45" name="Rectangle 1092"/>
              <p:cNvSpPr>
                <a:spLocks noChangeArrowheads="1"/>
              </p:cNvSpPr>
              <p:nvPr/>
            </p:nvSpPr>
            <p:spPr bwMode="auto">
              <a:xfrm>
                <a:off x="4856"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46" name="Rectangle 1093"/>
              <p:cNvSpPr>
                <a:spLocks noChangeArrowheads="1"/>
              </p:cNvSpPr>
              <p:nvPr/>
            </p:nvSpPr>
            <p:spPr bwMode="auto">
              <a:xfrm>
                <a:off x="5008"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47" name="Rectangle 1094"/>
              <p:cNvSpPr>
                <a:spLocks noChangeArrowheads="1"/>
              </p:cNvSpPr>
              <p:nvPr/>
            </p:nvSpPr>
            <p:spPr bwMode="auto">
              <a:xfrm>
                <a:off x="5050" y="23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48" name="Rectangle 1095"/>
              <p:cNvSpPr>
                <a:spLocks noChangeArrowheads="1"/>
              </p:cNvSpPr>
              <p:nvPr/>
            </p:nvSpPr>
            <p:spPr bwMode="auto">
              <a:xfrm>
                <a:off x="4814"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49" name="Rectangle 1096"/>
              <p:cNvSpPr>
                <a:spLocks noChangeArrowheads="1"/>
              </p:cNvSpPr>
              <p:nvPr/>
            </p:nvSpPr>
            <p:spPr bwMode="auto">
              <a:xfrm>
                <a:off x="4878"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50" name="Rectangle 1097"/>
              <p:cNvSpPr>
                <a:spLocks noChangeArrowheads="1"/>
              </p:cNvSpPr>
              <p:nvPr/>
            </p:nvSpPr>
            <p:spPr bwMode="auto">
              <a:xfrm>
                <a:off x="4834" y="23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51" name="Rectangle 1098"/>
              <p:cNvSpPr>
                <a:spLocks noChangeArrowheads="1"/>
              </p:cNvSpPr>
              <p:nvPr/>
            </p:nvSpPr>
            <p:spPr bwMode="auto">
              <a:xfrm>
                <a:off x="4986"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52" name="Rectangle 1099"/>
              <p:cNvSpPr>
                <a:spLocks noChangeArrowheads="1"/>
              </p:cNvSpPr>
              <p:nvPr/>
            </p:nvSpPr>
            <p:spPr bwMode="auto">
              <a:xfrm>
                <a:off x="5008"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53" name="Rectangle 1100"/>
              <p:cNvSpPr>
                <a:spLocks noChangeArrowheads="1"/>
              </p:cNvSpPr>
              <p:nvPr/>
            </p:nvSpPr>
            <p:spPr bwMode="auto">
              <a:xfrm>
                <a:off x="4814"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54" name="Rectangle 1101"/>
              <p:cNvSpPr>
                <a:spLocks noChangeArrowheads="1"/>
              </p:cNvSpPr>
              <p:nvPr/>
            </p:nvSpPr>
            <p:spPr bwMode="auto">
              <a:xfrm>
                <a:off x="4964" y="24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55" name="Rectangle 1102"/>
              <p:cNvSpPr>
                <a:spLocks noChangeArrowheads="1"/>
              </p:cNvSpPr>
              <p:nvPr/>
            </p:nvSpPr>
            <p:spPr bwMode="auto">
              <a:xfrm>
                <a:off x="4878"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56" name="Rectangle 1103"/>
              <p:cNvSpPr>
                <a:spLocks noChangeArrowheads="1"/>
              </p:cNvSpPr>
              <p:nvPr/>
            </p:nvSpPr>
            <p:spPr bwMode="auto">
              <a:xfrm>
                <a:off x="4920" y="24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57" name="Rectangle 1104"/>
              <p:cNvSpPr>
                <a:spLocks noChangeArrowheads="1"/>
              </p:cNvSpPr>
              <p:nvPr/>
            </p:nvSpPr>
            <p:spPr bwMode="auto">
              <a:xfrm>
                <a:off x="5050" y="24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58" name="Rectangle 1105"/>
              <p:cNvSpPr>
                <a:spLocks noChangeArrowheads="1"/>
              </p:cNvSpPr>
              <p:nvPr/>
            </p:nvSpPr>
            <p:spPr bwMode="auto">
              <a:xfrm>
                <a:off x="4814"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59" name="Rectangle 1106"/>
              <p:cNvSpPr>
                <a:spLocks noChangeArrowheads="1"/>
              </p:cNvSpPr>
              <p:nvPr/>
            </p:nvSpPr>
            <p:spPr bwMode="auto">
              <a:xfrm>
                <a:off x="4964" y="247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60" name="Rectangle 1107"/>
              <p:cNvSpPr>
                <a:spLocks noChangeArrowheads="1"/>
              </p:cNvSpPr>
              <p:nvPr/>
            </p:nvSpPr>
            <p:spPr bwMode="auto">
              <a:xfrm>
                <a:off x="4878"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61" name="Rectangle 1108"/>
              <p:cNvSpPr>
                <a:spLocks noChangeArrowheads="1"/>
              </p:cNvSpPr>
              <p:nvPr/>
            </p:nvSpPr>
            <p:spPr bwMode="auto">
              <a:xfrm>
                <a:off x="4944"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62" name="Rectangle 1109"/>
              <p:cNvSpPr>
                <a:spLocks noChangeArrowheads="1"/>
              </p:cNvSpPr>
              <p:nvPr/>
            </p:nvSpPr>
            <p:spPr bwMode="auto">
              <a:xfrm>
                <a:off x="5050" y="247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63" name="Rectangle 1110"/>
              <p:cNvSpPr>
                <a:spLocks noChangeArrowheads="1"/>
              </p:cNvSpPr>
              <p:nvPr/>
            </p:nvSpPr>
            <p:spPr bwMode="auto">
              <a:xfrm>
                <a:off x="4964" y="2525"/>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64" name="Rectangle 1111"/>
              <p:cNvSpPr>
                <a:spLocks noChangeArrowheads="1"/>
              </p:cNvSpPr>
              <p:nvPr/>
            </p:nvSpPr>
            <p:spPr bwMode="auto">
              <a:xfrm>
                <a:off x="4856" y="2525"/>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65" name="Rectangle 1112"/>
              <p:cNvSpPr>
                <a:spLocks noChangeArrowheads="1"/>
              </p:cNvSpPr>
              <p:nvPr/>
            </p:nvSpPr>
            <p:spPr bwMode="auto">
              <a:xfrm>
                <a:off x="4920" y="2525"/>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66" name="Rectangle 1113"/>
              <p:cNvSpPr>
                <a:spLocks noChangeArrowheads="1"/>
              </p:cNvSpPr>
              <p:nvPr/>
            </p:nvSpPr>
            <p:spPr bwMode="auto">
              <a:xfrm>
                <a:off x="4814" y="25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67" name="Rectangle 1114"/>
              <p:cNvSpPr>
                <a:spLocks noChangeArrowheads="1"/>
              </p:cNvSpPr>
              <p:nvPr/>
            </p:nvSpPr>
            <p:spPr bwMode="auto">
              <a:xfrm>
                <a:off x="4920" y="25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68" name="Rectangle 1115"/>
              <p:cNvSpPr>
                <a:spLocks noChangeArrowheads="1"/>
              </p:cNvSpPr>
              <p:nvPr/>
            </p:nvSpPr>
            <p:spPr bwMode="auto">
              <a:xfrm>
                <a:off x="5050" y="25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69" name="Rectangle 1116"/>
              <p:cNvSpPr>
                <a:spLocks noChangeArrowheads="1"/>
              </p:cNvSpPr>
              <p:nvPr/>
            </p:nvSpPr>
            <p:spPr bwMode="auto">
              <a:xfrm>
                <a:off x="4878" y="2623"/>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870" name="Rectangle 1117"/>
              <p:cNvSpPr>
                <a:spLocks noChangeArrowheads="1"/>
              </p:cNvSpPr>
              <p:nvPr/>
            </p:nvSpPr>
            <p:spPr bwMode="auto">
              <a:xfrm>
                <a:off x="4814" y="267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71" name="Rectangle 1118"/>
              <p:cNvSpPr>
                <a:spLocks noChangeArrowheads="1"/>
              </p:cNvSpPr>
              <p:nvPr/>
            </p:nvSpPr>
            <p:spPr bwMode="auto">
              <a:xfrm>
                <a:off x="4920" y="267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72" name="Rectangle 1119"/>
              <p:cNvSpPr>
                <a:spLocks noChangeArrowheads="1"/>
              </p:cNvSpPr>
              <p:nvPr/>
            </p:nvSpPr>
            <p:spPr bwMode="auto">
              <a:xfrm>
                <a:off x="5050" y="267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73" name="Rectangle 1120"/>
              <p:cNvSpPr>
                <a:spLocks noChangeArrowheads="1"/>
              </p:cNvSpPr>
              <p:nvPr/>
            </p:nvSpPr>
            <p:spPr bwMode="auto">
              <a:xfrm>
                <a:off x="4814" y="273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74" name="Rectangle 1121"/>
              <p:cNvSpPr>
                <a:spLocks noChangeArrowheads="1"/>
              </p:cNvSpPr>
              <p:nvPr/>
            </p:nvSpPr>
            <p:spPr bwMode="auto">
              <a:xfrm>
                <a:off x="5050" y="273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75" name="Rectangle 1122"/>
              <p:cNvSpPr>
                <a:spLocks noChangeArrowheads="1"/>
              </p:cNvSpPr>
              <p:nvPr/>
            </p:nvSpPr>
            <p:spPr bwMode="auto">
              <a:xfrm>
                <a:off x="4920" y="27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76" name="Rectangle 1123"/>
              <p:cNvSpPr>
                <a:spLocks noChangeArrowheads="1"/>
              </p:cNvSpPr>
              <p:nvPr/>
            </p:nvSpPr>
            <p:spPr bwMode="auto">
              <a:xfrm>
                <a:off x="5050" y="27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77" name="Rectangle 1124"/>
              <p:cNvSpPr>
                <a:spLocks noChangeArrowheads="1"/>
              </p:cNvSpPr>
              <p:nvPr/>
            </p:nvSpPr>
            <p:spPr bwMode="auto">
              <a:xfrm>
                <a:off x="4814" y="284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78" name="Rectangle 1125"/>
              <p:cNvSpPr>
                <a:spLocks noChangeArrowheads="1"/>
              </p:cNvSpPr>
              <p:nvPr/>
            </p:nvSpPr>
            <p:spPr bwMode="auto">
              <a:xfrm>
                <a:off x="4944" y="284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79" name="Rectangle 1126"/>
              <p:cNvSpPr>
                <a:spLocks noChangeArrowheads="1"/>
              </p:cNvSpPr>
              <p:nvPr/>
            </p:nvSpPr>
            <p:spPr bwMode="auto">
              <a:xfrm>
                <a:off x="4920" y="290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80" name="Rectangle 1127"/>
              <p:cNvSpPr>
                <a:spLocks noChangeArrowheads="1"/>
              </p:cNvSpPr>
              <p:nvPr/>
            </p:nvSpPr>
            <p:spPr bwMode="auto">
              <a:xfrm>
                <a:off x="4920" y="2956"/>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81" name="Rectangle 1128"/>
              <p:cNvSpPr>
                <a:spLocks noChangeArrowheads="1"/>
              </p:cNvSpPr>
              <p:nvPr/>
            </p:nvSpPr>
            <p:spPr bwMode="auto">
              <a:xfrm>
                <a:off x="5050" y="290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82" name="Rectangle 1129"/>
              <p:cNvSpPr>
                <a:spLocks noChangeArrowheads="1"/>
              </p:cNvSpPr>
              <p:nvPr/>
            </p:nvSpPr>
            <p:spPr bwMode="auto">
              <a:xfrm>
                <a:off x="5048"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83" name="Rectangle 1130"/>
              <p:cNvSpPr>
                <a:spLocks noChangeArrowheads="1"/>
              </p:cNvSpPr>
              <p:nvPr/>
            </p:nvSpPr>
            <p:spPr bwMode="auto">
              <a:xfrm>
                <a:off x="5070"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84" name="Rectangle 1131"/>
              <p:cNvSpPr>
                <a:spLocks noChangeArrowheads="1"/>
              </p:cNvSpPr>
              <p:nvPr/>
            </p:nvSpPr>
            <p:spPr bwMode="auto">
              <a:xfrm>
                <a:off x="5092"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85" name="Rectangle 1132"/>
              <p:cNvSpPr>
                <a:spLocks noChangeArrowheads="1"/>
              </p:cNvSpPr>
              <p:nvPr/>
            </p:nvSpPr>
            <p:spPr bwMode="auto">
              <a:xfrm>
                <a:off x="5134"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86" name="Rectangle 1133"/>
              <p:cNvSpPr>
                <a:spLocks noChangeArrowheads="1"/>
              </p:cNvSpPr>
              <p:nvPr/>
            </p:nvSpPr>
            <p:spPr bwMode="auto">
              <a:xfrm>
                <a:off x="5156"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87" name="Rectangle 1134"/>
              <p:cNvSpPr>
                <a:spLocks noChangeArrowheads="1"/>
              </p:cNvSpPr>
              <p:nvPr/>
            </p:nvSpPr>
            <p:spPr bwMode="auto">
              <a:xfrm>
                <a:off x="5048" y="99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88" name="Rectangle 1135"/>
              <p:cNvSpPr>
                <a:spLocks noChangeArrowheads="1"/>
              </p:cNvSpPr>
              <p:nvPr/>
            </p:nvSpPr>
            <p:spPr bwMode="auto">
              <a:xfrm>
                <a:off x="5070" y="991"/>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889" name="Rectangle 1136"/>
              <p:cNvSpPr>
                <a:spLocks noChangeArrowheads="1"/>
              </p:cNvSpPr>
              <p:nvPr/>
            </p:nvSpPr>
            <p:spPr bwMode="auto">
              <a:xfrm>
                <a:off x="5048" y="104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90" name="Rectangle 1137"/>
              <p:cNvSpPr>
                <a:spLocks noChangeArrowheads="1"/>
              </p:cNvSpPr>
              <p:nvPr/>
            </p:nvSpPr>
            <p:spPr bwMode="auto">
              <a:xfrm>
                <a:off x="5092" y="1047"/>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891" name="Rectangle 1138"/>
              <p:cNvSpPr>
                <a:spLocks noChangeArrowheads="1"/>
              </p:cNvSpPr>
              <p:nvPr/>
            </p:nvSpPr>
            <p:spPr bwMode="auto">
              <a:xfrm>
                <a:off x="5156" y="104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92" name="Rectangle 1139"/>
              <p:cNvSpPr>
                <a:spLocks noChangeArrowheads="1"/>
              </p:cNvSpPr>
              <p:nvPr/>
            </p:nvSpPr>
            <p:spPr bwMode="auto">
              <a:xfrm>
                <a:off x="5048" y="110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93" name="Rectangle 1140"/>
              <p:cNvSpPr>
                <a:spLocks noChangeArrowheads="1"/>
              </p:cNvSpPr>
              <p:nvPr/>
            </p:nvSpPr>
            <p:spPr bwMode="auto">
              <a:xfrm>
                <a:off x="5070" y="110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94" name="Rectangle 1141"/>
              <p:cNvSpPr>
                <a:spLocks noChangeArrowheads="1"/>
              </p:cNvSpPr>
              <p:nvPr/>
            </p:nvSpPr>
            <p:spPr bwMode="auto">
              <a:xfrm>
                <a:off x="5114" y="1103"/>
                <a:ext cx="54" cy="32"/>
              </a:xfrm>
              <a:prstGeom prst="rect">
                <a:avLst/>
              </a:prstGeom>
              <a:grpFill/>
              <a:ln>
                <a:noFill/>
              </a:ln>
            </p:spPr>
            <p:txBody>
              <a:bodyPr vert="horz" wrap="square" lIns="91440" tIns="45720" rIns="91440" bIns="45720" numCol="1" anchor="t" anchorCtr="0" compatLnSpc="1"/>
              <a:lstStyle/>
              <a:p>
                <a:endParaRPr lang="zh-CN" altLang="en-US"/>
              </a:p>
            </p:txBody>
          </p:sp>
          <p:sp>
            <p:nvSpPr>
              <p:cNvPr id="895" name="Rectangle 1142"/>
              <p:cNvSpPr>
                <a:spLocks noChangeArrowheads="1"/>
              </p:cNvSpPr>
              <p:nvPr/>
            </p:nvSpPr>
            <p:spPr bwMode="auto">
              <a:xfrm>
                <a:off x="5070"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96" name="Rectangle 1143"/>
              <p:cNvSpPr>
                <a:spLocks noChangeArrowheads="1"/>
              </p:cNvSpPr>
              <p:nvPr/>
            </p:nvSpPr>
            <p:spPr bwMode="auto">
              <a:xfrm>
                <a:off x="5092"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97" name="Rectangle 1144"/>
              <p:cNvSpPr>
                <a:spLocks noChangeArrowheads="1"/>
              </p:cNvSpPr>
              <p:nvPr/>
            </p:nvSpPr>
            <p:spPr bwMode="auto">
              <a:xfrm>
                <a:off x="5156"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98" name="Rectangle 1145"/>
              <p:cNvSpPr>
                <a:spLocks noChangeArrowheads="1"/>
              </p:cNvSpPr>
              <p:nvPr/>
            </p:nvSpPr>
            <p:spPr bwMode="auto">
              <a:xfrm>
                <a:off x="5048" y="121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99" name="Rectangle 1146"/>
              <p:cNvSpPr>
                <a:spLocks noChangeArrowheads="1"/>
              </p:cNvSpPr>
              <p:nvPr/>
            </p:nvSpPr>
            <p:spPr bwMode="auto">
              <a:xfrm>
                <a:off x="5092"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00" name="Rectangle 1147"/>
              <p:cNvSpPr>
                <a:spLocks noChangeArrowheads="1"/>
              </p:cNvSpPr>
              <p:nvPr/>
            </p:nvSpPr>
            <p:spPr bwMode="auto">
              <a:xfrm>
                <a:off x="5134" y="121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01" name="Rectangle 1148"/>
              <p:cNvSpPr>
                <a:spLocks noChangeArrowheads="1"/>
              </p:cNvSpPr>
              <p:nvPr/>
            </p:nvSpPr>
            <p:spPr bwMode="auto">
              <a:xfrm>
                <a:off x="5070"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902" name="Rectangle 1149"/>
              <p:cNvSpPr>
                <a:spLocks noChangeArrowheads="1"/>
              </p:cNvSpPr>
              <p:nvPr/>
            </p:nvSpPr>
            <p:spPr bwMode="auto">
              <a:xfrm>
                <a:off x="5114"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903" name="Rectangle 1150"/>
              <p:cNvSpPr>
                <a:spLocks noChangeArrowheads="1"/>
              </p:cNvSpPr>
              <p:nvPr/>
            </p:nvSpPr>
            <p:spPr bwMode="auto">
              <a:xfrm>
                <a:off x="5156" y="1273"/>
                <a:ext cx="36" cy="31"/>
              </a:xfrm>
              <a:prstGeom prst="rect">
                <a:avLst/>
              </a:prstGeom>
              <a:grpFill/>
              <a:ln>
                <a:noFill/>
              </a:ln>
            </p:spPr>
            <p:txBody>
              <a:bodyPr vert="horz" wrap="square" lIns="91440" tIns="45720" rIns="91440" bIns="45720" numCol="1" anchor="t" anchorCtr="0" compatLnSpc="1"/>
              <a:lstStyle/>
              <a:p>
                <a:endParaRPr lang="zh-CN" altLang="en-US"/>
              </a:p>
            </p:txBody>
          </p:sp>
          <p:sp>
            <p:nvSpPr>
              <p:cNvPr id="904" name="Rectangle 1151"/>
              <p:cNvSpPr>
                <a:spLocks noChangeArrowheads="1"/>
              </p:cNvSpPr>
              <p:nvPr/>
            </p:nvSpPr>
            <p:spPr bwMode="auto">
              <a:xfrm>
                <a:off x="5048" y="133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05" name="Rectangle 1152"/>
              <p:cNvSpPr>
                <a:spLocks noChangeArrowheads="1"/>
              </p:cNvSpPr>
              <p:nvPr/>
            </p:nvSpPr>
            <p:spPr bwMode="auto">
              <a:xfrm>
                <a:off x="5092" y="1330"/>
                <a:ext cx="56" cy="30"/>
              </a:xfrm>
              <a:prstGeom prst="rect">
                <a:avLst/>
              </a:prstGeom>
              <a:grpFill/>
              <a:ln>
                <a:noFill/>
              </a:ln>
            </p:spPr>
            <p:txBody>
              <a:bodyPr vert="horz" wrap="square" lIns="91440" tIns="45720" rIns="91440" bIns="45720" numCol="1" anchor="t" anchorCtr="0" compatLnSpc="1"/>
              <a:lstStyle/>
              <a:p>
                <a:endParaRPr lang="zh-CN" altLang="en-US"/>
              </a:p>
            </p:txBody>
          </p:sp>
          <p:sp>
            <p:nvSpPr>
              <p:cNvPr id="906" name="Rectangle 1153"/>
              <p:cNvSpPr>
                <a:spLocks noChangeArrowheads="1"/>
              </p:cNvSpPr>
              <p:nvPr/>
            </p:nvSpPr>
            <p:spPr bwMode="auto">
              <a:xfrm>
                <a:off x="5070"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07" name="Rectangle 1154"/>
              <p:cNvSpPr>
                <a:spLocks noChangeArrowheads="1"/>
              </p:cNvSpPr>
              <p:nvPr/>
            </p:nvSpPr>
            <p:spPr bwMode="auto">
              <a:xfrm>
                <a:off x="5114"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08" name="Rectangle 1155"/>
              <p:cNvSpPr>
                <a:spLocks noChangeArrowheads="1"/>
              </p:cNvSpPr>
              <p:nvPr/>
            </p:nvSpPr>
            <p:spPr bwMode="auto">
              <a:xfrm>
                <a:off x="5134" y="13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09" name="Rectangle 1156"/>
              <p:cNvSpPr>
                <a:spLocks noChangeArrowheads="1"/>
              </p:cNvSpPr>
              <p:nvPr/>
            </p:nvSpPr>
            <p:spPr bwMode="auto">
              <a:xfrm>
                <a:off x="5070"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10" name="Rectangle 1157"/>
              <p:cNvSpPr>
                <a:spLocks noChangeArrowheads="1"/>
              </p:cNvSpPr>
              <p:nvPr/>
            </p:nvSpPr>
            <p:spPr bwMode="auto">
              <a:xfrm>
                <a:off x="5114"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11" name="Rectangle 1158"/>
              <p:cNvSpPr>
                <a:spLocks noChangeArrowheads="1"/>
              </p:cNvSpPr>
              <p:nvPr/>
            </p:nvSpPr>
            <p:spPr bwMode="auto">
              <a:xfrm>
                <a:off x="5048" y="1498"/>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12" name="Rectangle 1159"/>
              <p:cNvSpPr>
                <a:spLocks noChangeArrowheads="1"/>
              </p:cNvSpPr>
              <p:nvPr/>
            </p:nvSpPr>
            <p:spPr bwMode="auto">
              <a:xfrm>
                <a:off x="5092" y="149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13" name="Rectangle 1160"/>
              <p:cNvSpPr>
                <a:spLocks noChangeArrowheads="1"/>
              </p:cNvSpPr>
              <p:nvPr/>
            </p:nvSpPr>
            <p:spPr bwMode="auto">
              <a:xfrm>
                <a:off x="5156" y="149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14" name="Rectangle 1161"/>
              <p:cNvSpPr>
                <a:spLocks noChangeArrowheads="1"/>
              </p:cNvSpPr>
              <p:nvPr/>
            </p:nvSpPr>
            <p:spPr bwMode="auto">
              <a:xfrm>
                <a:off x="5048" y="15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15" name="Rectangle 1162"/>
              <p:cNvSpPr>
                <a:spLocks noChangeArrowheads="1"/>
              </p:cNvSpPr>
              <p:nvPr/>
            </p:nvSpPr>
            <p:spPr bwMode="auto">
              <a:xfrm>
                <a:off x="5070" y="15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16" name="Rectangle 1163"/>
              <p:cNvSpPr>
                <a:spLocks noChangeArrowheads="1"/>
              </p:cNvSpPr>
              <p:nvPr/>
            </p:nvSpPr>
            <p:spPr bwMode="auto">
              <a:xfrm>
                <a:off x="5048" y="161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17" name="Rectangle 1164"/>
              <p:cNvSpPr>
                <a:spLocks noChangeArrowheads="1"/>
              </p:cNvSpPr>
              <p:nvPr/>
            </p:nvSpPr>
            <p:spPr bwMode="auto">
              <a:xfrm>
                <a:off x="5092" y="1610"/>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918" name="Rectangle 1165"/>
              <p:cNvSpPr>
                <a:spLocks noChangeArrowheads="1"/>
              </p:cNvSpPr>
              <p:nvPr/>
            </p:nvSpPr>
            <p:spPr bwMode="auto">
              <a:xfrm>
                <a:off x="5156" y="16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19" name="Rectangle 1166"/>
              <p:cNvSpPr>
                <a:spLocks noChangeArrowheads="1"/>
              </p:cNvSpPr>
              <p:nvPr/>
            </p:nvSpPr>
            <p:spPr bwMode="auto">
              <a:xfrm>
                <a:off x="5070" y="166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20" name="Rectangle 1167"/>
              <p:cNvSpPr>
                <a:spLocks noChangeArrowheads="1"/>
              </p:cNvSpPr>
              <p:nvPr/>
            </p:nvSpPr>
            <p:spPr bwMode="auto">
              <a:xfrm>
                <a:off x="5070" y="172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21" name="Rectangle 1168"/>
              <p:cNvSpPr>
                <a:spLocks noChangeArrowheads="1"/>
              </p:cNvSpPr>
              <p:nvPr/>
            </p:nvSpPr>
            <p:spPr bwMode="auto">
              <a:xfrm>
                <a:off x="5114" y="172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22" name="Rectangle 1169"/>
              <p:cNvSpPr>
                <a:spLocks noChangeArrowheads="1"/>
              </p:cNvSpPr>
              <p:nvPr/>
            </p:nvSpPr>
            <p:spPr bwMode="auto">
              <a:xfrm>
                <a:off x="5156" y="172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23" name="Rectangle 1170"/>
              <p:cNvSpPr>
                <a:spLocks noChangeArrowheads="1"/>
              </p:cNvSpPr>
              <p:nvPr/>
            </p:nvSpPr>
            <p:spPr bwMode="auto">
              <a:xfrm>
                <a:off x="5048" y="178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24" name="Rectangle 1171"/>
              <p:cNvSpPr>
                <a:spLocks noChangeArrowheads="1"/>
              </p:cNvSpPr>
              <p:nvPr/>
            </p:nvSpPr>
            <p:spPr bwMode="auto">
              <a:xfrm>
                <a:off x="5092" y="17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25" name="Rectangle 1172"/>
              <p:cNvSpPr>
                <a:spLocks noChangeArrowheads="1"/>
              </p:cNvSpPr>
              <p:nvPr/>
            </p:nvSpPr>
            <p:spPr bwMode="auto">
              <a:xfrm>
                <a:off x="5134" y="1780"/>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926" name="Rectangle 1173"/>
              <p:cNvSpPr>
                <a:spLocks noChangeArrowheads="1"/>
              </p:cNvSpPr>
              <p:nvPr/>
            </p:nvSpPr>
            <p:spPr bwMode="auto">
              <a:xfrm>
                <a:off x="5048" y="1836"/>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927" name="Rectangle 1174"/>
              <p:cNvSpPr>
                <a:spLocks noChangeArrowheads="1"/>
              </p:cNvSpPr>
              <p:nvPr/>
            </p:nvSpPr>
            <p:spPr bwMode="auto">
              <a:xfrm>
                <a:off x="5114"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28" name="Rectangle 1175"/>
              <p:cNvSpPr>
                <a:spLocks noChangeArrowheads="1"/>
              </p:cNvSpPr>
              <p:nvPr/>
            </p:nvSpPr>
            <p:spPr bwMode="auto">
              <a:xfrm>
                <a:off x="5092"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29" name="Rectangle 1176"/>
              <p:cNvSpPr>
                <a:spLocks noChangeArrowheads="1"/>
              </p:cNvSpPr>
              <p:nvPr/>
            </p:nvSpPr>
            <p:spPr bwMode="auto">
              <a:xfrm>
                <a:off x="5134" y="1892"/>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30" name="Rectangle 1177"/>
              <p:cNvSpPr>
                <a:spLocks noChangeArrowheads="1"/>
              </p:cNvSpPr>
              <p:nvPr/>
            </p:nvSpPr>
            <p:spPr bwMode="auto">
              <a:xfrm>
                <a:off x="5156"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31" name="Rectangle 1178"/>
              <p:cNvSpPr>
                <a:spLocks noChangeArrowheads="1"/>
              </p:cNvSpPr>
              <p:nvPr/>
            </p:nvSpPr>
            <p:spPr bwMode="auto">
              <a:xfrm>
                <a:off x="5048"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932" name="Rectangle 1179"/>
              <p:cNvSpPr>
                <a:spLocks noChangeArrowheads="1"/>
              </p:cNvSpPr>
              <p:nvPr/>
            </p:nvSpPr>
            <p:spPr bwMode="auto">
              <a:xfrm>
                <a:off x="5092"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933" name="Rectangle 1180"/>
              <p:cNvSpPr>
                <a:spLocks noChangeArrowheads="1"/>
              </p:cNvSpPr>
              <p:nvPr/>
            </p:nvSpPr>
            <p:spPr bwMode="auto">
              <a:xfrm>
                <a:off x="5156"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934" name="Rectangle 1181"/>
              <p:cNvSpPr>
                <a:spLocks noChangeArrowheads="1"/>
              </p:cNvSpPr>
              <p:nvPr/>
            </p:nvSpPr>
            <p:spPr bwMode="auto">
              <a:xfrm>
                <a:off x="5048" y="200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35" name="Rectangle 1182"/>
              <p:cNvSpPr>
                <a:spLocks noChangeArrowheads="1"/>
              </p:cNvSpPr>
              <p:nvPr/>
            </p:nvSpPr>
            <p:spPr bwMode="auto">
              <a:xfrm>
                <a:off x="5092"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36" name="Rectangle 1183"/>
              <p:cNvSpPr>
                <a:spLocks noChangeArrowheads="1"/>
              </p:cNvSpPr>
              <p:nvPr/>
            </p:nvSpPr>
            <p:spPr bwMode="auto">
              <a:xfrm>
                <a:off x="5134" y="200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37" name="Rectangle 1184"/>
              <p:cNvSpPr>
                <a:spLocks noChangeArrowheads="1"/>
              </p:cNvSpPr>
              <p:nvPr/>
            </p:nvSpPr>
            <p:spPr bwMode="auto">
              <a:xfrm>
                <a:off x="5070"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38" name="Rectangle 1185"/>
              <p:cNvSpPr>
                <a:spLocks noChangeArrowheads="1"/>
              </p:cNvSpPr>
              <p:nvPr/>
            </p:nvSpPr>
            <p:spPr bwMode="auto">
              <a:xfrm>
                <a:off x="5114"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39" name="Rectangle 1186"/>
              <p:cNvSpPr>
                <a:spLocks noChangeArrowheads="1"/>
              </p:cNvSpPr>
              <p:nvPr/>
            </p:nvSpPr>
            <p:spPr bwMode="auto">
              <a:xfrm>
                <a:off x="5156"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0" name="Rectangle 1187"/>
              <p:cNvSpPr>
                <a:spLocks noChangeArrowheads="1"/>
              </p:cNvSpPr>
              <p:nvPr/>
            </p:nvSpPr>
            <p:spPr bwMode="auto">
              <a:xfrm>
                <a:off x="5048" y="211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41" name="Rectangle 1188"/>
              <p:cNvSpPr>
                <a:spLocks noChangeArrowheads="1"/>
              </p:cNvSpPr>
              <p:nvPr/>
            </p:nvSpPr>
            <p:spPr bwMode="auto">
              <a:xfrm>
                <a:off x="5092"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2" name="Rectangle 1189"/>
              <p:cNvSpPr>
                <a:spLocks noChangeArrowheads="1"/>
              </p:cNvSpPr>
              <p:nvPr/>
            </p:nvSpPr>
            <p:spPr bwMode="auto">
              <a:xfrm>
                <a:off x="5178"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43" name="Rectangle 1190"/>
              <p:cNvSpPr>
                <a:spLocks noChangeArrowheads="1"/>
              </p:cNvSpPr>
              <p:nvPr/>
            </p:nvSpPr>
            <p:spPr bwMode="auto">
              <a:xfrm>
                <a:off x="5200"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4" name="Rectangle 1191"/>
              <p:cNvSpPr>
                <a:spLocks noChangeArrowheads="1"/>
              </p:cNvSpPr>
              <p:nvPr/>
            </p:nvSpPr>
            <p:spPr bwMode="auto">
              <a:xfrm>
                <a:off x="5244"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5" name="Rectangle 1192"/>
              <p:cNvSpPr>
                <a:spLocks noChangeArrowheads="1"/>
              </p:cNvSpPr>
              <p:nvPr/>
            </p:nvSpPr>
            <p:spPr bwMode="auto">
              <a:xfrm>
                <a:off x="5264"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46" name="Rectangle 1193"/>
              <p:cNvSpPr>
                <a:spLocks noChangeArrowheads="1"/>
              </p:cNvSpPr>
              <p:nvPr/>
            </p:nvSpPr>
            <p:spPr bwMode="auto">
              <a:xfrm>
                <a:off x="5286"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7" name="Rectangle 1194"/>
              <p:cNvSpPr>
                <a:spLocks noChangeArrowheads="1"/>
              </p:cNvSpPr>
              <p:nvPr/>
            </p:nvSpPr>
            <p:spPr bwMode="auto">
              <a:xfrm>
                <a:off x="5178" y="99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48" name="Rectangle 1195"/>
              <p:cNvSpPr>
                <a:spLocks noChangeArrowheads="1"/>
              </p:cNvSpPr>
              <p:nvPr/>
            </p:nvSpPr>
            <p:spPr bwMode="auto">
              <a:xfrm>
                <a:off x="5222" y="99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9" name="Rectangle 1196"/>
              <p:cNvSpPr>
                <a:spLocks noChangeArrowheads="1"/>
              </p:cNvSpPr>
              <p:nvPr/>
            </p:nvSpPr>
            <p:spPr bwMode="auto">
              <a:xfrm>
                <a:off x="5264" y="99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50" name="Rectangle 1197"/>
              <p:cNvSpPr>
                <a:spLocks noChangeArrowheads="1"/>
              </p:cNvSpPr>
              <p:nvPr/>
            </p:nvSpPr>
            <p:spPr bwMode="auto">
              <a:xfrm>
                <a:off x="5200" y="1047"/>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951" name="Rectangle 1198"/>
              <p:cNvSpPr>
                <a:spLocks noChangeArrowheads="1"/>
              </p:cNvSpPr>
              <p:nvPr/>
            </p:nvSpPr>
            <p:spPr bwMode="auto">
              <a:xfrm>
                <a:off x="5286" y="104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52" name="Rectangle 1199"/>
              <p:cNvSpPr>
                <a:spLocks noChangeArrowheads="1"/>
              </p:cNvSpPr>
              <p:nvPr/>
            </p:nvSpPr>
            <p:spPr bwMode="auto">
              <a:xfrm>
                <a:off x="5178" y="110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53" name="Rectangle 1200"/>
              <p:cNvSpPr>
                <a:spLocks noChangeArrowheads="1"/>
              </p:cNvSpPr>
              <p:nvPr/>
            </p:nvSpPr>
            <p:spPr bwMode="auto">
              <a:xfrm>
                <a:off x="5244" y="1103"/>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954" name="Rectangle 1201"/>
              <p:cNvSpPr>
                <a:spLocks noChangeArrowheads="1"/>
              </p:cNvSpPr>
              <p:nvPr/>
            </p:nvSpPr>
            <p:spPr bwMode="auto">
              <a:xfrm>
                <a:off x="5286" y="110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55" name="Rectangle 1202"/>
              <p:cNvSpPr>
                <a:spLocks noChangeArrowheads="1"/>
              </p:cNvSpPr>
              <p:nvPr/>
            </p:nvSpPr>
            <p:spPr bwMode="auto">
              <a:xfrm>
                <a:off x="5178" y="116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56" name="Rectangle 1203"/>
              <p:cNvSpPr>
                <a:spLocks noChangeArrowheads="1"/>
              </p:cNvSpPr>
              <p:nvPr/>
            </p:nvSpPr>
            <p:spPr bwMode="auto">
              <a:xfrm>
                <a:off x="5200" y="1161"/>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957" name="Rectangle 1204"/>
              <p:cNvSpPr>
                <a:spLocks noChangeArrowheads="1"/>
              </p:cNvSpPr>
              <p:nvPr/>
            </p:nvSpPr>
            <p:spPr bwMode="auto">
              <a:xfrm>
                <a:off x="5244"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58" name="Rectangle 1205"/>
              <p:cNvSpPr>
                <a:spLocks noChangeArrowheads="1"/>
              </p:cNvSpPr>
              <p:nvPr/>
            </p:nvSpPr>
            <p:spPr bwMode="auto">
              <a:xfrm>
                <a:off x="5286"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59" name="Rectangle 1206"/>
              <p:cNvSpPr>
                <a:spLocks noChangeArrowheads="1"/>
              </p:cNvSpPr>
              <p:nvPr/>
            </p:nvSpPr>
            <p:spPr bwMode="auto">
              <a:xfrm>
                <a:off x="5178" y="121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60" name="Rectangle 1207"/>
              <p:cNvSpPr>
                <a:spLocks noChangeArrowheads="1"/>
              </p:cNvSpPr>
              <p:nvPr/>
            </p:nvSpPr>
            <p:spPr bwMode="auto">
              <a:xfrm>
                <a:off x="5222"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61" name="Rectangle 1208"/>
              <p:cNvSpPr>
                <a:spLocks noChangeArrowheads="1"/>
              </p:cNvSpPr>
              <p:nvPr/>
            </p:nvSpPr>
            <p:spPr bwMode="auto">
              <a:xfrm>
                <a:off x="5242" y="1217"/>
                <a:ext cx="36" cy="30"/>
              </a:xfrm>
              <a:prstGeom prst="rect">
                <a:avLst/>
              </a:prstGeom>
              <a:grpFill/>
              <a:ln>
                <a:noFill/>
              </a:ln>
            </p:spPr>
            <p:txBody>
              <a:bodyPr vert="horz" wrap="square" lIns="91440" tIns="45720" rIns="91440" bIns="45720" numCol="1" anchor="t" anchorCtr="0" compatLnSpc="1"/>
              <a:lstStyle/>
              <a:p>
                <a:endParaRPr lang="zh-CN" altLang="en-US"/>
              </a:p>
            </p:txBody>
          </p:sp>
          <p:sp>
            <p:nvSpPr>
              <p:cNvPr id="962" name="Rectangle 1209"/>
              <p:cNvSpPr>
                <a:spLocks noChangeArrowheads="1"/>
              </p:cNvSpPr>
              <p:nvPr/>
            </p:nvSpPr>
            <p:spPr bwMode="auto">
              <a:xfrm>
                <a:off x="5200"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963" name="Rectangle 1210"/>
              <p:cNvSpPr>
                <a:spLocks noChangeArrowheads="1"/>
              </p:cNvSpPr>
              <p:nvPr/>
            </p:nvSpPr>
            <p:spPr bwMode="auto">
              <a:xfrm>
                <a:off x="5264" y="1273"/>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964" name="Rectangle 1211"/>
              <p:cNvSpPr>
                <a:spLocks noChangeArrowheads="1"/>
              </p:cNvSpPr>
              <p:nvPr/>
            </p:nvSpPr>
            <p:spPr bwMode="auto">
              <a:xfrm>
                <a:off x="5286"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965" name="Rectangle 1212"/>
              <p:cNvSpPr>
                <a:spLocks noChangeArrowheads="1"/>
              </p:cNvSpPr>
              <p:nvPr/>
            </p:nvSpPr>
            <p:spPr bwMode="auto">
              <a:xfrm>
                <a:off x="5178" y="1330"/>
                <a:ext cx="14" cy="30"/>
              </a:xfrm>
              <a:prstGeom prst="rect">
                <a:avLst/>
              </a:prstGeom>
              <a:grpFill/>
              <a:ln>
                <a:noFill/>
              </a:ln>
            </p:spPr>
            <p:txBody>
              <a:bodyPr vert="horz" wrap="square" lIns="91440" tIns="45720" rIns="91440" bIns="45720" numCol="1" anchor="t" anchorCtr="0" compatLnSpc="1"/>
              <a:lstStyle/>
              <a:p>
                <a:endParaRPr lang="zh-CN" altLang="en-US"/>
              </a:p>
            </p:txBody>
          </p:sp>
        </p:grpSp>
        <p:grpSp>
          <p:nvGrpSpPr>
            <p:cNvPr id="373" name="Group 1414"/>
            <p:cNvGrpSpPr/>
            <p:nvPr/>
          </p:nvGrpSpPr>
          <p:grpSpPr bwMode="auto">
            <a:xfrm>
              <a:off x="-3529332" y="-1031875"/>
              <a:ext cx="676299" cy="3252788"/>
              <a:chOff x="5048" y="937"/>
              <a:chExt cx="426" cy="2049"/>
            </a:xfrm>
            <a:grpFill/>
          </p:grpSpPr>
          <p:sp>
            <p:nvSpPr>
              <p:cNvPr id="566" name="Rectangle 1214"/>
              <p:cNvSpPr>
                <a:spLocks noChangeArrowheads="1"/>
              </p:cNvSpPr>
              <p:nvPr/>
            </p:nvSpPr>
            <p:spPr bwMode="auto">
              <a:xfrm>
                <a:off x="5222"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67" name="Rectangle 1215"/>
              <p:cNvSpPr>
                <a:spLocks noChangeArrowheads="1"/>
              </p:cNvSpPr>
              <p:nvPr/>
            </p:nvSpPr>
            <p:spPr bwMode="auto">
              <a:xfrm>
                <a:off x="5286"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68" name="Rectangle 1216"/>
              <p:cNvSpPr>
                <a:spLocks noChangeArrowheads="1"/>
              </p:cNvSpPr>
              <p:nvPr/>
            </p:nvSpPr>
            <p:spPr bwMode="auto">
              <a:xfrm>
                <a:off x="5200"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69" name="Rectangle 1217"/>
              <p:cNvSpPr>
                <a:spLocks noChangeArrowheads="1"/>
              </p:cNvSpPr>
              <p:nvPr/>
            </p:nvSpPr>
            <p:spPr bwMode="auto">
              <a:xfrm>
                <a:off x="5264" y="13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570" name="Rectangle 1218"/>
              <p:cNvSpPr>
                <a:spLocks noChangeArrowheads="1"/>
              </p:cNvSpPr>
              <p:nvPr/>
            </p:nvSpPr>
            <p:spPr bwMode="auto">
              <a:xfrm>
                <a:off x="5286"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1" name="Rectangle 1219"/>
              <p:cNvSpPr>
                <a:spLocks noChangeArrowheads="1"/>
              </p:cNvSpPr>
              <p:nvPr/>
            </p:nvSpPr>
            <p:spPr bwMode="auto">
              <a:xfrm>
                <a:off x="5244"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2" name="Rectangle 1220"/>
              <p:cNvSpPr>
                <a:spLocks noChangeArrowheads="1"/>
              </p:cNvSpPr>
              <p:nvPr/>
            </p:nvSpPr>
            <p:spPr bwMode="auto">
              <a:xfrm>
                <a:off x="5286"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3" name="Rectangle 1221"/>
              <p:cNvSpPr>
                <a:spLocks noChangeArrowheads="1"/>
              </p:cNvSpPr>
              <p:nvPr/>
            </p:nvSpPr>
            <p:spPr bwMode="auto">
              <a:xfrm>
                <a:off x="5244" y="1498"/>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574" name="Rectangle 1222"/>
              <p:cNvSpPr>
                <a:spLocks noChangeArrowheads="1"/>
              </p:cNvSpPr>
              <p:nvPr/>
            </p:nvSpPr>
            <p:spPr bwMode="auto">
              <a:xfrm>
                <a:off x="5286" y="149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5" name="Rectangle 1223"/>
              <p:cNvSpPr>
                <a:spLocks noChangeArrowheads="1"/>
              </p:cNvSpPr>
              <p:nvPr/>
            </p:nvSpPr>
            <p:spPr bwMode="auto">
              <a:xfrm>
                <a:off x="5134" y="1554"/>
                <a:ext cx="58" cy="32"/>
              </a:xfrm>
              <a:prstGeom prst="rect">
                <a:avLst/>
              </a:prstGeom>
              <a:grpFill/>
              <a:ln>
                <a:noFill/>
              </a:ln>
            </p:spPr>
            <p:txBody>
              <a:bodyPr vert="horz" wrap="square" lIns="91440" tIns="45720" rIns="91440" bIns="45720" numCol="1" anchor="t" anchorCtr="0" compatLnSpc="1"/>
              <a:lstStyle/>
              <a:p>
                <a:endParaRPr lang="zh-CN" altLang="en-US"/>
              </a:p>
            </p:txBody>
          </p:sp>
          <p:sp>
            <p:nvSpPr>
              <p:cNvPr id="576" name="Rectangle 1224"/>
              <p:cNvSpPr>
                <a:spLocks noChangeArrowheads="1"/>
              </p:cNvSpPr>
              <p:nvPr/>
            </p:nvSpPr>
            <p:spPr bwMode="auto">
              <a:xfrm>
                <a:off x="5244" y="15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7" name="Rectangle 1225"/>
              <p:cNvSpPr>
                <a:spLocks noChangeArrowheads="1"/>
              </p:cNvSpPr>
              <p:nvPr/>
            </p:nvSpPr>
            <p:spPr bwMode="auto">
              <a:xfrm>
                <a:off x="5286" y="15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8" name="Rectangle 1226"/>
              <p:cNvSpPr>
                <a:spLocks noChangeArrowheads="1"/>
              </p:cNvSpPr>
              <p:nvPr/>
            </p:nvSpPr>
            <p:spPr bwMode="auto">
              <a:xfrm>
                <a:off x="5200" y="16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9" name="Rectangle 1227"/>
              <p:cNvSpPr>
                <a:spLocks noChangeArrowheads="1"/>
              </p:cNvSpPr>
              <p:nvPr/>
            </p:nvSpPr>
            <p:spPr bwMode="auto">
              <a:xfrm>
                <a:off x="5222" y="16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80" name="Rectangle 1228"/>
              <p:cNvSpPr>
                <a:spLocks noChangeArrowheads="1"/>
              </p:cNvSpPr>
              <p:nvPr/>
            </p:nvSpPr>
            <p:spPr bwMode="auto">
              <a:xfrm>
                <a:off x="5266" y="1610"/>
                <a:ext cx="32" cy="32"/>
              </a:xfrm>
              <a:prstGeom prst="rect">
                <a:avLst/>
              </a:prstGeom>
              <a:grpFill/>
              <a:ln>
                <a:noFill/>
              </a:ln>
            </p:spPr>
            <p:txBody>
              <a:bodyPr vert="horz" wrap="square" lIns="91440" tIns="45720" rIns="91440" bIns="45720" numCol="1" anchor="t" anchorCtr="0" compatLnSpc="1"/>
              <a:lstStyle/>
              <a:p>
                <a:endParaRPr lang="zh-CN" altLang="en-US"/>
              </a:p>
            </p:txBody>
          </p:sp>
          <p:sp>
            <p:nvSpPr>
              <p:cNvPr id="581" name="Rectangle 1229"/>
              <p:cNvSpPr>
                <a:spLocks noChangeArrowheads="1"/>
              </p:cNvSpPr>
              <p:nvPr/>
            </p:nvSpPr>
            <p:spPr bwMode="auto">
              <a:xfrm>
                <a:off x="5200" y="166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82" name="Rectangle 1230"/>
              <p:cNvSpPr>
                <a:spLocks noChangeArrowheads="1"/>
              </p:cNvSpPr>
              <p:nvPr/>
            </p:nvSpPr>
            <p:spPr bwMode="auto">
              <a:xfrm>
                <a:off x="5244" y="166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83" name="Rectangle 1231"/>
              <p:cNvSpPr>
                <a:spLocks noChangeArrowheads="1"/>
              </p:cNvSpPr>
              <p:nvPr/>
            </p:nvSpPr>
            <p:spPr bwMode="auto">
              <a:xfrm>
                <a:off x="5264" y="166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584" name="Rectangle 1232"/>
              <p:cNvSpPr>
                <a:spLocks noChangeArrowheads="1"/>
              </p:cNvSpPr>
              <p:nvPr/>
            </p:nvSpPr>
            <p:spPr bwMode="auto">
              <a:xfrm>
                <a:off x="5286" y="166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85" name="Rectangle 1233"/>
              <p:cNvSpPr>
                <a:spLocks noChangeArrowheads="1"/>
              </p:cNvSpPr>
              <p:nvPr/>
            </p:nvSpPr>
            <p:spPr bwMode="auto">
              <a:xfrm>
                <a:off x="5200" y="1722"/>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586" name="Rectangle 1234"/>
              <p:cNvSpPr>
                <a:spLocks noChangeArrowheads="1"/>
              </p:cNvSpPr>
              <p:nvPr/>
            </p:nvSpPr>
            <p:spPr bwMode="auto">
              <a:xfrm>
                <a:off x="5286" y="172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87" name="Rectangle 1235"/>
              <p:cNvSpPr>
                <a:spLocks noChangeArrowheads="1"/>
              </p:cNvSpPr>
              <p:nvPr/>
            </p:nvSpPr>
            <p:spPr bwMode="auto">
              <a:xfrm>
                <a:off x="5178" y="178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588" name="Rectangle 1236"/>
              <p:cNvSpPr>
                <a:spLocks noChangeArrowheads="1"/>
              </p:cNvSpPr>
              <p:nvPr/>
            </p:nvSpPr>
            <p:spPr bwMode="auto">
              <a:xfrm>
                <a:off x="5286" y="17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89" name="Rectangle 1237"/>
              <p:cNvSpPr>
                <a:spLocks noChangeArrowheads="1"/>
              </p:cNvSpPr>
              <p:nvPr/>
            </p:nvSpPr>
            <p:spPr bwMode="auto">
              <a:xfrm>
                <a:off x="5178" y="1836"/>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590" name="Rectangle 1238"/>
              <p:cNvSpPr>
                <a:spLocks noChangeArrowheads="1"/>
              </p:cNvSpPr>
              <p:nvPr/>
            </p:nvSpPr>
            <p:spPr bwMode="auto">
              <a:xfrm>
                <a:off x="5200"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91" name="Rectangle 1239"/>
              <p:cNvSpPr>
                <a:spLocks noChangeArrowheads="1"/>
              </p:cNvSpPr>
              <p:nvPr/>
            </p:nvSpPr>
            <p:spPr bwMode="auto">
              <a:xfrm>
                <a:off x="5244"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92" name="Rectangle 1240"/>
              <p:cNvSpPr>
                <a:spLocks noChangeArrowheads="1"/>
              </p:cNvSpPr>
              <p:nvPr/>
            </p:nvSpPr>
            <p:spPr bwMode="auto">
              <a:xfrm>
                <a:off x="5266" y="1836"/>
                <a:ext cx="32" cy="30"/>
              </a:xfrm>
              <a:prstGeom prst="rect">
                <a:avLst/>
              </a:prstGeom>
              <a:grpFill/>
              <a:ln>
                <a:noFill/>
              </a:ln>
            </p:spPr>
            <p:txBody>
              <a:bodyPr vert="horz" wrap="square" lIns="91440" tIns="45720" rIns="91440" bIns="45720" numCol="1" anchor="t" anchorCtr="0" compatLnSpc="1"/>
              <a:lstStyle/>
              <a:p>
                <a:endParaRPr lang="zh-CN" altLang="en-US"/>
              </a:p>
            </p:txBody>
          </p:sp>
          <p:sp>
            <p:nvSpPr>
              <p:cNvPr id="593" name="Rectangle 1241"/>
              <p:cNvSpPr>
                <a:spLocks noChangeArrowheads="1"/>
              </p:cNvSpPr>
              <p:nvPr/>
            </p:nvSpPr>
            <p:spPr bwMode="auto">
              <a:xfrm>
                <a:off x="5222"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94" name="Rectangle 1242"/>
              <p:cNvSpPr>
                <a:spLocks noChangeArrowheads="1"/>
              </p:cNvSpPr>
              <p:nvPr/>
            </p:nvSpPr>
            <p:spPr bwMode="auto">
              <a:xfrm>
                <a:off x="5264" y="1892"/>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595" name="Rectangle 1243"/>
              <p:cNvSpPr>
                <a:spLocks noChangeArrowheads="1"/>
              </p:cNvSpPr>
              <p:nvPr/>
            </p:nvSpPr>
            <p:spPr bwMode="auto">
              <a:xfrm>
                <a:off x="5286"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96" name="Rectangle 1244"/>
              <p:cNvSpPr>
                <a:spLocks noChangeArrowheads="1"/>
              </p:cNvSpPr>
              <p:nvPr/>
            </p:nvSpPr>
            <p:spPr bwMode="auto">
              <a:xfrm>
                <a:off x="5178"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597" name="Rectangle 1245"/>
              <p:cNvSpPr>
                <a:spLocks noChangeArrowheads="1"/>
              </p:cNvSpPr>
              <p:nvPr/>
            </p:nvSpPr>
            <p:spPr bwMode="auto">
              <a:xfrm>
                <a:off x="5200"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598" name="Rectangle 1246"/>
              <p:cNvSpPr>
                <a:spLocks noChangeArrowheads="1"/>
              </p:cNvSpPr>
              <p:nvPr/>
            </p:nvSpPr>
            <p:spPr bwMode="auto">
              <a:xfrm>
                <a:off x="5222"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599" name="Rectangle 1247"/>
              <p:cNvSpPr>
                <a:spLocks noChangeArrowheads="1"/>
              </p:cNvSpPr>
              <p:nvPr/>
            </p:nvSpPr>
            <p:spPr bwMode="auto">
              <a:xfrm>
                <a:off x="5286"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600" name="Rectangle 1248"/>
              <p:cNvSpPr>
                <a:spLocks noChangeArrowheads="1"/>
              </p:cNvSpPr>
              <p:nvPr/>
            </p:nvSpPr>
            <p:spPr bwMode="auto">
              <a:xfrm>
                <a:off x="5178" y="200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01" name="Rectangle 1249"/>
              <p:cNvSpPr>
                <a:spLocks noChangeArrowheads="1"/>
              </p:cNvSpPr>
              <p:nvPr/>
            </p:nvSpPr>
            <p:spPr bwMode="auto">
              <a:xfrm>
                <a:off x="5222"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02" name="Rectangle 1250"/>
              <p:cNvSpPr>
                <a:spLocks noChangeArrowheads="1"/>
              </p:cNvSpPr>
              <p:nvPr/>
            </p:nvSpPr>
            <p:spPr bwMode="auto">
              <a:xfrm>
                <a:off x="5264" y="200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03" name="Rectangle 1251"/>
              <p:cNvSpPr>
                <a:spLocks noChangeArrowheads="1"/>
              </p:cNvSpPr>
              <p:nvPr/>
            </p:nvSpPr>
            <p:spPr bwMode="auto">
              <a:xfrm>
                <a:off x="5200"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04" name="Rectangle 1252"/>
              <p:cNvSpPr>
                <a:spLocks noChangeArrowheads="1"/>
              </p:cNvSpPr>
              <p:nvPr/>
            </p:nvSpPr>
            <p:spPr bwMode="auto">
              <a:xfrm>
                <a:off x="5244"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05" name="Rectangle 1253"/>
              <p:cNvSpPr>
                <a:spLocks noChangeArrowheads="1"/>
              </p:cNvSpPr>
              <p:nvPr/>
            </p:nvSpPr>
            <p:spPr bwMode="auto">
              <a:xfrm>
                <a:off x="5286"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06" name="Rectangle 1254"/>
              <p:cNvSpPr>
                <a:spLocks noChangeArrowheads="1"/>
              </p:cNvSpPr>
              <p:nvPr/>
            </p:nvSpPr>
            <p:spPr bwMode="auto">
              <a:xfrm>
                <a:off x="5178" y="211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07" name="Rectangle 1255"/>
              <p:cNvSpPr>
                <a:spLocks noChangeArrowheads="1"/>
              </p:cNvSpPr>
              <p:nvPr/>
            </p:nvSpPr>
            <p:spPr bwMode="auto">
              <a:xfrm>
                <a:off x="5222"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08" name="Rectangle 1256"/>
              <p:cNvSpPr>
                <a:spLocks noChangeArrowheads="1"/>
              </p:cNvSpPr>
              <p:nvPr/>
            </p:nvSpPr>
            <p:spPr bwMode="auto">
              <a:xfrm>
                <a:off x="5286"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09" name="Rectangle 1257"/>
              <p:cNvSpPr>
                <a:spLocks noChangeArrowheads="1"/>
              </p:cNvSpPr>
              <p:nvPr/>
            </p:nvSpPr>
            <p:spPr bwMode="auto">
              <a:xfrm>
                <a:off x="5092"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10" name="Rectangle 1258"/>
              <p:cNvSpPr>
                <a:spLocks noChangeArrowheads="1"/>
              </p:cNvSpPr>
              <p:nvPr/>
            </p:nvSpPr>
            <p:spPr bwMode="auto">
              <a:xfrm>
                <a:off x="5156"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11" name="Rectangle 1259"/>
              <p:cNvSpPr>
                <a:spLocks noChangeArrowheads="1"/>
              </p:cNvSpPr>
              <p:nvPr/>
            </p:nvSpPr>
            <p:spPr bwMode="auto">
              <a:xfrm>
                <a:off x="5178" y="217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12" name="Rectangle 1260"/>
              <p:cNvSpPr>
                <a:spLocks noChangeArrowheads="1"/>
              </p:cNvSpPr>
              <p:nvPr/>
            </p:nvSpPr>
            <p:spPr bwMode="auto">
              <a:xfrm>
                <a:off x="5222"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13" name="Rectangle 1261"/>
              <p:cNvSpPr>
                <a:spLocks noChangeArrowheads="1"/>
              </p:cNvSpPr>
              <p:nvPr/>
            </p:nvSpPr>
            <p:spPr bwMode="auto">
              <a:xfrm>
                <a:off x="5048" y="22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14" name="Rectangle 1262"/>
              <p:cNvSpPr>
                <a:spLocks noChangeArrowheads="1"/>
              </p:cNvSpPr>
              <p:nvPr/>
            </p:nvSpPr>
            <p:spPr bwMode="auto">
              <a:xfrm>
                <a:off x="5070" y="22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15" name="Rectangle 1263"/>
              <p:cNvSpPr>
                <a:spLocks noChangeArrowheads="1"/>
              </p:cNvSpPr>
              <p:nvPr/>
            </p:nvSpPr>
            <p:spPr bwMode="auto">
              <a:xfrm>
                <a:off x="5134" y="22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16" name="Rectangle 1264"/>
              <p:cNvSpPr>
                <a:spLocks noChangeArrowheads="1"/>
              </p:cNvSpPr>
              <p:nvPr/>
            </p:nvSpPr>
            <p:spPr bwMode="auto">
              <a:xfrm>
                <a:off x="5178" y="22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17" name="Rectangle 1265"/>
              <p:cNvSpPr>
                <a:spLocks noChangeArrowheads="1"/>
              </p:cNvSpPr>
              <p:nvPr/>
            </p:nvSpPr>
            <p:spPr bwMode="auto">
              <a:xfrm>
                <a:off x="5286" y="22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18" name="Rectangle 1266"/>
              <p:cNvSpPr>
                <a:spLocks noChangeArrowheads="1"/>
              </p:cNvSpPr>
              <p:nvPr/>
            </p:nvSpPr>
            <p:spPr bwMode="auto">
              <a:xfrm>
                <a:off x="5156"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19" name="Rectangle 1267"/>
              <p:cNvSpPr>
                <a:spLocks noChangeArrowheads="1"/>
              </p:cNvSpPr>
              <p:nvPr/>
            </p:nvSpPr>
            <p:spPr bwMode="auto">
              <a:xfrm>
                <a:off x="5114"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0" name="Rectangle 1268"/>
              <p:cNvSpPr>
                <a:spLocks noChangeArrowheads="1"/>
              </p:cNvSpPr>
              <p:nvPr/>
            </p:nvSpPr>
            <p:spPr bwMode="auto">
              <a:xfrm>
                <a:off x="5264" y="22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21" name="Rectangle 1269"/>
              <p:cNvSpPr>
                <a:spLocks noChangeArrowheads="1"/>
              </p:cNvSpPr>
              <p:nvPr/>
            </p:nvSpPr>
            <p:spPr bwMode="auto">
              <a:xfrm>
                <a:off x="5286"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2" name="Rectangle 1270"/>
              <p:cNvSpPr>
                <a:spLocks noChangeArrowheads="1"/>
              </p:cNvSpPr>
              <p:nvPr/>
            </p:nvSpPr>
            <p:spPr bwMode="auto">
              <a:xfrm>
                <a:off x="5200"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3" name="Rectangle 1271"/>
              <p:cNvSpPr>
                <a:spLocks noChangeArrowheads="1"/>
              </p:cNvSpPr>
              <p:nvPr/>
            </p:nvSpPr>
            <p:spPr bwMode="auto">
              <a:xfrm>
                <a:off x="5092"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4" name="Rectangle 1272"/>
              <p:cNvSpPr>
                <a:spLocks noChangeArrowheads="1"/>
              </p:cNvSpPr>
              <p:nvPr/>
            </p:nvSpPr>
            <p:spPr bwMode="auto">
              <a:xfrm>
                <a:off x="5244"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5" name="Rectangle 1273"/>
              <p:cNvSpPr>
                <a:spLocks noChangeArrowheads="1"/>
              </p:cNvSpPr>
              <p:nvPr/>
            </p:nvSpPr>
            <p:spPr bwMode="auto">
              <a:xfrm>
                <a:off x="5286"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6" name="Rectangle 1274"/>
              <p:cNvSpPr>
                <a:spLocks noChangeArrowheads="1"/>
              </p:cNvSpPr>
              <p:nvPr/>
            </p:nvSpPr>
            <p:spPr bwMode="auto">
              <a:xfrm>
                <a:off x="5048" y="23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27" name="Rectangle 1275"/>
              <p:cNvSpPr>
                <a:spLocks noChangeArrowheads="1"/>
              </p:cNvSpPr>
              <p:nvPr/>
            </p:nvSpPr>
            <p:spPr bwMode="auto">
              <a:xfrm>
                <a:off x="5114"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8" name="Rectangle 1276"/>
              <p:cNvSpPr>
                <a:spLocks noChangeArrowheads="1"/>
              </p:cNvSpPr>
              <p:nvPr/>
            </p:nvSpPr>
            <p:spPr bwMode="auto">
              <a:xfrm>
                <a:off x="5070"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9" name="Rectangle 1277"/>
              <p:cNvSpPr>
                <a:spLocks noChangeArrowheads="1"/>
              </p:cNvSpPr>
              <p:nvPr/>
            </p:nvSpPr>
            <p:spPr bwMode="auto">
              <a:xfrm>
                <a:off x="5222"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0" name="Rectangle 1278"/>
              <p:cNvSpPr>
                <a:spLocks noChangeArrowheads="1"/>
              </p:cNvSpPr>
              <p:nvPr/>
            </p:nvSpPr>
            <p:spPr bwMode="auto">
              <a:xfrm>
                <a:off x="5244"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1" name="Rectangle 1279"/>
              <p:cNvSpPr>
                <a:spLocks noChangeArrowheads="1"/>
              </p:cNvSpPr>
              <p:nvPr/>
            </p:nvSpPr>
            <p:spPr bwMode="auto">
              <a:xfrm>
                <a:off x="5048" y="24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32" name="Rectangle 1280"/>
              <p:cNvSpPr>
                <a:spLocks noChangeArrowheads="1"/>
              </p:cNvSpPr>
              <p:nvPr/>
            </p:nvSpPr>
            <p:spPr bwMode="auto">
              <a:xfrm>
                <a:off x="5200"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3" name="Rectangle 1281"/>
              <p:cNvSpPr>
                <a:spLocks noChangeArrowheads="1"/>
              </p:cNvSpPr>
              <p:nvPr/>
            </p:nvSpPr>
            <p:spPr bwMode="auto">
              <a:xfrm>
                <a:off x="5114"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4" name="Rectangle 1282"/>
              <p:cNvSpPr>
                <a:spLocks noChangeArrowheads="1"/>
              </p:cNvSpPr>
              <p:nvPr/>
            </p:nvSpPr>
            <p:spPr bwMode="auto">
              <a:xfrm>
                <a:off x="5156"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5" name="Rectangle 1283"/>
              <p:cNvSpPr>
                <a:spLocks noChangeArrowheads="1"/>
              </p:cNvSpPr>
              <p:nvPr/>
            </p:nvSpPr>
            <p:spPr bwMode="auto">
              <a:xfrm>
                <a:off x="5286"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6" name="Rectangle 1284"/>
              <p:cNvSpPr>
                <a:spLocks noChangeArrowheads="1"/>
              </p:cNvSpPr>
              <p:nvPr/>
            </p:nvSpPr>
            <p:spPr bwMode="auto">
              <a:xfrm>
                <a:off x="5048" y="247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37" name="Rectangle 1285"/>
              <p:cNvSpPr>
                <a:spLocks noChangeArrowheads="1"/>
              </p:cNvSpPr>
              <p:nvPr/>
            </p:nvSpPr>
            <p:spPr bwMode="auto">
              <a:xfrm>
                <a:off x="5200"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8" name="Rectangle 1286"/>
              <p:cNvSpPr>
                <a:spLocks noChangeArrowheads="1"/>
              </p:cNvSpPr>
              <p:nvPr/>
            </p:nvSpPr>
            <p:spPr bwMode="auto">
              <a:xfrm>
                <a:off x="5114"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9" name="Rectangle 1287"/>
              <p:cNvSpPr>
                <a:spLocks noChangeArrowheads="1"/>
              </p:cNvSpPr>
              <p:nvPr/>
            </p:nvSpPr>
            <p:spPr bwMode="auto">
              <a:xfrm>
                <a:off x="5178" y="247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40" name="Rectangle 1288"/>
              <p:cNvSpPr>
                <a:spLocks noChangeArrowheads="1"/>
              </p:cNvSpPr>
              <p:nvPr/>
            </p:nvSpPr>
            <p:spPr bwMode="auto">
              <a:xfrm>
                <a:off x="5286"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41" name="Rectangle 1289"/>
              <p:cNvSpPr>
                <a:spLocks noChangeArrowheads="1"/>
              </p:cNvSpPr>
              <p:nvPr/>
            </p:nvSpPr>
            <p:spPr bwMode="auto">
              <a:xfrm>
                <a:off x="5200" y="2525"/>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642" name="Rectangle 1290"/>
              <p:cNvSpPr>
                <a:spLocks noChangeArrowheads="1"/>
              </p:cNvSpPr>
              <p:nvPr/>
            </p:nvSpPr>
            <p:spPr bwMode="auto">
              <a:xfrm>
                <a:off x="5092" y="2525"/>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643" name="Rectangle 1291"/>
              <p:cNvSpPr>
                <a:spLocks noChangeArrowheads="1"/>
              </p:cNvSpPr>
              <p:nvPr/>
            </p:nvSpPr>
            <p:spPr bwMode="auto">
              <a:xfrm>
                <a:off x="5156" y="2525"/>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644" name="Rectangle 1292"/>
              <p:cNvSpPr>
                <a:spLocks noChangeArrowheads="1"/>
              </p:cNvSpPr>
              <p:nvPr/>
            </p:nvSpPr>
            <p:spPr bwMode="auto">
              <a:xfrm>
                <a:off x="5048" y="25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45" name="Rectangle 1293"/>
              <p:cNvSpPr>
                <a:spLocks noChangeArrowheads="1"/>
              </p:cNvSpPr>
              <p:nvPr/>
            </p:nvSpPr>
            <p:spPr bwMode="auto">
              <a:xfrm>
                <a:off x="5156" y="25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46" name="Rectangle 1294"/>
              <p:cNvSpPr>
                <a:spLocks noChangeArrowheads="1"/>
              </p:cNvSpPr>
              <p:nvPr/>
            </p:nvSpPr>
            <p:spPr bwMode="auto">
              <a:xfrm>
                <a:off x="5286" y="25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47" name="Rectangle 1295"/>
              <p:cNvSpPr>
                <a:spLocks noChangeArrowheads="1"/>
              </p:cNvSpPr>
              <p:nvPr/>
            </p:nvSpPr>
            <p:spPr bwMode="auto">
              <a:xfrm>
                <a:off x="5200" y="2623"/>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648" name="Rectangle 1296"/>
              <p:cNvSpPr>
                <a:spLocks noChangeArrowheads="1"/>
              </p:cNvSpPr>
              <p:nvPr/>
            </p:nvSpPr>
            <p:spPr bwMode="auto">
              <a:xfrm>
                <a:off x="5114" y="2623"/>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649" name="Rectangle 1297"/>
              <p:cNvSpPr>
                <a:spLocks noChangeArrowheads="1"/>
              </p:cNvSpPr>
              <p:nvPr/>
            </p:nvSpPr>
            <p:spPr bwMode="auto">
              <a:xfrm>
                <a:off x="5048" y="267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50" name="Rectangle 1298"/>
              <p:cNvSpPr>
                <a:spLocks noChangeArrowheads="1"/>
              </p:cNvSpPr>
              <p:nvPr/>
            </p:nvSpPr>
            <p:spPr bwMode="auto">
              <a:xfrm>
                <a:off x="5156" y="267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1" name="Rectangle 1299"/>
              <p:cNvSpPr>
                <a:spLocks noChangeArrowheads="1"/>
              </p:cNvSpPr>
              <p:nvPr/>
            </p:nvSpPr>
            <p:spPr bwMode="auto">
              <a:xfrm>
                <a:off x="5286" y="267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2" name="Rectangle 1300"/>
              <p:cNvSpPr>
                <a:spLocks noChangeArrowheads="1"/>
              </p:cNvSpPr>
              <p:nvPr/>
            </p:nvSpPr>
            <p:spPr bwMode="auto">
              <a:xfrm>
                <a:off x="5048" y="273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53" name="Rectangle 1301"/>
              <p:cNvSpPr>
                <a:spLocks noChangeArrowheads="1"/>
              </p:cNvSpPr>
              <p:nvPr/>
            </p:nvSpPr>
            <p:spPr bwMode="auto">
              <a:xfrm>
                <a:off x="5286" y="273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4" name="Rectangle 1302"/>
              <p:cNvSpPr>
                <a:spLocks noChangeArrowheads="1"/>
              </p:cNvSpPr>
              <p:nvPr/>
            </p:nvSpPr>
            <p:spPr bwMode="auto">
              <a:xfrm>
                <a:off x="5156" y="27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5" name="Rectangle 1303"/>
              <p:cNvSpPr>
                <a:spLocks noChangeArrowheads="1"/>
              </p:cNvSpPr>
              <p:nvPr/>
            </p:nvSpPr>
            <p:spPr bwMode="auto">
              <a:xfrm>
                <a:off x="5286" y="27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6" name="Rectangle 1304"/>
              <p:cNvSpPr>
                <a:spLocks noChangeArrowheads="1"/>
              </p:cNvSpPr>
              <p:nvPr/>
            </p:nvSpPr>
            <p:spPr bwMode="auto">
              <a:xfrm>
                <a:off x="5048" y="284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57" name="Rectangle 1305"/>
              <p:cNvSpPr>
                <a:spLocks noChangeArrowheads="1"/>
              </p:cNvSpPr>
              <p:nvPr/>
            </p:nvSpPr>
            <p:spPr bwMode="auto">
              <a:xfrm>
                <a:off x="5178" y="284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58" name="Rectangle 1306"/>
              <p:cNvSpPr>
                <a:spLocks noChangeArrowheads="1"/>
              </p:cNvSpPr>
              <p:nvPr/>
            </p:nvSpPr>
            <p:spPr bwMode="auto">
              <a:xfrm>
                <a:off x="5156" y="290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9" name="Rectangle 1307"/>
              <p:cNvSpPr>
                <a:spLocks noChangeArrowheads="1"/>
              </p:cNvSpPr>
              <p:nvPr/>
            </p:nvSpPr>
            <p:spPr bwMode="auto">
              <a:xfrm>
                <a:off x="5156" y="295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660" name="Rectangle 1308"/>
              <p:cNvSpPr>
                <a:spLocks noChangeArrowheads="1"/>
              </p:cNvSpPr>
              <p:nvPr/>
            </p:nvSpPr>
            <p:spPr bwMode="auto">
              <a:xfrm>
                <a:off x="5286" y="290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61" name="Freeform 1309"/>
              <p:cNvSpPr/>
              <p:nvPr/>
            </p:nvSpPr>
            <p:spPr bwMode="auto">
              <a:xfrm>
                <a:off x="5320" y="937"/>
                <a:ext cx="154" cy="348"/>
              </a:xfrm>
              <a:custGeom>
                <a:avLst/>
                <a:gdLst>
                  <a:gd name="T0" fmla="*/ 0 w 154"/>
                  <a:gd name="T1" fmla="*/ 0 h 348"/>
                  <a:gd name="T2" fmla="*/ 0 w 154"/>
                  <a:gd name="T3" fmla="*/ 30 h 348"/>
                  <a:gd name="T4" fmla="*/ 154 w 154"/>
                  <a:gd name="T5" fmla="*/ 348 h 348"/>
                  <a:gd name="T6" fmla="*/ 154 w 154"/>
                  <a:gd name="T7" fmla="*/ 334 h 348"/>
                  <a:gd name="T8" fmla="*/ 0 w 154"/>
                  <a:gd name="T9" fmla="*/ 0 h 348"/>
                </a:gdLst>
                <a:ahLst/>
                <a:cxnLst>
                  <a:cxn ang="0">
                    <a:pos x="T0" y="T1"/>
                  </a:cxn>
                  <a:cxn ang="0">
                    <a:pos x="T2" y="T3"/>
                  </a:cxn>
                  <a:cxn ang="0">
                    <a:pos x="T4" y="T5"/>
                  </a:cxn>
                  <a:cxn ang="0">
                    <a:pos x="T6" y="T7"/>
                  </a:cxn>
                  <a:cxn ang="0">
                    <a:pos x="T8" y="T9"/>
                  </a:cxn>
                </a:cxnLst>
                <a:rect l="0" t="0" r="r" b="b"/>
                <a:pathLst>
                  <a:path w="154" h="348">
                    <a:moveTo>
                      <a:pt x="0" y="0"/>
                    </a:moveTo>
                    <a:lnTo>
                      <a:pt x="0" y="30"/>
                    </a:lnTo>
                    <a:lnTo>
                      <a:pt x="154" y="348"/>
                    </a:lnTo>
                    <a:lnTo>
                      <a:pt x="154" y="33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62" name="Freeform 1310"/>
              <p:cNvSpPr/>
              <p:nvPr/>
            </p:nvSpPr>
            <p:spPr bwMode="auto">
              <a:xfrm>
                <a:off x="5320" y="993"/>
                <a:ext cx="54" cy="136"/>
              </a:xfrm>
              <a:custGeom>
                <a:avLst/>
                <a:gdLst>
                  <a:gd name="T0" fmla="*/ 0 w 54"/>
                  <a:gd name="T1" fmla="*/ 0 h 136"/>
                  <a:gd name="T2" fmla="*/ 54 w 54"/>
                  <a:gd name="T3" fmla="*/ 110 h 136"/>
                  <a:gd name="T4" fmla="*/ 54 w 54"/>
                  <a:gd name="T5" fmla="*/ 136 h 136"/>
                  <a:gd name="T6" fmla="*/ 0 w 54"/>
                  <a:gd name="T7" fmla="*/ 30 h 136"/>
                  <a:gd name="T8" fmla="*/ 0 w 54"/>
                  <a:gd name="T9" fmla="*/ 0 h 136"/>
                </a:gdLst>
                <a:ahLst/>
                <a:cxnLst>
                  <a:cxn ang="0">
                    <a:pos x="T0" y="T1"/>
                  </a:cxn>
                  <a:cxn ang="0">
                    <a:pos x="T2" y="T3"/>
                  </a:cxn>
                  <a:cxn ang="0">
                    <a:pos x="T4" y="T5"/>
                  </a:cxn>
                  <a:cxn ang="0">
                    <a:pos x="T6" y="T7"/>
                  </a:cxn>
                  <a:cxn ang="0">
                    <a:pos x="T8" y="T9"/>
                  </a:cxn>
                </a:cxnLst>
                <a:rect l="0" t="0" r="r" b="b"/>
                <a:pathLst>
                  <a:path w="54" h="136">
                    <a:moveTo>
                      <a:pt x="0" y="0"/>
                    </a:moveTo>
                    <a:lnTo>
                      <a:pt x="54" y="110"/>
                    </a:lnTo>
                    <a:lnTo>
                      <a:pt x="54" y="136"/>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63" name="Freeform 1311"/>
              <p:cNvSpPr/>
              <p:nvPr/>
            </p:nvSpPr>
            <p:spPr bwMode="auto">
              <a:xfrm>
                <a:off x="5390" y="1135"/>
                <a:ext cx="48" cy="118"/>
              </a:xfrm>
              <a:custGeom>
                <a:avLst/>
                <a:gdLst>
                  <a:gd name="T0" fmla="*/ 0 w 48"/>
                  <a:gd name="T1" fmla="*/ 0 h 118"/>
                  <a:gd name="T2" fmla="*/ 48 w 48"/>
                  <a:gd name="T3" fmla="*/ 98 h 118"/>
                  <a:gd name="T4" fmla="*/ 48 w 48"/>
                  <a:gd name="T5" fmla="*/ 118 h 118"/>
                  <a:gd name="T6" fmla="*/ 0 w 48"/>
                  <a:gd name="T7" fmla="*/ 24 h 118"/>
                  <a:gd name="T8" fmla="*/ 0 w 48"/>
                  <a:gd name="T9" fmla="*/ 0 h 118"/>
                </a:gdLst>
                <a:ahLst/>
                <a:cxnLst>
                  <a:cxn ang="0">
                    <a:pos x="T0" y="T1"/>
                  </a:cxn>
                  <a:cxn ang="0">
                    <a:pos x="T2" y="T3"/>
                  </a:cxn>
                  <a:cxn ang="0">
                    <a:pos x="T4" y="T5"/>
                  </a:cxn>
                  <a:cxn ang="0">
                    <a:pos x="T6" y="T7"/>
                  </a:cxn>
                  <a:cxn ang="0">
                    <a:pos x="T8" y="T9"/>
                  </a:cxn>
                </a:cxnLst>
                <a:rect l="0" t="0" r="r" b="b"/>
                <a:pathLst>
                  <a:path w="48" h="118">
                    <a:moveTo>
                      <a:pt x="0" y="0"/>
                    </a:moveTo>
                    <a:lnTo>
                      <a:pt x="48" y="98"/>
                    </a:lnTo>
                    <a:lnTo>
                      <a:pt x="48" y="118"/>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64" name="Freeform 1312"/>
              <p:cNvSpPr/>
              <p:nvPr/>
            </p:nvSpPr>
            <p:spPr bwMode="auto">
              <a:xfrm>
                <a:off x="5454" y="1265"/>
                <a:ext cx="20" cy="57"/>
              </a:xfrm>
              <a:custGeom>
                <a:avLst/>
                <a:gdLst>
                  <a:gd name="T0" fmla="*/ 20 w 20"/>
                  <a:gd name="T1" fmla="*/ 41 h 57"/>
                  <a:gd name="T2" fmla="*/ 20 w 20"/>
                  <a:gd name="T3" fmla="*/ 57 h 57"/>
                  <a:gd name="T4" fmla="*/ 0 w 20"/>
                  <a:gd name="T5" fmla="*/ 18 h 57"/>
                  <a:gd name="T6" fmla="*/ 0 w 20"/>
                  <a:gd name="T7" fmla="*/ 0 h 57"/>
                  <a:gd name="T8" fmla="*/ 20 w 20"/>
                  <a:gd name="T9" fmla="*/ 41 h 57"/>
                </a:gdLst>
                <a:ahLst/>
                <a:cxnLst>
                  <a:cxn ang="0">
                    <a:pos x="T0" y="T1"/>
                  </a:cxn>
                  <a:cxn ang="0">
                    <a:pos x="T2" y="T3"/>
                  </a:cxn>
                  <a:cxn ang="0">
                    <a:pos x="T4" y="T5"/>
                  </a:cxn>
                  <a:cxn ang="0">
                    <a:pos x="T6" y="T7"/>
                  </a:cxn>
                  <a:cxn ang="0">
                    <a:pos x="T8" y="T9"/>
                  </a:cxn>
                </a:cxnLst>
                <a:rect l="0" t="0" r="r" b="b"/>
                <a:pathLst>
                  <a:path w="20" h="57">
                    <a:moveTo>
                      <a:pt x="20" y="41"/>
                    </a:moveTo>
                    <a:lnTo>
                      <a:pt x="20" y="57"/>
                    </a:lnTo>
                    <a:lnTo>
                      <a:pt x="0" y="18"/>
                    </a:lnTo>
                    <a:lnTo>
                      <a:pt x="0" y="0"/>
                    </a:lnTo>
                    <a:lnTo>
                      <a:pt x="20" y="41"/>
                    </a:lnTo>
                    <a:close/>
                  </a:path>
                </a:pathLst>
              </a:custGeom>
              <a:grpFill/>
              <a:ln>
                <a:noFill/>
              </a:ln>
            </p:spPr>
            <p:txBody>
              <a:bodyPr vert="horz" wrap="square" lIns="91440" tIns="45720" rIns="91440" bIns="45720" numCol="1" anchor="t" anchorCtr="0" compatLnSpc="1"/>
              <a:lstStyle/>
              <a:p>
                <a:endParaRPr lang="zh-CN" altLang="en-US"/>
              </a:p>
            </p:txBody>
          </p:sp>
          <p:sp>
            <p:nvSpPr>
              <p:cNvPr id="665" name="Freeform 1313"/>
              <p:cNvSpPr/>
              <p:nvPr/>
            </p:nvSpPr>
            <p:spPr bwMode="auto">
              <a:xfrm>
                <a:off x="5320" y="1049"/>
                <a:ext cx="154" cy="307"/>
              </a:xfrm>
              <a:custGeom>
                <a:avLst/>
                <a:gdLst>
                  <a:gd name="T0" fmla="*/ 0 w 154"/>
                  <a:gd name="T1" fmla="*/ 0 h 307"/>
                  <a:gd name="T2" fmla="*/ 0 w 154"/>
                  <a:gd name="T3" fmla="*/ 32 h 307"/>
                  <a:gd name="T4" fmla="*/ 154 w 154"/>
                  <a:gd name="T5" fmla="*/ 307 h 307"/>
                  <a:gd name="T6" fmla="*/ 154 w 154"/>
                  <a:gd name="T7" fmla="*/ 291 h 307"/>
                  <a:gd name="T8" fmla="*/ 0 w 154"/>
                  <a:gd name="T9" fmla="*/ 0 h 307"/>
                </a:gdLst>
                <a:ahLst/>
                <a:cxnLst>
                  <a:cxn ang="0">
                    <a:pos x="T0" y="T1"/>
                  </a:cxn>
                  <a:cxn ang="0">
                    <a:pos x="T2" y="T3"/>
                  </a:cxn>
                  <a:cxn ang="0">
                    <a:pos x="T4" y="T5"/>
                  </a:cxn>
                  <a:cxn ang="0">
                    <a:pos x="T6" y="T7"/>
                  </a:cxn>
                  <a:cxn ang="0">
                    <a:pos x="T8" y="T9"/>
                  </a:cxn>
                </a:cxnLst>
                <a:rect l="0" t="0" r="r" b="b"/>
                <a:pathLst>
                  <a:path w="154" h="307">
                    <a:moveTo>
                      <a:pt x="0" y="0"/>
                    </a:moveTo>
                    <a:lnTo>
                      <a:pt x="0" y="32"/>
                    </a:lnTo>
                    <a:lnTo>
                      <a:pt x="154" y="307"/>
                    </a:lnTo>
                    <a:lnTo>
                      <a:pt x="154" y="291"/>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66" name="Freeform 1314"/>
              <p:cNvSpPr/>
              <p:nvPr/>
            </p:nvSpPr>
            <p:spPr bwMode="auto">
              <a:xfrm>
                <a:off x="5320" y="1105"/>
                <a:ext cx="16" cy="60"/>
              </a:xfrm>
              <a:custGeom>
                <a:avLst/>
                <a:gdLst>
                  <a:gd name="T0" fmla="*/ 0 w 16"/>
                  <a:gd name="T1" fmla="*/ 0 h 60"/>
                  <a:gd name="T2" fmla="*/ 16 w 16"/>
                  <a:gd name="T3" fmla="*/ 30 h 60"/>
                  <a:gd name="T4" fmla="*/ 16 w 16"/>
                  <a:gd name="T5" fmla="*/ 60 h 60"/>
                  <a:gd name="T6" fmla="*/ 0 w 16"/>
                  <a:gd name="T7" fmla="*/ 32 h 60"/>
                  <a:gd name="T8" fmla="*/ 0 w 16"/>
                  <a:gd name="T9" fmla="*/ 0 h 60"/>
                </a:gdLst>
                <a:ahLst/>
                <a:cxnLst>
                  <a:cxn ang="0">
                    <a:pos x="T0" y="T1"/>
                  </a:cxn>
                  <a:cxn ang="0">
                    <a:pos x="T2" y="T3"/>
                  </a:cxn>
                  <a:cxn ang="0">
                    <a:pos x="T4" y="T5"/>
                  </a:cxn>
                  <a:cxn ang="0">
                    <a:pos x="T6" y="T7"/>
                  </a:cxn>
                  <a:cxn ang="0">
                    <a:pos x="T8" y="T9"/>
                  </a:cxn>
                </a:cxnLst>
                <a:rect l="0" t="0" r="r" b="b"/>
                <a:pathLst>
                  <a:path w="16" h="60">
                    <a:moveTo>
                      <a:pt x="0" y="0"/>
                    </a:moveTo>
                    <a:lnTo>
                      <a:pt x="16" y="30"/>
                    </a:lnTo>
                    <a:lnTo>
                      <a:pt x="16" y="6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67" name="Freeform 1315"/>
              <p:cNvSpPr/>
              <p:nvPr/>
            </p:nvSpPr>
            <p:spPr bwMode="auto">
              <a:xfrm>
                <a:off x="5352" y="1161"/>
                <a:ext cx="34" cy="86"/>
              </a:xfrm>
              <a:custGeom>
                <a:avLst/>
                <a:gdLst>
                  <a:gd name="T0" fmla="*/ 34 w 34"/>
                  <a:gd name="T1" fmla="*/ 62 h 86"/>
                  <a:gd name="T2" fmla="*/ 34 w 34"/>
                  <a:gd name="T3" fmla="*/ 86 h 86"/>
                  <a:gd name="T4" fmla="*/ 0 w 34"/>
                  <a:gd name="T5" fmla="*/ 28 h 86"/>
                  <a:gd name="T6" fmla="*/ 0 w 34"/>
                  <a:gd name="T7" fmla="*/ 0 h 86"/>
                  <a:gd name="T8" fmla="*/ 34 w 34"/>
                  <a:gd name="T9" fmla="*/ 62 h 86"/>
                </a:gdLst>
                <a:ahLst/>
                <a:cxnLst>
                  <a:cxn ang="0">
                    <a:pos x="T0" y="T1"/>
                  </a:cxn>
                  <a:cxn ang="0">
                    <a:pos x="T2" y="T3"/>
                  </a:cxn>
                  <a:cxn ang="0">
                    <a:pos x="T4" y="T5"/>
                  </a:cxn>
                  <a:cxn ang="0">
                    <a:pos x="T6" y="T7"/>
                  </a:cxn>
                  <a:cxn ang="0">
                    <a:pos x="T8" y="T9"/>
                  </a:cxn>
                </a:cxnLst>
                <a:rect l="0" t="0" r="r" b="b"/>
                <a:pathLst>
                  <a:path w="34" h="86">
                    <a:moveTo>
                      <a:pt x="34" y="62"/>
                    </a:moveTo>
                    <a:lnTo>
                      <a:pt x="34" y="86"/>
                    </a:lnTo>
                    <a:lnTo>
                      <a:pt x="0" y="28"/>
                    </a:lnTo>
                    <a:lnTo>
                      <a:pt x="0" y="0"/>
                    </a:lnTo>
                    <a:lnTo>
                      <a:pt x="34" y="62"/>
                    </a:lnTo>
                    <a:close/>
                  </a:path>
                </a:pathLst>
              </a:custGeom>
              <a:grpFill/>
              <a:ln>
                <a:noFill/>
              </a:ln>
            </p:spPr>
            <p:txBody>
              <a:bodyPr vert="horz" wrap="square" lIns="91440" tIns="45720" rIns="91440" bIns="45720" numCol="1" anchor="t" anchorCtr="0" compatLnSpc="1"/>
              <a:lstStyle/>
              <a:p>
                <a:endParaRPr lang="zh-CN" altLang="en-US"/>
              </a:p>
            </p:txBody>
          </p:sp>
          <p:sp>
            <p:nvSpPr>
              <p:cNvPr id="668" name="Freeform 1316"/>
              <p:cNvSpPr/>
              <p:nvPr/>
            </p:nvSpPr>
            <p:spPr bwMode="auto">
              <a:xfrm>
                <a:off x="5402" y="1249"/>
                <a:ext cx="24" cy="65"/>
              </a:xfrm>
              <a:custGeom>
                <a:avLst/>
                <a:gdLst>
                  <a:gd name="T0" fmla="*/ 24 w 24"/>
                  <a:gd name="T1" fmla="*/ 42 h 65"/>
                  <a:gd name="T2" fmla="*/ 24 w 24"/>
                  <a:gd name="T3" fmla="*/ 65 h 65"/>
                  <a:gd name="T4" fmla="*/ 0 w 24"/>
                  <a:gd name="T5" fmla="*/ 24 h 65"/>
                  <a:gd name="T6" fmla="*/ 0 w 24"/>
                  <a:gd name="T7" fmla="*/ 0 h 65"/>
                  <a:gd name="T8" fmla="*/ 24 w 24"/>
                  <a:gd name="T9" fmla="*/ 42 h 65"/>
                </a:gdLst>
                <a:ahLst/>
                <a:cxnLst>
                  <a:cxn ang="0">
                    <a:pos x="T0" y="T1"/>
                  </a:cxn>
                  <a:cxn ang="0">
                    <a:pos x="T2" y="T3"/>
                  </a:cxn>
                  <a:cxn ang="0">
                    <a:pos x="T4" y="T5"/>
                  </a:cxn>
                  <a:cxn ang="0">
                    <a:pos x="T6" y="T7"/>
                  </a:cxn>
                  <a:cxn ang="0">
                    <a:pos x="T8" y="T9"/>
                  </a:cxn>
                </a:cxnLst>
                <a:rect l="0" t="0" r="r" b="b"/>
                <a:pathLst>
                  <a:path w="24" h="65">
                    <a:moveTo>
                      <a:pt x="24" y="42"/>
                    </a:moveTo>
                    <a:lnTo>
                      <a:pt x="24" y="65"/>
                    </a:lnTo>
                    <a:lnTo>
                      <a:pt x="0" y="24"/>
                    </a:lnTo>
                    <a:lnTo>
                      <a:pt x="0" y="0"/>
                    </a:lnTo>
                    <a:lnTo>
                      <a:pt x="24" y="42"/>
                    </a:lnTo>
                    <a:close/>
                  </a:path>
                </a:pathLst>
              </a:custGeom>
              <a:grpFill/>
              <a:ln>
                <a:noFill/>
              </a:ln>
            </p:spPr>
            <p:txBody>
              <a:bodyPr vert="horz" wrap="square" lIns="91440" tIns="45720" rIns="91440" bIns="45720" numCol="1" anchor="t" anchorCtr="0" compatLnSpc="1"/>
              <a:lstStyle/>
              <a:p>
                <a:endParaRPr lang="zh-CN" altLang="en-US"/>
              </a:p>
            </p:txBody>
          </p:sp>
          <p:sp>
            <p:nvSpPr>
              <p:cNvPr id="669" name="Freeform 1317"/>
              <p:cNvSpPr/>
              <p:nvPr/>
            </p:nvSpPr>
            <p:spPr bwMode="auto">
              <a:xfrm>
                <a:off x="5440" y="1320"/>
                <a:ext cx="10" cy="34"/>
              </a:xfrm>
              <a:custGeom>
                <a:avLst/>
                <a:gdLst>
                  <a:gd name="T0" fmla="*/ 0 w 10"/>
                  <a:gd name="T1" fmla="*/ 0 h 34"/>
                  <a:gd name="T2" fmla="*/ 10 w 10"/>
                  <a:gd name="T3" fmla="*/ 16 h 34"/>
                  <a:gd name="T4" fmla="*/ 10 w 10"/>
                  <a:gd name="T5" fmla="*/ 34 h 34"/>
                  <a:gd name="T6" fmla="*/ 0 w 10"/>
                  <a:gd name="T7" fmla="*/ 18 h 34"/>
                  <a:gd name="T8" fmla="*/ 0 w 10"/>
                  <a:gd name="T9" fmla="*/ 0 h 34"/>
                </a:gdLst>
                <a:ahLst/>
                <a:cxnLst>
                  <a:cxn ang="0">
                    <a:pos x="T0" y="T1"/>
                  </a:cxn>
                  <a:cxn ang="0">
                    <a:pos x="T2" y="T3"/>
                  </a:cxn>
                  <a:cxn ang="0">
                    <a:pos x="T4" y="T5"/>
                  </a:cxn>
                  <a:cxn ang="0">
                    <a:pos x="T6" y="T7"/>
                  </a:cxn>
                  <a:cxn ang="0">
                    <a:pos x="T8" y="T9"/>
                  </a:cxn>
                </a:cxnLst>
                <a:rect l="0" t="0" r="r" b="b"/>
                <a:pathLst>
                  <a:path w="10" h="34">
                    <a:moveTo>
                      <a:pt x="0" y="0"/>
                    </a:moveTo>
                    <a:lnTo>
                      <a:pt x="10" y="16"/>
                    </a:lnTo>
                    <a:lnTo>
                      <a:pt x="10" y="34"/>
                    </a:lnTo>
                    <a:lnTo>
                      <a:pt x="0" y="1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70" name="Freeform 1318"/>
              <p:cNvSpPr/>
              <p:nvPr/>
            </p:nvSpPr>
            <p:spPr bwMode="auto">
              <a:xfrm>
                <a:off x="5466" y="1364"/>
                <a:ext cx="8" cy="30"/>
              </a:xfrm>
              <a:custGeom>
                <a:avLst/>
                <a:gdLst>
                  <a:gd name="T0" fmla="*/ 8 w 8"/>
                  <a:gd name="T1" fmla="*/ 14 h 30"/>
                  <a:gd name="T2" fmla="*/ 8 w 8"/>
                  <a:gd name="T3" fmla="*/ 30 h 30"/>
                  <a:gd name="T4" fmla="*/ 0 w 8"/>
                  <a:gd name="T5" fmla="*/ 16 h 30"/>
                  <a:gd name="T6" fmla="*/ 0 w 8"/>
                  <a:gd name="T7" fmla="*/ 0 h 30"/>
                  <a:gd name="T8" fmla="*/ 8 w 8"/>
                  <a:gd name="T9" fmla="*/ 14 h 30"/>
                </a:gdLst>
                <a:ahLst/>
                <a:cxnLst>
                  <a:cxn ang="0">
                    <a:pos x="T0" y="T1"/>
                  </a:cxn>
                  <a:cxn ang="0">
                    <a:pos x="T2" y="T3"/>
                  </a:cxn>
                  <a:cxn ang="0">
                    <a:pos x="T4" y="T5"/>
                  </a:cxn>
                  <a:cxn ang="0">
                    <a:pos x="T6" y="T7"/>
                  </a:cxn>
                  <a:cxn ang="0">
                    <a:pos x="T8" y="T9"/>
                  </a:cxn>
                </a:cxnLst>
                <a:rect l="0" t="0" r="r" b="b"/>
                <a:pathLst>
                  <a:path w="8" h="30">
                    <a:moveTo>
                      <a:pt x="8" y="14"/>
                    </a:moveTo>
                    <a:lnTo>
                      <a:pt x="8" y="30"/>
                    </a:lnTo>
                    <a:lnTo>
                      <a:pt x="0" y="16"/>
                    </a:lnTo>
                    <a:lnTo>
                      <a:pt x="0" y="0"/>
                    </a:lnTo>
                    <a:lnTo>
                      <a:pt x="8" y="14"/>
                    </a:lnTo>
                    <a:close/>
                  </a:path>
                </a:pathLst>
              </a:custGeom>
              <a:grpFill/>
              <a:ln>
                <a:noFill/>
              </a:ln>
            </p:spPr>
            <p:txBody>
              <a:bodyPr vert="horz" wrap="square" lIns="91440" tIns="45720" rIns="91440" bIns="45720" numCol="1" anchor="t" anchorCtr="0" compatLnSpc="1"/>
              <a:lstStyle/>
              <a:p>
                <a:endParaRPr lang="zh-CN" altLang="en-US"/>
              </a:p>
            </p:txBody>
          </p:sp>
          <p:sp>
            <p:nvSpPr>
              <p:cNvPr id="671" name="Freeform 1319"/>
              <p:cNvSpPr/>
              <p:nvPr/>
            </p:nvSpPr>
            <p:spPr bwMode="auto">
              <a:xfrm>
                <a:off x="5320" y="1161"/>
                <a:ext cx="34" cy="86"/>
              </a:xfrm>
              <a:custGeom>
                <a:avLst/>
                <a:gdLst>
                  <a:gd name="T0" fmla="*/ 0 w 34"/>
                  <a:gd name="T1" fmla="*/ 0 h 86"/>
                  <a:gd name="T2" fmla="*/ 34 w 34"/>
                  <a:gd name="T3" fmla="*/ 58 h 86"/>
                  <a:gd name="T4" fmla="*/ 34 w 34"/>
                  <a:gd name="T5" fmla="*/ 86 h 86"/>
                  <a:gd name="T6" fmla="*/ 0 w 34"/>
                  <a:gd name="T7" fmla="*/ 32 h 86"/>
                  <a:gd name="T8" fmla="*/ 0 w 34"/>
                  <a:gd name="T9" fmla="*/ 0 h 86"/>
                </a:gdLst>
                <a:ahLst/>
                <a:cxnLst>
                  <a:cxn ang="0">
                    <a:pos x="T0" y="T1"/>
                  </a:cxn>
                  <a:cxn ang="0">
                    <a:pos x="T2" y="T3"/>
                  </a:cxn>
                  <a:cxn ang="0">
                    <a:pos x="T4" y="T5"/>
                  </a:cxn>
                  <a:cxn ang="0">
                    <a:pos x="T6" y="T7"/>
                  </a:cxn>
                  <a:cxn ang="0">
                    <a:pos x="T8" y="T9"/>
                  </a:cxn>
                </a:cxnLst>
                <a:rect l="0" t="0" r="r" b="b"/>
                <a:pathLst>
                  <a:path w="34" h="86">
                    <a:moveTo>
                      <a:pt x="0" y="0"/>
                    </a:moveTo>
                    <a:lnTo>
                      <a:pt x="34" y="58"/>
                    </a:lnTo>
                    <a:lnTo>
                      <a:pt x="34" y="86"/>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72" name="Freeform 1320"/>
              <p:cNvSpPr/>
              <p:nvPr/>
            </p:nvSpPr>
            <p:spPr bwMode="auto">
              <a:xfrm>
                <a:off x="5370" y="1245"/>
                <a:ext cx="104" cy="187"/>
              </a:xfrm>
              <a:custGeom>
                <a:avLst/>
                <a:gdLst>
                  <a:gd name="T0" fmla="*/ 104 w 104"/>
                  <a:gd name="T1" fmla="*/ 171 h 187"/>
                  <a:gd name="T2" fmla="*/ 104 w 104"/>
                  <a:gd name="T3" fmla="*/ 187 h 187"/>
                  <a:gd name="T4" fmla="*/ 0 w 104"/>
                  <a:gd name="T5" fmla="*/ 26 h 187"/>
                  <a:gd name="T6" fmla="*/ 0 w 104"/>
                  <a:gd name="T7" fmla="*/ 0 h 187"/>
                  <a:gd name="T8" fmla="*/ 104 w 104"/>
                  <a:gd name="T9" fmla="*/ 171 h 187"/>
                </a:gdLst>
                <a:ahLst/>
                <a:cxnLst>
                  <a:cxn ang="0">
                    <a:pos x="T0" y="T1"/>
                  </a:cxn>
                  <a:cxn ang="0">
                    <a:pos x="T2" y="T3"/>
                  </a:cxn>
                  <a:cxn ang="0">
                    <a:pos x="T4" y="T5"/>
                  </a:cxn>
                  <a:cxn ang="0">
                    <a:pos x="T6" y="T7"/>
                  </a:cxn>
                  <a:cxn ang="0">
                    <a:pos x="T8" y="T9"/>
                  </a:cxn>
                </a:cxnLst>
                <a:rect l="0" t="0" r="r" b="b"/>
                <a:pathLst>
                  <a:path w="104" h="187">
                    <a:moveTo>
                      <a:pt x="104" y="171"/>
                    </a:moveTo>
                    <a:lnTo>
                      <a:pt x="104" y="187"/>
                    </a:lnTo>
                    <a:lnTo>
                      <a:pt x="0" y="26"/>
                    </a:lnTo>
                    <a:lnTo>
                      <a:pt x="0" y="0"/>
                    </a:lnTo>
                    <a:lnTo>
                      <a:pt x="104" y="171"/>
                    </a:lnTo>
                    <a:close/>
                  </a:path>
                </a:pathLst>
              </a:custGeom>
              <a:grpFill/>
              <a:ln>
                <a:noFill/>
              </a:ln>
            </p:spPr>
            <p:txBody>
              <a:bodyPr vert="horz" wrap="square" lIns="91440" tIns="45720" rIns="91440" bIns="45720" numCol="1" anchor="t" anchorCtr="0" compatLnSpc="1"/>
              <a:lstStyle/>
              <a:p>
                <a:endParaRPr lang="zh-CN" altLang="en-US"/>
              </a:p>
            </p:txBody>
          </p:sp>
          <p:sp>
            <p:nvSpPr>
              <p:cNvPr id="673" name="Freeform 1321"/>
              <p:cNvSpPr/>
              <p:nvPr/>
            </p:nvSpPr>
            <p:spPr bwMode="auto">
              <a:xfrm>
                <a:off x="5320" y="1221"/>
                <a:ext cx="58" cy="115"/>
              </a:xfrm>
              <a:custGeom>
                <a:avLst/>
                <a:gdLst>
                  <a:gd name="T0" fmla="*/ 0 w 58"/>
                  <a:gd name="T1" fmla="*/ 0 h 115"/>
                  <a:gd name="T2" fmla="*/ 58 w 58"/>
                  <a:gd name="T3" fmla="*/ 89 h 115"/>
                  <a:gd name="T4" fmla="*/ 58 w 58"/>
                  <a:gd name="T5" fmla="*/ 115 h 115"/>
                  <a:gd name="T6" fmla="*/ 0 w 58"/>
                  <a:gd name="T7" fmla="*/ 30 h 115"/>
                  <a:gd name="T8" fmla="*/ 0 w 58"/>
                  <a:gd name="T9" fmla="*/ 0 h 115"/>
                </a:gdLst>
                <a:ahLst/>
                <a:cxnLst>
                  <a:cxn ang="0">
                    <a:pos x="T0" y="T1"/>
                  </a:cxn>
                  <a:cxn ang="0">
                    <a:pos x="T2" y="T3"/>
                  </a:cxn>
                  <a:cxn ang="0">
                    <a:pos x="T4" y="T5"/>
                  </a:cxn>
                  <a:cxn ang="0">
                    <a:pos x="T6" y="T7"/>
                  </a:cxn>
                  <a:cxn ang="0">
                    <a:pos x="T8" y="T9"/>
                  </a:cxn>
                </a:cxnLst>
                <a:rect l="0" t="0" r="r" b="b"/>
                <a:pathLst>
                  <a:path w="58" h="115">
                    <a:moveTo>
                      <a:pt x="0" y="0"/>
                    </a:moveTo>
                    <a:lnTo>
                      <a:pt x="58" y="89"/>
                    </a:lnTo>
                    <a:lnTo>
                      <a:pt x="58" y="115"/>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74" name="Freeform 1322"/>
              <p:cNvSpPr/>
              <p:nvPr/>
            </p:nvSpPr>
            <p:spPr bwMode="auto">
              <a:xfrm>
                <a:off x="5394" y="1332"/>
                <a:ext cx="28" cy="64"/>
              </a:xfrm>
              <a:custGeom>
                <a:avLst/>
                <a:gdLst>
                  <a:gd name="T0" fmla="*/ 28 w 28"/>
                  <a:gd name="T1" fmla="*/ 42 h 64"/>
                  <a:gd name="T2" fmla="*/ 28 w 28"/>
                  <a:gd name="T3" fmla="*/ 64 h 64"/>
                  <a:gd name="T4" fmla="*/ 0 w 28"/>
                  <a:gd name="T5" fmla="*/ 24 h 64"/>
                  <a:gd name="T6" fmla="*/ 0 w 28"/>
                  <a:gd name="T7" fmla="*/ 0 h 64"/>
                  <a:gd name="T8" fmla="*/ 28 w 28"/>
                  <a:gd name="T9" fmla="*/ 42 h 64"/>
                </a:gdLst>
                <a:ahLst/>
                <a:cxnLst>
                  <a:cxn ang="0">
                    <a:pos x="T0" y="T1"/>
                  </a:cxn>
                  <a:cxn ang="0">
                    <a:pos x="T2" y="T3"/>
                  </a:cxn>
                  <a:cxn ang="0">
                    <a:pos x="T4" y="T5"/>
                  </a:cxn>
                  <a:cxn ang="0">
                    <a:pos x="T6" y="T7"/>
                  </a:cxn>
                  <a:cxn ang="0">
                    <a:pos x="T8" y="T9"/>
                  </a:cxn>
                </a:cxnLst>
                <a:rect l="0" t="0" r="r" b="b"/>
                <a:pathLst>
                  <a:path w="28" h="64">
                    <a:moveTo>
                      <a:pt x="28" y="42"/>
                    </a:moveTo>
                    <a:lnTo>
                      <a:pt x="28" y="64"/>
                    </a:lnTo>
                    <a:lnTo>
                      <a:pt x="0" y="24"/>
                    </a:lnTo>
                    <a:lnTo>
                      <a:pt x="0" y="0"/>
                    </a:lnTo>
                    <a:lnTo>
                      <a:pt x="28" y="42"/>
                    </a:lnTo>
                    <a:close/>
                  </a:path>
                </a:pathLst>
              </a:custGeom>
              <a:grpFill/>
              <a:ln>
                <a:noFill/>
              </a:ln>
            </p:spPr>
            <p:txBody>
              <a:bodyPr vert="horz" wrap="square" lIns="91440" tIns="45720" rIns="91440" bIns="45720" numCol="1" anchor="t" anchorCtr="0" compatLnSpc="1"/>
              <a:lstStyle/>
              <a:p>
                <a:endParaRPr lang="zh-CN" altLang="en-US"/>
              </a:p>
            </p:txBody>
          </p:sp>
          <p:sp>
            <p:nvSpPr>
              <p:cNvPr id="675" name="Freeform 1323"/>
              <p:cNvSpPr/>
              <p:nvPr/>
            </p:nvSpPr>
            <p:spPr bwMode="auto">
              <a:xfrm>
                <a:off x="5436" y="1398"/>
                <a:ext cx="38" cy="70"/>
              </a:xfrm>
              <a:custGeom>
                <a:avLst/>
                <a:gdLst>
                  <a:gd name="T0" fmla="*/ 38 w 38"/>
                  <a:gd name="T1" fmla="*/ 54 h 70"/>
                  <a:gd name="T2" fmla="*/ 38 w 38"/>
                  <a:gd name="T3" fmla="*/ 70 h 70"/>
                  <a:gd name="T4" fmla="*/ 0 w 38"/>
                  <a:gd name="T5" fmla="*/ 18 h 70"/>
                  <a:gd name="T6" fmla="*/ 0 w 38"/>
                  <a:gd name="T7" fmla="*/ 0 h 70"/>
                  <a:gd name="T8" fmla="*/ 38 w 38"/>
                  <a:gd name="T9" fmla="*/ 54 h 70"/>
                </a:gdLst>
                <a:ahLst/>
                <a:cxnLst>
                  <a:cxn ang="0">
                    <a:pos x="T0" y="T1"/>
                  </a:cxn>
                  <a:cxn ang="0">
                    <a:pos x="T2" y="T3"/>
                  </a:cxn>
                  <a:cxn ang="0">
                    <a:pos x="T4" y="T5"/>
                  </a:cxn>
                  <a:cxn ang="0">
                    <a:pos x="T6" y="T7"/>
                  </a:cxn>
                  <a:cxn ang="0">
                    <a:pos x="T8" y="T9"/>
                  </a:cxn>
                </a:cxnLst>
                <a:rect l="0" t="0" r="r" b="b"/>
                <a:pathLst>
                  <a:path w="38" h="70">
                    <a:moveTo>
                      <a:pt x="38" y="54"/>
                    </a:moveTo>
                    <a:lnTo>
                      <a:pt x="38" y="70"/>
                    </a:lnTo>
                    <a:lnTo>
                      <a:pt x="0" y="18"/>
                    </a:lnTo>
                    <a:lnTo>
                      <a:pt x="0" y="0"/>
                    </a:lnTo>
                    <a:lnTo>
                      <a:pt x="38" y="54"/>
                    </a:lnTo>
                    <a:close/>
                  </a:path>
                </a:pathLst>
              </a:custGeom>
              <a:grpFill/>
              <a:ln>
                <a:noFill/>
              </a:ln>
            </p:spPr>
            <p:txBody>
              <a:bodyPr vert="horz" wrap="square" lIns="91440" tIns="45720" rIns="91440" bIns="45720" numCol="1" anchor="t" anchorCtr="0" compatLnSpc="1"/>
              <a:lstStyle/>
              <a:p>
                <a:endParaRPr lang="zh-CN" altLang="en-US"/>
              </a:p>
            </p:txBody>
          </p:sp>
          <p:sp>
            <p:nvSpPr>
              <p:cNvPr id="676" name="Freeform 1324"/>
              <p:cNvSpPr/>
              <p:nvPr/>
            </p:nvSpPr>
            <p:spPr bwMode="auto">
              <a:xfrm>
                <a:off x="5320" y="1273"/>
                <a:ext cx="16" cy="55"/>
              </a:xfrm>
              <a:custGeom>
                <a:avLst/>
                <a:gdLst>
                  <a:gd name="T0" fmla="*/ 0 w 16"/>
                  <a:gd name="T1" fmla="*/ 0 h 55"/>
                  <a:gd name="T2" fmla="*/ 16 w 16"/>
                  <a:gd name="T3" fmla="*/ 25 h 55"/>
                  <a:gd name="T4" fmla="*/ 16 w 16"/>
                  <a:gd name="T5" fmla="*/ 55 h 55"/>
                  <a:gd name="T6" fmla="*/ 0 w 16"/>
                  <a:gd name="T7" fmla="*/ 33 h 55"/>
                  <a:gd name="T8" fmla="*/ 0 w 16"/>
                  <a:gd name="T9" fmla="*/ 0 h 55"/>
                </a:gdLst>
                <a:ahLst/>
                <a:cxnLst>
                  <a:cxn ang="0">
                    <a:pos x="T0" y="T1"/>
                  </a:cxn>
                  <a:cxn ang="0">
                    <a:pos x="T2" y="T3"/>
                  </a:cxn>
                  <a:cxn ang="0">
                    <a:pos x="T4" y="T5"/>
                  </a:cxn>
                  <a:cxn ang="0">
                    <a:pos x="T6" y="T7"/>
                  </a:cxn>
                  <a:cxn ang="0">
                    <a:pos x="T8" y="T9"/>
                  </a:cxn>
                </a:cxnLst>
                <a:rect l="0" t="0" r="r" b="b"/>
                <a:pathLst>
                  <a:path w="16" h="55">
                    <a:moveTo>
                      <a:pt x="0" y="0"/>
                    </a:moveTo>
                    <a:lnTo>
                      <a:pt x="16" y="25"/>
                    </a:lnTo>
                    <a:lnTo>
                      <a:pt x="16" y="55"/>
                    </a:lnTo>
                    <a:lnTo>
                      <a:pt x="0" y="3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77" name="Freeform 1325"/>
              <p:cNvSpPr/>
              <p:nvPr/>
            </p:nvSpPr>
            <p:spPr bwMode="auto">
              <a:xfrm>
                <a:off x="5352" y="1320"/>
                <a:ext cx="56" cy="100"/>
              </a:xfrm>
              <a:custGeom>
                <a:avLst/>
                <a:gdLst>
                  <a:gd name="T0" fmla="*/ 56 w 56"/>
                  <a:gd name="T1" fmla="*/ 78 h 100"/>
                  <a:gd name="T2" fmla="*/ 56 w 56"/>
                  <a:gd name="T3" fmla="*/ 100 h 100"/>
                  <a:gd name="T4" fmla="*/ 0 w 56"/>
                  <a:gd name="T5" fmla="*/ 28 h 100"/>
                  <a:gd name="T6" fmla="*/ 0 w 56"/>
                  <a:gd name="T7" fmla="*/ 0 h 100"/>
                  <a:gd name="T8" fmla="*/ 56 w 56"/>
                  <a:gd name="T9" fmla="*/ 78 h 100"/>
                </a:gdLst>
                <a:ahLst/>
                <a:cxnLst>
                  <a:cxn ang="0">
                    <a:pos x="T0" y="T1"/>
                  </a:cxn>
                  <a:cxn ang="0">
                    <a:pos x="T2" y="T3"/>
                  </a:cxn>
                  <a:cxn ang="0">
                    <a:pos x="T4" y="T5"/>
                  </a:cxn>
                  <a:cxn ang="0">
                    <a:pos x="T6" y="T7"/>
                  </a:cxn>
                  <a:cxn ang="0">
                    <a:pos x="T8" y="T9"/>
                  </a:cxn>
                </a:cxnLst>
                <a:rect l="0" t="0" r="r" b="b"/>
                <a:pathLst>
                  <a:path w="56" h="100">
                    <a:moveTo>
                      <a:pt x="56" y="78"/>
                    </a:moveTo>
                    <a:lnTo>
                      <a:pt x="56" y="100"/>
                    </a:lnTo>
                    <a:lnTo>
                      <a:pt x="0" y="28"/>
                    </a:lnTo>
                    <a:lnTo>
                      <a:pt x="0" y="0"/>
                    </a:lnTo>
                    <a:lnTo>
                      <a:pt x="56" y="78"/>
                    </a:lnTo>
                    <a:close/>
                  </a:path>
                </a:pathLst>
              </a:custGeom>
              <a:grpFill/>
              <a:ln>
                <a:noFill/>
              </a:ln>
            </p:spPr>
            <p:txBody>
              <a:bodyPr vert="horz" wrap="square" lIns="91440" tIns="45720" rIns="91440" bIns="45720" numCol="1" anchor="t" anchorCtr="0" compatLnSpc="1"/>
              <a:lstStyle/>
              <a:p>
                <a:endParaRPr lang="zh-CN" altLang="en-US"/>
              </a:p>
            </p:txBody>
          </p:sp>
          <p:sp>
            <p:nvSpPr>
              <p:cNvPr id="678" name="Freeform 1326"/>
              <p:cNvSpPr/>
              <p:nvPr/>
            </p:nvSpPr>
            <p:spPr bwMode="auto">
              <a:xfrm>
                <a:off x="5424" y="1420"/>
                <a:ext cx="10" cy="32"/>
              </a:xfrm>
              <a:custGeom>
                <a:avLst/>
                <a:gdLst>
                  <a:gd name="T0" fmla="*/ 10 w 10"/>
                  <a:gd name="T1" fmla="*/ 12 h 32"/>
                  <a:gd name="T2" fmla="*/ 10 w 10"/>
                  <a:gd name="T3" fmla="*/ 32 h 32"/>
                  <a:gd name="T4" fmla="*/ 0 w 10"/>
                  <a:gd name="T5" fmla="*/ 20 h 32"/>
                  <a:gd name="T6" fmla="*/ 0 w 10"/>
                  <a:gd name="T7" fmla="*/ 0 h 32"/>
                  <a:gd name="T8" fmla="*/ 10 w 10"/>
                  <a:gd name="T9" fmla="*/ 12 h 32"/>
                </a:gdLst>
                <a:ahLst/>
                <a:cxnLst>
                  <a:cxn ang="0">
                    <a:pos x="T0" y="T1"/>
                  </a:cxn>
                  <a:cxn ang="0">
                    <a:pos x="T2" y="T3"/>
                  </a:cxn>
                  <a:cxn ang="0">
                    <a:pos x="T4" y="T5"/>
                  </a:cxn>
                  <a:cxn ang="0">
                    <a:pos x="T6" y="T7"/>
                  </a:cxn>
                  <a:cxn ang="0">
                    <a:pos x="T8" y="T9"/>
                  </a:cxn>
                </a:cxnLst>
                <a:rect l="0" t="0" r="r" b="b"/>
                <a:pathLst>
                  <a:path w="10" h="32">
                    <a:moveTo>
                      <a:pt x="10" y="12"/>
                    </a:moveTo>
                    <a:lnTo>
                      <a:pt x="10" y="32"/>
                    </a:lnTo>
                    <a:lnTo>
                      <a:pt x="0" y="20"/>
                    </a:lnTo>
                    <a:lnTo>
                      <a:pt x="0" y="0"/>
                    </a:lnTo>
                    <a:lnTo>
                      <a:pt x="10" y="12"/>
                    </a:lnTo>
                    <a:close/>
                  </a:path>
                </a:pathLst>
              </a:custGeom>
              <a:grpFill/>
              <a:ln>
                <a:noFill/>
              </a:ln>
            </p:spPr>
            <p:txBody>
              <a:bodyPr vert="horz" wrap="square" lIns="91440" tIns="45720" rIns="91440" bIns="45720" numCol="1" anchor="t" anchorCtr="0" compatLnSpc="1"/>
              <a:lstStyle/>
              <a:p>
                <a:endParaRPr lang="zh-CN" altLang="en-US"/>
              </a:p>
            </p:txBody>
          </p:sp>
          <p:sp>
            <p:nvSpPr>
              <p:cNvPr id="679" name="Freeform 1327"/>
              <p:cNvSpPr/>
              <p:nvPr/>
            </p:nvSpPr>
            <p:spPr bwMode="auto">
              <a:xfrm>
                <a:off x="5448" y="1454"/>
                <a:ext cx="26" cy="52"/>
              </a:xfrm>
              <a:custGeom>
                <a:avLst/>
                <a:gdLst>
                  <a:gd name="T0" fmla="*/ 26 w 26"/>
                  <a:gd name="T1" fmla="*/ 36 h 52"/>
                  <a:gd name="T2" fmla="*/ 26 w 26"/>
                  <a:gd name="T3" fmla="*/ 52 h 52"/>
                  <a:gd name="T4" fmla="*/ 0 w 26"/>
                  <a:gd name="T5" fmla="*/ 18 h 52"/>
                  <a:gd name="T6" fmla="*/ 0 w 26"/>
                  <a:gd name="T7" fmla="*/ 0 h 52"/>
                  <a:gd name="T8" fmla="*/ 26 w 26"/>
                  <a:gd name="T9" fmla="*/ 36 h 52"/>
                </a:gdLst>
                <a:ahLst/>
                <a:cxnLst>
                  <a:cxn ang="0">
                    <a:pos x="T0" y="T1"/>
                  </a:cxn>
                  <a:cxn ang="0">
                    <a:pos x="T2" y="T3"/>
                  </a:cxn>
                  <a:cxn ang="0">
                    <a:pos x="T4" y="T5"/>
                  </a:cxn>
                  <a:cxn ang="0">
                    <a:pos x="T6" y="T7"/>
                  </a:cxn>
                  <a:cxn ang="0">
                    <a:pos x="T8" y="T9"/>
                  </a:cxn>
                </a:cxnLst>
                <a:rect l="0" t="0" r="r" b="b"/>
                <a:pathLst>
                  <a:path w="26" h="52">
                    <a:moveTo>
                      <a:pt x="26" y="36"/>
                    </a:moveTo>
                    <a:lnTo>
                      <a:pt x="26" y="52"/>
                    </a:lnTo>
                    <a:lnTo>
                      <a:pt x="0" y="18"/>
                    </a:lnTo>
                    <a:lnTo>
                      <a:pt x="0" y="0"/>
                    </a:lnTo>
                    <a:lnTo>
                      <a:pt x="26" y="36"/>
                    </a:lnTo>
                    <a:close/>
                  </a:path>
                </a:pathLst>
              </a:custGeom>
              <a:grpFill/>
              <a:ln>
                <a:noFill/>
              </a:ln>
            </p:spPr>
            <p:txBody>
              <a:bodyPr vert="horz" wrap="square" lIns="91440" tIns="45720" rIns="91440" bIns="45720" numCol="1" anchor="t" anchorCtr="0" compatLnSpc="1"/>
              <a:lstStyle/>
              <a:p>
                <a:endParaRPr lang="zh-CN" altLang="en-US"/>
              </a:p>
            </p:txBody>
          </p:sp>
          <p:sp>
            <p:nvSpPr>
              <p:cNvPr id="680" name="Freeform 1328"/>
              <p:cNvSpPr/>
              <p:nvPr/>
            </p:nvSpPr>
            <p:spPr bwMode="auto">
              <a:xfrm>
                <a:off x="5320" y="1330"/>
                <a:ext cx="48" cy="88"/>
              </a:xfrm>
              <a:custGeom>
                <a:avLst/>
                <a:gdLst>
                  <a:gd name="T0" fmla="*/ 0 w 48"/>
                  <a:gd name="T1" fmla="*/ 0 h 88"/>
                  <a:gd name="T2" fmla="*/ 48 w 48"/>
                  <a:gd name="T3" fmla="*/ 62 h 88"/>
                  <a:gd name="T4" fmla="*/ 48 w 48"/>
                  <a:gd name="T5" fmla="*/ 88 h 88"/>
                  <a:gd name="T6" fmla="*/ 0 w 48"/>
                  <a:gd name="T7" fmla="*/ 32 h 88"/>
                  <a:gd name="T8" fmla="*/ 0 w 48"/>
                  <a:gd name="T9" fmla="*/ 0 h 88"/>
                </a:gdLst>
                <a:ahLst/>
                <a:cxnLst>
                  <a:cxn ang="0">
                    <a:pos x="T0" y="T1"/>
                  </a:cxn>
                  <a:cxn ang="0">
                    <a:pos x="T2" y="T3"/>
                  </a:cxn>
                  <a:cxn ang="0">
                    <a:pos x="T4" y="T5"/>
                  </a:cxn>
                  <a:cxn ang="0">
                    <a:pos x="T6" y="T7"/>
                  </a:cxn>
                  <a:cxn ang="0">
                    <a:pos x="T8" y="T9"/>
                  </a:cxn>
                </a:cxnLst>
                <a:rect l="0" t="0" r="r" b="b"/>
                <a:pathLst>
                  <a:path w="48" h="88">
                    <a:moveTo>
                      <a:pt x="0" y="0"/>
                    </a:moveTo>
                    <a:lnTo>
                      <a:pt x="48" y="62"/>
                    </a:lnTo>
                    <a:lnTo>
                      <a:pt x="48" y="88"/>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81" name="Freeform 1329"/>
              <p:cNvSpPr/>
              <p:nvPr/>
            </p:nvSpPr>
            <p:spPr bwMode="auto">
              <a:xfrm>
                <a:off x="5384" y="1412"/>
                <a:ext cx="10" cy="38"/>
              </a:xfrm>
              <a:custGeom>
                <a:avLst/>
                <a:gdLst>
                  <a:gd name="T0" fmla="*/ 10 w 10"/>
                  <a:gd name="T1" fmla="*/ 38 h 38"/>
                  <a:gd name="T2" fmla="*/ 0 w 10"/>
                  <a:gd name="T3" fmla="*/ 24 h 38"/>
                  <a:gd name="T4" fmla="*/ 0 w 10"/>
                  <a:gd name="T5" fmla="*/ 0 h 38"/>
                  <a:gd name="T6" fmla="*/ 10 w 10"/>
                  <a:gd name="T7" fmla="*/ 12 h 38"/>
                  <a:gd name="T8" fmla="*/ 10 w 10"/>
                  <a:gd name="T9" fmla="*/ 36 h 38"/>
                  <a:gd name="T10" fmla="*/ 10 w 10"/>
                  <a:gd name="T11" fmla="*/ 38 h 38"/>
                </a:gdLst>
                <a:ahLst/>
                <a:cxnLst>
                  <a:cxn ang="0">
                    <a:pos x="T0" y="T1"/>
                  </a:cxn>
                  <a:cxn ang="0">
                    <a:pos x="T2" y="T3"/>
                  </a:cxn>
                  <a:cxn ang="0">
                    <a:pos x="T4" y="T5"/>
                  </a:cxn>
                  <a:cxn ang="0">
                    <a:pos x="T6" y="T7"/>
                  </a:cxn>
                  <a:cxn ang="0">
                    <a:pos x="T8" y="T9"/>
                  </a:cxn>
                  <a:cxn ang="0">
                    <a:pos x="T10" y="T11"/>
                  </a:cxn>
                </a:cxnLst>
                <a:rect l="0" t="0" r="r" b="b"/>
                <a:pathLst>
                  <a:path w="10" h="38">
                    <a:moveTo>
                      <a:pt x="10" y="38"/>
                    </a:moveTo>
                    <a:lnTo>
                      <a:pt x="0" y="24"/>
                    </a:lnTo>
                    <a:lnTo>
                      <a:pt x="0" y="0"/>
                    </a:lnTo>
                    <a:lnTo>
                      <a:pt x="10" y="12"/>
                    </a:lnTo>
                    <a:lnTo>
                      <a:pt x="10" y="36"/>
                    </a:lnTo>
                    <a:lnTo>
                      <a:pt x="10" y="38"/>
                    </a:lnTo>
                    <a:close/>
                  </a:path>
                </a:pathLst>
              </a:custGeom>
              <a:grpFill/>
              <a:ln>
                <a:noFill/>
              </a:ln>
            </p:spPr>
            <p:txBody>
              <a:bodyPr vert="horz" wrap="square" lIns="91440" tIns="45720" rIns="91440" bIns="45720" numCol="1" anchor="t" anchorCtr="0" compatLnSpc="1"/>
              <a:lstStyle/>
              <a:p>
                <a:endParaRPr lang="zh-CN" altLang="en-US"/>
              </a:p>
            </p:txBody>
          </p:sp>
          <p:sp>
            <p:nvSpPr>
              <p:cNvPr id="682" name="Freeform 1330"/>
              <p:cNvSpPr/>
              <p:nvPr/>
            </p:nvSpPr>
            <p:spPr bwMode="auto">
              <a:xfrm>
                <a:off x="5408" y="1444"/>
                <a:ext cx="32" cy="58"/>
              </a:xfrm>
              <a:custGeom>
                <a:avLst/>
                <a:gdLst>
                  <a:gd name="T0" fmla="*/ 32 w 32"/>
                  <a:gd name="T1" fmla="*/ 40 h 58"/>
                  <a:gd name="T2" fmla="*/ 32 w 32"/>
                  <a:gd name="T3" fmla="*/ 58 h 58"/>
                  <a:gd name="T4" fmla="*/ 0 w 32"/>
                  <a:gd name="T5" fmla="*/ 22 h 58"/>
                  <a:gd name="T6" fmla="*/ 0 w 32"/>
                  <a:gd name="T7" fmla="*/ 0 h 58"/>
                  <a:gd name="T8" fmla="*/ 32 w 32"/>
                  <a:gd name="T9" fmla="*/ 40 h 58"/>
                </a:gdLst>
                <a:ahLst/>
                <a:cxnLst>
                  <a:cxn ang="0">
                    <a:pos x="T0" y="T1"/>
                  </a:cxn>
                  <a:cxn ang="0">
                    <a:pos x="T2" y="T3"/>
                  </a:cxn>
                  <a:cxn ang="0">
                    <a:pos x="T4" y="T5"/>
                  </a:cxn>
                  <a:cxn ang="0">
                    <a:pos x="T6" y="T7"/>
                  </a:cxn>
                  <a:cxn ang="0">
                    <a:pos x="T8" y="T9"/>
                  </a:cxn>
                </a:cxnLst>
                <a:rect l="0" t="0" r="r" b="b"/>
                <a:pathLst>
                  <a:path w="32" h="58">
                    <a:moveTo>
                      <a:pt x="32" y="40"/>
                    </a:moveTo>
                    <a:lnTo>
                      <a:pt x="32" y="58"/>
                    </a:lnTo>
                    <a:lnTo>
                      <a:pt x="0" y="22"/>
                    </a:lnTo>
                    <a:lnTo>
                      <a:pt x="0" y="0"/>
                    </a:lnTo>
                    <a:lnTo>
                      <a:pt x="32" y="40"/>
                    </a:lnTo>
                    <a:close/>
                  </a:path>
                </a:pathLst>
              </a:custGeom>
              <a:grpFill/>
              <a:ln>
                <a:noFill/>
              </a:ln>
            </p:spPr>
            <p:txBody>
              <a:bodyPr vert="horz" wrap="square" lIns="91440" tIns="45720" rIns="91440" bIns="45720" numCol="1" anchor="t" anchorCtr="0" compatLnSpc="1"/>
              <a:lstStyle/>
              <a:p>
                <a:endParaRPr lang="zh-CN" altLang="en-US"/>
              </a:p>
            </p:txBody>
          </p:sp>
          <p:sp>
            <p:nvSpPr>
              <p:cNvPr id="683" name="Freeform 1331"/>
              <p:cNvSpPr/>
              <p:nvPr/>
            </p:nvSpPr>
            <p:spPr bwMode="auto">
              <a:xfrm>
                <a:off x="5456" y="1502"/>
                <a:ext cx="18" cy="40"/>
              </a:xfrm>
              <a:custGeom>
                <a:avLst/>
                <a:gdLst>
                  <a:gd name="T0" fmla="*/ 18 w 18"/>
                  <a:gd name="T1" fmla="*/ 24 h 40"/>
                  <a:gd name="T2" fmla="*/ 18 w 18"/>
                  <a:gd name="T3" fmla="*/ 40 h 40"/>
                  <a:gd name="T4" fmla="*/ 0 w 18"/>
                  <a:gd name="T5" fmla="*/ 18 h 40"/>
                  <a:gd name="T6" fmla="*/ 0 w 18"/>
                  <a:gd name="T7" fmla="*/ 0 h 40"/>
                  <a:gd name="T8" fmla="*/ 18 w 18"/>
                  <a:gd name="T9" fmla="*/ 24 h 40"/>
                </a:gdLst>
                <a:ahLst/>
                <a:cxnLst>
                  <a:cxn ang="0">
                    <a:pos x="T0" y="T1"/>
                  </a:cxn>
                  <a:cxn ang="0">
                    <a:pos x="T2" y="T3"/>
                  </a:cxn>
                  <a:cxn ang="0">
                    <a:pos x="T4" y="T5"/>
                  </a:cxn>
                  <a:cxn ang="0">
                    <a:pos x="T6" y="T7"/>
                  </a:cxn>
                  <a:cxn ang="0">
                    <a:pos x="T8" y="T9"/>
                  </a:cxn>
                </a:cxnLst>
                <a:rect l="0" t="0" r="r" b="b"/>
                <a:pathLst>
                  <a:path w="18" h="40">
                    <a:moveTo>
                      <a:pt x="18" y="24"/>
                    </a:moveTo>
                    <a:lnTo>
                      <a:pt x="18" y="40"/>
                    </a:lnTo>
                    <a:lnTo>
                      <a:pt x="0" y="18"/>
                    </a:lnTo>
                    <a:lnTo>
                      <a:pt x="0" y="0"/>
                    </a:lnTo>
                    <a:lnTo>
                      <a:pt x="18" y="24"/>
                    </a:lnTo>
                    <a:close/>
                  </a:path>
                </a:pathLst>
              </a:custGeom>
              <a:grpFill/>
              <a:ln>
                <a:noFill/>
              </a:ln>
            </p:spPr>
            <p:txBody>
              <a:bodyPr vert="horz" wrap="square" lIns="91440" tIns="45720" rIns="91440" bIns="45720" numCol="1" anchor="t" anchorCtr="0" compatLnSpc="1"/>
              <a:lstStyle/>
              <a:p>
                <a:endParaRPr lang="zh-CN" altLang="en-US"/>
              </a:p>
            </p:txBody>
          </p:sp>
          <p:sp>
            <p:nvSpPr>
              <p:cNvPr id="684" name="Freeform 1332"/>
              <p:cNvSpPr/>
              <p:nvPr/>
            </p:nvSpPr>
            <p:spPr bwMode="auto">
              <a:xfrm>
                <a:off x="5320" y="1386"/>
                <a:ext cx="18" cy="52"/>
              </a:xfrm>
              <a:custGeom>
                <a:avLst/>
                <a:gdLst>
                  <a:gd name="T0" fmla="*/ 0 w 18"/>
                  <a:gd name="T1" fmla="*/ 0 h 52"/>
                  <a:gd name="T2" fmla="*/ 18 w 18"/>
                  <a:gd name="T3" fmla="*/ 22 h 52"/>
                  <a:gd name="T4" fmla="*/ 18 w 18"/>
                  <a:gd name="T5" fmla="*/ 52 h 52"/>
                  <a:gd name="T6" fmla="*/ 0 w 18"/>
                  <a:gd name="T7" fmla="*/ 32 h 52"/>
                  <a:gd name="T8" fmla="*/ 0 w 18"/>
                  <a:gd name="T9" fmla="*/ 0 h 52"/>
                </a:gdLst>
                <a:ahLst/>
                <a:cxnLst>
                  <a:cxn ang="0">
                    <a:pos x="T0" y="T1"/>
                  </a:cxn>
                  <a:cxn ang="0">
                    <a:pos x="T2" y="T3"/>
                  </a:cxn>
                  <a:cxn ang="0">
                    <a:pos x="T4" y="T5"/>
                  </a:cxn>
                  <a:cxn ang="0">
                    <a:pos x="T6" y="T7"/>
                  </a:cxn>
                  <a:cxn ang="0">
                    <a:pos x="T8" y="T9"/>
                  </a:cxn>
                </a:cxnLst>
                <a:rect l="0" t="0" r="r" b="b"/>
                <a:pathLst>
                  <a:path w="18" h="52">
                    <a:moveTo>
                      <a:pt x="0" y="0"/>
                    </a:moveTo>
                    <a:lnTo>
                      <a:pt x="18" y="22"/>
                    </a:lnTo>
                    <a:lnTo>
                      <a:pt x="18" y="52"/>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85" name="Freeform 1333"/>
              <p:cNvSpPr/>
              <p:nvPr/>
            </p:nvSpPr>
            <p:spPr bwMode="auto">
              <a:xfrm>
                <a:off x="5352" y="1424"/>
                <a:ext cx="88" cy="120"/>
              </a:xfrm>
              <a:custGeom>
                <a:avLst/>
                <a:gdLst>
                  <a:gd name="T0" fmla="*/ 88 w 88"/>
                  <a:gd name="T1" fmla="*/ 102 h 120"/>
                  <a:gd name="T2" fmla="*/ 88 w 88"/>
                  <a:gd name="T3" fmla="*/ 120 h 120"/>
                  <a:gd name="T4" fmla="*/ 2 w 88"/>
                  <a:gd name="T5" fmla="*/ 30 h 120"/>
                  <a:gd name="T6" fmla="*/ 2 w 88"/>
                  <a:gd name="T7" fmla="*/ 4 h 120"/>
                  <a:gd name="T8" fmla="*/ 0 w 88"/>
                  <a:gd name="T9" fmla="*/ 0 h 120"/>
                  <a:gd name="T10" fmla="*/ 88 w 88"/>
                  <a:gd name="T11" fmla="*/ 102 h 120"/>
                </a:gdLst>
                <a:ahLst/>
                <a:cxnLst>
                  <a:cxn ang="0">
                    <a:pos x="T0" y="T1"/>
                  </a:cxn>
                  <a:cxn ang="0">
                    <a:pos x="T2" y="T3"/>
                  </a:cxn>
                  <a:cxn ang="0">
                    <a:pos x="T4" y="T5"/>
                  </a:cxn>
                  <a:cxn ang="0">
                    <a:pos x="T6" y="T7"/>
                  </a:cxn>
                  <a:cxn ang="0">
                    <a:pos x="T8" y="T9"/>
                  </a:cxn>
                  <a:cxn ang="0">
                    <a:pos x="T10" y="T11"/>
                  </a:cxn>
                </a:cxnLst>
                <a:rect l="0" t="0" r="r" b="b"/>
                <a:pathLst>
                  <a:path w="88" h="120">
                    <a:moveTo>
                      <a:pt x="88" y="102"/>
                    </a:moveTo>
                    <a:lnTo>
                      <a:pt x="88" y="120"/>
                    </a:lnTo>
                    <a:lnTo>
                      <a:pt x="2" y="30"/>
                    </a:lnTo>
                    <a:lnTo>
                      <a:pt x="2" y="4"/>
                    </a:lnTo>
                    <a:lnTo>
                      <a:pt x="0" y="0"/>
                    </a:lnTo>
                    <a:lnTo>
                      <a:pt x="88" y="102"/>
                    </a:lnTo>
                    <a:close/>
                  </a:path>
                </a:pathLst>
              </a:custGeom>
              <a:grpFill/>
              <a:ln>
                <a:noFill/>
              </a:ln>
            </p:spPr>
            <p:txBody>
              <a:bodyPr vert="horz" wrap="square" lIns="91440" tIns="45720" rIns="91440" bIns="45720" numCol="1" anchor="t" anchorCtr="0" compatLnSpc="1"/>
              <a:lstStyle/>
              <a:p>
                <a:endParaRPr lang="zh-CN" altLang="en-US"/>
              </a:p>
            </p:txBody>
          </p:sp>
          <p:sp>
            <p:nvSpPr>
              <p:cNvPr id="686" name="Freeform 1334"/>
              <p:cNvSpPr/>
              <p:nvPr/>
            </p:nvSpPr>
            <p:spPr bwMode="auto">
              <a:xfrm>
                <a:off x="5456" y="1542"/>
                <a:ext cx="18" cy="36"/>
              </a:xfrm>
              <a:custGeom>
                <a:avLst/>
                <a:gdLst>
                  <a:gd name="T0" fmla="*/ 18 w 18"/>
                  <a:gd name="T1" fmla="*/ 22 h 36"/>
                  <a:gd name="T2" fmla="*/ 18 w 18"/>
                  <a:gd name="T3" fmla="*/ 36 h 36"/>
                  <a:gd name="T4" fmla="*/ 0 w 18"/>
                  <a:gd name="T5" fmla="*/ 18 h 36"/>
                  <a:gd name="T6" fmla="*/ 0 w 18"/>
                  <a:gd name="T7" fmla="*/ 0 h 36"/>
                  <a:gd name="T8" fmla="*/ 18 w 18"/>
                  <a:gd name="T9" fmla="*/ 22 h 36"/>
                </a:gdLst>
                <a:ahLst/>
                <a:cxnLst>
                  <a:cxn ang="0">
                    <a:pos x="T0" y="T1"/>
                  </a:cxn>
                  <a:cxn ang="0">
                    <a:pos x="T2" y="T3"/>
                  </a:cxn>
                  <a:cxn ang="0">
                    <a:pos x="T4" y="T5"/>
                  </a:cxn>
                  <a:cxn ang="0">
                    <a:pos x="T6" y="T7"/>
                  </a:cxn>
                  <a:cxn ang="0">
                    <a:pos x="T8" y="T9"/>
                  </a:cxn>
                </a:cxnLst>
                <a:rect l="0" t="0" r="r" b="b"/>
                <a:pathLst>
                  <a:path w="18" h="36">
                    <a:moveTo>
                      <a:pt x="18" y="22"/>
                    </a:moveTo>
                    <a:lnTo>
                      <a:pt x="18" y="36"/>
                    </a:lnTo>
                    <a:lnTo>
                      <a:pt x="0" y="18"/>
                    </a:lnTo>
                    <a:lnTo>
                      <a:pt x="0" y="0"/>
                    </a:lnTo>
                    <a:lnTo>
                      <a:pt x="18" y="22"/>
                    </a:lnTo>
                    <a:close/>
                  </a:path>
                </a:pathLst>
              </a:custGeom>
              <a:grpFill/>
              <a:ln>
                <a:noFill/>
              </a:ln>
            </p:spPr>
            <p:txBody>
              <a:bodyPr vert="horz" wrap="square" lIns="91440" tIns="45720" rIns="91440" bIns="45720" numCol="1" anchor="t" anchorCtr="0" compatLnSpc="1"/>
              <a:lstStyle/>
              <a:p>
                <a:endParaRPr lang="zh-CN" altLang="en-US"/>
              </a:p>
            </p:txBody>
          </p:sp>
          <p:sp>
            <p:nvSpPr>
              <p:cNvPr id="687" name="Freeform 1335"/>
              <p:cNvSpPr/>
              <p:nvPr/>
            </p:nvSpPr>
            <p:spPr bwMode="auto">
              <a:xfrm>
                <a:off x="5320" y="1444"/>
                <a:ext cx="52" cy="78"/>
              </a:xfrm>
              <a:custGeom>
                <a:avLst/>
                <a:gdLst>
                  <a:gd name="T0" fmla="*/ 0 w 52"/>
                  <a:gd name="T1" fmla="*/ 0 h 78"/>
                  <a:gd name="T2" fmla="*/ 52 w 52"/>
                  <a:gd name="T3" fmla="*/ 52 h 78"/>
                  <a:gd name="T4" fmla="*/ 52 w 52"/>
                  <a:gd name="T5" fmla="*/ 78 h 78"/>
                  <a:gd name="T6" fmla="*/ 0 w 52"/>
                  <a:gd name="T7" fmla="*/ 30 h 78"/>
                  <a:gd name="T8" fmla="*/ 0 w 52"/>
                  <a:gd name="T9" fmla="*/ 0 h 78"/>
                </a:gdLst>
                <a:ahLst/>
                <a:cxnLst>
                  <a:cxn ang="0">
                    <a:pos x="T0" y="T1"/>
                  </a:cxn>
                  <a:cxn ang="0">
                    <a:pos x="T2" y="T3"/>
                  </a:cxn>
                  <a:cxn ang="0">
                    <a:pos x="T4" y="T5"/>
                  </a:cxn>
                  <a:cxn ang="0">
                    <a:pos x="T6" y="T7"/>
                  </a:cxn>
                  <a:cxn ang="0">
                    <a:pos x="T8" y="T9"/>
                  </a:cxn>
                </a:cxnLst>
                <a:rect l="0" t="0" r="r" b="b"/>
                <a:pathLst>
                  <a:path w="52" h="78">
                    <a:moveTo>
                      <a:pt x="0" y="0"/>
                    </a:moveTo>
                    <a:lnTo>
                      <a:pt x="52" y="52"/>
                    </a:lnTo>
                    <a:lnTo>
                      <a:pt x="52" y="78"/>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88" name="Freeform 1336"/>
              <p:cNvSpPr/>
              <p:nvPr/>
            </p:nvSpPr>
            <p:spPr bwMode="auto">
              <a:xfrm>
                <a:off x="5386" y="1512"/>
                <a:ext cx="14" cy="38"/>
              </a:xfrm>
              <a:custGeom>
                <a:avLst/>
                <a:gdLst>
                  <a:gd name="T0" fmla="*/ 0 w 14"/>
                  <a:gd name="T1" fmla="*/ 0 h 38"/>
                  <a:gd name="T2" fmla="*/ 14 w 14"/>
                  <a:gd name="T3" fmla="*/ 14 h 38"/>
                  <a:gd name="T4" fmla="*/ 14 w 14"/>
                  <a:gd name="T5" fmla="*/ 38 h 38"/>
                  <a:gd name="T6" fmla="*/ 0 w 14"/>
                  <a:gd name="T7" fmla="*/ 24 h 38"/>
                  <a:gd name="T8" fmla="*/ 0 w 14"/>
                  <a:gd name="T9" fmla="*/ 0 h 38"/>
                </a:gdLst>
                <a:ahLst/>
                <a:cxnLst>
                  <a:cxn ang="0">
                    <a:pos x="T0" y="T1"/>
                  </a:cxn>
                  <a:cxn ang="0">
                    <a:pos x="T2" y="T3"/>
                  </a:cxn>
                  <a:cxn ang="0">
                    <a:pos x="T4" y="T5"/>
                  </a:cxn>
                  <a:cxn ang="0">
                    <a:pos x="T6" y="T7"/>
                  </a:cxn>
                  <a:cxn ang="0">
                    <a:pos x="T8" y="T9"/>
                  </a:cxn>
                </a:cxnLst>
                <a:rect l="0" t="0" r="r" b="b"/>
                <a:pathLst>
                  <a:path w="14" h="38">
                    <a:moveTo>
                      <a:pt x="0" y="0"/>
                    </a:moveTo>
                    <a:lnTo>
                      <a:pt x="14" y="14"/>
                    </a:lnTo>
                    <a:lnTo>
                      <a:pt x="14" y="38"/>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89" name="Freeform 1337"/>
              <p:cNvSpPr/>
              <p:nvPr/>
            </p:nvSpPr>
            <p:spPr bwMode="auto">
              <a:xfrm>
                <a:off x="5414" y="1542"/>
                <a:ext cx="60" cy="76"/>
              </a:xfrm>
              <a:custGeom>
                <a:avLst/>
                <a:gdLst>
                  <a:gd name="T0" fmla="*/ 60 w 60"/>
                  <a:gd name="T1" fmla="*/ 60 h 76"/>
                  <a:gd name="T2" fmla="*/ 60 w 60"/>
                  <a:gd name="T3" fmla="*/ 76 h 76"/>
                  <a:gd name="T4" fmla="*/ 2 w 60"/>
                  <a:gd name="T5" fmla="*/ 22 h 76"/>
                  <a:gd name="T6" fmla="*/ 2 w 60"/>
                  <a:gd name="T7" fmla="*/ 2 h 76"/>
                  <a:gd name="T8" fmla="*/ 0 w 60"/>
                  <a:gd name="T9" fmla="*/ 0 h 76"/>
                  <a:gd name="T10" fmla="*/ 60 w 60"/>
                  <a:gd name="T11" fmla="*/ 60 h 76"/>
                </a:gdLst>
                <a:ahLst/>
                <a:cxnLst>
                  <a:cxn ang="0">
                    <a:pos x="T0" y="T1"/>
                  </a:cxn>
                  <a:cxn ang="0">
                    <a:pos x="T2" y="T3"/>
                  </a:cxn>
                  <a:cxn ang="0">
                    <a:pos x="T4" y="T5"/>
                  </a:cxn>
                  <a:cxn ang="0">
                    <a:pos x="T6" y="T7"/>
                  </a:cxn>
                  <a:cxn ang="0">
                    <a:pos x="T8" y="T9"/>
                  </a:cxn>
                  <a:cxn ang="0">
                    <a:pos x="T10" y="T11"/>
                  </a:cxn>
                </a:cxnLst>
                <a:rect l="0" t="0" r="r" b="b"/>
                <a:pathLst>
                  <a:path w="60" h="76">
                    <a:moveTo>
                      <a:pt x="60" y="60"/>
                    </a:moveTo>
                    <a:lnTo>
                      <a:pt x="60" y="76"/>
                    </a:lnTo>
                    <a:lnTo>
                      <a:pt x="2" y="22"/>
                    </a:lnTo>
                    <a:lnTo>
                      <a:pt x="2" y="2"/>
                    </a:lnTo>
                    <a:lnTo>
                      <a:pt x="0" y="0"/>
                    </a:lnTo>
                    <a:lnTo>
                      <a:pt x="60" y="60"/>
                    </a:lnTo>
                    <a:close/>
                  </a:path>
                </a:pathLst>
              </a:custGeom>
              <a:grpFill/>
              <a:ln>
                <a:noFill/>
              </a:ln>
            </p:spPr>
            <p:txBody>
              <a:bodyPr vert="horz" wrap="square" lIns="91440" tIns="45720" rIns="91440" bIns="45720" numCol="1" anchor="t" anchorCtr="0" compatLnSpc="1"/>
              <a:lstStyle/>
              <a:p>
                <a:endParaRPr lang="zh-CN" altLang="en-US"/>
              </a:p>
            </p:txBody>
          </p:sp>
          <p:sp>
            <p:nvSpPr>
              <p:cNvPr id="690" name="Freeform 1338"/>
              <p:cNvSpPr/>
              <p:nvPr/>
            </p:nvSpPr>
            <p:spPr bwMode="auto">
              <a:xfrm>
                <a:off x="5320" y="1500"/>
                <a:ext cx="24" cy="50"/>
              </a:xfrm>
              <a:custGeom>
                <a:avLst/>
                <a:gdLst>
                  <a:gd name="T0" fmla="*/ 24 w 24"/>
                  <a:gd name="T1" fmla="*/ 20 h 50"/>
                  <a:gd name="T2" fmla="*/ 24 w 24"/>
                  <a:gd name="T3" fmla="*/ 50 h 50"/>
                  <a:gd name="T4" fmla="*/ 0 w 24"/>
                  <a:gd name="T5" fmla="*/ 30 h 50"/>
                  <a:gd name="T6" fmla="*/ 0 w 24"/>
                  <a:gd name="T7" fmla="*/ 0 h 50"/>
                  <a:gd name="T8" fmla="*/ 24 w 24"/>
                  <a:gd name="T9" fmla="*/ 20 h 50"/>
                </a:gdLst>
                <a:ahLst/>
                <a:cxnLst>
                  <a:cxn ang="0">
                    <a:pos x="T0" y="T1"/>
                  </a:cxn>
                  <a:cxn ang="0">
                    <a:pos x="T2" y="T3"/>
                  </a:cxn>
                  <a:cxn ang="0">
                    <a:pos x="T4" y="T5"/>
                  </a:cxn>
                  <a:cxn ang="0">
                    <a:pos x="T6" y="T7"/>
                  </a:cxn>
                  <a:cxn ang="0">
                    <a:pos x="T8" y="T9"/>
                  </a:cxn>
                </a:cxnLst>
                <a:rect l="0" t="0" r="r" b="b"/>
                <a:pathLst>
                  <a:path w="24" h="50">
                    <a:moveTo>
                      <a:pt x="24" y="20"/>
                    </a:moveTo>
                    <a:lnTo>
                      <a:pt x="24" y="50"/>
                    </a:lnTo>
                    <a:lnTo>
                      <a:pt x="0" y="30"/>
                    </a:lnTo>
                    <a:lnTo>
                      <a:pt x="0" y="0"/>
                    </a:lnTo>
                    <a:lnTo>
                      <a:pt x="24" y="20"/>
                    </a:lnTo>
                    <a:close/>
                  </a:path>
                </a:pathLst>
              </a:custGeom>
              <a:grpFill/>
              <a:ln>
                <a:noFill/>
              </a:ln>
            </p:spPr>
            <p:txBody>
              <a:bodyPr vert="horz" wrap="square" lIns="91440" tIns="45720" rIns="91440" bIns="45720" numCol="1" anchor="t" anchorCtr="0" compatLnSpc="1"/>
              <a:lstStyle/>
              <a:p>
                <a:endParaRPr lang="zh-CN" altLang="en-US"/>
              </a:p>
            </p:txBody>
          </p:sp>
          <p:sp>
            <p:nvSpPr>
              <p:cNvPr id="691" name="Freeform 1339"/>
              <p:cNvSpPr/>
              <p:nvPr/>
            </p:nvSpPr>
            <p:spPr bwMode="auto">
              <a:xfrm>
                <a:off x="5460" y="1626"/>
                <a:ext cx="14" cy="28"/>
              </a:xfrm>
              <a:custGeom>
                <a:avLst/>
                <a:gdLst>
                  <a:gd name="T0" fmla="*/ 14 w 14"/>
                  <a:gd name="T1" fmla="*/ 12 h 28"/>
                  <a:gd name="T2" fmla="*/ 14 w 14"/>
                  <a:gd name="T3" fmla="*/ 28 h 28"/>
                  <a:gd name="T4" fmla="*/ 0 w 14"/>
                  <a:gd name="T5" fmla="*/ 16 h 28"/>
                  <a:gd name="T6" fmla="*/ 0 w 14"/>
                  <a:gd name="T7" fmla="*/ 0 h 28"/>
                  <a:gd name="T8" fmla="*/ 14 w 14"/>
                  <a:gd name="T9" fmla="*/ 12 h 28"/>
                </a:gdLst>
                <a:ahLst/>
                <a:cxnLst>
                  <a:cxn ang="0">
                    <a:pos x="T0" y="T1"/>
                  </a:cxn>
                  <a:cxn ang="0">
                    <a:pos x="T2" y="T3"/>
                  </a:cxn>
                  <a:cxn ang="0">
                    <a:pos x="T4" y="T5"/>
                  </a:cxn>
                  <a:cxn ang="0">
                    <a:pos x="T6" y="T7"/>
                  </a:cxn>
                  <a:cxn ang="0">
                    <a:pos x="T8" y="T9"/>
                  </a:cxn>
                </a:cxnLst>
                <a:rect l="0" t="0" r="r" b="b"/>
                <a:pathLst>
                  <a:path w="14" h="28">
                    <a:moveTo>
                      <a:pt x="14" y="12"/>
                    </a:moveTo>
                    <a:lnTo>
                      <a:pt x="14" y="28"/>
                    </a:lnTo>
                    <a:lnTo>
                      <a:pt x="0" y="16"/>
                    </a:lnTo>
                    <a:lnTo>
                      <a:pt x="0" y="0"/>
                    </a:lnTo>
                    <a:lnTo>
                      <a:pt x="14" y="12"/>
                    </a:lnTo>
                    <a:close/>
                  </a:path>
                </a:pathLst>
              </a:custGeom>
              <a:grpFill/>
              <a:ln>
                <a:noFill/>
              </a:ln>
            </p:spPr>
            <p:txBody>
              <a:bodyPr vert="horz" wrap="square" lIns="91440" tIns="45720" rIns="91440" bIns="45720" numCol="1" anchor="t" anchorCtr="0" compatLnSpc="1"/>
              <a:lstStyle/>
              <a:p>
                <a:endParaRPr lang="zh-CN" altLang="en-US"/>
              </a:p>
            </p:txBody>
          </p:sp>
          <p:sp>
            <p:nvSpPr>
              <p:cNvPr id="692" name="Freeform 1340"/>
              <p:cNvSpPr/>
              <p:nvPr/>
            </p:nvSpPr>
            <p:spPr bwMode="auto">
              <a:xfrm>
                <a:off x="5320" y="1556"/>
                <a:ext cx="58" cy="70"/>
              </a:xfrm>
              <a:custGeom>
                <a:avLst/>
                <a:gdLst>
                  <a:gd name="T0" fmla="*/ 0 w 58"/>
                  <a:gd name="T1" fmla="*/ 0 h 70"/>
                  <a:gd name="T2" fmla="*/ 58 w 58"/>
                  <a:gd name="T3" fmla="*/ 46 h 70"/>
                  <a:gd name="T4" fmla="*/ 58 w 58"/>
                  <a:gd name="T5" fmla="*/ 70 h 70"/>
                  <a:gd name="T6" fmla="*/ 0 w 58"/>
                  <a:gd name="T7" fmla="*/ 30 h 70"/>
                  <a:gd name="T8" fmla="*/ 0 w 58"/>
                  <a:gd name="T9" fmla="*/ 0 h 70"/>
                </a:gdLst>
                <a:ahLst/>
                <a:cxnLst>
                  <a:cxn ang="0">
                    <a:pos x="T0" y="T1"/>
                  </a:cxn>
                  <a:cxn ang="0">
                    <a:pos x="T2" y="T3"/>
                  </a:cxn>
                  <a:cxn ang="0">
                    <a:pos x="T4" y="T5"/>
                  </a:cxn>
                  <a:cxn ang="0">
                    <a:pos x="T6" y="T7"/>
                  </a:cxn>
                  <a:cxn ang="0">
                    <a:pos x="T8" y="T9"/>
                  </a:cxn>
                </a:cxnLst>
                <a:rect l="0" t="0" r="r" b="b"/>
                <a:pathLst>
                  <a:path w="58" h="70">
                    <a:moveTo>
                      <a:pt x="0" y="0"/>
                    </a:moveTo>
                    <a:lnTo>
                      <a:pt x="58" y="46"/>
                    </a:lnTo>
                    <a:lnTo>
                      <a:pt x="58" y="70"/>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93" name="Freeform 1341"/>
              <p:cNvSpPr/>
              <p:nvPr/>
            </p:nvSpPr>
            <p:spPr bwMode="auto">
              <a:xfrm>
                <a:off x="5392" y="1612"/>
                <a:ext cx="18" cy="36"/>
              </a:xfrm>
              <a:custGeom>
                <a:avLst/>
                <a:gdLst>
                  <a:gd name="T0" fmla="*/ 0 w 18"/>
                  <a:gd name="T1" fmla="*/ 0 h 36"/>
                  <a:gd name="T2" fmla="*/ 18 w 18"/>
                  <a:gd name="T3" fmla="*/ 14 h 36"/>
                  <a:gd name="T4" fmla="*/ 18 w 18"/>
                  <a:gd name="T5" fmla="*/ 36 h 36"/>
                  <a:gd name="T6" fmla="*/ 2 w 18"/>
                  <a:gd name="T7" fmla="*/ 24 h 36"/>
                  <a:gd name="T8" fmla="*/ 2 w 18"/>
                  <a:gd name="T9" fmla="*/ 2 h 36"/>
                  <a:gd name="T10" fmla="*/ 0 w 18"/>
                  <a:gd name="T11" fmla="*/ 0 h 36"/>
                </a:gdLst>
                <a:ahLst/>
                <a:cxnLst>
                  <a:cxn ang="0">
                    <a:pos x="T0" y="T1"/>
                  </a:cxn>
                  <a:cxn ang="0">
                    <a:pos x="T2" y="T3"/>
                  </a:cxn>
                  <a:cxn ang="0">
                    <a:pos x="T4" y="T5"/>
                  </a:cxn>
                  <a:cxn ang="0">
                    <a:pos x="T6" y="T7"/>
                  </a:cxn>
                  <a:cxn ang="0">
                    <a:pos x="T8" y="T9"/>
                  </a:cxn>
                  <a:cxn ang="0">
                    <a:pos x="T10" y="T11"/>
                  </a:cxn>
                </a:cxnLst>
                <a:rect l="0" t="0" r="r" b="b"/>
                <a:pathLst>
                  <a:path w="18" h="36">
                    <a:moveTo>
                      <a:pt x="0" y="0"/>
                    </a:moveTo>
                    <a:lnTo>
                      <a:pt x="18" y="14"/>
                    </a:lnTo>
                    <a:lnTo>
                      <a:pt x="18" y="36"/>
                    </a:lnTo>
                    <a:lnTo>
                      <a:pt x="2" y="24"/>
                    </a:lnTo>
                    <a:lnTo>
                      <a:pt x="2" y="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94" name="Freeform 1342"/>
              <p:cNvSpPr/>
              <p:nvPr/>
            </p:nvSpPr>
            <p:spPr bwMode="auto">
              <a:xfrm>
                <a:off x="5426" y="1638"/>
                <a:ext cx="48" cy="54"/>
              </a:xfrm>
              <a:custGeom>
                <a:avLst/>
                <a:gdLst>
                  <a:gd name="T0" fmla="*/ 48 w 48"/>
                  <a:gd name="T1" fmla="*/ 38 h 54"/>
                  <a:gd name="T2" fmla="*/ 48 w 48"/>
                  <a:gd name="T3" fmla="*/ 54 h 54"/>
                  <a:gd name="T4" fmla="*/ 0 w 48"/>
                  <a:gd name="T5" fmla="*/ 20 h 54"/>
                  <a:gd name="T6" fmla="*/ 0 w 48"/>
                  <a:gd name="T7" fmla="*/ 0 h 54"/>
                  <a:gd name="T8" fmla="*/ 48 w 48"/>
                  <a:gd name="T9" fmla="*/ 38 h 54"/>
                </a:gdLst>
                <a:ahLst/>
                <a:cxnLst>
                  <a:cxn ang="0">
                    <a:pos x="T0" y="T1"/>
                  </a:cxn>
                  <a:cxn ang="0">
                    <a:pos x="T2" y="T3"/>
                  </a:cxn>
                  <a:cxn ang="0">
                    <a:pos x="T4" y="T5"/>
                  </a:cxn>
                  <a:cxn ang="0">
                    <a:pos x="T6" y="T7"/>
                  </a:cxn>
                  <a:cxn ang="0">
                    <a:pos x="T8" y="T9"/>
                  </a:cxn>
                </a:cxnLst>
                <a:rect l="0" t="0" r="r" b="b"/>
                <a:pathLst>
                  <a:path w="48" h="54">
                    <a:moveTo>
                      <a:pt x="48" y="38"/>
                    </a:moveTo>
                    <a:lnTo>
                      <a:pt x="48" y="54"/>
                    </a:lnTo>
                    <a:lnTo>
                      <a:pt x="0" y="20"/>
                    </a:lnTo>
                    <a:lnTo>
                      <a:pt x="0" y="0"/>
                    </a:lnTo>
                    <a:lnTo>
                      <a:pt x="48" y="38"/>
                    </a:lnTo>
                    <a:close/>
                  </a:path>
                </a:pathLst>
              </a:custGeom>
              <a:grpFill/>
              <a:ln>
                <a:noFill/>
              </a:ln>
            </p:spPr>
            <p:txBody>
              <a:bodyPr vert="horz" wrap="square" lIns="91440" tIns="45720" rIns="91440" bIns="45720" numCol="1" anchor="t" anchorCtr="0" compatLnSpc="1"/>
              <a:lstStyle/>
              <a:p>
                <a:endParaRPr lang="zh-CN" altLang="en-US"/>
              </a:p>
            </p:txBody>
          </p:sp>
          <p:sp>
            <p:nvSpPr>
              <p:cNvPr id="695" name="Freeform 1343"/>
              <p:cNvSpPr/>
              <p:nvPr/>
            </p:nvSpPr>
            <p:spPr bwMode="auto">
              <a:xfrm>
                <a:off x="5320" y="1612"/>
                <a:ext cx="18" cy="42"/>
              </a:xfrm>
              <a:custGeom>
                <a:avLst/>
                <a:gdLst>
                  <a:gd name="T0" fmla="*/ 0 w 18"/>
                  <a:gd name="T1" fmla="*/ 0 h 42"/>
                  <a:gd name="T2" fmla="*/ 18 w 18"/>
                  <a:gd name="T3" fmla="*/ 12 h 42"/>
                  <a:gd name="T4" fmla="*/ 18 w 18"/>
                  <a:gd name="T5" fmla="*/ 42 h 42"/>
                  <a:gd name="T6" fmla="*/ 0 w 18"/>
                  <a:gd name="T7" fmla="*/ 30 h 42"/>
                  <a:gd name="T8" fmla="*/ 0 w 18"/>
                  <a:gd name="T9" fmla="*/ 0 h 42"/>
                </a:gdLst>
                <a:ahLst/>
                <a:cxnLst>
                  <a:cxn ang="0">
                    <a:pos x="T0" y="T1"/>
                  </a:cxn>
                  <a:cxn ang="0">
                    <a:pos x="T2" y="T3"/>
                  </a:cxn>
                  <a:cxn ang="0">
                    <a:pos x="T4" y="T5"/>
                  </a:cxn>
                  <a:cxn ang="0">
                    <a:pos x="T6" y="T7"/>
                  </a:cxn>
                  <a:cxn ang="0">
                    <a:pos x="T8" y="T9"/>
                  </a:cxn>
                </a:cxnLst>
                <a:rect l="0" t="0" r="r" b="b"/>
                <a:pathLst>
                  <a:path w="18" h="42">
                    <a:moveTo>
                      <a:pt x="0" y="0"/>
                    </a:moveTo>
                    <a:lnTo>
                      <a:pt x="18" y="12"/>
                    </a:lnTo>
                    <a:lnTo>
                      <a:pt x="18" y="42"/>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96" name="Freeform 1344"/>
              <p:cNvSpPr/>
              <p:nvPr/>
            </p:nvSpPr>
            <p:spPr bwMode="auto">
              <a:xfrm>
                <a:off x="5354" y="1634"/>
                <a:ext cx="18" cy="36"/>
              </a:xfrm>
              <a:custGeom>
                <a:avLst/>
                <a:gdLst>
                  <a:gd name="T0" fmla="*/ 18 w 18"/>
                  <a:gd name="T1" fmla="*/ 10 h 36"/>
                  <a:gd name="T2" fmla="*/ 18 w 18"/>
                  <a:gd name="T3" fmla="*/ 36 h 36"/>
                  <a:gd name="T4" fmla="*/ 0 w 18"/>
                  <a:gd name="T5" fmla="*/ 28 h 36"/>
                  <a:gd name="T6" fmla="*/ 0 w 18"/>
                  <a:gd name="T7" fmla="*/ 0 h 36"/>
                  <a:gd name="T8" fmla="*/ 18 w 18"/>
                  <a:gd name="T9" fmla="*/ 10 h 36"/>
                </a:gdLst>
                <a:ahLst/>
                <a:cxnLst>
                  <a:cxn ang="0">
                    <a:pos x="T0" y="T1"/>
                  </a:cxn>
                  <a:cxn ang="0">
                    <a:pos x="T2" y="T3"/>
                  </a:cxn>
                  <a:cxn ang="0">
                    <a:pos x="T4" y="T5"/>
                  </a:cxn>
                  <a:cxn ang="0">
                    <a:pos x="T6" y="T7"/>
                  </a:cxn>
                  <a:cxn ang="0">
                    <a:pos x="T8" y="T9"/>
                  </a:cxn>
                </a:cxnLst>
                <a:rect l="0" t="0" r="r" b="b"/>
                <a:pathLst>
                  <a:path w="18" h="36">
                    <a:moveTo>
                      <a:pt x="18" y="10"/>
                    </a:moveTo>
                    <a:lnTo>
                      <a:pt x="18" y="36"/>
                    </a:lnTo>
                    <a:lnTo>
                      <a:pt x="0" y="28"/>
                    </a:lnTo>
                    <a:lnTo>
                      <a:pt x="0" y="0"/>
                    </a:lnTo>
                    <a:lnTo>
                      <a:pt x="18" y="10"/>
                    </a:lnTo>
                    <a:close/>
                  </a:path>
                </a:pathLst>
              </a:custGeom>
              <a:grpFill/>
              <a:ln>
                <a:noFill/>
              </a:ln>
            </p:spPr>
            <p:txBody>
              <a:bodyPr vert="horz" wrap="square" lIns="91440" tIns="45720" rIns="91440" bIns="45720" numCol="1" anchor="t" anchorCtr="0" compatLnSpc="1"/>
              <a:lstStyle/>
              <a:p>
                <a:endParaRPr lang="zh-CN" altLang="en-US"/>
              </a:p>
            </p:txBody>
          </p:sp>
          <p:sp>
            <p:nvSpPr>
              <p:cNvPr id="697" name="Freeform 1345"/>
              <p:cNvSpPr/>
              <p:nvPr/>
            </p:nvSpPr>
            <p:spPr bwMode="auto">
              <a:xfrm>
                <a:off x="5386" y="1654"/>
                <a:ext cx="50" cy="52"/>
              </a:xfrm>
              <a:custGeom>
                <a:avLst/>
                <a:gdLst>
                  <a:gd name="T0" fmla="*/ 50 w 50"/>
                  <a:gd name="T1" fmla="*/ 34 h 52"/>
                  <a:gd name="T2" fmla="*/ 50 w 50"/>
                  <a:gd name="T3" fmla="*/ 52 h 52"/>
                  <a:gd name="T4" fmla="*/ 0 w 50"/>
                  <a:gd name="T5" fmla="*/ 26 h 52"/>
                  <a:gd name="T6" fmla="*/ 0 w 50"/>
                  <a:gd name="T7" fmla="*/ 0 h 52"/>
                  <a:gd name="T8" fmla="*/ 50 w 50"/>
                  <a:gd name="T9" fmla="*/ 34 h 52"/>
                </a:gdLst>
                <a:ahLst/>
                <a:cxnLst>
                  <a:cxn ang="0">
                    <a:pos x="T0" y="T1"/>
                  </a:cxn>
                  <a:cxn ang="0">
                    <a:pos x="T2" y="T3"/>
                  </a:cxn>
                  <a:cxn ang="0">
                    <a:pos x="T4" y="T5"/>
                  </a:cxn>
                  <a:cxn ang="0">
                    <a:pos x="T6" y="T7"/>
                  </a:cxn>
                  <a:cxn ang="0">
                    <a:pos x="T8" y="T9"/>
                  </a:cxn>
                </a:cxnLst>
                <a:rect l="0" t="0" r="r" b="b"/>
                <a:pathLst>
                  <a:path w="50" h="52">
                    <a:moveTo>
                      <a:pt x="50" y="34"/>
                    </a:moveTo>
                    <a:lnTo>
                      <a:pt x="50" y="52"/>
                    </a:lnTo>
                    <a:lnTo>
                      <a:pt x="0" y="26"/>
                    </a:lnTo>
                    <a:lnTo>
                      <a:pt x="0" y="0"/>
                    </a:lnTo>
                    <a:lnTo>
                      <a:pt x="50" y="34"/>
                    </a:lnTo>
                    <a:close/>
                  </a:path>
                </a:pathLst>
              </a:custGeom>
              <a:grpFill/>
              <a:ln>
                <a:noFill/>
              </a:ln>
            </p:spPr>
            <p:txBody>
              <a:bodyPr vert="horz" wrap="square" lIns="91440" tIns="45720" rIns="91440" bIns="45720" numCol="1" anchor="t" anchorCtr="0" compatLnSpc="1"/>
              <a:lstStyle/>
              <a:p>
                <a:endParaRPr lang="zh-CN" altLang="en-US"/>
              </a:p>
            </p:txBody>
          </p:sp>
          <p:sp>
            <p:nvSpPr>
              <p:cNvPr id="698" name="Freeform 1346"/>
              <p:cNvSpPr/>
              <p:nvPr/>
            </p:nvSpPr>
            <p:spPr bwMode="auto">
              <a:xfrm>
                <a:off x="5452" y="1696"/>
                <a:ext cx="22" cy="30"/>
              </a:xfrm>
              <a:custGeom>
                <a:avLst/>
                <a:gdLst>
                  <a:gd name="T0" fmla="*/ 22 w 22"/>
                  <a:gd name="T1" fmla="*/ 16 h 30"/>
                  <a:gd name="T2" fmla="*/ 22 w 22"/>
                  <a:gd name="T3" fmla="*/ 30 h 30"/>
                  <a:gd name="T4" fmla="*/ 0 w 22"/>
                  <a:gd name="T5" fmla="*/ 18 h 30"/>
                  <a:gd name="T6" fmla="*/ 0 w 22"/>
                  <a:gd name="T7" fmla="*/ 0 h 30"/>
                  <a:gd name="T8" fmla="*/ 22 w 22"/>
                  <a:gd name="T9" fmla="*/ 16 h 30"/>
                </a:gdLst>
                <a:ahLst/>
                <a:cxnLst>
                  <a:cxn ang="0">
                    <a:pos x="T0" y="T1"/>
                  </a:cxn>
                  <a:cxn ang="0">
                    <a:pos x="T2" y="T3"/>
                  </a:cxn>
                  <a:cxn ang="0">
                    <a:pos x="T4" y="T5"/>
                  </a:cxn>
                  <a:cxn ang="0">
                    <a:pos x="T6" y="T7"/>
                  </a:cxn>
                  <a:cxn ang="0">
                    <a:pos x="T8" y="T9"/>
                  </a:cxn>
                </a:cxnLst>
                <a:rect l="0" t="0" r="r" b="b"/>
                <a:pathLst>
                  <a:path w="22" h="30">
                    <a:moveTo>
                      <a:pt x="22" y="16"/>
                    </a:moveTo>
                    <a:lnTo>
                      <a:pt x="22" y="30"/>
                    </a:lnTo>
                    <a:lnTo>
                      <a:pt x="0" y="18"/>
                    </a:lnTo>
                    <a:lnTo>
                      <a:pt x="0" y="0"/>
                    </a:lnTo>
                    <a:lnTo>
                      <a:pt x="22" y="16"/>
                    </a:lnTo>
                    <a:close/>
                  </a:path>
                </a:pathLst>
              </a:custGeom>
              <a:grpFill/>
              <a:ln>
                <a:noFill/>
              </a:ln>
            </p:spPr>
            <p:txBody>
              <a:bodyPr vert="horz" wrap="square" lIns="91440" tIns="45720" rIns="91440" bIns="45720" numCol="1" anchor="t" anchorCtr="0" compatLnSpc="1"/>
              <a:lstStyle/>
              <a:p>
                <a:endParaRPr lang="zh-CN" altLang="en-US"/>
              </a:p>
            </p:txBody>
          </p:sp>
          <p:sp>
            <p:nvSpPr>
              <p:cNvPr id="699" name="Freeform 1347"/>
              <p:cNvSpPr/>
              <p:nvPr/>
            </p:nvSpPr>
            <p:spPr bwMode="auto">
              <a:xfrm>
                <a:off x="5320" y="1668"/>
                <a:ext cx="32" cy="44"/>
              </a:xfrm>
              <a:custGeom>
                <a:avLst/>
                <a:gdLst>
                  <a:gd name="T0" fmla="*/ 0 w 32"/>
                  <a:gd name="T1" fmla="*/ 0 h 44"/>
                  <a:gd name="T2" fmla="*/ 32 w 32"/>
                  <a:gd name="T3" fmla="*/ 16 h 44"/>
                  <a:gd name="T4" fmla="*/ 32 w 32"/>
                  <a:gd name="T5" fmla="*/ 44 h 44"/>
                  <a:gd name="T6" fmla="*/ 0 w 32"/>
                  <a:gd name="T7" fmla="*/ 32 h 44"/>
                  <a:gd name="T8" fmla="*/ 0 w 32"/>
                  <a:gd name="T9" fmla="*/ 0 h 44"/>
                </a:gdLst>
                <a:ahLst/>
                <a:cxnLst>
                  <a:cxn ang="0">
                    <a:pos x="T0" y="T1"/>
                  </a:cxn>
                  <a:cxn ang="0">
                    <a:pos x="T2" y="T3"/>
                  </a:cxn>
                  <a:cxn ang="0">
                    <a:pos x="T4" y="T5"/>
                  </a:cxn>
                  <a:cxn ang="0">
                    <a:pos x="T6" y="T7"/>
                  </a:cxn>
                  <a:cxn ang="0">
                    <a:pos x="T8" y="T9"/>
                  </a:cxn>
                </a:cxnLst>
                <a:rect l="0" t="0" r="r" b="b"/>
                <a:pathLst>
                  <a:path w="32" h="44">
                    <a:moveTo>
                      <a:pt x="0" y="0"/>
                    </a:moveTo>
                    <a:lnTo>
                      <a:pt x="32" y="16"/>
                    </a:lnTo>
                    <a:lnTo>
                      <a:pt x="32" y="4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00" name="Freeform 1348"/>
              <p:cNvSpPr/>
              <p:nvPr/>
            </p:nvSpPr>
            <p:spPr bwMode="auto">
              <a:xfrm>
                <a:off x="5366" y="1692"/>
                <a:ext cx="32" cy="40"/>
              </a:xfrm>
              <a:custGeom>
                <a:avLst/>
                <a:gdLst>
                  <a:gd name="T0" fmla="*/ 0 w 32"/>
                  <a:gd name="T1" fmla="*/ 0 h 40"/>
                  <a:gd name="T2" fmla="*/ 32 w 32"/>
                  <a:gd name="T3" fmla="*/ 16 h 40"/>
                  <a:gd name="T4" fmla="*/ 32 w 32"/>
                  <a:gd name="T5" fmla="*/ 40 h 40"/>
                  <a:gd name="T6" fmla="*/ 0 w 32"/>
                  <a:gd name="T7" fmla="*/ 26 h 40"/>
                  <a:gd name="T8" fmla="*/ 0 w 32"/>
                  <a:gd name="T9" fmla="*/ 0 h 40"/>
                </a:gdLst>
                <a:ahLst/>
                <a:cxnLst>
                  <a:cxn ang="0">
                    <a:pos x="T0" y="T1"/>
                  </a:cxn>
                  <a:cxn ang="0">
                    <a:pos x="T2" y="T3"/>
                  </a:cxn>
                  <a:cxn ang="0">
                    <a:pos x="T4" y="T5"/>
                  </a:cxn>
                  <a:cxn ang="0">
                    <a:pos x="T6" y="T7"/>
                  </a:cxn>
                  <a:cxn ang="0">
                    <a:pos x="T8" y="T9"/>
                  </a:cxn>
                </a:cxnLst>
                <a:rect l="0" t="0" r="r" b="b"/>
                <a:pathLst>
                  <a:path w="32" h="40">
                    <a:moveTo>
                      <a:pt x="0" y="0"/>
                    </a:moveTo>
                    <a:lnTo>
                      <a:pt x="32" y="16"/>
                    </a:lnTo>
                    <a:lnTo>
                      <a:pt x="32" y="40"/>
                    </a:lnTo>
                    <a:lnTo>
                      <a:pt x="0" y="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01" name="Freeform 1349"/>
              <p:cNvSpPr/>
              <p:nvPr/>
            </p:nvSpPr>
            <p:spPr bwMode="auto">
              <a:xfrm>
                <a:off x="5414" y="1716"/>
                <a:ext cx="60" cy="46"/>
              </a:xfrm>
              <a:custGeom>
                <a:avLst/>
                <a:gdLst>
                  <a:gd name="T0" fmla="*/ 60 w 60"/>
                  <a:gd name="T1" fmla="*/ 32 h 46"/>
                  <a:gd name="T2" fmla="*/ 60 w 60"/>
                  <a:gd name="T3" fmla="*/ 46 h 46"/>
                  <a:gd name="T4" fmla="*/ 0 w 60"/>
                  <a:gd name="T5" fmla="*/ 22 h 46"/>
                  <a:gd name="T6" fmla="*/ 0 w 60"/>
                  <a:gd name="T7" fmla="*/ 0 h 46"/>
                  <a:gd name="T8" fmla="*/ 60 w 60"/>
                  <a:gd name="T9" fmla="*/ 32 h 46"/>
                </a:gdLst>
                <a:ahLst/>
                <a:cxnLst>
                  <a:cxn ang="0">
                    <a:pos x="T0" y="T1"/>
                  </a:cxn>
                  <a:cxn ang="0">
                    <a:pos x="T2" y="T3"/>
                  </a:cxn>
                  <a:cxn ang="0">
                    <a:pos x="T4" y="T5"/>
                  </a:cxn>
                  <a:cxn ang="0">
                    <a:pos x="T6" y="T7"/>
                  </a:cxn>
                  <a:cxn ang="0">
                    <a:pos x="T8" y="T9"/>
                  </a:cxn>
                </a:cxnLst>
                <a:rect l="0" t="0" r="r" b="b"/>
                <a:pathLst>
                  <a:path w="60" h="46">
                    <a:moveTo>
                      <a:pt x="60" y="32"/>
                    </a:moveTo>
                    <a:lnTo>
                      <a:pt x="60" y="46"/>
                    </a:lnTo>
                    <a:lnTo>
                      <a:pt x="0" y="22"/>
                    </a:lnTo>
                    <a:lnTo>
                      <a:pt x="0" y="0"/>
                    </a:lnTo>
                    <a:lnTo>
                      <a:pt x="60" y="32"/>
                    </a:lnTo>
                    <a:close/>
                  </a:path>
                </a:pathLst>
              </a:custGeom>
              <a:grpFill/>
              <a:ln>
                <a:noFill/>
              </a:ln>
            </p:spPr>
            <p:txBody>
              <a:bodyPr vert="horz" wrap="square" lIns="91440" tIns="45720" rIns="91440" bIns="45720" numCol="1" anchor="t" anchorCtr="0" compatLnSpc="1"/>
              <a:lstStyle/>
              <a:p>
                <a:endParaRPr lang="zh-CN" altLang="en-US"/>
              </a:p>
            </p:txBody>
          </p:sp>
          <p:sp>
            <p:nvSpPr>
              <p:cNvPr id="702" name="Freeform 1350"/>
              <p:cNvSpPr/>
              <p:nvPr/>
            </p:nvSpPr>
            <p:spPr bwMode="auto">
              <a:xfrm>
                <a:off x="5320" y="1724"/>
                <a:ext cx="58" cy="48"/>
              </a:xfrm>
              <a:custGeom>
                <a:avLst/>
                <a:gdLst>
                  <a:gd name="T0" fmla="*/ 0 w 58"/>
                  <a:gd name="T1" fmla="*/ 0 h 48"/>
                  <a:gd name="T2" fmla="*/ 58 w 58"/>
                  <a:gd name="T3" fmla="*/ 22 h 48"/>
                  <a:gd name="T4" fmla="*/ 58 w 58"/>
                  <a:gd name="T5" fmla="*/ 48 h 48"/>
                  <a:gd name="T6" fmla="*/ 0 w 58"/>
                  <a:gd name="T7" fmla="*/ 32 h 48"/>
                  <a:gd name="T8" fmla="*/ 0 w 58"/>
                  <a:gd name="T9" fmla="*/ 0 h 48"/>
                </a:gdLst>
                <a:ahLst/>
                <a:cxnLst>
                  <a:cxn ang="0">
                    <a:pos x="T0" y="T1"/>
                  </a:cxn>
                  <a:cxn ang="0">
                    <a:pos x="T2" y="T3"/>
                  </a:cxn>
                  <a:cxn ang="0">
                    <a:pos x="T4" y="T5"/>
                  </a:cxn>
                  <a:cxn ang="0">
                    <a:pos x="T6" y="T7"/>
                  </a:cxn>
                  <a:cxn ang="0">
                    <a:pos x="T8" y="T9"/>
                  </a:cxn>
                </a:cxnLst>
                <a:rect l="0" t="0" r="r" b="b"/>
                <a:pathLst>
                  <a:path w="58" h="48">
                    <a:moveTo>
                      <a:pt x="0" y="0"/>
                    </a:moveTo>
                    <a:lnTo>
                      <a:pt x="58" y="22"/>
                    </a:lnTo>
                    <a:lnTo>
                      <a:pt x="58" y="48"/>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03" name="Freeform 1351"/>
              <p:cNvSpPr/>
              <p:nvPr/>
            </p:nvSpPr>
            <p:spPr bwMode="auto">
              <a:xfrm>
                <a:off x="5394" y="1752"/>
                <a:ext cx="42" cy="36"/>
              </a:xfrm>
              <a:custGeom>
                <a:avLst/>
                <a:gdLst>
                  <a:gd name="T0" fmla="*/ 42 w 42"/>
                  <a:gd name="T1" fmla="*/ 16 h 36"/>
                  <a:gd name="T2" fmla="*/ 42 w 42"/>
                  <a:gd name="T3" fmla="*/ 36 h 36"/>
                  <a:gd name="T4" fmla="*/ 0 w 42"/>
                  <a:gd name="T5" fmla="*/ 24 h 36"/>
                  <a:gd name="T6" fmla="*/ 0 w 42"/>
                  <a:gd name="T7" fmla="*/ 0 h 36"/>
                  <a:gd name="T8" fmla="*/ 42 w 42"/>
                  <a:gd name="T9" fmla="*/ 16 h 36"/>
                </a:gdLst>
                <a:ahLst/>
                <a:cxnLst>
                  <a:cxn ang="0">
                    <a:pos x="T0" y="T1"/>
                  </a:cxn>
                  <a:cxn ang="0">
                    <a:pos x="T2" y="T3"/>
                  </a:cxn>
                  <a:cxn ang="0">
                    <a:pos x="T4" y="T5"/>
                  </a:cxn>
                  <a:cxn ang="0">
                    <a:pos x="T6" y="T7"/>
                  </a:cxn>
                  <a:cxn ang="0">
                    <a:pos x="T8" y="T9"/>
                  </a:cxn>
                </a:cxnLst>
                <a:rect l="0" t="0" r="r" b="b"/>
                <a:pathLst>
                  <a:path w="42" h="36">
                    <a:moveTo>
                      <a:pt x="42" y="16"/>
                    </a:moveTo>
                    <a:lnTo>
                      <a:pt x="42" y="36"/>
                    </a:lnTo>
                    <a:lnTo>
                      <a:pt x="0" y="24"/>
                    </a:lnTo>
                    <a:lnTo>
                      <a:pt x="0" y="0"/>
                    </a:lnTo>
                    <a:lnTo>
                      <a:pt x="42" y="16"/>
                    </a:lnTo>
                    <a:close/>
                  </a:path>
                </a:pathLst>
              </a:custGeom>
              <a:grpFill/>
              <a:ln>
                <a:noFill/>
              </a:ln>
            </p:spPr>
            <p:txBody>
              <a:bodyPr vert="horz" wrap="square" lIns="91440" tIns="45720" rIns="91440" bIns="45720" numCol="1" anchor="t" anchorCtr="0" compatLnSpc="1"/>
              <a:lstStyle/>
              <a:p>
                <a:endParaRPr lang="zh-CN" altLang="en-US"/>
              </a:p>
            </p:txBody>
          </p:sp>
          <p:sp>
            <p:nvSpPr>
              <p:cNvPr id="704" name="Freeform 1352"/>
              <p:cNvSpPr/>
              <p:nvPr/>
            </p:nvSpPr>
            <p:spPr bwMode="auto">
              <a:xfrm>
                <a:off x="5452" y="1774"/>
                <a:ext cx="22" cy="24"/>
              </a:xfrm>
              <a:custGeom>
                <a:avLst/>
                <a:gdLst>
                  <a:gd name="T0" fmla="*/ 22 w 22"/>
                  <a:gd name="T1" fmla="*/ 10 h 24"/>
                  <a:gd name="T2" fmla="*/ 22 w 22"/>
                  <a:gd name="T3" fmla="*/ 24 h 24"/>
                  <a:gd name="T4" fmla="*/ 0 w 22"/>
                  <a:gd name="T5" fmla="*/ 18 h 24"/>
                  <a:gd name="T6" fmla="*/ 0 w 22"/>
                  <a:gd name="T7" fmla="*/ 0 h 24"/>
                  <a:gd name="T8" fmla="*/ 22 w 22"/>
                  <a:gd name="T9" fmla="*/ 10 h 24"/>
                </a:gdLst>
                <a:ahLst/>
                <a:cxnLst>
                  <a:cxn ang="0">
                    <a:pos x="T0" y="T1"/>
                  </a:cxn>
                  <a:cxn ang="0">
                    <a:pos x="T2" y="T3"/>
                  </a:cxn>
                  <a:cxn ang="0">
                    <a:pos x="T4" y="T5"/>
                  </a:cxn>
                  <a:cxn ang="0">
                    <a:pos x="T6" y="T7"/>
                  </a:cxn>
                  <a:cxn ang="0">
                    <a:pos x="T8" y="T9"/>
                  </a:cxn>
                </a:cxnLst>
                <a:rect l="0" t="0" r="r" b="b"/>
                <a:pathLst>
                  <a:path w="22" h="24">
                    <a:moveTo>
                      <a:pt x="22" y="10"/>
                    </a:moveTo>
                    <a:lnTo>
                      <a:pt x="22" y="24"/>
                    </a:lnTo>
                    <a:lnTo>
                      <a:pt x="0" y="18"/>
                    </a:lnTo>
                    <a:lnTo>
                      <a:pt x="0" y="0"/>
                    </a:lnTo>
                    <a:lnTo>
                      <a:pt x="22" y="10"/>
                    </a:lnTo>
                    <a:close/>
                  </a:path>
                </a:pathLst>
              </a:custGeom>
              <a:grpFill/>
              <a:ln>
                <a:noFill/>
              </a:ln>
            </p:spPr>
            <p:txBody>
              <a:bodyPr vert="horz" wrap="square" lIns="91440" tIns="45720" rIns="91440" bIns="45720" numCol="1" anchor="t" anchorCtr="0" compatLnSpc="1"/>
              <a:lstStyle/>
              <a:p>
                <a:endParaRPr lang="zh-CN" altLang="en-US"/>
              </a:p>
            </p:txBody>
          </p:sp>
          <p:sp>
            <p:nvSpPr>
              <p:cNvPr id="705" name="Freeform 1353"/>
              <p:cNvSpPr/>
              <p:nvPr/>
            </p:nvSpPr>
            <p:spPr bwMode="auto">
              <a:xfrm>
                <a:off x="5320" y="1780"/>
                <a:ext cx="24" cy="36"/>
              </a:xfrm>
              <a:custGeom>
                <a:avLst/>
                <a:gdLst>
                  <a:gd name="T0" fmla="*/ 0 w 24"/>
                  <a:gd name="T1" fmla="*/ 0 h 36"/>
                  <a:gd name="T2" fmla="*/ 24 w 24"/>
                  <a:gd name="T3" fmla="*/ 6 h 36"/>
                  <a:gd name="T4" fmla="*/ 24 w 24"/>
                  <a:gd name="T5" fmla="*/ 36 h 36"/>
                  <a:gd name="T6" fmla="*/ 0 w 24"/>
                  <a:gd name="T7" fmla="*/ 32 h 36"/>
                  <a:gd name="T8" fmla="*/ 0 w 24"/>
                  <a:gd name="T9" fmla="*/ 0 h 36"/>
                </a:gdLst>
                <a:ahLst/>
                <a:cxnLst>
                  <a:cxn ang="0">
                    <a:pos x="T0" y="T1"/>
                  </a:cxn>
                  <a:cxn ang="0">
                    <a:pos x="T2" y="T3"/>
                  </a:cxn>
                  <a:cxn ang="0">
                    <a:pos x="T4" y="T5"/>
                  </a:cxn>
                  <a:cxn ang="0">
                    <a:pos x="T6" y="T7"/>
                  </a:cxn>
                  <a:cxn ang="0">
                    <a:pos x="T8" y="T9"/>
                  </a:cxn>
                </a:cxnLst>
                <a:rect l="0" t="0" r="r" b="b"/>
                <a:pathLst>
                  <a:path w="24" h="36">
                    <a:moveTo>
                      <a:pt x="0" y="0"/>
                    </a:moveTo>
                    <a:lnTo>
                      <a:pt x="24" y="6"/>
                    </a:lnTo>
                    <a:lnTo>
                      <a:pt x="24" y="36"/>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06" name="Freeform 1354"/>
              <p:cNvSpPr/>
              <p:nvPr/>
            </p:nvSpPr>
            <p:spPr bwMode="auto">
              <a:xfrm>
                <a:off x="5358" y="1790"/>
                <a:ext cx="36" cy="32"/>
              </a:xfrm>
              <a:custGeom>
                <a:avLst/>
                <a:gdLst>
                  <a:gd name="T0" fmla="*/ 36 w 36"/>
                  <a:gd name="T1" fmla="*/ 8 h 32"/>
                  <a:gd name="T2" fmla="*/ 36 w 36"/>
                  <a:gd name="T3" fmla="*/ 32 h 32"/>
                  <a:gd name="T4" fmla="*/ 0 w 36"/>
                  <a:gd name="T5" fmla="*/ 28 h 32"/>
                  <a:gd name="T6" fmla="*/ 0 w 36"/>
                  <a:gd name="T7" fmla="*/ 0 h 32"/>
                  <a:gd name="T8" fmla="*/ 36 w 36"/>
                  <a:gd name="T9" fmla="*/ 8 h 32"/>
                </a:gdLst>
                <a:ahLst/>
                <a:cxnLst>
                  <a:cxn ang="0">
                    <a:pos x="T0" y="T1"/>
                  </a:cxn>
                  <a:cxn ang="0">
                    <a:pos x="T2" y="T3"/>
                  </a:cxn>
                  <a:cxn ang="0">
                    <a:pos x="T4" y="T5"/>
                  </a:cxn>
                  <a:cxn ang="0">
                    <a:pos x="T6" y="T7"/>
                  </a:cxn>
                  <a:cxn ang="0">
                    <a:pos x="T8" y="T9"/>
                  </a:cxn>
                </a:cxnLst>
                <a:rect l="0" t="0" r="r" b="b"/>
                <a:pathLst>
                  <a:path w="36" h="32">
                    <a:moveTo>
                      <a:pt x="36" y="8"/>
                    </a:moveTo>
                    <a:lnTo>
                      <a:pt x="36" y="32"/>
                    </a:lnTo>
                    <a:lnTo>
                      <a:pt x="0" y="28"/>
                    </a:lnTo>
                    <a:lnTo>
                      <a:pt x="0" y="0"/>
                    </a:lnTo>
                    <a:lnTo>
                      <a:pt x="36" y="8"/>
                    </a:lnTo>
                    <a:close/>
                  </a:path>
                </a:pathLst>
              </a:custGeom>
              <a:grpFill/>
              <a:ln>
                <a:noFill/>
              </a:ln>
            </p:spPr>
            <p:txBody>
              <a:bodyPr vert="horz" wrap="square" lIns="91440" tIns="45720" rIns="91440" bIns="45720" numCol="1" anchor="t" anchorCtr="0" compatLnSpc="1"/>
              <a:lstStyle/>
              <a:p>
                <a:endParaRPr lang="zh-CN" altLang="en-US"/>
              </a:p>
            </p:txBody>
          </p:sp>
          <p:sp>
            <p:nvSpPr>
              <p:cNvPr id="707" name="Freeform 1355"/>
              <p:cNvSpPr/>
              <p:nvPr/>
            </p:nvSpPr>
            <p:spPr bwMode="auto">
              <a:xfrm>
                <a:off x="5408" y="1802"/>
                <a:ext cx="20" cy="26"/>
              </a:xfrm>
              <a:custGeom>
                <a:avLst/>
                <a:gdLst>
                  <a:gd name="T0" fmla="*/ 0 w 20"/>
                  <a:gd name="T1" fmla="*/ 0 h 26"/>
                  <a:gd name="T2" fmla="*/ 20 w 20"/>
                  <a:gd name="T3" fmla="*/ 6 h 26"/>
                  <a:gd name="T4" fmla="*/ 20 w 20"/>
                  <a:gd name="T5" fmla="*/ 26 h 26"/>
                  <a:gd name="T6" fmla="*/ 0 w 20"/>
                  <a:gd name="T7" fmla="*/ 22 h 26"/>
                  <a:gd name="T8" fmla="*/ 0 w 20"/>
                  <a:gd name="T9" fmla="*/ 0 h 26"/>
                </a:gdLst>
                <a:ahLst/>
                <a:cxnLst>
                  <a:cxn ang="0">
                    <a:pos x="T0" y="T1"/>
                  </a:cxn>
                  <a:cxn ang="0">
                    <a:pos x="T2" y="T3"/>
                  </a:cxn>
                  <a:cxn ang="0">
                    <a:pos x="T4" y="T5"/>
                  </a:cxn>
                  <a:cxn ang="0">
                    <a:pos x="T6" y="T7"/>
                  </a:cxn>
                  <a:cxn ang="0">
                    <a:pos x="T8" y="T9"/>
                  </a:cxn>
                </a:cxnLst>
                <a:rect l="0" t="0" r="r" b="b"/>
                <a:pathLst>
                  <a:path w="20" h="26">
                    <a:moveTo>
                      <a:pt x="0" y="0"/>
                    </a:moveTo>
                    <a:lnTo>
                      <a:pt x="20" y="6"/>
                    </a:lnTo>
                    <a:lnTo>
                      <a:pt x="20" y="26"/>
                    </a:lnTo>
                    <a:lnTo>
                      <a:pt x="0" y="2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08" name="Freeform 1356"/>
              <p:cNvSpPr/>
              <p:nvPr/>
            </p:nvSpPr>
            <p:spPr bwMode="auto">
              <a:xfrm>
                <a:off x="5442" y="1812"/>
                <a:ext cx="32" cy="22"/>
              </a:xfrm>
              <a:custGeom>
                <a:avLst/>
                <a:gdLst>
                  <a:gd name="T0" fmla="*/ 32 w 32"/>
                  <a:gd name="T1" fmla="*/ 8 h 22"/>
                  <a:gd name="T2" fmla="*/ 32 w 32"/>
                  <a:gd name="T3" fmla="*/ 22 h 22"/>
                  <a:gd name="T4" fmla="*/ 0 w 32"/>
                  <a:gd name="T5" fmla="*/ 18 h 22"/>
                  <a:gd name="T6" fmla="*/ 0 w 32"/>
                  <a:gd name="T7" fmla="*/ 0 h 22"/>
                  <a:gd name="T8" fmla="*/ 10 w 32"/>
                  <a:gd name="T9" fmla="*/ 2 h 22"/>
                  <a:gd name="T10" fmla="*/ 32 w 32"/>
                  <a:gd name="T11" fmla="*/ 8 h 22"/>
                </a:gdLst>
                <a:ahLst/>
                <a:cxnLst>
                  <a:cxn ang="0">
                    <a:pos x="T0" y="T1"/>
                  </a:cxn>
                  <a:cxn ang="0">
                    <a:pos x="T2" y="T3"/>
                  </a:cxn>
                  <a:cxn ang="0">
                    <a:pos x="T4" y="T5"/>
                  </a:cxn>
                  <a:cxn ang="0">
                    <a:pos x="T6" y="T7"/>
                  </a:cxn>
                  <a:cxn ang="0">
                    <a:pos x="T8" y="T9"/>
                  </a:cxn>
                  <a:cxn ang="0">
                    <a:pos x="T10" y="T11"/>
                  </a:cxn>
                </a:cxnLst>
                <a:rect l="0" t="0" r="r" b="b"/>
                <a:pathLst>
                  <a:path w="32" h="22">
                    <a:moveTo>
                      <a:pt x="32" y="8"/>
                    </a:moveTo>
                    <a:lnTo>
                      <a:pt x="32" y="22"/>
                    </a:lnTo>
                    <a:lnTo>
                      <a:pt x="0" y="18"/>
                    </a:lnTo>
                    <a:lnTo>
                      <a:pt x="0" y="0"/>
                    </a:lnTo>
                    <a:lnTo>
                      <a:pt x="10" y="2"/>
                    </a:lnTo>
                    <a:lnTo>
                      <a:pt x="32" y="8"/>
                    </a:lnTo>
                    <a:close/>
                  </a:path>
                </a:pathLst>
              </a:custGeom>
              <a:grpFill/>
              <a:ln>
                <a:noFill/>
              </a:ln>
            </p:spPr>
            <p:txBody>
              <a:bodyPr vert="horz" wrap="square" lIns="91440" tIns="45720" rIns="91440" bIns="45720" numCol="1" anchor="t" anchorCtr="0" compatLnSpc="1"/>
              <a:lstStyle/>
              <a:p>
                <a:endParaRPr lang="zh-CN" altLang="en-US"/>
              </a:p>
            </p:txBody>
          </p:sp>
          <p:sp>
            <p:nvSpPr>
              <p:cNvPr id="709" name="Freeform 1357"/>
              <p:cNvSpPr/>
              <p:nvPr/>
            </p:nvSpPr>
            <p:spPr bwMode="auto">
              <a:xfrm>
                <a:off x="5320" y="1836"/>
                <a:ext cx="38" cy="34"/>
              </a:xfrm>
              <a:custGeom>
                <a:avLst/>
                <a:gdLst>
                  <a:gd name="T0" fmla="*/ 0 w 38"/>
                  <a:gd name="T1" fmla="*/ 0 h 34"/>
                  <a:gd name="T2" fmla="*/ 38 w 38"/>
                  <a:gd name="T3" fmla="*/ 6 h 34"/>
                  <a:gd name="T4" fmla="*/ 38 w 38"/>
                  <a:gd name="T5" fmla="*/ 34 h 34"/>
                  <a:gd name="T6" fmla="*/ 0 w 38"/>
                  <a:gd name="T7" fmla="*/ 32 h 34"/>
                  <a:gd name="T8" fmla="*/ 0 w 38"/>
                  <a:gd name="T9" fmla="*/ 0 h 34"/>
                </a:gdLst>
                <a:ahLst/>
                <a:cxnLst>
                  <a:cxn ang="0">
                    <a:pos x="T0" y="T1"/>
                  </a:cxn>
                  <a:cxn ang="0">
                    <a:pos x="T2" y="T3"/>
                  </a:cxn>
                  <a:cxn ang="0">
                    <a:pos x="T4" y="T5"/>
                  </a:cxn>
                  <a:cxn ang="0">
                    <a:pos x="T6" y="T7"/>
                  </a:cxn>
                  <a:cxn ang="0">
                    <a:pos x="T8" y="T9"/>
                  </a:cxn>
                </a:cxnLst>
                <a:rect l="0" t="0" r="r" b="b"/>
                <a:pathLst>
                  <a:path w="38" h="34">
                    <a:moveTo>
                      <a:pt x="0" y="0"/>
                    </a:moveTo>
                    <a:lnTo>
                      <a:pt x="38" y="6"/>
                    </a:lnTo>
                    <a:lnTo>
                      <a:pt x="38" y="3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10" name="Freeform 1358"/>
              <p:cNvSpPr/>
              <p:nvPr/>
            </p:nvSpPr>
            <p:spPr bwMode="auto">
              <a:xfrm>
                <a:off x="5390" y="1846"/>
                <a:ext cx="18" cy="26"/>
              </a:xfrm>
              <a:custGeom>
                <a:avLst/>
                <a:gdLst>
                  <a:gd name="T0" fmla="*/ 0 w 18"/>
                  <a:gd name="T1" fmla="*/ 0 h 26"/>
                  <a:gd name="T2" fmla="*/ 18 w 18"/>
                  <a:gd name="T3" fmla="*/ 2 h 26"/>
                  <a:gd name="T4" fmla="*/ 18 w 18"/>
                  <a:gd name="T5" fmla="*/ 26 h 26"/>
                  <a:gd name="T6" fmla="*/ 0 w 18"/>
                  <a:gd name="T7" fmla="*/ 24 h 26"/>
                  <a:gd name="T8" fmla="*/ 0 w 18"/>
                  <a:gd name="T9" fmla="*/ 0 h 26"/>
                </a:gdLst>
                <a:ahLst/>
                <a:cxnLst>
                  <a:cxn ang="0">
                    <a:pos x="T0" y="T1"/>
                  </a:cxn>
                  <a:cxn ang="0">
                    <a:pos x="T2" y="T3"/>
                  </a:cxn>
                  <a:cxn ang="0">
                    <a:pos x="T4" y="T5"/>
                  </a:cxn>
                  <a:cxn ang="0">
                    <a:pos x="T6" y="T7"/>
                  </a:cxn>
                  <a:cxn ang="0">
                    <a:pos x="T8" y="T9"/>
                  </a:cxn>
                </a:cxnLst>
                <a:rect l="0" t="0" r="r" b="b"/>
                <a:pathLst>
                  <a:path w="18" h="26">
                    <a:moveTo>
                      <a:pt x="0" y="0"/>
                    </a:moveTo>
                    <a:lnTo>
                      <a:pt x="18" y="2"/>
                    </a:lnTo>
                    <a:lnTo>
                      <a:pt x="18" y="26"/>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11" name="Freeform 1359"/>
              <p:cNvSpPr/>
              <p:nvPr/>
            </p:nvSpPr>
            <p:spPr bwMode="auto">
              <a:xfrm>
                <a:off x="5424" y="1850"/>
                <a:ext cx="50" cy="24"/>
              </a:xfrm>
              <a:custGeom>
                <a:avLst/>
                <a:gdLst>
                  <a:gd name="T0" fmla="*/ 50 w 50"/>
                  <a:gd name="T1" fmla="*/ 8 h 24"/>
                  <a:gd name="T2" fmla="*/ 50 w 50"/>
                  <a:gd name="T3" fmla="*/ 24 h 24"/>
                  <a:gd name="T4" fmla="*/ 0 w 50"/>
                  <a:gd name="T5" fmla="*/ 22 h 24"/>
                  <a:gd name="T6" fmla="*/ 0 w 50"/>
                  <a:gd name="T7" fmla="*/ 0 h 24"/>
                  <a:gd name="T8" fmla="*/ 50 w 50"/>
                  <a:gd name="T9" fmla="*/ 8 h 24"/>
                </a:gdLst>
                <a:ahLst/>
                <a:cxnLst>
                  <a:cxn ang="0">
                    <a:pos x="T0" y="T1"/>
                  </a:cxn>
                  <a:cxn ang="0">
                    <a:pos x="T2" y="T3"/>
                  </a:cxn>
                  <a:cxn ang="0">
                    <a:pos x="T4" y="T5"/>
                  </a:cxn>
                  <a:cxn ang="0">
                    <a:pos x="T6" y="T7"/>
                  </a:cxn>
                  <a:cxn ang="0">
                    <a:pos x="T8" y="T9"/>
                  </a:cxn>
                </a:cxnLst>
                <a:rect l="0" t="0" r="r" b="b"/>
                <a:pathLst>
                  <a:path w="50" h="24">
                    <a:moveTo>
                      <a:pt x="50" y="8"/>
                    </a:moveTo>
                    <a:lnTo>
                      <a:pt x="50" y="24"/>
                    </a:lnTo>
                    <a:lnTo>
                      <a:pt x="0" y="22"/>
                    </a:lnTo>
                    <a:lnTo>
                      <a:pt x="0" y="0"/>
                    </a:lnTo>
                    <a:lnTo>
                      <a:pt x="50" y="8"/>
                    </a:lnTo>
                    <a:close/>
                  </a:path>
                </a:pathLst>
              </a:custGeom>
              <a:grpFill/>
              <a:ln>
                <a:noFill/>
              </a:ln>
            </p:spPr>
            <p:txBody>
              <a:bodyPr vert="horz" wrap="square" lIns="91440" tIns="45720" rIns="91440" bIns="45720" numCol="1" anchor="t" anchorCtr="0" compatLnSpc="1"/>
              <a:lstStyle/>
              <a:p>
                <a:endParaRPr lang="zh-CN" altLang="en-US"/>
              </a:p>
            </p:txBody>
          </p:sp>
          <p:sp>
            <p:nvSpPr>
              <p:cNvPr id="712" name="Freeform 1360"/>
              <p:cNvSpPr/>
              <p:nvPr/>
            </p:nvSpPr>
            <p:spPr bwMode="auto">
              <a:xfrm>
                <a:off x="5320" y="1892"/>
                <a:ext cx="24" cy="32"/>
              </a:xfrm>
              <a:custGeom>
                <a:avLst/>
                <a:gdLst>
                  <a:gd name="T0" fmla="*/ 0 w 24"/>
                  <a:gd name="T1" fmla="*/ 0 h 32"/>
                  <a:gd name="T2" fmla="*/ 24 w 24"/>
                  <a:gd name="T3" fmla="*/ 0 h 32"/>
                  <a:gd name="T4" fmla="*/ 24 w 24"/>
                  <a:gd name="T5" fmla="*/ 30 h 32"/>
                  <a:gd name="T6" fmla="*/ 0 w 24"/>
                  <a:gd name="T7" fmla="*/ 32 h 32"/>
                  <a:gd name="T8" fmla="*/ 0 w 24"/>
                  <a:gd name="T9" fmla="*/ 0 h 32"/>
                </a:gdLst>
                <a:ahLst/>
                <a:cxnLst>
                  <a:cxn ang="0">
                    <a:pos x="T0" y="T1"/>
                  </a:cxn>
                  <a:cxn ang="0">
                    <a:pos x="T2" y="T3"/>
                  </a:cxn>
                  <a:cxn ang="0">
                    <a:pos x="T4" y="T5"/>
                  </a:cxn>
                  <a:cxn ang="0">
                    <a:pos x="T6" y="T7"/>
                  </a:cxn>
                  <a:cxn ang="0">
                    <a:pos x="T8" y="T9"/>
                  </a:cxn>
                </a:cxnLst>
                <a:rect l="0" t="0" r="r" b="b"/>
                <a:pathLst>
                  <a:path w="24" h="32">
                    <a:moveTo>
                      <a:pt x="0" y="0"/>
                    </a:moveTo>
                    <a:lnTo>
                      <a:pt x="24" y="0"/>
                    </a:lnTo>
                    <a:lnTo>
                      <a:pt x="24" y="3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13" name="Freeform 1361"/>
              <p:cNvSpPr/>
              <p:nvPr/>
            </p:nvSpPr>
            <p:spPr bwMode="auto">
              <a:xfrm>
                <a:off x="5358" y="1892"/>
                <a:ext cx="36" cy="28"/>
              </a:xfrm>
              <a:custGeom>
                <a:avLst/>
                <a:gdLst>
                  <a:gd name="T0" fmla="*/ 36 w 36"/>
                  <a:gd name="T1" fmla="*/ 2 h 28"/>
                  <a:gd name="T2" fmla="*/ 36 w 36"/>
                  <a:gd name="T3" fmla="*/ 26 h 28"/>
                  <a:gd name="T4" fmla="*/ 0 w 36"/>
                  <a:gd name="T5" fmla="*/ 28 h 28"/>
                  <a:gd name="T6" fmla="*/ 0 w 36"/>
                  <a:gd name="T7" fmla="*/ 0 h 28"/>
                  <a:gd name="T8" fmla="*/ 36 w 36"/>
                  <a:gd name="T9" fmla="*/ 2 h 28"/>
                </a:gdLst>
                <a:ahLst/>
                <a:cxnLst>
                  <a:cxn ang="0">
                    <a:pos x="T0" y="T1"/>
                  </a:cxn>
                  <a:cxn ang="0">
                    <a:pos x="T2" y="T3"/>
                  </a:cxn>
                  <a:cxn ang="0">
                    <a:pos x="T4" y="T5"/>
                  </a:cxn>
                  <a:cxn ang="0">
                    <a:pos x="T6" y="T7"/>
                  </a:cxn>
                  <a:cxn ang="0">
                    <a:pos x="T8" y="T9"/>
                  </a:cxn>
                </a:cxnLst>
                <a:rect l="0" t="0" r="r" b="b"/>
                <a:pathLst>
                  <a:path w="36" h="28">
                    <a:moveTo>
                      <a:pt x="36" y="2"/>
                    </a:moveTo>
                    <a:lnTo>
                      <a:pt x="36" y="26"/>
                    </a:lnTo>
                    <a:lnTo>
                      <a:pt x="0" y="28"/>
                    </a:lnTo>
                    <a:lnTo>
                      <a:pt x="0" y="0"/>
                    </a:lnTo>
                    <a:lnTo>
                      <a:pt x="36" y="2"/>
                    </a:lnTo>
                    <a:close/>
                  </a:path>
                </a:pathLst>
              </a:custGeom>
              <a:grpFill/>
              <a:ln>
                <a:noFill/>
              </a:ln>
            </p:spPr>
            <p:txBody>
              <a:bodyPr vert="horz" wrap="square" lIns="91440" tIns="45720" rIns="91440" bIns="45720" numCol="1" anchor="t" anchorCtr="0" compatLnSpc="1"/>
              <a:lstStyle/>
              <a:p>
                <a:endParaRPr lang="zh-CN" altLang="en-US"/>
              </a:p>
            </p:txBody>
          </p:sp>
          <p:sp>
            <p:nvSpPr>
              <p:cNvPr id="714" name="Freeform 1362"/>
              <p:cNvSpPr/>
              <p:nvPr/>
            </p:nvSpPr>
            <p:spPr bwMode="auto">
              <a:xfrm>
                <a:off x="5424" y="1894"/>
                <a:ext cx="22" cy="20"/>
              </a:xfrm>
              <a:custGeom>
                <a:avLst/>
                <a:gdLst>
                  <a:gd name="T0" fmla="*/ 0 w 22"/>
                  <a:gd name="T1" fmla="*/ 0 h 20"/>
                  <a:gd name="T2" fmla="*/ 22 w 22"/>
                  <a:gd name="T3" fmla="*/ 0 h 20"/>
                  <a:gd name="T4" fmla="*/ 22 w 22"/>
                  <a:gd name="T5" fmla="*/ 18 h 20"/>
                  <a:gd name="T6" fmla="*/ 0 w 22"/>
                  <a:gd name="T7" fmla="*/ 20 h 20"/>
                  <a:gd name="T8" fmla="*/ 0 w 22"/>
                  <a:gd name="T9" fmla="*/ 0 h 20"/>
                </a:gdLst>
                <a:ahLst/>
                <a:cxnLst>
                  <a:cxn ang="0">
                    <a:pos x="T0" y="T1"/>
                  </a:cxn>
                  <a:cxn ang="0">
                    <a:pos x="T2" y="T3"/>
                  </a:cxn>
                  <a:cxn ang="0">
                    <a:pos x="T4" y="T5"/>
                  </a:cxn>
                  <a:cxn ang="0">
                    <a:pos x="T6" y="T7"/>
                  </a:cxn>
                  <a:cxn ang="0">
                    <a:pos x="T8" y="T9"/>
                  </a:cxn>
                </a:cxnLst>
                <a:rect l="0" t="0" r="r" b="b"/>
                <a:pathLst>
                  <a:path w="22" h="20">
                    <a:moveTo>
                      <a:pt x="0" y="0"/>
                    </a:moveTo>
                    <a:lnTo>
                      <a:pt x="22" y="0"/>
                    </a:lnTo>
                    <a:lnTo>
                      <a:pt x="22" y="18"/>
                    </a:lnTo>
                    <a:lnTo>
                      <a:pt x="0"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15" name="Freeform 1363"/>
              <p:cNvSpPr/>
              <p:nvPr/>
            </p:nvSpPr>
            <p:spPr bwMode="auto">
              <a:xfrm>
                <a:off x="5462" y="1894"/>
                <a:ext cx="12" cy="18"/>
              </a:xfrm>
              <a:custGeom>
                <a:avLst/>
                <a:gdLst>
                  <a:gd name="T0" fmla="*/ 12 w 12"/>
                  <a:gd name="T1" fmla="*/ 0 h 18"/>
                  <a:gd name="T2" fmla="*/ 12 w 12"/>
                  <a:gd name="T3" fmla="*/ 16 h 18"/>
                  <a:gd name="T4" fmla="*/ 0 w 12"/>
                  <a:gd name="T5" fmla="*/ 18 h 18"/>
                  <a:gd name="T6" fmla="*/ 0 w 12"/>
                  <a:gd name="T7" fmla="*/ 0 h 18"/>
                  <a:gd name="T8" fmla="*/ 12 w 12"/>
                  <a:gd name="T9" fmla="*/ 0 h 18"/>
                </a:gdLst>
                <a:ahLst/>
                <a:cxnLst>
                  <a:cxn ang="0">
                    <a:pos x="T0" y="T1"/>
                  </a:cxn>
                  <a:cxn ang="0">
                    <a:pos x="T2" y="T3"/>
                  </a:cxn>
                  <a:cxn ang="0">
                    <a:pos x="T4" y="T5"/>
                  </a:cxn>
                  <a:cxn ang="0">
                    <a:pos x="T6" y="T7"/>
                  </a:cxn>
                  <a:cxn ang="0">
                    <a:pos x="T8" y="T9"/>
                  </a:cxn>
                </a:cxnLst>
                <a:rect l="0" t="0" r="r" b="b"/>
                <a:pathLst>
                  <a:path w="12" h="18">
                    <a:moveTo>
                      <a:pt x="12" y="0"/>
                    </a:moveTo>
                    <a:lnTo>
                      <a:pt x="12" y="16"/>
                    </a:lnTo>
                    <a:lnTo>
                      <a:pt x="0" y="18"/>
                    </a:lnTo>
                    <a:lnTo>
                      <a:pt x="0" y="0"/>
                    </a:lnTo>
                    <a:lnTo>
                      <a:pt x="12" y="0"/>
                    </a:lnTo>
                    <a:close/>
                  </a:path>
                </a:pathLst>
              </a:custGeom>
              <a:grpFill/>
              <a:ln>
                <a:noFill/>
              </a:ln>
            </p:spPr>
            <p:txBody>
              <a:bodyPr vert="horz" wrap="square" lIns="91440" tIns="45720" rIns="91440" bIns="45720" numCol="1" anchor="t" anchorCtr="0" compatLnSpc="1"/>
              <a:lstStyle/>
              <a:p>
                <a:endParaRPr lang="zh-CN" altLang="en-US"/>
              </a:p>
            </p:txBody>
          </p:sp>
          <p:sp>
            <p:nvSpPr>
              <p:cNvPr id="716" name="Freeform 1364"/>
              <p:cNvSpPr/>
              <p:nvPr/>
            </p:nvSpPr>
            <p:spPr bwMode="auto">
              <a:xfrm>
                <a:off x="5320" y="1942"/>
                <a:ext cx="58" cy="39"/>
              </a:xfrm>
              <a:custGeom>
                <a:avLst/>
                <a:gdLst>
                  <a:gd name="T0" fmla="*/ 0 w 58"/>
                  <a:gd name="T1" fmla="*/ 6 h 39"/>
                  <a:gd name="T2" fmla="*/ 58 w 58"/>
                  <a:gd name="T3" fmla="*/ 0 h 39"/>
                  <a:gd name="T4" fmla="*/ 58 w 58"/>
                  <a:gd name="T5" fmla="*/ 27 h 39"/>
                  <a:gd name="T6" fmla="*/ 0 w 58"/>
                  <a:gd name="T7" fmla="*/ 39 h 39"/>
                  <a:gd name="T8" fmla="*/ 0 w 58"/>
                  <a:gd name="T9" fmla="*/ 6 h 39"/>
                </a:gdLst>
                <a:ahLst/>
                <a:cxnLst>
                  <a:cxn ang="0">
                    <a:pos x="T0" y="T1"/>
                  </a:cxn>
                  <a:cxn ang="0">
                    <a:pos x="T2" y="T3"/>
                  </a:cxn>
                  <a:cxn ang="0">
                    <a:pos x="T4" y="T5"/>
                  </a:cxn>
                  <a:cxn ang="0">
                    <a:pos x="T6" y="T7"/>
                  </a:cxn>
                  <a:cxn ang="0">
                    <a:pos x="T8" y="T9"/>
                  </a:cxn>
                </a:cxnLst>
                <a:rect l="0" t="0" r="r" b="b"/>
                <a:pathLst>
                  <a:path w="58" h="39">
                    <a:moveTo>
                      <a:pt x="0" y="6"/>
                    </a:moveTo>
                    <a:lnTo>
                      <a:pt x="58" y="0"/>
                    </a:lnTo>
                    <a:lnTo>
                      <a:pt x="58" y="27"/>
                    </a:lnTo>
                    <a:lnTo>
                      <a:pt x="0" y="39"/>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717" name="Freeform 1365"/>
              <p:cNvSpPr/>
              <p:nvPr/>
            </p:nvSpPr>
            <p:spPr bwMode="auto">
              <a:xfrm>
                <a:off x="5394" y="1938"/>
                <a:ext cx="14" cy="27"/>
              </a:xfrm>
              <a:custGeom>
                <a:avLst/>
                <a:gdLst>
                  <a:gd name="T0" fmla="*/ 14 w 14"/>
                  <a:gd name="T1" fmla="*/ 0 h 27"/>
                  <a:gd name="T2" fmla="*/ 14 w 14"/>
                  <a:gd name="T3" fmla="*/ 22 h 27"/>
                  <a:gd name="T4" fmla="*/ 0 w 14"/>
                  <a:gd name="T5" fmla="*/ 27 h 27"/>
                  <a:gd name="T6" fmla="*/ 0 w 14"/>
                  <a:gd name="T7" fmla="*/ 2 h 27"/>
                  <a:gd name="T8" fmla="*/ 14 w 14"/>
                  <a:gd name="T9" fmla="*/ 0 h 27"/>
                </a:gdLst>
                <a:ahLst/>
                <a:cxnLst>
                  <a:cxn ang="0">
                    <a:pos x="T0" y="T1"/>
                  </a:cxn>
                  <a:cxn ang="0">
                    <a:pos x="T2" y="T3"/>
                  </a:cxn>
                  <a:cxn ang="0">
                    <a:pos x="T4" y="T5"/>
                  </a:cxn>
                  <a:cxn ang="0">
                    <a:pos x="T6" y="T7"/>
                  </a:cxn>
                  <a:cxn ang="0">
                    <a:pos x="T8" y="T9"/>
                  </a:cxn>
                </a:cxnLst>
                <a:rect l="0" t="0" r="r" b="b"/>
                <a:pathLst>
                  <a:path w="14" h="27">
                    <a:moveTo>
                      <a:pt x="14" y="0"/>
                    </a:moveTo>
                    <a:lnTo>
                      <a:pt x="14" y="22"/>
                    </a:lnTo>
                    <a:lnTo>
                      <a:pt x="0" y="27"/>
                    </a:lnTo>
                    <a:lnTo>
                      <a:pt x="0" y="2"/>
                    </a:lnTo>
                    <a:lnTo>
                      <a:pt x="14" y="0"/>
                    </a:lnTo>
                    <a:close/>
                  </a:path>
                </a:pathLst>
              </a:custGeom>
              <a:grpFill/>
              <a:ln>
                <a:noFill/>
              </a:ln>
            </p:spPr>
            <p:txBody>
              <a:bodyPr vert="horz" wrap="square" lIns="91440" tIns="45720" rIns="91440" bIns="45720" numCol="1" anchor="t" anchorCtr="0" compatLnSpc="1"/>
              <a:lstStyle/>
              <a:p>
                <a:endParaRPr lang="zh-CN" altLang="en-US"/>
              </a:p>
            </p:txBody>
          </p:sp>
          <p:sp>
            <p:nvSpPr>
              <p:cNvPr id="718" name="Freeform 1366"/>
              <p:cNvSpPr/>
              <p:nvPr/>
            </p:nvSpPr>
            <p:spPr bwMode="auto">
              <a:xfrm>
                <a:off x="5422" y="1930"/>
                <a:ext cx="52" cy="28"/>
              </a:xfrm>
              <a:custGeom>
                <a:avLst/>
                <a:gdLst>
                  <a:gd name="T0" fmla="*/ 52 w 52"/>
                  <a:gd name="T1" fmla="*/ 0 h 28"/>
                  <a:gd name="T2" fmla="*/ 52 w 52"/>
                  <a:gd name="T3" fmla="*/ 16 h 28"/>
                  <a:gd name="T4" fmla="*/ 2 w 52"/>
                  <a:gd name="T5" fmla="*/ 28 h 28"/>
                  <a:gd name="T6" fmla="*/ 2 w 52"/>
                  <a:gd name="T7" fmla="*/ 8 h 28"/>
                  <a:gd name="T8" fmla="*/ 0 w 52"/>
                  <a:gd name="T9" fmla="*/ 6 h 28"/>
                  <a:gd name="T10" fmla="*/ 2 w 52"/>
                  <a:gd name="T11" fmla="*/ 6 h 28"/>
                  <a:gd name="T12" fmla="*/ 52 w 52"/>
                  <a:gd name="T13" fmla="*/ 0 h 28"/>
                </a:gdLst>
                <a:ahLst/>
                <a:cxnLst>
                  <a:cxn ang="0">
                    <a:pos x="T0" y="T1"/>
                  </a:cxn>
                  <a:cxn ang="0">
                    <a:pos x="T2" y="T3"/>
                  </a:cxn>
                  <a:cxn ang="0">
                    <a:pos x="T4" y="T5"/>
                  </a:cxn>
                  <a:cxn ang="0">
                    <a:pos x="T6" y="T7"/>
                  </a:cxn>
                  <a:cxn ang="0">
                    <a:pos x="T8" y="T9"/>
                  </a:cxn>
                  <a:cxn ang="0">
                    <a:pos x="T10" y="T11"/>
                  </a:cxn>
                  <a:cxn ang="0">
                    <a:pos x="T12" y="T13"/>
                  </a:cxn>
                </a:cxnLst>
                <a:rect l="0" t="0" r="r" b="b"/>
                <a:pathLst>
                  <a:path w="52" h="28">
                    <a:moveTo>
                      <a:pt x="52" y="0"/>
                    </a:moveTo>
                    <a:lnTo>
                      <a:pt x="52" y="16"/>
                    </a:lnTo>
                    <a:lnTo>
                      <a:pt x="2" y="28"/>
                    </a:lnTo>
                    <a:lnTo>
                      <a:pt x="2" y="8"/>
                    </a:lnTo>
                    <a:lnTo>
                      <a:pt x="0" y="6"/>
                    </a:lnTo>
                    <a:lnTo>
                      <a:pt x="2" y="6"/>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719" name="Freeform 1367"/>
              <p:cNvSpPr/>
              <p:nvPr/>
            </p:nvSpPr>
            <p:spPr bwMode="auto">
              <a:xfrm>
                <a:off x="5320" y="1997"/>
                <a:ext cx="30" cy="38"/>
              </a:xfrm>
              <a:custGeom>
                <a:avLst/>
                <a:gdLst>
                  <a:gd name="T0" fmla="*/ 0 w 30"/>
                  <a:gd name="T1" fmla="*/ 6 h 38"/>
                  <a:gd name="T2" fmla="*/ 30 w 30"/>
                  <a:gd name="T3" fmla="*/ 0 h 38"/>
                  <a:gd name="T4" fmla="*/ 30 w 30"/>
                  <a:gd name="T5" fmla="*/ 28 h 38"/>
                  <a:gd name="T6" fmla="*/ 0 w 30"/>
                  <a:gd name="T7" fmla="*/ 38 h 38"/>
                  <a:gd name="T8" fmla="*/ 0 w 30"/>
                  <a:gd name="T9" fmla="*/ 6 h 38"/>
                </a:gdLst>
                <a:ahLst/>
                <a:cxnLst>
                  <a:cxn ang="0">
                    <a:pos x="T0" y="T1"/>
                  </a:cxn>
                  <a:cxn ang="0">
                    <a:pos x="T2" y="T3"/>
                  </a:cxn>
                  <a:cxn ang="0">
                    <a:pos x="T4" y="T5"/>
                  </a:cxn>
                  <a:cxn ang="0">
                    <a:pos x="T6" y="T7"/>
                  </a:cxn>
                  <a:cxn ang="0">
                    <a:pos x="T8" y="T9"/>
                  </a:cxn>
                </a:cxnLst>
                <a:rect l="0" t="0" r="r" b="b"/>
                <a:pathLst>
                  <a:path w="30" h="38">
                    <a:moveTo>
                      <a:pt x="0" y="6"/>
                    </a:moveTo>
                    <a:lnTo>
                      <a:pt x="30" y="0"/>
                    </a:lnTo>
                    <a:lnTo>
                      <a:pt x="30" y="28"/>
                    </a:lnTo>
                    <a:lnTo>
                      <a:pt x="0" y="38"/>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720" name="Freeform 1368"/>
              <p:cNvSpPr/>
              <p:nvPr/>
            </p:nvSpPr>
            <p:spPr bwMode="auto">
              <a:xfrm>
                <a:off x="5364" y="1987"/>
                <a:ext cx="30" cy="34"/>
              </a:xfrm>
              <a:custGeom>
                <a:avLst/>
                <a:gdLst>
                  <a:gd name="T0" fmla="*/ 30 w 30"/>
                  <a:gd name="T1" fmla="*/ 0 h 34"/>
                  <a:gd name="T2" fmla="*/ 30 w 30"/>
                  <a:gd name="T3" fmla="*/ 24 h 34"/>
                  <a:gd name="T4" fmla="*/ 0 w 30"/>
                  <a:gd name="T5" fmla="*/ 34 h 34"/>
                  <a:gd name="T6" fmla="*/ 0 w 30"/>
                  <a:gd name="T7" fmla="*/ 6 h 34"/>
                  <a:gd name="T8" fmla="*/ 30 w 30"/>
                  <a:gd name="T9" fmla="*/ 0 h 34"/>
                </a:gdLst>
                <a:ahLst/>
                <a:cxnLst>
                  <a:cxn ang="0">
                    <a:pos x="T0" y="T1"/>
                  </a:cxn>
                  <a:cxn ang="0">
                    <a:pos x="T2" y="T3"/>
                  </a:cxn>
                  <a:cxn ang="0">
                    <a:pos x="T4" y="T5"/>
                  </a:cxn>
                  <a:cxn ang="0">
                    <a:pos x="T6" y="T7"/>
                  </a:cxn>
                  <a:cxn ang="0">
                    <a:pos x="T8" y="T9"/>
                  </a:cxn>
                </a:cxnLst>
                <a:rect l="0" t="0" r="r" b="b"/>
                <a:pathLst>
                  <a:path w="30" h="34">
                    <a:moveTo>
                      <a:pt x="30" y="0"/>
                    </a:moveTo>
                    <a:lnTo>
                      <a:pt x="30" y="24"/>
                    </a:lnTo>
                    <a:lnTo>
                      <a:pt x="0" y="34"/>
                    </a:lnTo>
                    <a:lnTo>
                      <a:pt x="0" y="6"/>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721" name="Freeform 1369"/>
              <p:cNvSpPr/>
              <p:nvPr/>
            </p:nvSpPr>
            <p:spPr bwMode="auto">
              <a:xfrm>
                <a:off x="5424" y="1977"/>
                <a:ext cx="20" cy="24"/>
              </a:xfrm>
              <a:custGeom>
                <a:avLst/>
                <a:gdLst>
                  <a:gd name="T0" fmla="*/ 0 w 20"/>
                  <a:gd name="T1" fmla="*/ 4 h 24"/>
                  <a:gd name="T2" fmla="*/ 20 w 20"/>
                  <a:gd name="T3" fmla="*/ 0 h 24"/>
                  <a:gd name="T4" fmla="*/ 20 w 20"/>
                  <a:gd name="T5" fmla="*/ 18 h 24"/>
                  <a:gd name="T6" fmla="*/ 0 w 20"/>
                  <a:gd name="T7" fmla="*/ 24 h 24"/>
                  <a:gd name="T8" fmla="*/ 0 w 20"/>
                  <a:gd name="T9" fmla="*/ 4 h 24"/>
                  <a:gd name="T10" fmla="*/ 0 w 20"/>
                  <a:gd name="T11" fmla="*/ 4 h 24"/>
                  <a:gd name="T12" fmla="*/ 0 w 20"/>
                  <a:gd name="T13" fmla="*/ 4 h 24"/>
                </a:gdLst>
                <a:ahLst/>
                <a:cxnLst>
                  <a:cxn ang="0">
                    <a:pos x="T0" y="T1"/>
                  </a:cxn>
                  <a:cxn ang="0">
                    <a:pos x="T2" y="T3"/>
                  </a:cxn>
                  <a:cxn ang="0">
                    <a:pos x="T4" y="T5"/>
                  </a:cxn>
                  <a:cxn ang="0">
                    <a:pos x="T6" y="T7"/>
                  </a:cxn>
                  <a:cxn ang="0">
                    <a:pos x="T8" y="T9"/>
                  </a:cxn>
                  <a:cxn ang="0">
                    <a:pos x="T10" y="T11"/>
                  </a:cxn>
                  <a:cxn ang="0">
                    <a:pos x="T12" y="T13"/>
                  </a:cxn>
                </a:cxnLst>
                <a:rect l="0" t="0" r="r" b="b"/>
                <a:pathLst>
                  <a:path w="20" h="24">
                    <a:moveTo>
                      <a:pt x="0" y="4"/>
                    </a:moveTo>
                    <a:lnTo>
                      <a:pt x="20" y="0"/>
                    </a:lnTo>
                    <a:lnTo>
                      <a:pt x="20" y="18"/>
                    </a:lnTo>
                    <a:lnTo>
                      <a:pt x="0" y="24"/>
                    </a:lnTo>
                    <a:lnTo>
                      <a:pt x="0" y="4"/>
                    </a:lnTo>
                    <a:lnTo>
                      <a:pt x="0" y="4"/>
                    </a:lnTo>
                    <a:lnTo>
                      <a:pt x="0" y="4"/>
                    </a:lnTo>
                    <a:close/>
                  </a:path>
                </a:pathLst>
              </a:custGeom>
              <a:grpFill/>
              <a:ln>
                <a:noFill/>
              </a:ln>
            </p:spPr>
            <p:txBody>
              <a:bodyPr vert="horz" wrap="square" lIns="91440" tIns="45720" rIns="91440" bIns="45720" numCol="1" anchor="t" anchorCtr="0" compatLnSpc="1"/>
              <a:lstStyle/>
              <a:p>
                <a:endParaRPr lang="zh-CN" altLang="en-US"/>
              </a:p>
            </p:txBody>
          </p:sp>
          <p:sp>
            <p:nvSpPr>
              <p:cNvPr id="722" name="Freeform 1370"/>
              <p:cNvSpPr/>
              <p:nvPr/>
            </p:nvSpPr>
            <p:spPr bwMode="auto">
              <a:xfrm>
                <a:off x="5460" y="1971"/>
                <a:ext cx="14" cy="20"/>
              </a:xfrm>
              <a:custGeom>
                <a:avLst/>
                <a:gdLst>
                  <a:gd name="T0" fmla="*/ 14 w 14"/>
                  <a:gd name="T1" fmla="*/ 0 h 20"/>
                  <a:gd name="T2" fmla="*/ 14 w 14"/>
                  <a:gd name="T3" fmla="*/ 14 h 20"/>
                  <a:gd name="T4" fmla="*/ 0 w 14"/>
                  <a:gd name="T5" fmla="*/ 20 h 20"/>
                  <a:gd name="T6" fmla="*/ 0 w 14"/>
                  <a:gd name="T7" fmla="*/ 2 h 20"/>
                  <a:gd name="T8" fmla="*/ 14 w 14"/>
                  <a:gd name="T9" fmla="*/ 0 h 20"/>
                </a:gdLst>
                <a:ahLst/>
                <a:cxnLst>
                  <a:cxn ang="0">
                    <a:pos x="T0" y="T1"/>
                  </a:cxn>
                  <a:cxn ang="0">
                    <a:pos x="T2" y="T3"/>
                  </a:cxn>
                  <a:cxn ang="0">
                    <a:pos x="T4" y="T5"/>
                  </a:cxn>
                  <a:cxn ang="0">
                    <a:pos x="T6" y="T7"/>
                  </a:cxn>
                  <a:cxn ang="0">
                    <a:pos x="T8" y="T9"/>
                  </a:cxn>
                </a:cxnLst>
                <a:rect l="0" t="0" r="r" b="b"/>
                <a:pathLst>
                  <a:path w="14" h="20">
                    <a:moveTo>
                      <a:pt x="14" y="0"/>
                    </a:moveTo>
                    <a:lnTo>
                      <a:pt x="14" y="14"/>
                    </a:lnTo>
                    <a:lnTo>
                      <a:pt x="0" y="20"/>
                    </a:lnTo>
                    <a:lnTo>
                      <a:pt x="0" y="2"/>
                    </a:lnTo>
                    <a:lnTo>
                      <a:pt x="14" y="0"/>
                    </a:lnTo>
                    <a:close/>
                  </a:path>
                </a:pathLst>
              </a:custGeom>
              <a:grpFill/>
              <a:ln>
                <a:noFill/>
              </a:ln>
            </p:spPr>
            <p:txBody>
              <a:bodyPr vert="horz" wrap="square" lIns="91440" tIns="45720" rIns="91440" bIns="45720" numCol="1" anchor="t" anchorCtr="0" compatLnSpc="1"/>
              <a:lstStyle/>
              <a:p>
                <a:endParaRPr lang="zh-CN" altLang="en-US"/>
              </a:p>
            </p:txBody>
          </p:sp>
          <p:sp>
            <p:nvSpPr>
              <p:cNvPr id="723" name="Freeform 1371"/>
              <p:cNvSpPr/>
              <p:nvPr/>
            </p:nvSpPr>
            <p:spPr bwMode="auto">
              <a:xfrm>
                <a:off x="5320" y="2055"/>
                <a:ext cx="22" cy="38"/>
              </a:xfrm>
              <a:custGeom>
                <a:avLst/>
                <a:gdLst>
                  <a:gd name="T0" fmla="*/ 0 w 22"/>
                  <a:gd name="T1" fmla="*/ 6 h 38"/>
                  <a:gd name="T2" fmla="*/ 22 w 22"/>
                  <a:gd name="T3" fmla="*/ 0 h 38"/>
                  <a:gd name="T4" fmla="*/ 22 w 22"/>
                  <a:gd name="T5" fmla="*/ 28 h 38"/>
                  <a:gd name="T6" fmla="*/ 0 w 22"/>
                  <a:gd name="T7" fmla="*/ 38 h 38"/>
                  <a:gd name="T8" fmla="*/ 0 w 22"/>
                  <a:gd name="T9" fmla="*/ 6 h 38"/>
                </a:gdLst>
                <a:ahLst/>
                <a:cxnLst>
                  <a:cxn ang="0">
                    <a:pos x="T0" y="T1"/>
                  </a:cxn>
                  <a:cxn ang="0">
                    <a:pos x="T2" y="T3"/>
                  </a:cxn>
                  <a:cxn ang="0">
                    <a:pos x="T4" y="T5"/>
                  </a:cxn>
                  <a:cxn ang="0">
                    <a:pos x="T6" y="T7"/>
                  </a:cxn>
                  <a:cxn ang="0">
                    <a:pos x="T8" y="T9"/>
                  </a:cxn>
                </a:cxnLst>
                <a:rect l="0" t="0" r="r" b="b"/>
                <a:pathLst>
                  <a:path w="22" h="38">
                    <a:moveTo>
                      <a:pt x="0" y="6"/>
                    </a:moveTo>
                    <a:lnTo>
                      <a:pt x="22" y="0"/>
                    </a:lnTo>
                    <a:lnTo>
                      <a:pt x="22" y="28"/>
                    </a:lnTo>
                    <a:lnTo>
                      <a:pt x="0" y="38"/>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724" name="Freeform 1372"/>
              <p:cNvSpPr/>
              <p:nvPr/>
            </p:nvSpPr>
            <p:spPr bwMode="auto">
              <a:xfrm>
                <a:off x="5358" y="2027"/>
                <a:ext cx="64" cy="50"/>
              </a:xfrm>
              <a:custGeom>
                <a:avLst/>
                <a:gdLst>
                  <a:gd name="T0" fmla="*/ 64 w 64"/>
                  <a:gd name="T1" fmla="*/ 0 h 50"/>
                  <a:gd name="T2" fmla="*/ 64 w 64"/>
                  <a:gd name="T3" fmla="*/ 20 h 50"/>
                  <a:gd name="T4" fmla="*/ 0 w 64"/>
                  <a:gd name="T5" fmla="*/ 50 h 50"/>
                  <a:gd name="T6" fmla="*/ 0 w 64"/>
                  <a:gd name="T7" fmla="*/ 22 h 50"/>
                  <a:gd name="T8" fmla="*/ 64 w 64"/>
                  <a:gd name="T9" fmla="*/ 0 h 50"/>
                </a:gdLst>
                <a:ahLst/>
                <a:cxnLst>
                  <a:cxn ang="0">
                    <a:pos x="T0" y="T1"/>
                  </a:cxn>
                  <a:cxn ang="0">
                    <a:pos x="T2" y="T3"/>
                  </a:cxn>
                  <a:cxn ang="0">
                    <a:pos x="T4" y="T5"/>
                  </a:cxn>
                  <a:cxn ang="0">
                    <a:pos x="T6" y="T7"/>
                  </a:cxn>
                  <a:cxn ang="0">
                    <a:pos x="T8" y="T9"/>
                  </a:cxn>
                </a:cxnLst>
                <a:rect l="0" t="0" r="r" b="b"/>
                <a:pathLst>
                  <a:path w="64" h="50">
                    <a:moveTo>
                      <a:pt x="64" y="0"/>
                    </a:moveTo>
                    <a:lnTo>
                      <a:pt x="64" y="20"/>
                    </a:lnTo>
                    <a:lnTo>
                      <a:pt x="0" y="50"/>
                    </a:lnTo>
                    <a:lnTo>
                      <a:pt x="0" y="22"/>
                    </a:lnTo>
                    <a:lnTo>
                      <a:pt x="64" y="0"/>
                    </a:lnTo>
                    <a:close/>
                  </a:path>
                </a:pathLst>
              </a:custGeom>
              <a:grpFill/>
              <a:ln>
                <a:noFill/>
              </a:ln>
            </p:spPr>
            <p:txBody>
              <a:bodyPr vert="horz" wrap="square" lIns="91440" tIns="45720" rIns="91440" bIns="45720" numCol="1" anchor="t" anchorCtr="0" compatLnSpc="1"/>
              <a:lstStyle/>
              <a:p>
                <a:endParaRPr lang="zh-CN" altLang="en-US"/>
              </a:p>
            </p:txBody>
          </p:sp>
          <p:sp>
            <p:nvSpPr>
              <p:cNvPr id="725" name="Freeform 1373"/>
              <p:cNvSpPr/>
              <p:nvPr/>
            </p:nvSpPr>
            <p:spPr bwMode="auto">
              <a:xfrm>
                <a:off x="5436" y="2009"/>
                <a:ext cx="38" cy="32"/>
              </a:xfrm>
              <a:custGeom>
                <a:avLst/>
                <a:gdLst>
                  <a:gd name="T0" fmla="*/ 38 w 38"/>
                  <a:gd name="T1" fmla="*/ 0 h 32"/>
                  <a:gd name="T2" fmla="*/ 38 w 38"/>
                  <a:gd name="T3" fmla="*/ 16 h 32"/>
                  <a:gd name="T4" fmla="*/ 0 w 38"/>
                  <a:gd name="T5" fmla="*/ 32 h 32"/>
                  <a:gd name="T6" fmla="*/ 0 w 38"/>
                  <a:gd name="T7" fmla="*/ 12 h 32"/>
                  <a:gd name="T8" fmla="*/ 38 w 38"/>
                  <a:gd name="T9" fmla="*/ 0 h 32"/>
                </a:gdLst>
                <a:ahLst/>
                <a:cxnLst>
                  <a:cxn ang="0">
                    <a:pos x="T0" y="T1"/>
                  </a:cxn>
                  <a:cxn ang="0">
                    <a:pos x="T2" y="T3"/>
                  </a:cxn>
                  <a:cxn ang="0">
                    <a:pos x="T4" y="T5"/>
                  </a:cxn>
                  <a:cxn ang="0">
                    <a:pos x="T6" y="T7"/>
                  </a:cxn>
                  <a:cxn ang="0">
                    <a:pos x="T8" y="T9"/>
                  </a:cxn>
                </a:cxnLst>
                <a:rect l="0" t="0" r="r" b="b"/>
                <a:pathLst>
                  <a:path w="38" h="32">
                    <a:moveTo>
                      <a:pt x="38" y="0"/>
                    </a:moveTo>
                    <a:lnTo>
                      <a:pt x="38" y="16"/>
                    </a:lnTo>
                    <a:lnTo>
                      <a:pt x="0" y="32"/>
                    </a:lnTo>
                    <a:lnTo>
                      <a:pt x="0" y="12"/>
                    </a:lnTo>
                    <a:lnTo>
                      <a:pt x="38" y="0"/>
                    </a:lnTo>
                    <a:close/>
                  </a:path>
                </a:pathLst>
              </a:custGeom>
              <a:grpFill/>
              <a:ln>
                <a:noFill/>
              </a:ln>
            </p:spPr>
            <p:txBody>
              <a:bodyPr vert="horz" wrap="square" lIns="91440" tIns="45720" rIns="91440" bIns="45720" numCol="1" anchor="t" anchorCtr="0" compatLnSpc="1"/>
              <a:lstStyle/>
              <a:p>
                <a:endParaRPr lang="zh-CN" altLang="en-US"/>
              </a:p>
            </p:txBody>
          </p:sp>
          <p:sp>
            <p:nvSpPr>
              <p:cNvPr id="726" name="Freeform 1374"/>
              <p:cNvSpPr/>
              <p:nvPr/>
            </p:nvSpPr>
            <p:spPr bwMode="auto">
              <a:xfrm>
                <a:off x="5320" y="2097"/>
                <a:ext cx="42" cy="50"/>
              </a:xfrm>
              <a:custGeom>
                <a:avLst/>
                <a:gdLst>
                  <a:gd name="T0" fmla="*/ 0 w 42"/>
                  <a:gd name="T1" fmla="*/ 20 h 50"/>
                  <a:gd name="T2" fmla="*/ 42 w 42"/>
                  <a:gd name="T3" fmla="*/ 0 h 50"/>
                  <a:gd name="T4" fmla="*/ 42 w 42"/>
                  <a:gd name="T5" fmla="*/ 28 h 50"/>
                  <a:gd name="T6" fmla="*/ 0 w 42"/>
                  <a:gd name="T7" fmla="*/ 50 h 50"/>
                  <a:gd name="T8" fmla="*/ 0 w 42"/>
                  <a:gd name="T9" fmla="*/ 20 h 50"/>
                </a:gdLst>
                <a:ahLst/>
                <a:cxnLst>
                  <a:cxn ang="0">
                    <a:pos x="T0" y="T1"/>
                  </a:cxn>
                  <a:cxn ang="0">
                    <a:pos x="T2" y="T3"/>
                  </a:cxn>
                  <a:cxn ang="0">
                    <a:pos x="T4" y="T5"/>
                  </a:cxn>
                  <a:cxn ang="0">
                    <a:pos x="T6" y="T7"/>
                  </a:cxn>
                  <a:cxn ang="0">
                    <a:pos x="T8" y="T9"/>
                  </a:cxn>
                </a:cxnLst>
                <a:rect l="0" t="0" r="r" b="b"/>
                <a:pathLst>
                  <a:path w="42" h="50">
                    <a:moveTo>
                      <a:pt x="0" y="20"/>
                    </a:moveTo>
                    <a:lnTo>
                      <a:pt x="42" y="0"/>
                    </a:lnTo>
                    <a:lnTo>
                      <a:pt x="42" y="28"/>
                    </a:lnTo>
                    <a:lnTo>
                      <a:pt x="0" y="50"/>
                    </a:lnTo>
                    <a:lnTo>
                      <a:pt x="0" y="20"/>
                    </a:lnTo>
                    <a:close/>
                  </a:path>
                </a:pathLst>
              </a:custGeom>
              <a:grpFill/>
              <a:ln>
                <a:noFill/>
              </a:ln>
            </p:spPr>
            <p:txBody>
              <a:bodyPr vert="horz" wrap="square" lIns="91440" tIns="45720" rIns="91440" bIns="45720" numCol="1" anchor="t" anchorCtr="0" compatLnSpc="1"/>
              <a:lstStyle/>
              <a:p>
                <a:endParaRPr lang="zh-CN" altLang="en-US"/>
              </a:p>
            </p:txBody>
          </p:sp>
          <p:sp>
            <p:nvSpPr>
              <p:cNvPr id="727" name="Freeform 1375"/>
              <p:cNvSpPr/>
              <p:nvPr/>
            </p:nvSpPr>
            <p:spPr bwMode="auto">
              <a:xfrm>
                <a:off x="5392" y="2063"/>
                <a:ext cx="50" cy="46"/>
              </a:xfrm>
              <a:custGeom>
                <a:avLst/>
                <a:gdLst>
                  <a:gd name="T0" fmla="*/ 0 w 50"/>
                  <a:gd name="T1" fmla="*/ 22 h 46"/>
                  <a:gd name="T2" fmla="*/ 50 w 50"/>
                  <a:gd name="T3" fmla="*/ 0 h 46"/>
                  <a:gd name="T4" fmla="*/ 50 w 50"/>
                  <a:gd name="T5" fmla="*/ 20 h 46"/>
                  <a:gd name="T6" fmla="*/ 0 w 50"/>
                  <a:gd name="T7" fmla="*/ 46 h 46"/>
                  <a:gd name="T8" fmla="*/ 0 w 50"/>
                  <a:gd name="T9" fmla="*/ 22 h 46"/>
                </a:gdLst>
                <a:ahLst/>
                <a:cxnLst>
                  <a:cxn ang="0">
                    <a:pos x="T0" y="T1"/>
                  </a:cxn>
                  <a:cxn ang="0">
                    <a:pos x="T2" y="T3"/>
                  </a:cxn>
                  <a:cxn ang="0">
                    <a:pos x="T4" y="T5"/>
                  </a:cxn>
                  <a:cxn ang="0">
                    <a:pos x="T6" y="T7"/>
                  </a:cxn>
                  <a:cxn ang="0">
                    <a:pos x="T8" y="T9"/>
                  </a:cxn>
                </a:cxnLst>
                <a:rect l="0" t="0" r="r" b="b"/>
                <a:pathLst>
                  <a:path w="50" h="46">
                    <a:moveTo>
                      <a:pt x="0" y="22"/>
                    </a:moveTo>
                    <a:lnTo>
                      <a:pt x="50" y="0"/>
                    </a:lnTo>
                    <a:lnTo>
                      <a:pt x="50" y="20"/>
                    </a:lnTo>
                    <a:lnTo>
                      <a:pt x="0" y="46"/>
                    </a:lnTo>
                    <a:lnTo>
                      <a:pt x="0" y="22"/>
                    </a:lnTo>
                    <a:close/>
                  </a:path>
                </a:pathLst>
              </a:custGeom>
              <a:grpFill/>
              <a:ln>
                <a:noFill/>
              </a:ln>
            </p:spPr>
            <p:txBody>
              <a:bodyPr vert="horz" wrap="square" lIns="91440" tIns="45720" rIns="91440" bIns="45720" numCol="1" anchor="t" anchorCtr="0" compatLnSpc="1"/>
              <a:lstStyle/>
              <a:p>
                <a:endParaRPr lang="zh-CN" altLang="en-US"/>
              </a:p>
            </p:txBody>
          </p:sp>
          <p:sp>
            <p:nvSpPr>
              <p:cNvPr id="728" name="Freeform 1376"/>
              <p:cNvSpPr/>
              <p:nvPr/>
            </p:nvSpPr>
            <p:spPr bwMode="auto">
              <a:xfrm>
                <a:off x="5456" y="2049"/>
                <a:ext cx="18" cy="26"/>
              </a:xfrm>
              <a:custGeom>
                <a:avLst/>
                <a:gdLst>
                  <a:gd name="T0" fmla="*/ 18 w 18"/>
                  <a:gd name="T1" fmla="*/ 0 h 26"/>
                  <a:gd name="T2" fmla="*/ 18 w 18"/>
                  <a:gd name="T3" fmla="*/ 16 h 26"/>
                  <a:gd name="T4" fmla="*/ 0 w 18"/>
                  <a:gd name="T5" fmla="*/ 26 h 26"/>
                  <a:gd name="T6" fmla="*/ 0 w 18"/>
                  <a:gd name="T7" fmla="*/ 8 h 26"/>
                  <a:gd name="T8" fmla="*/ 18 w 18"/>
                  <a:gd name="T9" fmla="*/ 0 h 26"/>
                </a:gdLst>
                <a:ahLst/>
                <a:cxnLst>
                  <a:cxn ang="0">
                    <a:pos x="T0" y="T1"/>
                  </a:cxn>
                  <a:cxn ang="0">
                    <a:pos x="T2" y="T3"/>
                  </a:cxn>
                  <a:cxn ang="0">
                    <a:pos x="T4" y="T5"/>
                  </a:cxn>
                  <a:cxn ang="0">
                    <a:pos x="T6" y="T7"/>
                  </a:cxn>
                  <a:cxn ang="0">
                    <a:pos x="T8" y="T9"/>
                  </a:cxn>
                </a:cxnLst>
                <a:rect l="0" t="0" r="r" b="b"/>
                <a:pathLst>
                  <a:path w="18" h="26">
                    <a:moveTo>
                      <a:pt x="18" y="0"/>
                    </a:moveTo>
                    <a:lnTo>
                      <a:pt x="18" y="16"/>
                    </a:lnTo>
                    <a:lnTo>
                      <a:pt x="0" y="26"/>
                    </a:lnTo>
                    <a:lnTo>
                      <a:pt x="0" y="8"/>
                    </a:lnTo>
                    <a:lnTo>
                      <a:pt x="18" y="0"/>
                    </a:lnTo>
                    <a:close/>
                  </a:path>
                </a:pathLst>
              </a:custGeom>
              <a:grpFill/>
              <a:ln>
                <a:noFill/>
              </a:ln>
            </p:spPr>
            <p:txBody>
              <a:bodyPr vert="horz" wrap="square" lIns="91440" tIns="45720" rIns="91440" bIns="45720" numCol="1" anchor="t" anchorCtr="0" compatLnSpc="1"/>
              <a:lstStyle/>
              <a:p>
                <a:endParaRPr lang="zh-CN" altLang="en-US"/>
              </a:p>
            </p:txBody>
          </p:sp>
          <p:sp>
            <p:nvSpPr>
              <p:cNvPr id="729" name="Freeform 1377"/>
              <p:cNvSpPr/>
              <p:nvPr/>
            </p:nvSpPr>
            <p:spPr bwMode="auto">
              <a:xfrm>
                <a:off x="5320" y="2159"/>
                <a:ext cx="24" cy="44"/>
              </a:xfrm>
              <a:custGeom>
                <a:avLst/>
                <a:gdLst>
                  <a:gd name="T0" fmla="*/ 0 w 24"/>
                  <a:gd name="T1" fmla="*/ 14 h 44"/>
                  <a:gd name="T2" fmla="*/ 24 w 24"/>
                  <a:gd name="T3" fmla="*/ 0 h 44"/>
                  <a:gd name="T4" fmla="*/ 24 w 24"/>
                  <a:gd name="T5" fmla="*/ 30 h 44"/>
                  <a:gd name="T6" fmla="*/ 0 w 24"/>
                  <a:gd name="T7" fmla="*/ 44 h 44"/>
                  <a:gd name="T8" fmla="*/ 0 w 24"/>
                  <a:gd name="T9" fmla="*/ 14 h 44"/>
                </a:gdLst>
                <a:ahLst/>
                <a:cxnLst>
                  <a:cxn ang="0">
                    <a:pos x="T0" y="T1"/>
                  </a:cxn>
                  <a:cxn ang="0">
                    <a:pos x="T2" y="T3"/>
                  </a:cxn>
                  <a:cxn ang="0">
                    <a:pos x="T4" y="T5"/>
                  </a:cxn>
                  <a:cxn ang="0">
                    <a:pos x="T6" y="T7"/>
                  </a:cxn>
                  <a:cxn ang="0">
                    <a:pos x="T8" y="T9"/>
                  </a:cxn>
                </a:cxnLst>
                <a:rect l="0" t="0" r="r" b="b"/>
                <a:pathLst>
                  <a:path w="24" h="44">
                    <a:moveTo>
                      <a:pt x="0" y="14"/>
                    </a:moveTo>
                    <a:lnTo>
                      <a:pt x="24" y="0"/>
                    </a:lnTo>
                    <a:lnTo>
                      <a:pt x="24" y="30"/>
                    </a:lnTo>
                    <a:lnTo>
                      <a:pt x="0" y="44"/>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730" name="Freeform 1378"/>
              <p:cNvSpPr/>
              <p:nvPr/>
            </p:nvSpPr>
            <p:spPr bwMode="auto">
              <a:xfrm>
                <a:off x="5360" y="2133"/>
                <a:ext cx="34" cy="46"/>
              </a:xfrm>
              <a:custGeom>
                <a:avLst/>
                <a:gdLst>
                  <a:gd name="T0" fmla="*/ 34 w 34"/>
                  <a:gd name="T1" fmla="*/ 0 h 46"/>
                  <a:gd name="T2" fmla="*/ 34 w 34"/>
                  <a:gd name="T3" fmla="*/ 24 h 46"/>
                  <a:gd name="T4" fmla="*/ 0 w 34"/>
                  <a:gd name="T5" fmla="*/ 46 h 46"/>
                  <a:gd name="T6" fmla="*/ 0 w 34"/>
                  <a:gd name="T7" fmla="*/ 18 h 46"/>
                  <a:gd name="T8" fmla="*/ 34 w 34"/>
                  <a:gd name="T9" fmla="*/ 0 h 46"/>
                </a:gdLst>
                <a:ahLst/>
                <a:cxnLst>
                  <a:cxn ang="0">
                    <a:pos x="T0" y="T1"/>
                  </a:cxn>
                  <a:cxn ang="0">
                    <a:pos x="T2" y="T3"/>
                  </a:cxn>
                  <a:cxn ang="0">
                    <a:pos x="T4" y="T5"/>
                  </a:cxn>
                  <a:cxn ang="0">
                    <a:pos x="T6" y="T7"/>
                  </a:cxn>
                  <a:cxn ang="0">
                    <a:pos x="T8" y="T9"/>
                  </a:cxn>
                </a:cxnLst>
                <a:rect l="0" t="0" r="r" b="b"/>
                <a:pathLst>
                  <a:path w="34" h="46">
                    <a:moveTo>
                      <a:pt x="34" y="0"/>
                    </a:moveTo>
                    <a:lnTo>
                      <a:pt x="34" y="24"/>
                    </a:lnTo>
                    <a:lnTo>
                      <a:pt x="0" y="46"/>
                    </a:lnTo>
                    <a:lnTo>
                      <a:pt x="0" y="18"/>
                    </a:lnTo>
                    <a:lnTo>
                      <a:pt x="34" y="0"/>
                    </a:lnTo>
                    <a:close/>
                  </a:path>
                </a:pathLst>
              </a:custGeom>
              <a:grpFill/>
              <a:ln>
                <a:noFill/>
              </a:ln>
            </p:spPr>
            <p:txBody>
              <a:bodyPr vert="horz" wrap="square" lIns="91440" tIns="45720" rIns="91440" bIns="45720" numCol="1" anchor="t" anchorCtr="0" compatLnSpc="1"/>
              <a:lstStyle/>
              <a:p>
                <a:endParaRPr lang="zh-CN" altLang="en-US"/>
              </a:p>
            </p:txBody>
          </p:sp>
          <p:sp>
            <p:nvSpPr>
              <p:cNvPr id="731" name="Freeform 1379"/>
              <p:cNvSpPr/>
              <p:nvPr/>
            </p:nvSpPr>
            <p:spPr bwMode="auto">
              <a:xfrm>
                <a:off x="5420" y="2113"/>
                <a:ext cx="12" cy="28"/>
              </a:xfrm>
              <a:custGeom>
                <a:avLst/>
                <a:gdLst>
                  <a:gd name="T0" fmla="*/ 0 w 12"/>
                  <a:gd name="T1" fmla="*/ 6 h 28"/>
                  <a:gd name="T2" fmla="*/ 12 w 12"/>
                  <a:gd name="T3" fmla="*/ 0 h 28"/>
                  <a:gd name="T4" fmla="*/ 12 w 12"/>
                  <a:gd name="T5" fmla="*/ 20 h 28"/>
                  <a:gd name="T6" fmla="*/ 0 w 12"/>
                  <a:gd name="T7" fmla="*/ 28 h 28"/>
                  <a:gd name="T8" fmla="*/ 0 w 12"/>
                  <a:gd name="T9" fmla="*/ 6 h 28"/>
                </a:gdLst>
                <a:ahLst/>
                <a:cxnLst>
                  <a:cxn ang="0">
                    <a:pos x="T0" y="T1"/>
                  </a:cxn>
                  <a:cxn ang="0">
                    <a:pos x="T2" y="T3"/>
                  </a:cxn>
                  <a:cxn ang="0">
                    <a:pos x="T4" y="T5"/>
                  </a:cxn>
                  <a:cxn ang="0">
                    <a:pos x="T6" y="T7"/>
                  </a:cxn>
                  <a:cxn ang="0">
                    <a:pos x="T8" y="T9"/>
                  </a:cxn>
                </a:cxnLst>
                <a:rect l="0" t="0" r="r" b="b"/>
                <a:pathLst>
                  <a:path w="12" h="28">
                    <a:moveTo>
                      <a:pt x="0" y="6"/>
                    </a:moveTo>
                    <a:lnTo>
                      <a:pt x="12" y="0"/>
                    </a:lnTo>
                    <a:lnTo>
                      <a:pt x="12" y="20"/>
                    </a:lnTo>
                    <a:lnTo>
                      <a:pt x="0" y="28"/>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732" name="Freeform 1380"/>
              <p:cNvSpPr/>
              <p:nvPr/>
            </p:nvSpPr>
            <p:spPr bwMode="auto">
              <a:xfrm>
                <a:off x="5446" y="2091"/>
                <a:ext cx="28" cy="32"/>
              </a:xfrm>
              <a:custGeom>
                <a:avLst/>
                <a:gdLst>
                  <a:gd name="T0" fmla="*/ 28 w 28"/>
                  <a:gd name="T1" fmla="*/ 0 h 32"/>
                  <a:gd name="T2" fmla="*/ 28 w 28"/>
                  <a:gd name="T3" fmla="*/ 16 h 32"/>
                  <a:gd name="T4" fmla="*/ 0 w 28"/>
                  <a:gd name="T5" fmla="*/ 32 h 32"/>
                  <a:gd name="T6" fmla="*/ 0 w 28"/>
                  <a:gd name="T7" fmla="*/ 14 h 32"/>
                  <a:gd name="T8" fmla="*/ 28 w 28"/>
                  <a:gd name="T9" fmla="*/ 0 h 32"/>
                </a:gdLst>
                <a:ahLst/>
                <a:cxnLst>
                  <a:cxn ang="0">
                    <a:pos x="T0" y="T1"/>
                  </a:cxn>
                  <a:cxn ang="0">
                    <a:pos x="T2" y="T3"/>
                  </a:cxn>
                  <a:cxn ang="0">
                    <a:pos x="T4" y="T5"/>
                  </a:cxn>
                  <a:cxn ang="0">
                    <a:pos x="T6" y="T7"/>
                  </a:cxn>
                  <a:cxn ang="0">
                    <a:pos x="T8" y="T9"/>
                  </a:cxn>
                </a:cxnLst>
                <a:rect l="0" t="0" r="r" b="b"/>
                <a:pathLst>
                  <a:path w="28" h="32">
                    <a:moveTo>
                      <a:pt x="28" y="0"/>
                    </a:moveTo>
                    <a:lnTo>
                      <a:pt x="28" y="16"/>
                    </a:lnTo>
                    <a:lnTo>
                      <a:pt x="0" y="32"/>
                    </a:lnTo>
                    <a:lnTo>
                      <a:pt x="0" y="14"/>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733" name="Freeform 1381"/>
              <p:cNvSpPr/>
              <p:nvPr/>
            </p:nvSpPr>
            <p:spPr bwMode="auto">
              <a:xfrm>
                <a:off x="5320" y="2201"/>
                <a:ext cx="40" cy="54"/>
              </a:xfrm>
              <a:custGeom>
                <a:avLst/>
                <a:gdLst>
                  <a:gd name="T0" fmla="*/ 0 w 40"/>
                  <a:gd name="T1" fmla="*/ 22 h 54"/>
                  <a:gd name="T2" fmla="*/ 40 w 40"/>
                  <a:gd name="T3" fmla="*/ 0 h 54"/>
                  <a:gd name="T4" fmla="*/ 40 w 40"/>
                  <a:gd name="T5" fmla="*/ 26 h 54"/>
                  <a:gd name="T6" fmla="*/ 0 w 40"/>
                  <a:gd name="T7" fmla="*/ 54 h 54"/>
                  <a:gd name="T8" fmla="*/ 0 w 40"/>
                  <a:gd name="T9" fmla="*/ 22 h 54"/>
                </a:gdLst>
                <a:ahLst/>
                <a:cxnLst>
                  <a:cxn ang="0">
                    <a:pos x="T0" y="T1"/>
                  </a:cxn>
                  <a:cxn ang="0">
                    <a:pos x="T2" y="T3"/>
                  </a:cxn>
                  <a:cxn ang="0">
                    <a:pos x="T4" y="T5"/>
                  </a:cxn>
                  <a:cxn ang="0">
                    <a:pos x="T6" y="T7"/>
                  </a:cxn>
                  <a:cxn ang="0">
                    <a:pos x="T8" y="T9"/>
                  </a:cxn>
                </a:cxnLst>
                <a:rect l="0" t="0" r="r" b="b"/>
                <a:pathLst>
                  <a:path w="40" h="54">
                    <a:moveTo>
                      <a:pt x="0" y="22"/>
                    </a:moveTo>
                    <a:lnTo>
                      <a:pt x="40" y="0"/>
                    </a:lnTo>
                    <a:lnTo>
                      <a:pt x="40" y="26"/>
                    </a:lnTo>
                    <a:lnTo>
                      <a:pt x="0" y="54"/>
                    </a:lnTo>
                    <a:lnTo>
                      <a:pt x="0" y="22"/>
                    </a:lnTo>
                    <a:close/>
                  </a:path>
                </a:pathLst>
              </a:custGeom>
              <a:grpFill/>
              <a:ln>
                <a:noFill/>
              </a:ln>
            </p:spPr>
            <p:txBody>
              <a:bodyPr vert="horz" wrap="square" lIns="91440" tIns="45720" rIns="91440" bIns="45720" numCol="1" anchor="t" anchorCtr="0" compatLnSpc="1"/>
              <a:lstStyle/>
              <a:p>
                <a:endParaRPr lang="zh-CN" altLang="en-US"/>
              </a:p>
            </p:txBody>
          </p:sp>
          <p:sp>
            <p:nvSpPr>
              <p:cNvPr id="734" name="Freeform 1382"/>
              <p:cNvSpPr/>
              <p:nvPr/>
            </p:nvSpPr>
            <p:spPr bwMode="auto">
              <a:xfrm>
                <a:off x="5374" y="2171"/>
                <a:ext cx="34" cy="46"/>
              </a:xfrm>
              <a:custGeom>
                <a:avLst/>
                <a:gdLst>
                  <a:gd name="T0" fmla="*/ 34 w 34"/>
                  <a:gd name="T1" fmla="*/ 0 h 46"/>
                  <a:gd name="T2" fmla="*/ 34 w 34"/>
                  <a:gd name="T3" fmla="*/ 22 h 46"/>
                  <a:gd name="T4" fmla="*/ 0 w 34"/>
                  <a:gd name="T5" fmla="*/ 46 h 46"/>
                  <a:gd name="T6" fmla="*/ 0 w 34"/>
                  <a:gd name="T7" fmla="*/ 20 h 46"/>
                  <a:gd name="T8" fmla="*/ 34 w 34"/>
                  <a:gd name="T9" fmla="*/ 0 h 46"/>
                </a:gdLst>
                <a:ahLst/>
                <a:cxnLst>
                  <a:cxn ang="0">
                    <a:pos x="T0" y="T1"/>
                  </a:cxn>
                  <a:cxn ang="0">
                    <a:pos x="T2" y="T3"/>
                  </a:cxn>
                  <a:cxn ang="0">
                    <a:pos x="T4" y="T5"/>
                  </a:cxn>
                  <a:cxn ang="0">
                    <a:pos x="T6" y="T7"/>
                  </a:cxn>
                  <a:cxn ang="0">
                    <a:pos x="T8" y="T9"/>
                  </a:cxn>
                </a:cxnLst>
                <a:rect l="0" t="0" r="r" b="b"/>
                <a:pathLst>
                  <a:path w="34" h="46">
                    <a:moveTo>
                      <a:pt x="34" y="0"/>
                    </a:moveTo>
                    <a:lnTo>
                      <a:pt x="34" y="22"/>
                    </a:lnTo>
                    <a:lnTo>
                      <a:pt x="0" y="46"/>
                    </a:lnTo>
                    <a:lnTo>
                      <a:pt x="0" y="20"/>
                    </a:lnTo>
                    <a:lnTo>
                      <a:pt x="34" y="0"/>
                    </a:lnTo>
                    <a:close/>
                  </a:path>
                </a:pathLst>
              </a:custGeom>
              <a:grpFill/>
              <a:ln>
                <a:noFill/>
              </a:ln>
            </p:spPr>
            <p:txBody>
              <a:bodyPr vert="horz" wrap="square" lIns="91440" tIns="45720" rIns="91440" bIns="45720" numCol="1" anchor="t" anchorCtr="0" compatLnSpc="1"/>
              <a:lstStyle/>
              <a:p>
                <a:endParaRPr lang="zh-CN" altLang="en-US"/>
              </a:p>
            </p:txBody>
          </p:sp>
          <p:sp>
            <p:nvSpPr>
              <p:cNvPr id="735" name="Freeform 1383"/>
              <p:cNvSpPr/>
              <p:nvPr/>
            </p:nvSpPr>
            <p:spPr bwMode="auto">
              <a:xfrm>
                <a:off x="5424" y="2133"/>
                <a:ext cx="50" cy="50"/>
              </a:xfrm>
              <a:custGeom>
                <a:avLst/>
                <a:gdLst>
                  <a:gd name="T0" fmla="*/ 50 w 50"/>
                  <a:gd name="T1" fmla="*/ 0 h 50"/>
                  <a:gd name="T2" fmla="*/ 50 w 50"/>
                  <a:gd name="T3" fmla="*/ 16 h 50"/>
                  <a:gd name="T4" fmla="*/ 0 w 50"/>
                  <a:gd name="T5" fmla="*/ 50 h 50"/>
                  <a:gd name="T6" fmla="*/ 0 w 50"/>
                  <a:gd name="T7" fmla="*/ 30 h 50"/>
                  <a:gd name="T8" fmla="*/ 50 w 50"/>
                  <a:gd name="T9" fmla="*/ 0 h 50"/>
                </a:gdLst>
                <a:ahLst/>
                <a:cxnLst>
                  <a:cxn ang="0">
                    <a:pos x="T0" y="T1"/>
                  </a:cxn>
                  <a:cxn ang="0">
                    <a:pos x="T2" y="T3"/>
                  </a:cxn>
                  <a:cxn ang="0">
                    <a:pos x="T4" y="T5"/>
                  </a:cxn>
                  <a:cxn ang="0">
                    <a:pos x="T6" y="T7"/>
                  </a:cxn>
                  <a:cxn ang="0">
                    <a:pos x="T8" y="T9"/>
                  </a:cxn>
                </a:cxnLst>
                <a:rect l="0" t="0" r="r" b="b"/>
                <a:pathLst>
                  <a:path w="50" h="50">
                    <a:moveTo>
                      <a:pt x="50" y="0"/>
                    </a:moveTo>
                    <a:lnTo>
                      <a:pt x="50" y="16"/>
                    </a:lnTo>
                    <a:lnTo>
                      <a:pt x="0" y="50"/>
                    </a:lnTo>
                    <a:lnTo>
                      <a:pt x="0" y="30"/>
                    </a:lnTo>
                    <a:lnTo>
                      <a:pt x="50" y="0"/>
                    </a:lnTo>
                    <a:close/>
                  </a:path>
                </a:pathLst>
              </a:custGeom>
              <a:grpFill/>
              <a:ln>
                <a:noFill/>
              </a:ln>
            </p:spPr>
            <p:txBody>
              <a:bodyPr vert="horz" wrap="square" lIns="91440" tIns="45720" rIns="91440" bIns="45720" numCol="1" anchor="t" anchorCtr="0" compatLnSpc="1"/>
              <a:lstStyle/>
              <a:p>
                <a:endParaRPr lang="zh-CN" altLang="en-US"/>
              </a:p>
            </p:txBody>
          </p:sp>
          <p:sp>
            <p:nvSpPr>
              <p:cNvPr id="736" name="Freeform 1384"/>
              <p:cNvSpPr/>
              <p:nvPr/>
            </p:nvSpPr>
            <p:spPr bwMode="auto">
              <a:xfrm>
                <a:off x="5320" y="2259"/>
                <a:ext cx="22" cy="46"/>
              </a:xfrm>
              <a:custGeom>
                <a:avLst/>
                <a:gdLst>
                  <a:gd name="T0" fmla="*/ 0 w 22"/>
                  <a:gd name="T1" fmla="*/ 16 h 46"/>
                  <a:gd name="T2" fmla="*/ 22 w 22"/>
                  <a:gd name="T3" fmla="*/ 0 h 46"/>
                  <a:gd name="T4" fmla="*/ 22 w 22"/>
                  <a:gd name="T5" fmla="*/ 30 h 46"/>
                  <a:gd name="T6" fmla="*/ 0 w 22"/>
                  <a:gd name="T7" fmla="*/ 46 h 46"/>
                  <a:gd name="T8" fmla="*/ 0 w 22"/>
                  <a:gd name="T9" fmla="*/ 16 h 46"/>
                </a:gdLst>
                <a:ahLst/>
                <a:cxnLst>
                  <a:cxn ang="0">
                    <a:pos x="T0" y="T1"/>
                  </a:cxn>
                  <a:cxn ang="0">
                    <a:pos x="T2" y="T3"/>
                  </a:cxn>
                  <a:cxn ang="0">
                    <a:pos x="T4" y="T5"/>
                  </a:cxn>
                  <a:cxn ang="0">
                    <a:pos x="T6" y="T7"/>
                  </a:cxn>
                  <a:cxn ang="0">
                    <a:pos x="T8" y="T9"/>
                  </a:cxn>
                </a:cxnLst>
                <a:rect l="0" t="0" r="r" b="b"/>
                <a:pathLst>
                  <a:path w="22" h="46">
                    <a:moveTo>
                      <a:pt x="0" y="16"/>
                    </a:moveTo>
                    <a:lnTo>
                      <a:pt x="22" y="0"/>
                    </a:lnTo>
                    <a:lnTo>
                      <a:pt x="22" y="30"/>
                    </a:lnTo>
                    <a:lnTo>
                      <a:pt x="0" y="46"/>
                    </a:lnTo>
                    <a:lnTo>
                      <a:pt x="0" y="16"/>
                    </a:lnTo>
                    <a:close/>
                  </a:path>
                </a:pathLst>
              </a:custGeom>
              <a:grpFill/>
              <a:ln>
                <a:noFill/>
              </a:ln>
            </p:spPr>
            <p:txBody>
              <a:bodyPr vert="horz" wrap="square" lIns="91440" tIns="45720" rIns="91440" bIns="45720" numCol="1" anchor="t" anchorCtr="0" compatLnSpc="1"/>
              <a:lstStyle/>
              <a:p>
                <a:endParaRPr lang="zh-CN" altLang="en-US"/>
              </a:p>
            </p:txBody>
          </p:sp>
          <p:sp>
            <p:nvSpPr>
              <p:cNvPr id="737" name="Freeform 1385"/>
              <p:cNvSpPr/>
              <p:nvPr/>
            </p:nvSpPr>
            <p:spPr bwMode="auto">
              <a:xfrm>
                <a:off x="5358" y="2195"/>
                <a:ext cx="82" cy="82"/>
              </a:xfrm>
              <a:custGeom>
                <a:avLst/>
                <a:gdLst>
                  <a:gd name="T0" fmla="*/ 82 w 82"/>
                  <a:gd name="T1" fmla="*/ 0 h 82"/>
                  <a:gd name="T2" fmla="*/ 82 w 82"/>
                  <a:gd name="T3" fmla="*/ 20 h 82"/>
                  <a:gd name="T4" fmla="*/ 0 w 82"/>
                  <a:gd name="T5" fmla="*/ 82 h 82"/>
                  <a:gd name="T6" fmla="*/ 0 w 82"/>
                  <a:gd name="T7" fmla="*/ 54 h 82"/>
                  <a:gd name="T8" fmla="*/ 82 w 82"/>
                  <a:gd name="T9" fmla="*/ 0 h 82"/>
                </a:gdLst>
                <a:ahLst/>
                <a:cxnLst>
                  <a:cxn ang="0">
                    <a:pos x="T0" y="T1"/>
                  </a:cxn>
                  <a:cxn ang="0">
                    <a:pos x="T2" y="T3"/>
                  </a:cxn>
                  <a:cxn ang="0">
                    <a:pos x="T4" y="T5"/>
                  </a:cxn>
                  <a:cxn ang="0">
                    <a:pos x="T6" y="T7"/>
                  </a:cxn>
                  <a:cxn ang="0">
                    <a:pos x="T8" y="T9"/>
                  </a:cxn>
                </a:cxnLst>
                <a:rect l="0" t="0" r="r" b="b"/>
                <a:pathLst>
                  <a:path w="82" h="82">
                    <a:moveTo>
                      <a:pt x="82" y="0"/>
                    </a:moveTo>
                    <a:lnTo>
                      <a:pt x="82" y="20"/>
                    </a:lnTo>
                    <a:lnTo>
                      <a:pt x="0" y="82"/>
                    </a:lnTo>
                    <a:lnTo>
                      <a:pt x="0" y="54"/>
                    </a:lnTo>
                    <a:lnTo>
                      <a:pt x="82" y="0"/>
                    </a:lnTo>
                    <a:close/>
                  </a:path>
                </a:pathLst>
              </a:custGeom>
              <a:grpFill/>
              <a:ln>
                <a:noFill/>
              </a:ln>
            </p:spPr>
            <p:txBody>
              <a:bodyPr vert="horz" wrap="square" lIns="91440" tIns="45720" rIns="91440" bIns="45720" numCol="1" anchor="t" anchorCtr="0" compatLnSpc="1"/>
              <a:lstStyle/>
              <a:p>
                <a:endParaRPr lang="zh-CN" altLang="en-US"/>
              </a:p>
            </p:txBody>
          </p:sp>
          <p:sp>
            <p:nvSpPr>
              <p:cNvPr id="738" name="Freeform 1386"/>
              <p:cNvSpPr/>
              <p:nvPr/>
            </p:nvSpPr>
            <p:spPr bwMode="auto">
              <a:xfrm>
                <a:off x="5454" y="2173"/>
                <a:ext cx="20" cy="30"/>
              </a:xfrm>
              <a:custGeom>
                <a:avLst/>
                <a:gdLst>
                  <a:gd name="T0" fmla="*/ 20 w 20"/>
                  <a:gd name="T1" fmla="*/ 0 h 30"/>
                  <a:gd name="T2" fmla="*/ 20 w 20"/>
                  <a:gd name="T3" fmla="*/ 16 h 30"/>
                  <a:gd name="T4" fmla="*/ 0 w 20"/>
                  <a:gd name="T5" fmla="*/ 30 h 30"/>
                  <a:gd name="T6" fmla="*/ 0 w 20"/>
                  <a:gd name="T7" fmla="*/ 12 h 30"/>
                  <a:gd name="T8" fmla="*/ 20 w 20"/>
                  <a:gd name="T9" fmla="*/ 0 h 30"/>
                </a:gdLst>
                <a:ahLst/>
                <a:cxnLst>
                  <a:cxn ang="0">
                    <a:pos x="T0" y="T1"/>
                  </a:cxn>
                  <a:cxn ang="0">
                    <a:pos x="T2" y="T3"/>
                  </a:cxn>
                  <a:cxn ang="0">
                    <a:pos x="T4" y="T5"/>
                  </a:cxn>
                  <a:cxn ang="0">
                    <a:pos x="T6" y="T7"/>
                  </a:cxn>
                  <a:cxn ang="0">
                    <a:pos x="T8" y="T9"/>
                  </a:cxn>
                </a:cxnLst>
                <a:rect l="0" t="0" r="r" b="b"/>
                <a:pathLst>
                  <a:path w="20" h="30">
                    <a:moveTo>
                      <a:pt x="20" y="0"/>
                    </a:moveTo>
                    <a:lnTo>
                      <a:pt x="20" y="16"/>
                    </a:lnTo>
                    <a:lnTo>
                      <a:pt x="0" y="30"/>
                    </a:lnTo>
                    <a:lnTo>
                      <a:pt x="0" y="12"/>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739" name="Freeform 1387"/>
              <p:cNvSpPr/>
              <p:nvPr/>
            </p:nvSpPr>
            <p:spPr bwMode="auto">
              <a:xfrm>
                <a:off x="5392" y="2259"/>
                <a:ext cx="20" cy="38"/>
              </a:xfrm>
              <a:custGeom>
                <a:avLst/>
                <a:gdLst>
                  <a:gd name="T0" fmla="*/ 20 w 20"/>
                  <a:gd name="T1" fmla="*/ 0 h 38"/>
                  <a:gd name="T2" fmla="*/ 20 w 20"/>
                  <a:gd name="T3" fmla="*/ 22 h 38"/>
                  <a:gd name="T4" fmla="*/ 0 w 20"/>
                  <a:gd name="T5" fmla="*/ 38 h 38"/>
                  <a:gd name="T6" fmla="*/ 0 w 20"/>
                  <a:gd name="T7" fmla="*/ 14 h 38"/>
                  <a:gd name="T8" fmla="*/ 20 w 20"/>
                  <a:gd name="T9" fmla="*/ 0 h 38"/>
                </a:gdLst>
                <a:ahLst/>
                <a:cxnLst>
                  <a:cxn ang="0">
                    <a:pos x="T0" y="T1"/>
                  </a:cxn>
                  <a:cxn ang="0">
                    <a:pos x="T2" y="T3"/>
                  </a:cxn>
                  <a:cxn ang="0">
                    <a:pos x="T4" y="T5"/>
                  </a:cxn>
                  <a:cxn ang="0">
                    <a:pos x="T6" y="T7"/>
                  </a:cxn>
                  <a:cxn ang="0">
                    <a:pos x="T8" y="T9"/>
                  </a:cxn>
                </a:cxnLst>
                <a:rect l="0" t="0" r="r" b="b"/>
                <a:pathLst>
                  <a:path w="20" h="38">
                    <a:moveTo>
                      <a:pt x="20" y="0"/>
                    </a:moveTo>
                    <a:lnTo>
                      <a:pt x="20" y="22"/>
                    </a:lnTo>
                    <a:lnTo>
                      <a:pt x="0" y="38"/>
                    </a:lnTo>
                    <a:lnTo>
                      <a:pt x="0" y="14"/>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740" name="Freeform 1388"/>
              <p:cNvSpPr/>
              <p:nvPr/>
            </p:nvSpPr>
            <p:spPr bwMode="auto">
              <a:xfrm>
                <a:off x="5454" y="2215"/>
                <a:ext cx="20" cy="32"/>
              </a:xfrm>
              <a:custGeom>
                <a:avLst/>
                <a:gdLst>
                  <a:gd name="T0" fmla="*/ 20 w 20"/>
                  <a:gd name="T1" fmla="*/ 0 h 32"/>
                  <a:gd name="T2" fmla="*/ 20 w 20"/>
                  <a:gd name="T3" fmla="*/ 16 h 32"/>
                  <a:gd name="T4" fmla="*/ 0 w 20"/>
                  <a:gd name="T5" fmla="*/ 32 h 32"/>
                  <a:gd name="T6" fmla="*/ 0 w 20"/>
                  <a:gd name="T7" fmla="*/ 14 h 32"/>
                  <a:gd name="T8" fmla="*/ 20 w 20"/>
                  <a:gd name="T9" fmla="*/ 0 h 32"/>
                </a:gdLst>
                <a:ahLst/>
                <a:cxnLst>
                  <a:cxn ang="0">
                    <a:pos x="T0" y="T1"/>
                  </a:cxn>
                  <a:cxn ang="0">
                    <a:pos x="T2" y="T3"/>
                  </a:cxn>
                  <a:cxn ang="0">
                    <a:pos x="T4" y="T5"/>
                  </a:cxn>
                  <a:cxn ang="0">
                    <a:pos x="T6" y="T7"/>
                  </a:cxn>
                  <a:cxn ang="0">
                    <a:pos x="T8" y="T9"/>
                  </a:cxn>
                </a:cxnLst>
                <a:rect l="0" t="0" r="r" b="b"/>
                <a:pathLst>
                  <a:path w="20" h="32">
                    <a:moveTo>
                      <a:pt x="20" y="0"/>
                    </a:moveTo>
                    <a:lnTo>
                      <a:pt x="20" y="16"/>
                    </a:lnTo>
                    <a:lnTo>
                      <a:pt x="0" y="32"/>
                    </a:lnTo>
                    <a:lnTo>
                      <a:pt x="0" y="14"/>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741" name="Freeform 1389"/>
              <p:cNvSpPr/>
              <p:nvPr/>
            </p:nvSpPr>
            <p:spPr bwMode="auto">
              <a:xfrm>
                <a:off x="5320" y="2349"/>
                <a:ext cx="32" cy="56"/>
              </a:xfrm>
              <a:custGeom>
                <a:avLst/>
                <a:gdLst>
                  <a:gd name="T0" fmla="*/ 0 w 32"/>
                  <a:gd name="T1" fmla="*/ 26 h 56"/>
                  <a:gd name="T2" fmla="*/ 32 w 32"/>
                  <a:gd name="T3" fmla="*/ 0 h 56"/>
                  <a:gd name="T4" fmla="*/ 32 w 32"/>
                  <a:gd name="T5" fmla="*/ 28 h 56"/>
                  <a:gd name="T6" fmla="*/ 0 w 32"/>
                  <a:gd name="T7" fmla="*/ 56 h 56"/>
                  <a:gd name="T8" fmla="*/ 0 w 32"/>
                  <a:gd name="T9" fmla="*/ 26 h 56"/>
                </a:gdLst>
                <a:ahLst/>
                <a:cxnLst>
                  <a:cxn ang="0">
                    <a:pos x="T0" y="T1"/>
                  </a:cxn>
                  <a:cxn ang="0">
                    <a:pos x="T2" y="T3"/>
                  </a:cxn>
                  <a:cxn ang="0">
                    <a:pos x="T4" y="T5"/>
                  </a:cxn>
                  <a:cxn ang="0">
                    <a:pos x="T6" y="T7"/>
                  </a:cxn>
                  <a:cxn ang="0">
                    <a:pos x="T8" y="T9"/>
                  </a:cxn>
                </a:cxnLst>
                <a:rect l="0" t="0" r="r" b="b"/>
                <a:pathLst>
                  <a:path w="32" h="56">
                    <a:moveTo>
                      <a:pt x="0" y="26"/>
                    </a:moveTo>
                    <a:lnTo>
                      <a:pt x="32" y="0"/>
                    </a:lnTo>
                    <a:lnTo>
                      <a:pt x="32" y="28"/>
                    </a:lnTo>
                    <a:lnTo>
                      <a:pt x="0" y="56"/>
                    </a:lnTo>
                    <a:lnTo>
                      <a:pt x="0" y="26"/>
                    </a:lnTo>
                    <a:close/>
                  </a:path>
                </a:pathLst>
              </a:custGeom>
              <a:grpFill/>
              <a:ln>
                <a:noFill/>
              </a:ln>
            </p:spPr>
            <p:txBody>
              <a:bodyPr vert="horz" wrap="square" lIns="91440" tIns="45720" rIns="91440" bIns="45720" numCol="1" anchor="t" anchorCtr="0" compatLnSpc="1"/>
              <a:lstStyle/>
              <a:p>
                <a:endParaRPr lang="zh-CN" altLang="en-US"/>
              </a:p>
            </p:txBody>
          </p:sp>
          <p:sp>
            <p:nvSpPr>
              <p:cNvPr id="742" name="Freeform 1390"/>
              <p:cNvSpPr/>
              <p:nvPr/>
            </p:nvSpPr>
            <p:spPr bwMode="auto">
              <a:xfrm>
                <a:off x="5366" y="2293"/>
                <a:ext cx="58" cy="70"/>
              </a:xfrm>
              <a:custGeom>
                <a:avLst/>
                <a:gdLst>
                  <a:gd name="T0" fmla="*/ 58 w 58"/>
                  <a:gd name="T1" fmla="*/ 0 h 70"/>
                  <a:gd name="T2" fmla="*/ 58 w 58"/>
                  <a:gd name="T3" fmla="*/ 20 h 70"/>
                  <a:gd name="T4" fmla="*/ 0 w 58"/>
                  <a:gd name="T5" fmla="*/ 70 h 70"/>
                  <a:gd name="T6" fmla="*/ 0 w 58"/>
                  <a:gd name="T7" fmla="*/ 44 h 70"/>
                  <a:gd name="T8" fmla="*/ 58 w 58"/>
                  <a:gd name="T9" fmla="*/ 0 h 70"/>
                </a:gdLst>
                <a:ahLst/>
                <a:cxnLst>
                  <a:cxn ang="0">
                    <a:pos x="T0" y="T1"/>
                  </a:cxn>
                  <a:cxn ang="0">
                    <a:pos x="T2" y="T3"/>
                  </a:cxn>
                  <a:cxn ang="0">
                    <a:pos x="T4" y="T5"/>
                  </a:cxn>
                  <a:cxn ang="0">
                    <a:pos x="T6" y="T7"/>
                  </a:cxn>
                  <a:cxn ang="0">
                    <a:pos x="T8" y="T9"/>
                  </a:cxn>
                </a:cxnLst>
                <a:rect l="0" t="0" r="r" b="b"/>
                <a:pathLst>
                  <a:path w="58" h="70">
                    <a:moveTo>
                      <a:pt x="58" y="0"/>
                    </a:moveTo>
                    <a:lnTo>
                      <a:pt x="58" y="20"/>
                    </a:lnTo>
                    <a:lnTo>
                      <a:pt x="0" y="70"/>
                    </a:lnTo>
                    <a:lnTo>
                      <a:pt x="0" y="44"/>
                    </a:lnTo>
                    <a:lnTo>
                      <a:pt x="58" y="0"/>
                    </a:lnTo>
                    <a:close/>
                  </a:path>
                </a:pathLst>
              </a:custGeom>
              <a:grpFill/>
              <a:ln>
                <a:noFill/>
              </a:ln>
            </p:spPr>
            <p:txBody>
              <a:bodyPr vert="horz" wrap="square" lIns="91440" tIns="45720" rIns="91440" bIns="45720" numCol="1" anchor="t" anchorCtr="0" compatLnSpc="1"/>
              <a:lstStyle/>
              <a:p>
                <a:endParaRPr lang="zh-CN" altLang="en-US"/>
              </a:p>
            </p:txBody>
          </p:sp>
          <p:sp>
            <p:nvSpPr>
              <p:cNvPr id="743" name="Freeform 1391"/>
              <p:cNvSpPr/>
              <p:nvPr/>
            </p:nvSpPr>
            <p:spPr bwMode="auto">
              <a:xfrm>
                <a:off x="5440" y="2255"/>
                <a:ext cx="34" cy="46"/>
              </a:xfrm>
              <a:custGeom>
                <a:avLst/>
                <a:gdLst>
                  <a:gd name="T0" fmla="*/ 34 w 34"/>
                  <a:gd name="T1" fmla="*/ 0 h 46"/>
                  <a:gd name="T2" fmla="*/ 34 w 34"/>
                  <a:gd name="T3" fmla="*/ 14 h 46"/>
                  <a:gd name="T4" fmla="*/ 0 w 34"/>
                  <a:gd name="T5" fmla="*/ 46 h 46"/>
                  <a:gd name="T6" fmla="*/ 0 w 34"/>
                  <a:gd name="T7" fmla="*/ 26 h 46"/>
                  <a:gd name="T8" fmla="*/ 34 w 34"/>
                  <a:gd name="T9" fmla="*/ 0 h 46"/>
                </a:gdLst>
                <a:ahLst/>
                <a:cxnLst>
                  <a:cxn ang="0">
                    <a:pos x="T0" y="T1"/>
                  </a:cxn>
                  <a:cxn ang="0">
                    <a:pos x="T2" y="T3"/>
                  </a:cxn>
                  <a:cxn ang="0">
                    <a:pos x="T4" y="T5"/>
                  </a:cxn>
                  <a:cxn ang="0">
                    <a:pos x="T6" y="T7"/>
                  </a:cxn>
                  <a:cxn ang="0">
                    <a:pos x="T8" y="T9"/>
                  </a:cxn>
                </a:cxnLst>
                <a:rect l="0" t="0" r="r" b="b"/>
                <a:pathLst>
                  <a:path w="34" h="46">
                    <a:moveTo>
                      <a:pt x="34" y="0"/>
                    </a:moveTo>
                    <a:lnTo>
                      <a:pt x="34" y="14"/>
                    </a:lnTo>
                    <a:lnTo>
                      <a:pt x="0" y="46"/>
                    </a:lnTo>
                    <a:lnTo>
                      <a:pt x="0" y="26"/>
                    </a:lnTo>
                    <a:lnTo>
                      <a:pt x="34" y="0"/>
                    </a:lnTo>
                    <a:close/>
                  </a:path>
                </a:pathLst>
              </a:custGeom>
              <a:grpFill/>
              <a:ln>
                <a:noFill/>
              </a:ln>
            </p:spPr>
            <p:txBody>
              <a:bodyPr vert="horz" wrap="square" lIns="91440" tIns="45720" rIns="91440" bIns="45720" numCol="1" anchor="t" anchorCtr="0" compatLnSpc="1"/>
              <a:lstStyle/>
              <a:p>
                <a:endParaRPr lang="zh-CN" altLang="en-US"/>
              </a:p>
            </p:txBody>
          </p:sp>
          <p:sp>
            <p:nvSpPr>
              <p:cNvPr id="744" name="Freeform 1392"/>
              <p:cNvSpPr/>
              <p:nvPr/>
            </p:nvSpPr>
            <p:spPr bwMode="auto">
              <a:xfrm>
                <a:off x="5320" y="2409"/>
                <a:ext cx="16" cy="46"/>
              </a:xfrm>
              <a:custGeom>
                <a:avLst/>
                <a:gdLst>
                  <a:gd name="T0" fmla="*/ 0 w 16"/>
                  <a:gd name="T1" fmla="*/ 14 h 46"/>
                  <a:gd name="T2" fmla="*/ 16 w 16"/>
                  <a:gd name="T3" fmla="*/ 0 h 46"/>
                  <a:gd name="T4" fmla="*/ 16 w 16"/>
                  <a:gd name="T5" fmla="*/ 30 h 46"/>
                  <a:gd name="T6" fmla="*/ 0 w 16"/>
                  <a:gd name="T7" fmla="*/ 46 h 46"/>
                  <a:gd name="T8" fmla="*/ 0 w 16"/>
                  <a:gd name="T9" fmla="*/ 14 h 46"/>
                </a:gdLst>
                <a:ahLst/>
                <a:cxnLst>
                  <a:cxn ang="0">
                    <a:pos x="T0" y="T1"/>
                  </a:cxn>
                  <a:cxn ang="0">
                    <a:pos x="T2" y="T3"/>
                  </a:cxn>
                  <a:cxn ang="0">
                    <a:pos x="T4" y="T5"/>
                  </a:cxn>
                  <a:cxn ang="0">
                    <a:pos x="T6" y="T7"/>
                  </a:cxn>
                  <a:cxn ang="0">
                    <a:pos x="T8" y="T9"/>
                  </a:cxn>
                </a:cxnLst>
                <a:rect l="0" t="0" r="r" b="b"/>
                <a:pathLst>
                  <a:path w="16" h="46">
                    <a:moveTo>
                      <a:pt x="0" y="14"/>
                    </a:moveTo>
                    <a:lnTo>
                      <a:pt x="16" y="0"/>
                    </a:lnTo>
                    <a:lnTo>
                      <a:pt x="16" y="30"/>
                    </a:lnTo>
                    <a:lnTo>
                      <a:pt x="0" y="46"/>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745" name="Freeform 1393"/>
              <p:cNvSpPr/>
              <p:nvPr/>
            </p:nvSpPr>
            <p:spPr bwMode="auto">
              <a:xfrm>
                <a:off x="5352" y="2351"/>
                <a:ext cx="54" cy="74"/>
              </a:xfrm>
              <a:custGeom>
                <a:avLst/>
                <a:gdLst>
                  <a:gd name="T0" fmla="*/ 54 w 54"/>
                  <a:gd name="T1" fmla="*/ 0 h 74"/>
                  <a:gd name="T2" fmla="*/ 54 w 54"/>
                  <a:gd name="T3" fmla="*/ 22 h 74"/>
                  <a:gd name="T4" fmla="*/ 0 w 54"/>
                  <a:gd name="T5" fmla="*/ 74 h 74"/>
                  <a:gd name="T6" fmla="*/ 0 w 54"/>
                  <a:gd name="T7" fmla="*/ 46 h 74"/>
                  <a:gd name="T8" fmla="*/ 54 w 54"/>
                  <a:gd name="T9" fmla="*/ 0 h 74"/>
                </a:gdLst>
                <a:ahLst/>
                <a:cxnLst>
                  <a:cxn ang="0">
                    <a:pos x="T0" y="T1"/>
                  </a:cxn>
                  <a:cxn ang="0">
                    <a:pos x="T2" y="T3"/>
                  </a:cxn>
                  <a:cxn ang="0">
                    <a:pos x="T4" y="T5"/>
                  </a:cxn>
                  <a:cxn ang="0">
                    <a:pos x="T6" y="T7"/>
                  </a:cxn>
                  <a:cxn ang="0">
                    <a:pos x="T8" y="T9"/>
                  </a:cxn>
                </a:cxnLst>
                <a:rect l="0" t="0" r="r" b="b"/>
                <a:pathLst>
                  <a:path w="54" h="74">
                    <a:moveTo>
                      <a:pt x="54" y="0"/>
                    </a:moveTo>
                    <a:lnTo>
                      <a:pt x="54" y="22"/>
                    </a:lnTo>
                    <a:lnTo>
                      <a:pt x="0" y="74"/>
                    </a:lnTo>
                    <a:lnTo>
                      <a:pt x="0" y="46"/>
                    </a:lnTo>
                    <a:lnTo>
                      <a:pt x="54" y="0"/>
                    </a:lnTo>
                    <a:close/>
                  </a:path>
                </a:pathLst>
              </a:custGeom>
              <a:grpFill/>
              <a:ln>
                <a:noFill/>
              </a:ln>
            </p:spPr>
            <p:txBody>
              <a:bodyPr vert="horz" wrap="square" lIns="91440" tIns="45720" rIns="91440" bIns="45720" numCol="1" anchor="t" anchorCtr="0" compatLnSpc="1"/>
              <a:lstStyle/>
              <a:p>
                <a:endParaRPr lang="zh-CN" altLang="en-US"/>
              </a:p>
            </p:txBody>
          </p:sp>
          <p:sp>
            <p:nvSpPr>
              <p:cNvPr id="746" name="Freeform 1394"/>
              <p:cNvSpPr/>
              <p:nvPr/>
            </p:nvSpPr>
            <p:spPr bwMode="auto">
              <a:xfrm>
                <a:off x="5422" y="2295"/>
                <a:ext cx="52" cy="64"/>
              </a:xfrm>
              <a:custGeom>
                <a:avLst/>
                <a:gdLst>
                  <a:gd name="T0" fmla="*/ 52 w 52"/>
                  <a:gd name="T1" fmla="*/ 0 h 64"/>
                  <a:gd name="T2" fmla="*/ 52 w 52"/>
                  <a:gd name="T3" fmla="*/ 16 h 64"/>
                  <a:gd name="T4" fmla="*/ 0 w 52"/>
                  <a:gd name="T5" fmla="*/ 64 h 64"/>
                  <a:gd name="T6" fmla="*/ 0 w 52"/>
                  <a:gd name="T7" fmla="*/ 44 h 64"/>
                  <a:gd name="T8" fmla="*/ 52 w 52"/>
                  <a:gd name="T9" fmla="*/ 0 h 64"/>
                </a:gdLst>
                <a:ahLst/>
                <a:cxnLst>
                  <a:cxn ang="0">
                    <a:pos x="T0" y="T1"/>
                  </a:cxn>
                  <a:cxn ang="0">
                    <a:pos x="T2" y="T3"/>
                  </a:cxn>
                  <a:cxn ang="0">
                    <a:pos x="T4" y="T5"/>
                  </a:cxn>
                  <a:cxn ang="0">
                    <a:pos x="T6" y="T7"/>
                  </a:cxn>
                  <a:cxn ang="0">
                    <a:pos x="T8" y="T9"/>
                  </a:cxn>
                </a:cxnLst>
                <a:rect l="0" t="0" r="r" b="b"/>
                <a:pathLst>
                  <a:path w="52" h="64">
                    <a:moveTo>
                      <a:pt x="52" y="0"/>
                    </a:moveTo>
                    <a:lnTo>
                      <a:pt x="52" y="16"/>
                    </a:lnTo>
                    <a:lnTo>
                      <a:pt x="0" y="64"/>
                    </a:lnTo>
                    <a:lnTo>
                      <a:pt x="0" y="44"/>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747" name="Freeform 1395"/>
              <p:cNvSpPr/>
              <p:nvPr/>
            </p:nvSpPr>
            <p:spPr bwMode="auto">
              <a:xfrm>
                <a:off x="5320" y="2443"/>
                <a:ext cx="38" cy="64"/>
              </a:xfrm>
              <a:custGeom>
                <a:avLst/>
                <a:gdLst>
                  <a:gd name="T0" fmla="*/ 0 w 38"/>
                  <a:gd name="T1" fmla="*/ 34 h 64"/>
                  <a:gd name="T2" fmla="*/ 38 w 38"/>
                  <a:gd name="T3" fmla="*/ 0 h 64"/>
                  <a:gd name="T4" fmla="*/ 38 w 38"/>
                  <a:gd name="T5" fmla="*/ 28 h 64"/>
                  <a:gd name="T6" fmla="*/ 0 w 38"/>
                  <a:gd name="T7" fmla="*/ 64 h 64"/>
                  <a:gd name="T8" fmla="*/ 0 w 38"/>
                  <a:gd name="T9" fmla="*/ 34 h 64"/>
                </a:gdLst>
                <a:ahLst/>
                <a:cxnLst>
                  <a:cxn ang="0">
                    <a:pos x="T0" y="T1"/>
                  </a:cxn>
                  <a:cxn ang="0">
                    <a:pos x="T2" y="T3"/>
                  </a:cxn>
                  <a:cxn ang="0">
                    <a:pos x="T4" y="T5"/>
                  </a:cxn>
                  <a:cxn ang="0">
                    <a:pos x="T6" y="T7"/>
                  </a:cxn>
                  <a:cxn ang="0">
                    <a:pos x="T8" y="T9"/>
                  </a:cxn>
                </a:cxnLst>
                <a:rect l="0" t="0" r="r" b="b"/>
                <a:pathLst>
                  <a:path w="38" h="64">
                    <a:moveTo>
                      <a:pt x="0" y="34"/>
                    </a:moveTo>
                    <a:lnTo>
                      <a:pt x="38" y="0"/>
                    </a:lnTo>
                    <a:lnTo>
                      <a:pt x="38" y="28"/>
                    </a:lnTo>
                    <a:lnTo>
                      <a:pt x="0" y="64"/>
                    </a:lnTo>
                    <a:lnTo>
                      <a:pt x="0" y="34"/>
                    </a:lnTo>
                    <a:close/>
                  </a:path>
                </a:pathLst>
              </a:custGeom>
              <a:grpFill/>
              <a:ln>
                <a:noFill/>
              </a:ln>
            </p:spPr>
            <p:txBody>
              <a:bodyPr vert="horz" wrap="square" lIns="91440" tIns="45720" rIns="91440" bIns="45720" numCol="1" anchor="t" anchorCtr="0" compatLnSpc="1"/>
              <a:lstStyle/>
              <a:p>
                <a:endParaRPr lang="zh-CN" altLang="en-US"/>
              </a:p>
            </p:txBody>
          </p:sp>
          <p:sp>
            <p:nvSpPr>
              <p:cNvPr id="748" name="Freeform 1396"/>
              <p:cNvSpPr/>
              <p:nvPr/>
            </p:nvSpPr>
            <p:spPr bwMode="auto">
              <a:xfrm>
                <a:off x="5372" y="2415"/>
                <a:ext cx="16" cy="40"/>
              </a:xfrm>
              <a:custGeom>
                <a:avLst/>
                <a:gdLst>
                  <a:gd name="T0" fmla="*/ 0 w 16"/>
                  <a:gd name="T1" fmla="*/ 14 h 40"/>
                  <a:gd name="T2" fmla="*/ 16 w 16"/>
                  <a:gd name="T3" fmla="*/ 0 h 40"/>
                  <a:gd name="T4" fmla="*/ 16 w 16"/>
                  <a:gd name="T5" fmla="*/ 24 h 40"/>
                  <a:gd name="T6" fmla="*/ 0 w 16"/>
                  <a:gd name="T7" fmla="*/ 40 h 40"/>
                  <a:gd name="T8" fmla="*/ 0 w 16"/>
                  <a:gd name="T9" fmla="*/ 14 h 40"/>
                </a:gdLst>
                <a:ahLst/>
                <a:cxnLst>
                  <a:cxn ang="0">
                    <a:pos x="T0" y="T1"/>
                  </a:cxn>
                  <a:cxn ang="0">
                    <a:pos x="T2" y="T3"/>
                  </a:cxn>
                  <a:cxn ang="0">
                    <a:pos x="T4" y="T5"/>
                  </a:cxn>
                  <a:cxn ang="0">
                    <a:pos x="T6" y="T7"/>
                  </a:cxn>
                  <a:cxn ang="0">
                    <a:pos x="T8" y="T9"/>
                  </a:cxn>
                </a:cxnLst>
                <a:rect l="0" t="0" r="r" b="b"/>
                <a:pathLst>
                  <a:path w="16" h="40">
                    <a:moveTo>
                      <a:pt x="0" y="14"/>
                    </a:moveTo>
                    <a:lnTo>
                      <a:pt x="16" y="0"/>
                    </a:lnTo>
                    <a:lnTo>
                      <a:pt x="16" y="24"/>
                    </a:lnTo>
                    <a:lnTo>
                      <a:pt x="0" y="40"/>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749" name="Freeform 1397"/>
              <p:cNvSpPr/>
              <p:nvPr/>
            </p:nvSpPr>
            <p:spPr bwMode="auto">
              <a:xfrm>
                <a:off x="5402" y="2375"/>
                <a:ext cx="30" cy="50"/>
              </a:xfrm>
              <a:custGeom>
                <a:avLst/>
                <a:gdLst>
                  <a:gd name="T0" fmla="*/ 30 w 30"/>
                  <a:gd name="T1" fmla="*/ 0 h 50"/>
                  <a:gd name="T2" fmla="*/ 30 w 30"/>
                  <a:gd name="T3" fmla="*/ 20 h 50"/>
                  <a:gd name="T4" fmla="*/ 0 w 30"/>
                  <a:gd name="T5" fmla="*/ 50 h 50"/>
                  <a:gd name="T6" fmla="*/ 0 w 30"/>
                  <a:gd name="T7" fmla="*/ 26 h 50"/>
                  <a:gd name="T8" fmla="*/ 30 w 30"/>
                  <a:gd name="T9" fmla="*/ 0 h 50"/>
                </a:gdLst>
                <a:ahLst/>
                <a:cxnLst>
                  <a:cxn ang="0">
                    <a:pos x="T0" y="T1"/>
                  </a:cxn>
                  <a:cxn ang="0">
                    <a:pos x="T2" y="T3"/>
                  </a:cxn>
                  <a:cxn ang="0">
                    <a:pos x="T4" y="T5"/>
                  </a:cxn>
                  <a:cxn ang="0">
                    <a:pos x="T6" y="T7"/>
                  </a:cxn>
                  <a:cxn ang="0">
                    <a:pos x="T8" y="T9"/>
                  </a:cxn>
                </a:cxnLst>
                <a:rect l="0" t="0" r="r" b="b"/>
                <a:pathLst>
                  <a:path w="30" h="50">
                    <a:moveTo>
                      <a:pt x="30" y="0"/>
                    </a:moveTo>
                    <a:lnTo>
                      <a:pt x="30" y="20"/>
                    </a:lnTo>
                    <a:lnTo>
                      <a:pt x="0" y="50"/>
                    </a:lnTo>
                    <a:lnTo>
                      <a:pt x="0" y="26"/>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750" name="Freeform 1398"/>
              <p:cNvSpPr/>
              <p:nvPr/>
            </p:nvSpPr>
            <p:spPr bwMode="auto">
              <a:xfrm>
                <a:off x="5446" y="2337"/>
                <a:ext cx="28" cy="44"/>
              </a:xfrm>
              <a:custGeom>
                <a:avLst/>
                <a:gdLst>
                  <a:gd name="T0" fmla="*/ 28 w 28"/>
                  <a:gd name="T1" fmla="*/ 0 h 44"/>
                  <a:gd name="T2" fmla="*/ 28 w 28"/>
                  <a:gd name="T3" fmla="*/ 16 h 44"/>
                  <a:gd name="T4" fmla="*/ 0 w 28"/>
                  <a:gd name="T5" fmla="*/ 44 h 44"/>
                  <a:gd name="T6" fmla="*/ 0 w 28"/>
                  <a:gd name="T7" fmla="*/ 24 h 44"/>
                  <a:gd name="T8" fmla="*/ 28 w 28"/>
                  <a:gd name="T9" fmla="*/ 0 h 44"/>
                </a:gdLst>
                <a:ahLst/>
                <a:cxnLst>
                  <a:cxn ang="0">
                    <a:pos x="T0" y="T1"/>
                  </a:cxn>
                  <a:cxn ang="0">
                    <a:pos x="T2" y="T3"/>
                  </a:cxn>
                  <a:cxn ang="0">
                    <a:pos x="T4" y="T5"/>
                  </a:cxn>
                  <a:cxn ang="0">
                    <a:pos x="T6" y="T7"/>
                  </a:cxn>
                  <a:cxn ang="0">
                    <a:pos x="T8" y="T9"/>
                  </a:cxn>
                </a:cxnLst>
                <a:rect l="0" t="0" r="r" b="b"/>
                <a:pathLst>
                  <a:path w="28" h="44">
                    <a:moveTo>
                      <a:pt x="28" y="0"/>
                    </a:moveTo>
                    <a:lnTo>
                      <a:pt x="28" y="16"/>
                    </a:lnTo>
                    <a:lnTo>
                      <a:pt x="0" y="44"/>
                    </a:lnTo>
                    <a:lnTo>
                      <a:pt x="0" y="24"/>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751" name="Freeform 1399"/>
              <p:cNvSpPr/>
              <p:nvPr/>
            </p:nvSpPr>
            <p:spPr bwMode="auto">
              <a:xfrm>
                <a:off x="5320" y="2499"/>
                <a:ext cx="26" cy="58"/>
              </a:xfrm>
              <a:custGeom>
                <a:avLst/>
                <a:gdLst>
                  <a:gd name="T0" fmla="*/ 0 w 26"/>
                  <a:gd name="T1" fmla="*/ 26 h 58"/>
                  <a:gd name="T2" fmla="*/ 26 w 26"/>
                  <a:gd name="T3" fmla="*/ 0 h 58"/>
                  <a:gd name="T4" fmla="*/ 26 w 26"/>
                  <a:gd name="T5" fmla="*/ 30 h 58"/>
                  <a:gd name="T6" fmla="*/ 0 w 26"/>
                  <a:gd name="T7" fmla="*/ 58 h 58"/>
                  <a:gd name="T8" fmla="*/ 0 w 26"/>
                  <a:gd name="T9" fmla="*/ 26 h 58"/>
                </a:gdLst>
                <a:ahLst/>
                <a:cxnLst>
                  <a:cxn ang="0">
                    <a:pos x="T0" y="T1"/>
                  </a:cxn>
                  <a:cxn ang="0">
                    <a:pos x="T2" y="T3"/>
                  </a:cxn>
                  <a:cxn ang="0">
                    <a:pos x="T4" y="T5"/>
                  </a:cxn>
                  <a:cxn ang="0">
                    <a:pos x="T6" y="T7"/>
                  </a:cxn>
                  <a:cxn ang="0">
                    <a:pos x="T8" y="T9"/>
                  </a:cxn>
                </a:cxnLst>
                <a:rect l="0" t="0" r="r" b="b"/>
                <a:pathLst>
                  <a:path w="26" h="58">
                    <a:moveTo>
                      <a:pt x="0" y="26"/>
                    </a:moveTo>
                    <a:lnTo>
                      <a:pt x="26" y="0"/>
                    </a:lnTo>
                    <a:lnTo>
                      <a:pt x="26" y="30"/>
                    </a:lnTo>
                    <a:lnTo>
                      <a:pt x="0" y="58"/>
                    </a:lnTo>
                    <a:lnTo>
                      <a:pt x="0" y="26"/>
                    </a:lnTo>
                    <a:close/>
                  </a:path>
                </a:pathLst>
              </a:custGeom>
              <a:grpFill/>
              <a:ln>
                <a:noFill/>
              </a:ln>
            </p:spPr>
            <p:txBody>
              <a:bodyPr vert="horz" wrap="square" lIns="91440" tIns="45720" rIns="91440" bIns="45720" numCol="1" anchor="t" anchorCtr="0" compatLnSpc="1"/>
              <a:lstStyle/>
              <a:p>
                <a:endParaRPr lang="zh-CN" altLang="en-US"/>
              </a:p>
            </p:txBody>
          </p:sp>
          <p:sp>
            <p:nvSpPr>
              <p:cNvPr id="752" name="Freeform 1400"/>
              <p:cNvSpPr/>
              <p:nvPr/>
            </p:nvSpPr>
            <p:spPr bwMode="auto">
              <a:xfrm>
                <a:off x="5362" y="2429"/>
                <a:ext cx="56" cy="82"/>
              </a:xfrm>
              <a:custGeom>
                <a:avLst/>
                <a:gdLst>
                  <a:gd name="T0" fmla="*/ 56 w 56"/>
                  <a:gd name="T1" fmla="*/ 0 h 82"/>
                  <a:gd name="T2" fmla="*/ 56 w 56"/>
                  <a:gd name="T3" fmla="*/ 22 h 82"/>
                  <a:gd name="T4" fmla="*/ 0 w 56"/>
                  <a:gd name="T5" fmla="*/ 82 h 82"/>
                  <a:gd name="T6" fmla="*/ 0 w 56"/>
                  <a:gd name="T7" fmla="*/ 56 h 82"/>
                  <a:gd name="T8" fmla="*/ 56 w 56"/>
                  <a:gd name="T9" fmla="*/ 0 h 82"/>
                </a:gdLst>
                <a:ahLst/>
                <a:cxnLst>
                  <a:cxn ang="0">
                    <a:pos x="T0" y="T1"/>
                  </a:cxn>
                  <a:cxn ang="0">
                    <a:pos x="T2" y="T3"/>
                  </a:cxn>
                  <a:cxn ang="0">
                    <a:pos x="T4" y="T5"/>
                  </a:cxn>
                  <a:cxn ang="0">
                    <a:pos x="T6" y="T7"/>
                  </a:cxn>
                  <a:cxn ang="0">
                    <a:pos x="T8" y="T9"/>
                  </a:cxn>
                </a:cxnLst>
                <a:rect l="0" t="0" r="r" b="b"/>
                <a:pathLst>
                  <a:path w="56" h="82">
                    <a:moveTo>
                      <a:pt x="56" y="0"/>
                    </a:moveTo>
                    <a:lnTo>
                      <a:pt x="56" y="22"/>
                    </a:lnTo>
                    <a:lnTo>
                      <a:pt x="0" y="82"/>
                    </a:lnTo>
                    <a:lnTo>
                      <a:pt x="0" y="56"/>
                    </a:lnTo>
                    <a:lnTo>
                      <a:pt x="56" y="0"/>
                    </a:lnTo>
                    <a:close/>
                  </a:path>
                </a:pathLst>
              </a:custGeom>
              <a:grpFill/>
              <a:ln>
                <a:noFill/>
              </a:ln>
            </p:spPr>
            <p:txBody>
              <a:bodyPr vert="horz" wrap="square" lIns="91440" tIns="45720" rIns="91440" bIns="45720" numCol="1" anchor="t" anchorCtr="0" compatLnSpc="1"/>
              <a:lstStyle/>
              <a:p>
                <a:endParaRPr lang="zh-CN" altLang="en-US"/>
              </a:p>
            </p:txBody>
          </p:sp>
          <p:sp>
            <p:nvSpPr>
              <p:cNvPr id="753" name="Freeform 1401"/>
              <p:cNvSpPr/>
              <p:nvPr/>
            </p:nvSpPr>
            <p:spPr bwMode="auto">
              <a:xfrm>
                <a:off x="5434" y="2375"/>
                <a:ext cx="40" cy="60"/>
              </a:xfrm>
              <a:custGeom>
                <a:avLst/>
                <a:gdLst>
                  <a:gd name="T0" fmla="*/ 40 w 40"/>
                  <a:gd name="T1" fmla="*/ 0 h 60"/>
                  <a:gd name="T2" fmla="*/ 40 w 40"/>
                  <a:gd name="T3" fmla="*/ 16 h 60"/>
                  <a:gd name="T4" fmla="*/ 0 w 40"/>
                  <a:gd name="T5" fmla="*/ 60 h 60"/>
                  <a:gd name="T6" fmla="*/ 0 w 40"/>
                  <a:gd name="T7" fmla="*/ 40 h 60"/>
                  <a:gd name="T8" fmla="*/ 40 w 40"/>
                  <a:gd name="T9" fmla="*/ 0 h 60"/>
                </a:gdLst>
                <a:ahLst/>
                <a:cxnLst>
                  <a:cxn ang="0">
                    <a:pos x="T0" y="T1"/>
                  </a:cxn>
                  <a:cxn ang="0">
                    <a:pos x="T2" y="T3"/>
                  </a:cxn>
                  <a:cxn ang="0">
                    <a:pos x="T4" y="T5"/>
                  </a:cxn>
                  <a:cxn ang="0">
                    <a:pos x="T6" y="T7"/>
                  </a:cxn>
                  <a:cxn ang="0">
                    <a:pos x="T8" y="T9"/>
                  </a:cxn>
                </a:cxnLst>
                <a:rect l="0" t="0" r="r" b="b"/>
                <a:pathLst>
                  <a:path w="40" h="60">
                    <a:moveTo>
                      <a:pt x="40" y="0"/>
                    </a:moveTo>
                    <a:lnTo>
                      <a:pt x="40" y="16"/>
                    </a:lnTo>
                    <a:lnTo>
                      <a:pt x="0" y="60"/>
                    </a:lnTo>
                    <a:lnTo>
                      <a:pt x="0" y="40"/>
                    </a:lnTo>
                    <a:lnTo>
                      <a:pt x="40" y="0"/>
                    </a:lnTo>
                    <a:close/>
                  </a:path>
                </a:pathLst>
              </a:custGeom>
              <a:grpFill/>
              <a:ln>
                <a:noFill/>
              </a:ln>
            </p:spPr>
            <p:txBody>
              <a:bodyPr vert="horz" wrap="square" lIns="91440" tIns="45720" rIns="91440" bIns="45720" numCol="1" anchor="t" anchorCtr="0" compatLnSpc="1"/>
              <a:lstStyle/>
              <a:p>
                <a:endParaRPr lang="zh-CN" altLang="en-US"/>
              </a:p>
            </p:txBody>
          </p:sp>
          <p:sp>
            <p:nvSpPr>
              <p:cNvPr id="754" name="Freeform 1402"/>
              <p:cNvSpPr/>
              <p:nvPr/>
            </p:nvSpPr>
            <p:spPr bwMode="auto">
              <a:xfrm>
                <a:off x="5320" y="2489"/>
                <a:ext cx="84" cy="118"/>
              </a:xfrm>
              <a:custGeom>
                <a:avLst/>
                <a:gdLst>
                  <a:gd name="T0" fmla="*/ 0 w 84"/>
                  <a:gd name="T1" fmla="*/ 86 h 118"/>
                  <a:gd name="T2" fmla="*/ 84 w 84"/>
                  <a:gd name="T3" fmla="*/ 0 h 118"/>
                  <a:gd name="T4" fmla="*/ 84 w 84"/>
                  <a:gd name="T5" fmla="*/ 22 h 118"/>
                  <a:gd name="T6" fmla="*/ 0 w 84"/>
                  <a:gd name="T7" fmla="*/ 118 h 118"/>
                  <a:gd name="T8" fmla="*/ 0 w 84"/>
                  <a:gd name="T9" fmla="*/ 86 h 118"/>
                </a:gdLst>
                <a:ahLst/>
                <a:cxnLst>
                  <a:cxn ang="0">
                    <a:pos x="T0" y="T1"/>
                  </a:cxn>
                  <a:cxn ang="0">
                    <a:pos x="T2" y="T3"/>
                  </a:cxn>
                  <a:cxn ang="0">
                    <a:pos x="T4" y="T5"/>
                  </a:cxn>
                  <a:cxn ang="0">
                    <a:pos x="T6" y="T7"/>
                  </a:cxn>
                  <a:cxn ang="0">
                    <a:pos x="T8" y="T9"/>
                  </a:cxn>
                </a:cxnLst>
                <a:rect l="0" t="0" r="r" b="b"/>
                <a:pathLst>
                  <a:path w="84" h="118">
                    <a:moveTo>
                      <a:pt x="0" y="86"/>
                    </a:moveTo>
                    <a:lnTo>
                      <a:pt x="84" y="0"/>
                    </a:lnTo>
                    <a:lnTo>
                      <a:pt x="84" y="22"/>
                    </a:lnTo>
                    <a:lnTo>
                      <a:pt x="0" y="118"/>
                    </a:lnTo>
                    <a:lnTo>
                      <a:pt x="0" y="86"/>
                    </a:lnTo>
                    <a:close/>
                  </a:path>
                </a:pathLst>
              </a:custGeom>
              <a:grpFill/>
              <a:ln>
                <a:noFill/>
              </a:ln>
            </p:spPr>
            <p:txBody>
              <a:bodyPr vert="horz" wrap="square" lIns="91440" tIns="45720" rIns="91440" bIns="45720" numCol="1" anchor="t" anchorCtr="0" compatLnSpc="1"/>
              <a:lstStyle/>
              <a:p>
                <a:endParaRPr lang="zh-CN" altLang="en-US"/>
              </a:p>
            </p:txBody>
          </p:sp>
          <p:sp>
            <p:nvSpPr>
              <p:cNvPr id="755" name="Freeform 1403"/>
              <p:cNvSpPr/>
              <p:nvPr/>
            </p:nvSpPr>
            <p:spPr bwMode="auto">
              <a:xfrm>
                <a:off x="5418" y="2445"/>
                <a:ext cx="28" cy="50"/>
              </a:xfrm>
              <a:custGeom>
                <a:avLst/>
                <a:gdLst>
                  <a:gd name="T0" fmla="*/ 0 w 28"/>
                  <a:gd name="T1" fmla="*/ 28 h 50"/>
                  <a:gd name="T2" fmla="*/ 28 w 28"/>
                  <a:gd name="T3" fmla="*/ 0 h 50"/>
                  <a:gd name="T4" fmla="*/ 28 w 28"/>
                  <a:gd name="T5" fmla="*/ 18 h 50"/>
                  <a:gd name="T6" fmla="*/ 0 w 28"/>
                  <a:gd name="T7" fmla="*/ 50 h 50"/>
                  <a:gd name="T8" fmla="*/ 0 w 28"/>
                  <a:gd name="T9" fmla="*/ 28 h 50"/>
                </a:gdLst>
                <a:ahLst/>
                <a:cxnLst>
                  <a:cxn ang="0">
                    <a:pos x="T0" y="T1"/>
                  </a:cxn>
                  <a:cxn ang="0">
                    <a:pos x="T2" y="T3"/>
                  </a:cxn>
                  <a:cxn ang="0">
                    <a:pos x="T4" y="T5"/>
                  </a:cxn>
                  <a:cxn ang="0">
                    <a:pos x="T6" y="T7"/>
                  </a:cxn>
                  <a:cxn ang="0">
                    <a:pos x="T8" y="T9"/>
                  </a:cxn>
                </a:cxnLst>
                <a:rect l="0" t="0" r="r" b="b"/>
                <a:pathLst>
                  <a:path w="28" h="50">
                    <a:moveTo>
                      <a:pt x="0" y="28"/>
                    </a:moveTo>
                    <a:lnTo>
                      <a:pt x="28" y="0"/>
                    </a:lnTo>
                    <a:lnTo>
                      <a:pt x="28" y="18"/>
                    </a:lnTo>
                    <a:lnTo>
                      <a:pt x="0" y="50"/>
                    </a:lnTo>
                    <a:lnTo>
                      <a:pt x="0" y="28"/>
                    </a:lnTo>
                    <a:close/>
                  </a:path>
                </a:pathLst>
              </a:custGeom>
              <a:grpFill/>
              <a:ln>
                <a:noFill/>
              </a:ln>
            </p:spPr>
            <p:txBody>
              <a:bodyPr vert="horz" wrap="square" lIns="91440" tIns="45720" rIns="91440" bIns="45720" numCol="1" anchor="t" anchorCtr="0" compatLnSpc="1"/>
              <a:lstStyle/>
              <a:p>
                <a:endParaRPr lang="zh-CN" altLang="en-US"/>
              </a:p>
            </p:txBody>
          </p:sp>
          <p:sp>
            <p:nvSpPr>
              <p:cNvPr id="756" name="Freeform 1404"/>
              <p:cNvSpPr/>
              <p:nvPr/>
            </p:nvSpPr>
            <p:spPr bwMode="auto">
              <a:xfrm>
                <a:off x="5462" y="2417"/>
                <a:ext cx="12" cy="30"/>
              </a:xfrm>
              <a:custGeom>
                <a:avLst/>
                <a:gdLst>
                  <a:gd name="T0" fmla="*/ 12 w 12"/>
                  <a:gd name="T1" fmla="*/ 0 h 30"/>
                  <a:gd name="T2" fmla="*/ 12 w 12"/>
                  <a:gd name="T3" fmla="*/ 16 h 30"/>
                  <a:gd name="T4" fmla="*/ 0 w 12"/>
                  <a:gd name="T5" fmla="*/ 30 h 30"/>
                  <a:gd name="T6" fmla="*/ 0 w 12"/>
                  <a:gd name="T7" fmla="*/ 12 h 30"/>
                  <a:gd name="T8" fmla="*/ 12 w 12"/>
                  <a:gd name="T9" fmla="*/ 0 h 30"/>
                </a:gdLst>
                <a:ahLst/>
                <a:cxnLst>
                  <a:cxn ang="0">
                    <a:pos x="T0" y="T1"/>
                  </a:cxn>
                  <a:cxn ang="0">
                    <a:pos x="T2" y="T3"/>
                  </a:cxn>
                  <a:cxn ang="0">
                    <a:pos x="T4" y="T5"/>
                  </a:cxn>
                  <a:cxn ang="0">
                    <a:pos x="T6" y="T7"/>
                  </a:cxn>
                  <a:cxn ang="0">
                    <a:pos x="T8" y="T9"/>
                  </a:cxn>
                </a:cxnLst>
                <a:rect l="0" t="0" r="r" b="b"/>
                <a:pathLst>
                  <a:path w="12" h="30">
                    <a:moveTo>
                      <a:pt x="12" y="0"/>
                    </a:moveTo>
                    <a:lnTo>
                      <a:pt x="12" y="16"/>
                    </a:lnTo>
                    <a:lnTo>
                      <a:pt x="0" y="30"/>
                    </a:lnTo>
                    <a:lnTo>
                      <a:pt x="0" y="12"/>
                    </a:lnTo>
                    <a:lnTo>
                      <a:pt x="12" y="0"/>
                    </a:lnTo>
                    <a:close/>
                  </a:path>
                </a:pathLst>
              </a:custGeom>
              <a:grpFill/>
              <a:ln>
                <a:noFill/>
              </a:ln>
            </p:spPr>
            <p:txBody>
              <a:bodyPr vert="horz" wrap="square" lIns="91440" tIns="45720" rIns="91440" bIns="45720" numCol="1" anchor="t" anchorCtr="0" compatLnSpc="1"/>
              <a:lstStyle/>
              <a:p>
                <a:endParaRPr lang="zh-CN" altLang="en-US"/>
              </a:p>
            </p:txBody>
          </p:sp>
          <p:sp>
            <p:nvSpPr>
              <p:cNvPr id="757" name="Freeform 1405"/>
              <p:cNvSpPr/>
              <p:nvPr/>
            </p:nvSpPr>
            <p:spPr bwMode="auto">
              <a:xfrm>
                <a:off x="5350" y="2567"/>
                <a:ext cx="22" cy="54"/>
              </a:xfrm>
              <a:custGeom>
                <a:avLst/>
                <a:gdLst>
                  <a:gd name="T0" fmla="*/ 0 w 22"/>
                  <a:gd name="T1" fmla="*/ 24 h 54"/>
                  <a:gd name="T2" fmla="*/ 22 w 22"/>
                  <a:gd name="T3" fmla="*/ 0 h 54"/>
                  <a:gd name="T4" fmla="*/ 22 w 22"/>
                  <a:gd name="T5" fmla="*/ 26 h 54"/>
                  <a:gd name="T6" fmla="*/ 0 w 22"/>
                  <a:gd name="T7" fmla="*/ 54 h 54"/>
                  <a:gd name="T8" fmla="*/ 0 w 22"/>
                  <a:gd name="T9" fmla="*/ 24 h 54"/>
                </a:gdLst>
                <a:ahLst/>
                <a:cxnLst>
                  <a:cxn ang="0">
                    <a:pos x="T0" y="T1"/>
                  </a:cxn>
                  <a:cxn ang="0">
                    <a:pos x="T2" y="T3"/>
                  </a:cxn>
                  <a:cxn ang="0">
                    <a:pos x="T4" y="T5"/>
                  </a:cxn>
                  <a:cxn ang="0">
                    <a:pos x="T6" y="T7"/>
                  </a:cxn>
                  <a:cxn ang="0">
                    <a:pos x="T8" y="T9"/>
                  </a:cxn>
                </a:cxnLst>
                <a:rect l="0" t="0" r="r" b="b"/>
                <a:pathLst>
                  <a:path w="22" h="54">
                    <a:moveTo>
                      <a:pt x="0" y="24"/>
                    </a:moveTo>
                    <a:lnTo>
                      <a:pt x="22" y="0"/>
                    </a:lnTo>
                    <a:lnTo>
                      <a:pt x="22" y="26"/>
                    </a:lnTo>
                    <a:lnTo>
                      <a:pt x="0" y="54"/>
                    </a:lnTo>
                    <a:lnTo>
                      <a:pt x="0" y="24"/>
                    </a:lnTo>
                    <a:close/>
                  </a:path>
                </a:pathLst>
              </a:custGeom>
              <a:grpFill/>
              <a:ln>
                <a:noFill/>
              </a:ln>
            </p:spPr>
            <p:txBody>
              <a:bodyPr vert="horz" wrap="square" lIns="91440" tIns="45720" rIns="91440" bIns="45720" numCol="1" anchor="t" anchorCtr="0" compatLnSpc="1"/>
              <a:lstStyle/>
              <a:p>
                <a:endParaRPr lang="zh-CN" altLang="en-US"/>
              </a:p>
            </p:txBody>
          </p:sp>
          <p:sp>
            <p:nvSpPr>
              <p:cNvPr id="758" name="Freeform 1406"/>
              <p:cNvSpPr/>
              <p:nvPr/>
            </p:nvSpPr>
            <p:spPr bwMode="auto">
              <a:xfrm>
                <a:off x="5388" y="2457"/>
                <a:ext cx="86" cy="118"/>
              </a:xfrm>
              <a:custGeom>
                <a:avLst/>
                <a:gdLst>
                  <a:gd name="T0" fmla="*/ 86 w 86"/>
                  <a:gd name="T1" fmla="*/ 0 h 118"/>
                  <a:gd name="T2" fmla="*/ 86 w 86"/>
                  <a:gd name="T3" fmla="*/ 16 h 118"/>
                  <a:gd name="T4" fmla="*/ 0 w 86"/>
                  <a:gd name="T5" fmla="*/ 118 h 118"/>
                  <a:gd name="T6" fmla="*/ 0 w 86"/>
                  <a:gd name="T7" fmla="*/ 94 h 118"/>
                  <a:gd name="T8" fmla="*/ 86 w 86"/>
                  <a:gd name="T9" fmla="*/ 0 h 118"/>
                </a:gdLst>
                <a:ahLst/>
                <a:cxnLst>
                  <a:cxn ang="0">
                    <a:pos x="T0" y="T1"/>
                  </a:cxn>
                  <a:cxn ang="0">
                    <a:pos x="T2" y="T3"/>
                  </a:cxn>
                  <a:cxn ang="0">
                    <a:pos x="T4" y="T5"/>
                  </a:cxn>
                  <a:cxn ang="0">
                    <a:pos x="T6" y="T7"/>
                  </a:cxn>
                  <a:cxn ang="0">
                    <a:pos x="T8" y="T9"/>
                  </a:cxn>
                </a:cxnLst>
                <a:rect l="0" t="0" r="r" b="b"/>
                <a:pathLst>
                  <a:path w="86" h="118">
                    <a:moveTo>
                      <a:pt x="86" y="0"/>
                    </a:moveTo>
                    <a:lnTo>
                      <a:pt x="86" y="16"/>
                    </a:lnTo>
                    <a:lnTo>
                      <a:pt x="0" y="118"/>
                    </a:lnTo>
                    <a:lnTo>
                      <a:pt x="0" y="94"/>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759" name="Freeform 1407"/>
              <p:cNvSpPr/>
              <p:nvPr/>
            </p:nvSpPr>
            <p:spPr bwMode="auto">
              <a:xfrm>
                <a:off x="5422" y="2499"/>
                <a:ext cx="52" cy="80"/>
              </a:xfrm>
              <a:custGeom>
                <a:avLst/>
                <a:gdLst>
                  <a:gd name="T0" fmla="*/ 52 w 52"/>
                  <a:gd name="T1" fmla="*/ 0 h 80"/>
                  <a:gd name="T2" fmla="*/ 52 w 52"/>
                  <a:gd name="T3" fmla="*/ 16 h 80"/>
                  <a:gd name="T4" fmla="*/ 0 w 52"/>
                  <a:gd name="T5" fmla="*/ 80 h 80"/>
                  <a:gd name="T6" fmla="*/ 0 w 52"/>
                  <a:gd name="T7" fmla="*/ 60 h 80"/>
                  <a:gd name="T8" fmla="*/ 52 w 52"/>
                  <a:gd name="T9" fmla="*/ 0 h 80"/>
                </a:gdLst>
                <a:ahLst/>
                <a:cxnLst>
                  <a:cxn ang="0">
                    <a:pos x="T0" y="T1"/>
                  </a:cxn>
                  <a:cxn ang="0">
                    <a:pos x="T2" y="T3"/>
                  </a:cxn>
                  <a:cxn ang="0">
                    <a:pos x="T4" y="T5"/>
                  </a:cxn>
                  <a:cxn ang="0">
                    <a:pos x="T6" y="T7"/>
                  </a:cxn>
                  <a:cxn ang="0">
                    <a:pos x="T8" y="T9"/>
                  </a:cxn>
                </a:cxnLst>
                <a:rect l="0" t="0" r="r" b="b"/>
                <a:pathLst>
                  <a:path w="52" h="80">
                    <a:moveTo>
                      <a:pt x="52" y="0"/>
                    </a:moveTo>
                    <a:lnTo>
                      <a:pt x="52" y="16"/>
                    </a:lnTo>
                    <a:lnTo>
                      <a:pt x="0" y="80"/>
                    </a:lnTo>
                    <a:lnTo>
                      <a:pt x="0" y="60"/>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760" name="Rectangle 1408"/>
              <p:cNvSpPr>
                <a:spLocks noChangeArrowheads="1"/>
              </p:cNvSpPr>
              <p:nvPr/>
            </p:nvSpPr>
            <p:spPr bwMode="auto">
              <a:xfrm>
                <a:off x="5424" y="1890"/>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761" name="Rectangle 1409"/>
              <p:cNvSpPr>
                <a:spLocks noChangeArrowheads="1"/>
              </p:cNvSpPr>
              <p:nvPr/>
            </p:nvSpPr>
            <p:spPr bwMode="auto">
              <a:xfrm>
                <a:off x="5424" y="1890"/>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762" name="Freeform 1410"/>
              <p:cNvSpPr/>
              <p:nvPr/>
            </p:nvSpPr>
            <p:spPr bwMode="auto">
              <a:xfrm>
                <a:off x="5422" y="1936"/>
                <a:ext cx="2" cy="2"/>
              </a:xfrm>
              <a:custGeom>
                <a:avLst/>
                <a:gdLst>
                  <a:gd name="T0" fmla="*/ 2 w 2"/>
                  <a:gd name="T1" fmla="*/ 0 h 2"/>
                  <a:gd name="T2" fmla="*/ 2 w 2"/>
                  <a:gd name="T3" fmla="*/ 2 h 2"/>
                  <a:gd name="T4" fmla="*/ 0 w 2"/>
                  <a:gd name="T5" fmla="*/ 0 h 2"/>
                  <a:gd name="T6" fmla="*/ 2 w 2"/>
                  <a:gd name="T7" fmla="*/ 0 h 2"/>
                </a:gdLst>
                <a:ahLst/>
                <a:cxnLst>
                  <a:cxn ang="0">
                    <a:pos x="T0" y="T1"/>
                  </a:cxn>
                  <a:cxn ang="0">
                    <a:pos x="T2" y="T3"/>
                  </a:cxn>
                  <a:cxn ang="0">
                    <a:pos x="T4" y="T5"/>
                  </a:cxn>
                  <a:cxn ang="0">
                    <a:pos x="T6" y="T7"/>
                  </a:cxn>
                </a:cxnLst>
                <a:rect l="0" t="0" r="r" b="b"/>
                <a:pathLst>
                  <a:path w="2" h="2">
                    <a:moveTo>
                      <a:pt x="2" y="0"/>
                    </a:moveTo>
                    <a:lnTo>
                      <a:pt x="2" y="2"/>
                    </a:lnTo>
                    <a:lnTo>
                      <a:pt x="0" y="0"/>
                    </a:lnTo>
                    <a:lnTo>
                      <a:pt x="2" y="0"/>
                    </a:lnTo>
                    <a:close/>
                  </a:path>
                </a:pathLst>
              </a:custGeom>
              <a:grpFill/>
              <a:ln>
                <a:noFill/>
              </a:ln>
            </p:spPr>
            <p:txBody>
              <a:bodyPr vert="horz" wrap="square" lIns="91440" tIns="45720" rIns="91440" bIns="45720" numCol="1" anchor="t" anchorCtr="0" compatLnSpc="1"/>
              <a:lstStyle/>
              <a:p>
                <a:endParaRPr lang="zh-CN" altLang="en-US"/>
              </a:p>
            </p:txBody>
          </p:sp>
          <p:sp>
            <p:nvSpPr>
              <p:cNvPr id="763" name="Freeform 1411"/>
              <p:cNvSpPr/>
              <p:nvPr/>
            </p:nvSpPr>
            <p:spPr bwMode="auto">
              <a:xfrm>
                <a:off x="5422" y="1936"/>
                <a:ext cx="2" cy="2"/>
              </a:xfrm>
              <a:custGeom>
                <a:avLst/>
                <a:gdLst>
                  <a:gd name="T0" fmla="*/ 2 w 2"/>
                  <a:gd name="T1" fmla="*/ 0 h 2"/>
                  <a:gd name="T2" fmla="*/ 2 w 2"/>
                  <a:gd name="T3" fmla="*/ 2 h 2"/>
                  <a:gd name="T4" fmla="*/ 0 w 2"/>
                  <a:gd name="T5" fmla="*/ 0 h 2"/>
                  <a:gd name="T6" fmla="*/ 2 w 2"/>
                  <a:gd name="T7" fmla="*/ 0 h 2"/>
                </a:gdLst>
                <a:ahLst/>
                <a:cxnLst>
                  <a:cxn ang="0">
                    <a:pos x="T0" y="T1"/>
                  </a:cxn>
                  <a:cxn ang="0">
                    <a:pos x="T2" y="T3"/>
                  </a:cxn>
                  <a:cxn ang="0">
                    <a:pos x="T4" y="T5"/>
                  </a:cxn>
                  <a:cxn ang="0">
                    <a:pos x="T6" y="T7"/>
                  </a:cxn>
                </a:cxnLst>
                <a:rect l="0" t="0" r="r" b="b"/>
                <a:pathLst>
                  <a:path w="2" h="2">
                    <a:moveTo>
                      <a:pt x="2" y="0"/>
                    </a:moveTo>
                    <a:lnTo>
                      <a:pt x="2" y="2"/>
                    </a:lnTo>
                    <a:lnTo>
                      <a:pt x="0" y="0"/>
                    </a:lnTo>
                    <a:lnTo>
                      <a:pt x="2" y="0"/>
                    </a:lnTo>
                    <a:close/>
                  </a:path>
                </a:pathLst>
              </a:custGeom>
              <a:grpFill/>
              <a:ln>
                <a:noFill/>
              </a:ln>
            </p:spPr>
            <p:txBody>
              <a:bodyPr vert="horz" wrap="square" lIns="91440" tIns="45720" rIns="91440" bIns="45720" numCol="1" anchor="t" anchorCtr="0" compatLnSpc="1"/>
              <a:lstStyle/>
              <a:p>
                <a:endParaRPr lang="zh-CN" altLang="en-US"/>
              </a:p>
            </p:txBody>
          </p:sp>
          <p:sp>
            <p:nvSpPr>
              <p:cNvPr id="764" name="Rectangle 1412"/>
              <p:cNvSpPr>
                <a:spLocks noChangeArrowheads="1"/>
              </p:cNvSpPr>
              <p:nvPr/>
            </p:nvSpPr>
            <p:spPr bwMode="auto">
              <a:xfrm>
                <a:off x="5424" y="1981"/>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765" name="Freeform 1413"/>
              <p:cNvSpPr/>
              <p:nvPr/>
            </p:nvSpPr>
            <p:spPr bwMode="auto">
              <a:xfrm>
                <a:off x="5350" y="2718"/>
                <a:ext cx="22" cy="56"/>
              </a:xfrm>
              <a:custGeom>
                <a:avLst/>
                <a:gdLst>
                  <a:gd name="T0" fmla="*/ 0 w 22"/>
                  <a:gd name="T1" fmla="*/ 28 h 56"/>
                  <a:gd name="T2" fmla="*/ 22 w 22"/>
                  <a:gd name="T3" fmla="*/ 0 h 56"/>
                  <a:gd name="T4" fmla="*/ 22 w 22"/>
                  <a:gd name="T5" fmla="*/ 26 h 56"/>
                  <a:gd name="T6" fmla="*/ 0 w 22"/>
                  <a:gd name="T7" fmla="*/ 56 h 56"/>
                  <a:gd name="T8" fmla="*/ 0 w 22"/>
                  <a:gd name="T9" fmla="*/ 28 h 56"/>
                </a:gdLst>
                <a:ahLst/>
                <a:cxnLst>
                  <a:cxn ang="0">
                    <a:pos x="T0" y="T1"/>
                  </a:cxn>
                  <a:cxn ang="0">
                    <a:pos x="T2" y="T3"/>
                  </a:cxn>
                  <a:cxn ang="0">
                    <a:pos x="T4" y="T5"/>
                  </a:cxn>
                  <a:cxn ang="0">
                    <a:pos x="T6" y="T7"/>
                  </a:cxn>
                  <a:cxn ang="0">
                    <a:pos x="T8" y="T9"/>
                  </a:cxn>
                </a:cxnLst>
                <a:rect l="0" t="0" r="r" b="b"/>
                <a:pathLst>
                  <a:path w="22" h="56">
                    <a:moveTo>
                      <a:pt x="0" y="28"/>
                    </a:moveTo>
                    <a:lnTo>
                      <a:pt x="22" y="0"/>
                    </a:lnTo>
                    <a:lnTo>
                      <a:pt x="22" y="26"/>
                    </a:lnTo>
                    <a:lnTo>
                      <a:pt x="0" y="56"/>
                    </a:lnTo>
                    <a:lnTo>
                      <a:pt x="0" y="28"/>
                    </a:lnTo>
                    <a:close/>
                  </a:path>
                </a:pathLst>
              </a:custGeom>
              <a:grpFill/>
              <a:ln>
                <a:noFill/>
              </a:ln>
            </p:spPr>
            <p:txBody>
              <a:bodyPr vert="horz" wrap="square" lIns="91440" tIns="45720" rIns="91440" bIns="45720" numCol="1" anchor="t" anchorCtr="0" compatLnSpc="1"/>
              <a:lstStyle/>
              <a:p>
                <a:endParaRPr lang="zh-CN" altLang="en-US"/>
              </a:p>
            </p:txBody>
          </p:sp>
        </p:grpSp>
        <p:sp>
          <p:nvSpPr>
            <p:cNvPr id="374" name="Freeform 1415"/>
            <p:cNvSpPr/>
            <p:nvPr/>
          </p:nvSpPr>
          <p:spPr bwMode="auto">
            <a:xfrm>
              <a:off x="-2989564" y="1603377"/>
              <a:ext cx="136529" cy="204788"/>
            </a:xfrm>
            <a:custGeom>
              <a:avLst/>
              <a:gdLst>
                <a:gd name="T0" fmla="*/ 86 w 86"/>
                <a:gd name="T1" fmla="*/ 0 h 129"/>
                <a:gd name="T2" fmla="*/ 86 w 86"/>
                <a:gd name="T3" fmla="*/ 16 h 129"/>
                <a:gd name="T4" fmla="*/ 0 w 86"/>
                <a:gd name="T5" fmla="*/ 129 h 129"/>
                <a:gd name="T6" fmla="*/ 0 w 86"/>
                <a:gd name="T7" fmla="*/ 103 h 129"/>
                <a:gd name="T8" fmla="*/ 86 w 86"/>
                <a:gd name="T9" fmla="*/ 0 h 129"/>
              </a:gdLst>
              <a:ahLst/>
              <a:cxnLst>
                <a:cxn ang="0">
                  <a:pos x="T0" y="T1"/>
                </a:cxn>
                <a:cxn ang="0">
                  <a:pos x="T2" y="T3"/>
                </a:cxn>
                <a:cxn ang="0">
                  <a:pos x="T4" y="T5"/>
                </a:cxn>
                <a:cxn ang="0">
                  <a:pos x="T6" y="T7"/>
                </a:cxn>
                <a:cxn ang="0">
                  <a:pos x="T8" y="T9"/>
                </a:cxn>
              </a:cxnLst>
              <a:rect l="0" t="0" r="r" b="b"/>
              <a:pathLst>
                <a:path w="86" h="129">
                  <a:moveTo>
                    <a:pt x="86" y="0"/>
                  </a:moveTo>
                  <a:lnTo>
                    <a:pt x="86" y="16"/>
                  </a:lnTo>
                  <a:lnTo>
                    <a:pt x="0" y="129"/>
                  </a:lnTo>
                  <a:lnTo>
                    <a:pt x="0" y="103"/>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375" name="Freeform 1416"/>
            <p:cNvSpPr/>
            <p:nvPr/>
          </p:nvSpPr>
          <p:spPr bwMode="auto">
            <a:xfrm>
              <a:off x="-3049890" y="1884363"/>
              <a:ext cx="34927" cy="92075"/>
            </a:xfrm>
            <a:custGeom>
              <a:avLst/>
              <a:gdLst>
                <a:gd name="T0" fmla="*/ 0 w 22"/>
                <a:gd name="T1" fmla="*/ 28 h 58"/>
                <a:gd name="T2" fmla="*/ 22 w 22"/>
                <a:gd name="T3" fmla="*/ 0 h 58"/>
                <a:gd name="T4" fmla="*/ 22 w 22"/>
                <a:gd name="T5" fmla="*/ 26 h 58"/>
                <a:gd name="T6" fmla="*/ 0 w 22"/>
                <a:gd name="T7" fmla="*/ 58 h 58"/>
                <a:gd name="T8" fmla="*/ 0 w 22"/>
                <a:gd name="T9" fmla="*/ 28 h 58"/>
              </a:gdLst>
              <a:ahLst/>
              <a:cxnLst>
                <a:cxn ang="0">
                  <a:pos x="T0" y="T1"/>
                </a:cxn>
                <a:cxn ang="0">
                  <a:pos x="T2" y="T3"/>
                </a:cxn>
                <a:cxn ang="0">
                  <a:pos x="T4" y="T5"/>
                </a:cxn>
                <a:cxn ang="0">
                  <a:pos x="T6" y="T7"/>
                </a:cxn>
                <a:cxn ang="0">
                  <a:pos x="T8" y="T9"/>
                </a:cxn>
              </a:cxnLst>
              <a:rect l="0" t="0" r="r" b="b"/>
              <a:pathLst>
                <a:path w="22" h="58">
                  <a:moveTo>
                    <a:pt x="0" y="28"/>
                  </a:moveTo>
                  <a:lnTo>
                    <a:pt x="22" y="0"/>
                  </a:lnTo>
                  <a:lnTo>
                    <a:pt x="22" y="26"/>
                  </a:lnTo>
                  <a:lnTo>
                    <a:pt x="0" y="58"/>
                  </a:lnTo>
                  <a:lnTo>
                    <a:pt x="0" y="28"/>
                  </a:lnTo>
                  <a:close/>
                </a:path>
              </a:pathLst>
            </a:custGeom>
            <a:grpFill/>
            <a:ln>
              <a:noFill/>
            </a:ln>
          </p:spPr>
          <p:txBody>
            <a:bodyPr vert="horz" wrap="square" lIns="91440" tIns="45720" rIns="91440" bIns="45720" numCol="1" anchor="t" anchorCtr="0" compatLnSpc="1"/>
            <a:lstStyle/>
            <a:p>
              <a:endParaRPr lang="zh-CN" altLang="en-US"/>
            </a:p>
          </p:txBody>
        </p:sp>
        <p:sp>
          <p:nvSpPr>
            <p:cNvPr id="376" name="Freeform 1417"/>
            <p:cNvSpPr/>
            <p:nvPr/>
          </p:nvSpPr>
          <p:spPr bwMode="auto">
            <a:xfrm>
              <a:off x="-2989564" y="1681162"/>
              <a:ext cx="136529" cy="212724"/>
            </a:xfrm>
            <a:custGeom>
              <a:avLst/>
              <a:gdLst>
                <a:gd name="T0" fmla="*/ 86 w 86"/>
                <a:gd name="T1" fmla="*/ 0 h 134"/>
                <a:gd name="T2" fmla="*/ 86 w 86"/>
                <a:gd name="T3" fmla="*/ 16 h 134"/>
                <a:gd name="T4" fmla="*/ 0 w 86"/>
                <a:gd name="T5" fmla="*/ 134 h 134"/>
                <a:gd name="T6" fmla="*/ 0 w 86"/>
                <a:gd name="T7" fmla="*/ 110 h 134"/>
                <a:gd name="T8" fmla="*/ 86 w 86"/>
                <a:gd name="T9" fmla="*/ 0 h 134"/>
              </a:gdLst>
              <a:ahLst/>
              <a:cxnLst>
                <a:cxn ang="0">
                  <a:pos x="T0" y="T1"/>
                </a:cxn>
                <a:cxn ang="0">
                  <a:pos x="T2" y="T3"/>
                </a:cxn>
                <a:cxn ang="0">
                  <a:pos x="T4" y="T5"/>
                </a:cxn>
                <a:cxn ang="0">
                  <a:pos x="T6" y="T7"/>
                </a:cxn>
                <a:cxn ang="0">
                  <a:pos x="T8" y="T9"/>
                </a:cxn>
              </a:cxnLst>
              <a:rect l="0" t="0" r="r" b="b"/>
              <a:pathLst>
                <a:path w="86" h="134">
                  <a:moveTo>
                    <a:pt x="86" y="0"/>
                  </a:moveTo>
                  <a:lnTo>
                    <a:pt x="86" y="16"/>
                  </a:lnTo>
                  <a:lnTo>
                    <a:pt x="0" y="134"/>
                  </a:lnTo>
                  <a:lnTo>
                    <a:pt x="0" y="110"/>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377" name="Freeform 1418"/>
            <p:cNvSpPr/>
            <p:nvPr/>
          </p:nvSpPr>
          <p:spPr bwMode="auto">
            <a:xfrm>
              <a:off x="-2935585" y="1530351"/>
              <a:ext cx="82552" cy="127001"/>
            </a:xfrm>
            <a:custGeom>
              <a:avLst/>
              <a:gdLst>
                <a:gd name="T0" fmla="*/ 52 w 52"/>
                <a:gd name="T1" fmla="*/ 0 h 80"/>
                <a:gd name="T2" fmla="*/ 52 w 52"/>
                <a:gd name="T3" fmla="*/ 16 h 80"/>
                <a:gd name="T4" fmla="*/ 0 w 52"/>
                <a:gd name="T5" fmla="*/ 80 h 80"/>
                <a:gd name="T6" fmla="*/ 0 w 52"/>
                <a:gd name="T7" fmla="*/ 58 h 80"/>
                <a:gd name="T8" fmla="*/ 52 w 52"/>
                <a:gd name="T9" fmla="*/ 0 h 80"/>
              </a:gdLst>
              <a:ahLst/>
              <a:cxnLst>
                <a:cxn ang="0">
                  <a:pos x="T0" y="T1"/>
                </a:cxn>
                <a:cxn ang="0">
                  <a:pos x="T2" y="T3"/>
                </a:cxn>
                <a:cxn ang="0">
                  <a:pos x="T4" y="T5"/>
                </a:cxn>
                <a:cxn ang="0">
                  <a:pos x="T6" y="T7"/>
                </a:cxn>
                <a:cxn ang="0">
                  <a:pos x="T8" y="T9"/>
                </a:cxn>
              </a:cxnLst>
              <a:rect l="0" t="0" r="r" b="b"/>
              <a:pathLst>
                <a:path w="52" h="80">
                  <a:moveTo>
                    <a:pt x="52" y="0"/>
                  </a:moveTo>
                  <a:lnTo>
                    <a:pt x="52" y="16"/>
                  </a:lnTo>
                  <a:lnTo>
                    <a:pt x="0" y="80"/>
                  </a:lnTo>
                  <a:lnTo>
                    <a:pt x="0" y="58"/>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378" name="Rectangle 1419"/>
            <p:cNvSpPr>
              <a:spLocks noChangeArrowheads="1"/>
            </p:cNvSpPr>
            <p:nvPr/>
          </p:nvSpPr>
          <p:spPr bwMode="auto">
            <a:xfrm>
              <a:off x="-2932410" y="625474"/>
              <a:ext cx="1587" cy="1587"/>
            </a:xfrm>
            <a:prstGeom prst="rect">
              <a:avLst/>
            </a:prstGeom>
            <a:grpFill/>
            <a:ln>
              <a:noFill/>
            </a:ln>
          </p:spPr>
          <p:txBody>
            <a:bodyPr vert="horz" wrap="square" lIns="91440" tIns="45720" rIns="91440" bIns="45720" numCol="1" anchor="t" anchorCtr="0" compatLnSpc="1"/>
            <a:lstStyle/>
            <a:p>
              <a:endParaRPr lang="zh-CN" altLang="en-US"/>
            </a:p>
          </p:txBody>
        </p:sp>
        <p:sp>
          <p:nvSpPr>
            <p:cNvPr id="379" name="Rectangle 1420"/>
            <p:cNvSpPr>
              <a:spLocks noChangeArrowheads="1"/>
            </p:cNvSpPr>
            <p:nvPr/>
          </p:nvSpPr>
          <p:spPr bwMode="auto">
            <a:xfrm>
              <a:off x="-7296599"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0" name="Rectangle 1421"/>
            <p:cNvSpPr>
              <a:spLocks noChangeArrowheads="1"/>
            </p:cNvSpPr>
            <p:nvPr/>
          </p:nvSpPr>
          <p:spPr bwMode="auto">
            <a:xfrm>
              <a:off x="-7207695" y="-2873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1" name="Rectangle 1422"/>
            <p:cNvSpPr>
              <a:spLocks noChangeArrowheads="1"/>
            </p:cNvSpPr>
            <p:nvPr/>
          </p:nvSpPr>
          <p:spPr bwMode="auto">
            <a:xfrm>
              <a:off x="-7121969"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2" name="Rectangle 1423"/>
            <p:cNvSpPr>
              <a:spLocks noChangeArrowheads="1"/>
            </p:cNvSpPr>
            <p:nvPr/>
          </p:nvSpPr>
          <p:spPr bwMode="auto">
            <a:xfrm>
              <a:off x="-6947336" y="-2873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3" name="Rectangle 1424"/>
            <p:cNvSpPr>
              <a:spLocks noChangeArrowheads="1"/>
            </p:cNvSpPr>
            <p:nvPr/>
          </p:nvSpPr>
          <p:spPr bwMode="auto">
            <a:xfrm>
              <a:off x="-6861610"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4" name="Rectangle 1425"/>
            <p:cNvSpPr>
              <a:spLocks noChangeArrowheads="1"/>
            </p:cNvSpPr>
            <p:nvPr/>
          </p:nvSpPr>
          <p:spPr bwMode="auto">
            <a:xfrm>
              <a:off x="-7296599" y="-1984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5" name="Rectangle 1426"/>
            <p:cNvSpPr>
              <a:spLocks noChangeArrowheads="1"/>
            </p:cNvSpPr>
            <p:nvPr/>
          </p:nvSpPr>
          <p:spPr bwMode="auto">
            <a:xfrm>
              <a:off x="-7207695" y="-198438"/>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6" name="Rectangle 1427"/>
            <p:cNvSpPr>
              <a:spLocks noChangeArrowheads="1"/>
            </p:cNvSpPr>
            <p:nvPr/>
          </p:nvSpPr>
          <p:spPr bwMode="auto">
            <a:xfrm>
              <a:off x="-7296599" y="-1095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7" name="Rectangle 1428"/>
            <p:cNvSpPr>
              <a:spLocks noChangeArrowheads="1"/>
            </p:cNvSpPr>
            <p:nvPr/>
          </p:nvSpPr>
          <p:spPr bwMode="auto">
            <a:xfrm>
              <a:off x="-7121969" y="-109537"/>
              <a:ext cx="222258"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8" name="Rectangle 1429"/>
            <p:cNvSpPr>
              <a:spLocks noChangeArrowheads="1"/>
            </p:cNvSpPr>
            <p:nvPr/>
          </p:nvSpPr>
          <p:spPr bwMode="auto">
            <a:xfrm>
              <a:off x="-6861610" y="-1095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9" name="Rectangle 1430"/>
            <p:cNvSpPr>
              <a:spLocks noChangeArrowheads="1"/>
            </p:cNvSpPr>
            <p:nvPr/>
          </p:nvSpPr>
          <p:spPr bwMode="auto">
            <a:xfrm>
              <a:off x="-7296599" y="-206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0" name="Rectangle 1431"/>
            <p:cNvSpPr>
              <a:spLocks noChangeArrowheads="1"/>
            </p:cNvSpPr>
            <p:nvPr/>
          </p:nvSpPr>
          <p:spPr bwMode="auto">
            <a:xfrm>
              <a:off x="-7207695" y="-20637"/>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1" name="Rectangle 1432"/>
            <p:cNvSpPr>
              <a:spLocks noChangeArrowheads="1"/>
            </p:cNvSpPr>
            <p:nvPr/>
          </p:nvSpPr>
          <p:spPr bwMode="auto">
            <a:xfrm>
              <a:off x="-7036240" y="-20637"/>
              <a:ext cx="22543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2" name="Rectangle 1433"/>
            <p:cNvSpPr>
              <a:spLocks noChangeArrowheads="1"/>
            </p:cNvSpPr>
            <p:nvPr/>
          </p:nvSpPr>
          <p:spPr bwMode="auto">
            <a:xfrm>
              <a:off x="-7207695" y="68264"/>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3" name="Rectangle 1434"/>
            <p:cNvSpPr>
              <a:spLocks noChangeArrowheads="1"/>
            </p:cNvSpPr>
            <p:nvPr/>
          </p:nvSpPr>
          <p:spPr bwMode="auto">
            <a:xfrm>
              <a:off x="-7121969" y="6826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4" name="Rectangle 1435"/>
            <p:cNvSpPr>
              <a:spLocks noChangeArrowheads="1"/>
            </p:cNvSpPr>
            <p:nvPr/>
          </p:nvSpPr>
          <p:spPr bwMode="auto">
            <a:xfrm>
              <a:off x="-6861610" y="6826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5" name="Rectangle 1436"/>
            <p:cNvSpPr>
              <a:spLocks noChangeArrowheads="1"/>
            </p:cNvSpPr>
            <p:nvPr/>
          </p:nvSpPr>
          <p:spPr bwMode="auto">
            <a:xfrm>
              <a:off x="-7296599" y="157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6" name="Rectangle 1437"/>
            <p:cNvSpPr>
              <a:spLocks noChangeArrowheads="1"/>
            </p:cNvSpPr>
            <p:nvPr/>
          </p:nvSpPr>
          <p:spPr bwMode="auto">
            <a:xfrm>
              <a:off x="-7121969" y="157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7" name="Rectangle 1438"/>
            <p:cNvSpPr>
              <a:spLocks noChangeArrowheads="1"/>
            </p:cNvSpPr>
            <p:nvPr/>
          </p:nvSpPr>
          <p:spPr bwMode="auto">
            <a:xfrm>
              <a:off x="-6947336" y="1571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8" name="Rectangle 1439"/>
            <p:cNvSpPr>
              <a:spLocks noChangeArrowheads="1"/>
            </p:cNvSpPr>
            <p:nvPr/>
          </p:nvSpPr>
          <p:spPr bwMode="auto">
            <a:xfrm>
              <a:off x="-7207695" y="2492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99" name="Rectangle 1440"/>
            <p:cNvSpPr>
              <a:spLocks noChangeArrowheads="1"/>
            </p:cNvSpPr>
            <p:nvPr/>
          </p:nvSpPr>
          <p:spPr bwMode="auto">
            <a:xfrm>
              <a:off x="-7036240" y="2492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0" name="Rectangle 1441"/>
            <p:cNvSpPr>
              <a:spLocks noChangeArrowheads="1"/>
            </p:cNvSpPr>
            <p:nvPr/>
          </p:nvSpPr>
          <p:spPr bwMode="auto">
            <a:xfrm>
              <a:off x="-6861610" y="249237"/>
              <a:ext cx="139705"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1" name="Rectangle 1442"/>
            <p:cNvSpPr>
              <a:spLocks noChangeArrowheads="1"/>
            </p:cNvSpPr>
            <p:nvPr/>
          </p:nvSpPr>
          <p:spPr bwMode="auto">
            <a:xfrm>
              <a:off x="-7296599" y="3381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2" name="Rectangle 1443"/>
            <p:cNvSpPr>
              <a:spLocks noChangeArrowheads="1"/>
            </p:cNvSpPr>
            <p:nvPr/>
          </p:nvSpPr>
          <p:spPr bwMode="auto">
            <a:xfrm>
              <a:off x="-7121969" y="338137"/>
              <a:ext cx="222258"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3" name="Rectangle 1444"/>
            <p:cNvSpPr>
              <a:spLocks noChangeArrowheads="1"/>
            </p:cNvSpPr>
            <p:nvPr/>
          </p:nvSpPr>
          <p:spPr bwMode="auto">
            <a:xfrm>
              <a:off x="-7207695" y="4270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4" name="Rectangle 1445"/>
            <p:cNvSpPr>
              <a:spLocks noChangeArrowheads="1"/>
            </p:cNvSpPr>
            <p:nvPr/>
          </p:nvSpPr>
          <p:spPr bwMode="auto">
            <a:xfrm>
              <a:off x="-7036240" y="4270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5" name="Rectangle 1446"/>
            <p:cNvSpPr>
              <a:spLocks noChangeArrowheads="1"/>
            </p:cNvSpPr>
            <p:nvPr/>
          </p:nvSpPr>
          <p:spPr bwMode="auto">
            <a:xfrm>
              <a:off x="-6947336" y="4270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6" name="Rectangle 1447"/>
            <p:cNvSpPr>
              <a:spLocks noChangeArrowheads="1"/>
            </p:cNvSpPr>
            <p:nvPr/>
          </p:nvSpPr>
          <p:spPr bwMode="auto">
            <a:xfrm>
              <a:off x="-7207695" y="5159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07" name="Rectangle 1448"/>
            <p:cNvSpPr>
              <a:spLocks noChangeArrowheads="1"/>
            </p:cNvSpPr>
            <p:nvPr/>
          </p:nvSpPr>
          <p:spPr bwMode="auto">
            <a:xfrm>
              <a:off x="-7036240" y="5159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08" name="Rectangle 1449"/>
            <p:cNvSpPr>
              <a:spLocks noChangeArrowheads="1"/>
            </p:cNvSpPr>
            <p:nvPr/>
          </p:nvSpPr>
          <p:spPr bwMode="auto">
            <a:xfrm>
              <a:off x="-7296599" y="6064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09" name="Rectangle 1450"/>
            <p:cNvSpPr>
              <a:spLocks noChangeArrowheads="1"/>
            </p:cNvSpPr>
            <p:nvPr/>
          </p:nvSpPr>
          <p:spPr bwMode="auto">
            <a:xfrm>
              <a:off x="-7121969" y="6064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0" name="Rectangle 1451"/>
            <p:cNvSpPr>
              <a:spLocks noChangeArrowheads="1"/>
            </p:cNvSpPr>
            <p:nvPr/>
          </p:nvSpPr>
          <p:spPr bwMode="auto">
            <a:xfrm>
              <a:off x="-6861610" y="6064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1" name="Rectangle 1452"/>
            <p:cNvSpPr>
              <a:spLocks noChangeArrowheads="1"/>
            </p:cNvSpPr>
            <p:nvPr/>
          </p:nvSpPr>
          <p:spPr bwMode="auto">
            <a:xfrm>
              <a:off x="-7296599" y="6953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2" name="Rectangle 1453"/>
            <p:cNvSpPr>
              <a:spLocks noChangeArrowheads="1"/>
            </p:cNvSpPr>
            <p:nvPr/>
          </p:nvSpPr>
          <p:spPr bwMode="auto">
            <a:xfrm>
              <a:off x="-7207695" y="6953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3" name="Rectangle 1454"/>
            <p:cNvSpPr>
              <a:spLocks noChangeArrowheads="1"/>
            </p:cNvSpPr>
            <p:nvPr/>
          </p:nvSpPr>
          <p:spPr bwMode="auto">
            <a:xfrm>
              <a:off x="-7296599" y="7842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4" name="Rectangle 1455"/>
            <p:cNvSpPr>
              <a:spLocks noChangeArrowheads="1"/>
            </p:cNvSpPr>
            <p:nvPr/>
          </p:nvSpPr>
          <p:spPr bwMode="auto">
            <a:xfrm>
              <a:off x="-7121969" y="784224"/>
              <a:ext cx="222258"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5" name="Rectangle 1456"/>
            <p:cNvSpPr>
              <a:spLocks noChangeArrowheads="1"/>
            </p:cNvSpPr>
            <p:nvPr/>
          </p:nvSpPr>
          <p:spPr bwMode="auto">
            <a:xfrm>
              <a:off x="-6861610" y="7842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6" name="Rectangle 1457"/>
            <p:cNvSpPr>
              <a:spLocks noChangeArrowheads="1"/>
            </p:cNvSpPr>
            <p:nvPr/>
          </p:nvSpPr>
          <p:spPr bwMode="auto">
            <a:xfrm>
              <a:off x="-7207695" y="873124"/>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7" name="Rectangle 1458"/>
            <p:cNvSpPr>
              <a:spLocks noChangeArrowheads="1"/>
            </p:cNvSpPr>
            <p:nvPr/>
          </p:nvSpPr>
          <p:spPr bwMode="auto">
            <a:xfrm>
              <a:off x="-7207695" y="96202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8" name="Rectangle 1459"/>
            <p:cNvSpPr>
              <a:spLocks noChangeArrowheads="1"/>
            </p:cNvSpPr>
            <p:nvPr/>
          </p:nvSpPr>
          <p:spPr bwMode="auto">
            <a:xfrm>
              <a:off x="-7036240" y="9620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9" name="Rectangle 1460"/>
            <p:cNvSpPr>
              <a:spLocks noChangeArrowheads="1"/>
            </p:cNvSpPr>
            <p:nvPr/>
          </p:nvSpPr>
          <p:spPr bwMode="auto">
            <a:xfrm>
              <a:off x="-6861610" y="9620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20" name="Rectangle 1461"/>
            <p:cNvSpPr>
              <a:spLocks noChangeArrowheads="1"/>
            </p:cNvSpPr>
            <p:nvPr/>
          </p:nvSpPr>
          <p:spPr bwMode="auto">
            <a:xfrm>
              <a:off x="-7296599" y="10509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21" name="Rectangle 1462"/>
            <p:cNvSpPr>
              <a:spLocks noChangeArrowheads="1"/>
            </p:cNvSpPr>
            <p:nvPr/>
          </p:nvSpPr>
          <p:spPr bwMode="auto">
            <a:xfrm>
              <a:off x="-7121969" y="10509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22" name="Rectangle 1463"/>
            <p:cNvSpPr>
              <a:spLocks noChangeArrowheads="1"/>
            </p:cNvSpPr>
            <p:nvPr/>
          </p:nvSpPr>
          <p:spPr bwMode="auto">
            <a:xfrm>
              <a:off x="-6947336" y="1050925"/>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23" name="Rectangle 1464"/>
            <p:cNvSpPr>
              <a:spLocks noChangeArrowheads="1"/>
            </p:cNvSpPr>
            <p:nvPr/>
          </p:nvSpPr>
          <p:spPr bwMode="auto">
            <a:xfrm>
              <a:off x="-7296599" y="1139826"/>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24" name="Rectangle 1465"/>
            <p:cNvSpPr>
              <a:spLocks noChangeArrowheads="1"/>
            </p:cNvSpPr>
            <p:nvPr/>
          </p:nvSpPr>
          <p:spPr bwMode="auto">
            <a:xfrm>
              <a:off x="-7036240" y="11398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25" name="Rectangle 1466"/>
            <p:cNvSpPr>
              <a:spLocks noChangeArrowheads="1"/>
            </p:cNvSpPr>
            <p:nvPr/>
          </p:nvSpPr>
          <p:spPr bwMode="auto">
            <a:xfrm>
              <a:off x="-7121969" y="12319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26" name="Rectangle 1467"/>
            <p:cNvSpPr>
              <a:spLocks noChangeArrowheads="1"/>
            </p:cNvSpPr>
            <p:nvPr/>
          </p:nvSpPr>
          <p:spPr bwMode="auto">
            <a:xfrm>
              <a:off x="-6947336" y="123190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27" name="Rectangle 1468"/>
            <p:cNvSpPr>
              <a:spLocks noChangeArrowheads="1"/>
            </p:cNvSpPr>
            <p:nvPr/>
          </p:nvSpPr>
          <p:spPr bwMode="auto">
            <a:xfrm>
              <a:off x="-6861610" y="12319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28" name="Rectangle 1469"/>
            <p:cNvSpPr>
              <a:spLocks noChangeArrowheads="1"/>
            </p:cNvSpPr>
            <p:nvPr/>
          </p:nvSpPr>
          <p:spPr bwMode="auto">
            <a:xfrm>
              <a:off x="-7296599"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29" name="Rectangle 1470"/>
            <p:cNvSpPr>
              <a:spLocks noChangeArrowheads="1"/>
            </p:cNvSpPr>
            <p:nvPr/>
          </p:nvSpPr>
          <p:spPr bwMode="auto">
            <a:xfrm>
              <a:off x="-7207695" y="1320801"/>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0" name="Rectangle 1471"/>
            <p:cNvSpPr>
              <a:spLocks noChangeArrowheads="1"/>
            </p:cNvSpPr>
            <p:nvPr/>
          </p:nvSpPr>
          <p:spPr bwMode="auto">
            <a:xfrm>
              <a:off x="-7121969"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1" name="Rectangle 1472"/>
            <p:cNvSpPr>
              <a:spLocks noChangeArrowheads="1"/>
            </p:cNvSpPr>
            <p:nvPr/>
          </p:nvSpPr>
          <p:spPr bwMode="auto">
            <a:xfrm>
              <a:off x="-6861610"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2" name="Rectangle 1473"/>
            <p:cNvSpPr>
              <a:spLocks noChangeArrowheads="1"/>
            </p:cNvSpPr>
            <p:nvPr/>
          </p:nvSpPr>
          <p:spPr bwMode="auto">
            <a:xfrm>
              <a:off x="-7296599" y="14097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3" name="Rectangle 1474"/>
            <p:cNvSpPr>
              <a:spLocks noChangeArrowheads="1"/>
            </p:cNvSpPr>
            <p:nvPr/>
          </p:nvSpPr>
          <p:spPr bwMode="auto">
            <a:xfrm>
              <a:off x="-7121969" y="14097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4" name="Rectangle 1475"/>
            <p:cNvSpPr>
              <a:spLocks noChangeArrowheads="1"/>
            </p:cNvSpPr>
            <p:nvPr/>
          </p:nvSpPr>
          <p:spPr bwMode="auto">
            <a:xfrm>
              <a:off x="-6947336" y="1409701"/>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5" name="Rectangle 1476"/>
            <p:cNvSpPr>
              <a:spLocks noChangeArrowheads="1"/>
            </p:cNvSpPr>
            <p:nvPr/>
          </p:nvSpPr>
          <p:spPr bwMode="auto">
            <a:xfrm>
              <a:off x="-7207695" y="14986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6" name="Rectangle 1477"/>
            <p:cNvSpPr>
              <a:spLocks noChangeArrowheads="1"/>
            </p:cNvSpPr>
            <p:nvPr/>
          </p:nvSpPr>
          <p:spPr bwMode="auto">
            <a:xfrm>
              <a:off x="-7036240" y="14986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7" name="Rectangle 1478"/>
            <p:cNvSpPr>
              <a:spLocks noChangeArrowheads="1"/>
            </p:cNvSpPr>
            <p:nvPr/>
          </p:nvSpPr>
          <p:spPr bwMode="auto">
            <a:xfrm>
              <a:off x="-6861610" y="14986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8" name="Rectangle 1479"/>
            <p:cNvSpPr>
              <a:spLocks noChangeArrowheads="1"/>
            </p:cNvSpPr>
            <p:nvPr/>
          </p:nvSpPr>
          <p:spPr bwMode="auto">
            <a:xfrm>
              <a:off x="-7296599" y="1587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39" name="Rectangle 1480"/>
            <p:cNvSpPr>
              <a:spLocks noChangeArrowheads="1"/>
            </p:cNvSpPr>
            <p:nvPr/>
          </p:nvSpPr>
          <p:spPr bwMode="auto">
            <a:xfrm>
              <a:off x="-7121969" y="1587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0" name="Rectangle 1481"/>
            <p:cNvSpPr>
              <a:spLocks noChangeArrowheads="1"/>
            </p:cNvSpPr>
            <p:nvPr/>
          </p:nvSpPr>
          <p:spPr bwMode="auto">
            <a:xfrm>
              <a:off x="-6769532" y="-2873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1" name="Rectangle 1482"/>
            <p:cNvSpPr>
              <a:spLocks noChangeArrowheads="1"/>
            </p:cNvSpPr>
            <p:nvPr/>
          </p:nvSpPr>
          <p:spPr bwMode="auto">
            <a:xfrm>
              <a:off x="-6683803"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2" name="Rectangle 1483"/>
            <p:cNvSpPr>
              <a:spLocks noChangeArrowheads="1"/>
            </p:cNvSpPr>
            <p:nvPr/>
          </p:nvSpPr>
          <p:spPr bwMode="auto">
            <a:xfrm>
              <a:off x="-6509172" y="-2873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3" name="Rectangle 1484"/>
            <p:cNvSpPr>
              <a:spLocks noChangeArrowheads="1"/>
            </p:cNvSpPr>
            <p:nvPr/>
          </p:nvSpPr>
          <p:spPr bwMode="auto">
            <a:xfrm>
              <a:off x="-6423444"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4" name="Rectangle 1485"/>
            <p:cNvSpPr>
              <a:spLocks noChangeArrowheads="1"/>
            </p:cNvSpPr>
            <p:nvPr/>
          </p:nvSpPr>
          <p:spPr bwMode="auto">
            <a:xfrm>
              <a:off x="-6337717"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5" name="Rectangle 1486"/>
            <p:cNvSpPr>
              <a:spLocks noChangeArrowheads="1"/>
            </p:cNvSpPr>
            <p:nvPr/>
          </p:nvSpPr>
          <p:spPr bwMode="auto">
            <a:xfrm>
              <a:off x="-6769532" y="-1984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6" name="Rectangle 1487"/>
            <p:cNvSpPr>
              <a:spLocks noChangeArrowheads="1"/>
            </p:cNvSpPr>
            <p:nvPr/>
          </p:nvSpPr>
          <p:spPr bwMode="auto">
            <a:xfrm>
              <a:off x="-6598076" y="-1984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7" name="Rectangle 1488"/>
            <p:cNvSpPr>
              <a:spLocks noChangeArrowheads="1"/>
            </p:cNvSpPr>
            <p:nvPr/>
          </p:nvSpPr>
          <p:spPr bwMode="auto">
            <a:xfrm>
              <a:off x="-6423444" y="-1984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8" name="Rectangle 1489"/>
            <p:cNvSpPr>
              <a:spLocks noChangeArrowheads="1"/>
            </p:cNvSpPr>
            <p:nvPr/>
          </p:nvSpPr>
          <p:spPr bwMode="auto">
            <a:xfrm>
              <a:off x="-6683803" y="-109537"/>
              <a:ext cx="222258"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9" name="Rectangle 1490"/>
            <p:cNvSpPr>
              <a:spLocks noChangeArrowheads="1"/>
            </p:cNvSpPr>
            <p:nvPr/>
          </p:nvSpPr>
          <p:spPr bwMode="auto">
            <a:xfrm>
              <a:off x="-6337717" y="-1095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0" name="Rectangle 1491"/>
            <p:cNvSpPr>
              <a:spLocks noChangeArrowheads="1"/>
            </p:cNvSpPr>
            <p:nvPr/>
          </p:nvSpPr>
          <p:spPr bwMode="auto">
            <a:xfrm>
              <a:off x="-6769532" y="-20637"/>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1" name="Rectangle 1492"/>
            <p:cNvSpPr>
              <a:spLocks noChangeArrowheads="1"/>
            </p:cNvSpPr>
            <p:nvPr/>
          </p:nvSpPr>
          <p:spPr bwMode="auto">
            <a:xfrm>
              <a:off x="-6509172" y="-20637"/>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2" name="Rectangle 1493"/>
            <p:cNvSpPr>
              <a:spLocks noChangeArrowheads="1"/>
            </p:cNvSpPr>
            <p:nvPr/>
          </p:nvSpPr>
          <p:spPr bwMode="auto">
            <a:xfrm>
              <a:off x="-6337717" y="-206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3" name="Rectangle 1494"/>
            <p:cNvSpPr>
              <a:spLocks noChangeArrowheads="1"/>
            </p:cNvSpPr>
            <p:nvPr/>
          </p:nvSpPr>
          <p:spPr bwMode="auto">
            <a:xfrm>
              <a:off x="-6769532" y="68264"/>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4" name="Rectangle 1495"/>
            <p:cNvSpPr>
              <a:spLocks noChangeArrowheads="1"/>
            </p:cNvSpPr>
            <p:nvPr/>
          </p:nvSpPr>
          <p:spPr bwMode="auto">
            <a:xfrm>
              <a:off x="-6683803" y="68264"/>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5" name="Rectangle 1496"/>
            <p:cNvSpPr>
              <a:spLocks noChangeArrowheads="1"/>
            </p:cNvSpPr>
            <p:nvPr/>
          </p:nvSpPr>
          <p:spPr bwMode="auto">
            <a:xfrm>
              <a:off x="-6509172" y="68264"/>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6" name="Rectangle 1497"/>
            <p:cNvSpPr>
              <a:spLocks noChangeArrowheads="1"/>
            </p:cNvSpPr>
            <p:nvPr/>
          </p:nvSpPr>
          <p:spPr bwMode="auto">
            <a:xfrm>
              <a:off x="-6337717" y="6826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7" name="Rectangle 1498"/>
            <p:cNvSpPr>
              <a:spLocks noChangeArrowheads="1"/>
            </p:cNvSpPr>
            <p:nvPr/>
          </p:nvSpPr>
          <p:spPr bwMode="auto">
            <a:xfrm>
              <a:off x="-6769532" y="1571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8" name="Rectangle 1499"/>
            <p:cNvSpPr>
              <a:spLocks noChangeArrowheads="1"/>
            </p:cNvSpPr>
            <p:nvPr/>
          </p:nvSpPr>
          <p:spPr bwMode="auto">
            <a:xfrm>
              <a:off x="-6598076" y="157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9" name="Rectangle 1500"/>
            <p:cNvSpPr>
              <a:spLocks noChangeArrowheads="1"/>
            </p:cNvSpPr>
            <p:nvPr/>
          </p:nvSpPr>
          <p:spPr bwMode="auto">
            <a:xfrm>
              <a:off x="-6515522" y="157162"/>
              <a:ext cx="142880"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60" name="Rectangle 1501"/>
            <p:cNvSpPr>
              <a:spLocks noChangeArrowheads="1"/>
            </p:cNvSpPr>
            <p:nvPr/>
          </p:nvSpPr>
          <p:spPr bwMode="auto">
            <a:xfrm>
              <a:off x="-6683803" y="249236"/>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1" name="Rectangle 1502"/>
            <p:cNvSpPr>
              <a:spLocks noChangeArrowheads="1"/>
            </p:cNvSpPr>
            <p:nvPr/>
          </p:nvSpPr>
          <p:spPr bwMode="auto">
            <a:xfrm>
              <a:off x="-6423444" y="249236"/>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2" name="Rectangle 1503"/>
            <p:cNvSpPr>
              <a:spLocks noChangeArrowheads="1"/>
            </p:cNvSpPr>
            <p:nvPr/>
          </p:nvSpPr>
          <p:spPr bwMode="auto">
            <a:xfrm>
              <a:off x="-6337717" y="249236"/>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3" name="Rectangle 1504"/>
            <p:cNvSpPr>
              <a:spLocks noChangeArrowheads="1"/>
            </p:cNvSpPr>
            <p:nvPr/>
          </p:nvSpPr>
          <p:spPr bwMode="auto">
            <a:xfrm>
              <a:off x="-6769532" y="3381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4" name="Rectangle 1505"/>
            <p:cNvSpPr>
              <a:spLocks noChangeArrowheads="1"/>
            </p:cNvSpPr>
            <p:nvPr/>
          </p:nvSpPr>
          <p:spPr bwMode="auto">
            <a:xfrm>
              <a:off x="-6598076" y="3381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5" name="Rectangle 1506"/>
            <p:cNvSpPr>
              <a:spLocks noChangeArrowheads="1"/>
            </p:cNvSpPr>
            <p:nvPr/>
          </p:nvSpPr>
          <p:spPr bwMode="auto">
            <a:xfrm>
              <a:off x="-6509172" y="3381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6" name="Rectangle 1507"/>
            <p:cNvSpPr>
              <a:spLocks noChangeArrowheads="1"/>
            </p:cNvSpPr>
            <p:nvPr/>
          </p:nvSpPr>
          <p:spPr bwMode="auto">
            <a:xfrm>
              <a:off x="-6337717" y="3381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7" name="Rectangle 1508"/>
            <p:cNvSpPr>
              <a:spLocks noChangeArrowheads="1"/>
            </p:cNvSpPr>
            <p:nvPr/>
          </p:nvSpPr>
          <p:spPr bwMode="auto">
            <a:xfrm>
              <a:off x="-6683803" y="4270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8" name="Rectangle 1509"/>
            <p:cNvSpPr>
              <a:spLocks noChangeArrowheads="1"/>
            </p:cNvSpPr>
            <p:nvPr/>
          </p:nvSpPr>
          <p:spPr bwMode="auto">
            <a:xfrm>
              <a:off x="-6509172" y="4270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9" name="Rectangle 1510"/>
            <p:cNvSpPr>
              <a:spLocks noChangeArrowheads="1"/>
            </p:cNvSpPr>
            <p:nvPr/>
          </p:nvSpPr>
          <p:spPr bwMode="auto">
            <a:xfrm>
              <a:off x="-6423444" y="4270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70" name="Rectangle 1511"/>
            <p:cNvSpPr>
              <a:spLocks noChangeArrowheads="1"/>
            </p:cNvSpPr>
            <p:nvPr/>
          </p:nvSpPr>
          <p:spPr bwMode="auto">
            <a:xfrm>
              <a:off x="-6337717" y="4270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71" name="Rectangle 1512"/>
            <p:cNvSpPr>
              <a:spLocks noChangeArrowheads="1"/>
            </p:cNvSpPr>
            <p:nvPr/>
          </p:nvSpPr>
          <p:spPr bwMode="auto">
            <a:xfrm>
              <a:off x="-6769532" y="515938"/>
              <a:ext cx="222258"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2" name="Rectangle 1513"/>
            <p:cNvSpPr>
              <a:spLocks noChangeArrowheads="1"/>
            </p:cNvSpPr>
            <p:nvPr/>
          </p:nvSpPr>
          <p:spPr bwMode="auto">
            <a:xfrm>
              <a:off x="-6509172" y="5159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3" name="Rectangle 1514"/>
            <p:cNvSpPr>
              <a:spLocks noChangeArrowheads="1"/>
            </p:cNvSpPr>
            <p:nvPr/>
          </p:nvSpPr>
          <p:spPr bwMode="auto">
            <a:xfrm>
              <a:off x="-6337717" y="5159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4" name="Rectangle 1515"/>
            <p:cNvSpPr>
              <a:spLocks noChangeArrowheads="1"/>
            </p:cNvSpPr>
            <p:nvPr/>
          </p:nvSpPr>
          <p:spPr bwMode="auto">
            <a:xfrm>
              <a:off x="-6509172" y="606425"/>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5" name="Rectangle 1516"/>
            <p:cNvSpPr>
              <a:spLocks noChangeArrowheads="1"/>
            </p:cNvSpPr>
            <p:nvPr/>
          </p:nvSpPr>
          <p:spPr bwMode="auto">
            <a:xfrm>
              <a:off x="-6337717" y="6064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6" name="Rectangle 1517"/>
            <p:cNvSpPr>
              <a:spLocks noChangeArrowheads="1"/>
            </p:cNvSpPr>
            <p:nvPr/>
          </p:nvSpPr>
          <p:spPr bwMode="auto">
            <a:xfrm>
              <a:off x="-6947336" y="695326"/>
              <a:ext cx="22543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7" name="Rectangle 1518"/>
            <p:cNvSpPr>
              <a:spLocks noChangeArrowheads="1"/>
            </p:cNvSpPr>
            <p:nvPr/>
          </p:nvSpPr>
          <p:spPr bwMode="auto">
            <a:xfrm>
              <a:off x="-6509172" y="6953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8" name="Rectangle 1519"/>
            <p:cNvSpPr>
              <a:spLocks noChangeArrowheads="1"/>
            </p:cNvSpPr>
            <p:nvPr/>
          </p:nvSpPr>
          <p:spPr bwMode="auto">
            <a:xfrm>
              <a:off x="-6337717" y="6953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9" name="Rectangle 1520"/>
            <p:cNvSpPr>
              <a:spLocks noChangeArrowheads="1"/>
            </p:cNvSpPr>
            <p:nvPr/>
          </p:nvSpPr>
          <p:spPr bwMode="auto">
            <a:xfrm>
              <a:off x="-6683803" y="7842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0" name="Rectangle 1521"/>
            <p:cNvSpPr>
              <a:spLocks noChangeArrowheads="1"/>
            </p:cNvSpPr>
            <p:nvPr/>
          </p:nvSpPr>
          <p:spPr bwMode="auto">
            <a:xfrm>
              <a:off x="-6598076" y="7842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1" name="Rectangle 1522"/>
            <p:cNvSpPr>
              <a:spLocks noChangeArrowheads="1"/>
            </p:cNvSpPr>
            <p:nvPr/>
          </p:nvSpPr>
          <p:spPr bwMode="auto">
            <a:xfrm>
              <a:off x="-6420269" y="784224"/>
              <a:ext cx="133354"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2" name="Rectangle 1523"/>
            <p:cNvSpPr>
              <a:spLocks noChangeArrowheads="1"/>
            </p:cNvSpPr>
            <p:nvPr/>
          </p:nvSpPr>
          <p:spPr bwMode="auto">
            <a:xfrm>
              <a:off x="-6683803" y="8731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3" name="Rectangle 1524"/>
            <p:cNvSpPr>
              <a:spLocks noChangeArrowheads="1"/>
            </p:cNvSpPr>
            <p:nvPr/>
          </p:nvSpPr>
          <p:spPr bwMode="auto">
            <a:xfrm>
              <a:off x="-6509172" y="873124"/>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4" name="Rectangle 1525"/>
            <p:cNvSpPr>
              <a:spLocks noChangeArrowheads="1"/>
            </p:cNvSpPr>
            <p:nvPr/>
          </p:nvSpPr>
          <p:spPr bwMode="auto">
            <a:xfrm>
              <a:off x="-6423444" y="8731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5" name="Rectangle 1526"/>
            <p:cNvSpPr>
              <a:spLocks noChangeArrowheads="1"/>
            </p:cNvSpPr>
            <p:nvPr/>
          </p:nvSpPr>
          <p:spPr bwMode="auto">
            <a:xfrm>
              <a:off x="-6337717" y="8731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6" name="Rectangle 1527"/>
            <p:cNvSpPr>
              <a:spLocks noChangeArrowheads="1"/>
            </p:cNvSpPr>
            <p:nvPr/>
          </p:nvSpPr>
          <p:spPr bwMode="auto">
            <a:xfrm>
              <a:off x="-6683803" y="962025"/>
              <a:ext cx="222258"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7" name="Rectangle 1528"/>
            <p:cNvSpPr>
              <a:spLocks noChangeArrowheads="1"/>
            </p:cNvSpPr>
            <p:nvPr/>
          </p:nvSpPr>
          <p:spPr bwMode="auto">
            <a:xfrm>
              <a:off x="-6337717" y="9620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8" name="Rectangle 1529"/>
            <p:cNvSpPr>
              <a:spLocks noChangeArrowheads="1"/>
            </p:cNvSpPr>
            <p:nvPr/>
          </p:nvSpPr>
          <p:spPr bwMode="auto">
            <a:xfrm>
              <a:off x="-6769532" y="105092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9" name="Rectangle 1530"/>
            <p:cNvSpPr>
              <a:spLocks noChangeArrowheads="1"/>
            </p:cNvSpPr>
            <p:nvPr/>
          </p:nvSpPr>
          <p:spPr bwMode="auto">
            <a:xfrm>
              <a:off x="-6337717" y="10509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90" name="Rectangle 1531"/>
            <p:cNvSpPr>
              <a:spLocks noChangeArrowheads="1"/>
            </p:cNvSpPr>
            <p:nvPr/>
          </p:nvSpPr>
          <p:spPr bwMode="auto">
            <a:xfrm>
              <a:off x="-6769532" y="113982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91" name="Rectangle 1532"/>
            <p:cNvSpPr>
              <a:spLocks noChangeArrowheads="1"/>
            </p:cNvSpPr>
            <p:nvPr/>
          </p:nvSpPr>
          <p:spPr bwMode="auto">
            <a:xfrm>
              <a:off x="-6683803" y="11398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92" name="Rectangle 1533"/>
            <p:cNvSpPr>
              <a:spLocks noChangeArrowheads="1"/>
            </p:cNvSpPr>
            <p:nvPr/>
          </p:nvSpPr>
          <p:spPr bwMode="auto">
            <a:xfrm>
              <a:off x="-6509172" y="113982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93" name="Rectangle 1534"/>
            <p:cNvSpPr>
              <a:spLocks noChangeArrowheads="1"/>
            </p:cNvSpPr>
            <p:nvPr/>
          </p:nvSpPr>
          <p:spPr bwMode="auto">
            <a:xfrm>
              <a:off x="-6420269" y="1139825"/>
              <a:ext cx="133354"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94" name="Rectangle 1535"/>
            <p:cNvSpPr>
              <a:spLocks noChangeArrowheads="1"/>
            </p:cNvSpPr>
            <p:nvPr/>
          </p:nvSpPr>
          <p:spPr bwMode="auto">
            <a:xfrm>
              <a:off x="-6598076" y="12319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95" name="Rectangle 1536"/>
            <p:cNvSpPr>
              <a:spLocks noChangeArrowheads="1"/>
            </p:cNvSpPr>
            <p:nvPr/>
          </p:nvSpPr>
          <p:spPr bwMode="auto">
            <a:xfrm>
              <a:off x="-6423444" y="12319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96" name="Rectangle 1537"/>
            <p:cNvSpPr>
              <a:spLocks noChangeArrowheads="1"/>
            </p:cNvSpPr>
            <p:nvPr/>
          </p:nvSpPr>
          <p:spPr bwMode="auto">
            <a:xfrm>
              <a:off x="-6337717" y="12319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97" name="Rectangle 1538"/>
            <p:cNvSpPr>
              <a:spLocks noChangeArrowheads="1"/>
            </p:cNvSpPr>
            <p:nvPr/>
          </p:nvSpPr>
          <p:spPr bwMode="auto">
            <a:xfrm>
              <a:off x="-6769532" y="1320801"/>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98" name="Rectangle 1539"/>
            <p:cNvSpPr>
              <a:spLocks noChangeArrowheads="1"/>
            </p:cNvSpPr>
            <p:nvPr/>
          </p:nvSpPr>
          <p:spPr bwMode="auto">
            <a:xfrm>
              <a:off x="-6683803"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99" name="Rectangle 1540"/>
            <p:cNvSpPr>
              <a:spLocks noChangeArrowheads="1"/>
            </p:cNvSpPr>
            <p:nvPr/>
          </p:nvSpPr>
          <p:spPr bwMode="auto">
            <a:xfrm>
              <a:off x="-6598076"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0" name="Rectangle 1541"/>
            <p:cNvSpPr>
              <a:spLocks noChangeArrowheads="1"/>
            </p:cNvSpPr>
            <p:nvPr/>
          </p:nvSpPr>
          <p:spPr bwMode="auto">
            <a:xfrm>
              <a:off x="-6337717"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1" name="Rectangle 1542"/>
            <p:cNvSpPr>
              <a:spLocks noChangeArrowheads="1"/>
            </p:cNvSpPr>
            <p:nvPr/>
          </p:nvSpPr>
          <p:spPr bwMode="auto">
            <a:xfrm>
              <a:off x="-6769532" y="1409701"/>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2" name="Rectangle 1543"/>
            <p:cNvSpPr>
              <a:spLocks noChangeArrowheads="1"/>
            </p:cNvSpPr>
            <p:nvPr/>
          </p:nvSpPr>
          <p:spPr bwMode="auto">
            <a:xfrm>
              <a:off x="-6598076" y="14097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3" name="Rectangle 1544"/>
            <p:cNvSpPr>
              <a:spLocks noChangeArrowheads="1"/>
            </p:cNvSpPr>
            <p:nvPr/>
          </p:nvSpPr>
          <p:spPr bwMode="auto">
            <a:xfrm>
              <a:off x="-6423444" y="14097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4" name="Rectangle 1545"/>
            <p:cNvSpPr>
              <a:spLocks noChangeArrowheads="1"/>
            </p:cNvSpPr>
            <p:nvPr/>
          </p:nvSpPr>
          <p:spPr bwMode="auto">
            <a:xfrm>
              <a:off x="-6683803" y="14986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5" name="Rectangle 1546"/>
            <p:cNvSpPr>
              <a:spLocks noChangeArrowheads="1"/>
            </p:cNvSpPr>
            <p:nvPr/>
          </p:nvSpPr>
          <p:spPr bwMode="auto">
            <a:xfrm>
              <a:off x="-6509172" y="14986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6" name="Rectangle 1547"/>
            <p:cNvSpPr>
              <a:spLocks noChangeArrowheads="1"/>
            </p:cNvSpPr>
            <p:nvPr/>
          </p:nvSpPr>
          <p:spPr bwMode="auto">
            <a:xfrm>
              <a:off x="-6337717" y="14986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7" name="Rectangle 1548"/>
            <p:cNvSpPr>
              <a:spLocks noChangeArrowheads="1"/>
            </p:cNvSpPr>
            <p:nvPr/>
          </p:nvSpPr>
          <p:spPr bwMode="auto">
            <a:xfrm>
              <a:off x="-6769532" y="15875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08" name="Rectangle 1549"/>
            <p:cNvSpPr>
              <a:spLocks noChangeArrowheads="1"/>
            </p:cNvSpPr>
            <p:nvPr/>
          </p:nvSpPr>
          <p:spPr bwMode="auto">
            <a:xfrm>
              <a:off x="-6598076" y="1587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09" name="Rectangle 1550"/>
            <p:cNvSpPr>
              <a:spLocks noChangeArrowheads="1"/>
            </p:cNvSpPr>
            <p:nvPr/>
          </p:nvSpPr>
          <p:spPr bwMode="auto">
            <a:xfrm>
              <a:off x="-6337717" y="1587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0" name="Rectangle 1551"/>
            <p:cNvSpPr>
              <a:spLocks noChangeArrowheads="1"/>
            </p:cNvSpPr>
            <p:nvPr/>
          </p:nvSpPr>
          <p:spPr bwMode="auto">
            <a:xfrm>
              <a:off x="-7121969" y="16748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1" name="Rectangle 1552"/>
            <p:cNvSpPr>
              <a:spLocks noChangeArrowheads="1"/>
            </p:cNvSpPr>
            <p:nvPr/>
          </p:nvSpPr>
          <p:spPr bwMode="auto">
            <a:xfrm>
              <a:off x="-6861610" y="16748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2" name="Rectangle 1553"/>
            <p:cNvSpPr>
              <a:spLocks noChangeArrowheads="1"/>
            </p:cNvSpPr>
            <p:nvPr/>
          </p:nvSpPr>
          <p:spPr bwMode="auto">
            <a:xfrm>
              <a:off x="-6769532" y="1674813"/>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3" name="Rectangle 1554"/>
            <p:cNvSpPr>
              <a:spLocks noChangeArrowheads="1"/>
            </p:cNvSpPr>
            <p:nvPr/>
          </p:nvSpPr>
          <p:spPr bwMode="auto">
            <a:xfrm>
              <a:off x="-6598076" y="16748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4" name="Rectangle 1555"/>
            <p:cNvSpPr>
              <a:spLocks noChangeArrowheads="1"/>
            </p:cNvSpPr>
            <p:nvPr/>
          </p:nvSpPr>
          <p:spPr bwMode="auto">
            <a:xfrm>
              <a:off x="-7296599" y="17573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5" name="Rectangle 1556"/>
            <p:cNvSpPr>
              <a:spLocks noChangeArrowheads="1"/>
            </p:cNvSpPr>
            <p:nvPr/>
          </p:nvSpPr>
          <p:spPr bwMode="auto">
            <a:xfrm>
              <a:off x="-7207695" y="17573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6" name="Rectangle 1557"/>
            <p:cNvSpPr>
              <a:spLocks noChangeArrowheads="1"/>
            </p:cNvSpPr>
            <p:nvPr/>
          </p:nvSpPr>
          <p:spPr bwMode="auto">
            <a:xfrm>
              <a:off x="-6947336" y="17573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7" name="Rectangle 1558"/>
            <p:cNvSpPr>
              <a:spLocks noChangeArrowheads="1"/>
            </p:cNvSpPr>
            <p:nvPr/>
          </p:nvSpPr>
          <p:spPr bwMode="auto">
            <a:xfrm>
              <a:off x="-6769532" y="17573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8" name="Rectangle 1559"/>
            <p:cNvSpPr>
              <a:spLocks noChangeArrowheads="1"/>
            </p:cNvSpPr>
            <p:nvPr/>
          </p:nvSpPr>
          <p:spPr bwMode="auto">
            <a:xfrm>
              <a:off x="-6337717" y="17573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9" name="Rectangle 1560"/>
            <p:cNvSpPr>
              <a:spLocks noChangeArrowheads="1"/>
            </p:cNvSpPr>
            <p:nvPr/>
          </p:nvSpPr>
          <p:spPr bwMode="auto">
            <a:xfrm>
              <a:off x="-6861610" y="18367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0" name="Rectangle 1561"/>
            <p:cNvSpPr>
              <a:spLocks noChangeArrowheads="1"/>
            </p:cNvSpPr>
            <p:nvPr/>
          </p:nvSpPr>
          <p:spPr bwMode="auto">
            <a:xfrm>
              <a:off x="-7036240" y="18367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1" name="Rectangle 1562"/>
            <p:cNvSpPr>
              <a:spLocks noChangeArrowheads="1"/>
            </p:cNvSpPr>
            <p:nvPr/>
          </p:nvSpPr>
          <p:spPr bwMode="auto">
            <a:xfrm>
              <a:off x="-6423444" y="18367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2" name="Rectangle 1563"/>
            <p:cNvSpPr>
              <a:spLocks noChangeArrowheads="1"/>
            </p:cNvSpPr>
            <p:nvPr/>
          </p:nvSpPr>
          <p:spPr bwMode="auto">
            <a:xfrm>
              <a:off x="-6337717" y="18367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3" name="Rectangle 1564"/>
            <p:cNvSpPr>
              <a:spLocks noChangeArrowheads="1"/>
            </p:cNvSpPr>
            <p:nvPr/>
          </p:nvSpPr>
          <p:spPr bwMode="auto">
            <a:xfrm>
              <a:off x="-7296599" y="19161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4" name="Rectangle 1565"/>
            <p:cNvSpPr>
              <a:spLocks noChangeArrowheads="1"/>
            </p:cNvSpPr>
            <p:nvPr/>
          </p:nvSpPr>
          <p:spPr bwMode="auto">
            <a:xfrm>
              <a:off x="-6683803" y="19161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5" name="Rectangle 1566"/>
            <p:cNvSpPr>
              <a:spLocks noChangeArrowheads="1"/>
            </p:cNvSpPr>
            <p:nvPr/>
          </p:nvSpPr>
          <p:spPr bwMode="auto">
            <a:xfrm>
              <a:off x="-7121969" y="19161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6" name="Rectangle 1567"/>
            <p:cNvSpPr>
              <a:spLocks noChangeArrowheads="1"/>
            </p:cNvSpPr>
            <p:nvPr/>
          </p:nvSpPr>
          <p:spPr bwMode="auto">
            <a:xfrm>
              <a:off x="-6509172" y="191611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7" name="Rectangle 1568"/>
            <p:cNvSpPr>
              <a:spLocks noChangeArrowheads="1"/>
            </p:cNvSpPr>
            <p:nvPr/>
          </p:nvSpPr>
          <p:spPr bwMode="auto">
            <a:xfrm>
              <a:off x="-6337717" y="19161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8" name="Rectangle 1569"/>
            <p:cNvSpPr>
              <a:spLocks noChangeArrowheads="1"/>
            </p:cNvSpPr>
            <p:nvPr/>
          </p:nvSpPr>
          <p:spPr bwMode="auto">
            <a:xfrm>
              <a:off x="-7296599" y="1995489"/>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29" name="Rectangle 1570"/>
            <p:cNvSpPr>
              <a:spLocks noChangeArrowheads="1"/>
            </p:cNvSpPr>
            <p:nvPr/>
          </p:nvSpPr>
          <p:spPr bwMode="auto">
            <a:xfrm>
              <a:off x="-7036240" y="1995489"/>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0" name="Rectangle 1571"/>
            <p:cNvSpPr>
              <a:spLocks noChangeArrowheads="1"/>
            </p:cNvSpPr>
            <p:nvPr/>
          </p:nvSpPr>
          <p:spPr bwMode="auto">
            <a:xfrm>
              <a:off x="-7207695" y="1995489"/>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1" name="Rectangle 1572"/>
            <p:cNvSpPr>
              <a:spLocks noChangeArrowheads="1"/>
            </p:cNvSpPr>
            <p:nvPr/>
          </p:nvSpPr>
          <p:spPr bwMode="auto">
            <a:xfrm>
              <a:off x="-6598076" y="1995489"/>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2" name="Rectangle 1573"/>
            <p:cNvSpPr>
              <a:spLocks noChangeArrowheads="1"/>
            </p:cNvSpPr>
            <p:nvPr/>
          </p:nvSpPr>
          <p:spPr bwMode="auto">
            <a:xfrm>
              <a:off x="-6509172" y="1995489"/>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3" name="Rectangle 1574"/>
            <p:cNvSpPr>
              <a:spLocks noChangeArrowheads="1"/>
            </p:cNvSpPr>
            <p:nvPr/>
          </p:nvSpPr>
          <p:spPr bwMode="auto">
            <a:xfrm>
              <a:off x="-7296599" y="20748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4" name="Rectangle 1575"/>
            <p:cNvSpPr>
              <a:spLocks noChangeArrowheads="1"/>
            </p:cNvSpPr>
            <p:nvPr/>
          </p:nvSpPr>
          <p:spPr bwMode="auto">
            <a:xfrm>
              <a:off x="-6683803" y="20748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5" name="Rectangle 1576"/>
            <p:cNvSpPr>
              <a:spLocks noChangeArrowheads="1"/>
            </p:cNvSpPr>
            <p:nvPr/>
          </p:nvSpPr>
          <p:spPr bwMode="auto">
            <a:xfrm>
              <a:off x="-7036240" y="20748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6" name="Rectangle 1577"/>
            <p:cNvSpPr>
              <a:spLocks noChangeArrowheads="1"/>
            </p:cNvSpPr>
            <p:nvPr/>
          </p:nvSpPr>
          <p:spPr bwMode="auto">
            <a:xfrm>
              <a:off x="-6861610" y="20748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7" name="Rectangle 1578"/>
            <p:cNvSpPr>
              <a:spLocks noChangeArrowheads="1"/>
            </p:cNvSpPr>
            <p:nvPr/>
          </p:nvSpPr>
          <p:spPr bwMode="auto">
            <a:xfrm>
              <a:off x="-6337717" y="20748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8" name="Rectangle 1579"/>
            <p:cNvSpPr>
              <a:spLocks noChangeArrowheads="1"/>
            </p:cNvSpPr>
            <p:nvPr/>
          </p:nvSpPr>
          <p:spPr bwMode="auto">
            <a:xfrm>
              <a:off x="-7296599" y="21574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39" name="Rectangle 1580"/>
            <p:cNvSpPr>
              <a:spLocks noChangeArrowheads="1"/>
            </p:cNvSpPr>
            <p:nvPr/>
          </p:nvSpPr>
          <p:spPr bwMode="auto">
            <a:xfrm>
              <a:off x="-6683803" y="21574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0" name="Rectangle 1581"/>
            <p:cNvSpPr>
              <a:spLocks noChangeArrowheads="1"/>
            </p:cNvSpPr>
            <p:nvPr/>
          </p:nvSpPr>
          <p:spPr bwMode="auto">
            <a:xfrm>
              <a:off x="-7036240" y="21574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1" name="Rectangle 1582"/>
            <p:cNvSpPr>
              <a:spLocks noChangeArrowheads="1"/>
            </p:cNvSpPr>
            <p:nvPr/>
          </p:nvSpPr>
          <p:spPr bwMode="auto">
            <a:xfrm>
              <a:off x="-6769532" y="2157413"/>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2" name="Rectangle 1583"/>
            <p:cNvSpPr>
              <a:spLocks noChangeArrowheads="1"/>
            </p:cNvSpPr>
            <p:nvPr/>
          </p:nvSpPr>
          <p:spPr bwMode="auto">
            <a:xfrm>
              <a:off x="-6337717" y="21574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3" name="Rectangle 1584"/>
            <p:cNvSpPr>
              <a:spLocks noChangeArrowheads="1"/>
            </p:cNvSpPr>
            <p:nvPr/>
          </p:nvSpPr>
          <p:spPr bwMode="auto">
            <a:xfrm>
              <a:off x="-6683803" y="2236788"/>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44" name="Rectangle 1585"/>
            <p:cNvSpPr>
              <a:spLocks noChangeArrowheads="1"/>
            </p:cNvSpPr>
            <p:nvPr/>
          </p:nvSpPr>
          <p:spPr bwMode="auto">
            <a:xfrm>
              <a:off x="-7121969" y="2236788"/>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45" name="Rectangle 1586"/>
            <p:cNvSpPr>
              <a:spLocks noChangeArrowheads="1"/>
            </p:cNvSpPr>
            <p:nvPr/>
          </p:nvSpPr>
          <p:spPr bwMode="auto">
            <a:xfrm>
              <a:off x="-6861610" y="2236788"/>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46" name="Rectangle 1587"/>
            <p:cNvSpPr>
              <a:spLocks noChangeArrowheads="1"/>
            </p:cNvSpPr>
            <p:nvPr/>
          </p:nvSpPr>
          <p:spPr bwMode="auto">
            <a:xfrm>
              <a:off x="-7296599" y="23129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7" name="Rectangle 1588"/>
            <p:cNvSpPr>
              <a:spLocks noChangeArrowheads="1"/>
            </p:cNvSpPr>
            <p:nvPr/>
          </p:nvSpPr>
          <p:spPr bwMode="auto">
            <a:xfrm>
              <a:off x="-6861610" y="23129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8" name="Rectangle 1589"/>
            <p:cNvSpPr>
              <a:spLocks noChangeArrowheads="1"/>
            </p:cNvSpPr>
            <p:nvPr/>
          </p:nvSpPr>
          <p:spPr bwMode="auto">
            <a:xfrm>
              <a:off x="-6337717" y="23129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9" name="Rectangle 1590"/>
            <p:cNvSpPr>
              <a:spLocks noChangeArrowheads="1"/>
            </p:cNvSpPr>
            <p:nvPr/>
          </p:nvSpPr>
          <p:spPr bwMode="auto">
            <a:xfrm>
              <a:off x="-6683803" y="23923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50" name="Rectangle 1591"/>
            <p:cNvSpPr>
              <a:spLocks noChangeArrowheads="1"/>
            </p:cNvSpPr>
            <p:nvPr/>
          </p:nvSpPr>
          <p:spPr bwMode="auto">
            <a:xfrm>
              <a:off x="-7036240" y="23923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51" name="Rectangle 1592"/>
            <p:cNvSpPr>
              <a:spLocks noChangeArrowheads="1"/>
            </p:cNvSpPr>
            <p:nvPr/>
          </p:nvSpPr>
          <p:spPr bwMode="auto">
            <a:xfrm>
              <a:off x="-7296599" y="246856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52" name="Rectangle 1593"/>
            <p:cNvSpPr>
              <a:spLocks noChangeArrowheads="1"/>
            </p:cNvSpPr>
            <p:nvPr/>
          </p:nvSpPr>
          <p:spPr bwMode="auto">
            <a:xfrm>
              <a:off x="-6861610" y="246856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53" name="Rectangle 1594"/>
            <p:cNvSpPr>
              <a:spLocks noChangeArrowheads="1"/>
            </p:cNvSpPr>
            <p:nvPr/>
          </p:nvSpPr>
          <p:spPr bwMode="auto">
            <a:xfrm>
              <a:off x="-6337717" y="246856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54" name="Rectangle 1595"/>
            <p:cNvSpPr>
              <a:spLocks noChangeArrowheads="1"/>
            </p:cNvSpPr>
            <p:nvPr/>
          </p:nvSpPr>
          <p:spPr bwMode="auto">
            <a:xfrm>
              <a:off x="-7296599" y="2560638"/>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55" name="Rectangle 1596"/>
            <p:cNvSpPr>
              <a:spLocks noChangeArrowheads="1"/>
            </p:cNvSpPr>
            <p:nvPr/>
          </p:nvSpPr>
          <p:spPr bwMode="auto">
            <a:xfrm>
              <a:off x="-6337717" y="2560638"/>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56" name="Rectangle 1597"/>
            <p:cNvSpPr>
              <a:spLocks noChangeArrowheads="1"/>
            </p:cNvSpPr>
            <p:nvPr/>
          </p:nvSpPr>
          <p:spPr bwMode="auto">
            <a:xfrm>
              <a:off x="-6861610" y="2649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57" name="Rectangle 1598"/>
            <p:cNvSpPr>
              <a:spLocks noChangeArrowheads="1"/>
            </p:cNvSpPr>
            <p:nvPr/>
          </p:nvSpPr>
          <p:spPr bwMode="auto">
            <a:xfrm>
              <a:off x="-6337717" y="2649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58" name="Rectangle 1599"/>
            <p:cNvSpPr>
              <a:spLocks noChangeArrowheads="1"/>
            </p:cNvSpPr>
            <p:nvPr/>
          </p:nvSpPr>
          <p:spPr bwMode="auto">
            <a:xfrm>
              <a:off x="-7296601" y="27432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59" name="Rectangle 1600"/>
            <p:cNvSpPr>
              <a:spLocks noChangeArrowheads="1"/>
            </p:cNvSpPr>
            <p:nvPr/>
          </p:nvSpPr>
          <p:spPr bwMode="auto">
            <a:xfrm>
              <a:off x="-6769534" y="274320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60" name="Rectangle 1601"/>
            <p:cNvSpPr>
              <a:spLocks noChangeArrowheads="1"/>
            </p:cNvSpPr>
            <p:nvPr/>
          </p:nvSpPr>
          <p:spPr bwMode="auto">
            <a:xfrm>
              <a:off x="-6861612" y="28321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61" name="Rectangle 1602"/>
            <p:cNvSpPr>
              <a:spLocks noChangeArrowheads="1"/>
            </p:cNvSpPr>
            <p:nvPr/>
          </p:nvSpPr>
          <p:spPr bwMode="auto">
            <a:xfrm>
              <a:off x="-6861612" y="291782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62" name="Rectangle 1603"/>
            <p:cNvSpPr>
              <a:spLocks noChangeArrowheads="1"/>
            </p:cNvSpPr>
            <p:nvPr/>
          </p:nvSpPr>
          <p:spPr bwMode="auto">
            <a:xfrm>
              <a:off x="-6337717" y="28321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63" name="Freeform 1604"/>
            <p:cNvSpPr/>
            <p:nvPr/>
          </p:nvSpPr>
          <p:spPr bwMode="auto">
            <a:xfrm>
              <a:off x="-6245623" y="-261938"/>
              <a:ext cx="31750" cy="3230563"/>
            </a:xfrm>
            <a:custGeom>
              <a:avLst/>
              <a:gdLst>
                <a:gd name="T0" fmla="*/ 20 w 20"/>
                <a:gd name="T1" fmla="*/ 2035 h 2035"/>
                <a:gd name="T2" fmla="*/ 0 w 20"/>
                <a:gd name="T3" fmla="*/ 2035 h 2035"/>
                <a:gd name="T4" fmla="*/ 0 w 20"/>
                <a:gd name="T5" fmla="*/ 0 h 2035"/>
                <a:gd name="T6" fmla="*/ 20 w 20"/>
                <a:gd name="T7" fmla="*/ 32 h 2035"/>
                <a:gd name="T8" fmla="*/ 20 w 20"/>
                <a:gd name="T9" fmla="*/ 2035 h 2035"/>
              </a:gdLst>
              <a:ahLst/>
              <a:cxnLst>
                <a:cxn ang="0">
                  <a:pos x="T0" y="T1"/>
                </a:cxn>
                <a:cxn ang="0">
                  <a:pos x="T2" y="T3"/>
                </a:cxn>
                <a:cxn ang="0">
                  <a:pos x="T4" y="T5"/>
                </a:cxn>
                <a:cxn ang="0">
                  <a:pos x="T6" y="T7"/>
                </a:cxn>
                <a:cxn ang="0">
                  <a:pos x="T8" y="T9"/>
                </a:cxn>
              </a:cxnLst>
              <a:rect l="0" t="0" r="r" b="b"/>
              <a:pathLst>
                <a:path w="20" h="2035">
                  <a:moveTo>
                    <a:pt x="20" y="2035"/>
                  </a:moveTo>
                  <a:lnTo>
                    <a:pt x="0" y="2035"/>
                  </a:lnTo>
                  <a:lnTo>
                    <a:pt x="0" y="0"/>
                  </a:lnTo>
                  <a:lnTo>
                    <a:pt x="20" y="32"/>
                  </a:lnTo>
                  <a:lnTo>
                    <a:pt x="20" y="2035"/>
                  </a:lnTo>
                  <a:close/>
                </a:path>
              </a:pathLst>
            </a:custGeom>
            <a:grpFill/>
            <a:ln>
              <a:noFill/>
            </a:ln>
          </p:spPr>
          <p:txBody>
            <a:bodyPr vert="horz" wrap="square" lIns="91440" tIns="45720" rIns="91440" bIns="45720" numCol="1" anchor="t" anchorCtr="0" compatLnSpc="1"/>
            <a:lstStyle/>
            <a:p>
              <a:endParaRPr lang="zh-CN" altLang="en-US"/>
            </a:p>
          </p:txBody>
        </p:sp>
        <p:sp>
          <p:nvSpPr>
            <p:cNvPr id="564" name="Freeform 1605"/>
            <p:cNvSpPr/>
            <p:nvPr/>
          </p:nvSpPr>
          <p:spPr bwMode="auto">
            <a:xfrm>
              <a:off x="-6178939" y="-182563"/>
              <a:ext cx="25401" cy="2574926"/>
            </a:xfrm>
            <a:custGeom>
              <a:avLst/>
              <a:gdLst>
                <a:gd name="T0" fmla="*/ 16 w 16"/>
                <a:gd name="T1" fmla="*/ 1622 h 1622"/>
                <a:gd name="T2" fmla="*/ 0 w 16"/>
                <a:gd name="T3" fmla="*/ 1622 h 1622"/>
                <a:gd name="T4" fmla="*/ 0 w 16"/>
                <a:gd name="T5" fmla="*/ 0 h 1622"/>
                <a:gd name="T6" fmla="*/ 16 w 16"/>
                <a:gd name="T7" fmla="*/ 34 h 1622"/>
                <a:gd name="T8" fmla="*/ 16 w 16"/>
                <a:gd name="T9" fmla="*/ 1622 h 1622"/>
              </a:gdLst>
              <a:ahLst/>
              <a:cxnLst>
                <a:cxn ang="0">
                  <a:pos x="T0" y="T1"/>
                </a:cxn>
                <a:cxn ang="0">
                  <a:pos x="T2" y="T3"/>
                </a:cxn>
                <a:cxn ang="0">
                  <a:pos x="T4" y="T5"/>
                </a:cxn>
                <a:cxn ang="0">
                  <a:pos x="T6" y="T7"/>
                </a:cxn>
                <a:cxn ang="0">
                  <a:pos x="T8" y="T9"/>
                </a:cxn>
              </a:cxnLst>
              <a:rect l="0" t="0" r="r" b="b"/>
              <a:pathLst>
                <a:path w="16" h="1622">
                  <a:moveTo>
                    <a:pt x="16" y="1622"/>
                  </a:moveTo>
                  <a:lnTo>
                    <a:pt x="0" y="1622"/>
                  </a:lnTo>
                  <a:lnTo>
                    <a:pt x="0" y="0"/>
                  </a:lnTo>
                  <a:lnTo>
                    <a:pt x="16" y="34"/>
                  </a:lnTo>
                  <a:lnTo>
                    <a:pt x="16" y="1622"/>
                  </a:lnTo>
                  <a:close/>
                </a:path>
              </a:pathLst>
            </a:custGeom>
            <a:grpFill/>
            <a:ln>
              <a:noFill/>
            </a:ln>
          </p:spPr>
          <p:txBody>
            <a:bodyPr vert="horz" wrap="square" lIns="91440" tIns="45720" rIns="91440" bIns="45720" numCol="1" anchor="t" anchorCtr="0" compatLnSpc="1"/>
            <a:lstStyle/>
            <a:p>
              <a:endParaRPr lang="zh-CN" altLang="en-US"/>
            </a:p>
          </p:txBody>
        </p:sp>
        <p:sp>
          <p:nvSpPr>
            <p:cNvPr id="565" name="Freeform 1606"/>
            <p:cNvSpPr/>
            <p:nvPr/>
          </p:nvSpPr>
          <p:spPr bwMode="auto">
            <a:xfrm>
              <a:off x="-6118423" y="-93663"/>
              <a:ext cx="15875" cy="2241550"/>
            </a:xfrm>
            <a:custGeom>
              <a:avLst/>
              <a:gdLst>
                <a:gd name="T0" fmla="*/ 10 w 10"/>
                <a:gd name="T1" fmla="*/ 1412 h 1412"/>
                <a:gd name="T2" fmla="*/ 0 w 10"/>
                <a:gd name="T3" fmla="*/ 1412 h 1412"/>
                <a:gd name="T4" fmla="*/ 0 w 10"/>
                <a:gd name="T5" fmla="*/ 0 h 1412"/>
                <a:gd name="T6" fmla="*/ 10 w 10"/>
                <a:gd name="T7" fmla="*/ 32 h 1412"/>
                <a:gd name="T8" fmla="*/ 10 w 10"/>
                <a:gd name="T9" fmla="*/ 1412 h 1412"/>
              </a:gdLst>
              <a:ahLst/>
              <a:cxnLst>
                <a:cxn ang="0">
                  <a:pos x="T0" y="T1"/>
                </a:cxn>
                <a:cxn ang="0">
                  <a:pos x="T2" y="T3"/>
                </a:cxn>
                <a:cxn ang="0">
                  <a:pos x="T4" y="T5"/>
                </a:cxn>
                <a:cxn ang="0">
                  <a:pos x="T6" y="T7"/>
                </a:cxn>
                <a:cxn ang="0">
                  <a:pos x="T8" y="T9"/>
                </a:cxn>
              </a:cxnLst>
              <a:rect l="0" t="0" r="r" b="b"/>
              <a:pathLst>
                <a:path w="10" h="1412">
                  <a:moveTo>
                    <a:pt x="10" y="1412"/>
                  </a:moveTo>
                  <a:lnTo>
                    <a:pt x="0" y="1412"/>
                  </a:lnTo>
                  <a:lnTo>
                    <a:pt x="0" y="0"/>
                  </a:lnTo>
                  <a:lnTo>
                    <a:pt x="10" y="32"/>
                  </a:lnTo>
                  <a:lnTo>
                    <a:pt x="10" y="1412"/>
                  </a:lnTo>
                  <a:close/>
                </a:path>
              </a:pathLst>
            </a:custGeom>
            <a:grpFill/>
            <a:ln>
              <a:noFill/>
            </a:ln>
          </p:spPr>
          <p:txBody>
            <a:bodyPr vert="horz" wrap="square" lIns="91440" tIns="45720" rIns="91440" bIns="45720" numCol="1" anchor="t" anchorCtr="0" compatLnSpc="1"/>
            <a:lstStyle/>
            <a:p>
              <a:endParaRPr lang="zh-CN" altLang="en-US"/>
            </a:p>
          </p:txBody>
        </p:sp>
      </p:grpSp>
      <p:sp>
        <p:nvSpPr>
          <p:cNvPr id="4" name="文本框 3"/>
          <p:cNvSpPr txBox="1"/>
          <p:nvPr/>
        </p:nvSpPr>
        <p:spPr>
          <a:xfrm>
            <a:off x="1018946" y="2677200"/>
            <a:ext cx="3258820" cy="1311193"/>
          </a:xfrm>
          <a:prstGeom prst="rect">
            <a:avLst/>
          </a:prstGeom>
          <a:noFill/>
        </p:spPr>
        <p:txBody>
          <a:bodyPr wrap="square" rtlCol="0">
            <a:spAutoFit/>
          </a:bodyPr>
          <a:lstStyle/>
          <a:p>
            <a:pPr marL="457200" indent="-457200">
              <a:lnSpc>
                <a:spcPct val="150000"/>
              </a:lnSpc>
              <a:buFont typeface="Wingdings" panose="05000000000000000000" charset="0"/>
              <a:buChar char="v"/>
            </a:pPr>
            <a:r>
              <a:rPr lang="zh-CN" altLang="en-US" sz="2800" dirty="0">
                <a:solidFill>
                  <a:schemeClr val="bg1"/>
                </a:solidFill>
              </a:rPr>
              <a:t>算法介绍</a:t>
            </a:r>
            <a:endParaRPr lang="en-US" altLang="zh-CN" sz="2800" dirty="0">
              <a:solidFill>
                <a:schemeClr val="bg1"/>
              </a:solidFill>
            </a:endParaRPr>
          </a:p>
          <a:p>
            <a:pPr marL="457200" indent="-457200">
              <a:lnSpc>
                <a:spcPct val="150000"/>
              </a:lnSpc>
              <a:buFont typeface="Wingdings" panose="05000000000000000000" charset="0"/>
              <a:buChar char="v"/>
            </a:pPr>
            <a:r>
              <a:rPr lang="zh-CN" altLang="en-US" sz="2800" dirty="0">
                <a:solidFill>
                  <a:schemeClr val="bg1"/>
                </a:solidFill>
              </a:rPr>
              <a:t>结果展示</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6" name="矩形 1765"/>
          <p:cNvSpPr/>
          <p:nvPr/>
        </p:nvSpPr>
        <p:spPr>
          <a:xfrm>
            <a:off x="3473651" y="252859"/>
            <a:ext cx="8718351"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767" name="圆角矩形 1766"/>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4</a:t>
            </a:r>
          </a:p>
        </p:txBody>
      </p:sp>
      <p:sp>
        <p:nvSpPr>
          <p:cNvPr id="1768" name="矩形 1767"/>
          <p:cNvSpPr/>
          <p:nvPr/>
        </p:nvSpPr>
        <p:spPr>
          <a:xfrm>
            <a:off x="3554026" y="308096"/>
            <a:ext cx="2435210" cy="369328"/>
          </a:xfrm>
          <a:prstGeom prst="rect">
            <a:avLst/>
          </a:prstGeom>
        </p:spPr>
        <p:txBody>
          <a:bodyPr wrap="none" lIns="91436" tIns="45718" rIns="91436" bIns="45718">
            <a:spAutoFit/>
          </a:bodyPr>
          <a:lstStyle/>
          <a:p>
            <a:pPr algn="ctr"/>
            <a:r>
              <a:rPr lang="en-US" altLang="zh-CN" dirty="0">
                <a:solidFill>
                  <a:schemeClr val="bg1"/>
                </a:solidFill>
                <a:latin typeface="微软雅黑" panose="020B0503020204020204" pitchFamily="34" charset="-122"/>
                <a:ea typeface="微软雅黑" panose="020B0503020204020204" pitchFamily="34" charset="-122"/>
              </a:rPr>
              <a:t>Supervised Learning</a:t>
            </a:r>
          </a:p>
        </p:txBody>
      </p:sp>
      <p:sp>
        <p:nvSpPr>
          <p:cNvPr id="1771" name="矩形 1770"/>
          <p:cNvSpPr/>
          <p:nvPr/>
        </p:nvSpPr>
        <p:spPr>
          <a:xfrm>
            <a:off x="633077" y="125666"/>
            <a:ext cx="1723549" cy="581057"/>
          </a:xfrm>
          <a:prstGeom prst="rect">
            <a:avLst/>
          </a:prstGeom>
        </p:spPr>
        <p:txBody>
          <a:bodyPr wrap="none">
            <a:spAutoFit/>
          </a:bodyPr>
          <a:lstStyle/>
          <a:p>
            <a:pPr>
              <a:lnSpc>
                <a:spcPct val="150000"/>
              </a:lnSpc>
            </a:pPr>
            <a:r>
              <a:rPr lang="zh-CN" altLang="en-US" sz="2400" dirty="0">
                <a:solidFill>
                  <a:srgbClr val="157E9F"/>
                </a:solidFill>
                <a:latin typeface="方正清刻本悦宋简体" panose="02000000000000000000" pitchFamily="2" charset="-122"/>
                <a:ea typeface="方正清刻本悦宋简体" panose="02000000000000000000" pitchFamily="2" charset="-122"/>
              </a:rPr>
              <a:t>有监督学习</a:t>
            </a:r>
          </a:p>
        </p:txBody>
      </p:sp>
      <p:pic>
        <p:nvPicPr>
          <p:cNvPr id="15" name="Picture 14"/>
          <p:cNvPicPr>
            <a:picLocks noChangeAspect="1"/>
          </p:cNvPicPr>
          <p:nvPr/>
        </p:nvPicPr>
        <p:blipFill>
          <a:blip r:embed="rId2"/>
          <a:stretch>
            <a:fillRect/>
          </a:stretch>
        </p:blipFill>
        <p:spPr>
          <a:xfrm>
            <a:off x="11499850" y="125730"/>
            <a:ext cx="692150" cy="734060"/>
          </a:xfrm>
          <a:prstGeom prst="rect">
            <a:avLst/>
          </a:prstGeom>
        </p:spPr>
      </p:pic>
      <p:pic>
        <p:nvPicPr>
          <p:cNvPr id="5" name="图片 4">
            <a:extLst>
              <a:ext uri="{FF2B5EF4-FFF2-40B4-BE49-F238E27FC236}">
                <a16:creationId xmlns:a16="http://schemas.microsoft.com/office/drawing/2014/main" id="{E95EFCCB-411C-4998-AC6C-69C56F7F53FA}"/>
              </a:ext>
            </a:extLst>
          </p:cNvPr>
          <p:cNvPicPr>
            <a:picLocks noChangeAspect="1"/>
          </p:cNvPicPr>
          <p:nvPr/>
        </p:nvPicPr>
        <p:blipFill>
          <a:blip r:embed="rId3"/>
          <a:stretch>
            <a:fillRect/>
          </a:stretch>
        </p:blipFill>
        <p:spPr>
          <a:xfrm>
            <a:off x="701926" y="1513686"/>
            <a:ext cx="10574619" cy="4294262"/>
          </a:xfrm>
          <a:prstGeom prst="rect">
            <a:avLst/>
          </a:prstGeom>
        </p:spPr>
      </p:pic>
    </p:spTree>
    <p:extLst>
      <p:ext uri="{BB962C8B-B14F-4D97-AF65-F5344CB8AC3E}">
        <p14:creationId xmlns:p14="http://schemas.microsoft.com/office/powerpoint/2010/main" val="785241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6" name="矩形 1765"/>
          <p:cNvSpPr/>
          <p:nvPr/>
        </p:nvSpPr>
        <p:spPr>
          <a:xfrm>
            <a:off x="3473651" y="252859"/>
            <a:ext cx="8718351"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767" name="圆角矩形 1766"/>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4</a:t>
            </a:r>
          </a:p>
        </p:txBody>
      </p:sp>
      <p:sp>
        <p:nvSpPr>
          <p:cNvPr id="1768" name="矩形 1767"/>
          <p:cNvSpPr/>
          <p:nvPr/>
        </p:nvSpPr>
        <p:spPr>
          <a:xfrm>
            <a:off x="3554026" y="308096"/>
            <a:ext cx="2435210" cy="369328"/>
          </a:xfrm>
          <a:prstGeom prst="rect">
            <a:avLst/>
          </a:prstGeom>
        </p:spPr>
        <p:txBody>
          <a:bodyPr wrap="none" lIns="91436" tIns="45718" rIns="91436" bIns="45718">
            <a:spAutoFit/>
          </a:bodyPr>
          <a:lstStyle/>
          <a:p>
            <a:pPr algn="ctr"/>
            <a:r>
              <a:rPr lang="en-US" altLang="zh-CN" dirty="0">
                <a:solidFill>
                  <a:schemeClr val="bg1"/>
                </a:solidFill>
                <a:latin typeface="微软雅黑" panose="020B0503020204020204" pitchFamily="34" charset="-122"/>
                <a:ea typeface="微软雅黑" panose="020B0503020204020204" pitchFamily="34" charset="-122"/>
              </a:rPr>
              <a:t>Supervised Learning</a:t>
            </a:r>
          </a:p>
        </p:txBody>
      </p:sp>
      <p:sp>
        <p:nvSpPr>
          <p:cNvPr id="1771" name="矩形 1770"/>
          <p:cNvSpPr/>
          <p:nvPr/>
        </p:nvSpPr>
        <p:spPr>
          <a:xfrm>
            <a:off x="633077" y="125666"/>
            <a:ext cx="1723549" cy="581057"/>
          </a:xfrm>
          <a:prstGeom prst="rect">
            <a:avLst/>
          </a:prstGeom>
        </p:spPr>
        <p:txBody>
          <a:bodyPr wrap="none">
            <a:spAutoFit/>
          </a:bodyPr>
          <a:lstStyle/>
          <a:p>
            <a:pPr>
              <a:lnSpc>
                <a:spcPct val="150000"/>
              </a:lnSpc>
            </a:pPr>
            <a:r>
              <a:rPr lang="zh-CN" altLang="en-US" sz="2400" dirty="0">
                <a:solidFill>
                  <a:srgbClr val="157E9F"/>
                </a:solidFill>
                <a:latin typeface="方正清刻本悦宋简体" panose="02000000000000000000" pitchFamily="2" charset="-122"/>
                <a:ea typeface="方正清刻本悦宋简体" panose="02000000000000000000" pitchFamily="2" charset="-122"/>
              </a:rPr>
              <a:t>有监督学习</a:t>
            </a:r>
          </a:p>
        </p:txBody>
      </p:sp>
      <p:pic>
        <p:nvPicPr>
          <p:cNvPr id="15" name="Picture 14"/>
          <p:cNvPicPr>
            <a:picLocks noChangeAspect="1"/>
          </p:cNvPicPr>
          <p:nvPr/>
        </p:nvPicPr>
        <p:blipFill>
          <a:blip r:embed="rId2"/>
          <a:stretch>
            <a:fillRect/>
          </a:stretch>
        </p:blipFill>
        <p:spPr>
          <a:xfrm>
            <a:off x="11499850" y="125730"/>
            <a:ext cx="692150" cy="734060"/>
          </a:xfrm>
          <a:prstGeom prst="rect">
            <a:avLst/>
          </a:prstGeom>
        </p:spPr>
      </p:pic>
      <p:pic>
        <p:nvPicPr>
          <p:cNvPr id="5" name="图片 4">
            <a:extLst>
              <a:ext uri="{FF2B5EF4-FFF2-40B4-BE49-F238E27FC236}">
                <a16:creationId xmlns:a16="http://schemas.microsoft.com/office/drawing/2014/main" id="{7D9BC24E-F846-46D9-BC6A-820BAA2E9E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31875" y="631425"/>
            <a:ext cx="9514721" cy="5918479"/>
          </a:xfrm>
          <a:prstGeom prst="rect">
            <a:avLst/>
          </a:prstGeom>
        </p:spPr>
      </p:pic>
    </p:spTree>
    <p:extLst>
      <p:ext uri="{BB962C8B-B14F-4D97-AF65-F5344CB8AC3E}">
        <p14:creationId xmlns:p14="http://schemas.microsoft.com/office/powerpoint/2010/main" val="523972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6" name="矩形 1765"/>
          <p:cNvSpPr/>
          <p:nvPr/>
        </p:nvSpPr>
        <p:spPr>
          <a:xfrm>
            <a:off x="3473651" y="252859"/>
            <a:ext cx="8718351"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767" name="圆角矩形 1766"/>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4</a:t>
            </a:r>
          </a:p>
        </p:txBody>
      </p:sp>
      <p:sp>
        <p:nvSpPr>
          <p:cNvPr id="1768" name="矩形 1767"/>
          <p:cNvSpPr/>
          <p:nvPr/>
        </p:nvSpPr>
        <p:spPr>
          <a:xfrm>
            <a:off x="3554026" y="308096"/>
            <a:ext cx="2435210" cy="369328"/>
          </a:xfrm>
          <a:prstGeom prst="rect">
            <a:avLst/>
          </a:prstGeom>
        </p:spPr>
        <p:txBody>
          <a:bodyPr wrap="none" lIns="91436" tIns="45718" rIns="91436" bIns="45718">
            <a:spAutoFit/>
          </a:bodyPr>
          <a:lstStyle/>
          <a:p>
            <a:pPr algn="ctr"/>
            <a:r>
              <a:rPr lang="en-US" altLang="zh-CN" dirty="0">
                <a:solidFill>
                  <a:schemeClr val="bg1"/>
                </a:solidFill>
                <a:latin typeface="微软雅黑" panose="020B0503020204020204" pitchFamily="34" charset="-122"/>
                <a:ea typeface="微软雅黑" panose="020B0503020204020204" pitchFamily="34" charset="-122"/>
              </a:rPr>
              <a:t>Supervised Learning</a:t>
            </a:r>
          </a:p>
        </p:txBody>
      </p:sp>
      <p:sp>
        <p:nvSpPr>
          <p:cNvPr id="1771" name="矩形 1770"/>
          <p:cNvSpPr/>
          <p:nvPr/>
        </p:nvSpPr>
        <p:spPr>
          <a:xfrm>
            <a:off x="633077" y="125666"/>
            <a:ext cx="1723549" cy="581057"/>
          </a:xfrm>
          <a:prstGeom prst="rect">
            <a:avLst/>
          </a:prstGeom>
        </p:spPr>
        <p:txBody>
          <a:bodyPr wrap="none">
            <a:spAutoFit/>
          </a:bodyPr>
          <a:lstStyle/>
          <a:p>
            <a:pPr>
              <a:lnSpc>
                <a:spcPct val="150000"/>
              </a:lnSpc>
            </a:pPr>
            <a:r>
              <a:rPr lang="zh-CN" altLang="en-US" sz="2400" dirty="0">
                <a:solidFill>
                  <a:srgbClr val="157E9F"/>
                </a:solidFill>
                <a:latin typeface="方正清刻本悦宋简体" panose="02000000000000000000" pitchFamily="2" charset="-122"/>
                <a:ea typeface="方正清刻本悦宋简体" panose="02000000000000000000" pitchFamily="2" charset="-122"/>
              </a:rPr>
              <a:t>有监督学习</a:t>
            </a:r>
          </a:p>
        </p:txBody>
      </p:sp>
      <p:pic>
        <p:nvPicPr>
          <p:cNvPr id="15" name="Picture 14"/>
          <p:cNvPicPr>
            <a:picLocks noChangeAspect="1"/>
          </p:cNvPicPr>
          <p:nvPr/>
        </p:nvPicPr>
        <p:blipFill>
          <a:blip r:embed="rId3"/>
          <a:stretch>
            <a:fillRect/>
          </a:stretch>
        </p:blipFill>
        <p:spPr>
          <a:xfrm>
            <a:off x="11499850" y="125730"/>
            <a:ext cx="692150" cy="734060"/>
          </a:xfrm>
          <a:prstGeom prst="rect">
            <a:avLst/>
          </a:prstGeom>
        </p:spPr>
      </p:pic>
      <p:pic>
        <p:nvPicPr>
          <p:cNvPr id="4" name="图片 3">
            <a:extLst>
              <a:ext uri="{FF2B5EF4-FFF2-40B4-BE49-F238E27FC236}">
                <a16:creationId xmlns:a16="http://schemas.microsoft.com/office/drawing/2014/main" id="{B5854B21-03F1-4186-AE15-4607B73E564F}"/>
              </a:ext>
            </a:extLst>
          </p:cNvPr>
          <p:cNvPicPr>
            <a:picLocks noChangeAspect="1"/>
          </p:cNvPicPr>
          <p:nvPr/>
        </p:nvPicPr>
        <p:blipFill>
          <a:blip r:embed="rId4"/>
          <a:stretch>
            <a:fillRect/>
          </a:stretch>
        </p:blipFill>
        <p:spPr>
          <a:xfrm>
            <a:off x="1922318" y="1828217"/>
            <a:ext cx="8691985" cy="4364765"/>
          </a:xfrm>
          <a:prstGeom prst="rect">
            <a:avLst/>
          </a:prstGeom>
        </p:spPr>
      </p:pic>
      <p:grpSp>
        <p:nvGrpSpPr>
          <p:cNvPr id="10" name="组合 9">
            <a:extLst>
              <a:ext uri="{FF2B5EF4-FFF2-40B4-BE49-F238E27FC236}">
                <a16:creationId xmlns:a16="http://schemas.microsoft.com/office/drawing/2014/main" id="{C4ECD105-6422-4A39-A430-3BCC5F037B23}"/>
              </a:ext>
            </a:extLst>
          </p:cNvPr>
          <p:cNvGrpSpPr/>
          <p:nvPr/>
        </p:nvGrpSpPr>
        <p:grpSpPr>
          <a:xfrm>
            <a:off x="9316158" y="4010599"/>
            <a:ext cx="1633201" cy="1689620"/>
            <a:chOff x="9170396" y="4508519"/>
            <a:chExt cx="1633201" cy="1689620"/>
          </a:xfrm>
        </p:grpSpPr>
        <p:sp>
          <p:nvSpPr>
            <p:cNvPr id="11" name="箭头: 左 10">
              <a:extLst>
                <a:ext uri="{FF2B5EF4-FFF2-40B4-BE49-F238E27FC236}">
                  <a16:creationId xmlns:a16="http://schemas.microsoft.com/office/drawing/2014/main" id="{CADECC82-2720-40CD-9D22-E1305C6737C2}"/>
                </a:ext>
              </a:extLst>
            </p:cNvPr>
            <p:cNvSpPr/>
            <p:nvPr/>
          </p:nvSpPr>
          <p:spPr>
            <a:xfrm rot="3052400">
              <a:off x="8876211" y="4920352"/>
              <a:ext cx="1188526" cy="364860"/>
            </a:xfrm>
            <a:prstGeom prst="lef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8DDB67E6-79AF-4F5A-B64F-A852E223F844}"/>
                </a:ext>
              </a:extLst>
            </p:cNvPr>
            <p:cNvSpPr txBox="1"/>
            <p:nvPr/>
          </p:nvSpPr>
          <p:spPr>
            <a:xfrm>
              <a:off x="9170396" y="5736474"/>
              <a:ext cx="1633201" cy="461665"/>
            </a:xfrm>
            <a:prstGeom prst="rect">
              <a:avLst/>
            </a:prstGeom>
            <a:noFill/>
          </p:spPr>
          <p:txBody>
            <a:bodyPr wrap="square">
              <a:spAutoFit/>
            </a:bodyPr>
            <a:lstStyle/>
            <a:p>
              <a:r>
                <a:rPr lang="zh-CN" altLang="en-US" sz="2400" b="1" dirty="0">
                  <a:solidFill>
                    <a:srgbClr val="FF0000"/>
                  </a:solidFill>
                  <a:latin typeface="微软雅黑" panose="020B0503020204020204" pitchFamily="34" charset="-122"/>
                  <a:ea typeface="微软雅黑" panose="020B0503020204020204" pitchFamily="34" charset="-122"/>
                </a:rPr>
                <a:t>结果最佳</a:t>
              </a:r>
              <a:endParaRPr lang="zh-CN" altLang="en-US" sz="2400" dirty="0">
                <a:solidFill>
                  <a:srgbClr val="FF0000"/>
                </a:solidFill>
              </a:endParaRPr>
            </a:p>
          </p:txBody>
        </p:sp>
      </p:grpSp>
      <p:sp>
        <p:nvSpPr>
          <p:cNvPr id="13" name="Text Box 3">
            <a:extLst>
              <a:ext uri="{FF2B5EF4-FFF2-40B4-BE49-F238E27FC236}">
                <a16:creationId xmlns:a16="http://schemas.microsoft.com/office/drawing/2014/main" id="{6204D90B-F9E2-4302-BE69-B1ADBD5283E8}"/>
              </a:ext>
            </a:extLst>
          </p:cNvPr>
          <p:cNvSpPr txBox="1"/>
          <p:nvPr/>
        </p:nvSpPr>
        <p:spPr>
          <a:xfrm>
            <a:off x="236479" y="1197006"/>
            <a:ext cx="5220335" cy="398780"/>
          </a:xfrm>
          <a:prstGeom prst="rect">
            <a:avLst/>
          </a:prstGeom>
          <a:noFill/>
        </p:spPr>
        <p:txBody>
          <a:bodyPr wrap="square" rtlCol="0">
            <a:spAutoFit/>
          </a:bodyPr>
          <a:lstStyle/>
          <a:p>
            <a:pPr marL="342900" indent="-342900">
              <a:buFont typeface="Arial" panose="020B0604020202020204" pitchFamily="34" charset="0"/>
              <a:buChar char="•"/>
            </a:pPr>
            <a:r>
              <a:rPr lang="zh-CN" altLang="en-US" sz="2000" b="1" dirty="0">
                <a:latin typeface="微软雅黑" panose="020B0503020204020204" pitchFamily="34" charset="-122"/>
                <a:ea typeface="微软雅黑" panose="020B0503020204020204" pitchFamily="34" charset="-122"/>
              </a:rPr>
              <a:t>模型评估指标展示</a:t>
            </a:r>
          </a:p>
        </p:txBody>
      </p:sp>
    </p:spTree>
    <p:extLst>
      <p:ext uri="{BB962C8B-B14F-4D97-AF65-F5344CB8AC3E}">
        <p14:creationId xmlns:p14="http://schemas.microsoft.com/office/powerpoint/2010/main" val="16756428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6" name="矩形 1765"/>
          <p:cNvSpPr/>
          <p:nvPr/>
        </p:nvSpPr>
        <p:spPr>
          <a:xfrm>
            <a:off x="3473651" y="252859"/>
            <a:ext cx="8718351"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767" name="圆角矩形 1766"/>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4</a:t>
            </a:r>
          </a:p>
        </p:txBody>
      </p:sp>
      <p:sp>
        <p:nvSpPr>
          <p:cNvPr id="1768" name="矩形 1767"/>
          <p:cNvSpPr/>
          <p:nvPr/>
        </p:nvSpPr>
        <p:spPr>
          <a:xfrm>
            <a:off x="3554026" y="308096"/>
            <a:ext cx="2435210" cy="369328"/>
          </a:xfrm>
          <a:prstGeom prst="rect">
            <a:avLst/>
          </a:prstGeom>
        </p:spPr>
        <p:txBody>
          <a:bodyPr wrap="none" lIns="91436" tIns="45718" rIns="91436" bIns="45718">
            <a:spAutoFit/>
          </a:bodyPr>
          <a:lstStyle/>
          <a:p>
            <a:pPr algn="ctr"/>
            <a:r>
              <a:rPr lang="en-US" altLang="zh-CN" dirty="0">
                <a:solidFill>
                  <a:schemeClr val="bg1"/>
                </a:solidFill>
                <a:latin typeface="微软雅黑" panose="020B0503020204020204" pitchFamily="34" charset="-122"/>
                <a:ea typeface="微软雅黑" panose="020B0503020204020204" pitchFamily="34" charset="-122"/>
              </a:rPr>
              <a:t>Supervised Learning</a:t>
            </a:r>
          </a:p>
        </p:txBody>
      </p:sp>
      <p:sp>
        <p:nvSpPr>
          <p:cNvPr id="1771" name="矩形 1770"/>
          <p:cNvSpPr/>
          <p:nvPr/>
        </p:nvSpPr>
        <p:spPr>
          <a:xfrm>
            <a:off x="633077" y="125666"/>
            <a:ext cx="1723549" cy="581057"/>
          </a:xfrm>
          <a:prstGeom prst="rect">
            <a:avLst/>
          </a:prstGeom>
        </p:spPr>
        <p:txBody>
          <a:bodyPr wrap="none">
            <a:spAutoFit/>
          </a:bodyPr>
          <a:lstStyle/>
          <a:p>
            <a:pPr>
              <a:lnSpc>
                <a:spcPct val="150000"/>
              </a:lnSpc>
            </a:pPr>
            <a:r>
              <a:rPr lang="zh-CN" altLang="en-US" sz="2400" dirty="0">
                <a:solidFill>
                  <a:srgbClr val="157E9F"/>
                </a:solidFill>
                <a:latin typeface="方正清刻本悦宋简体" panose="02000000000000000000" pitchFamily="2" charset="-122"/>
                <a:ea typeface="方正清刻本悦宋简体" panose="02000000000000000000" pitchFamily="2" charset="-122"/>
              </a:rPr>
              <a:t>有监督学习</a:t>
            </a:r>
          </a:p>
        </p:txBody>
      </p:sp>
      <p:pic>
        <p:nvPicPr>
          <p:cNvPr id="15" name="Picture 14"/>
          <p:cNvPicPr>
            <a:picLocks noChangeAspect="1"/>
          </p:cNvPicPr>
          <p:nvPr/>
        </p:nvPicPr>
        <p:blipFill>
          <a:blip r:embed="rId2"/>
          <a:stretch>
            <a:fillRect/>
          </a:stretch>
        </p:blipFill>
        <p:spPr>
          <a:xfrm>
            <a:off x="11499850" y="125730"/>
            <a:ext cx="692150" cy="734060"/>
          </a:xfrm>
          <a:prstGeom prst="rect">
            <a:avLst/>
          </a:prstGeom>
        </p:spPr>
      </p:pic>
      <p:sp>
        <p:nvSpPr>
          <p:cNvPr id="7" name="Text Box 3">
            <a:extLst>
              <a:ext uri="{FF2B5EF4-FFF2-40B4-BE49-F238E27FC236}">
                <a16:creationId xmlns:a16="http://schemas.microsoft.com/office/drawing/2014/main" id="{C7F0809C-C996-4DA5-8F6B-761942C8530B}"/>
              </a:ext>
            </a:extLst>
          </p:cNvPr>
          <p:cNvSpPr txBox="1"/>
          <p:nvPr/>
        </p:nvSpPr>
        <p:spPr>
          <a:xfrm>
            <a:off x="236479" y="1197006"/>
            <a:ext cx="5220335" cy="398780"/>
          </a:xfrm>
          <a:prstGeom prst="rect">
            <a:avLst/>
          </a:prstGeom>
          <a:noFill/>
        </p:spPr>
        <p:txBody>
          <a:bodyPr wrap="square" rtlCol="0">
            <a:spAutoFit/>
          </a:bodyPr>
          <a:lstStyle/>
          <a:p>
            <a:pPr marL="342900" indent="-342900">
              <a:buFont typeface="Arial" panose="020B0604020202020204" pitchFamily="34" charset="0"/>
              <a:buChar char="•"/>
            </a:pPr>
            <a:r>
              <a:rPr lang="zh-CN" altLang="en-US" sz="2000" b="1" dirty="0">
                <a:latin typeface="微软雅黑" panose="020B0503020204020204" pitchFamily="34" charset="-122"/>
                <a:ea typeface="微软雅黑" panose="020B0503020204020204" pitchFamily="34" charset="-122"/>
              </a:rPr>
              <a:t>回归散点图绘制</a:t>
            </a:r>
          </a:p>
        </p:txBody>
      </p:sp>
      <p:pic>
        <p:nvPicPr>
          <p:cNvPr id="3" name="图片 2">
            <a:extLst>
              <a:ext uri="{FF2B5EF4-FFF2-40B4-BE49-F238E27FC236}">
                <a16:creationId xmlns:a16="http://schemas.microsoft.com/office/drawing/2014/main" id="{4897AF36-0EFA-4F3E-A632-B04B84E420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89236" y="2378195"/>
            <a:ext cx="4852506" cy="3315455"/>
          </a:xfrm>
          <a:prstGeom prst="rect">
            <a:avLst/>
          </a:prstGeom>
        </p:spPr>
      </p:pic>
      <p:pic>
        <p:nvPicPr>
          <p:cNvPr id="5" name="图片 4">
            <a:extLst>
              <a:ext uri="{FF2B5EF4-FFF2-40B4-BE49-F238E27FC236}">
                <a16:creationId xmlns:a16="http://schemas.microsoft.com/office/drawing/2014/main" id="{4C6DB44E-A048-4944-881A-559AC9D52E0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3077" y="2378195"/>
            <a:ext cx="4852506" cy="3315455"/>
          </a:xfrm>
          <a:prstGeom prst="rect">
            <a:avLst/>
          </a:prstGeom>
        </p:spPr>
      </p:pic>
    </p:spTree>
    <p:extLst>
      <p:ext uri="{BB962C8B-B14F-4D97-AF65-F5344CB8AC3E}">
        <p14:creationId xmlns:p14="http://schemas.microsoft.com/office/powerpoint/2010/main" val="931221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pattFill prst="dkDnDiag">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69" name="文本框 68"/>
          <p:cNvSpPr txBox="1"/>
          <p:nvPr/>
        </p:nvSpPr>
        <p:spPr>
          <a:xfrm>
            <a:off x="6398984" y="288728"/>
            <a:ext cx="2394858" cy="521970"/>
          </a:xfrm>
          <a:prstGeom prst="rect">
            <a:avLst/>
          </a:prstGeom>
          <a:noFill/>
        </p:spPr>
        <p:txBody>
          <a:bodyPr wrap="square" rtlCol="0">
            <a:spAutoFit/>
          </a:bodyPr>
          <a:lstStyle/>
          <a:p>
            <a:r>
              <a:rPr lang="zh-CN" altLang="en-US" sz="2800" b="1" dirty="0">
                <a:solidFill>
                  <a:srgbClr val="157E9F"/>
                </a:solidFill>
                <a:latin typeface="方正清刻本悦宋简体" panose="02000000000000000000" pitchFamily="2" charset="-122"/>
                <a:ea typeface="方正清刻本悦宋简体" panose="02000000000000000000" pitchFamily="2" charset="-122"/>
              </a:rPr>
              <a:t>简介</a:t>
            </a:r>
          </a:p>
        </p:txBody>
      </p:sp>
      <p:sp>
        <p:nvSpPr>
          <p:cNvPr id="2" name="矩形 1"/>
          <p:cNvSpPr/>
          <p:nvPr/>
        </p:nvSpPr>
        <p:spPr>
          <a:xfrm>
            <a:off x="0" y="0"/>
            <a:ext cx="3033486" cy="6858000"/>
          </a:xfrm>
          <a:prstGeom prst="rect">
            <a:avLst/>
          </a:prstGeom>
          <a:solidFill>
            <a:srgbClr val="157E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7" name="矩形 126"/>
          <p:cNvSpPr/>
          <p:nvPr/>
        </p:nvSpPr>
        <p:spPr>
          <a:xfrm>
            <a:off x="651667" y="3268397"/>
            <a:ext cx="1576072" cy="923330"/>
          </a:xfrm>
          <a:prstGeom prst="rect">
            <a:avLst/>
          </a:prstGeom>
        </p:spPr>
        <p:txBody>
          <a:bodyPr wrap="none">
            <a:spAutoFit/>
          </a:bodyPr>
          <a:lstStyle/>
          <a:p>
            <a:r>
              <a:rPr kumimoji="1" lang="zh-CN" altLang="en-US" sz="5400" b="1" dirty="0">
                <a:solidFill>
                  <a:schemeClr val="bg1"/>
                </a:solidFill>
                <a:latin typeface="方正清刻本悦宋简体" panose="02000000000000000000" pitchFamily="2" charset="-122"/>
                <a:ea typeface="方正清刻本悦宋简体" panose="02000000000000000000" pitchFamily="2" charset="-122"/>
              </a:rPr>
              <a:t>目录</a:t>
            </a:r>
          </a:p>
        </p:txBody>
      </p:sp>
      <p:sp>
        <p:nvSpPr>
          <p:cNvPr id="129" name="文本框 128"/>
          <p:cNvSpPr txBox="1"/>
          <p:nvPr/>
        </p:nvSpPr>
        <p:spPr>
          <a:xfrm>
            <a:off x="5437039" y="355224"/>
            <a:ext cx="828000" cy="707886"/>
          </a:xfrm>
          <a:prstGeom prst="rect">
            <a:avLst/>
          </a:prstGeom>
          <a:noFill/>
          <a:ln>
            <a:noFill/>
          </a:ln>
        </p:spPr>
        <p:txBody>
          <a:bodyPr wrap="square" rtlCol="0">
            <a:spAutoFit/>
          </a:bodyPr>
          <a:lstStyle/>
          <a:p>
            <a:pPr algn="ctr"/>
            <a:r>
              <a:rPr lang="en-US" altLang="zh-CN" sz="4000" b="1" dirty="0">
                <a:solidFill>
                  <a:srgbClr val="157E9F"/>
                </a:solidFill>
                <a:latin typeface="微软雅黑" panose="020B0503020204020204" pitchFamily="34" charset="-122"/>
                <a:ea typeface="微软雅黑" panose="020B0503020204020204" pitchFamily="34" charset="-122"/>
              </a:rPr>
              <a:t>01</a:t>
            </a:r>
          </a:p>
        </p:txBody>
      </p:sp>
      <p:sp>
        <p:nvSpPr>
          <p:cNvPr id="130" name="矩形 129"/>
          <p:cNvSpPr/>
          <p:nvPr/>
        </p:nvSpPr>
        <p:spPr>
          <a:xfrm>
            <a:off x="5437039" y="288728"/>
            <a:ext cx="828000" cy="828000"/>
          </a:xfrm>
          <a:prstGeom prst="rect">
            <a:avLst/>
          </a:prstGeom>
          <a:noFill/>
          <a:ln>
            <a:solidFill>
              <a:srgbClr val="157E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1" name="文本框 140"/>
          <p:cNvSpPr txBox="1"/>
          <p:nvPr/>
        </p:nvSpPr>
        <p:spPr>
          <a:xfrm>
            <a:off x="6398985" y="806767"/>
            <a:ext cx="2394858" cy="337185"/>
          </a:xfrm>
          <a:prstGeom prst="rect">
            <a:avLst/>
          </a:prstGeom>
          <a:noFill/>
        </p:spPr>
        <p:txBody>
          <a:bodyPr wrap="square" rtlCol="0">
            <a:spAutoFit/>
          </a:bodyPr>
          <a:lstStyle/>
          <a:p>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Introduction</a:t>
            </a:r>
          </a:p>
        </p:txBody>
      </p:sp>
      <p:pic>
        <p:nvPicPr>
          <p:cNvPr id="5" name="Picture 4"/>
          <p:cNvPicPr>
            <a:picLocks noChangeAspect="1"/>
          </p:cNvPicPr>
          <p:nvPr/>
        </p:nvPicPr>
        <p:blipFill>
          <a:blip r:embed="rId3"/>
          <a:stretch>
            <a:fillRect/>
          </a:stretch>
        </p:blipFill>
        <p:spPr>
          <a:xfrm>
            <a:off x="728980" y="975360"/>
            <a:ext cx="1574800" cy="1666875"/>
          </a:xfrm>
          <a:prstGeom prst="rect">
            <a:avLst/>
          </a:prstGeom>
        </p:spPr>
      </p:pic>
      <p:sp>
        <p:nvSpPr>
          <p:cNvPr id="32" name="文本框 31">
            <a:extLst>
              <a:ext uri="{FF2B5EF4-FFF2-40B4-BE49-F238E27FC236}">
                <a16:creationId xmlns:a16="http://schemas.microsoft.com/office/drawing/2014/main" id="{1ADE4296-BF21-4608-AD41-39DD5383690A}"/>
              </a:ext>
            </a:extLst>
          </p:cNvPr>
          <p:cNvSpPr txBox="1"/>
          <p:nvPr/>
        </p:nvSpPr>
        <p:spPr>
          <a:xfrm>
            <a:off x="6398984" y="1400381"/>
            <a:ext cx="3895085" cy="523220"/>
          </a:xfrm>
          <a:prstGeom prst="rect">
            <a:avLst/>
          </a:prstGeom>
          <a:noFill/>
        </p:spPr>
        <p:txBody>
          <a:bodyPr wrap="square" rtlCol="0">
            <a:spAutoFit/>
          </a:bodyPr>
          <a:lstStyle/>
          <a:p>
            <a:r>
              <a:rPr lang="zh-CN" altLang="en-US" sz="2800" b="1" dirty="0">
                <a:solidFill>
                  <a:srgbClr val="157E9F"/>
                </a:solidFill>
                <a:latin typeface="方正清刻本悦宋简体" panose="02000000000000000000" pitchFamily="2" charset="-122"/>
                <a:ea typeface="方正清刻本悦宋简体" panose="02000000000000000000" pitchFamily="2" charset="-122"/>
                <a:sym typeface="+mn-ea"/>
              </a:rPr>
              <a:t>数据探索和预处理</a:t>
            </a:r>
          </a:p>
        </p:txBody>
      </p:sp>
      <p:sp>
        <p:nvSpPr>
          <p:cNvPr id="33" name="文本框 32">
            <a:extLst>
              <a:ext uri="{FF2B5EF4-FFF2-40B4-BE49-F238E27FC236}">
                <a16:creationId xmlns:a16="http://schemas.microsoft.com/office/drawing/2014/main" id="{7F254D1D-F84E-4F0D-BA6D-72F68B87A4AF}"/>
              </a:ext>
            </a:extLst>
          </p:cNvPr>
          <p:cNvSpPr txBox="1"/>
          <p:nvPr/>
        </p:nvSpPr>
        <p:spPr>
          <a:xfrm>
            <a:off x="6398983" y="2474491"/>
            <a:ext cx="2819693" cy="523220"/>
          </a:xfrm>
          <a:prstGeom prst="rect">
            <a:avLst/>
          </a:prstGeom>
          <a:noFill/>
        </p:spPr>
        <p:txBody>
          <a:bodyPr wrap="square" rtlCol="0">
            <a:spAutoFit/>
          </a:bodyPr>
          <a:lstStyle/>
          <a:p>
            <a:r>
              <a:rPr lang="zh-CN" altLang="en-US" sz="2800" b="1" dirty="0">
                <a:solidFill>
                  <a:srgbClr val="157E9F"/>
                </a:solidFill>
                <a:latin typeface="方正清刻本悦宋简体" panose="02000000000000000000" pitchFamily="2" charset="-122"/>
                <a:ea typeface="方正清刻本悦宋简体" panose="02000000000000000000" pitchFamily="2" charset="-122"/>
              </a:rPr>
              <a:t>特征工程</a:t>
            </a:r>
          </a:p>
        </p:txBody>
      </p:sp>
      <p:sp>
        <p:nvSpPr>
          <p:cNvPr id="34" name="文本框 33">
            <a:extLst>
              <a:ext uri="{FF2B5EF4-FFF2-40B4-BE49-F238E27FC236}">
                <a16:creationId xmlns:a16="http://schemas.microsoft.com/office/drawing/2014/main" id="{260A12DA-74F8-4888-A569-95993ED7F30B}"/>
              </a:ext>
            </a:extLst>
          </p:cNvPr>
          <p:cNvSpPr txBox="1"/>
          <p:nvPr/>
        </p:nvSpPr>
        <p:spPr>
          <a:xfrm>
            <a:off x="5437038" y="1505462"/>
            <a:ext cx="828000" cy="706755"/>
          </a:xfrm>
          <a:prstGeom prst="rect">
            <a:avLst/>
          </a:prstGeom>
          <a:noFill/>
          <a:ln>
            <a:noFill/>
          </a:ln>
        </p:spPr>
        <p:txBody>
          <a:bodyPr wrap="square" rtlCol="0">
            <a:spAutoFit/>
          </a:bodyPr>
          <a:lstStyle/>
          <a:p>
            <a:pPr algn="ctr"/>
            <a:r>
              <a:rPr lang="en-US" altLang="zh-CN" sz="4000" b="1" dirty="0">
                <a:solidFill>
                  <a:srgbClr val="157E9F"/>
                </a:solidFill>
                <a:latin typeface="微软雅黑" panose="020B0503020204020204" pitchFamily="34" charset="-122"/>
                <a:ea typeface="微软雅黑" panose="020B0503020204020204" pitchFamily="34" charset="-122"/>
              </a:rPr>
              <a:t>02</a:t>
            </a:r>
          </a:p>
        </p:txBody>
      </p:sp>
      <p:sp>
        <p:nvSpPr>
          <p:cNvPr id="35" name="矩形 34">
            <a:extLst>
              <a:ext uri="{FF2B5EF4-FFF2-40B4-BE49-F238E27FC236}">
                <a16:creationId xmlns:a16="http://schemas.microsoft.com/office/drawing/2014/main" id="{80033CF4-F23F-4FF4-843F-E33863215ACF}"/>
              </a:ext>
            </a:extLst>
          </p:cNvPr>
          <p:cNvSpPr/>
          <p:nvPr/>
        </p:nvSpPr>
        <p:spPr>
          <a:xfrm>
            <a:off x="5437038" y="1415304"/>
            <a:ext cx="828000" cy="828000"/>
          </a:xfrm>
          <a:prstGeom prst="rect">
            <a:avLst/>
          </a:prstGeom>
          <a:noFill/>
          <a:ln>
            <a:solidFill>
              <a:srgbClr val="157E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文本框 35">
            <a:extLst>
              <a:ext uri="{FF2B5EF4-FFF2-40B4-BE49-F238E27FC236}">
                <a16:creationId xmlns:a16="http://schemas.microsoft.com/office/drawing/2014/main" id="{A36978B7-6A0A-4D6A-BB06-8030E3DEC155}"/>
              </a:ext>
            </a:extLst>
          </p:cNvPr>
          <p:cNvSpPr txBox="1"/>
          <p:nvPr/>
        </p:nvSpPr>
        <p:spPr>
          <a:xfrm>
            <a:off x="5437038" y="2644334"/>
            <a:ext cx="828000" cy="706755"/>
          </a:xfrm>
          <a:prstGeom prst="rect">
            <a:avLst/>
          </a:prstGeom>
          <a:noFill/>
          <a:ln>
            <a:noFill/>
          </a:ln>
        </p:spPr>
        <p:txBody>
          <a:bodyPr wrap="square" rtlCol="0">
            <a:spAutoFit/>
          </a:bodyPr>
          <a:lstStyle/>
          <a:p>
            <a:pPr algn="ctr"/>
            <a:r>
              <a:rPr lang="en-US" altLang="zh-CN" sz="4000" b="1" dirty="0">
                <a:solidFill>
                  <a:srgbClr val="157E9F"/>
                </a:solidFill>
                <a:latin typeface="微软雅黑" panose="020B0503020204020204" pitchFamily="34" charset="-122"/>
                <a:ea typeface="微软雅黑" panose="020B0503020204020204" pitchFamily="34" charset="-122"/>
              </a:rPr>
              <a:t>03</a:t>
            </a:r>
          </a:p>
        </p:txBody>
      </p:sp>
      <p:sp>
        <p:nvSpPr>
          <p:cNvPr id="37" name="矩形 36">
            <a:extLst>
              <a:ext uri="{FF2B5EF4-FFF2-40B4-BE49-F238E27FC236}">
                <a16:creationId xmlns:a16="http://schemas.microsoft.com/office/drawing/2014/main" id="{6AE81906-9B7E-403A-8BB5-E3755F10CE94}"/>
              </a:ext>
            </a:extLst>
          </p:cNvPr>
          <p:cNvSpPr/>
          <p:nvPr/>
        </p:nvSpPr>
        <p:spPr>
          <a:xfrm>
            <a:off x="5437038" y="2512821"/>
            <a:ext cx="828000" cy="828000"/>
          </a:xfrm>
          <a:prstGeom prst="rect">
            <a:avLst/>
          </a:prstGeom>
          <a:noFill/>
          <a:ln>
            <a:solidFill>
              <a:srgbClr val="157E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文本框 37">
            <a:extLst>
              <a:ext uri="{FF2B5EF4-FFF2-40B4-BE49-F238E27FC236}">
                <a16:creationId xmlns:a16="http://schemas.microsoft.com/office/drawing/2014/main" id="{740DADB8-30D0-4A33-AF46-125A78442230}"/>
              </a:ext>
            </a:extLst>
          </p:cNvPr>
          <p:cNvSpPr txBox="1"/>
          <p:nvPr/>
        </p:nvSpPr>
        <p:spPr>
          <a:xfrm>
            <a:off x="6398984" y="1946676"/>
            <a:ext cx="4173855" cy="337185"/>
          </a:xfrm>
          <a:prstGeom prst="rect">
            <a:avLst/>
          </a:prstGeom>
          <a:noFill/>
        </p:spPr>
        <p:txBody>
          <a:bodyPr wrap="square" rtlCol="0">
            <a:spAutoFit/>
          </a:bodyPr>
          <a:lstStyle/>
          <a:p>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Data exploration and preprocessing</a:t>
            </a:r>
          </a:p>
        </p:txBody>
      </p:sp>
      <p:sp>
        <p:nvSpPr>
          <p:cNvPr id="39" name="文本框 38">
            <a:extLst>
              <a:ext uri="{FF2B5EF4-FFF2-40B4-BE49-F238E27FC236}">
                <a16:creationId xmlns:a16="http://schemas.microsoft.com/office/drawing/2014/main" id="{5E7B74BC-FE37-4339-A839-7983FEF1CEC5}"/>
              </a:ext>
            </a:extLst>
          </p:cNvPr>
          <p:cNvSpPr txBox="1"/>
          <p:nvPr/>
        </p:nvSpPr>
        <p:spPr>
          <a:xfrm>
            <a:off x="6398984" y="3043767"/>
            <a:ext cx="2394858" cy="337185"/>
          </a:xfrm>
          <a:prstGeom prst="rect">
            <a:avLst/>
          </a:prstGeom>
          <a:noFill/>
        </p:spPr>
        <p:txBody>
          <a:bodyPr wrap="square" rtlCol="0">
            <a:spAutoFit/>
          </a:bodyPr>
          <a:lstStyle/>
          <a:p>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sym typeface="+mn-ea"/>
              </a:rPr>
              <a:t>Feature Engineering</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0" name="矩形 39">
            <a:extLst>
              <a:ext uri="{FF2B5EF4-FFF2-40B4-BE49-F238E27FC236}">
                <a16:creationId xmlns:a16="http://schemas.microsoft.com/office/drawing/2014/main" id="{F8FDE3BD-7D4A-4AF1-8F46-115D1E445F65}"/>
              </a:ext>
            </a:extLst>
          </p:cNvPr>
          <p:cNvSpPr/>
          <p:nvPr/>
        </p:nvSpPr>
        <p:spPr>
          <a:xfrm>
            <a:off x="5437038" y="3629579"/>
            <a:ext cx="828000" cy="828000"/>
          </a:xfrm>
          <a:prstGeom prst="rect">
            <a:avLst/>
          </a:prstGeom>
          <a:noFill/>
          <a:ln>
            <a:solidFill>
              <a:srgbClr val="157E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a:extLst>
              <a:ext uri="{FF2B5EF4-FFF2-40B4-BE49-F238E27FC236}">
                <a16:creationId xmlns:a16="http://schemas.microsoft.com/office/drawing/2014/main" id="{F07E0AF2-6A94-4C42-9CD9-D0CCB7094D3C}"/>
              </a:ext>
            </a:extLst>
          </p:cNvPr>
          <p:cNvSpPr/>
          <p:nvPr/>
        </p:nvSpPr>
        <p:spPr>
          <a:xfrm>
            <a:off x="5437038" y="4716978"/>
            <a:ext cx="828000" cy="828000"/>
          </a:xfrm>
          <a:prstGeom prst="rect">
            <a:avLst/>
          </a:prstGeom>
          <a:noFill/>
          <a:ln>
            <a:solidFill>
              <a:srgbClr val="157E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a:extLst>
              <a:ext uri="{FF2B5EF4-FFF2-40B4-BE49-F238E27FC236}">
                <a16:creationId xmlns:a16="http://schemas.microsoft.com/office/drawing/2014/main" id="{F735616C-AC89-4791-8FBF-122C3C77599A}"/>
              </a:ext>
            </a:extLst>
          </p:cNvPr>
          <p:cNvSpPr txBox="1"/>
          <p:nvPr/>
        </p:nvSpPr>
        <p:spPr>
          <a:xfrm>
            <a:off x="4860900" y="3722311"/>
            <a:ext cx="1977135" cy="707886"/>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000" b="1" i="0" u="none" strike="noStrike" kern="1200" cap="none" spc="0" normalizeH="0" baseline="0" noProof="0" dirty="0">
                <a:ln>
                  <a:noFill/>
                </a:ln>
                <a:solidFill>
                  <a:srgbClr val="157E9F"/>
                </a:solidFill>
                <a:effectLst/>
                <a:uLnTx/>
                <a:uFillTx/>
                <a:latin typeface="微软雅黑" panose="020B0503020204020204" pitchFamily="34" charset="-122"/>
                <a:ea typeface="微软雅黑" panose="020B0503020204020204" pitchFamily="34" charset="-122"/>
                <a:cs typeface="+mn-cs"/>
              </a:rPr>
              <a:t>04</a:t>
            </a:r>
          </a:p>
        </p:txBody>
      </p:sp>
      <p:sp>
        <p:nvSpPr>
          <p:cNvPr id="43" name="文本框 42">
            <a:extLst>
              <a:ext uri="{FF2B5EF4-FFF2-40B4-BE49-F238E27FC236}">
                <a16:creationId xmlns:a16="http://schemas.microsoft.com/office/drawing/2014/main" id="{4EE2E19F-101D-44C4-9D6A-8A14F383238E}"/>
              </a:ext>
            </a:extLst>
          </p:cNvPr>
          <p:cNvSpPr txBox="1"/>
          <p:nvPr/>
        </p:nvSpPr>
        <p:spPr>
          <a:xfrm>
            <a:off x="4947711" y="4819402"/>
            <a:ext cx="1769745" cy="707886"/>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000" b="1" i="0" u="none" strike="noStrike" kern="1200" cap="none" spc="0" normalizeH="0" baseline="0" noProof="0" dirty="0">
                <a:ln>
                  <a:noFill/>
                </a:ln>
                <a:solidFill>
                  <a:srgbClr val="157E9F"/>
                </a:solidFill>
                <a:effectLst/>
                <a:uLnTx/>
                <a:uFillTx/>
                <a:latin typeface="微软雅黑" panose="020B0503020204020204" pitchFamily="34" charset="-122"/>
                <a:ea typeface="微软雅黑" panose="020B0503020204020204" pitchFamily="34" charset="-122"/>
                <a:cs typeface="+mn-cs"/>
              </a:rPr>
              <a:t>05</a:t>
            </a:r>
          </a:p>
        </p:txBody>
      </p:sp>
      <p:sp>
        <p:nvSpPr>
          <p:cNvPr id="44" name="文本框 43">
            <a:extLst>
              <a:ext uri="{FF2B5EF4-FFF2-40B4-BE49-F238E27FC236}">
                <a16:creationId xmlns:a16="http://schemas.microsoft.com/office/drawing/2014/main" id="{69273FAD-A101-42ED-8E32-F3F7AF4E8232}"/>
              </a:ext>
            </a:extLst>
          </p:cNvPr>
          <p:cNvSpPr txBox="1"/>
          <p:nvPr/>
        </p:nvSpPr>
        <p:spPr>
          <a:xfrm>
            <a:off x="6398983" y="3587092"/>
            <a:ext cx="2819693" cy="523220"/>
          </a:xfrm>
          <a:prstGeom prst="rect">
            <a:avLst/>
          </a:prstGeom>
          <a:noFill/>
        </p:spPr>
        <p:txBody>
          <a:bodyPr wrap="square" rtlCol="0">
            <a:spAutoFit/>
          </a:bodyPr>
          <a:lstStyle/>
          <a:p>
            <a:r>
              <a:rPr lang="zh-CN" altLang="en-US" sz="2800" b="1" dirty="0">
                <a:solidFill>
                  <a:srgbClr val="157E9F"/>
                </a:solidFill>
                <a:latin typeface="方正清刻本悦宋简体" panose="02000000000000000000" pitchFamily="2" charset="-122"/>
                <a:ea typeface="方正清刻本悦宋简体" panose="02000000000000000000" pitchFamily="2" charset="-122"/>
              </a:rPr>
              <a:t>有监督学习</a:t>
            </a:r>
          </a:p>
        </p:txBody>
      </p:sp>
      <p:sp>
        <p:nvSpPr>
          <p:cNvPr id="45" name="文本框 44">
            <a:extLst>
              <a:ext uri="{FF2B5EF4-FFF2-40B4-BE49-F238E27FC236}">
                <a16:creationId xmlns:a16="http://schemas.microsoft.com/office/drawing/2014/main" id="{1F18B0E0-1E4D-4936-88CF-DEFB073094A6}"/>
              </a:ext>
            </a:extLst>
          </p:cNvPr>
          <p:cNvSpPr txBox="1"/>
          <p:nvPr/>
        </p:nvSpPr>
        <p:spPr>
          <a:xfrm>
            <a:off x="6398984" y="4778077"/>
            <a:ext cx="2819693" cy="523220"/>
          </a:xfrm>
          <a:prstGeom prst="rect">
            <a:avLst/>
          </a:prstGeom>
          <a:noFill/>
        </p:spPr>
        <p:txBody>
          <a:bodyPr wrap="square" rtlCol="0">
            <a:spAutoFit/>
          </a:bodyPr>
          <a:lstStyle/>
          <a:p>
            <a:r>
              <a:rPr lang="zh-CN" altLang="en-US" sz="2800" b="1" dirty="0">
                <a:solidFill>
                  <a:srgbClr val="157E9F"/>
                </a:solidFill>
                <a:latin typeface="方正清刻本悦宋简体" panose="02000000000000000000" pitchFamily="2" charset="-122"/>
                <a:ea typeface="方正清刻本悦宋简体" panose="02000000000000000000" pitchFamily="2" charset="-122"/>
              </a:rPr>
              <a:t>半监督学习</a:t>
            </a:r>
          </a:p>
        </p:txBody>
      </p:sp>
      <p:sp>
        <p:nvSpPr>
          <p:cNvPr id="46" name="文本框 45">
            <a:extLst>
              <a:ext uri="{FF2B5EF4-FFF2-40B4-BE49-F238E27FC236}">
                <a16:creationId xmlns:a16="http://schemas.microsoft.com/office/drawing/2014/main" id="{521CA27F-B68D-41CB-9D8E-00AF93A4AA0D}"/>
              </a:ext>
            </a:extLst>
          </p:cNvPr>
          <p:cNvSpPr txBox="1"/>
          <p:nvPr/>
        </p:nvSpPr>
        <p:spPr>
          <a:xfrm>
            <a:off x="6398983" y="4064227"/>
            <a:ext cx="2394858" cy="337185"/>
          </a:xfrm>
          <a:prstGeom prst="rect">
            <a:avLst/>
          </a:prstGeom>
          <a:noFill/>
        </p:spPr>
        <p:txBody>
          <a:bodyPr wrap="square" rtlCol="0">
            <a:spAutoFit/>
          </a:bodyPr>
          <a:lstStyle/>
          <a:p>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sym typeface="+mn-ea"/>
              </a:rPr>
              <a:t>Supervised Learning</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7" name="文本框 46">
            <a:extLst>
              <a:ext uri="{FF2B5EF4-FFF2-40B4-BE49-F238E27FC236}">
                <a16:creationId xmlns:a16="http://schemas.microsoft.com/office/drawing/2014/main" id="{167A13BC-5206-46D4-ABB0-56D98667667C}"/>
              </a:ext>
            </a:extLst>
          </p:cNvPr>
          <p:cNvSpPr txBox="1"/>
          <p:nvPr/>
        </p:nvSpPr>
        <p:spPr>
          <a:xfrm>
            <a:off x="6398982" y="5231428"/>
            <a:ext cx="3049271" cy="338554"/>
          </a:xfrm>
          <a:prstGeom prst="rect">
            <a:avLst/>
          </a:prstGeom>
          <a:noFill/>
        </p:spPr>
        <p:txBody>
          <a:bodyPr wrap="square" rtlCol="0">
            <a:spAutoFit/>
          </a:bodyPr>
          <a:lstStyle/>
          <a:p>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sym typeface="+mn-ea"/>
              </a:rPr>
              <a:t>Semi-Supervised Learning</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8" name="矩形 47">
            <a:extLst>
              <a:ext uri="{FF2B5EF4-FFF2-40B4-BE49-F238E27FC236}">
                <a16:creationId xmlns:a16="http://schemas.microsoft.com/office/drawing/2014/main" id="{F7923B15-6EE3-42AB-9606-BE34ABE054DC}"/>
              </a:ext>
            </a:extLst>
          </p:cNvPr>
          <p:cNvSpPr/>
          <p:nvPr/>
        </p:nvSpPr>
        <p:spPr>
          <a:xfrm>
            <a:off x="5437038" y="5834930"/>
            <a:ext cx="828000" cy="828000"/>
          </a:xfrm>
          <a:prstGeom prst="rect">
            <a:avLst/>
          </a:prstGeom>
          <a:noFill/>
          <a:ln>
            <a:solidFill>
              <a:srgbClr val="157E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文本框 48">
            <a:extLst>
              <a:ext uri="{FF2B5EF4-FFF2-40B4-BE49-F238E27FC236}">
                <a16:creationId xmlns:a16="http://schemas.microsoft.com/office/drawing/2014/main" id="{7208F5B7-C7D9-4CEC-83D7-2B0E7B2F0DF1}"/>
              </a:ext>
            </a:extLst>
          </p:cNvPr>
          <p:cNvSpPr txBox="1"/>
          <p:nvPr/>
        </p:nvSpPr>
        <p:spPr>
          <a:xfrm>
            <a:off x="4947711" y="5937354"/>
            <a:ext cx="1769745" cy="707886"/>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000" b="1" i="0" u="none" strike="noStrike" kern="1200" cap="none" spc="0" normalizeH="0" baseline="0" noProof="0" dirty="0">
                <a:ln>
                  <a:noFill/>
                </a:ln>
                <a:solidFill>
                  <a:srgbClr val="157E9F"/>
                </a:solidFill>
                <a:effectLst/>
                <a:uLnTx/>
                <a:uFillTx/>
                <a:latin typeface="微软雅黑" panose="020B0503020204020204" pitchFamily="34" charset="-122"/>
                <a:ea typeface="微软雅黑" panose="020B0503020204020204" pitchFamily="34" charset="-122"/>
                <a:cs typeface="+mn-cs"/>
              </a:rPr>
              <a:t>06</a:t>
            </a:r>
          </a:p>
        </p:txBody>
      </p:sp>
      <p:sp>
        <p:nvSpPr>
          <p:cNvPr id="50" name="文本框 49">
            <a:extLst>
              <a:ext uri="{FF2B5EF4-FFF2-40B4-BE49-F238E27FC236}">
                <a16:creationId xmlns:a16="http://schemas.microsoft.com/office/drawing/2014/main" id="{45665654-44BA-41C2-A3A8-7C3F7B84E916}"/>
              </a:ext>
            </a:extLst>
          </p:cNvPr>
          <p:cNvSpPr txBox="1"/>
          <p:nvPr/>
        </p:nvSpPr>
        <p:spPr>
          <a:xfrm>
            <a:off x="6398984" y="5896029"/>
            <a:ext cx="2819693" cy="523220"/>
          </a:xfrm>
          <a:prstGeom prst="rect">
            <a:avLst/>
          </a:prstGeom>
          <a:noFill/>
        </p:spPr>
        <p:txBody>
          <a:bodyPr wrap="square" rtlCol="0">
            <a:spAutoFit/>
          </a:bodyPr>
          <a:lstStyle/>
          <a:p>
            <a:r>
              <a:rPr lang="zh-CN" altLang="en-US" sz="2800" b="1" dirty="0">
                <a:solidFill>
                  <a:srgbClr val="157E9F"/>
                </a:solidFill>
                <a:latin typeface="方正清刻本悦宋简体" panose="02000000000000000000" pitchFamily="2" charset="-122"/>
                <a:ea typeface="方正清刻本悦宋简体" panose="02000000000000000000" pitchFamily="2" charset="-122"/>
              </a:rPr>
              <a:t>总结与展望</a:t>
            </a:r>
          </a:p>
        </p:txBody>
      </p:sp>
      <p:sp>
        <p:nvSpPr>
          <p:cNvPr id="51" name="文本框 50">
            <a:extLst>
              <a:ext uri="{FF2B5EF4-FFF2-40B4-BE49-F238E27FC236}">
                <a16:creationId xmlns:a16="http://schemas.microsoft.com/office/drawing/2014/main" id="{D44AECBC-0573-4580-9225-925FCD75CF02}"/>
              </a:ext>
            </a:extLst>
          </p:cNvPr>
          <p:cNvSpPr txBox="1"/>
          <p:nvPr/>
        </p:nvSpPr>
        <p:spPr>
          <a:xfrm>
            <a:off x="6398982" y="6349380"/>
            <a:ext cx="3049271" cy="338554"/>
          </a:xfrm>
          <a:prstGeom prst="rect">
            <a:avLst/>
          </a:prstGeom>
          <a:noFill/>
        </p:spPr>
        <p:txBody>
          <a:bodyPr wrap="square" rtlCol="0">
            <a:spAutoFit/>
          </a:bodyPr>
          <a:lstStyle/>
          <a:p>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sym typeface="+mn-ea"/>
              </a:rPr>
              <a:t>Conclusion and Future work</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med" p14:dur="700" advTm="8253">
        <p:fade/>
      </p:transition>
    </mc:Choice>
    <mc:Fallback xmlns="">
      <p:transition spd="med" advTm="8253">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6" name="矩形 1765"/>
          <p:cNvSpPr/>
          <p:nvPr/>
        </p:nvSpPr>
        <p:spPr>
          <a:xfrm>
            <a:off x="3473651" y="252859"/>
            <a:ext cx="8718351"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767" name="圆角矩形 1766"/>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4</a:t>
            </a:r>
          </a:p>
        </p:txBody>
      </p:sp>
      <p:sp>
        <p:nvSpPr>
          <p:cNvPr id="1768" name="矩形 1767"/>
          <p:cNvSpPr/>
          <p:nvPr/>
        </p:nvSpPr>
        <p:spPr>
          <a:xfrm>
            <a:off x="3554026" y="308096"/>
            <a:ext cx="2435210" cy="369328"/>
          </a:xfrm>
          <a:prstGeom prst="rect">
            <a:avLst/>
          </a:prstGeom>
        </p:spPr>
        <p:txBody>
          <a:bodyPr wrap="none" lIns="91436" tIns="45718" rIns="91436" bIns="45718">
            <a:spAutoFit/>
          </a:bodyPr>
          <a:lstStyle/>
          <a:p>
            <a:pPr algn="ctr"/>
            <a:r>
              <a:rPr lang="en-US" altLang="zh-CN" dirty="0">
                <a:solidFill>
                  <a:schemeClr val="bg1"/>
                </a:solidFill>
                <a:latin typeface="微软雅黑" panose="020B0503020204020204" pitchFamily="34" charset="-122"/>
                <a:ea typeface="微软雅黑" panose="020B0503020204020204" pitchFamily="34" charset="-122"/>
              </a:rPr>
              <a:t>Supervised Learning</a:t>
            </a:r>
          </a:p>
        </p:txBody>
      </p:sp>
      <p:sp>
        <p:nvSpPr>
          <p:cNvPr id="1771" name="矩形 1770"/>
          <p:cNvSpPr/>
          <p:nvPr/>
        </p:nvSpPr>
        <p:spPr>
          <a:xfrm>
            <a:off x="633077" y="125666"/>
            <a:ext cx="1723549" cy="581057"/>
          </a:xfrm>
          <a:prstGeom prst="rect">
            <a:avLst/>
          </a:prstGeom>
        </p:spPr>
        <p:txBody>
          <a:bodyPr wrap="none">
            <a:spAutoFit/>
          </a:bodyPr>
          <a:lstStyle/>
          <a:p>
            <a:pPr>
              <a:lnSpc>
                <a:spcPct val="150000"/>
              </a:lnSpc>
            </a:pPr>
            <a:r>
              <a:rPr lang="zh-CN" altLang="en-US" sz="2400" dirty="0">
                <a:solidFill>
                  <a:srgbClr val="157E9F"/>
                </a:solidFill>
                <a:latin typeface="方正清刻本悦宋简体" panose="02000000000000000000" pitchFamily="2" charset="-122"/>
                <a:ea typeface="方正清刻本悦宋简体" panose="02000000000000000000" pitchFamily="2" charset="-122"/>
              </a:rPr>
              <a:t>有监督学习</a:t>
            </a:r>
          </a:p>
        </p:txBody>
      </p:sp>
      <p:pic>
        <p:nvPicPr>
          <p:cNvPr id="15" name="Picture 14"/>
          <p:cNvPicPr>
            <a:picLocks noChangeAspect="1"/>
          </p:cNvPicPr>
          <p:nvPr/>
        </p:nvPicPr>
        <p:blipFill>
          <a:blip r:embed="rId2"/>
          <a:stretch>
            <a:fillRect/>
          </a:stretch>
        </p:blipFill>
        <p:spPr>
          <a:xfrm>
            <a:off x="11499850" y="125730"/>
            <a:ext cx="692150" cy="734060"/>
          </a:xfrm>
          <a:prstGeom prst="rect">
            <a:avLst/>
          </a:prstGeom>
        </p:spPr>
      </p:pic>
      <p:sp>
        <p:nvSpPr>
          <p:cNvPr id="7" name="Text Box 3">
            <a:extLst>
              <a:ext uri="{FF2B5EF4-FFF2-40B4-BE49-F238E27FC236}">
                <a16:creationId xmlns:a16="http://schemas.microsoft.com/office/drawing/2014/main" id="{C7F0809C-C996-4DA5-8F6B-761942C8530B}"/>
              </a:ext>
            </a:extLst>
          </p:cNvPr>
          <p:cNvSpPr txBox="1"/>
          <p:nvPr/>
        </p:nvSpPr>
        <p:spPr>
          <a:xfrm>
            <a:off x="236479" y="1197006"/>
            <a:ext cx="5220335" cy="398780"/>
          </a:xfrm>
          <a:prstGeom prst="rect">
            <a:avLst/>
          </a:prstGeom>
          <a:noFill/>
        </p:spPr>
        <p:txBody>
          <a:bodyPr wrap="square" rtlCol="0">
            <a:spAutoFit/>
          </a:bodyPr>
          <a:lstStyle/>
          <a:p>
            <a:pPr marL="342900" indent="-342900">
              <a:buFont typeface="Arial" panose="020B0604020202020204" pitchFamily="34" charset="0"/>
              <a:buChar char="•"/>
            </a:pPr>
            <a:r>
              <a:rPr lang="zh-CN" altLang="en-US" sz="2000" b="1" dirty="0">
                <a:latin typeface="微软雅黑" panose="020B0503020204020204" pitchFamily="34" charset="-122"/>
                <a:ea typeface="微软雅黑" panose="020B0503020204020204" pitchFamily="34" charset="-122"/>
              </a:rPr>
              <a:t>回归评价指标展示</a:t>
            </a:r>
          </a:p>
        </p:txBody>
      </p:sp>
      <p:pic>
        <p:nvPicPr>
          <p:cNvPr id="8" name="图片 7">
            <a:extLst>
              <a:ext uri="{FF2B5EF4-FFF2-40B4-BE49-F238E27FC236}">
                <a16:creationId xmlns:a16="http://schemas.microsoft.com/office/drawing/2014/main" id="{D2F6B42A-0A85-406A-AAD2-D306F820CCFB}"/>
              </a:ext>
            </a:extLst>
          </p:cNvPr>
          <p:cNvPicPr>
            <a:picLocks noChangeAspect="1"/>
          </p:cNvPicPr>
          <p:nvPr/>
        </p:nvPicPr>
        <p:blipFill>
          <a:blip r:embed="rId3"/>
          <a:stretch>
            <a:fillRect/>
          </a:stretch>
        </p:blipFill>
        <p:spPr>
          <a:xfrm>
            <a:off x="2655020" y="1784748"/>
            <a:ext cx="6668431" cy="4639322"/>
          </a:xfrm>
          <a:prstGeom prst="rect">
            <a:avLst/>
          </a:prstGeom>
        </p:spPr>
      </p:pic>
      <p:grpSp>
        <p:nvGrpSpPr>
          <p:cNvPr id="16" name="组合 15">
            <a:extLst>
              <a:ext uri="{FF2B5EF4-FFF2-40B4-BE49-F238E27FC236}">
                <a16:creationId xmlns:a16="http://schemas.microsoft.com/office/drawing/2014/main" id="{A3CB5A5E-0F2F-45BB-9B98-00C1B96D6047}"/>
              </a:ext>
            </a:extLst>
          </p:cNvPr>
          <p:cNvGrpSpPr/>
          <p:nvPr/>
        </p:nvGrpSpPr>
        <p:grpSpPr>
          <a:xfrm>
            <a:off x="8684958" y="4722885"/>
            <a:ext cx="3015205" cy="1370283"/>
            <a:chOff x="8684958" y="4722885"/>
            <a:chExt cx="3015205" cy="1370283"/>
          </a:xfrm>
        </p:grpSpPr>
        <p:sp>
          <p:nvSpPr>
            <p:cNvPr id="13" name="箭头: 左 12">
              <a:extLst>
                <a:ext uri="{FF2B5EF4-FFF2-40B4-BE49-F238E27FC236}">
                  <a16:creationId xmlns:a16="http://schemas.microsoft.com/office/drawing/2014/main" id="{E32ADBF0-82B6-4560-9BD9-9151CEA16D40}"/>
                </a:ext>
              </a:extLst>
            </p:cNvPr>
            <p:cNvSpPr/>
            <p:nvPr/>
          </p:nvSpPr>
          <p:spPr>
            <a:xfrm rot="20339229">
              <a:off x="8684958" y="5787819"/>
              <a:ext cx="1902261" cy="305349"/>
            </a:xfrm>
            <a:prstGeom prst="lef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20" name="文本框 19">
              <a:extLst>
                <a:ext uri="{FF2B5EF4-FFF2-40B4-BE49-F238E27FC236}">
                  <a16:creationId xmlns:a16="http://schemas.microsoft.com/office/drawing/2014/main" id="{A3F1ACE0-944F-4E73-977D-0E20793A49A6}"/>
                </a:ext>
              </a:extLst>
            </p:cNvPr>
            <p:cNvSpPr txBox="1"/>
            <p:nvPr/>
          </p:nvSpPr>
          <p:spPr>
            <a:xfrm>
              <a:off x="10066962" y="4722885"/>
              <a:ext cx="1633201" cy="461665"/>
            </a:xfrm>
            <a:prstGeom prst="rect">
              <a:avLst/>
            </a:prstGeom>
            <a:noFill/>
          </p:spPr>
          <p:txBody>
            <a:bodyPr wrap="square">
              <a:spAutoFit/>
            </a:bodyPr>
            <a:lstStyle/>
            <a:p>
              <a:r>
                <a:rPr lang="zh-CN" altLang="en-US" sz="2400" b="1" dirty="0">
                  <a:solidFill>
                    <a:srgbClr val="FF0000"/>
                  </a:solidFill>
                  <a:latin typeface="微软雅黑" panose="020B0503020204020204" pitchFamily="34" charset="-122"/>
                  <a:ea typeface="微软雅黑" panose="020B0503020204020204" pitchFamily="34" charset="-122"/>
                </a:rPr>
                <a:t>结果最佳</a:t>
              </a:r>
              <a:endParaRPr lang="zh-CN" altLang="en-US" sz="2400" dirty="0">
                <a:solidFill>
                  <a:srgbClr val="FF0000"/>
                </a:solidFill>
              </a:endParaRPr>
            </a:p>
          </p:txBody>
        </p:sp>
      </p:grpSp>
    </p:spTree>
    <p:extLst>
      <p:ext uri="{BB962C8B-B14F-4D97-AF65-F5344CB8AC3E}">
        <p14:creationId xmlns:p14="http://schemas.microsoft.com/office/powerpoint/2010/main" val="3592950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810" y="0"/>
            <a:ext cx="12184380" cy="6875145"/>
          </a:xfrm>
          <a:prstGeom prst="rect">
            <a:avLst/>
          </a:prstGeom>
          <a:gradFill flip="none" rotWithShape="1">
            <a:gsLst>
              <a:gs pos="0">
                <a:srgbClr val="157E9F">
                  <a:shade val="30000"/>
                  <a:satMod val="115000"/>
                </a:srgbClr>
              </a:gs>
              <a:gs pos="50000">
                <a:srgbClr val="157E9F">
                  <a:shade val="67500"/>
                  <a:satMod val="115000"/>
                </a:srgbClr>
              </a:gs>
              <a:gs pos="100000">
                <a:srgbClr val="157E9F">
                  <a:shade val="100000"/>
                  <a:satMod val="115000"/>
                </a:srgbClr>
              </a:gs>
            </a:gsLst>
            <a:lin ang="540000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0" name="文本框 199"/>
          <p:cNvSpPr txBox="1"/>
          <p:nvPr/>
        </p:nvSpPr>
        <p:spPr>
          <a:xfrm>
            <a:off x="1026159" y="494665"/>
            <a:ext cx="3919855" cy="769441"/>
          </a:xfrm>
          <a:prstGeom prst="rect">
            <a:avLst/>
          </a:prstGeom>
          <a:noFill/>
        </p:spPr>
        <p:txBody>
          <a:bodyPr wrap="square" rtlCol="0">
            <a:spAutoFit/>
          </a:bodyPr>
          <a:lstStyle/>
          <a:p>
            <a:r>
              <a:rPr lang="zh-CN" altLang="en-US" sz="4400" b="1" dirty="0">
                <a:solidFill>
                  <a:schemeClr val="bg1"/>
                </a:solidFill>
                <a:latin typeface="方正清刻本悦宋简体" panose="02000000000000000000" pitchFamily="2" charset="-122"/>
                <a:ea typeface="方正清刻本悦宋简体" panose="02000000000000000000" pitchFamily="2" charset="-122"/>
              </a:rPr>
              <a:t>半监督学习</a:t>
            </a:r>
          </a:p>
        </p:txBody>
      </p:sp>
      <p:grpSp>
        <p:nvGrpSpPr>
          <p:cNvPr id="201" name="组合 200"/>
          <p:cNvGrpSpPr/>
          <p:nvPr/>
        </p:nvGrpSpPr>
        <p:grpSpPr>
          <a:xfrm>
            <a:off x="7228116" y="2324903"/>
            <a:ext cx="3081236" cy="3107841"/>
            <a:chOff x="-8677773" y="-3051174"/>
            <a:chExt cx="6986830" cy="7046911"/>
          </a:xfrm>
          <a:solidFill>
            <a:schemeClr val="bg1"/>
          </a:solidFill>
        </p:grpSpPr>
        <p:sp>
          <p:nvSpPr>
            <p:cNvPr id="202" name="Rectangle 42"/>
            <p:cNvSpPr>
              <a:spLocks noChangeArrowheads="1"/>
            </p:cNvSpPr>
            <p:nvPr/>
          </p:nvSpPr>
          <p:spPr bwMode="auto">
            <a:xfrm>
              <a:off x="-8677773" y="4905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03" name="Rectangle 43"/>
            <p:cNvSpPr>
              <a:spLocks noChangeArrowheads="1"/>
            </p:cNvSpPr>
            <p:nvPr/>
          </p:nvSpPr>
          <p:spPr bwMode="auto">
            <a:xfrm>
              <a:off x="-8592044"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04" name="Rectangle 44"/>
            <p:cNvSpPr>
              <a:spLocks noChangeArrowheads="1"/>
            </p:cNvSpPr>
            <p:nvPr/>
          </p:nvSpPr>
          <p:spPr bwMode="auto">
            <a:xfrm>
              <a:off x="-8417414" y="4905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05" name="Rectangle 45"/>
            <p:cNvSpPr>
              <a:spLocks noChangeArrowheads="1"/>
            </p:cNvSpPr>
            <p:nvPr/>
          </p:nvSpPr>
          <p:spPr bwMode="auto">
            <a:xfrm>
              <a:off x="-8331685"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06" name="Rectangle 46"/>
            <p:cNvSpPr>
              <a:spLocks noChangeArrowheads="1"/>
            </p:cNvSpPr>
            <p:nvPr/>
          </p:nvSpPr>
          <p:spPr bwMode="auto">
            <a:xfrm>
              <a:off x="-8506317" y="579438"/>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07" name="Rectangle 47"/>
            <p:cNvSpPr>
              <a:spLocks noChangeArrowheads="1"/>
            </p:cNvSpPr>
            <p:nvPr/>
          </p:nvSpPr>
          <p:spPr bwMode="auto">
            <a:xfrm>
              <a:off x="-8331685" y="579438"/>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08" name="Rectangle 48"/>
            <p:cNvSpPr>
              <a:spLocks noChangeArrowheads="1"/>
            </p:cNvSpPr>
            <p:nvPr/>
          </p:nvSpPr>
          <p:spPr bwMode="auto">
            <a:xfrm>
              <a:off x="-8677773" y="6699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09" name="Rectangle 49"/>
            <p:cNvSpPr>
              <a:spLocks noChangeArrowheads="1"/>
            </p:cNvSpPr>
            <p:nvPr/>
          </p:nvSpPr>
          <p:spPr bwMode="auto">
            <a:xfrm>
              <a:off x="-8506317" y="6699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0" name="Rectangle 50"/>
            <p:cNvSpPr>
              <a:spLocks noChangeArrowheads="1"/>
            </p:cNvSpPr>
            <p:nvPr/>
          </p:nvSpPr>
          <p:spPr bwMode="auto">
            <a:xfrm>
              <a:off x="-8245958" y="6699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1" name="Rectangle 51"/>
            <p:cNvSpPr>
              <a:spLocks noChangeArrowheads="1"/>
            </p:cNvSpPr>
            <p:nvPr/>
          </p:nvSpPr>
          <p:spPr bwMode="auto">
            <a:xfrm>
              <a:off x="-8677773" y="7588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2" name="Rectangle 52"/>
            <p:cNvSpPr>
              <a:spLocks noChangeArrowheads="1"/>
            </p:cNvSpPr>
            <p:nvPr/>
          </p:nvSpPr>
          <p:spPr bwMode="auto">
            <a:xfrm>
              <a:off x="-8592044" y="7588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3" name="Rectangle 53"/>
            <p:cNvSpPr>
              <a:spLocks noChangeArrowheads="1"/>
            </p:cNvSpPr>
            <p:nvPr/>
          </p:nvSpPr>
          <p:spPr bwMode="auto">
            <a:xfrm>
              <a:off x="-8417414" y="7588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4" name="Rectangle 54"/>
            <p:cNvSpPr>
              <a:spLocks noChangeArrowheads="1"/>
            </p:cNvSpPr>
            <p:nvPr/>
          </p:nvSpPr>
          <p:spPr bwMode="auto">
            <a:xfrm>
              <a:off x="-8245958" y="7588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5" name="Rectangle 55"/>
            <p:cNvSpPr>
              <a:spLocks noChangeArrowheads="1"/>
            </p:cNvSpPr>
            <p:nvPr/>
          </p:nvSpPr>
          <p:spPr bwMode="auto">
            <a:xfrm>
              <a:off x="-8592044" y="84772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6" name="Rectangle 56"/>
            <p:cNvSpPr>
              <a:spLocks noChangeArrowheads="1"/>
            </p:cNvSpPr>
            <p:nvPr/>
          </p:nvSpPr>
          <p:spPr bwMode="auto">
            <a:xfrm>
              <a:off x="-8506317" y="84772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7" name="Rectangle 57"/>
            <p:cNvSpPr>
              <a:spLocks noChangeArrowheads="1"/>
            </p:cNvSpPr>
            <p:nvPr/>
          </p:nvSpPr>
          <p:spPr bwMode="auto">
            <a:xfrm>
              <a:off x="-8245958" y="84772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8" name="Rectangle 58"/>
            <p:cNvSpPr>
              <a:spLocks noChangeArrowheads="1"/>
            </p:cNvSpPr>
            <p:nvPr/>
          </p:nvSpPr>
          <p:spPr bwMode="auto">
            <a:xfrm>
              <a:off x="-8677773" y="9398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19" name="Rectangle 59"/>
            <p:cNvSpPr>
              <a:spLocks noChangeArrowheads="1"/>
            </p:cNvSpPr>
            <p:nvPr/>
          </p:nvSpPr>
          <p:spPr bwMode="auto">
            <a:xfrm>
              <a:off x="-8506317" y="9398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0" name="Rectangle 60"/>
            <p:cNvSpPr>
              <a:spLocks noChangeArrowheads="1"/>
            </p:cNvSpPr>
            <p:nvPr/>
          </p:nvSpPr>
          <p:spPr bwMode="auto">
            <a:xfrm>
              <a:off x="-8677773" y="10287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1" name="Rectangle 61"/>
            <p:cNvSpPr>
              <a:spLocks noChangeArrowheads="1"/>
            </p:cNvSpPr>
            <p:nvPr/>
          </p:nvSpPr>
          <p:spPr bwMode="auto">
            <a:xfrm>
              <a:off x="-8592044" y="10287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2" name="Rectangle 62"/>
            <p:cNvSpPr>
              <a:spLocks noChangeArrowheads="1"/>
            </p:cNvSpPr>
            <p:nvPr/>
          </p:nvSpPr>
          <p:spPr bwMode="auto">
            <a:xfrm>
              <a:off x="-8417414" y="10287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3" name="Rectangle 63"/>
            <p:cNvSpPr>
              <a:spLocks noChangeArrowheads="1"/>
            </p:cNvSpPr>
            <p:nvPr/>
          </p:nvSpPr>
          <p:spPr bwMode="auto">
            <a:xfrm>
              <a:off x="-8331685" y="10287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4" name="Rectangle 64"/>
            <p:cNvSpPr>
              <a:spLocks noChangeArrowheads="1"/>
            </p:cNvSpPr>
            <p:nvPr/>
          </p:nvSpPr>
          <p:spPr bwMode="auto">
            <a:xfrm>
              <a:off x="-8677773" y="111760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5" name="Rectangle 65"/>
            <p:cNvSpPr>
              <a:spLocks noChangeArrowheads="1"/>
            </p:cNvSpPr>
            <p:nvPr/>
          </p:nvSpPr>
          <p:spPr bwMode="auto">
            <a:xfrm>
              <a:off x="-8506317" y="11176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6" name="Rectangle 66"/>
            <p:cNvSpPr>
              <a:spLocks noChangeArrowheads="1"/>
            </p:cNvSpPr>
            <p:nvPr/>
          </p:nvSpPr>
          <p:spPr bwMode="auto">
            <a:xfrm>
              <a:off x="-8245958" y="11176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7" name="Rectangle 67"/>
            <p:cNvSpPr>
              <a:spLocks noChangeArrowheads="1"/>
            </p:cNvSpPr>
            <p:nvPr/>
          </p:nvSpPr>
          <p:spPr bwMode="auto">
            <a:xfrm>
              <a:off x="-8592044" y="1206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28" name="Rectangle 68"/>
            <p:cNvSpPr>
              <a:spLocks noChangeArrowheads="1"/>
            </p:cNvSpPr>
            <p:nvPr/>
          </p:nvSpPr>
          <p:spPr bwMode="auto">
            <a:xfrm>
              <a:off x="-8417414" y="12065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29" name="Rectangle 69"/>
            <p:cNvSpPr>
              <a:spLocks noChangeArrowheads="1"/>
            </p:cNvSpPr>
            <p:nvPr/>
          </p:nvSpPr>
          <p:spPr bwMode="auto">
            <a:xfrm>
              <a:off x="-8592044" y="12954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0" name="Rectangle 70"/>
            <p:cNvSpPr>
              <a:spLocks noChangeArrowheads="1"/>
            </p:cNvSpPr>
            <p:nvPr/>
          </p:nvSpPr>
          <p:spPr bwMode="auto">
            <a:xfrm>
              <a:off x="-8245958" y="12954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1" name="Rectangle 71"/>
            <p:cNvSpPr>
              <a:spLocks noChangeArrowheads="1"/>
            </p:cNvSpPr>
            <p:nvPr/>
          </p:nvSpPr>
          <p:spPr bwMode="auto">
            <a:xfrm>
              <a:off x="-8677773" y="138430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2" name="Rectangle 72"/>
            <p:cNvSpPr>
              <a:spLocks noChangeArrowheads="1"/>
            </p:cNvSpPr>
            <p:nvPr/>
          </p:nvSpPr>
          <p:spPr bwMode="auto">
            <a:xfrm>
              <a:off x="-8506317" y="13843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3" name="Rectangle 73"/>
            <p:cNvSpPr>
              <a:spLocks noChangeArrowheads="1"/>
            </p:cNvSpPr>
            <p:nvPr/>
          </p:nvSpPr>
          <p:spPr bwMode="auto">
            <a:xfrm>
              <a:off x="-8417414" y="138430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4" name="Rectangle 74"/>
            <p:cNvSpPr>
              <a:spLocks noChangeArrowheads="1"/>
            </p:cNvSpPr>
            <p:nvPr/>
          </p:nvSpPr>
          <p:spPr bwMode="auto">
            <a:xfrm>
              <a:off x="-8245958" y="13843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5" name="Rectangle 75"/>
            <p:cNvSpPr>
              <a:spLocks noChangeArrowheads="1"/>
            </p:cNvSpPr>
            <p:nvPr/>
          </p:nvSpPr>
          <p:spPr bwMode="auto">
            <a:xfrm>
              <a:off x="-8677773" y="147320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6" name="Rectangle 76"/>
            <p:cNvSpPr>
              <a:spLocks noChangeArrowheads="1"/>
            </p:cNvSpPr>
            <p:nvPr/>
          </p:nvSpPr>
          <p:spPr bwMode="auto">
            <a:xfrm>
              <a:off x="-8592044" y="147320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7" name="Rectangle 77"/>
            <p:cNvSpPr>
              <a:spLocks noChangeArrowheads="1"/>
            </p:cNvSpPr>
            <p:nvPr/>
          </p:nvSpPr>
          <p:spPr bwMode="auto">
            <a:xfrm>
              <a:off x="-8677773" y="15621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8" name="Rectangle 78"/>
            <p:cNvSpPr>
              <a:spLocks noChangeArrowheads="1"/>
            </p:cNvSpPr>
            <p:nvPr/>
          </p:nvSpPr>
          <p:spPr bwMode="auto">
            <a:xfrm>
              <a:off x="-8506317" y="15621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9" name="Rectangle 79"/>
            <p:cNvSpPr>
              <a:spLocks noChangeArrowheads="1"/>
            </p:cNvSpPr>
            <p:nvPr/>
          </p:nvSpPr>
          <p:spPr bwMode="auto">
            <a:xfrm>
              <a:off x="-8331685" y="15621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0" name="Rectangle 80"/>
            <p:cNvSpPr>
              <a:spLocks noChangeArrowheads="1"/>
            </p:cNvSpPr>
            <p:nvPr/>
          </p:nvSpPr>
          <p:spPr bwMode="auto">
            <a:xfrm>
              <a:off x="-8245958" y="15621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1" name="Rectangle 81"/>
            <p:cNvSpPr>
              <a:spLocks noChangeArrowheads="1"/>
            </p:cNvSpPr>
            <p:nvPr/>
          </p:nvSpPr>
          <p:spPr bwMode="auto">
            <a:xfrm>
              <a:off x="-8592044" y="1651000"/>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42" name="Rectangle 82"/>
            <p:cNvSpPr>
              <a:spLocks noChangeArrowheads="1"/>
            </p:cNvSpPr>
            <p:nvPr/>
          </p:nvSpPr>
          <p:spPr bwMode="auto">
            <a:xfrm>
              <a:off x="-8331685" y="1651000"/>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43" name="Rectangle 83"/>
            <p:cNvSpPr>
              <a:spLocks noChangeArrowheads="1"/>
            </p:cNvSpPr>
            <p:nvPr/>
          </p:nvSpPr>
          <p:spPr bwMode="auto">
            <a:xfrm>
              <a:off x="-8592044" y="17414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4" name="Rectangle 84"/>
            <p:cNvSpPr>
              <a:spLocks noChangeArrowheads="1"/>
            </p:cNvSpPr>
            <p:nvPr/>
          </p:nvSpPr>
          <p:spPr bwMode="auto">
            <a:xfrm>
              <a:off x="-8417414" y="174148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5" name="Rectangle 85"/>
            <p:cNvSpPr>
              <a:spLocks noChangeArrowheads="1"/>
            </p:cNvSpPr>
            <p:nvPr/>
          </p:nvSpPr>
          <p:spPr bwMode="auto">
            <a:xfrm>
              <a:off x="-8417414" y="183038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6" name="Rectangle 86"/>
            <p:cNvSpPr>
              <a:spLocks noChangeArrowheads="1"/>
            </p:cNvSpPr>
            <p:nvPr/>
          </p:nvSpPr>
          <p:spPr bwMode="auto">
            <a:xfrm>
              <a:off x="-8245958" y="18303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7" name="Rectangle 87"/>
            <p:cNvSpPr>
              <a:spLocks noChangeArrowheads="1"/>
            </p:cNvSpPr>
            <p:nvPr/>
          </p:nvSpPr>
          <p:spPr bwMode="auto">
            <a:xfrm>
              <a:off x="-8677773" y="1922463"/>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48" name="Rectangle 88"/>
            <p:cNvSpPr>
              <a:spLocks noChangeArrowheads="1"/>
            </p:cNvSpPr>
            <p:nvPr/>
          </p:nvSpPr>
          <p:spPr bwMode="auto">
            <a:xfrm>
              <a:off x="-8592044" y="19224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49" name="Rectangle 89"/>
            <p:cNvSpPr>
              <a:spLocks noChangeArrowheads="1"/>
            </p:cNvSpPr>
            <p:nvPr/>
          </p:nvSpPr>
          <p:spPr bwMode="auto">
            <a:xfrm>
              <a:off x="-8417414" y="1922463"/>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50" name="Rectangle 90"/>
            <p:cNvSpPr>
              <a:spLocks noChangeArrowheads="1"/>
            </p:cNvSpPr>
            <p:nvPr/>
          </p:nvSpPr>
          <p:spPr bwMode="auto">
            <a:xfrm>
              <a:off x="-8245958" y="20113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51" name="Rectangle 91"/>
            <p:cNvSpPr>
              <a:spLocks noChangeArrowheads="1"/>
            </p:cNvSpPr>
            <p:nvPr/>
          </p:nvSpPr>
          <p:spPr bwMode="auto">
            <a:xfrm>
              <a:off x="-8677773" y="2100264"/>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52" name="Rectangle 92"/>
            <p:cNvSpPr>
              <a:spLocks noChangeArrowheads="1"/>
            </p:cNvSpPr>
            <p:nvPr/>
          </p:nvSpPr>
          <p:spPr bwMode="auto">
            <a:xfrm>
              <a:off x="-8506317" y="21002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53" name="Rectangle 93"/>
            <p:cNvSpPr>
              <a:spLocks noChangeArrowheads="1"/>
            </p:cNvSpPr>
            <p:nvPr/>
          </p:nvSpPr>
          <p:spPr bwMode="auto">
            <a:xfrm>
              <a:off x="-8245958" y="21002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54" name="Rectangle 94"/>
            <p:cNvSpPr>
              <a:spLocks noChangeArrowheads="1"/>
            </p:cNvSpPr>
            <p:nvPr/>
          </p:nvSpPr>
          <p:spPr bwMode="auto">
            <a:xfrm>
              <a:off x="-8677773" y="21891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55" name="Rectangle 95"/>
            <p:cNvSpPr>
              <a:spLocks noChangeArrowheads="1"/>
            </p:cNvSpPr>
            <p:nvPr/>
          </p:nvSpPr>
          <p:spPr bwMode="auto">
            <a:xfrm>
              <a:off x="-8506317" y="2189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56" name="Rectangle 96"/>
            <p:cNvSpPr>
              <a:spLocks noChangeArrowheads="1"/>
            </p:cNvSpPr>
            <p:nvPr/>
          </p:nvSpPr>
          <p:spPr bwMode="auto">
            <a:xfrm>
              <a:off x="-8331685" y="2189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57" name="Rectangle 97"/>
            <p:cNvSpPr>
              <a:spLocks noChangeArrowheads="1"/>
            </p:cNvSpPr>
            <p:nvPr/>
          </p:nvSpPr>
          <p:spPr bwMode="auto">
            <a:xfrm>
              <a:off x="-8592044" y="22780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58" name="Rectangle 98"/>
            <p:cNvSpPr>
              <a:spLocks noChangeArrowheads="1"/>
            </p:cNvSpPr>
            <p:nvPr/>
          </p:nvSpPr>
          <p:spPr bwMode="auto">
            <a:xfrm>
              <a:off x="-8417414" y="22780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59" name="Rectangle 99"/>
            <p:cNvSpPr>
              <a:spLocks noChangeArrowheads="1"/>
            </p:cNvSpPr>
            <p:nvPr/>
          </p:nvSpPr>
          <p:spPr bwMode="auto">
            <a:xfrm>
              <a:off x="-8245958" y="22780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0" name="Rectangle 100"/>
            <p:cNvSpPr>
              <a:spLocks noChangeArrowheads="1"/>
            </p:cNvSpPr>
            <p:nvPr/>
          </p:nvSpPr>
          <p:spPr bwMode="auto">
            <a:xfrm>
              <a:off x="-8506317" y="23669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1" name="Rectangle 101"/>
            <p:cNvSpPr>
              <a:spLocks noChangeArrowheads="1"/>
            </p:cNvSpPr>
            <p:nvPr/>
          </p:nvSpPr>
          <p:spPr bwMode="auto">
            <a:xfrm>
              <a:off x="-8153880"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2" name="Rectangle 102"/>
            <p:cNvSpPr>
              <a:spLocks noChangeArrowheads="1"/>
            </p:cNvSpPr>
            <p:nvPr/>
          </p:nvSpPr>
          <p:spPr bwMode="auto">
            <a:xfrm>
              <a:off x="-8068151"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3" name="Rectangle 103"/>
            <p:cNvSpPr>
              <a:spLocks noChangeArrowheads="1"/>
            </p:cNvSpPr>
            <p:nvPr/>
          </p:nvSpPr>
          <p:spPr bwMode="auto">
            <a:xfrm>
              <a:off x="-7893521"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4" name="Rectangle 104"/>
            <p:cNvSpPr>
              <a:spLocks noChangeArrowheads="1"/>
            </p:cNvSpPr>
            <p:nvPr/>
          </p:nvSpPr>
          <p:spPr bwMode="auto">
            <a:xfrm>
              <a:off x="-7807792"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5" name="Rectangle 105"/>
            <p:cNvSpPr>
              <a:spLocks noChangeArrowheads="1"/>
            </p:cNvSpPr>
            <p:nvPr/>
          </p:nvSpPr>
          <p:spPr bwMode="auto">
            <a:xfrm>
              <a:off x="-7718889" y="4905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6" name="Rectangle 106"/>
            <p:cNvSpPr>
              <a:spLocks noChangeArrowheads="1"/>
            </p:cNvSpPr>
            <p:nvPr/>
          </p:nvSpPr>
          <p:spPr bwMode="auto">
            <a:xfrm>
              <a:off x="-8153880" y="579438"/>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67" name="Rectangle 107"/>
            <p:cNvSpPr>
              <a:spLocks noChangeArrowheads="1"/>
            </p:cNvSpPr>
            <p:nvPr/>
          </p:nvSpPr>
          <p:spPr bwMode="auto">
            <a:xfrm>
              <a:off x="-7979248" y="579438"/>
              <a:ext cx="47627"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68" name="Rectangle 108"/>
            <p:cNvSpPr>
              <a:spLocks noChangeArrowheads="1"/>
            </p:cNvSpPr>
            <p:nvPr/>
          </p:nvSpPr>
          <p:spPr bwMode="auto">
            <a:xfrm>
              <a:off x="-7807792" y="579438"/>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69" name="Rectangle 109"/>
            <p:cNvSpPr>
              <a:spLocks noChangeArrowheads="1"/>
            </p:cNvSpPr>
            <p:nvPr/>
          </p:nvSpPr>
          <p:spPr bwMode="auto">
            <a:xfrm>
              <a:off x="-8153880" y="6699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0" name="Rectangle 110"/>
            <p:cNvSpPr>
              <a:spLocks noChangeArrowheads="1"/>
            </p:cNvSpPr>
            <p:nvPr/>
          </p:nvSpPr>
          <p:spPr bwMode="auto">
            <a:xfrm>
              <a:off x="-8068151" y="6699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1" name="Rectangle 111"/>
            <p:cNvSpPr>
              <a:spLocks noChangeArrowheads="1"/>
            </p:cNvSpPr>
            <p:nvPr/>
          </p:nvSpPr>
          <p:spPr bwMode="auto">
            <a:xfrm>
              <a:off x="-7718889" y="6699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2" name="Rectangle 112"/>
            <p:cNvSpPr>
              <a:spLocks noChangeArrowheads="1"/>
            </p:cNvSpPr>
            <p:nvPr/>
          </p:nvSpPr>
          <p:spPr bwMode="auto">
            <a:xfrm>
              <a:off x="-7893521" y="7588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3" name="Rectangle 113"/>
            <p:cNvSpPr>
              <a:spLocks noChangeArrowheads="1"/>
            </p:cNvSpPr>
            <p:nvPr/>
          </p:nvSpPr>
          <p:spPr bwMode="auto">
            <a:xfrm>
              <a:off x="-7807792" y="7588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4" name="Rectangle 114"/>
            <p:cNvSpPr>
              <a:spLocks noChangeArrowheads="1"/>
            </p:cNvSpPr>
            <p:nvPr/>
          </p:nvSpPr>
          <p:spPr bwMode="auto">
            <a:xfrm>
              <a:off x="-7718889" y="7588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5" name="Rectangle 115"/>
            <p:cNvSpPr>
              <a:spLocks noChangeArrowheads="1"/>
            </p:cNvSpPr>
            <p:nvPr/>
          </p:nvSpPr>
          <p:spPr bwMode="auto">
            <a:xfrm>
              <a:off x="-8068151" y="84772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6" name="Rectangle 116"/>
            <p:cNvSpPr>
              <a:spLocks noChangeArrowheads="1"/>
            </p:cNvSpPr>
            <p:nvPr/>
          </p:nvSpPr>
          <p:spPr bwMode="auto">
            <a:xfrm>
              <a:off x="-7979248" y="847727"/>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7" name="Rectangle 117"/>
            <p:cNvSpPr>
              <a:spLocks noChangeArrowheads="1"/>
            </p:cNvSpPr>
            <p:nvPr/>
          </p:nvSpPr>
          <p:spPr bwMode="auto">
            <a:xfrm>
              <a:off x="-7718889" y="847727"/>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8" name="Rectangle 118"/>
            <p:cNvSpPr>
              <a:spLocks noChangeArrowheads="1"/>
            </p:cNvSpPr>
            <p:nvPr/>
          </p:nvSpPr>
          <p:spPr bwMode="auto">
            <a:xfrm>
              <a:off x="-8153880" y="9398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79" name="Rectangle 119"/>
            <p:cNvSpPr>
              <a:spLocks noChangeArrowheads="1"/>
            </p:cNvSpPr>
            <p:nvPr/>
          </p:nvSpPr>
          <p:spPr bwMode="auto">
            <a:xfrm>
              <a:off x="-7979248" y="9398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0" name="Rectangle 120"/>
            <p:cNvSpPr>
              <a:spLocks noChangeArrowheads="1"/>
            </p:cNvSpPr>
            <p:nvPr/>
          </p:nvSpPr>
          <p:spPr bwMode="auto">
            <a:xfrm>
              <a:off x="-7893521" y="9398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1" name="Rectangle 121"/>
            <p:cNvSpPr>
              <a:spLocks noChangeArrowheads="1"/>
            </p:cNvSpPr>
            <p:nvPr/>
          </p:nvSpPr>
          <p:spPr bwMode="auto">
            <a:xfrm>
              <a:off x="-7807792" y="9398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2" name="Rectangle 122"/>
            <p:cNvSpPr>
              <a:spLocks noChangeArrowheads="1"/>
            </p:cNvSpPr>
            <p:nvPr/>
          </p:nvSpPr>
          <p:spPr bwMode="auto">
            <a:xfrm>
              <a:off x="-8153880" y="10287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3" name="Rectangle 123"/>
            <p:cNvSpPr>
              <a:spLocks noChangeArrowheads="1"/>
            </p:cNvSpPr>
            <p:nvPr/>
          </p:nvSpPr>
          <p:spPr bwMode="auto">
            <a:xfrm>
              <a:off x="-7807792" y="10287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4" name="Rectangle 124"/>
            <p:cNvSpPr>
              <a:spLocks noChangeArrowheads="1"/>
            </p:cNvSpPr>
            <p:nvPr/>
          </p:nvSpPr>
          <p:spPr bwMode="auto">
            <a:xfrm>
              <a:off x="-7718889" y="10287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5" name="Rectangle 125"/>
            <p:cNvSpPr>
              <a:spLocks noChangeArrowheads="1"/>
            </p:cNvSpPr>
            <p:nvPr/>
          </p:nvSpPr>
          <p:spPr bwMode="auto">
            <a:xfrm>
              <a:off x="-8153880" y="11176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6" name="Rectangle 126"/>
            <p:cNvSpPr>
              <a:spLocks noChangeArrowheads="1"/>
            </p:cNvSpPr>
            <p:nvPr/>
          </p:nvSpPr>
          <p:spPr bwMode="auto">
            <a:xfrm>
              <a:off x="-7979248" y="111760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7" name="Rectangle 127"/>
            <p:cNvSpPr>
              <a:spLocks noChangeArrowheads="1"/>
            </p:cNvSpPr>
            <p:nvPr/>
          </p:nvSpPr>
          <p:spPr bwMode="auto">
            <a:xfrm>
              <a:off x="-7718889" y="111760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8" name="Rectangle 128"/>
            <p:cNvSpPr>
              <a:spLocks noChangeArrowheads="1"/>
            </p:cNvSpPr>
            <p:nvPr/>
          </p:nvSpPr>
          <p:spPr bwMode="auto">
            <a:xfrm>
              <a:off x="-8068151" y="1206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89" name="Rectangle 129"/>
            <p:cNvSpPr>
              <a:spLocks noChangeArrowheads="1"/>
            </p:cNvSpPr>
            <p:nvPr/>
          </p:nvSpPr>
          <p:spPr bwMode="auto">
            <a:xfrm>
              <a:off x="-7893521" y="1206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0" name="Rectangle 130"/>
            <p:cNvSpPr>
              <a:spLocks noChangeArrowheads="1"/>
            </p:cNvSpPr>
            <p:nvPr/>
          </p:nvSpPr>
          <p:spPr bwMode="auto">
            <a:xfrm>
              <a:off x="-7807792" y="1206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1" name="Rectangle 131"/>
            <p:cNvSpPr>
              <a:spLocks noChangeArrowheads="1"/>
            </p:cNvSpPr>
            <p:nvPr/>
          </p:nvSpPr>
          <p:spPr bwMode="auto">
            <a:xfrm>
              <a:off x="-7718889" y="12065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2" name="Rectangle 132"/>
            <p:cNvSpPr>
              <a:spLocks noChangeArrowheads="1"/>
            </p:cNvSpPr>
            <p:nvPr/>
          </p:nvSpPr>
          <p:spPr bwMode="auto">
            <a:xfrm>
              <a:off x="-8068151" y="12954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3" name="Rectangle 133"/>
            <p:cNvSpPr>
              <a:spLocks noChangeArrowheads="1"/>
            </p:cNvSpPr>
            <p:nvPr/>
          </p:nvSpPr>
          <p:spPr bwMode="auto">
            <a:xfrm>
              <a:off x="-7979248" y="129540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4" name="Rectangle 134"/>
            <p:cNvSpPr>
              <a:spLocks noChangeArrowheads="1"/>
            </p:cNvSpPr>
            <p:nvPr/>
          </p:nvSpPr>
          <p:spPr bwMode="auto">
            <a:xfrm>
              <a:off x="-7718889" y="129540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5" name="Rectangle 135"/>
            <p:cNvSpPr>
              <a:spLocks noChangeArrowheads="1"/>
            </p:cNvSpPr>
            <p:nvPr/>
          </p:nvSpPr>
          <p:spPr bwMode="auto">
            <a:xfrm>
              <a:off x="-8153880" y="147320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6" name="Rectangle 136"/>
            <p:cNvSpPr>
              <a:spLocks noChangeArrowheads="1"/>
            </p:cNvSpPr>
            <p:nvPr/>
          </p:nvSpPr>
          <p:spPr bwMode="auto">
            <a:xfrm>
              <a:off x="-7979248" y="147320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7" name="Rectangle 137"/>
            <p:cNvSpPr>
              <a:spLocks noChangeArrowheads="1"/>
            </p:cNvSpPr>
            <p:nvPr/>
          </p:nvSpPr>
          <p:spPr bwMode="auto">
            <a:xfrm>
              <a:off x="-7893521" y="147320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8" name="Rectangle 138"/>
            <p:cNvSpPr>
              <a:spLocks noChangeArrowheads="1"/>
            </p:cNvSpPr>
            <p:nvPr/>
          </p:nvSpPr>
          <p:spPr bwMode="auto">
            <a:xfrm>
              <a:off x="-7979248" y="15621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9" name="Rectangle 139"/>
            <p:cNvSpPr>
              <a:spLocks noChangeArrowheads="1"/>
            </p:cNvSpPr>
            <p:nvPr/>
          </p:nvSpPr>
          <p:spPr bwMode="auto">
            <a:xfrm>
              <a:off x="-7718889" y="15621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0" name="Rectangle 140"/>
            <p:cNvSpPr>
              <a:spLocks noChangeArrowheads="1"/>
            </p:cNvSpPr>
            <p:nvPr/>
          </p:nvSpPr>
          <p:spPr bwMode="auto">
            <a:xfrm>
              <a:off x="-8068151" y="1651000"/>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01" name="Rectangle 141"/>
            <p:cNvSpPr>
              <a:spLocks noChangeArrowheads="1"/>
            </p:cNvSpPr>
            <p:nvPr/>
          </p:nvSpPr>
          <p:spPr bwMode="auto">
            <a:xfrm>
              <a:off x="-7893521" y="1651000"/>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02" name="Rectangle 142"/>
            <p:cNvSpPr>
              <a:spLocks noChangeArrowheads="1"/>
            </p:cNvSpPr>
            <p:nvPr/>
          </p:nvSpPr>
          <p:spPr bwMode="auto">
            <a:xfrm>
              <a:off x="-7807792" y="1651000"/>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03" name="Rectangle 143"/>
            <p:cNvSpPr>
              <a:spLocks noChangeArrowheads="1"/>
            </p:cNvSpPr>
            <p:nvPr/>
          </p:nvSpPr>
          <p:spPr bwMode="auto">
            <a:xfrm>
              <a:off x="-8153880" y="17414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4" name="Rectangle 144"/>
            <p:cNvSpPr>
              <a:spLocks noChangeArrowheads="1"/>
            </p:cNvSpPr>
            <p:nvPr/>
          </p:nvSpPr>
          <p:spPr bwMode="auto">
            <a:xfrm>
              <a:off x="-8068151" y="17414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5" name="Rectangle 145"/>
            <p:cNvSpPr>
              <a:spLocks noChangeArrowheads="1"/>
            </p:cNvSpPr>
            <p:nvPr/>
          </p:nvSpPr>
          <p:spPr bwMode="auto">
            <a:xfrm>
              <a:off x="-7979248" y="174148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6" name="Rectangle 146"/>
            <p:cNvSpPr>
              <a:spLocks noChangeArrowheads="1"/>
            </p:cNvSpPr>
            <p:nvPr/>
          </p:nvSpPr>
          <p:spPr bwMode="auto">
            <a:xfrm>
              <a:off x="-7718889" y="174148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7" name="Rectangle 147"/>
            <p:cNvSpPr>
              <a:spLocks noChangeArrowheads="1"/>
            </p:cNvSpPr>
            <p:nvPr/>
          </p:nvSpPr>
          <p:spPr bwMode="auto">
            <a:xfrm>
              <a:off x="-7979248" y="183038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8" name="Rectangle 148"/>
            <p:cNvSpPr>
              <a:spLocks noChangeArrowheads="1"/>
            </p:cNvSpPr>
            <p:nvPr/>
          </p:nvSpPr>
          <p:spPr bwMode="auto">
            <a:xfrm>
              <a:off x="-7893521" y="18303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9" name="Rectangle 149"/>
            <p:cNvSpPr>
              <a:spLocks noChangeArrowheads="1"/>
            </p:cNvSpPr>
            <p:nvPr/>
          </p:nvSpPr>
          <p:spPr bwMode="auto">
            <a:xfrm>
              <a:off x="-7807792" y="18303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10" name="Rectangle 150"/>
            <p:cNvSpPr>
              <a:spLocks noChangeArrowheads="1"/>
            </p:cNvSpPr>
            <p:nvPr/>
          </p:nvSpPr>
          <p:spPr bwMode="auto">
            <a:xfrm>
              <a:off x="-8068151" y="19224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1" name="Rectangle 151"/>
            <p:cNvSpPr>
              <a:spLocks noChangeArrowheads="1"/>
            </p:cNvSpPr>
            <p:nvPr/>
          </p:nvSpPr>
          <p:spPr bwMode="auto">
            <a:xfrm>
              <a:off x="-7893521" y="19224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2" name="Rectangle 152"/>
            <p:cNvSpPr>
              <a:spLocks noChangeArrowheads="1"/>
            </p:cNvSpPr>
            <p:nvPr/>
          </p:nvSpPr>
          <p:spPr bwMode="auto">
            <a:xfrm>
              <a:off x="-7979248" y="2011363"/>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3" name="Rectangle 153"/>
            <p:cNvSpPr>
              <a:spLocks noChangeArrowheads="1"/>
            </p:cNvSpPr>
            <p:nvPr/>
          </p:nvSpPr>
          <p:spPr bwMode="auto">
            <a:xfrm>
              <a:off x="-7807792" y="20113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4" name="Rectangle 154"/>
            <p:cNvSpPr>
              <a:spLocks noChangeArrowheads="1"/>
            </p:cNvSpPr>
            <p:nvPr/>
          </p:nvSpPr>
          <p:spPr bwMode="auto">
            <a:xfrm>
              <a:off x="-8153880" y="21002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5" name="Rectangle 155"/>
            <p:cNvSpPr>
              <a:spLocks noChangeArrowheads="1"/>
            </p:cNvSpPr>
            <p:nvPr/>
          </p:nvSpPr>
          <p:spPr bwMode="auto">
            <a:xfrm>
              <a:off x="-7979248" y="2100264"/>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6" name="Rectangle 156"/>
            <p:cNvSpPr>
              <a:spLocks noChangeArrowheads="1"/>
            </p:cNvSpPr>
            <p:nvPr/>
          </p:nvSpPr>
          <p:spPr bwMode="auto">
            <a:xfrm>
              <a:off x="-7718889" y="2100264"/>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7" name="Rectangle 157"/>
            <p:cNvSpPr>
              <a:spLocks noChangeArrowheads="1"/>
            </p:cNvSpPr>
            <p:nvPr/>
          </p:nvSpPr>
          <p:spPr bwMode="auto">
            <a:xfrm>
              <a:off x="-8153880" y="2189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18" name="Rectangle 158"/>
            <p:cNvSpPr>
              <a:spLocks noChangeArrowheads="1"/>
            </p:cNvSpPr>
            <p:nvPr/>
          </p:nvSpPr>
          <p:spPr bwMode="auto">
            <a:xfrm>
              <a:off x="-7979248" y="21891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19" name="Rectangle 159"/>
            <p:cNvSpPr>
              <a:spLocks noChangeArrowheads="1"/>
            </p:cNvSpPr>
            <p:nvPr/>
          </p:nvSpPr>
          <p:spPr bwMode="auto">
            <a:xfrm>
              <a:off x="-7807792" y="2189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0" name="Rectangle 160"/>
            <p:cNvSpPr>
              <a:spLocks noChangeArrowheads="1"/>
            </p:cNvSpPr>
            <p:nvPr/>
          </p:nvSpPr>
          <p:spPr bwMode="auto">
            <a:xfrm>
              <a:off x="-8068151" y="22780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1" name="Rectangle 161"/>
            <p:cNvSpPr>
              <a:spLocks noChangeArrowheads="1"/>
            </p:cNvSpPr>
            <p:nvPr/>
          </p:nvSpPr>
          <p:spPr bwMode="auto">
            <a:xfrm>
              <a:off x="-7893521" y="22780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2" name="Rectangle 162"/>
            <p:cNvSpPr>
              <a:spLocks noChangeArrowheads="1"/>
            </p:cNvSpPr>
            <p:nvPr/>
          </p:nvSpPr>
          <p:spPr bwMode="auto">
            <a:xfrm>
              <a:off x="-7718889" y="22780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3" name="Rectangle 163"/>
            <p:cNvSpPr>
              <a:spLocks noChangeArrowheads="1"/>
            </p:cNvSpPr>
            <p:nvPr/>
          </p:nvSpPr>
          <p:spPr bwMode="auto">
            <a:xfrm>
              <a:off x="-8153880" y="23669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4" name="Rectangle 164"/>
            <p:cNvSpPr>
              <a:spLocks noChangeArrowheads="1"/>
            </p:cNvSpPr>
            <p:nvPr/>
          </p:nvSpPr>
          <p:spPr bwMode="auto">
            <a:xfrm>
              <a:off x="-7979248" y="23669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5" name="Rectangle 165"/>
            <p:cNvSpPr>
              <a:spLocks noChangeArrowheads="1"/>
            </p:cNvSpPr>
            <p:nvPr/>
          </p:nvSpPr>
          <p:spPr bwMode="auto">
            <a:xfrm>
              <a:off x="-7718889" y="23669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6" name="Rectangle 166"/>
            <p:cNvSpPr>
              <a:spLocks noChangeArrowheads="1"/>
            </p:cNvSpPr>
            <p:nvPr/>
          </p:nvSpPr>
          <p:spPr bwMode="auto">
            <a:xfrm>
              <a:off x="-8245958" y="24526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7" name="Rectangle 167"/>
            <p:cNvSpPr>
              <a:spLocks noChangeArrowheads="1"/>
            </p:cNvSpPr>
            <p:nvPr/>
          </p:nvSpPr>
          <p:spPr bwMode="auto">
            <a:xfrm>
              <a:off x="-8677773" y="25352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8" name="Rectangle 168"/>
            <p:cNvSpPr>
              <a:spLocks noChangeArrowheads="1"/>
            </p:cNvSpPr>
            <p:nvPr/>
          </p:nvSpPr>
          <p:spPr bwMode="auto">
            <a:xfrm>
              <a:off x="-8331685" y="25352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9" name="Rectangle 169"/>
            <p:cNvSpPr>
              <a:spLocks noChangeArrowheads="1"/>
            </p:cNvSpPr>
            <p:nvPr/>
          </p:nvSpPr>
          <p:spPr bwMode="auto">
            <a:xfrm>
              <a:off x="-7718889" y="25352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0" name="Rectangle 170"/>
            <p:cNvSpPr>
              <a:spLocks noChangeArrowheads="1"/>
            </p:cNvSpPr>
            <p:nvPr/>
          </p:nvSpPr>
          <p:spPr bwMode="auto">
            <a:xfrm>
              <a:off x="-8245958" y="26146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1" name="Rectangle 171"/>
            <p:cNvSpPr>
              <a:spLocks noChangeArrowheads="1"/>
            </p:cNvSpPr>
            <p:nvPr/>
          </p:nvSpPr>
          <p:spPr bwMode="auto">
            <a:xfrm>
              <a:off x="-8417414" y="261461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2" name="Rectangle 172"/>
            <p:cNvSpPr>
              <a:spLocks noChangeArrowheads="1"/>
            </p:cNvSpPr>
            <p:nvPr/>
          </p:nvSpPr>
          <p:spPr bwMode="auto">
            <a:xfrm>
              <a:off x="-7807792" y="26146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3" name="Rectangle 173"/>
            <p:cNvSpPr>
              <a:spLocks noChangeArrowheads="1"/>
            </p:cNvSpPr>
            <p:nvPr/>
          </p:nvSpPr>
          <p:spPr bwMode="auto">
            <a:xfrm>
              <a:off x="-8677773" y="2693987"/>
              <a:ext cx="47627"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34" name="Rectangle 174"/>
            <p:cNvSpPr>
              <a:spLocks noChangeArrowheads="1"/>
            </p:cNvSpPr>
            <p:nvPr/>
          </p:nvSpPr>
          <p:spPr bwMode="auto">
            <a:xfrm>
              <a:off x="-8068151" y="2693987"/>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35" name="Rectangle 175"/>
            <p:cNvSpPr>
              <a:spLocks noChangeArrowheads="1"/>
            </p:cNvSpPr>
            <p:nvPr/>
          </p:nvSpPr>
          <p:spPr bwMode="auto">
            <a:xfrm>
              <a:off x="-7893521" y="2693987"/>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36" name="Rectangle 176"/>
            <p:cNvSpPr>
              <a:spLocks noChangeArrowheads="1"/>
            </p:cNvSpPr>
            <p:nvPr/>
          </p:nvSpPr>
          <p:spPr bwMode="auto">
            <a:xfrm>
              <a:off x="-7718889" y="2693987"/>
              <a:ext cx="47627"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37" name="Rectangle 177"/>
            <p:cNvSpPr>
              <a:spLocks noChangeArrowheads="1"/>
            </p:cNvSpPr>
            <p:nvPr/>
          </p:nvSpPr>
          <p:spPr bwMode="auto">
            <a:xfrm>
              <a:off x="-8417414" y="277495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8" name="Rectangle 178"/>
            <p:cNvSpPr>
              <a:spLocks noChangeArrowheads="1"/>
            </p:cNvSpPr>
            <p:nvPr/>
          </p:nvSpPr>
          <p:spPr bwMode="auto">
            <a:xfrm>
              <a:off x="-8592044" y="277495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9" name="Rectangle 179"/>
            <p:cNvSpPr>
              <a:spLocks noChangeArrowheads="1"/>
            </p:cNvSpPr>
            <p:nvPr/>
          </p:nvSpPr>
          <p:spPr bwMode="auto">
            <a:xfrm>
              <a:off x="-7979248" y="277495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0" name="Rectangle 180"/>
            <p:cNvSpPr>
              <a:spLocks noChangeArrowheads="1"/>
            </p:cNvSpPr>
            <p:nvPr/>
          </p:nvSpPr>
          <p:spPr bwMode="auto">
            <a:xfrm>
              <a:off x="-8068151" y="28543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1" name="Rectangle 181"/>
            <p:cNvSpPr>
              <a:spLocks noChangeArrowheads="1"/>
            </p:cNvSpPr>
            <p:nvPr/>
          </p:nvSpPr>
          <p:spPr bwMode="auto">
            <a:xfrm>
              <a:off x="-7718889" y="28543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2" name="Rectangle 182"/>
            <p:cNvSpPr>
              <a:spLocks noChangeArrowheads="1"/>
            </p:cNvSpPr>
            <p:nvPr/>
          </p:nvSpPr>
          <p:spPr bwMode="auto">
            <a:xfrm>
              <a:off x="-8417414" y="293687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3" name="Rectangle 183"/>
            <p:cNvSpPr>
              <a:spLocks noChangeArrowheads="1"/>
            </p:cNvSpPr>
            <p:nvPr/>
          </p:nvSpPr>
          <p:spPr bwMode="auto">
            <a:xfrm>
              <a:off x="-8153880" y="293687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4" name="Rectangle 184"/>
            <p:cNvSpPr>
              <a:spLocks noChangeArrowheads="1"/>
            </p:cNvSpPr>
            <p:nvPr/>
          </p:nvSpPr>
          <p:spPr bwMode="auto">
            <a:xfrm>
              <a:off x="-7718889" y="293687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5" name="Rectangle 185"/>
            <p:cNvSpPr>
              <a:spLocks noChangeArrowheads="1"/>
            </p:cNvSpPr>
            <p:nvPr/>
          </p:nvSpPr>
          <p:spPr bwMode="auto">
            <a:xfrm>
              <a:off x="-8068151" y="301625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46" name="Rectangle 186"/>
            <p:cNvSpPr>
              <a:spLocks noChangeArrowheads="1"/>
            </p:cNvSpPr>
            <p:nvPr/>
          </p:nvSpPr>
          <p:spPr bwMode="auto">
            <a:xfrm>
              <a:off x="-8506317" y="301625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47" name="Rectangle 187"/>
            <p:cNvSpPr>
              <a:spLocks noChangeArrowheads="1"/>
            </p:cNvSpPr>
            <p:nvPr/>
          </p:nvSpPr>
          <p:spPr bwMode="auto">
            <a:xfrm>
              <a:off x="-8506317" y="32480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8" name="Rectangle 188"/>
            <p:cNvSpPr>
              <a:spLocks noChangeArrowheads="1"/>
            </p:cNvSpPr>
            <p:nvPr/>
          </p:nvSpPr>
          <p:spPr bwMode="auto">
            <a:xfrm>
              <a:off x="-8506317" y="347345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9" name="Rectangle 189"/>
            <p:cNvSpPr>
              <a:spLocks noChangeArrowheads="1"/>
            </p:cNvSpPr>
            <p:nvPr/>
          </p:nvSpPr>
          <p:spPr bwMode="auto">
            <a:xfrm>
              <a:off x="-8592044" y="362585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50" name="Rectangle 190"/>
            <p:cNvSpPr>
              <a:spLocks noChangeArrowheads="1"/>
            </p:cNvSpPr>
            <p:nvPr/>
          </p:nvSpPr>
          <p:spPr bwMode="auto">
            <a:xfrm>
              <a:off x="-7718889" y="362585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51" name="Rectangle 191"/>
            <p:cNvSpPr>
              <a:spLocks noChangeArrowheads="1"/>
            </p:cNvSpPr>
            <p:nvPr/>
          </p:nvSpPr>
          <p:spPr bwMode="auto">
            <a:xfrm>
              <a:off x="-8331685" y="347345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2" name="Rectangle 192"/>
            <p:cNvSpPr>
              <a:spLocks noChangeArrowheads="1"/>
            </p:cNvSpPr>
            <p:nvPr/>
          </p:nvSpPr>
          <p:spPr bwMode="auto">
            <a:xfrm>
              <a:off x="-8331685" y="372745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3" name="Rectangle 193"/>
            <p:cNvSpPr>
              <a:spLocks noChangeArrowheads="1"/>
            </p:cNvSpPr>
            <p:nvPr/>
          </p:nvSpPr>
          <p:spPr bwMode="auto">
            <a:xfrm>
              <a:off x="-7979248" y="372745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4" name="Rectangle 194"/>
            <p:cNvSpPr>
              <a:spLocks noChangeArrowheads="1"/>
            </p:cNvSpPr>
            <p:nvPr/>
          </p:nvSpPr>
          <p:spPr bwMode="auto">
            <a:xfrm>
              <a:off x="-8068151" y="39449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5" name="Rectangle 195"/>
            <p:cNvSpPr>
              <a:spLocks noChangeArrowheads="1"/>
            </p:cNvSpPr>
            <p:nvPr/>
          </p:nvSpPr>
          <p:spPr bwMode="auto">
            <a:xfrm>
              <a:off x="-8245958" y="301625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56" name="Rectangle 196"/>
            <p:cNvSpPr>
              <a:spLocks noChangeArrowheads="1"/>
            </p:cNvSpPr>
            <p:nvPr/>
          </p:nvSpPr>
          <p:spPr bwMode="auto">
            <a:xfrm>
              <a:off x="-8677773" y="309245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7" name="Rectangle 197"/>
            <p:cNvSpPr>
              <a:spLocks noChangeArrowheads="1"/>
            </p:cNvSpPr>
            <p:nvPr/>
          </p:nvSpPr>
          <p:spPr bwMode="auto">
            <a:xfrm>
              <a:off x="-7718889" y="309245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8" name="Rectangle 198"/>
            <p:cNvSpPr>
              <a:spLocks noChangeArrowheads="1"/>
            </p:cNvSpPr>
            <p:nvPr/>
          </p:nvSpPr>
          <p:spPr bwMode="auto">
            <a:xfrm>
              <a:off x="-8068151" y="31718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9" name="Rectangle 199"/>
            <p:cNvSpPr>
              <a:spLocks noChangeArrowheads="1"/>
            </p:cNvSpPr>
            <p:nvPr/>
          </p:nvSpPr>
          <p:spPr bwMode="auto">
            <a:xfrm>
              <a:off x="-8068151" y="362585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60" name="Rectangle 200"/>
            <p:cNvSpPr>
              <a:spLocks noChangeArrowheads="1"/>
            </p:cNvSpPr>
            <p:nvPr/>
          </p:nvSpPr>
          <p:spPr bwMode="auto">
            <a:xfrm>
              <a:off x="-8417414" y="317182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1" name="Rectangle 201"/>
            <p:cNvSpPr>
              <a:spLocks noChangeArrowheads="1"/>
            </p:cNvSpPr>
            <p:nvPr/>
          </p:nvSpPr>
          <p:spPr bwMode="auto">
            <a:xfrm>
              <a:off x="-8677773" y="32480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2" name="Rectangle 202"/>
            <p:cNvSpPr>
              <a:spLocks noChangeArrowheads="1"/>
            </p:cNvSpPr>
            <p:nvPr/>
          </p:nvSpPr>
          <p:spPr bwMode="auto">
            <a:xfrm>
              <a:off x="-8677773" y="33623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3" name="Rectangle 203"/>
            <p:cNvSpPr>
              <a:spLocks noChangeArrowheads="1"/>
            </p:cNvSpPr>
            <p:nvPr/>
          </p:nvSpPr>
          <p:spPr bwMode="auto">
            <a:xfrm>
              <a:off x="-8677773" y="347345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4" name="Rectangle 204"/>
            <p:cNvSpPr>
              <a:spLocks noChangeArrowheads="1"/>
            </p:cNvSpPr>
            <p:nvPr/>
          </p:nvSpPr>
          <p:spPr bwMode="auto">
            <a:xfrm>
              <a:off x="-8245958" y="32480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5" name="Rectangle 205"/>
            <p:cNvSpPr>
              <a:spLocks noChangeArrowheads="1"/>
            </p:cNvSpPr>
            <p:nvPr/>
          </p:nvSpPr>
          <p:spPr bwMode="auto">
            <a:xfrm>
              <a:off x="-7718888" y="32480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6" name="Freeform 206"/>
            <p:cNvSpPr/>
            <p:nvPr/>
          </p:nvSpPr>
          <p:spPr bwMode="auto">
            <a:xfrm>
              <a:off x="-7639510" y="490538"/>
              <a:ext cx="244484" cy="557213"/>
            </a:xfrm>
            <a:custGeom>
              <a:avLst/>
              <a:gdLst>
                <a:gd name="T0" fmla="*/ 0 w 154"/>
                <a:gd name="T1" fmla="*/ 0 h 351"/>
                <a:gd name="T2" fmla="*/ 0 w 154"/>
                <a:gd name="T3" fmla="*/ 32 h 351"/>
                <a:gd name="T4" fmla="*/ 154 w 154"/>
                <a:gd name="T5" fmla="*/ 351 h 351"/>
                <a:gd name="T6" fmla="*/ 154 w 154"/>
                <a:gd name="T7" fmla="*/ 335 h 351"/>
                <a:gd name="T8" fmla="*/ 0 w 154"/>
                <a:gd name="T9" fmla="*/ 0 h 351"/>
              </a:gdLst>
              <a:ahLst/>
              <a:cxnLst>
                <a:cxn ang="0">
                  <a:pos x="T0" y="T1"/>
                </a:cxn>
                <a:cxn ang="0">
                  <a:pos x="T2" y="T3"/>
                </a:cxn>
                <a:cxn ang="0">
                  <a:pos x="T4" y="T5"/>
                </a:cxn>
                <a:cxn ang="0">
                  <a:pos x="T6" y="T7"/>
                </a:cxn>
                <a:cxn ang="0">
                  <a:pos x="T8" y="T9"/>
                </a:cxn>
              </a:cxnLst>
              <a:rect l="0" t="0" r="r" b="b"/>
              <a:pathLst>
                <a:path w="154" h="351">
                  <a:moveTo>
                    <a:pt x="0" y="0"/>
                  </a:moveTo>
                  <a:lnTo>
                    <a:pt x="0" y="32"/>
                  </a:lnTo>
                  <a:lnTo>
                    <a:pt x="154" y="351"/>
                  </a:lnTo>
                  <a:lnTo>
                    <a:pt x="154" y="335"/>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367" name="Freeform 207"/>
            <p:cNvSpPr/>
            <p:nvPr/>
          </p:nvSpPr>
          <p:spPr bwMode="auto">
            <a:xfrm>
              <a:off x="-7528382" y="806450"/>
              <a:ext cx="76203" cy="187324"/>
            </a:xfrm>
            <a:custGeom>
              <a:avLst/>
              <a:gdLst>
                <a:gd name="T0" fmla="*/ 48 w 48"/>
                <a:gd name="T1" fmla="*/ 100 h 118"/>
                <a:gd name="T2" fmla="*/ 48 w 48"/>
                <a:gd name="T3" fmla="*/ 118 h 118"/>
                <a:gd name="T4" fmla="*/ 0 w 48"/>
                <a:gd name="T5" fmla="*/ 24 h 118"/>
                <a:gd name="T6" fmla="*/ 0 w 48"/>
                <a:gd name="T7" fmla="*/ 0 h 118"/>
                <a:gd name="T8" fmla="*/ 48 w 48"/>
                <a:gd name="T9" fmla="*/ 100 h 118"/>
              </a:gdLst>
              <a:ahLst/>
              <a:cxnLst>
                <a:cxn ang="0">
                  <a:pos x="T0" y="T1"/>
                </a:cxn>
                <a:cxn ang="0">
                  <a:pos x="T2" y="T3"/>
                </a:cxn>
                <a:cxn ang="0">
                  <a:pos x="T4" y="T5"/>
                </a:cxn>
                <a:cxn ang="0">
                  <a:pos x="T6" y="T7"/>
                </a:cxn>
                <a:cxn ang="0">
                  <a:pos x="T8" y="T9"/>
                </a:cxn>
              </a:cxnLst>
              <a:rect l="0" t="0" r="r" b="b"/>
              <a:pathLst>
                <a:path w="48" h="118">
                  <a:moveTo>
                    <a:pt x="48" y="100"/>
                  </a:moveTo>
                  <a:lnTo>
                    <a:pt x="48" y="118"/>
                  </a:lnTo>
                  <a:lnTo>
                    <a:pt x="0" y="24"/>
                  </a:lnTo>
                  <a:lnTo>
                    <a:pt x="0" y="0"/>
                  </a:lnTo>
                  <a:lnTo>
                    <a:pt x="48" y="100"/>
                  </a:lnTo>
                  <a:close/>
                </a:path>
              </a:pathLst>
            </a:custGeom>
            <a:grpFill/>
            <a:ln>
              <a:noFill/>
            </a:ln>
          </p:spPr>
          <p:txBody>
            <a:bodyPr vert="horz" wrap="square" lIns="91440" tIns="45720" rIns="91440" bIns="45720" numCol="1" anchor="t" anchorCtr="0" compatLnSpc="1"/>
            <a:lstStyle/>
            <a:p>
              <a:endParaRPr lang="zh-CN" altLang="en-US"/>
            </a:p>
          </p:txBody>
        </p:sp>
        <p:grpSp>
          <p:nvGrpSpPr>
            <p:cNvPr id="368" name="Group 409"/>
            <p:cNvGrpSpPr/>
            <p:nvPr/>
          </p:nvGrpSpPr>
          <p:grpSpPr bwMode="auto">
            <a:xfrm>
              <a:off x="-7639510" y="-3051174"/>
              <a:ext cx="3211625" cy="6216650"/>
              <a:chOff x="2459" y="-335"/>
              <a:chExt cx="2023" cy="3916"/>
            </a:xfrm>
            <a:grpFill/>
          </p:grpSpPr>
          <p:sp>
            <p:nvSpPr>
              <p:cNvPr id="1566" name="Freeform 209"/>
              <p:cNvSpPr/>
              <p:nvPr/>
            </p:nvSpPr>
            <p:spPr bwMode="auto">
              <a:xfrm>
                <a:off x="2593" y="2225"/>
                <a:ext cx="20" cy="56"/>
              </a:xfrm>
              <a:custGeom>
                <a:avLst/>
                <a:gdLst>
                  <a:gd name="T0" fmla="*/ 20 w 20"/>
                  <a:gd name="T1" fmla="*/ 40 h 56"/>
                  <a:gd name="T2" fmla="*/ 20 w 20"/>
                  <a:gd name="T3" fmla="*/ 56 h 56"/>
                  <a:gd name="T4" fmla="*/ 0 w 20"/>
                  <a:gd name="T5" fmla="*/ 18 h 56"/>
                  <a:gd name="T6" fmla="*/ 0 w 20"/>
                  <a:gd name="T7" fmla="*/ 0 h 56"/>
                  <a:gd name="T8" fmla="*/ 20 w 20"/>
                  <a:gd name="T9" fmla="*/ 40 h 56"/>
                </a:gdLst>
                <a:ahLst/>
                <a:cxnLst>
                  <a:cxn ang="0">
                    <a:pos x="T0" y="T1"/>
                  </a:cxn>
                  <a:cxn ang="0">
                    <a:pos x="T2" y="T3"/>
                  </a:cxn>
                  <a:cxn ang="0">
                    <a:pos x="T4" y="T5"/>
                  </a:cxn>
                  <a:cxn ang="0">
                    <a:pos x="T6" y="T7"/>
                  </a:cxn>
                  <a:cxn ang="0">
                    <a:pos x="T8" y="T9"/>
                  </a:cxn>
                </a:cxnLst>
                <a:rect l="0" t="0" r="r" b="b"/>
                <a:pathLst>
                  <a:path w="20" h="56">
                    <a:moveTo>
                      <a:pt x="20" y="40"/>
                    </a:moveTo>
                    <a:lnTo>
                      <a:pt x="20" y="56"/>
                    </a:lnTo>
                    <a:lnTo>
                      <a:pt x="0" y="18"/>
                    </a:lnTo>
                    <a:lnTo>
                      <a:pt x="0" y="0"/>
                    </a:lnTo>
                    <a:lnTo>
                      <a:pt x="20" y="40"/>
                    </a:lnTo>
                    <a:close/>
                  </a:path>
                </a:pathLst>
              </a:custGeom>
              <a:grpFill/>
              <a:ln>
                <a:noFill/>
              </a:ln>
            </p:spPr>
            <p:txBody>
              <a:bodyPr vert="horz" wrap="square" lIns="91440" tIns="45720" rIns="91440" bIns="45720" numCol="1" anchor="t" anchorCtr="0" compatLnSpc="1"/>
              <a:lstStyle/>
              <a:p>
                <a:endParaRPr lang="zh-CN" altLang="en-US"/>
              </a:p>
            </p:txBody>
          </p:sp>
          <p:sp>
            <p:nvSpPr>
              <p:cNvPr id="1567" name="Freeform 210"/>
              <p:cNvSpPr/>
              <p:nvPr/>
            </p:nvSpPr>
            <p:spPr bwMode="auto">
              <a:xfrm>
                <a:off x="2459" y="2009"/>
                <a:ext cx="154" cy="306"/>
              </a:xfrm>
              <a:custGeom>
                <a:avLst/>
                <a:gdLst>
                  <a:gd name="T0" fmla="*/ 0 w 154"/>
                  <a:gd name="T1" fmla="*/ 0 h 306"/>
                  <a:gd name="T2" fmla="*/ 0 w 154"/>
                  <a:gd name="T3" fmla="*/ 32 h 306"/>
                  <a:gd name="T4" fmla="*/ 154 w 154"/>
                  <a:gd name="T5" fmla="*/ 306 h 306"/>
                  <a:gd name="T6" fmla="*/ 154 w 154"/>
                  <a:gd name="T7" fmla="*/ 290 h 306"/>
                  <a:gd name="T8" fmla="*/ 0 w 154"/>
                  <a:gd name="T9" fmla="*/ 0 h 306"/>
                </a:gdLst>
                <a:ahLst/>
                <a:cxnLst>
                  <a:cxn ang="0">
                    <a:pos x="T0" y="T1"/>
                  </a:cxn>
                  <a:cxn ang="0">
                    <a:pos x="T2" y="T3"/>
                  </a:cxn>
                  <a:cxn ang="0">
                    <a:pos x="T4" y="T5"/>
                  </a:cxn>
                  <a:cxn ang="0">
                    <a:pos x="T6" y="T7"/>
                  </a:cxn>
                  <a:cxn ang="0">
                    <a:pos x="T8" y="T9"/>
                  </a:cxn>
                </a:cxnLst>
                <a:rect l="0" t="0" r="r" b="b"/>
                <a:pathLst>
                  <a:path w="154" h="306">
                    <a:moveTo>
                      <a:pt x="0" y="0"/>
                    </a:moveTo>
                    <a:lnTo>
                      <a:pt x="0" y="32"/>
                    </a:lnTo>
                    <a:lnTo>
                      <a:pt x="154" y="306"/>
                    </a:lnTo>
                    <a:lnTo>
                      <a:pt x="154" y="29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68" name="Freeform 211"/>
              <p:cNvSpPr/>
              <p:nvPr/>
            </p:nvSpPr>
            <p:spPr bwMode="auto">
              <a:xfrm>
                <a:off x="2459" y="2065"/>
                <a:ext cx="16" cy="60"/>
              </a:xfrm>
              <a:custGeom>
                <a:avLst/>
                <a:gdLst>
                  <a:gd name="T0" fmla="*/ 0 w 16"/>
                  <a:gd name="T1" fmla="*/ 0 h 60"/>
                  <a:gd name="T2" fmla="*/ 16 w 16"/>
                  <a:gd name="T3" fmla="*/ 30 h 60"/>
                  <a:gd name="T4" fmla="*/ 16 w 16"/>
                  <a:gd name="T5" fmla="*/ 60 h 60"/>
                  <a:gd name="T6" fmla="*/ 0 w 16"/>
                  <a:gd name="T7" fmla="*/ 32 h 60"/>
                  <a:gd name="T8" fmla="*/ 0 w 16"/>
                  <a:gd name="T9" fmla="*/ 0 h 60"/>
                </a:gdLst>
                <a:ahLst/>
                <a:cxnLst>
                  <a:cxn ang="0">
                    <a:pos x="T0" y="T1"/>
                  </a:cxn>
                  <a:cxn ang="0">
                    <a:pos x="T2" y="T3"/>
                  </a:cxn>
                  <a:cxn ang="0">
                    <a:pos x="T4" y="T5"/>
                  </a:cxn>
                  <a:cxn ang="0">
                    <a:pos x="T6" y="T7"/>
                  </a:cxn>
                  <a:cxn ang="0">
                    <a:pos x="T8" y="T9"/>
                  </a:cxn>
                </a:cxnLst>
                <a:rect l="0" t="0" r="r" b="b"/>
                <a:pathLst>
                  <a:path w="16" h="60">
                    <a:moveTo>
                      <a:pt x="0" y="0"/>
                    </a:moveTo>
                    <a:lnTo>
                      <a:pt x="16" y="30"/>
                    </a:lnTo>
                    <a:lnTo>
                      <a:pt x="16" y="6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69" name="Freeform 212"/>
              <p:cNvSpPr/>
              <p:nvPr/>
            </p:nvSpPr>
            <p:spPr bwMode="auto">
              <a:xfrm>
                <a:off x="2541" y="2209"/>
                <a:ext cx="24" cy="64"/>
              </a:xfrm>
              <a:custGeom>
                <a:avLst/>
                <a:gdLst>
                  <a:gd name="T0" fmla="*/ 24 w 24"/>
                  <a:gd name="T1" fmla="*/ 44 h 64"/>
                  <a:gd name="T2" fmla="*/ 24 w 24"/>
                  <a:gd name="T3" fmla="*/ 64 h 64"/>
                  <a:gd name="T4" fmla="*/ 0 w 24"/>
                  <a:gd name="T5" fmla="*/ 24 h 64"/>
                  <a:gd name="T6" fmla="*/ 0 w 24"/>
                  <a:gd name="T7" fmla="*/ 0 h 64"/>
                  <a:gd name="T8" fmla="*/ 24 w 24"/>
                  <a:gd name="T9" fmla="*/ 44 h 64"/>
                </a:gdLst>
                <a:ahLst/>
                <a:cxnLst>
                  <a:cxn ang="0">
                    <a:pos x="T0" y="T1"/>
                  </a:cxn>
                  <a:cxn ang="0">
                    <a:pos x="T2" y="T3"/>
                  </a:cxn>
                  <a:cxn ang="0">
                    <a:pos x="T4" y="T5"/>
                  </a:cxn>
                  <a:cxn ang="0">
                    <a:pos x="T6" y="T7"/>
                  </a:cxn>
                  <a:cxn ang="0">
                    <a:pos x="T8" y="T9"/>
                  </a:cxn>
                </a:cxnLst>
                <a:rect l="0" t="0" r="r" b="b"/>
                <a:pathLst>
                  <a:path w="24" h="64">
                    <a:moveTo>
                      <a:pt x="24" y="44"/>
                    </a:moveTo>
                    <a:lnTo>
                      <a:pt x="24" y="64"/>
                    </a:lnTo>
                    <a:lnTo>
                      <a:pt x="0" y="24"/>
                    </a:lnTo>
                    <a:lnTo>
                      <a:pt x="0" y="0"/>
                    </a:lnTo>
                    <a:lnTo>
                      <a:pt x="24" y="44"/>
                    </a:lnTo>
                    <a:close/>
                  </a:path>
                </a:pathLst>
              </a:custGeom>
              <a:grpFill/>
              <a:ln>
                <a:noFill/>
              </a:ln>
            </p:spPr>
            <p:txBody>
              <a:bodyPr vert="horz" wrap="square" lIns="91440" tIns="45720" rIns="91440" bIns="45720" numCol="1" anchor="t" anchorCtr="0" compatLnSpc="1"/>
              <a:lstStyle/>
              <a:p>
                <a:endParaRPr lang="zh-CN" altLang="en-US"/>
              </a:p>
            </p:txBody>
          </p:sp>
          <p:sp>
            <p:nvSpPr>
              <p:cNvPr id="1570" name="Freeform 213"/>
              <p:cNvSpPr/>
              <p:nvPr/>
            </p:nvSpPr>
            <p:spPr bwMode="auto">
              <a:xfrm>
                <a:off x="2579" y="2279"/>
                <a:ext cx="10" cy="36"/>
              </a:xfrm>
              <a:custGeom>
                <a:avLst/>
                <a:gdLst>
                  <a:gd name="T0" fmla="*/ 0 w 10"/>
                  <a:gd name="T1" fmla="*/ 0 h 36"/>
                  <a:gd name="T2" fmla="*/ 10 w 10"/>
                  <a:gd name="T3" fmla="*/ 18 h 36"/>
                  <a:gd name="T4" fmla="*/ 10 w 10"/>
                  <a:gd name="T5" fmla="*/ 36 h 36"/>
                  <a:gd name="T6" fmla="*/ 0 w 10"/>
                  <a:gd name="T7" fmla="*/ 20 h 36"/>
                  <a:gd name="T8" fmla="*/ 0 w 10"/>
                  <a:gd name="T9" fmla="*/ 0 h 36"/>
                </a:gdLst>
                <a:ahLst/>
                <a:cxnLst>
                  <a:cxn ang="0">
                    <a:pos x="T0" y="T1"/>
                  </a:cxn>
                  <a:cxn ang="0">
                    <a:pos x="T2" y="T3"/>
                  </a:cxn>
                  <a:cxn ang="0">
                    <a:pos x="T4" y="T5"/>
                  </a:cxn>
                  <a:cxn ang="0">
                    <a:pos x="T6" y="T7"/>
                  </a:cxn>
                  <a:cxn ang="0">
                    <a:pos x="T8" y="T9"/>
                  </a:cxn>
                </a:cxnLst>
                <a:rect l="0" t="0" r="r" b="b"/>
                <a:pathLst>
                  <a:path w="10" h="36">
                    <a:moveTo>
                      <a:pt x="0" y="0"/>
                    </a:moveTo>
                    <a:lnTo>
                      <a:pt x="10" y="18"/>
                    </a:lnTo>
                    <a:lnTo>
                      <a:pt x="10" y="36"/>
                    </a:lnTo>
                    <a:lnTo>
                      <a:pt x="0"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71" name="Freeform 214"/>
              <p:cNvSpPr/>
              <p:nvPr/>
            </p:nvSpPr>
            <p:spPr bwMode="auto">
              <a:xfrm>
                <a:off x="2605" y="2323"/>
                <a:ext cx="8" cy="30"/>
              </a:xfrm>
              <a:custGeom>
                <a:avLst/>
                <a:gdLst>
                  <a:gd name="T0" fmla="*/ 8 w 8"/>
                  <a:gd name="T1" fmla="*/ 14 h 30"/>
                  <a:gd name="T2" fmla="*/ 8 w 8"/>
                  <a:gd name="T3" fmla="*/ 30 h 30"/>
                  <a:gd name="T4" fmla="*/ 0 w 8"/>
                  <a:gd name="T5" fmla="*/ 16 h 30"/>
                  <a:gd name="T6" fmla="*/ 0 w 8"/>
                  <a:gd name="T7" fmla="*/ 0 h 30"/>
                  <a:gd name="T8" fmla="*/ 8 w 8"/>
                  <a:gd name="T9" fmla="*/ 14 h 30"/>
                </a:gdLst>
                <a:ahLst/>
                <a:cxnLst>
                  <a:cxn ang="0">
                    <a:pos x="T0" y="T1"/>
                  </a:cxn>
                  <a:cxn ang="0">
                    <a:pos x="T2" y="T3"/>
                  </a:cxn>
                  <a:cxn ang="0">
                    <a:pos x="T4" y="T5"/>
                  </a:cxn>
                  <a:cxn ang="0">
                    <a:pos x="T6" y="T7"/>
                  </a:cxn>
                  <a:cxn ang="0">
                    <a:pos x="T8" y="T9"/>
                  </a:cxn>
                </a:cxnLst>
                <a:rect l="0" t="0" r="r" b="b"/>
                <a:pathLst>
                  <a:path w="8" h="30">
                    <a:moveTo>
                      <a:pt x="8" y="14"/>
                    </a:moveTo>
                    <a:lnTo>
                      <a:pt x="8" y="30"/>
                    </a:lnTo>
                    <a:lnTo>
                      <a:pt x="0" y="16"/>
                    </a:lnTo>
                    <a:lnTo>
                      <a:pt x="0" y="0"/>
                    </a:lnTo>
                    <a:lnTo>
                      <a:pt x="8" y="14"/>
                    </a:lnTo>
                    <a:close/>
                  </a:path>
                </a:pathLst>
              </a:custGeom>
              <a:grpFill/>
              <a:ln>
                <a:noFill/>
              </a:ln>
            </p:spPr>
            <p:txBody>
              <a:bodyPr vert="horz" wrap="square" lIns="91440" tIns="45720" rIns="91440" bIns="45720" numCol="1" anchor="t" anchorCtr="0" compatLnSpc="1"/>
              <a:lstStyle/>
              <a:p>
                <a:endParaRPr lang="zh-CN" altLang="en-US"/>
              </a:p>
            </p:txBody>
          </p:sp>
          <p:sp>
            <p:nvSpPr>
              <p:cNvPr id="1572" name="Freeform 215"/>
              <p:cNvSpPr/>
              <p:nvPr/>
            </p:nvSpPr>
            <p:spPr bwMode="auto">
              <a:xfrm>
                <a:off x="2459" y="2121"/>
                <a:ext cx="34" cy="86"/>
              </a:xfrm>
              <a:custGeom>
                <a:avLst/>
                <a:gdLst>
                  <a:gd name="T0" fmla="*/ 0 w 34"/>
                  <a:gd name="T1" fmla="*/ 0 h 86"/>
                  <a:gd name="T2" fmla="*/ 34 w 34"/>
                  <a:gd name="T3" fmla="*/ 58 h 86"/>
                  <a:gd name="T4" fmla="*/ 34 w 34"/>
                  <a:gd name="T5" fmla="*/ 86 h 86"/>
                  <a:gd name="T6" fmla="*/ 0 w 34"/>
                  <a:gd name="T7" fmla="*/ 32 h 86"/>
                  <a:gd name="T8" fmla="*/ 0 w 34"/>
                  <a:gd name="T9" fmla="*/ 0 h 86"/>
                </a:gdLst>
                <a:ahLst/>
                <a:cxnLst>
                  <a:cxn ang="0">
                    <a:pos x="T0" y="T1"/>
                  </a:cxn>
                  <a:cxn ang="0">
                    <a:pos x="T2" y="T3"/>
                  </a:cxn>
                  <a:cxn ang="0">
                    <a:pos x="T4" y="T5"/>
                  </a:cxn>
                  <a:cxn ang="0">
                    <a:pos x="T6" y="T7"/>
                  </a:cxn>
                  <a:cxn ang="0">
                    <a:pos x="T8" y="T9"/>
                  </a:cxn>
                </a:cxnLst>
                <a:rect l="0" t="0" r="r" b="b"/>
                <a:pathLst>
                  <a:path w="34" h="86">
                    <a:moveTo>
                      <a:pt x="0" y="0"/>
                    </a:moveTo>
                    <a:lnTo>
                      <a:pt x="34" y="58"/>
                    </a:lnTo>
                    <a:lnTo>
                      <a:pt x="34" y="86"/>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73" name="Freeform 216"/>
              <p:cNvSpPr/>
              <p:nvPr/>
            </p:nvSpPr>
            <p:spPr bwMode="auto">
              <a:xfrm>
                <a:off x="2509" y="2205"/>
                <a:ext cx="104" cy="186"/>
              </a:xfrm>
              <a:custGeom>
                <a:avLst/>
                <a:gdLst>
                  <a:gd name="T0" fmla="*/ 104 w 104"/>
                  <a:gd name="T1" fmla="*/ 170 h 186"/>
                  <a:gd name="T2" fmla="*/ 104 w 104"/>
                  <a:gd name="T3" fmla="*/ 186 h 186"/>
                  <a:gd name="T4" fmla="*/ 0 w 104"/>
                  <a:gd name="T5" fmla="*/ 26 h 186"/>
                  <a:gd name="T6" fmla="*/ 0 w 104"/>
                  <a:gd name="T7" fmla="*/ 0 h 186"/>
                  <a:gd name="T8" fmla="*/ 104 w 104"/>
                  <a:gd name="T9" fmla="*/ 170 h 186"/>
                </a:gdLst>
                <a:ahLst/>
                <a:cxnLst>
                  <a:cxn ang="0">
                    <a:pos x="T0" y="T1"/>
                  </a:cxn>
                  <a:cxn ang="0">
                    <a:pos x="T2" y="T3"/>
                  </a:cxn>
                  <a:cxn ang="0">
                    <a:pos x="T4" y="T5"/>
                  </a:cxn>
                  <a:cxn ang="0">
                    <a:pos x="T6" y="T7"/>
                  </a:cxn>
                  <a:cxn ang="0">
                    <a:pos x="T8" y="T9"/>
                  </a:cxn>
                </a:cxnLst>
                <a:rect l="0" t="0" r="r" b="b"/>
                <a:pathLst>
                  <a:path w="104" h="186">
                    <a:moveTo>
                      <a:pt x="104" y="170"/>
                    </a:moveTo>
                    <a:lnTo>
                      <a:pt x="104" y="186"/>
                    </a:lnTo>
                    <a:lnTo>
                      <a:pt x="0" y="26"/>
                    </a:lnTo>
                    <a:lnTo>
                      <a:pt x="0" y="0"/>
                    </a:lnTo>
                    <a:lnTo>
                      <a:pt x="104" y="170"/>
                    </a:lnTo>
                    <a:close/>
                  </a:path>
                </a:pathLst>
              </a:custGeom>
              <a:grpFill/>
              <a:ln>
                <a:noFill/>
              </a:ln>
            </p:spPr>
            <p:txBody>
              <a:bodyPr vert="horz" wrap="square" lIns="91440" tIns="45720" rIns="91440" bIns="45720" numCol="1" anchor="t" anchorCtr="0" compatLnSpc="1"/>
              <a:lstStyle/>
              <a:p>
                <a:endParaRPr lang="zh-CN" altLang="en-US"/>
              </a:p>
            </p:txBody>
          </p:sp>
          <p:sp>
            <p:nvSpPr>
              <p:cNvPr id="1574" name="Freeform 217"/>
              <p:cNvSpPr/>
              <p:nvPr/>
            </p:nvSpPr>
            <p:spPr bwMode="auto">
              <a:xfrm>
                <a:off x="2459" y="2181"/>
                <a:ext cx="58" cy="114"/>
              </a:xfrm>
              <a:custGeom>
                <a:avLst/>
                <a:gdLst>
                  <a:gd name="T0" fmla="*/ 0 w 58"/>
                  <a:gd name="T1" fmla="*/ 0 h 114"/>
                  <a:gd name="T2" fmla="*/ 58 w 58"/>
                  <a:gd name="T3" fmla="*/ 88 h 114"/>
                  <a:gd name="T4" fmla="*/ 58 w 58"/>
                  <a:gd name="T5" fmla="*/ 114 h 114"/>
                  <a:gd name="T6" fmla="*/ 0 w 58"/>
                  <a:gd name="T7" fmla="*/ 32 h 114"/>
                  <a:gd name="T8" fmla="*/ 0 w 58"/>
                  <a:gd name="T9" fmla="*/ 0 h 114"/>
                </a:gdLst>
                <a:ahLst/>
                <a:cxnLst>
                  <a:cxn ang="0">
                    <a:pos x="T0" y="T1"/>
                  </a:cxn>
                  <a:cxn ang="0">
                    <a:pos x="T2" y="T3"/>
                  </a:cxn>
                  <a:cxn ang="0">
                    <a:pos x="T4" y="T5"/>
                  </a:cxn>
                  <a:cxn ang="0">
                    <a:pos x="T6" y="T7"/>
                  </a:cxn>
                  <a:cxn ang="0">
                    <a:pos x="T8" y="T9"/>
                  </a:cxn>
                </a:cxnLst>
                <a:rect l="0" t="0" r="r" b="b"/>
                <a:pathLst>
                  <a:path w="58" h="114">
                    <a:moveTo>
                      <a:pt x="0" y="0"/>
                    </a:moveTo>
                    <a:lnTo>
                      <a:pt x="58" y="88"/>
                    </a:lnTo>
                    <a:lnTo>
                      <a:pt x="58" y="11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75" name="Freeform 218"/>
              <p:cNvSpPr/>
              <p:nvPr/>
            </p:nvSpPr>
            <p:spPr bwMode="auto">
              <a:xfrm>
                <a:off x="2575" y="2357"/>
                <a:ext cx="38" cy="72"/>
              </a:xfrm>
              <a:custGeom>
                <a:avLst/>
                <a:gdLst>
                  <a:gd name="T0" fmla="*/ 38 w 38"/>
                  <a:gd name="T1" fmla="*/ 56 h 72"/>
                  <a:gd name="T2" fmla="*/ 38 w 38"/>
                  <a:gd name="T3" fmla="*/ 72 h 72"/>
                  <a:gd name="T4" fmla="*/ 0 w 38"/>
                  <a:gd name="T5" fmla="*/ 20 h 72"/>
                  <a:gd name="T6" fmla="*/ 0 w 38"/>
                  <a:gd name="T7" fmla="*/ 0 h 72"/>
                  <a:gd name="T8" fmla="*/ 38 w 38"/>
                  <a:gd name="T9" fmla="*/ 56 h 72"/>
                </a:gdLst>
                <a:ahLst/>
                <a:cxnLst>
                  <a:cxn ang="0">
                    <a:pos x="T0" y="T1"/>
                  </a:cxn>
                  <a:cxn ang="0">
                    <a:pos x="T2" y="T3"/>
                  </a:cxn>
                  <a:cxn ang="0">
                    <a:pos x="T4" y="T5"/>
                  </a:cxn>
                  <a:cxn ang="0">
                    <a:pos x="T6" y="T7"/>
                  </a:cxn>
                  <a:cxn ang="0">
                    <a:pos x="T8" y="T9"/>
                  </a:cxn>
                </a:cxnLst>
                <a:rect l="0" t="0" r="r" b="b"/>
                <a:pathLst>
                  <a:path w="38" h="72">
                    <a:moveTo>
                      <a:pt x="38" y="56"/>
                    </a:moveTo>
                    <a:lnTo>
                      <a:pt x="38" y="72"/>
                    </a:lnTo>
                    <a:lnTo>
                      <a:pt x="0" y="20"/>
                    </a:lnTo>
                    <a:lnTo>
                      <a:pt x="0" y="0"/>
                    </a:lnTo>
                    <a:lnTo>
                      <a:pt x="38" y="56"/>
                    </a:lnTo>
                    <a:close/>
                  </a:path>
                </a:pathLst>
              </a:custGeom>
              <a:grpFill/>
              <a:ln>
                <a:noFill/>
              </a:ln>
            </p:spPr>
            <p:txBody>
              <a:bodyPr vert="horz" wrap="square" lIns="91440" tIns="45720" rIns="91440" bIns="45720" numCol="1" anchor="t" anchorCtr="0" compatLnSpc="1"/>
              <a:lstStyle/>
              <a:p>
                <a:endParaRPr lang="zh-CN" altLang="en-US"/>
              </a:p>
            </p:txBody>
          </p:sp>
          <p:sp>
            <p:nvSpPr>
              <p:cNvPr id="1576" name="Freeform 219"/>
              <p:cNvSpPr/>
              <p:nvPr/>
            </p:nvSpPr>
            <p:spPr bwMode="auto">
              <a:xfrm>
                <a:off x="2459" y="2235"/>
                <a:ext cx="16" cy="52"/>
              </a:xfrm>
              <a:custGeom>
                <a:avLst/>
                <a:gdLst>
                  <a:gd name="T0" fmla="*/ 0 w 16"/>
                  <a:gd name="T1" fmla="*/ 0 h 52"/>
                  <a:gd name="T2" fmla="*/ 16 w 16"/>
                  <a:gd name="T3" fmla="*/ 24 h 52"/>
                  <a:gd name="T4" fmla="*/ 16 w 16"/>
                  <a:gd name="T5" fmla="*/ 52 h 52"/>
                  <a:gd name="T6" fmla="*/ 0 w 16"/>
                  <a:gd name="T7" fmla="*/ 30 h 52"/>
                  <a:gd name="T8" fmla="*/ 0 w 16"/>
                  <a:gd name="T9" fmla="*/ 0 h 52"/>
                </a:gdLst>
                <a:ahLst/>
                <a:cxnLst>
                  <a:cxn ang="0">
                    <a:pos x="T0" y="T1"/>
                  </a:cxn>
                  <a:cxn ang="0">
                    <a:pos x="T2" y="T3"/>
                  </a:cxn>
                  <a:cxn ang="0">
                    <a:pos x="T4" y="T5"/>
                  </a:cxn>
                  <a:cxn ang="0">
                    <a:pos x="T6" y="T7"/>
                  </a:cxn>
                  <a:cxn ang="0">
                    <a:pos x="T8" y="T9"/>
                  </a:cxn>
                </a:cxnLst>
                <a:rect l="0" t="0" r="r" b="b"/>
                <a:pathLst>
                  <a:path w="16" h="52">
                    <a:moveTo>
                      <a:pt x="0" y="0"/>
                    </a:moveTo>
                    <a:lnTo>
                      <a:pt x="16" y="24"/>
                    </a:lnTo>
                    <a:lnTo>
                      <a:pt x="16" y="52"/>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77" name="Freeform 220"/>
              <p:cNvSpPr/>
              <p:nvPr/>
            </p:nvSpPr>
            <p:spPr bwMode="auto">
              <a:xfrm>
                <a:off x="2491" y="2279"/>
                <a:ext cx="56" cy="102"/>
              </a:xfrm>
              <a:custGeom>
                <a:avLst/>
                <a:gdLst>
                  <a:gd name="T0" fmla="*/ 56 w 56"/>
                  <a:gd name="T1" fmla="*/ 80 h 102"/>
                  <a:gd name="T2" fmla="*/ 56 w 56"/>
                  <a:gd name="T3" fmla="*/ 102 h 102"/>
                  <a:gd name="T4" fmla="*/ 0 w 56"/>
                  <a:gd name="T5" fmla="*/ 28 h 102"/>
                  <a:gd name="T6" fmla="*/ 0 w 56"/>
                  <a:gd name="T7" fmla="*/ 0 h 102"/>
                  <a:gd name="T8" fmla="*/ 56 w 56"/>
                  <a:gd name="T9" fmla="*/ 80 h 102"/>
                </a:gdLst>
                <a:ahLst/>
                <a:cxnLst>
                  <a:cxn ang="0">
                    <a:pos x="T0" y="T1"/>
                  </a:cxn>
                  <a:cxn ang="0">
                    <a:pos x="T2" y="T3"/>
                  </a:cxn>
                  <a:cxn ang="0">
                    <a:pos x="T4" y="T5"/>
                  </a:cxn>
                  <a:cxn ang="0">
                    <a:pos x="T6" y="T7"/>
                  </a:cxn>
                  <a:cxn ang="0">
                    <a:pos x="T8" y="T9"/>
                  </a:cxn>
                </a:cxnLst>
                <a:rect l="0" t="0" r="r" b="b"/>
                <a:pathLst>
                  <a:path w="56" h="102">
                    <a:moveTo>
                      <a:pt x="56" y="80"/>
                    </a:moveTo>
                    <a:lnTo>
                      <a:pt x="56" y="102"/>
                    </a:lnTo>
                    <a:lnTo>
                      <a:pt x="0" y="28"/>
                    </a:lnTo>
                    <a:lnTo>
                      <a:pt x="0" y="0"/>
                    </a:lnTo>
                    <a:lnTo>
                      <a:pt x="56" y="80"/>
                    </a:lnTo>
                    <a:close/>
                  </a:path>
                </a:pathLst>
              </a:custGeom>
              <a:grpFill/>
              <a:ln>
                <a:noFill/>
              </a:ln>
            </p:spPr>
            <p:txBody>
              <a:bodyPr vert="horz" wrap="square" lIns="91440" tIns="45720" rIns="91440" bIns="45720" numCol="1" anchor="t" anchorCtr="0" compatLnSpc="1"/>
              <a:lstStyle/>
              <a:p>
                <a:endParaRPr lang="zh-CN" altLang="en-US"/>
              </a:p>
            </p:txBody>
          </p:sp>
          <p:sp>
            <p:nvSpPr>
              <p:cNvPr id="1578" name="Freeform 221"/>
              <p:cNvSpPr/>
              <p:nvPr/>
            </p:nvSpPr>
            <p:spPr bwMode="auto">
              <a:xfrm>
                <a:off x="2563" y="2379"/>
                <a:ext cx="8" cy="34"/>
              </a:xfrm>
              <a:custGeom>
                <a:avLst/>
                <a:gdLst>
                  <a:gd name="T0" fmla="*/ 8 w 8"/>
                  <a:gd name="T1" fmla="*/ 14 h 34"/>
                  <a:gd name="T2" fmla="*/ 8 w 8"/>
                  <a:gd name="T3" fmla="*/ 34 h 34"/>
                  <a:gd name="T4" fmla="*/ 0 w 8"/>
                  <a:gd name="T5" fmla="*/ 22 h 34"/>
                  <a:gd name="T6" fmla="*/ 0 w 8"/>
                  <a:gd name="T7" fmla="*/ 0 h 34"/>
                  <a:gd name="T8" fmla="*/ 8 w 8"/>
                  <a:gd name="T9" fmla="*/ 14 h 34"/>
                </a:gdLst>
                <a:ahLst/>
                <a:cxnLst>
                  <a:cxn ang="0">
                    <a:pos x="T0" y="T1"/>
                  </a:cxn>
                  <a:cxn ang="0">
                    <a:pos x="T2" y="T3"/>
                  </a:cxn>
                  <a:cxn ang="0">
                    <a:pos x="T4" y="T5"/>
                  </a:cxn>
                  <a:cxn ang="0">
                    <a:pos x="T6" y="T7"/>
                  </a:cxn>
                  <a:cxn ang="0">
                    <a:pos x="T8" y="T9"/>
                  </a:cxn>
                </a:cxnLst>
                <a:rect l="0" t="0" r="r" b="b"/>
                <a:pathLst>
                  <a:path w="8" h="34">
                    <a:moveTo>
                      <a:pt x="8" y="14"/>
                    </a:moveTo>
                    <a:lnTo>
                      <a:pt x="8" y="34"/>
                    </a:lnTo>
                    <a:lnTo>
                      <a:pt x="0" y="22"/>
                    </a:lnTo>
                    <a:lnTo>
                      <a:pt x="0" y="0"/>
                    </a:lnTo>
                    <a:lnTo>
                      <a:pt x="8" y="14"/>
                    </a:lnTo>
                    <a:close/>
                  </a:path>
                </a:pathLst>
              </a:custGeom>
              <a:grpFill/>
              <a:ln>
                <a:noFill/>
              </a:ln>
            </p:spPr>
            <p:txBody>
              <a:bodyPr vert="horz" wrap="square" lIns="91440" tIns="45720" rIns="91440" bIns="45720" numCol="1" anchor="t" anchorCtr="0" compatLnSpc="1"/>
              <a:lstStyle/>
              <a:p>
                <a:endParaRPr lang="zh-CN" altLang="en-US"/>
              </a:p>
            </p:txBody>
          </p:sp>
          <p:sp>
            <p:nvSpPr>
              <p:cNvPr id="1579" name="Freeform 222"/>
              <p:cNvSpPr/>
              <p:nvPr/>
            </p:nvSpPr>
            <p:spPr bwMode="auto">
              <a:xfrm>
                <a:off x="2587" y="2413"/>
                <a:ext cx="26" cy="52"/>
              </a:xfrm>
              <a:custGeom>
                <a:avLst/>
                <a:gdLst>
                  <a:gd name="T0" fmla="*/ 26 w 26"/>
                  <a:gd name="T1" fmla="*/ 36 h 52"/>
                  <a:gd name="T2" fmla="*/ 26 w 26"/>
                  <a:gd name="T3" fmla="*/ 52 h 52"/>
                  <a:gd name="T4" fmla="*/ 0 w 26"/>
                  <a:gd name="T5" fmla="*/ 20 h 52"/>
                  <a:gd name="T6" fmla="*/ 0 w 26"/>
                  <a:gd name="T7" fmla="*/ 0 h 52"/>
                  <a:gd name="T8" fmla="*/ 26 w 26"/>
                  <a:gd name="T9" fmla="*/ 36 h 52"/>
                </a:gdLst>
                <a:ahLst/>
                <a:cxnLst>
                  <a:cxn ang="0">
                    <a:pos x="T0" y="T1"/>
                  </a:cxn>
                  <a:cxn ang="0">
                    <a:pos x="T2" y="T3"/>
                  </a:cxn>
                  <a:cxn ang="0">
                    <a:pos x="T4" y="T5"/>
                  </a:cxn>
                  <a:cxn ang="0">
                    <a:pos x="T6" y="T7"/>
                  </a:cxn>
                  <a:cxn ang="0">
                    <a:pos x="T8" y="T9"/>
                  </a:cxn>
                </a:cxnLst>
                <a:rect l="0" t="0" r="r" b="b"/>
                <a:pathLst>
                  <a:path w="26" h="52">
                    <a:moveTo>
                      <a:pt x="26" y="36"/>
                    </a:moveTo>
                    <a:lnTo>
                      <a:pt x="26" y="52"/>
                    </a:lnTo>
                    <a:lnTo>
                      <a:pt x="0" y="20"/>
                    </a:lnTo>
                    <a:lnTo>
                      <a:pt x="0" y="0"/>
                    </a:lnTo>
                    <a:lnTo>
                      <a:pt x="26" y="36"/>
                    </a:lnTo>
                    <a:close/>
                  </a:path>
                </a:pathLst>
              </a:custGeom>
              <a:grpFill/>
              <a:ln>
                <a:noFill/>
              </a:ln>
            </p:spPr>
            <p:txBody>
              <a:bodyPr vert="horz" wrap="square" lIns="91440" tIns="45720" rIns="91440" bIns="45720" numCol="1" anchor="t" anchorCtr="0" compatLnSpc="1"/>
              <a:lstStyle/>
              <a:p>
                <a:endParaRPr lang="zh-CN" altLang="en-US"/>
              </a:p>
            </p:txBody>
          </p:sp>
          <p:sp>
            <p:nvSpPr>
              <p:cNvPr id="1580" name="Freeform 223"/>
              <p:cNvSpPr/>
              <p:nvPr/>
            </p:nvSpPr>
            <p:spPr bwMode="auto">
              <a:xfrm>
                <a:off x="2459" y="2291"/>
                <a:ext cx="48" cy="88"/>
              </a:xfrm>
              <a:custGeom>
                <a:avLst/>
                <a:gdLst>
                  <a:gd name="T0" fmla="*/ 0 w 48"/>
                  <a:gd name="T1" fmla="*/ 0 h 88"/>
                  <a:gd name="T2" fmla="*/ 48 w 48"/>
                  <a:gd name="T3" fmla="*/ 62 h 88"/>
                  <a:gd name="T4" fmla="*/ 48 w 48"/>
                  <a:gd name="T5" fmla="*/ 88 h 88"/>
                  <a:gd name="T6" fmla="*/ 0 w 48"/>
                  <a:gd name="T7" fmla="*/ 30 h 88"/>
                  <a:gd name="T8" fmla="*/ 0 w 48"/>
                  <a:gd name="T9" fmla="*/ 0 h 88"/>
                </a:gdLst>
                <a:ahLst/>
                <a:cxnLst>
                  <a:cxn ang="0">
                    <a:pos x="T0" y="T1"/>
                  </a:cxn>
                  <a:cxn ang="0">
                    <a:pos x="T2" y="T3"/>
                  </a:cxn>
                  <a:cxn ang="0">
                    <a:pos x="T4" y="T5"/>
                  </a:cxn>
                  <a:cxn ang="0">
                    <a:pos x="T6" y="T7"/>
                  </a:cxn>
                  <a:cxn ang="0">
                    <a:pos x="T8" y="T9"/>
                  </a:cxn>
                </a:cxnLst>
                <a:rect l="0" t="0" r="r" b="b"/>
                <a:pathLst>
                  <a:path w="48" h="88">
                    <a:moveTo>
                      <a:pt x="0" y="0"/>
                    </a:moveTo>
                    <a:lnTo>
                      <a:pt x="48" y="62"/>
                    </a:lnTo>
                    <a:lnTo>
                      <a:pt x="48" y="88"/>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81" name="Freeform 224"/>
              <p:cNvSpPr/>
              <p:nvPr/>
            </p:nvSpPr>
            <p:spPr bwMode="auto">
              <a:xfrm>
                <a:off x="2523" y="2371"/>
                <a:ext cx="10" cy="38"/>
              </a:xfrm>
              <a:custGeom>
                <a:avLst/>
                <a:gdLst>
                  <a:gd name="T0" fmla="*/ 10 w 10"/>
                  <a:gd name="T1" fmla="*/ 38 h 38"/>
                  <a:gd name="T2" fmla="*/ 0 w 10"/>
                  <a:gd name="T3" fmla="*/ 26 h 38"/>
                  <a:gd name="T4" fmla="*/ 0 w 10"/>
                  <a:gd name="T5" fmla="*/ 0 h 38"/>
                  <a:gd name="T6" fmla="*/ 10 w 10"/>
                  <a:gd name="T7" fmla="*/ 14 h 38"/>
                  <a:gd name="T8" fmla="*/ 10 w 10"/>
                  <a:gd name="T9" fmla="*/ 36 h 38"/>
                  <a:gd name="T10" fmla="*/ 10 w 10"/>
                  <a:gd name="T11" fmla="*/ 38 h 38"/>
                </a:gdLst>
                <a:ahLst/>
                <a:cxnLst>
                  <a:cxn ang="0">
                    <a:pos x="T0" y="T1"/>
                  </a:cxn>
                  <a:cxn ang="0">
                    <a:pos x="T2" y="T3"/>
                  </a:cxn>
                  <a:cxn ang="0">
                    <a:pos x="T4" y="T5"/>
                  </a:cxn>
                  <a:cxn ang="0">
                    <a:pos x="T6" y="T7"/>
                  </a:cxn>
                  <a:cxn ang="0">
                    <a:pos x="T8" y="T9"/>
                  </a:cxn>
                  <a:cxn ang="0">
                    <a:pos x="T10" y="T11"/>
                  </a:cxn>
                </a:cxnLst>
                <a:rect l="0" t="0" r="r" b="b"/>
                <a:pathLst>
                  <a:path w="10" h="38">
                    <a:moveTo>
                      <a:pt x="10" y="38"/>
                    </a:moveTo>
                    <a:lnTo>
                      <a:pt x="0" y="26"/>
                    </a:lnTo>
                    <a:lnTo>
                      <a:pt x="0" y="0"/>
                    </a:lnTo>
                    <a:lnTo>
                      <a:pt x="10" y="14"/>
                    </a:lnTo>
                    <a:lnTo>
                      <a:pt x="10" y="36"/>
                    </a:lnTo>
                    <a:lnTo>
                      <a:pt x="10" y="38"/>
                    </a:lnTo>
                    <a:close/>
                  </a:path>
                </a:pathLst>
              </a:custGeom>
              <a:grpFill/>
              <a:ln>
                <a:noFill/>
              </a:ln>
            </p:spPr>
            <p:txBody>
              <a:bodyPr vert="horz" wrap="square" lIns="91440" tIns="45720" rIns="91440" bIns="45720" numCol="1" anchor="t" anchorCtr="0" compatLnSpc="1"/>
              <a:lstStyle/>
              <a:p>
                <a:endParaRPr lang="zh-CN" altLang="en-US"/>
              </a:p>
            </p:txBody>
          </p:sp>
          <p:sp>
            <p:nvSpPr>
              <p:cNvPr id="1582" name="Freeform 225"/>
              <p:cNvSpPr/>
              <p:nvPr/>
            </p:nvSpPr>
            <p:spPr bwMode="auto">
              <a:xfrm>
                <a:off x="2547" y="2403"/>
                <a:ext cx="32" cy="60"/>
              </a:xfrm>
              <a:custGeom>
                <a:avLst/>
                <a:gdLst>
                  <a:gd name="T0" fmla="*/ 32 w 32"/>
                  <a:gd name="T1" fmla="*/ 40 h 60"/>
                  <a:gd name="T2" fmla="*/ 32 w 32"/>
                  <a:gd name="T3" fmla="*/ 60 h 60"/>
                  <a:gd name="T4" fmla="*/ 0 w 32"/>
                  <a:gd name="T5" fmla="*/ 22 h 60"/>
                  <a:gd name="T6" fmla="*/ 0 w 32"/>
                  <a:gd name="T7" fmla="*/ 0 h 60"/>
                  <a:gd name="T8" fmla="*/ 32 w 32"/>
                  <a:gd name="T9" fmla="*/ 40 h 60"/>
                </a:gdLst>
                <a:ahLst/>
                <a:cxnLst>
                  <a:cxn ang="0">
                    <a:pos x="T0" y="T1"/>
                  </a:cxn>
                  <a:cxn ang="0">
                    <a:pos x="T2" y="T3"/>
                  </a:cxn>
                  <a:cxn ang="0">
                    <a:pos x="T4" y="T5"/>
                  </a:cxn>
                  <a:cxn ang="0">
                    <a:pos x="T6" y="T7"/>
                  </a:cxn>
                  <a:cxn ang="0">
                    <a:pos x="T8" y="T9"/>
                  </a:cxn>
                </a:cxnLst>
                <a:rect l="0" t="0" r="r" b="b"/>
                <a:pathLst>
                  <a:path w="32" h="60">
                    <a:moveTo>
                      <a:pt x="32" y="40"/>
                    </a:moveTo>
                    <a:lnTo>
                      <a:pt x="32" y="60"/>
                    </a:lnTo>
                    <a:lnTo>
                      <a:pt x="0" y="22"/>
                    </a:lnTo>
                    <a:lnTo>
                      <a:pt x="0" y="0"/>
                    </a:lnTo>
                    <a:lnTo>
                      <a:pt x="32" y="40"/>
                    </a:lnTo>
                    <a:close/>
                  </a:path>
                </a:pathLst>
              </a:custGeom>
              <a:grpFill/>
              <a:ln>
                <a:noFill/>
              </a:ln>
            </p:spPr>
            <p:txBody>
              <a:bodyPr vert="horz" wrap="square" lIns="91440" tIns="45720" rIns="91440" bIns="45720" numCol="1" anchor="t" anchorCtr="0" compatLnSpc="1"/>
              <a:lstStyle/>
              <a:p>
                <a:endParaRPr lang="zh-CN" altLang="en-US"/>
              </a:p>
            </p:txBody>
          </p:sp>
          <p:sp>
            <p:nvSpPr>
              <p:cNvPr id="1583" name="Freeform 226"/>
              <p:cNvSpPr/>
              <p:nvPr/>
            </p:nvSpPr>
            <p:spPr bwMode="auto">
              <a:xfrm>
                <a:off x="2595" y="2463"/>
                <a:ext cx="18" cy="38"/>
              </a:xfrm>
              <a:custGeom>
                <a:avLst/>
                <a:gdLst>
                  <a:gd name="T0" fmla="*/ 18 w 18"/>
                  <a:gd name="T1" fmla="*/ 22 h 38"/>
                  <a:gd name="T2" fmla="*/ 18 w 18"/>
                  <a:gd name="T3" fmla="*/ 38 h 38"/>
                  <a:gd name="T4" fmla="*/ 0 w 18"/>
                  <a:gd name="T5" fmla="*/ 18 h 38"/>
                  <a:gd name="T6" fmla="*/ 0 w 18"/>
                  <a:gd name="T7" fmla="*/ 0 h 38"/>
                  <a:gd name="T8" fmla="*/ 18 w 18"/>
                  <a:gd name="T9" fmla="*/ 22 h 38"/>
                </a:gdLst>
                <a:ahLst/>
                <a:cxnLst>
                  <a:cxn ang="0">
                    <a:pos x="T0" y="T1"/>
                  </a:cxn>
                  <a:cxn ang="0">
                    <a:pos x="T2" y="T3"/>
                  </a:cxn>
                  <a:cxn ang="0">
                    <a:pos x="T4" y="T5"/>
                  </a:cxn>
                  <a:cxn ang="0">
                    <a:pos x="T6" y="T7"/>
                  </a:cxn>
                  <a:cxn ang="0">
                    <a:pos x="T8" y="T9"/>
                  </a:cxn>
                </a:cxnLst>
                <a:rect l="0" t="0" r="r" b="b"/>
                <a:pathLst>
                  <a:path w="18" h="38">
                    <a:moveTo>
                      <a:pt x="18" y="22"/>
                    </a:moveTo>
                    <a:lnTo>
                      <a:pt x="18" y="38"/>
                    </a:lnTo>
                    <a:lnTo>
                      <a:pt x="0" y="18"/>
                    </a:lnTo>
                    <a:lnTo>
                      <a:pt x="0" y="0"/>
                    </a:lnTo>
                    <a:lnTo>
                      <a:pt x="18" y="22"/>
                    </a:lnTo>
                    <a:close/>
                  </a:path>
                </a:pathLst>
              </a:custGeom>
              <a:grpFill/>
              <a:ln>
                <a:noFill/>
              </a:ln>
            </p:spPr>
            <p:txBody>
              <a:bodyPr vert="horz" wrap="square" lIns="91440" tIns="45720" rIns="91440" bIns="45720" numCol="1" anchor="t" anchorCtr="0" compatLnSpc="1"/>
              <a:lstStyle/>
              <a:p>
                <a:endParaRPr lang="zh-CN" altLang="en-US"/>
              </a:p>
            </p:txBody>
          </p:sp>
          <p:sp>
            <p:nvSpPr>
              <p:cNvPr id="1584" name="Freeform 227"/>
              <p:cNvSpPr/>
              <p:nvPr/>
            </p:nvSpPr>
            <p:spPr bwMode="auto">
              <a:xfrm>
                <a:off x="2595" y="2503"/>
                <a:ext cx="18" cy="36"/>
              </a:xfrm>
              <a:custGeom>
                <a:avLst/>
                <a:gdLst>
                  <a:gd name="T0" fmla="*/ 18 w 18"/>
                  <a:gd name="T1" fmla="*/ 20 h 36"/>
                  <a:gd name="T2" fmla="*/ 18 w 18"/>
                  <a:gd name="T3" fmla="*/ 36 h 36"/>
                  <a:gd name="T4" fmla="*/ 0 w 18"/>
                  <a:gd name="T5" fmla="*/ 16 h 36"/>
                  <a:gd name="T6" fmla="*/ 0 w 18"/>
                  <a:gd name="T7" fmla="*/ 0 h 36"/>
                  <a:gd name="T8" fmla="*/ 18 w 18"/>
                  <a:gd name="T9" fmla="*/ 20 h 36"/>
                </a:gdLst>
                <a:ahLst/>
                <a:cxnLst>
                  <a:cxn ang="0">
                    <a:pos x="T0" y="T1"/>
                  </a:cxn>
                  <a:cxn ang="0">
                    <a:pos x="T2" y="T3"/>
                  </a:cxn>
                  <a:cxn ang="0">
                    <a:pos x="T4" y="T5"/>
                  </a:cxn>
                  <a:cxn ang="0">
                    <a:pos x="T6" y="T7"/>
                  </a:cxn>
                  <a:cxn ang="0">
                    <a:pos x="T8" y="T9"/>
                  </a:cxn>
                </a:cxnLst>
                <a:rect l="0" t="0" r="r" b="b"/>
                <a:pathLst>
                  <a:path w="18" h="36">
                    <a:moveTo>
                      <a:pt x="18" y="20"/>
                    </a:moveTo>
                    <a:lnTo>
                      <a:pt x="18" y="36"/>
                    </a:lnTo>
                    <a:lnTo>
                      <a:pt x="0" y="16"/>
                    </a:lnTo>
                    <a:lnTo>
                      <a:pt x="0" y="0"/>
                    </a:lnTo>
                    <a:lnTo>
                      <a:pt x="18" y="20"/>
                    </a:lnTo>
                    <a:close/>
                  </a:path>
                </a:pathLst>
              </a:custGeom>
              <a:grpFill/>
              <a:ln>
                <a:noFill/>
              </a:ln>
            </p:spPr>
            <p:txBody>
              <a:bodyPr vert="horz" wrap="square" lIns="91440" tIns="45720" rIns="91440" bIns="45720" numCol="1" anchor="t" anchorCtr="0" compatLnSpc="1"/>
              <a:lstStyle/>
              <a:p>
                <a:endParaRPr lang="zh-CN" altLang="en-US"/>
              </a:p>
            </p:txBody>
          </p:sp>
          <p:sp>
            <p:nvSpPr>
              <p:cNvPr id="1585" name="Freeform 228"/>
              <p:cNvSpPr/>
              <p:nvPr/>
            </p:nvSpPr>
            <p:spPr bwMode="auto">
              <a:xfrm>
                <a:off x="2459" y="2403"/>
                <a:ext cx="50" cy="80"/>
              </a:xfrm>
              <a:custGeom>
                <a:avLst/>
                <a:gdLst>
                  <a:gd name="T0" fmla="*/ 0 w 50"/>
                  <a:gd name="T1" fmla="*/ 0 h 80"/>
                  <a:gd name="T2" fmla="*/ 50 w 50"/>
                  <a:gd name="T3" fmla="*/ 54 h 80"/>
                  <a:gd name="T4" fmla="*/ 50 w 50"/>
                  <a:gd name="T5" fmla="*/ 80 h 80"/>
                  <a:gd name="T6" fmla="*/ 0 w 50"/>
                  <a:gd name="T7" fmla="*/ 32 h 80"/>
                  <a:gd name="T8" fmla="*/ 0 w 50"/>
                  <a:gd name="T9" fmla="*/ 0 h 80"/>
                </a:gdLst>
                <a:ahLst/>
                <a:cxnLst>
                  <a:cxn ang="0">
                    <a:pos x="T0" y="T1"/>
                  </a:cxn>
                  <a:cxn ang="0">
                    <a:pos x="T2" y="T3"/>
                  </a:cxn>
                  <a:cxn ang="0">
                    <a:pos x="T4" y="T5"/>
                  </a:cxn>
                  <a:cxn ang="0">
                    <a:pos x="T6" y="T7"/>
                  </a:cxn>
                  <a:cxn ang="0">
                    <a:pos x="T8" y="T9"/>
                  </a:cxn>
                </a:cxnLst>
                <a:rect l="0" t="0" r="r" b="b"/>
                <a:pathLst>
                  <a:path w="50" h="80">
                    <a:moveTo>
                      <a:pt x="0" y="0"/>
                    </a:moveTo>
                    <a:lnTo>
                      <a:pt x="50" y="54"/>
                    </a:lnTo>
                    <a:lnTo>
                      <a:pt x="50" y="8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86" name="Freeform 229"/>
              <p:cNvSpPr/>
              <p:nvPr/>
            </p:nvSpPr>
            <p:spPr bwMode="auto">
              <a:xfrm>
                <a:off x="2525" y="2471"/>
                <a:ext cx="14" cy="38"/>
              </a:xfrm>
              <a:custGeom>
                <a:avLst/>
                <a:gdLst>
                  <a:gd name="T0" fmla="*/ 0 w 14"/>
                  <a:gd name="T1" fmla="*/ 0 h 38"/>
                  <a:gd name="T2" fmla="*/ 14 w 14"/>
                  <a:gd name="T3" fmla="*/ 16 h 38"/>
                  <a:gd name="T4" fmla="*/ 14 w 14"/>
                  <a:gd name="T5" fmla="*/ 38 h 38"/>
                  <a:gd name="T6" fmla="*/ 0 w 14"/>
                  <a:gd name="T7" fmla="*/ 26 h 38"/>
                  <a:gd name="T8" fmla="*/ 0 w 14"/>
                  <a:gd name="T9" fmla="*/ 0 h 38"/>
                </a:gdLst>
                <a:ahLst/>
                <a:cxnLst>
                  <a:cxn ang="0">
                    <a:pos x="T0" y="T1"/>
                  </a:cxn>
                  <a:cxn ang="0">
                    <a:pos x="T2" y="T3"/>
                  </a:cxn>
                  <a:cxn ang="0">
                    <a:pos x="T4" y="T5"/>
                  </a:cxn>
                  <a:cxn ang="0">
                    <a:pos x="T6" y="T7"/>
                  </a:cxn>
                  <a:cxn ang="0">
                    <a:pos x="T8" y="T9"/>
                  </a:cxn>
                </a:cxnLst>
                <a:rect l="0" t="0" r="r" b="b"/>
                <a:pathLst>
                  <a:path w="14" h="38">
                    <a:moveTo>
                      <a:pt x="0" y="0"/>
                    </a:moveTo>
                    <a:lnTo>
                      <a:pt x="14" y="16"/>
                    </a:lnTo>
                    <a:lnTo>
                      <a:pt x="14" y="38"/>
                    </a:lnTo>
                    <a:lnTo>
                      <a:pt x="0" y="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87" name="Freeform 230"/>
              <p:cNvSpPr/>
              <p:nvPr/>
            </p:nvSpPr>
            <p:spPr bwMode="auto">
              <a:xfrm>
                <a:off x="2553" y="2501"/>
                <a:ext cx="60" cy="76"/>
              </a:xfrm>
              <a:custGeom>
                <a:avLst/>
                <a:gdLst>
                  <a:gd name="T0" fmla="*/ 60 w 60"/>
                  <a:gd name="T1" fmla="*/ 62 h 76"/>
                  <a:gd name="T2" fmla="*/ 60 w 60"/>
                  <a:gd name="T3" fmla="*/ 76 h 76"/>
                  <a:gd name="T4" fmla="*/ 2 w 60"/>
                  <a:gd name="T5" fmla="*/ 22 h 76"/>
                  <a:gd name="T6" fmla="*/ 2 w 60"/>
                  <a:gd name="T7" fmla="*/ 2 h 76"/>
                  <a:gd name="T8" fmla="*/ 0 w 60"/>
                  <a:gd name="T9" fmla="*/ 0 h 76"/>
                  <a:gd name="T10" fmla="*/ 60 w 60"/>
                  <a:gd name="T11" fmla="*/ 62 h 76"/>
                </a:gdLst>
                <a:ahLst/>
                <a:cxnLst>
                  <a:cxn ang="0">
                    <a:pos x="T0" y="T1"/>
                  </a:cxn>
                  <a:cxn ang="0">
                    <a:pos x="T2" y="T3"/>
                  </a:cxn>
                  <a:cxn ang="0">
                    <a:pos x="T4" y="T5"/>
                  </a:cxn>
                  <a:cxn ang="0">
                    <a:pos x="T6" y="T7"/>
                  </a:cxn>
                  <a:cxn ang="0">
                    <a:pos x="T8" y="T9"/>
                  </a:cxn>
                  <a:cxn ang="0">
                    <a:pos x="T10" y="T11"/>
                  </a:cxn>
                </a:cxnLst>
                <a:rect l="0" t="0" r="r" b="b"/>
                <a:pathLst>
                  <a:path w="60" h="76">
                    <a:moveTo>
                      <a:pt x="60" y="62"/>
                    </a:moveTo>
                    <a:lnTo>
                      <a:pt x="60" y="76"/>
                    </a:lnTo>
                    <a:lnTo>
                      <a:pt x="2" y="22"/>
                    </a:lnTo>
                    <a:lnTo>
                      <a:pt x="2" y="2"/>
                    </a:lnTo>
                    <a:lnTo>
                      <a:pt x="0" y="0"/>
                    </a:lnTo>
                    <a:lnTo>
                      <a:pt x="60" y="62"/>
                    </a:lnTo>
                    <a:close/>
                  </a:path>
                </a:pathLst>
              </a:custGeom>
              <a:grpFill/>
              <a:ln>
                <a:noFill/>
              </a:ln>
            </p:spPr>
            <p:txBody>
              <a:bodyPr vert="horz" wrap="square" lIns="91440" tIns="45720" rIns="91440" bIns="45720" numCol="1" anchor="t" anchorCtr="0" compatLnSpc="1"/>
              <a:lstStyle/>
              <a:p>
                <a:endParaRPr lang="zh-CN" altLang="en-US"/>
              </a:p>
            </p:txBody>
          </p:sp>
          <p:sp>
            <p:nvSpPr>
              <p:cNvPr id="1588" name="Freeform 231"/>
              <p:cNvSpPr/>
              <p:nvPr/>
            </p:nvSpPr>
            <p:spPr bwMode="auto">
              <a:xfrm>
                <a:off x="2459" y="2459"/>
                <a:ext cx="24" cy="50"/>
              </a:xfrm>
              <a:custGeom>
                <a:avLst/>
                <a:gdLst>
                  <a:gd name="T0" fmla="*/ 0 w 24"/>
                  <a:gd name="T1" fmla="*/ 0 h 50"/>
                  <a:gd name="T2" fmla="*/ 24 w 24"/>
                  <a:gd name="T3" fmla="*/ 22 h 50"/>
                  <a:gd name="T4" fmla="*/ 24 w 24"/>
                  <a:gd name="T5" fmla="*/ 50 h 50"/>
                  <a:gd name="T6" fmla="*/ 0 w 24"/>
                  <a:gd name="T7" fmla="*/ 32 h 50"/>
                  <a:gd name="T8" fmla="*/ 0 w 24"/>
                  <a:gd name="T9" fmla="*/ 0 h 50"/>
                </a:gdLst>
                <a:ahLst/>
                <a:cxnLst>
                  <a:cxn ang="0">
                    <a:pos x="T0" y="T1"/>
                  </a:cxn>
                  <a:cxn ang="0">
                    <a:pos x="T2" y="T3"/>
                  </a:cxn>
                  <a:cxn ang="0">
                    <a:pos x="T4" y="T5"/>
                  </a:cxn>
                  <a:cxn ang="0">
                    <a:pos x="T6" y="T7"/>
                  </a:cxn>
                  <a:cxn ang="0">
                    <a:pos x="T8" y="T9"/>
                  </a:cxn>
                </a:cxnLst>
                <a:rect l="0" t="0" r="r" b="b"/>
                <a:pathLst>
                  <a:path w="24" h="50">
                    <a:moveTo>
                      <a:pt x="0" y="0"/>
                    </a:moveTo>
                    <a:lnTo>
                      <a:pt x="24" y="22"/>
                    </a:lnTo>
                    <a:lnTo>
                      <a:pt x="24" y="5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89" name="Freeform 232"/>
              <p:cNvSpPr/>
              <p:nvPr/>
            </p:nvSpPr>
            <p:spPr bwMode="auto">
              <a:xfrm>
                <a:off x="2597" y="2585"/>
                <a:ext cx="16" cy="30"/>
              </a:xfrm>
              <a:custGeom>
                <a:avLst/>
                <a:gdLst>
                  <a:gd name="T0" fmla="*/ 16 w 16"/>
                  <a:gd name="T1" fmla="*/ 14 h 30"/>
                  <a:gd name="T2" fmla="*/ 16 w 16"/>
                  <a:gd name="T3" fmla="*/ 30 h 30"/>
                  <a:gd name="T4" fmla="*/ 0 w 16"/>
                  <a:gd name="T5" fmla="*/ 18 h 30"/>
                  <a:gd name="T6" fmla="*/ 0 w 16"/>
                  <a:gd name="T7" fmla="*/ 0 h 30"/>
                  <a:gd name="T8" fmla="*/ 16 w 16"/>
                  <a:gd name="T9" fmla="*/ 14 h 30"/>
                </a:gdLst>
                <a:ahLst/>
                <a:cxnLst>
                  <a:cxn ang="0">
                    <a:pos x="T0" y="T1"/>
                  </a:cxn>
                  <a:cxn ang="0">
                    <a:pos x="T2" y="T3"/>
                  </a:cxn>
                  <a:cxn ang="0">
                    <a:pos x="T4" y="T5"/>
                  </a:cxn>
                  <a:cxn ang="0">
                    <a:pos x="T6" y="T7"/>
                  </a:cxn>
                  <a:cxn ang="0">
                    <a:pos x="T8" y="T9"/>
                  </a:cxn>
                </a:cxnLst>
                <a:rect l="0" t="0" r="r" b="b"/>
                <a:pathLst>
                  <a:path w="16" h="30">
                    <a:moveTo>
                      <a:pt x="16" y="14"/>
                    </a:moveTo>
                    <a:lnTo>
                      <a:pt x="16" y="30"/>
                    </a:lnTo>
                    <a:lnTo>
                      <a:pt x="0" y="18"/>
                    </a:lnTo>
                    <a:lnTo>
                      <a:pt x="0" y="0"/>
                    </a:lnTo>
                    <a:lnTo>
                      <a:pt x="16" y="14"/>
                    </a:lnTo>
                    <a:close/>
                  </a:path>
                </a:pathLst>
              </a:custGeom>
              <a:grpFill/>
              <a:ln>
                <a:noFill/>
              </a:ln>
            </p:spPr>
            <p:txBody>
              <a:bodyPr vert="horz" wrap="square" lIns="91440" tIns="45720" rIns="91440" bIns="45720" numCol="1" anchor="t" anchorCtr="0" compatLnSpc="1"/>
              <a:lstStyle/>
              <a:p>
                <a:endParaRPr lang="zh-CN" altLang="en-US"/>
              </a:p>
            </p:txBody>
          </p:sp>
          <p:sp>
            <p:nvSpPr>
              <p:cNvPr id="1590" name="Freeform 233"/>
              <p:cNvSpPr/>
              <p:nvPr/>
            </p:nvSpPr>
            <p:spPr bwMode="auto">
              <a:xfrm>
                <a:off x="2459" y="2515"/>
                <a:ext cx="58" cy="72"/>
              </a:xfrm>
              <a:custGeom>
                <a:avLst/>
                <a:gdLst>
                  <a:gd name="T0" fmla="*/ 0 w 58"/>
                  <a:gd name="T1" fmla="*/ 0 h 72"/>
                  <a:gd name="T2" fmla="*/ 58 w 58"/>
                  <a:gd name="T3" fmla="*/ 46 h 72"/>
                  <a:gd name="T4" fmla="*/ 58 w 58"/>
                  <a:gd name="T5" fmla="*/ 72 h 72"/>
                  <a:gd name="T6" fmla="*/ 0 w 58"/>
                  <a:gd name="T7" fmla="*/ 32 h 72"/>
                  <a:gd name="T8" fmla="*/ 0 w 58"/>
                  <a:gd name="T9" fmla="*/ 0 h 72"/>
                </a:gdLst>
                <a:ahLst/>
                <a:cxnLst>
                  <a:cxn ang="0">
                    <a:pos x="T0" y="T1"/>
                  </a:cxn>
                  <a:cxn ang="0">
                    <a:pos x="T2" y="T3"/>
                  </a:cxn>
                  <a:cxn ang="0">
                    <a:pos x="T4" y="T5"/>
                  </a:cxn>
                  <a:cxn ang="0">
                    <a:pos x="T6" y="T7"/>
                  </a:cxn>
                  <a:cxn ang="0">
                    <a:pos x="T8" y="T9"/>
                  </a:cxn>
                </a:cxnLst>
                <a:rect l="0" t="0" r="r" b="b"/>
                <a:pathLst>
                  <a:path w="58" h="72">
                    <a:moveTo>
                      <a:pt x="0" y="0"/>
                    </a:moveTo>
                    <a:lnTo>
                      <a:pt x="58" y="46"/>
                    </a:lnTo>
                    <a:lnTo>
                      <a:pt x="58" y="72"/>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91" name="Freeform 234"/>
              <p:cNvSpPr/>
              <p:nvPr/>
            </p:nvSpPr>
            <p:spPr bwMode="auto">
              <a:xfrm>
                <a:off x="2531" y="2573"/>
                <a:ext cx="18" cy="36"/>
              </a:xfrm>
              <a:custGeom>
                <a:avLst/>
                <a:gdLst>
                  <a:gd name="T0" fmla="*/ 18 w 18"/>
                  <a:gd name="T1" fmla="*/ 12 h 36"/>
                  <a:gd name="T2" fmla="*/ 18 w 18"/>
                  <a:gd name="T3" fmla="*/ 36 h 36"/>
                  <a:gd name="T4" fmla="*/ 2 w 18"/>
                  <a:gd name="T5" fmla="*/ 24 h 36"/>
                  <a:gd name="T6" fmla="*/ 2 w 18"/>
                  <a:gd name="T7" fmla="*/ 2 h 36"/>
                  <a:gd name="T8" fmla="*/ 0 w 18"/>
                  <a:gd name="T9" fmla="*/ 0 h 36"/>
                  <a:gd name="T10" fmla="*/ 18 w 18"/>
                  <a:gd name="T11" fmla="*/ 12 h 36"/>
                </a:gdLst>
                <a:ahLst/>
                <a:cxnLst>
                  <a:cxn ang="0">
                    <a:pos x="T0" y="T1"/>
                  </a:cxn>
                  <a:cxn ang="0">
                    <a:pos x="T2" y="T3"/>
                  </a:cxn>
                  <a:cxn ang="0">
                    <a:pos x="T4" y="T5"/>
                  </a:cxn>
                  <a:cxn ang="0">
                    <a:pos x="T6" y="T7"/>
                  </a:cxn>
                  <a:cxn ang="0">
                    <a:pos x="T8" y="T9"/>
                  </a:cxn>
                  <a:cxn ang="0">
                    <a:pos x="T10" y="T11"/>
                  </a:cxn>
                </a:cxnLst>
                <a:rect l="0" t="0" r="r" b="b"/>
                <a:pathLst>
                  <a:path w="18" h="36">
                    <a:moveTo>
                      <a:pt x="18" y="12"/>
                    </a:moveTo>
                    <a:lnTo>
                      <a:pt x="18" y="36"/>
                    </a:lnTo>
                    <a:lnTo>
                      <a:pt x="2" y="24"/>
                    </a:lnTo>
                    <a:lnTo>
                      <a:pt x="2" y="2"/>
                    </a:lnTo>
                    <a:lnTo>
                      <a:pt x="0" y="0"/>
                    </a:lnTo>
                    <a:lnTo>
                      <a:pt x="18" y="12"/>
                    </a:lnTo>
                    <a:close/>
                  </a:path>
                </a:pathLst>
              </a:custGeom>
              <a:grpFill/>
              <a:ln>
                <a:noFill/>
              </a:ln>
            </p:spPr>
            <p:txBody>
              <a:bodyPr vert="horz" wrap="square" lIns="91440" tIns="45720" rIns="91440" bIns="45720" numCol="1" anchor="t" anchorCtr="0" compatLnSpc="1"/>
              <a:lstStyle/>
              <a:p>
                <a:endParaRPr lang="zh-CN" altLang="en-US"/>
              </a:p>
            </p:txBody>
          </p:sp>
          <p:sp>
            <p:nvSpPr>
              <p:cNvPr id="1592" name="Freeform 235"/>
              <p:cNvSpPr/>
              <p:nvPr/>
            </p:nvSpPr>
            <p:spPr bwMode="auto">
              <a:xfrm>
                <a:off x="2565" y="2597"/>
                <a:ext cx="48" cy="55"/>
              </a:xfrm>
              <a:custGeom>
                <a:avLst/>
                <a:gdLst>
                  <a:gd name="T0" fmla="*/ 48 w 48"/>
                  <a:gd name="T1" fmla="*/ 39 h 55"/>
                  <a:gd name="T2" fmla="*/ 48 w 48"/>
                  <a:gd name="T3" fmla="*/ 55 h 55"/>
                  <a:gd name="T4" fmla="*/ 0 w 48"/>
                  <a:gd name="T5" fmla="*/ 22 h 55"/>
                  <a:gd name="T6" fmla="*/ 0 w 48"/>
                  <a:gd name="T7" fmla="*/ 0 h 55"/>
                  <a:gd name="T8" fmla="*/ 48 w 48"/>
                  <a:gd name="T9" fmla="*/ 39 h 55"/>
                </a:gdLst>
                <a:ahLst/>
                <a:cxnLst>
                  <a:cxn ang="0">
                    <a:pos x="T0" y="T1"/>
                  </a:cxn>
                  <a:cxn ang="0">
                    <a:pos x="T2" y="T3"/>
                  </a:cxn>
                  <a:cxn ang="0">
                    <a:pos x="T4" y="T5"/>
                  </a:cxn>
                  <a:cxn ang="0">
                    <a:pos x="T6" y="T7"/>
                  </a:cxn>
                  <a:cxn ang="0">
                    <a:pos x="T8" y="T9"/>
                  </a:cxn>
                </a:cxnLst>
                <a:rect l="0" t="0" r="r" b="b"/>
                <a:pathLst>
                  <a:path w="48" h="55">
                    <a:moveTo>
                      <a:pt x="48" y="39"/>
                    </a:moveTo>
                    <a:lnTo>
                      <a:pt x="48" y="55"/>
                    </a:lnTo>
                    <a:lnTo>
                      <a:pt x="0" y="22"/>
                    </a:lnTo>
                    <a:lnTo>
                      <a:pt x="0" y="0"/>
                    </a:lnTo>
                    <a:lnTo>
                      <a:pt x="48" y="39"/>
                    </a:lnTo>
                    <a:close/>
                  </a:path>
                </a:pathLst>
              </a:custGeom>
              <a:grpFill/>
              <a:ln>
                <a:noFill/>
              </a:ln>
            </p:spPr>
            <p:txBody>
              <a:bodyPr vert="horz" wrap="square" lIns="91440" tIns="45720" rIns="91440" bIns="45720" numCol="1" anchor="t" anchorCtr="0" compatLnSpc="1"/>
              <a:lstStyle/>
              <a:p>
                <a:endParaRPr lang="zh-CN" altLang="en-US"/>
              </a:p>
            </p:txBody>
          </p:sp>
          <p:sp>
            <p:nvSpPr>
              <p:cNvPr id="1593" name="Freeform 236"/>
              <p:cNvSpPr/>
              <p:nvPr/>
            </p:nvSpPr>
            <p:spPr bwMode="auto">
              <a:xfrm>
                <a:off x="2459" y="2571"/>
                <a:ext cx="18" cy="42"/>
              </a:xfrm>
              <a:custGeom>
                <a:avLst/>
                <a:gdLst>
                  <a:gd name="T0" fmla="*/ 0 w 18"/>
                  <a:gd name="T1" fmla="*/ 0 h 42"/>
                  <a:gd name="T2" fmla="*/ 18 w 18"/>
                  <a:gd name="T3" fmla="*/ 12 h 42"/>
                  <a:gd name="T4" fmla="*/ 18 w 18"/>
                  <a:gd name="T5" fmla="*/ 42 h 42"/>
                  <a:gd name="T6" fmla="*/ 0 w 18"/>
                  <a:gd name="T7" fmla="*/ 32 h 42"/>
                  <a:gd name="T8" fmla="*/ 0 w 18"/>
                  <a:gd name="T9" fmla="*/ 0 h 42"/>
                </a:gdLst>
                <a:ahLst/>
                <a:cxnLst>
                  <a:cxn ang="0">
                    <a:pos x="T0" y="T1"/>
                  </a:cxn>
                  <a:cxn ang="0">
                    <a:pos x="T2" y="T3"/>
                  </a:cxn>
                  <a:cxn ang="0">
                    <a:pos x="T4" y="T5"/>
                  </a:cxn>
                  <a:cxn ang="0">
                    <a:pos x="T6" y="T7"/>
                  </a:cxn>
                  <a:cxn ang="0">
                    <a:pos x="T8" y="T9"/>
                  </a:cxn>
                </a:cxnLst>
                <a:rect l="0" t="0" r="r" b="b"/>
                <a:pathLst>
                  <a:path w="18" h="42">
                    <a:moveTo>
                      <a:pt x="0" y="0"/>
                    </a:moveTo>
                    <a:lnTo>
                      <a:pt x="18" y="12"/>
                    </a:lnTo>
                    <a:lnTo>
                      <a:pt x="18" y="42"/>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94" name="Freeform 237"/>
              <p:cNvSpPr/>
              <p:nvPr/>
            </p:nvSpPr>
            <p:spPr bwMode="auto">
              <a:xfrm>
                <a:off x="2493" y="2593"/>
                <a:ext cx="16" cy="38"/>
              </a:xfrm>
              <a:custGeom>
                <a:avLst/>
                <a:gdLst>
                  <a:gd name="T0" fmla="*/ 16 w 16"/>
                  <a:gd name="T1" fmla="*/ 12 h 38"/>
                  <a:gd name="T2" fmla="*/ 16 w 16"/>
                  <a:gd name="T3" fmla="*/ 38 h 38"/>
                  <a:gd name="T4" fmla="*/ 0 w 16"/>
                  <a:gd name="T5" fmla="*/ 28 h 38"/>
                  <a:gd name="T6" fmla="*/ 0 w 16"/>
                  <a:gd name="T7" fmla="*/ 0 h 38"/>
                  <a:gd name="T8" fmla="*/ 16 w 16"/>
                  <a:gd name="T9" fmla="*/ 12 h 38"/>
                </a:gdLst>
                <a:ahLst/>
                <a:cxnLst>
                  <a:cxn ang="0">
                    <a:pos x="T0" y="T1"/>
                  </a:cxn>
                  <a:cxn ang="0">
                    <a:pos x="T2" y="T3"/>
                  </a:cxn>
                  <a:cxn ang="0">
                    <a:pos x="T4" y="T5"/>
                  </a:cxn>
                  <a:cxn ang="0">
                    <a:pos x="T6" y="T7"/>
                  </a:cxn>
                  <a:cxn ang="0">
                    <a:pos x="T8" y="T9"/>
                  </a:cxn>
                </a:cxnLst>
                <a:rect l="0" t="0" r="r" b="b"/>
                <a:pathLst>
                  <a:path w="16" h="38">
                    <a:moveTo>
                      <a:pt x="16" y="12"/>
                    </a:moveTo>
                    <a:lnTo>
                      <a:pt x="16" y="38"/>
                    </a:lnTo>
                    <a:lnTo>
                      <a:pt x="0" y="28"/>
                    </a:lnTo>
                    <a:lnTo>
                      <a:pt x="0" y="0"/>
                    </a:lnTo>
                    <a:lnTo>
                      <a:pt x="16" y="12"/>
                    </a:lnTo>
                    <a:close/>
                  </a:path>
                </a:pathLst>
              </a:custGeom>
              <a:grpFill/>
              <a:ln>
                <a:noFill/>
              </a:ln>
            </p:spPr>
            <p:txBody>
              <a:bodyPr vert="horz" wrap="square" lIns="91440" tIns="45720" rIns="91440" bIns="45720" numCol="1" anchor="t" anchorCtr="0" compatLnSpc="1"/>
              <a:lstStyle/>
              <a:p>
                <a:endParaRPr lang="zh-CN" altLang="en-US"/>
              </a:p>
            </p:txBody>
          </p:sp>
          <p:sp>
            <p:nvSpPr>
              <p:cNvPr id="1595" name="Freeform 238"/>
              <p:cNvSpPr/>
              <p:nvPr/>
            </p:nvSpPr>
            <p:spPr bwMode="auto">
              <a:xfrm>
                <a:off x="2525" y="2615"/>
                <a:ext cx="50" cy="53"/>
              </a:xfrm>
              <a:custGeom>
                <a:avLst/>
                <a:gdLst>
                  <a:gd name="T0" fmla="*/ 50 w 50"/>
                  <a:gd name="T1" fmla="*/ 33 h 53"/>
                  <a:gd name="T2" fmla="*/ 50 w 50"/>
                  <a:gd name="T3" fmla="*/ 53 h 53"/>
                  <a:gd name="T4" fmla="*/ 0 w 50"/>
                  <a:gd name="T5" fmla="*/ 25 h 53"/>
                  <a:gd name="T6" fmla="*/ 0 w 50"/>
                  <a:gd name="T7" fmla="*/ 0 h 53"/>
                  <a:gd name="T8" fmla="*/ 50 w 50"/>
                  <a:gd name="T9" fmla="*/ 33 h 53"/>
                </a:gdLst>
                <a:ahLst/>
                <a:cxnLst>
                  <a:cxn ang="0">
                    <a:pos x="T0" y="T1"/>
                  </a:cxn>
                  <a:cxn ang="0">
                    <a:pos x="T2" y="T3"/>
                  </a:cxn>
                  <a:cxn ang="0">
                    <a:pos x="T4" y="T5"/>
                  </a:cxn>
                  <a:cxn ang="0">
                    <a:pos x="T6" y="T7"/>
                  </a:cxn>
                  <a:cxn ang="0">
                    <a:pos x="T8" y="T9"/>
                  </a:cxn>
                </a:cxnLst>
                <a:rect l="0" t="0" r="r" b="b"/>
                <a:pathLst>
                  <a:path w="50" h="53">
                    <a:moveTo>
                      <a:pt x="50" y="33"/>
                    </a:moveTo>
                    <a:lnTo>
                      <a:pt x="50" y="53"/>
                    </a:lnTo>
                    <a:lnTo>
                      <a:pt x="0" y="25"/>
                    </a:lnTo>
                    <a:lnTo>
                      <a:pt x="0" y="0"/>
                    </a:lnTo>
                    <a:lnTo>
                      <a:pt x="50" y="33"/>
                    </a:lnTo>
                    <a:close/>
                  </a:path>
                </a:pathLst>
              </a:custGeom>
              <a:grpFill/>
              <a:ln>
                <a:noFill/>
              </a:ln>
            </p:spPr>
            <p:txBody>
              <a:bodyPr vert="horz" wrap="square" lIns="91440" tIns="45720" rIns="91440" bIns="45720" numCol="1" anchor="t" anchorCtr="0" compatLnSpc="1"/>
              <a:lstStyle/>
              <a:p>
                <a:endParaRPr lang="zh-CN" altLang="en-US"/>
              </a:p>
            </p:txBody>
          </p:sp>
          <p:sp>
            <p:nvSpPr>
              <p:cNvPr id="1596" name="Freeform 239"/>
              <p:cNvSpPr/>
              <p:nvPr/>
            </p:nvSpPr>
            <p:spPr bwMode="auto">
              <a:xfrm>
                <a:off x="2459" y="2627"/>
                <a:ext cx="30" cy="45"/>
              </a:xfrm>
              <a:custGeom>
                <a:avLst/>
                <a:gdLst>
                  <a:gd name="T0" fmla="*/ 0 w 30"/>
                  <a:gd name="T1" fmla="*/ 0 h 45"/>
                  <a:gd name="T2" fmla="*/ 30 w 30"/>
                  <a:gd name="T3" fmla="*/ 17 h 45"/>
                  <a:gd name="T4" fmla="*/ 30 w 30"/>
                  <a:gd name="T5" fmla="*/ 45 h 45"/>
                  <a:gd name="T6" fmla="*/ 0 w 30"/>
                  <a:gd name="T7" fmla="*/ 33 h 45"/>
                  <a:gd name="T8" fmla="*/ 0 w 30"/>
                  <a:gd name="T9" fmla="*/ 0 h 45"/>
                </a:gdLst>
                <a:ahLst/>
                <a:cxnLst>
                  <a:cxn ang="0">
                    <a:pos x="T0" y="T1"/>
                  </a:cxn>
                  <a:cxn ang="0">
                    <a:pos x="T2" y="T3"/>
                  </a:cxn>
                  <a:cxn ang="0">
                    <a:pos x="T4" y="T5"/>
                  </a:cxn>
                  <a:cxn ang="0">
                    <a:pos x="T6" y="T7"/>
                  </a:cxn>
                  <a:cxn ang="0">
                    <a:pos x="T8" y="T9"/>
                  </a:cxn>
                </a:cxnLst>
                <a:rect l="0" t="0" r="r" b="b"/>
                <a:pathLst>
                  <a:path w="30" h="45">
                    <a:moveTo>
                      <a:pt x="0" y="0"/>
                    </a:moveTo>
                    <a:lnTo>
                      <a:pt x="30" y="17"/>
                    </a:lnTo>
                    <a:lnTo>
                      <a:pt x="30" y="45"/>
                    </a:lnTo>
                    <a:lnTo>
                      <a:pt x="0" y="3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97" name="Freeform 240"/>
              <p:cNvSpPr/>
              <p:nvPr/>
            </p:nvSpPr>
            <p:spPr bwMode="auto">
              <a:xfrm>
                <a:off x="2553" y="2678"/>
                <a:ext cx="60" cy="46"/>
              </a:xfrm>
              <a:custGeom>
                <a:avLst/>
                <a:gdLst>
                  <a:gd name="T0" fmla="*/ 60 w 60"/>
                  <a:gd name="T1" fmla="*/ 30 h 46"/>
                  <a:gd name="T2" fmla="*/ 60 w 60"/>
                  <a:gd name="T3" fmla="*/ 46 h 46"/>
                  <a:gd name="T4" fmla="*/ 0 w 60"/>
                  <a:gd name="T5" fmla="*/ 20 h 46"/>
                  <a:gd name="T6" fmla="*/ 0 w 60"/>
                  <a:gd name="T7" fmla="*/ 0 h 46"/>
                  <a:gd name="T8" fmla="*/ 60 w 60"/>
                  <a:gd name="T9" fmla="*/ 30 h 46"/>
                </a:gdLst>
                <a:ahLst/>
                <a:cxnLst>
                  <a:cxn ang="0">
                    <a:pos x="T0" y="T1"/>
                  </a:cxn>
                  <a:cxn ang="0">
                    <a:pos x="T2" y="T3"/>
                  </a:cxn>
                  <a:cxn ang="0">
                    <a:pos x="T4" y="T5"/>
                  </a:cxn>
                  <a:cxn ang="0">
                    <a:pos x="T6" y="T7"/>
                  </a:cxn>
                  <a:cxn ang="0">
                    <a:pos x="T8" y="T9"/>
                  </a:cxn>
                </a:cxnLst>
                <a:rect l="0" t="0" r="r" b="b"/>
                <a:pathLst>
                  <a:path w="60" h="46">
                    <a:moveTo>
                      <a:pt x="60" y="30"/>
                    </a:moveTo>
                    <a:lnTo>
                      <a:pt x="60" y="46"/>
                    </a:lnTo>
                    <a:lnTo>
                      <a:pt x="0" y="20"/>
                    </a:lnTo>
                    <a:lnTo>
                      <a:pt x="0" y="0"/>
                    </a:lnTo>
                    <a:lnTo>
                      <a:pt x="60" y="30"/>
                    </a:lnTo>
                    <a:close/>
                  </a:path>
                </a:pathLst>
              </a:custGeom>
              <a:grpFill/>
              <a:ln>
                <a:noFill/>
              </a:ln>
            </p:spPr>
            <p:txBody>
              <a:bodyPr vert="horz" wrap="square" lIns="91440" tIns="45720" rIns="91440" bIns="45720" numCol="1" anchor="t" anchorCtr="0" compatLnSpc="1"/>
              <a:lstStyle/>
              <a:p>
                <a:endParaRPr lang="zh-CN" altLang="en-US"/>
              </a:p>
            </p:txBody>
          </p:sp>
          <p:sp>
            <p:nvSpPr>
              <p:cNvPr id="1598" name="Freeform 241"/>
              <p:cNvSpPr/>
              <p:nvPr/>
            </p:nvSpPr>
            <p:spPr bwMode="auto">
              <a:xfrm>
                <a:off x="2459" y="2684"/>
                <a:ext cx="58" cy="48"/>
              </a:xfrm>
              <a:custGeom>
                <a:avLst/>
                <a:gdLst>
                  <a:gd name="T0" fmla="*/ 0 w 58"/>
                  <a:gd name="T1" fmla="*/ 0 h 48"/>
                  <a:gd name="T2" fmla="*/ 58 w 58"/>
                  <a:gd name="T3" fmla="*/ 24 h 48"/>
                  <a:gd name="T4" fmla="*/ 58 w 58"/>
                  <a:gd name="T5" fmla="*/ 48 h 48"/>
                  <a:gd name="T6" fmla="*/ 0 w 58"/>
                  <a:gd name="T7" fmla="*/ 32 h 48"/>
                  <a:gd name="T8" fmla="*/ 0 w 58"/>
                  <a:gd name="T9" fmla="*/ 0 h 48"/>
                </a:gdLst>
                <a:ahLst/>
                <a:cxnLst>
                  <a:cxn ang="0">
                    <a:pos x="T0" y="T1"/>
                  </a:cxn>
                  <a:cxn ang="0">
                    <a:pos x="T2" y="T3"/>
                  </a:cxn>
                  <a:cxn ang="0">
                    <a:pos x="T4" y="T5"/>
                  </a:cxn>
                  <a:cxn ang="0">
                    <a:pos x="T6" y="T7"/>
                  </a:cxn>
                  <a:cxn ang="0">
                    <a:pos x="T8" y="T9"/>
                  </a:cxn>
                </a:cxnLst>
                <a:rect l="0" t="0" r="r" b="b"/>
                <a:pathLst>
                  <a:path w="58" h="48">
                    <a:moveTo>
                      <a:pt x="0" y="0"/>
                    </a:moveTo>
                    <a:lnTo>
                      <a:pt x="58" y="24"/>
                    </a:lnTo>
                    <a:lnTo>
                      <a:pt x="58" y="48"/>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99" name="Freeform 242"/>
              <p:cNvSpPr/>
              <p:nvPr/>
            </p:nvSpPr>
            <p:spPr bwMode="auto">
              <a:xfrm>
                <a:off x="2533" y="2714"/>
                <a:ext cx="42" cy="36"/>
              </a:xfrm>
              <a:custGeom>
                <a:avLst/>
                <a:gdLst>
                  <a:gd name="T0" fmla="*/ 0 w 42"/>
                  <a:gd name="T1" fmla="*/ 0 h 36"/>
                  <a:gd name="T2" fmla="*/ 42 w 42"/>
                  <a:gd name="T3" fmla="*/ 16 h 36"/>
                  <a:gd name="T4" fmla="*/ 42 w 42"/>
                  <a:gd name="T5" fmla="*/ 36 h 36"/>
                  <a:gd name="T6" fmla="*/ 0 w 42"/>
                  <a:gd name="T7" fmla="*/ 24 h 36"/>
                  <a:gd name="T8" fmla="*/ 0 w 42"/>
                  <a:gd name="T9" fmla="*/ 0 h 36"/>
                </a:gdLst>
                <a:ahLst/>
                <a:cxnLst>
                  <a:cxn ang="0">
                    <a:pos x="T0" y="T1"/>
                  </a:cxn>
                  <a:cxn ang="0">
                    <a:pos x="T2" y="T3"/>
                  </a:cxn>
                  <a:cxn ang="0">
                    <a:pos x="T4" y="T5"/>
                  </a:cxn>
                  <a:cxn ang="0">
                    <a:pos x="T6" y="T7"/>
                  </a:cxn>
                  <a:cxn ang="0">
                    <a:pos x="T8" y="T9"/>
                  </a:cxn>
                </a:cxnLst>
                <a:rect l="0" t="0" r="r" b="b"/>
                <a:pathLst>
                  <a:path w="42" h="36">
                    <a:moveTo>
                      <a:pt x="0" y="0"/>
                    </a:moveTo>
                    <a:lnTo>
                      <a:pt x="42" y="16"/>
                    </a:lnTo>
                    <a:lnTo>
                      <a:pt x="42" y="36"/>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600" name="Freeform 243"/>
              <p:cNvSpPr/>
              <p:nvPr/>
            </p:nvSpPr>
            <p:spPr bwMode="auto">
              <a:xfrm>
                <a:off x="2497" y="2750"/>
                <a:ext cx="36" cy="34"/>
              </a:xfrm>
              <a:custGeom>
                <a:avLst/>
                <a:gdLst>
                  <a:gd name="T0" fmla="*/ 36 w 36"/>
                  <a:gd name="T1" fmla="*/ 10 h 34"/>
                  <a:gd name="T2" fmla="*/ 36 w 36"/>
                  <a:gd name="T3" fmla="*/ 34 h 34"/>
                  <a:gd name="T4" fmla="*/ 0 w 36"/>
                  <a:gd name="T5" fmla="*/ 28 h 34"/>
                  <a:gd name="T6" fmla="*/ 0 w 36"/>
                  <a:gd name="T7" fmla="*/ 0 h 34"/>
                  <a:gd name="T8" fmla="*/ 36 w 36"/>
                  <a:gd name="T9" fmla="*/ 10 h 34"/>
                </a:gdLst>
                <a:ahLst/>
                <a:cxnLst>
                  <a:cxn ang="0">
                    <a:pos x="T0" y="T1"/>
                  </a:cxn>
                  <a:cxn ang="0">
                    <a:pos x="T2" y="T3"/>
                  </a:cxn>
                  <a:cxn ang="0">
                    <a:pos x="T4" y="T5"/>
                  </a:cxn>
                  <a:cxn ang="0">
                    <a:pos x="T6" y="T7"/>
                  </a:cxn>
                  <a:cxn ang="0">
                    <a:pos x="T8" y="T9"/>
                  </a:cxn>
                </a:cxnLst>
                <a:rect l="0" t="0" r="r" b="b"/>
                <a:pathLst>
                  <a:path w="36" h="34">
                    <a:moveTo>
                      <a:pt x="36" y="10"/>
                    </a:moveTo>
                    <a:lnTo>
                      <a:pt x="36" y="34"/>
                    </a:lnTo>
                    <a:lnTo>
                      <a:pt x="0" y="28"/>
                    </a:lnTo>
                    <a:lnTo>
                      <a:pt x="0" y="0"/>
                    </a:lnTo>
                    <a:lnTo>
                      <a:pt x="36" y="10"/>
                    </a:lnTo>
                    <a:close/>
                  </a:path>
                </a:pathLst>
              </a:custGeom>
              <a:grpFill/>
              <a:ln>
                <a:noFill/>
              </a:ln>
            </p:spPr>
            <p:txBody>
              <a:bodyPr vert="horz" wrap="square" lIns="91440" tIns="45720" rIns="91440" bIns="45720" numCol="1" anchor="t" anchorCtr="0" compatLnSpc="1"/>
              <a:lstStyle/>
              <a:p>
                <a:endParaRPr lang="zh-CN" altLang="en-US"/>
              </a:p>
            </p:txBody>
          </p:sp>
          <p:sp>
            <p:nvSpPr>
              <p:cNvPr id="1601" name="Freeform 244"/>
              <p:cNvSpPr/>
              <p:nvPr/>
            </p:nvSpPr>
            <p:spPr bwMode="auto">
              <a:xfrm>
                <a:off x="2581" y="2772"/>
                <a:ext cx="32" cy="24"/>
              </a:xfrm>
              <a:custGeom>
                <a:avLst/>
                <a:gdLst>
                  <a:gd name="T0" fmla="*/ 32 w 32"/>
                  <a:gd name="T1" fmla="*/ 8 h 24"/>
                  <a:gd name="T2" fmla="*/ 32 w 32"/>
                  <a:gd name="T3" fmla="*/ 24 h 24"/>
                  <a:gd name="T4" fmla="*/ 0 w 32"/>
                  <a:gd name="T5" fmla="*/ 18 h 24"/>
                  <a:gd name="T6" fmla="*/ 0 w 32"/>
                  <a:gd name="T7" fmla="*/ 0 h 24"/>
                  <a:gd name="T8" fmla="*/ 10 w 32"/>
                  <a:gd name="T9" fmla="*/ 2 h 24"/>
                  <a:gd name="T10" fmla="*/ 32 w 32"/>
                  <a:gd name="T11" fmla="*/ 8 h 24"/>
                </a:gdLst>
                <a:ahLst/>
                <a:cxnLst>
                  <a:cxn ang="0">
                    <a:pos x="T0" y="T1"/>
                  </a:cxn>
                  <a:cxn ang="0">
                    <a:pos x="T2" y="T3"/>
                  </a:cxn>
                  <a:cxn ang="0">
                    <a:pos x="T4" y="T5"/>
                  </a:cxn>
                  <a:cxn ang="0">
                    <a:pos x="T6" y="T7"/>
                  </a:cxn>
                  <a:cxn ang="0">
                    <a:pos x="T8" y="T9"/>
                  </a:cxn>
                  <a:cxn ang="0">
                    <a:pos x="T10" y="T11"/>
                  </a:cxn>
                </a:cxnLst>
                <a:rect l="0" t="0" r="r" b="b"/>
                <a:pathLst>
                  <a:path w="32" h="24">
                    <a:moveTo>
                      <a:pt x="32" y="8"/>
                    </a:moveTo>
                    <a:lnTo>
                      <a:pt x="32" y="24"/>
                    </a:lnTo>
                    <a:lnTo>
                      <a:pt x="0" y="18"/>
                    </a:lnTo>
                    <a:lnTo>
                      <a:pt x="0" y="0"/>
                    </a:lnTo>
                    <a:lnTo>
                      <a:pt x="10" y="2"/>
                    </a:lnTo>
                    <a:lnTo>
                      <a:pt x="32" y="8"/>
                    </a:lnTo>
                    <a:close/>
                  </a:path>
                </a:pathLst>
              </a:custGeom>
              <a:grpFill/>
              <a:ln>
                <a:noFill/>
              </a:ln>
            </p:spPr>
            <p:txBody>
              <a:bodyPr vert="horz" wrap="square" lIns="91440" tIns="45720" rIns="91440" bIns="45720" numCol="1" anchor="t" anchorCtr="0" compatLnSpc="1"/>
              <a:lstStyle/>
              <a:p>
                <a:endParaRPr lang="zh-CN" altLang="en-US"/>
              </a:p>
            </p:txBody>
          </p:sp>
          <p:sp>
            <p:nvSpPr>
              <p:cNvPr id="1602" name="Freeform 245"/>
              <p:cNvSpPr/>
              <p:nvPr/>
            </p:nvSpPr>
            <p:spPr bwMode="auto">
              <a:xfrm>
                <a:off x="2459" y="2798"/>
                <a:ext cx="54" cy="32"/>
              </a:xfrm>
              <a:custGeom>
                <a:avLst/>
                <a:gdLst>
                  <a:gd name="T0" fmla="*/ 0 w 54"/>
                  <a:gd name="T1" fmla="*/ 0 h 32"/>
                  <a:gd name="T2" fmla="*/ 54 w 54"/>
                  <a:gd name="T3" fmla="*/ 6 h 32"/>
                  <a:gd name="T4" fmla="*/ 54 w 54"/>
                  <a:gd name="T5" fmla="*/ 32 h 32"/>
                  <a:gd name="T6" fmla="*/ 0 w 54"/>
                  <a:gd name="T7" fmla="*/ 30 h 32"/>
                  <a:gd name="T8" fmla="*/ 0 w 54"/>
                  <a:gd name="T9" fmla="*/ 0 h 32"/>
                </a:gdLst>
                <a:ahLst/>
                <a:cxnLst>
                  <a:cxn ang="0">
                    <a:pos x="T0" y="T1"/>
                  </a:cxn>
                  <a:cxn ang="0">
                    <a:pos x="T2" y="T3"/>
                  </a:cxn>
                  <a:cxn ang="0">
                    <a:pos x="T4" y="T5"/>
                  </a:cxn>
                  <a:cxn ang="0">
                    <a:pos x="T6" y="T7"/>
                  </a:cxn>
                  <a:cxn ang="0">
                    <a:pos x="T8" y="T9"/>
                  </a:cxn>
                </a:cxnLst>
                <a:rect l="0" t="0" r="r" b="b"/>
                <a:pathLst>
                  <a:path w="54" h="32">
                    <a:moveTo>
                      <a:pt x="0" y="0"/>
                    </a:moveTo>
                    <a:lnTo>
                      <a:pt x="54" y="6"/>
                    </a:lnTo>
                    <a:lnTo>
                      <a:pt x="54" y="32"/>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603" name="Freeform 246"/>
              <p:cNvSpPr/>
              <p:nvPr/>
            </p:nvSpPr>
            <p:spPr bwMode="auto">
              <a:xfrm>
                <a:off x="2529" y="2806"/>
                <a:ext cx="18" cy="26"/>
              </a:xfrm>
              <a:custGeom>
                <a:avLst/>
                <a:gdLst>
                  <a:gd name="T0" fmla="*/ 18 w 18"/>
                  <a:gd name="T1" fmla="*/ 4 h 26"/>
                  <a:gd name="T2" fmla="*/ 18 w 18"/>
                  <a:gd name="T3" fmla="*/ 26 h 26"/>
                  <a:gd name="T4" fmla="*/ 0 w 18"/>
                  <a:gd name="T5" fmla="*/ 26 h 26"/>
                  <a:gd name="T6" fmla="*/ 0 w 18"/>
                  <a:gd name="T7" fmla="*/ 0 h 26"/>
                  <a:gd name="T8" fmla="*/ 18 w 18"/>
                  <a:gd name="T9" fmla="*/ 4 h 26"/>
                </a:gdLst>
                <a:ahLst/>
                <a:cxnLst>
                  <a:cxn ang="0">
                    <a:pos x="T0" y="T1"/>
                  </a:cxn>
                  <a:cxn ang="0">
                    <a:pos x="T2" y="T3"/>
                  </a:cxn>
                  <a:cxn ang="0">
                    <a:pos x="T4" y="T5"/>
                  </a:cxn>
                  <a:cxn ang="0">
                    <a:pos x="T6" y="T7"/>
                  </a:cxn>
                  <a:cxn ang="0">
                    <a:pos x="T8" y="T9"/>
                  </a:cxn>
                </a:cxnLst>
                <a:rect l="0" t="0" r="r" b="b"/>
                <a:pathLst>
                  <a:path w="18" h="26">
                    <a:moveTo>
                      <a:pt x="18" y="4"/>
                    </a:moveTo>
                    <a:lnTo>
                      <a:pt x="18" y="26"/>
                    </a:lnTo>
                    <a:lnTo>
                      <a:pt x="0" y="26"/>
                    </a:lnTo>
                    <a:lnTo>
                      <a:pt x="0" y="0"/>
                    </a:lnTo>
                    <a:lnTo>
                      <a:pt x="18" y="4"/>
                    </a:lnTo>
                    <a:close/>
                  </a:path>
                </a:pathLst>
              </a:custGeom>
              <a:grpFill/>
              <a:ln>
                <a:noFill/>
              </a:ln>
            </p:spPr>
            <p:txBody>
              <a:bodyPr vert="horz" wrap="square" lIns="91440" tIns="45720" rIns="91440" bIns="45720" numCol="1" anchor="t" anchorCtr="0" compatLnSpc="1"/>
              <a:lstStyle/>
              <a:p>
                <a:endParaRPr lang="zh-CN" altLang="en-US"/>
              </a:p>
            </p:txBody>
          </p:sp>
          <p:sp>
            <p:nvSpPr>
              <p:cNvPr id="1604" name="Freeform 247"/>
              <p:cNvSpPr/>
              <p:nvPr/>
            </p:nvSpPr>
            <p:spPr bwMode="auto">
              <a:xfrm>
                <a:off x="2563" y="2812"/>
                <a:ext cx="50" cy="22"/>
              </a:xfrm>
              <a:custGeom>
                <a:avLst/>
                <a:gdLst>
                  <a:gd name="T0" fmla="*/ 50 w 50"/>
                  <a:gd name="T1" fmla="*/ 6 h 22"/>
                  <a:gd name="T2" fmla="*/ 50 w 50"/>
                  <a:gd name="T3" fmla="*/ 22 h 22"/>
                  <a:gd name="T4" fmla="*/ 0 w 50"/>
                  <a:gd name="T5" fmla="*/ 20 h 22"/>
                  <a:gd name="T6" fmla="*/ 0 w 50"/>
                  <a:gd name="T7" fmla="*/ 0 h 22"/>
                  <a:gd name="T8" fmla="*/ 50 w 50"/>
                  <a:gd name="T9" fmla="*/ 6 h 22"/>
                </a:gdLst>
                <a:ahLst/>
                <a:cxnLst>
                  <a:cxn ang="0">
                    <a:pos x="T0" y="T1"/>
                  </a:cxn>
                  <a:cxn ang="0">
                    <a:pos x="T2" y="T3"/>
                  </a:cxn>
                  <a:cxn ang="0">
                    <a:pos x="T4" y="T5"/>
                  </a:cxn>
                  <a:cxn ang="0">
                    <a:pos x="T6" y="T7"/>
                  </a:cxn>
                  <a:cxn ang="0">
                    <a:pos x="T8" y="T9"/>
                  </a:cxn>
                </a:cxnLst>
                <a:rect l="0" t="0" r="r" b="b"/>
                <a:pathLst>
                  <a:path w="50" h="22">
                    <a:moveTo>
                      <a:pt x="50" y="6"/>
                    </a:moveTo>
                    <a:lnTo>
                      <a:pt x="50" y="22"/>
                    </a:lnTo>
                    <a:lnTo>
                      <a:pt x="0" y="20"/>
                    </a:lnTo>
                    <a:lnTo>
                      <a:pt x="0" y="0"/>
                    </a:lnTo>
                    <a:lnTo>
                      <a:pt x="50" y="6"/>
                    </a:lnTo>
                    <a:close/>
                  </a:path>
                </a:pathLst>
              </a:custGeom>
              <a:grpFill/>
              <a:ln>
                <a:noFill/>
              </a:ln>
            </p:spPr>
            <p:txBody>
              <a:bodyPr vert="horz" wrap="square" lIns="91440" tIns="45720" rIns="91440" bIns="45720" numCol="1" anchor="t" anchorCtr="0" compatLnSpc="1"/>
              <a:lstStyle/>
              <a:p>
                <a:endParaRPr lang="zh-CN" altLang="en-US"/>
              </a:p>
            </p:txBody>
          </p:sp>
          <p:sp>
            <p:nvSpPr>
              <p:cNvPr id="1605" name="Freeform 248"/>
              <p:cNvSpPr/>
              <p:nvPr/>
            </p:nvSpPr>
            <p:spPr bwMode="auto">
              <a:xfrm>
                <a:off x="2459" y="2854"/>
                <a:ext cx="24" cy="30"/>
              </a:xfrm>
              <a:custGeom>
                <a:avLst/>
                <a:gdLst>
                  <a:gd name="T0" fmla="*/ 0 w 24"/>
                  <a:gd name="T1" fmla="*/ 0 h 30"/>
                  <a:gd name="T2" fmla="*/ 24 w 24"/>
                  <a:gd name="T3" fmla="*/ 0 h 30"/>
                  <a:gd name="T4" fmla="*/ 24 w 24"/>
                  <a:gd name="T5" fmla="*/ 28 h 30"/>
                  <a:gd name="T6" fmla="*/ 0 w 24"/>
                  <a:gd name="T7" fmla="*/ 30 h 30"/>
                  <a:gd name="T8" fmla="*/ 0 w 24"/>
                  <a:gd name="T9" fmla="*/ 0 h 30"/>
                </a:gdLst>
                <a:ahLst/>
                <a:cxnLst>
                  <a:cxn ang="0">
                    <a:pos x="T0" y="T1"/>
                  </a:cxn>
                  <a:cxn ang="0">
                    <a:pos x="T2" y="T3"/>
                  </a:cxn>
                  <a:cxn ang="0">
                    <a:pos x="T4" y="T5"/>
                  </a:cxn>
                  <a:cxn ang="0">
                    <a:pos x="T6" y="T7"/>
                  </a:cxn>
                  <a:cxn ang="0">
                    <a:pos x="T8" y="T9"/>
                  </a:cxn>
                </a:cxnLst>
                <a:rect l="0" t="0" r="r" b="b"/>
                <a:pathLst>
                  <a:path w="24" h="30">
                    <a:moveTo>
                      <a:pt x="0" y="0"/>
                    </a:moveTo>
                    <a:lnTo>
                      <a:pt x="24" y="0"/>
                    </a:lnTo>
                    <a:lnTo>
                      <a:pt x="24" y="28"/>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606" name="Freeform 249"/>
              <p:cNvSpPr/>
              <p:nvPr/>
            </p:nvSpPr>
            <p:spPr bwMode="auto">
              <a:xfrm>
                <a:off x="2547" y="2854"/>
                <a:ext cx="38" cy="22"/>
              </a:xfrm>
              <a:custGeom>
                <a:avLst/>
                <a:gdLst>
                  <a:gd name="T0" fmla="*/ 38 w 38"/>
                  <a:gd name="T1" fmla="*/ 2 h 22"/>
                  <a:gd name="T2" fmla="*/ 38 w 38"/>
                  <a:gd name="T3" fmla="*/ 20 h 22"/>
                  <a:gd name="T4" fmla="*/ 0 w 38"/>
                  <a:gd name="T5" fmla="*/ 22 h 22"/>
                  <a:gd name="T6" fmla="*/ 0 w 38"/>
                  <a:gd name="T7" fmla="*/ 0 h 22"/>
                  <a:gd name="T8" fmla="*/ 38 w 38"/>
                  <a:gd name="T9" fmla="*/ 2 h 22"/>
                </a:gdLst>
                <a:ahLst/>
                <a:cxnLst>
                  <a:cxn ang="0">
                    <a:pos x="T0" y="T1"/>
                  </a:cxn>
                  <a:cxn ang="0">
                    <a:pos x="T2" y="T3"/>
                  </a:cxn>
                  <a:cxn ang="0">
                    <a:pos x="T4" y="T5"/>
                  </a:cxn>
                  <a:cxn ang="0">
                    <a:pos x="T6" y="T7"/>
                  </a:cxn>
                  <a:cxn ang="0">
                    <a:pos x="T8" y="T9"/>
                  </a:cxn>
                </a:cxnLst>
                <a:rect l="0" t="0" r="r" b="b"/>
                <a:pathLst>
                  <a:path w="38" h="22">
                    <a:moveTo>
                      <a:pt x="38" y="2"/>
                    </a:moveTo>
                    <a:lnTo>
                      <a:pt x="38" y="20"/>
                    </a:lnTo>
                    <a:lnTo>
                      <a:pt x="0" y="22"/>
                    </a:lnTo>
                    <a:lnTo>
                      <a:pt x="0" y="0"/>
                    </a:lnTo>
                    <a:lnTo>
                      <a:pt x="38" y="2"/>
                    </a:lnTo>
                    <a:close/>
                  </a:path>
                </a:pathLst>
              </a:custGeom>
              <a:grpFill/>
              <a:ln>
                <a:noFill/>
              </a:ln>
            </p:spPr>
            <p:txBody>
              <a:bodyPr vert="horz" wrap="square" lIns="91440" tIns="45720" rIns="91440" bIns="45720" numCol="1" anchor="t" anchorCtr="0" compatLnSpc="1"/>
              <a:lstStyle/>
              <a:p>
                <a:endParaRPr lang="zh-CN" altLang="en-US"/>
              </a:p>
            </p:txBody>
          </p:sp>
          <p:sp>
            <p:nvSpPr>
              <p:cNvPr id="1607" name="Rectangle 250"/>
              <p:cNvSpPr>
                <a:spLocks noChangeArrowheads="1"/>
              </p:cNvSpPr>
              <p:nvPr/>
            </p:nvSpPr>
            <p:spPr bwMode="auto">
              <a:xfrm>
                <a:off x="2599" y="2856"/>
                <a:ext cx="14" cy="16"/>
              </a:xfrm>
              <a:prstGeom prst="rect">
                <a:avLst/>
              </a:prstGeom>
              <a:grpFill/>
              <a:ln>
                <a:noFill/>
              </a:ln>
            </p:spPr>
            <p:txBody>
              <a:bodyPr vert="horz" wrap="square" lIns="91440" tIns="45720" rIns="91440" bIns="45720" numCol="1" anchor="t" anchorCtr="0" compatLnSpc="1"/>
              <a:lstStyle/>
              <a:p>
                <a:endParaRPr lang="zh-CN" altLang="en-US"/>
              </a:p>
            </p:txBody>
          </p:sp>
          <p:sp>
            <p:nvSpPr>
              <p:cNvPr id="1608" name="Freeform 251"/>
              <p:cNvSpPr/>
              <p:nvPr/>
            </p:nvSpPr>
            <p:spPr bwMode="auto">
              <a:xfrm>
                <a:off x="2459" y="2902"/>
                <a:ext cx="58" cy="38"/>
              </a:xfrm>
              <a:custGeom>
                <a:avLst/>
                <a:gdLst>
                  <a:gd name="T0" fmla="*/ 0 w 58"/>
                  <a:gd name="T1" fmla="*/ 8 h 38"/>
                  <a:gd name="T2" fmla="*/ 58 w 58"/>
                  <a:gd name="T3" fmla="*/ 0 h 38"/>
                  <a:gd name="T4" fmla="*/ 58 w 58"/>
                  <a:gd name="T5" fmla="*/ 26 h 38"/>
                  <a:gd name="T6" fmla="*/ 0 w 58"/>
                  <a:gd name="T7" fmla="*/ 38 h 38"/>
                  <a:gd name="T8" fmla="*/ 0 w 58"/>
                  <a:gd name="T9" fmla="*/ 8 h 38"/>
                </a:gdLst>
                <a:ahLst/>
                <a:cxnLst>
                  <a:cxn ang="0">
                    <a:pos x="T0" y="T1"/>
                  </a:cxn>
                  <a:cxn ang="0">
                    <a:pos x="T2" y="T3"/>
                  </a:cxn>
                  <a:cxn ang="0">
                    <a:pos x="T4" y="T5"/>
                  </a:cxn>
                  <a:cxn ang="0">
                    <a:pos x="T6" y="T7"/>
                  </a:cxn>
                  <a:cxn ang="0">
                    <a:pos x="T8" y="T9"/>
                  </a:cxn>
                </a:cxnLst>
                <a:rect l="0" t="0" r="r" b="b"/>
                <a:pathLst>
                  <a:path w="58" h="38">
                    <a:moveTo>
                      <a:pt x="0" y="8"/>
                    </a:moveTo>
                    <a:lnTo>
                      <a:pt x="58" y="0"/>
                    </a:lnTo>
                    <a:lnTo>
                      <a:pt x="58" y="26"/>
                    </a:lnTo>
                    <a:lnTo>
                      <a:pt x="0" y="38"/>
                    </a:lnTo>
                    <a:lnTo>
                      <a:pt x="0" y="8"/>
                    </a:lnTo>
                    <a:close/>
                  </a:path>
                </a:pathLst>
              </a:custGeom>
              <a:grpFill/>
              <a:ln>
                <a:noFill/>
              </a:ln>
            </p:spPr>
            <p:txBody>
              <a:bodyPr vert="horz" wrap="square" lIns="91440" tIns="45720" rIns="91440" bIns="45720" numCol="1" anchor="t" anchorCtr="0" compatLnSpc="1"/>
              <a:lstStyle/>
              <a:p>
                <a:endParaRPr lang="zh-CN" altLang="en-US"/>
              </a:p>
            </p:txBody>
          </p:sp>
          <p:sp>
            <p:nvSpPr>
              <p:cNvPr id="1609" name="Freeform 252"/>
              <p:cNvSpPr/>
              <p:nvPr/>
            </p:nvSpPr>
            <p:spPr bwMode="auto">
              <a:xfrm>
                <a:off x="2533" y="2900"/>
                <a:ext cx="14" cy="24"/>
              </a:xfrm>
              <a:custGeom>
                <a:avLst/>
                <a:gdLst>
                  <a:gd name="T0" fmla="*/ 14 w 14"/>
                  <a:gd name="T1" fmla="*/ 0 h 24"/>
                  <a:gd name="T2" fmla="*/ 14 w 14"/>
                  <a:gd name="T3" fmla="*/ 22 h 24"/>
                  <a:gd name="T4" fmla="*/ 0 w 14"/>
                  <a:gd name="T5" fmla="*/ 24 h 24"/>
                  <a:gd name="T6" fmla="*/ 0 w 14"/>
                  <a:gd name="T7" fmla="*/ 0 h 24"/>
                  <a:gd name="T8" fmla="*/ 14 w 14"/>
                  <a:gd name="T9" fmla="*/ 0 h 24"/>
                </a:gdLst>
                <a:ahLst/>
                <a:cxnLst>
                  <a:cxn ang="0">
                    <a:pos x="T0" y="T1"/>
                  </a:cxn>
                  <a:cxn ang="0">
                    <a:pos x="T2" y="T3"/>
                  </a:cxn>
                  <a:cxn ang="0">
                    <a:pos x="T4" y="T5"/>
                  </a:cxn>
                  <a:cxn ang="0">
                    <a:pos x="T6" y="T7"/>
                  </a:cxn>
                  <a:cxn ang="0">
                    <a:pos x="T8" y="T9"/>
                  </a:cxn>
                </a:cxnLst>
                <a:rect l="0" t="0" r="r" b="b"/>
                <a:pathLst>
                  <a:path w="14" h="24">
                    <a:moveTo>
                      <a:pt x="14" y="0"/>
                    </a:moveTo>
                    <a:lnTo>
                      <a:pt x="14" y="22"/>
                    </a:lnTo>
                    <a:lnTo>
                      <a:pt x="0" y="24"/>
                    </a:lnTo>
                    <a:lnTo>
                      <a:pt x="0" y="0"/>
                    </a:lnTo>
                    <a:lnTo>
                      <a:pt x="14" y="0"/>
                    </a:lnTo>
                    <a:close/>
                  </a:path>
                </a:pathLst>
              </a:custGeom>
              <a:grpFill/>
              <a:ln>
                <a:noFill/>
              </a:ln>
            </p:spPr>
            <p:txBody>
              <a:bodyPr vert="horz" wrap="square" lIns="91440" tIns="45720" rIns="91440" bIns="45720" numCol="1" anchor="t" anchorCtr="0" compatLnSpc="1"/>
              <a:lstStyle/>
              <a:p>
                <a:endParaRPr lang="zh-CN" altLang="en-US"/>
              </a:p>
            </p:txBody>
          </p:sp>
          <p:sp>
            <p:nvSpPr>
              <p:cNvPr id="1610" name="Freeform 253"/>
              <p:cNvSpPr/>
              <p:nvPr/>
            </p:nvSpPr>
            <p:spPr bwMode="auto">
              <a:xfrm>
                <a:off x="2503" y="2948"/>
                <a:ext cx="30" cy="32"/>
              </a:xfrm>
              <a:custGeom>
                <a:avLst/>
                <a:gdLst>
                  <a:gd name="T0" fmla="*/ 30 w 30"/>
                  <a:gd name="T1" fmla="*/ 0 h 32"/>
                  <a:gd name="T2" fmla="*/ 30 w 30"/>
                  <a:gd name="T3" fmla="*/ 22 h 32"/>
                  <a:gd name="T4" fmla="*/ 0 w 30"/>
                  <a:gd name="T5" fmla="*/ 32 h 32"/>
                  <a:gd name="T6" fmla="*/ 0 w 30"/>
                  <a:gd name="T7" fmla="*/ 6 h 32"/>
                  <a:gd name="T8" fmla="*/ 30 w 30"/>
                  <a:gd name="T9" fmla="*/ 0 h 32"/>
                </a:gdLst>
                <a:ahLst/>
                <a:cxnLst>
                  <a:cxn ang="0">
                    <a:pos x="T0" y="T1"/>
                  </a:cxn>
                  <a:cxn ang="0">
                    <a:pos x="T2" y="T3"/>
                  </a:cxn>
                  <a:cxn ang="0">
                    <a:pos x="T4" y="T5"/>
                  </a:cxn>
                  <a:cxn ang="0">
                    <a:pos x="T6" y="T7"/>
                  </a:cxn>
                  <a:cxn ang="0">
                    <a:pos x="T8" y="T9"/>
                  </a:cxn>
                </a:cxnLst>
                <a:rect l="0" t="0" r="r" b="b"/>
                <a:pathLst>
                  <a:path w="30" h="32">
                    <a:moveTo>
                      <a:pt x="30" y="0"/>
                    </a:moveTo>
                    <a:lnTo>
                      <a:pt x="30" y="22"/>
                    </a:lnTo>
                    <a:lnTo>
                      <a:pt x="0" y="32"/>
                    </a:lnTo>
                    <a:lnTo>
                      <a:pt x="0" y="6"/>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1611" name="Freeform 254"/>
              <p:cNvSpPr/>
              <p:nvPr/>
            </p:nvSpPr>
            <p:spPr bwMode="auto">
              <a:xfrm>
                <a:off x="2547" y="2936"/>
                <a:ext cx="36" cy="30"/>
              </a:xfrm>
              <a:custGeom>
                <a:avLst/>
                <a:gdLst>
                  <a:gd name="T0" fmla="*/ 36 w 36"/>
                  <a:gd name="T1" fmla="*/ 0 h 30"/>
                  <a:gd name="T2" fmla="*/ 36 w 36"/>
                  <a:gd name="T3" fmla="*/ 20 h 30"/>
                  <a:gd name="T4" fmla="*/ 0 w 36"/>
                  <a:gd name="T5" fmla="*/ 30 h 30"/>
                  <a:gd name="T6" fmla="*/ 0 w 36"/>
                  <a:gd name="T7" fmla="*/ 8 h 30"/>
                  <a:gd name="T8" fmla="*/ 16 w 36"/>
                  <a:gd name="T9" fmla="*/ 4 h 30"/>
                  <a:gd name="T10" fmla="*/ 16 w 36"/>
                  <a:gd name="T11" fmla="*/ 4 h 30"/>
                  <a:gd name="T12" fmla="*/ 36 w 36"/>
                  <a:gd name="T13" fmla="*/ 0 h 30"/>
                </a:gdLst>
                <a:ahLst/>
                <a:cxnLst>
                  <a:cxn ang="0">
                    <a:pos x="T0" y="T1"/>
                  </a:cxn>
                  <a:cxn ang="0">
                    <a:pos x="T2" y="T3"/>
                  </a:cxn>
                  <a:cxn ang="0">
                    <a:pos x="T4" y="T5"/>
                  </a:cxn>
                  <a:cxn ang="0">
                    <a:pos x="T6" y="T7"/>
                  </a:cxn>
                  <a:cxn ang="0">
                    <a:pos x="T8" y="T9"/>
                  </a:cxn>
                  <a:cxn ang="0">
                    <a:pos x="T10" y="T11"/>
                  </a:cxn>
                  <a:cxn ang="0">
                    <a:pos x="T12" y="T13"/>
                  </a:cxn>
                </a:cxnLst>
                <a:rect l="0" t="0" r="r" b="b"/>
                <a:pathLst>
                  <a:path w="36" h="30">
                    <a:moveTo>
                      <a:pt x="36" y="0"/>
                    </a:moveTo>
                    <a:lnTo>
                      <a:pt x="36" y="20"/>
                    </a:lnTo>
                    <a:lnTo>
                      <a:pt x="0" y="30"/>
                    </a:lnTo>
                    <a:lnTo>
                      <a:pt x="0" y="8"/>
                    </a:lnTo>
                    <a:lnTo>
                      <a:pt x="16" y="4"/>
                    </a:lnTo>
                    <a:lnTo>
                      <a:pt x="16" y="4"/>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612" name="Freeform 255"/>
              <p:cNvSpPr/>
              <p:nvPr/>
            </p:nvSpPr>
            <p:spPr bwMode="auto">
              <a:xfrm>
                <a:off x="2597" y="2930"/>
                <a:ext cx="16" cy="20"/>
              </a:xfrm>
              <a:custGeom>
                <a:avLst/>
                <a:gdLst>
                  <a:gd name="T0" fmla="*/ 16 w 16"/>
                  <a:gd name="T1" fmla="*/ 0 h 20"/>
                  <a:gd name="T2" fmla="*/ 16 w 16"/>
                  <a:gd name="T3" fmla="*/ 16 h 20"/>
                  <a:gd name="T4" fmla="*/ 0 w 16"/>
                  <a:gd name="T5" fmla="*/ 20 h 20"/>
                  <a:gd name="T6" fmla="*/ 0 w 16"/>
                  <a:gd name="T7" fmla="*/ 4 h 20"/>
                  <a:gd name="T8" fmla="*/ 16 w 16"/>
                  <a:gd name="T9" fmla="*/ 0 h 20"/>
                </a:gdLst>
                <a:ahLst/>
                <a:cxnLst>
                  <a:cxn ang="0">
                    <a:pos x="T0" y="T1"/>
                  </a:cxn>
                  <a:cxn ang="0">
                    <a:pos x="T2" y="T3"/>
                  </a:cxn>
                  <a:cxn ang="0">
                    <a:pos x="T4" y="T5"/>
                  </a:cxn>
                  <a:cxn ang="0">
                    <a:pos x="T6" y="T7"/>
                  </a:cxn>
                  <a:cxn ang="0">
                    <a:pos x="T8" y="T9"/>
                  </a:cxn>
                </a:cxnLst>
                <a:rect l="0" t="0" r="r" b="b"/>
                <a:pathLst>
                  <a:path w="16" h="20">
                    <a:moveTo>
                      <a:pt x="16" y="0"/>
                    </a:moveTo>
                    <a:lnTo>
                      <a:pt x="16" y="16"/>
                    </a:lnTo>
                    <a:lnTo>
                      <a:pt x="0" y="20"/>
                    </a:lnTo>
                    <a:lnTo>
                      <a:pt x="0" y="4"/>
                    </a:lnTo>
                    <a:lnTo>
                      <a:pt x="16" y="0"/>
                    </a:lnTo>
                    <a:close/>
                  </a:path>
                </a:pathLst>
              </a:custGeom>
              <a:grpFill/>
              <a:ln>
                <a:noFill/>
              </a:ln>
            </p:spPr>
            <p:txBody>
              <a:bodyPr vert="horz" wrap="square" lIns="91440" tIns="45720" rIns="91440" bIns="45720" numCol="1" anchor="t" anchorCtr="0" compatLnSpc="1"/>
              <a:lstStyle/>
              <a:p>
                <a:endParaRPr lang="zh-CN" altLang="en-US"/>
              </a:p>
            </p:txBody>
          </p:sp>
          <p:sp>
            <p:nvSpPr>
              <p:cNvPr id="1613" name="Freeform 256"/>
              <p:cNvSpPr/>
              <p:nvPr/>
            </p:nvSpPr>
            <p:spPr bwMode="auto">
              <a:xfrm>
                <a:off x="2495" y="2986"/>
                <a:ext cx="66" cy="50"/>
              </a:xfrm>
              <a:custGeom>
                <a:avLst/>
                <a:gdLst>
                  <a:gd name="T0" fmla="*/ 66 w 66"/>
                  <a:gd name="T1" fmla="*/ 0 h 50"/>
                  <a:gd name="T2" fmla="*/ 66 w 66"/>
                  <a:gd name="T3" fmla="*/ 22 h 50"/>
                  <a:gd name="T4" fmla="*/ 0 w 66"/>
                  <a:gd name="T5" fmla="*/ 50 h 50"/>
                  <a:gd name="T6" fmla="*/ 0 w 66"/>
                  <a:gd name="T7" fmla="*/ 22 h 50"/>
                  <a:gd name="T8" fmla="*/ 66 w 66"/>
                  <a:gd name="T9" fmla="*/ 0 h 50"/>
                </a:gdLst>
                <a:ahLst/>
                <a:cxnLst>
                  <a:cxn ang="0">
                    <a:pos x="T0" y="T1"/>
                  </a:cxn>
                  <a:cxn ang="0">
                    <a:pos x="T2" y="T3"/>
                  </a:cxn>
                  <a:cxn ang="0">
                    <a:pos x="T4" y="T5"/>
                  </a:cxn>
                  <a:cxn ang="0">
                    <a:pos x="T6" y="T7"/>
                  </a:cxn>
                  <a:cxn ang="0">
                    <a:pos x="T8" y="T9"/>
                  </a:cxn>
                </a:cxnLst>
                <a:rect l="0" t="0" r="r" b="b"/>
                <a:pathLst>
                  <a:path w="66" h="50">
                    <a:moveTo>
                      <a:pt x="66" y="0"/>
                    </a:moveTo>
                    <a:lnTo>
                      <a:pt x="66" y="22"/>
                    </a:lnTo>
                    <a:lnTo>
                      <a:pt x="0" y="50"/>
                    </a:lnTo>
                    <a:lnTo>
                      <a:pt x="0" y="22"/>
                    </a:lnTo>
                    <a:lnTo>
                      <a:pt x="66" y="0"/>
                    </a:lnTo>
                    <a:close/>
                  </a:path>
                </a:pathLst>
              </a:custGeom>
              <a:grpFill/>
              <a:ln>
                <a:noFill/>
              </a:ln>
            </p:spPr>
            <p:txBody>
              <a:bodyPr vert="horz" wrap="square" lIns="91440" tIns="45720" rIns="91440" bIns="45720" numCol="1" anchor="t" anchorCtr="0" compatLnSpc="1"/>
              <a:lstStyle/>
              <a:p>
                <a:endParaRPr lang="zh-CN" altLang="en-US"/>
              </a:p>
            </p:txBody>
          </p:sp>
          <p:sp>
            <p:nvSpPr>
              <p:cNvPr id="1614" name="Freeform 257"/>
              <p:cNvSpPr/>
              <p:nvPr/>
            </p:nvSpPr>
            <p:spPr bwMode="auto">
              <a:xfrm>
                <a:off x="2575" y="2968"/>
                <a:ext cx="38" cy="32"/>
              </a:xfrm>
              <a:custGeom>
                <a:avLst/>
                <a:gdLst>
                  <a:gd name="T0" fmla="*/ 38 w 38"/>
                  <a:gd name="T1" fmla="*/ 0 h 32"/>
                  <a:gd name="T2" fmla="*/ 38 w 38"/>
                  <a:gd name="T3" fmla="*/ 16 h 32"/>
                  <a:gd name="T4" fmla="*/ 0 w 38"/>
                  <a:gd name="T5" fmla="*/ 32 h 32"/>
                  <a:gd name="T6" fmla="*/ 0 w 38"/>
                  <a:gd name="T7" fmla="*/ 14 h 32"/>
                  <a:gd name="T8" fmla="*/ 38 w 38"/>
                  <a:gd name="T9" fmla="*/ 0 h 32"/>
                </a:gdLst>
                <a:ahLst/>
                <a:cxnLst>
                  <a:cxn ang="0">
                    <a:pos x="T0" y="T1"/>
                  </a:cxn>
                  <a:cxn ang="0">
                    <a:pos x="T2" y="T3"/>
                  </a:cxn>
                  <a:cxn ang="0">
                    <a:pos x="T4" y="T5"/>
                  </a:cxn>
                  <a:cxn ang="0">
                    <a:pos x="T6" y="T7"/>
                  </a:cxn>
                  <a:cxn ang="0">
                    <a:pos x="T8" y="T9"/>
                  </a:cxn>
                </a:cxnLst>
                <a:rect l="0" t="0" r="r" b="b"/>
                <a:pathLst>
                  <a:path w="38" h="32">
                    <a:moveTo>
                      <a:pt x="38" y="0"/>
                    </a:moveTo>
                    <a:lnTo>
                      <a:pt x="38" y="16"/>
                    </a:lnTo>
                    <a:lnTo>
                      <a:pt x="0" y="32"/>
                    </a:lnTo>
                    <a:lnTo>
                      <a:pt x="0" y="14"/>
                    </a:lnTo>
                    <a:lnTo>
                      <a:pt x="38" y="0"/>
                    </a:lnTo>
                    <a:close/>
                  </a:path>
                </a:pathLst>
              </a:custGeom>
              <a:grpFill/>
              <a:ln>
                <a:noFill/>
              </a:ln>
            </p:spPr>
            <p:txBody>
              <a:bodyPr vert="horz" wrap="square" lIns="91440" tIns="45720" rIns="91440" bIns="45720" numCol="1" anchor="t" anchorCtr="0" compatLnSpc="1"/>
              <a:lstStyle/>
              <a:p>
                <a:endParaRPr lang="zh-CN" altLang="en-US"/>
              </a:p>
            </p:txBody>
          </p:sp>
          <p:sp>
            <p:nvSpPr>
              <p:cNvPr id="1615" name="Freeform 258"/>
              <p:cNvSpPr/>
              <p:nvPr/>
            </p:nvSpPr>
            <p:spPr bwMode="auto">
              <a:xfrm>
                <a:off x="2459" y="3050"/>
                <a:ext cx="58" cy="58"/>
              </a:xfrm>
              <a:custGeom>
                <a:avLst/>
                <a:gdLst>
                  <a:gd name="T0" fmla="*/ 0 w 58"/>
                  <a:gd name="T1" fmla="*/ 26 h 58"/>
                  <a:gd name="T2" fmla="*/ 58 w 58"/>
                  <a:gd name="T3" fmla="*/ 0 h 58"/>
                  <a:gd name="T4" fmla="*/ 58 w 58"/>
                  <a:gd name="T5" fmla="*/ 26 h 58"/>
                  <a:gd name="T6" fmla="*/ 0 w 58"/>
                  <a:gd name="T7" fmla="*/ 58 h 58"/>
                  <a:gd name="T8" fmla="*/ 0 w 58"/>
                  <a:gd name="T9" fmla="*/ 26 h 58"/>
                </a:gdLst>
                <a:ahLst/>
                <a:cxnLst>
                  <a:cxn ang="0">
                    <a:pos x="T0" y="T1"/>
                  </a:cxn>
                  <a:cxn ang="0">
                    <a:pos x="T2" y="T3"/>
                  </a:cxn>
                  <a:cxn ang="0">
                    <a:pos x="T4" y="T5"/>
                  </a:cxn>
                  <a:cxn ang="0">
                    <a:pos x="T6" y="T7"/>
                  </a:cxn>
                  <a:cxn ang="0">
                    <a:pos x="T8" y="T9"/>
                  </a:cxn>
                </a:cxnLst>
                <a:rect l="0" t="0" r="r" b="b"/>
                <a:pathLst>
                  <a:path w="58" h="58">
                    <a:moveTo>
                      <a:pt x="0" y="26"/>
                    </a:moveTo>
                    <a:lnTo>
                      <a:pt x="58" y="0"/>
                    </a:lnTo>
                    <a:lnTo>
                      <a:pt x="58" y="26"/>
                    </a:lnTo>
                    <a:lnTo>
                      <a:pt x="0" y="58"/>
                    </a:lnTo>
                    <a:lnTo>
                      <a:pt x="0" y="26"/>
                    </a:lnTo>
                    <a:close/>
                  </a:path>
                </a:pathLst>
              </a:custGeom>
              <a:grpFill/>
              <a:ln>
                <a:noFill/>
              </a:ln>
            </p:spPr>
            <p:txBody>
              <a:bodyPr vert="horz" wrap="square" lIns="91440" tIns="45720" rIns="91440" bIns="45720" numCol="1" anchor="t" anchorCtr="0" compatLnSpc="1"/>
              <a:lstStyle/>
              <a:p>
                <a:endParaRPr lang="zh-CN" altLang="en-US"/>
              </a:p>
            </p:txBody>
          </p:sp>
          <p:sp>
            <p:nvSpPr>
              <p:cNvPr id="1616" name="Freeform 259"/>
              <p:cNvSpPr/>
              <p:nvPr/>
            </p:nvSpPr>
            <p:spPr bwMode="auto">
              <a:xfrm>
                <a:off x="2533" y="3024"/>
                <a:ext cx="48" cy="44"/>
              </a:xfrm>
              <a:custGeom>
                <a:avLst/>
                <a:gdLst>
                  <a:gd name="T0" fmla="*/ 0 w 48"/>
                  <a:gd name="T1" fmla="*/ 20 h 44"/>
                  <a:gd name="T2" fmla="*/ 48 w 48"/>
                  <a:gd name="T3" fmla="*/ 0 h 44"/>
                  <a:gd name="T4" fmla="*/ 48 w 48"/>
                  <a:gd name="T5" fmla="*/ 18 h 44"/>
                  <a:gd name="T6" fmla="*/ 0 w 48"/>
                  <a:gd name="T7" fmla="*/ 44 h 44"/>
                  <a:gd name="T8" fmla="*/ 0 w 48"/>
                  <a:gd name="T9" fmla="*/ 20 h 44"/>
                </a:gdLst>
                <a:ahLst/>
                <a:cxnLst>
                  <a:cxn ang="0">
                    <a:pos x="T0" y="T1"/>
                  </a:cxn>
                  <a:cxn ang="0">
                    <a:pos x="T2" y="T3"/>
                  </a:cxn>
                  <a:cxn ang="0">
                    <a:pos x="T4" y="T5"/>
                  </a:cxn>
                  <a:cxn ang="0">
                    <a:pos x="T6" y="T7"/>
                  </a:cxn>
                  <a:cxn ang="0">
                    <a:pos x="T8" y="T9"/>
                  </a:cxn>
                </a:cxnLst>
                <a:rect l="0" t="0" r="r" b="b"/>
                <a:pathLst>
                  <a:path w="48" h="44">
                    <a:moveTo>
                      <a:pt x="0" y="20"/>
                    </a:moveTo>
                    <a:lnTo>
                      <a:pt x="48" y="0"/>
                    </a:lnTo>
                    <a:lnTo>
                      <a:pt x="48" y="18"/>
                    </a:lnTo>
                    <a:lnTo>
                      <a:pt x="0" y="44"/>
                    </a:lnTo>
                    <a:lnTo>
                      <a:pt x="0" y="20"/>
                    </a:lnTo>
                    <a:close/>
                  </a:path>
                </a:pathLst>
              </a:custGeom>
              <a:grpFill/>
              <a:ln>
                <a:noFill/>
              </a:ln>
            </p:spPr>
            <p:txBody>
              <a:bodyPr vert="horz" wrap="square" lIns="91440" tIns="45720" rIns="91440" bIns="45720" numCol="1" anchor="t" anchorCtr="0" compatLnSpc="1"/>
              <a:lstStyle/>
              <a:p>
                <a:endParaRPr lang="zh-CN" altLang="en-US"/>
              </a:p>
            </p:txBody>
          </p:sp>
          <p:sp>
            <p:nvSpPr>
              <p:cNvPr id="1617" name="Freeform 260"/>
              <p:cNvSpPr/>
              <p:nvPr/>
            </p:nvSpPr>
            <p:spPr bwMode="auto">
              <a:xfrm>
                <a:off x="2499" y="3094"/>
                <a:ext cx="34" cy="44"/>
              </a:xfrm>
              <a:custGeom>
                <a:avLst/>
                <a:gdLst>
                  <a:gd name="T0" fmla="*/ 34 w 34"/>
                  <a:gd name="T1" fmla="*/ 0 h 44"/>
                  <a:gd name="T2" fmla="*/ 34 w 34"/>
                  <a:gd name="T3" fmla="*/ 24 h 44"/>
                  <a:gd name="T4" fmla="*/ 0 w 34"/>
                  <a:gd name="T5" fmla="*/ 44 h 44"/>
                  <a:gd name="T6" fmla="*/ 0 w 34"/>
                  <a:gd name="T7" fmla="*/ 18 h 44"/>
                  <a:gd name="T8" fmla="*/ 34 w 34"/>
                  <a:gd name="T9" fmla="*/ 0 h 44"/>
                </a:gdLst>
                <a:ahLst/>
                <a:cxnLst>
                  <a:cxn ang="0">
                    <a:pos x="T0" y="T1"/>
                  </a:cxn>
                  <a:cxn ang="0">
                    <a:pos x="T2" y="T3"/>
                  </a:cxn>
                  <a:cxn ang="0">
                    <a:pos x="T4" y="T5"/>
                  </a:cxn>
                  <a:cxn ang="0">
                    <a:pos x="T6" y="T7"/>
                  </a:cxn>
                  <a:cxn ang="0">
                    <a:pos x="T8" y="T9"/>
                  </a:cxn>
                </a:cxnLst>
                <a:rect l="0" t="0" r="r" b="b"/>
                <a:pathLst>
                  <a:path w="34" h="44">
                    <a:moveTo>
                      <a:pt x="34" y="0"/>
                    </a:moveTo>
                    <a:lnTo>
                      <a:pt x="34" y="24"/>
                    </a:lnTo>
                    <a:lnTo>
                      <a:pt x="0" y="44"/>
                    </a:lnTo>
                    <a:lnTo>
                      <a:pt x="0" y="18"/>
                    </a:lnTo>
                    <a:lnTo>
                      <a:pt x="34" y="0"/>
                    </a:lnTo>
                    <a:close/>
                  </a:path>
                </a:pathLst>
              </a:custGeom>
              <a:grpFill/>
              <a:ln>
                <a:noFill/>
              </a:ln>
            </p:spPr>
            <p:txBody>
              <a:bodyPr vert="horz" wrap="square" lIns="91440" tIns="45720" rIns="91440" bIns="45720" numCol="1" anchor="t" anchorCtr="0" compatLnSpc="1"/>
              <a:lstStyle/>
              <a:p>
                <a:endParaRPr lang="zh-CN" altLang="en-US"/>
              </a:p>
            </p:txBody>
          </p:sp>
          <p:sp>
            <p:nvSpPr>
              <p:cNvPr id="1618" name="Freeform 261"/>
              <p:cNvSpPr/>
              <p:nvPr/>
            </p:nvSpPr>
            <p:spPr bwMode="auto">
              <a:xfrm>
                <a:off x="2585" y="3050"/>
                <a:ext cx="28" cy="34"/>
              </a:xfrm>
              <a:custGeom>
                <a:avLst/>
                <a:gdLst>
                  <a:gd name="T0" fmla="*/ 28 w 28"/>
                  <a:gd name="T1" fmla="*/ 0 h 34"/>
                  <a:gd name="T2" fmla="*/ 28 w 28"/>
                  <a:gd name="T3" fmla="*/ 16 h 34"/>
                  <a:gd name="T4" fmla="*/ 0 w 28"/>
                  <a:gd name="T5" fmla="*/ 34 h 34"/>
                  <a:gd name="T6" fmla="*/ 0 w 28"/>
                  <a:gd name="T7" fmla="*/ 14 h 34"/>
                  <a:gd name="T8" fmla="*/ 28 w 28"/>
                  <a:gd name="T9" fmla="*/ 0 h 34"/>
                </a:gdLst>
                <a:ahLst/>
                <a:cxnLst>
                  <a:cxn ang="0">
                    <a:pos x="T0" y="T1"/>
                  </a:cxn>
                  <a:cxn ang="0">
                    <a:pos x="T2" y="T3"/>
                  </a:cxn>
                  <a:cxn ang="0">
                    <a:pos x="T4" y="T5"/>
                  </a:cxn>
                  <a:cxn ang="0">
                    <a:pos x="T6" y="T7"/>
                  </a:cxn>
                  <a:cxn ang="0">
                    <a:pos x="T8" y="T9"/>
                  </a:cxn>
                </a:cxnLst>
                <a:rect l="0" t="0" r="r" b="b"/>
                <a:pathLst>
                  <a:path w="28" h="34">
                    <a:moveTo>
                      <a:pt x="28" y="0"/>
                    </a:moveTo>
                    <a:lnTo>
                      <a:pt x="28" y="16"/>
                    </a:lnTo>
                    <a:lnTo>
                      <a:pt x="0" y="34"/>
                    </a:lnTo>
                    <a:lnTo>
                      <a:pt x="0" y="14"/>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1619" name="Freeform 262"/>
              <p:cNvSpPr/>
              <p:nvPr/>
            </p:nvSpPr>
            <p:spPr bwMode="auto">
              <a:xfrm>
                <a:off x="2459" y="3160"/>
                <a:ext cx="40" cy="54"/>
              </a:xfrm>
              <a:custGeom>
                <a:avLst/>
                <a:gdLst>
                  <a:gd name="T0" fmla="*/ 0 w 40"/>
                  <a:gd name="T1" fmla="*/ 24 h 54"/>
                  <a:gd name="T2" fmla="*/ 40 w 40"/>
                  <a:gd name="T3" fmla="*/ 0 h 54"/>
                  <a:gd name="T4" fmla="*/ 40 w 40"/>
                  <a:gd name="T5" fmla="*/ 28 h 54"/>
                  <a:gd name="T6" fmla="*/ 0 w 40"/>
                  <a:gd name="T7" fmla="*/ 54 h 54"/>
                  <a:gd name="T8" fmla="*/ 0 w 40"/>
                  <a:gd name="T9" fmla="*/ 24 h 54"/>
                </a:gdLst>
                <a:ahLst/>
                <a:cxnLst>
                  <a:cxn ang="0">
                    <a:pos x="T0" y="T1"/>
                  </a:cxn>
                  <a:cxn ang="0">
                    <a:pos x="T2" y="T3"/>
                  </a:cxn>
                  <a:cxn ang="0">
                    <a:pos x="T4" y="T5"/>
                  </a:cxn>
                  <a:cxn ang="0">
                    <a:pos x="T6" y="T7"/>
                  </a:cxn>
                  <a:cxn ang="0">
                    <a:pos x="T8" y="T9"/>
                  </a:cxn>
                </a:cxnLst>
                <a:rect l="0" t="0" r="r" b="b"/>
                <a:pathLst>
                  <a:path w="40" h="54">
                    <a:moveTo>
                      <a:pt x="0" y="24"/>
                    </a:moveTo>
                    <a:lnTo>
                      <a:pt x="40" y="0"/>
                    </a:lnTo>
                    <a:lnTo>
                      <a:pt x="40" y="28"/>
                    </a:lnTo>
                    <a:lnTo>
                      <a:pt x="0" y="54"/>
                    </a:lnTo>
                    <a:lnTo>
                      <a:pt x="0" y="24"/>
                    </a:lnTo>
                    <a:close/>
                  </a:path>
                </a:pathLst>
              </a:custGeom>
              <a:grpFill/>
              <a:ln>
                <a:noFill/>
              </a:ln>
            </p:spPr>
            <p:txBody>
              <a:bodyPr vert="horz" wrap="square" lIns="91440" tIns="45720" rIns="91440" bIns="45720" numCol="1" anchor="t" anchorCtr="0" compatLnSpc="1"/>
              <a:lstStyle/>
              <a:p>
                <a:endParaRPr lang="zh-CN" altLang="en-US"/>
              </a:p>
            </p:txBody>
          </p:sp>
          <p:sp>
            <p:nvSpPr>
              <p:cNvPr id="1620" name="Freeform 263"/>
              <p:cNvSpPr/>
              <p:nvPr/>
            </p:nvSpPr>
            <p:spPr bwMode="auto">
              <a:xfrm>
                <a:off x="2563" y="3094"/>
                <a:ext cx="50" cy="50"/>
              </a:xfrm>
              <a:custGeom>
                <a:avLst/>
                <a:gdLst>
                  <a:gd name="T0" fmla="*/ 50 w 50"/>
                  <a:gd name="T1" fmla="*/ 0 h 50"/>
                  <a:gd name="T2" fmla="*/ 50 w 50"/>
                  <a:gd name="T3" fmla="*/ 16 h 50"/>
                  <a:gd name="T4" fmla="*/ 0 w 50"/>
                  <a:gd name="T5" fmla="*/ 50 h 50"/>
                  <a:gd name="T6" fmla="*/ 0 w 50"/>
                  <a:gd name="T7" fmla="*/ 28 h 50"/>
                  <a:gd name="T8" fmla="*/ 50 w 50"/>
                  <a:gd name="T9" fmla="*/ 0 h 50"/>
                </a:gdLst>
                <a:ahLst/>
                <a:cxnLst>
                  <a:cxn ang="0">
                    <a:pos x="T0" y="T1"/>
                  </a:cxn>
                  <a:cxn ang="0">
                    <a:pos x="T2" y="T3"/>
                  </a:cxn>
                  <a:cxn ang="0">
                    <a:pos x="T4" y="T5"/>
                  </a:cxn>
                  <a:cxn ang="0">
                    <a:pos x="T6" y="T7"/>
                  </a:cxn>
                  <a:cxn ang="0">
                    <a:pos x="T8" y="T9"/>
                  </a:cxn>
                </a:cxnLst>
                <a:rect l="0" t="0" r="r" b="b"/>
                <a:pathLst>
                  <a:path w="50" h="50">
                    <a:moveTo>
                      <a:pt x="50" y="0"/>
                    </a:moveTo>
                    <a:lnTo>
                      <a:pt x="50" y="16"/>
                    </a:lnTo>
                    <a:lnTo>
                      <a:pt x="0" y="50"/>
                    </a:lnTo>
                    <a:lnTo>
                      <a:pt x="0" y="28"/>
                    </a:lnTo>
                    <a:lnTo>
                      <a:pt x="50" y="0"/>
                    </a:lnTo>
                    <a:close/>
                  </a:path>
                </a:pathLst>
              </a:custGeom>
              <a:grpFill/>
              <a:ln>
                <a:noFill/>
              </a:ln>
            </p:spPr>
            <p:txBody>
              <a:bodyPr vert="horz" wrap="square" lIns="91440" tIns="45720" rIns="91440" bIns="45720" numCol="1" anchor="t" anchorCtr="0" compatLnSpc="1"/>
              <a:lstStyle/>
              <a:p>
                <a:endParaRPr lang="zh-CN" altLang="en-US"/>
              </a:p>
            </p:txBody>
          </p:sp>
          <p:sp>
            <p:nvSpPr>
              <p:cNvPr id="1621" name="Freeform 264"/>
              <p:cNvSpPr/>
              <p:nvPr/>
            </p:nvSpPr>
            <p:spPr bwMode="auto">
              <a:xfrm>
                <a:off x="2495" y="3156"/>
                <a:ext cx="84" cy="82"/>
              </a:xfrm>
              <a:custGeom>
                <a:avLst/>
                <a:gdLst>
                  <a:gd name="T0" fmla="*/ 0 w 84"/>
                  <a:gd name="T1" fmla="*/ 54 h 82"/>
                  <a:gd name="T2" fmla="*/ 84 w 84"/>
                  <a:gd name="T3" fmla="*/ 0 h 82"/>
                  <a:gd name="T4" fmla="*/ 84 w 84"/>
                  <a:gd name="T5" fmla="*/ 18 h 82"/>
                  <a:gd name="T6" fmla="*/ 0 w 84"/>
                  <a:gd name="T7" fmla="*/ 82 h 82"/>
                  <a:gd name="T8" fmla="*/ 0 w 84"/>
                  <a:gd name="T9" fmla="*/ 54 h 82"/>
                </a:gdLst>
                <a:ahLst/>
                <a:cxnLst>
                  <a:cxn ang="0">
                    <a:pos x="T0" y="T1"/>
                  </a:cxn>
                  <a:cxn ang="0">
                    <a:pos x="T2" y="T3"/>
                  </a:cxn>
                  <a:cxn ang="0">
                    <a:pos x="T4" y="T5"/>
                  </a:cxn>
                  <a:cxn ang="0">
                    <a:pos x="T6" y="T7"/>
                  </a:cxn>
                  <a:cxn ang="0">
                    <a:pos x="T8" y="T9"/>
                  </a:cxn>
                </a:cxnLst>
                <a:rect l="0" t="0" r="r" b="b"/>
                <a:pathLst>
                  <a:path w="84" h="82">
                    <a:moveTo>
                      <a:pt x="0" y="54"/>
                    </a:moveTo>
                    <a:lnTo>
                      <a:pt x="84" y="0"/>
                    </a:lnTo>
                    <a:lnTo>
                      <a:pt x="84" y="18"/>
                    </a:lnTo>
                    <a:lnTo>
                      <a:pt x="0" y="82"/>
                    </a:lnTo>
                    <a:lnTo>
                      <a:pt x="0" y="54"/>
                    </a:lnTo>
                    <a:close/>
                  </a:path>
                </a:pathLst>
              </a:custGeom>
              <a:grpFill/>
              <a:ln>
                <a:noFill/>
              </a:ln>
            </p:spPr>
            <p:txBody>
              <a:bodyPr vert="horz" wrap="square" lIns="91440" tIns="45720" rIns="91440" bIns="45720" numCol="1" anchor="t" anchorCtr="0" compatLnSpc="1"/>
              <a:lstStyle/>
              <a:p>
                <a:endParaRPr lang="zh-CN" altLang="en-US"/>
              </a:p>
            </p:txBody>
          </p:sp>
          <p:sp>
            <p:nvSpPr>
              <p:cNvPr id="1622" name="Freeform 265"/>
              <p:cNvSpPr/>
              <p:nvPr/>
            </p:nvSpPr>
            <p:spPr bwMode="auto">
              <a:xfrm>
                <a:off x="2593" y="3132"/>
                <a:ext cx="20" cy="32"/>
              </a:xfrm>
              <a:custGeom>
                <a:avLst/>
                <a:gdLst>
                  <a:gd name="T0" fmla="*/ 20 w 20"/>
                  <a:gd name="T1" fmla="*/ 0 h 32"/>
                  <a:gd name="T2" fmla="*/ 20 w 20"/>
                  <a:gd name="T3" fmla="*/ 16 h 32"/>
                  <a:gd name="T4" fmla="*/ 0 w 20"/>
                  <a:gd name="T5" fmla="*/ 32 h 32"/>
                  <a:gd name="T6" fmla="*/ 0 w 20"/>
                  <a:gd name="T7" fmla="*/ 14 h 32"/>
                  <a:gd name="T8" fmla="*/ 20 w 20"/>
                  <a:gd name="T9" fmla="*/ 0 h 32"/>
                </a:gdLst>
                <a:ahLst/>
                <a:cxnLst>
                  <a:cxn ang="0">
                    <a:pos x="T0" y="T1"/>
                  </a:cxn>
                  <a:cxn ang="0">
                    <a:pos x="T2" y="T3"/>
                  </a:cxn>
                  <a:cxn ang="0">
                    <a:pos x="T4" y="T5"/>
                  </a:cxn>
                  <a:cxn ang="0">
                    <a:pos x="T6" y="T7"/>
                  </a:cxn>
                  <a:cxn ang="0">
                    <a:pos x="T8" y="T9"/>
                  </a:cxn>
                </a:cxnLst>
                <a:rect l="0" t="0" r="r" b="b"/>
                <a:pathLst>
                  <a:path w="20" h="32">
                    <a:moveTo>
                      <a:pt x="20" y="0"/>
                    </a:moveTo>
                    <a:lnTo>
                      <a:pt x="20" y="16"/>
                    </a:lnTo>
                    <a:lnTo>
                      <a:pt x="0" y="32"/>
                    </a:lnTo>
                    <a:lnTo>
                      <a:pt x="0" y="14"/>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1623" name="Freeform 266"/>
              <p:cNvSpPr/>
              <p:nvPr/>
            </p:nvSpPr>
            <p:spPr bwMode="auto">
              <a:xfrm>
                <a:off x="2459" y="3242"/>
                <a:ext cx="58" cy="75"/>
              </a:xfrm>
              <a:custGeom>
                <a:avLst/>
                <a:gdLst>
                  <a:gd name="T0" fmla="*/ 0 w 58"/>
                  <a:gd name="T1" fmla="*/ 42 h 75"/>
                  <a:gd name="T2" fmla="*/ 58 w 58"/>
                  <a:gd name="T3" fmla="*/ 0 h 75"/>
                  <a:gd name="T4" fmla="*/ 58 w 58"/>
                  <a:gd name="T5" fmla="*/ 26 h 75"/>
                  <a:gd name="T6" fmla="*/ 0 w 58"/>
                  <a:gd name="T7" fmla="*/ 75 h 75"/>
                  <a:gd name="T8" fmla="*/ 0 w 58"/>
                  <a:gd name="T9" fmla="*/ 42 h 75"/>
                </a:gdLst>
                <a:ahLst/>
                <a:cxnLst>
                  <a:cxn ang="0">
                    <a:pos x="T0" y="T1"/>
                  </a:cxn>
                  <a:cxn ang="0">
                    <a:pos x="T2" y="T3"/>
                  </a:cxn>
                  <a:cxn ang="0">
                    <a:pos x="T4" y="T5"/>
                  </a:cxn>
                  <a:cxn ang="0">
                    <a:pos x="T6" y="T7"/>
                  </a:cxn>
                  <a:cxn ang="0">
                    <a:pos x="T8" y="T9"/>
                  </a:cxn>
                </a:cxnLst>
                <a:rect l="0" t="0" r="r" b="b"/>
                <a:pathLst>
                  <a:path w="58" h="75">
                    <a:moveTo>
                      <a:pt x="0" y="42"/>
                    </a:moveTo>
                    <a:lnTo>
                      <a:pt x="58" y="0"/>
                    </a:lnTo>
                    <a:lnTo>
                      <a:pt x="58" y="26"/>
                    </a:lnTo>
                    <a:lnTo>
                      <a:pt x="0" y="75"/>
                    </a:lnTo>
                    <a:lnTo>
                      <a:pt x="0" y="42"/>
                    </a:lnTo>
                    <a:close/>
                  </a:path>
                </a:pathLst>
              </a:custGeom>
              <a:grpFill/>
              <a:ln>
                <a:noFill/>
              </a:ln>
            </p:spPr>
            <p:txBody>
              <a:bodyPr vert="horz" wrap="square" lIns="91440" tIns="45720" rIns="91440" bIns="45720" numCol="1" anchor="t" anchorCtr="0" compatLnSpc="1"/>
              <a:lstStyle/>
              <a:p>
                <a:endParaRPr lang="zh-CN" altLang="en-US"/>
              </a:p>
            </p:txBody>
          </p:sp>
          <p:sp>
            <p:nvSpPr>
              <p:cNvPr id="1624" name="Freeform 267"/>
              <p:cNvSpPr/>
              <p:nvPr/>
            </p:nvSpPr>
            <p:spPr bwMode="auto">
              <a:xfrm>
                <a:off x="2565" y="3174"/>
                <a:ext cx="48" cy="54"/>
              </a:xfrm>
              <a:custGeom>
                <a:avLst/>
                <a:gdLst>
                  <a:gd name="T0" fmla="*/ 48 w 48"/>
                  <a:gd name="T1" fmla="*/ 0 h 54"/>
                  <a:gd name="T2" fmla="*/ 48 w 48"/>
                  <a:gd name="T3" fmla="*/ 16 h 54"/>
                  <a:gd name="T4" fmla="*/ 0 w 48"/>
                  <a:gd name="T5" fmla="*/ 54 h 54"/>
                  <a:gd name="T6" fmla="*/ 0 w 48"/>
                  <a:gd name="T7" fmla="*/ 34 h 54"/>
                  <a:gd name="T8" fmla="*/ 48 w 48"/>
                  <a:gd name="T9" fmla="*/ 0 h 54"/>
                </a:gdLst>
                <a:ahLst/>
                <a:cxnLst>
                  <a:cxn ang="0">
                    <a:pos x="T0" y="T1"/>
                  </a:cxn>
                  <a:cxn ang="0">
                    <a:pos x="T2" y="T3"/>
                  </a:cxn>
                  <a:cxn ang="0">
                    <a:pos x="T4" y="T5"/>
                  </a:cxn>
                  <a:cxn ang="0">
                    <a:pos x="T6" y="T7"/>
                  </a:cxn>
                  <a:cxn ang="0">
                    <a:pos x="T8" y="T9"/>
                  </a:cxn>
                </a:cxnLst>
                <a:rect l="0" t="0" r="r" b="b"/>
                <a:pathLst>
                  <a:path w="48" h="54">
                    <a:moveTo>
                      <a:pt x="48" y="0"/>
                    </a:moveTo>
                    <a:lnTo>
                      <a:pt x="48" y="16"/>
                    </a:lnTo>
                    <a:lnTo>
                      <a:pt x="0" y="54"/>
                    </a:lnTo>
                    <a:lnTo>
                      <a:pt x="0" y="34"/>
                    </a:lnTo>
                    <a:lnTo>
                      <a:pt x="48" y="0"/>
                    </a:lnTo>
                    <a:close/>
                  </a:path>
                </a:pathLst>
              </a:custGeom>
              <a:grpFill/>
              <a:ln>
                <a:noFill/>
              </a:ln>
            </p:spPr>
            <p:txBody>
              <a:bodyPr vert="horz" wrap="square" lIns="91440" tIns="45720" rIns="91440" bIns="45720" numCol="1" anchor="t" anchorCtr="0" compatLnSpc="1"/>
              <a:lstStyle/>
              <a:p>
                <a:endParaRPr lang="zh-CN" altLang="en-US"/>
              </a:p>
            </p:txBody>
          </p:sp>
          <p:sp>
            <p:nvSpPr>
              <p:cNvPr id="1625" name="Freeform 268"/>
              <p:cNvSpPr/>
              <p:nvPr/>
            </p:nvSpPr>
            <p:spPr bwMode="auto">
              <a:xfrm>
                <a:off x="2505" y="3252"/>
                <a:ext cx="58" cy="73"/>
              </a:xfrm>
              <a:custGeom>
                <a:avLst/>
                <a:gdLst>
                  <a:gd name="T0" fmla="*/ 58 w 58"/>
                  <a:gd name="T1" fmla="*/ 0 h 73"/>
                  <a:gd name="T2" fmla="*/ 58 w 58"/>
                  <a:gd name="T3" fmla="*/ 22 h 73"/>
                  <a:gd name="T4" fmla="*/ 0 w 58"/>
                  <a:gd name="T5" fmla="*/ 73 h 73"/>
                  <a:gd name="T6" fmla="*/ 0 w 58"/>
                  <a:gd name="T7" fmla="*/ 46 h 73"/>
                  <a:gd name="T8" fmla="*/ 58 w 58"/>
                  <a:gd name="T9" fmla="*/ 0 h 73"/>
                </a:gdLst>
                <a:ahLst/>
                <a:cxnLst>
                  <a:cxn ang="0">
                    <a:pos x="T0" y="T1"/>
                  </a:cxn>
                  <a:cxn ang="0">
                    <a:pos x="T2" y="T3"/>
                  </a:cxn>
                  <a:cxn ang="0">
                    <a:pos x="T4" y="T5"/>
                  </a:cxn>
                  <a:cxn ang="0">
                    <a:pos x="T6" y="T7"/>
                  </a:cxn>
                  <a:cxn ang="0">
                    <a:pos x="T8" y="T9"/>
                  </a:cxn>
                </a:cxnLst>
                <a:rect l="0" t="0" r="r" b="b"/>
                <a:pathLst>
                  <a:path w="58" h="73">
                    <a:moveTo>
                      <a:pt x="58" y="0"/>
                    </a:moveTo>
                    <a:lnTo>
                      <a:pt x="58" y="22"/>
                    </a:lnTo>
                    <a:lnTo>
                      <a:pt x="0" y="73"/>
                    </a:lnTo>
                    <a:lnTo>
                      <a:pt x="0" y="46"/>
                    </a:lnTo>
                    <a:lnTo>
                      <a:pt x="58" y="0"/>
                    </a:lnTo>
                    <a:close/>
                  </a:path>
                </a:pathLst>
              </a:custGeom>
              <a:grpFill/>
              <a:ln>
                <a:noFill/>
              </a:ln>
            </p:spPr>
            <p:txBody>
              <a:bodyPr vert="horz" wrap="square" lIns="91440" tIns="45720" rIns="91440" bIns="45720" numCol="1" anchor="t" anchorCtr="0" compatLnSpc="1"/>
              <a:lstStyle/>
              <a:p>
                <a:endParaRPr lang="zh-CN" altLang="en-US"/>
              </a:p>
            </p:txBody>
          </p:sp>
          <p:sp>
            <p:nvSpPr>
              <p:cNvPr id="1626" name="Freeform 269"/>
              <p:cNvSpPr/>
              <p:nvPr/>
            </p:nvSpPr>
            <p:spPr bwMode="auto">
              <a:xfrm>
                <a:off x="2577" y="3214"/>
                <a:ext cx="36" cy="46"/>
              </a:xfrm>
              <a:custGeom>
                <a:avLst/>
                <a:gdLst>
                  <a:gd name="T0" fmla="*/ 36 w 36"/>
                  <a:gd name="T1" fmla="*/ 0 h 46"/>
                  <a:gd name="T2" fmla="*/ 36 w 36"/>
                  <a:gd name="T3" fmla="*/ 16 h 46"/>
                  <a:gd name="T4" fmla="*/ 0 w 36"/>
                  <a:gd name="T5" fmla="*/ 46 h 46"/>
                  <a:gd name="T6" fmla="*/ 0 w 36"/>
                  <a:gd name="T7" fmla="*/ 28 h 46"/>
                  <a:gd name="T8" fmla="*/ 36 w 36"/>
                  <a:gd name="T9" fmla="*/ 0 h 46"/>
                </a:gdLst>
                <a:ahLst/>
                <a:cxnLst>
                  <a:cxn ang="0">
                    <a:pos x="T0" y="T1"/>
                  </a:cxn>
                  <a:cxn ang="0">
                    <a:pos x="T2" y="T3"/>
                  </a:cxn>
                  <a:cxn ang="0">
                    <a:pos x="T4" y="T5"/>
                  </a:cxn>
                  <a:cxn ang="0">
                    <a:pos x="T6" y="T7"/>
                  </a:cxn>
                  <a:cxn ang="0">
                    <a:pos x="T8" y="T9"/>
                  </a:cxn>
                </a:cxnLst>
                <a:rect l="0" t="0" r="r" b="b"/>
                <a:pathLst>
                  <a:path w="36" h="46">
                    <a:moveTo>
                      <a:pt x="36" y="0"/>
                    </a:moveTo>
                    <a:lnTo>
                      <a:pt x="36" y="16"/>
                    </a:lnTo>
                    <a:lnTo>
                      <a:pt x="0" y="46"/>
                    </a:lnTo>
                    <a:lnTo>
                      <a:pt x="0" y="28"/>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627" name="Freeform 270"/>
              <p:cNvSpPr/>
              <p:nvPr/>
            </p:nvSpPr>
            <p:spPr bwMode="auto">
              <a:xfrm>
                <a:off x="2459" y="3371"/>
                <a:ext cx="16" cy="46"/>
              </a:xfrm>
              <a:custGeom>
                <a:avLst/>
                <a:gdLst>
                  <a:gd name="T0" fmla="*/ 0 w 16"/>
                  <a:gd name="T1" fmla="*/ 14 h 46"/>
                  <a:gd name="T2" fmla="*/ 16 w 16"/>
                  <a:gd name="T3" fmla="*/ 0 h 46"/>
                  <a:gd name="T4" fmla="*/ 16 w 16"/>
                  <a:gd name="T5" fmla="*/ 30 h 46"/>
                  <a:gd name="T6" fmla="*/ 0 w 16"/>
                  <a:gd name="T7" fmla="*/ 46 h 46"/>
                  <a:gd name="T8" fmla="*/ 0 w 16"/>
                  <a:gd name="T9" fmla="*/ 14 h 46"/>
                </a:gdLst>
                <a:ahLst/>
                <a:cxnLst>
                  <a:cxn ang="0">
                    <a:pos x="T0" y="T1"/>
                  </a:cxn>
                  <a:cxn ang="0">
                    <a:pos x="T2" y="T3"/>
                  </a:cxn>
                  <a:cxn ang="0">
                    <a:pos x="T4" y="T5"/>
                  </a:cxn>
                  <a:cxn ang="0">
                    <a:pos x="T6" y="T7"/>
                  </a:cxn>
                  <a:cxn ang="0">
                    <a:pos x="T8" y="T9"/>
                  </a:cxn>
                </a:cxnLst>
                <a:rect l="0" t="0" r="r" b="b"/>
                <a:pathLst>
                  <a:path w="16" h="46">
                    <a:moveTo>
                      <a:pt x="0" y="14"/>
                    </a:moveTo>
                    <a:lnTo>
                      <a:pt x="16" y="0"/>
                    </a:lnTo>
                    <a:lnTo>
                      <a:pt x="16" y="30"/>
                    </a:lnTo>
                    <a:lnTo>
                      <a:pt x="0" y="46"/>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1628" name="Freeform 271"/>
              <p:cNvSpPr/>
              <p:nvPr/>
            </p:nvSpPr>
            <p:spPr bwMode="auto">
              <a:xfrm>
                <a:off x="2491" y="3313"/>
                <a:ext cx="54" cy="72"/>
              </a:xfrm>
              <a:custGeom>
                <a:avLst/>
                <a:gdLst>
                  <a:gd name="T0" fmla="*/ 0 w 54"/>
                  <a:gd name="T1" fmla="*/ 44 h 72"/>
                  <a:gd name="T2" fmla="*/ 54 w 54"/>
                  <a:gd name="T3" fmla="*/ 0 h 72"/>
                  <a:gd name="T4" fmla="*/ 54 w 54"/>
                  <a:gd name="T5" fmla="*/ 22 h 72"/>
                  <a:gd name="T6" fmla="*/ 0 w 54"/>
                  <a:gd name="T7" fmla="*/ 72 h 72"/>
                  <a:gd name="T8" fmla="*/ 0 w 54"/>
                  <a:gd name="T9" fmla="*/ 44 h 72"/>
                </a:gdLst>
                <a:ahLst/>
                <a:cxnLst>
                  <a:cxn ang="0">
                    <a:pos x="T0" y="T1"/>
                  </a:cxn>
                  <a:cxn ang="0">
                    <a:pos x="T2" y="T3"/>
                  </a:cxn>
                  <a:cxn ang="0">
                    <a:pos x="T4" y="T5"/>
                  </a:cxn>
                  <a:cxn ang="0">
                    <a:pos x="T6" y="T7"/>
                  </a:cxn>
                  <a:cxn ang="0">
                    <a:pos x="T8" y="T9"/>
                  </a:cxn>
                </a:cxnLst>
                <a:rect l="0" t="0" r="r" b="b"/>
                <a:pathLst>
                  <a:path w="54" h="72">
                    <a:moveTo>
                      <a:pt x="0" y="44"/>
                    </a:moveTo>
                    <a:lnTo>
                      <a:pt x="54" y="0"/>
                    </a:lnTo>
                    <a:lnTo>
                      <a:pt x="54" y="22"/>
                    </a:lnTo>
                    <a:lnTo>
                      <a:pt x="0" y="72"/>
                    </a:lnTo>
                    <a:lnTo>
                      <a:pt x="0" y="44"/>
                    </a:lnTo>
                    <a:close/>
                  </a:path>
                </a:pathLst>
              </a:custGeom>
              <a:grpFill/>
              <a:ln>
                <a:noFill/>
              </a:ln>
            </p:spPr>
            <p:txBody>
              <a:bodyPr vert="horz" wrap="square" lIns="91440" tIns="45720" rIns="91440" bIns="45720" numCol="1" anchor="t" anchorCtr="0" compatLnSpc="1"/>
              <a:lstStyle/>
              <a:p>
                <a:endParaRPr lang="zh-CN" altLang="en-US"/>
              </a:p>
            </p:txBody>
          </p:sp>
          <p:sp>
            <p:nvSpPr>
              <p:cNvPr id="1629" name="Freeform 272"/>
              <p:cNvSpPr/>
              <p:nvPr/>
            </p:nvSpPr>
            <p:spPr bwMode="auto">
              <a:xfrm>
                <a:off x="2561" y="3254"/>
                <a:ext cx="52" cy="67"/>
              </a:xfrm>
              <a:custGeom>
                <a:avLst/>
                <a:gdLst>
                  <a:gd name="T0" fmla="*/ 52 w 52"/>
                  <a:gd name="T1" fmla="*/ 0 h 67"/>
                  <a:gd name="T2" fmla="*/ 52 w 52"/>
                  <a:gd name="T3" fmla="*/ 16 h 67"/>
                  <a:gd name="T4" fmla="*/ 0 w 52"/>
                  <a:gd name="T5" fmla="*/ 67 h 67"/>
                  <a:gd name="T6" fmla="*/ 0 w 52"/>
                  <a:gd name="T7" fmla="*/ 44 h 67"/>
                  <a:gd name="T8" fmla="*/ 52 w 52"/>
                  <a:gd name="T9" fmla="*/ 0 h 67"/>
                </a:gdLst>
                <a:ahLst/>
                <a:cxnLst>
                  <a:cxn ang="0">
                    <a:pos x="T0" y="T1"/>
                  </a:cxn>
                  <a:cxn ang="0">
                    <a:pos x="T2" y="T3"/>
                  </a:cxn>
                  <a:cxn ang="0">
                    <a:pos x="T4" y="T5"/>
                  </a:cxn>
                  <a:cxn ang="0">
                    <a:pos x="T6" y="T7"/>
                  </a:cxn>
                  <a:cxn ang="0">
                    <a:pos x="T8" y="T9"/>
                  </a:cxn>
                </a:cxnLst>
                <a:rect l="0" t="0" r="r" b="b"/>
                <a:pathLst>
                  <a:path w="52" h="67">
                    <a:moveTo>
                      <a:pt x="52" y="0"/>
                    </a:moveTo>
                    <a:lnTo>
                      <a:pt x="52" y="16"/>
                    </a:lnTo>
                    <a:lnTo>
                      <a:pt x="0" y="67"/>
                    </a:lnTo>
                    <a:lnTo>
                      <a:pt x="0" y="44"/>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630" name="Freeform 273"/>
              <p:cNvSpPr/>
              <p:nvPr/>
            </p:nvSpPr>
            <p:spPr bwMode="auto">
              <a:xfrm>
                <a:off x="2459" y="3403"/>
                <a:ext cx="36" cy="66"/>
              </a:xfrm>
              <a:custGeom>
                <a:avLst/>
                <a:gdLst>
                  <a:gd name="T0" fmla="*/ 0 w 36"/>
                  <a:gd name="T1" fmla="*/ 34 h 66"/>
                  <a:gd name="T2" fmla="*/ 36 w 36"/>
                  <a:gd name="T3" fmla="*/ 0 h 66"/>
                  <a:gd name="T4" fmla="*/ 36 w 36"/>
                  <a:gd name="T5" fmla="*/ 28 h 66"/>
                  <a:gd name="T6" fmla="*/ 0 w 36"/>
                  <a:gd name="T7" fmla="*/ 66 h 66"/>
                  <a:gd name="T8" fmla="*/ 0 w 36"/>
                  <a:gd name="T9" fmla="*/ 34 h 66"/>
                </a:gdLst>
                <a:ahLst/>
                <a:cxnLst>
                  <a:cxn ang="0">
                    <a:pos x="T0" y="T1"/>
                  </a:cxn>
                  <a:cxn ang="0">
                    <a:pos x="T2" y="T3"/>
                  </a:cxn>
                  <a:cxn ang="0">
                    <a:pos x="T4" y="T5"/>
                  </a:cxn>
                  <a:cxn ang="0">
                    <a:pos x="T6" y="T7"/>
                  </a:cxn>
                  <a:cxn ang="0">
                    <a:pos x="T8" y="T9"/>
                  </a:cxn>
                </a:cxnLst>
                <a:rect l="0" t="0" r="r" b="b"/>
                <a:pathLst>
                  <a:path w="36" h="66">
                    <a:moveTo>
                      <a:pt x="0" y="34"/>
                    </a:moveTo>
                    <a:lnTo>
                      <a:pt x="36" y="0"/>
                    </a:lnTo>
                    <a:lnTo>
                      <a:pt x="36" y="28"/>
                    </a:lnTo>
                    <a:lnTo>
                      <a:pt x="0" y="66"/>
                    </a:lnTo>
                    <a:lnTo>
                      <a:pt x="0" y="34"/>
                    </a:lnTo>
                    <a:close/>
                  </a:path>
                </a:pathLst>
              </a:custGeom>
              <a:grpFill/>
              <a:ln>
                <a:noFill/>
              </a:ln>
            </p:spPr>
            <p:txBody>
              <a:bodyPr vert="horz" wrap="square" lIns="91440" tIns="45720" rIns="91440" bIns="45720" numCol="1" anchor="t" anchorCtr="0" compatLnSpc="1"/>
              <a:lstStyle/>
              <a:p>
                <a:endParaRPr lang="zh-CN" altLang="en-US"/>
              </a:p>
            </p:txBody>
          </p:sp>
          <p:sp>
            <p:nvSpPr>
              <p:cNvPr id="1631" name="Freeform 274"/>
              <p:cNvSpPr/>
              <p:nvPr/>
            </p:nvSpPr>
            <p:spPr bwMode="auto">
              <a:xfrm>
                <a:off x="2541" y="3337"/>
                <a:ext cx="30" cy="48"/>
              </a:xfrm>
              <a:custGeom>
                <a:avLst/>
                <a:gdLst>
                  <a:gd name="T0" fmla="*/ 30 w 30"/>
                  <a:gd name="T1" fmla="*/ 0 h 48"/>
                  <a:gd name="T2" fmla="*/ 30 w 30"/>
                  <a:gd name="T3" fmla="*/ 20 h 48"/>
                  <a:gd name="T4" fmla="*/ 0 w 30"/>
                  <a:gd name="T5" fmla="*/ 48 h 48"/>
                  <a:gd name="T6" fmla="*/ 0 w 30"/>
                  <a:gd name="T7" fmla="*/ 26 h 48"/>
                  <a:gd name="T8" fmla="*/ 30 w 30"/>
                  <a:gd name="T9" fmla="*/ 0 h 48"/>
                </a:gdLst>
                <a:ahLst/>
                <a:cxnLst>
                  <a:cxn ang="0">
                    <a:pos x="T0" y="T1"/>
                  </a:cxn>
                  <a:cxn ang="0">
                    <a:pos x="T2" y="T3"/>
                  </a:cxn>
                  <a:cxn ang="0">
                    <a:pos x="T4" y="T5"/>
                  </a:cxn>
                  <a:cxn ang="0">
                    <a:pos x="T6" y="T7"/>
                  </a:cxn>
                  <a:cxn ang="0">
                    <a:pos x="T8" y="T9"/>
                  </a:cxn>
                </a:cxnLst>
                <a:rect l="0" t="0" r="r" b="b"/>
                <a:pathLst>
                  <a:path w="30" h="48">
                    <a:moveTo>
                      <a:pt x="30" y="0"/>
                    </a:moveTo>
                    <a:lnTo>
                      <a:pt x="30" y="20"/>
                    </a:lnTo>
                    <a:lnTo>
                      <a:pt x="0" y="48"/>
                    </a:lnTo>
                    <a:lnTo>
                      <a:pt x="0" y="26"/>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1632" name="Freeform 275"/>
              <p:cNvSpPr/>
              <p:nvPr/>
            </p:nvSpPr>
            <p:spPr bwMode="auto">
              <a:xfrm>
                <a:off x="2585" y="3298"/>
                <a:ext cx="28" cy="43"/>
              </a:xfrm>
              <a:custGeom>
                <a:avLst/>
                <a:gdLst>
                  <a:gd name="T0" fmla="*/ 28 w 28"/>
                  <a:gd name="T1" fmla="*/ 0 h 43"/>
                  <a:gd name="T2" fmla="*/ 28 w 28"/>
                  <a:gd name="T3" fmla="*/ 15 h 43"/>
                  <a:gd name="T4" fmla="*/ 0 w 28"/>
                  <a:gd name="T5" fmla="*/ 43 h 43"/>
                  <a:gd name="T6" fmla="*/ 0 w 28"/>
                  <a:gd name="T7" fmla="*/ 25 h 43"/>
                  <a:gd name="T8" fmla="*/ 28 w 28"/>
                  <a:gd name="T9" fmla="*/ 0 h 43"/>
                </a:gdLst>
                <a:ahLst/>
                <a:cxnLst>
                  <a:cxn ang="0">
                    <a:pos x="T0" y="T1"/>
                  </a:cxn>
                  <a:cxn ang="0">
                    <a:pos x="T2" y="T3"/>
                  </a:cxn>
                  <a:cxn ang="0">
                    <a:pos x="T4" y="T5"/>
                  </a:cxn>
                  <a:cxn ang="0">
                    <a:pos x="T6" y="T7"/>
                  </a:cxn>
                  <a:cxn ang="0">
                    <a:pos x="T8" y="T9"/>
                  </a:cxn>
                </a:cxnLst>
                <a:rect l="0" t="0" r="r" b="b"/>
                <a:pathLst>
                  <a:path w="28" h="43">
                    <a:moveTo>
                      <a:pt x="28" y="0"/>
                    </a:moveTo>
                    <a:lnTo>
                      <a:pt x="28" y="15"/>
                    </a:lnTo>
                    <a:lnTo>
                      <a:pt x="0" y="43"/>
                    </a:lnTo>
                    <a:lnTo>
                      <a:pt x="0" y="25"/>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1633" name="Freeform 276"/>
              <p:cNvSpPr/>
              <p:nvPr/>
            </p:nvSpPr>
            <p:spPr bwMode="auto">
              <a:xfrm>
                <a:off x="2459" y="3461"/>
                <a:ext cx="26" cy="56"/>
              </a:xfrm>
              <a:custGeom>
                <a:avLst/>
                <a:gdLst>
                  <a:gd name="T0" fmla="*/ 0 w 26"/>
                  <a:gd name="T1" fmla="*/ 26 h 56"/>
                  <a:gd name="T2" fmla="*/ 26 w 26"/>
                  <a:gd name="T3" fmla="*/ 0 h 56"/>
                  <a:gd name="T4" fmla="*/ 26 w 26"/>
                  <a:gd name="T5" fmla="*/ 28 h 56"/>
                  <a:gd name="T6" fmla="*/ 0 w 26"/>
                  <a:gd name="T7" fmla="*/ 56 h 56"/>
                  <a:gd name="T8" fmla="*/ 0 w 26"/>
                  <a:gd name="T9" fmla="*/ 26 h 56"/>
                </a:gdLst>
                <a:ahLst/>
                <a:cxnLst>
                  <a:cxn ang="0">
                    <a:pos x="T0" y="T1"/>
                  </a:cxn>
                  <a:cxn ang="0">
                    <a:pos x="T2" y="T3"/>
                  </a:cxn>
                  <a:cxn ang="0">
                    <a:pos x="T4" y="T5"/>
                  </a:cxn>
                  <a:cxn ang="0">
                    <a:pos x="T6" y="T7"/>
                  </a:cxn>
                  <a:cxn ang="0">
                    <a:pos x="T8" y="T9"/>
                  </a:cxn>
                </a:cxnLst>
                <a:rect l="0" t="0" r="r" b="b"/>
                <a:pathLst>
                  <a:path w="26" h="56">
                    <a:moveTo>
                      <a:pt x="0" y="26"/>
                    </a:moveTo>
                    <a:lnTo>
                      <a:pt x="26" y="0"/>
                    </a:lnTo>
                    <a:lnTo>
                      <a:pt x="26" y="28"/>
                    </a:lnTo>
                    <a:lnTo>
                      <a:pt x="0" y="56"/>
                    </a:lnTo>
                    <a:lnTo>
                      <a:pt x="0" y="26"/>
                    </a:lnTo>
                    <a:close/>
                  </a:path>
                </a:pathLst>
              </a:custGeom>
              <a:grpFill/>
              <a:ln>
                <a:noFill/>
              </a:ln>
            </p:spPr>
            <p:txBody>
              <a:bodyPr vert="horz" wrap="square" lIns="91440" tIns="45720" rIns="91440" bIns="45720" numCol="1" anchor="t" anchorCtr="0" compatLnSpc="1"/>
              <a:lstStyle/>
              <a:p>
                <a:endParaRPr lang="zh-CN" altLang="en-US"/>
              </a:p>
            </p:txBody>
          </p:sp>
          <p:sp>
            <p:nvSpPr>
              <p:cNvPr id="1634" name="Freeform 277"/>
              <p:cNvSpPr/>
              <p:nvPr/>
            </p:nvSpPr>
            <p:spPr bwMode="auto">
              <a:xfrm>
                <a:off x="2501" y="3389"/>
                <a:ext cx="56" cy="84"/>
              </a:xfrm>
              <a:custGeom>
                <a:avLst/>
                <a:gdLst>
                  <a:gd name="T0" fmla="*/ 56 w 56"/>
                  <a:gd name="T1" fmla="*/ 0 h 84"/>
                  <a:gd name="T2" fmla="*/ 56 w 56"/>
                  <a:gd name="T3" fmla="*/ 22 h 84"/>
                  <a:gd name="T4" fmla="*/ 0 w 56"/>
                  <a:gd name="T5" fmla="*/ 84 h 84"/>
                  <a:gd name="T6" fmla="*/ 0 w 56"/>
                  <a:gd name="T7" fmla="*/ 56 h 84"/>
                  <a:gd name="T8" fmla="*/ 56 w 56"/>
                  <a:gd name="T9" fmla="*/ 0 h 84"/>
                </a:gdLst>
                <a:ahLst/>
                <a:cxnLst>
                  <a:cxn ang="0">
                    <a:pos x="T0" y="T1"/>
                  </a:cxn>
                  <a:cxn ang="0">
                    <a:pos x="T2" y="T3"/>
                  </a:cxn>
                  <a:cxn ang="0">
                    <a:pos x="T4" y="T5"/>
                  </a:cxn>
                  <a:cxn ang="0">
                    <a:pos x="T6" y="T7"/>
                  </a:cxn>
                  <a:cxn ang="0">
                    <a:pos x="T8" y="T9"/>
                  </a:cxn>
                </a:cxnLst>
                <a:rect l="0" t="0" r="r" b="b"/>
                <a:pathLst>
                  <a:path w="56" h="84">
                    <a:moveTo>
                      <a:pt x="56" y="0"/>
                    </a:moveTo>
                    <a:lnTo>
                      <a:pt x="56" y="22"/>
                    </a:lnTo>
                    <a:lnTo>
                      <a:pt x="0" y="84"/>
                    </a:lnTo>
                    <a:lnTo>
                      <a:pt x="0" y="56"/>
                    </a:lnTo>
                    <a:lnTo>
                      <a:pt x="56" y="0"/>
                    </a:lnTo>
                    <a:close/>
                  </a:path>
                </a:pathLst>
              </a:custGeom>
              <a:grpFill/>
              <a:ln>
                <a:noFill/>
              </a:ln>
            </p:spPr>
            <p:txBody>
              <a:bodyPr vert="horz" wrap="square" lIns="91440" tIns="45720" rIns="91440" bIns="45720" numCol="1" anchor="t" anchorCtr="0" compatLnSpc="1"/>
              <a:lstStyle/>
              <a:p>
                <a:endParaRPr lang="zh-CN" altLang="en-US"/>
              </a:p>
            </p:txBody>
          </p:sp>
          <p:sp>
            <p:nvSpPr>
              <p:cNvPr id="1635" name="Freeform 278"/>
              <p:cNvSpPr/>
              <p:nvPr/>
            </p:nvSpPr>
            <p:spPr bwMode="auto">
              <a:xfrm>
                <a:off x="2573" y="3337"/>
                <a:ext cx="40" cy="58"/>
              </a:xfrm>
              <a:custGeom>
                <a:avLst/>
                <a:gdLst>
                  <a:gd name="T0" fmla="*/ 40 w 40"/>
                  <a:gd name="T1" fmla="*/ 0 h 58"/>
                  <a:gd name="T2" fmla="*/ 40 w 40"/>
                  <a:gd name="T3" fmla="*/ 16 h 58"/>
                  <a:gd name="T4" fmla="*/ 0 w 40"/>
                  <a:gd name="T5" fmla="*/ 58 h 58"/>
                  <a:gd name="T6" fmla="*/ 0 w 40"/>
                  <a:gd name="T7" fmla="*/ 38 h 58"/>
                  <a:gd name="T8" fmla="*/ 40 w 40"/>
                  <a:gd name="T9" fmla="*/ 0 h 58"/>
                </a:gdLst>
                <a:ahLst/>
                <a:cxnLst>
                  <a:cxn ang="0">
                    <a:pos x="T0" y="T1"/>
                  </a:cxn>
                  <a:cxn ang="0">
                    <a:pos x="T2" y="T3"/>
                  </a:cxn>
                  <a:cxn ang="0">
                    <a:pos x="T4" y="T5"/>
                  </a:cxn>
                  <a:cxn ang="0">
                    <a:pos x="T6" y="T7"/>
                  </a:cxn>
                  <a:cxn ang="0">
                    <a:pos x="T8" y="T9"/>
                  </a:cxn>
                </a:cxnLst>
                <a:rect l="0" t="0" r="r" b="b"/>
                <a:pathLst>
                  <a:path w="40" h="58">
                    <a:moveTo>
                      <a:pt x="40" y="0"/>
                    </a:moveTo>
                    <a:lnTo>
                      <a:pt x="40" y="16"/>
                    </a:lnTo>
                    <a:lnTo>
                      <a:pt x="0" y="58"/>
                    </a:lnTo>
                    <a:lnTo>
                      <a:pt x="0" y="38"/>
                    </a:lnTo>
                    <a:lnTo>
                      <a:pt x="40" y="0"/>
                    </a:lnTo>
                    <a:close/>
                  </a:path>
                </a:pathLst>
              </a:custGeom>
              <a:grpFill/>
              <a:ln>
                <a:noFill/>
              </a:ln>
            </p:spPr>
            <p:txBody>
              <a:bodyPr vert="horz" wrap="square" lIns="91440" tIns="45720" rIns="91440" bIns="45720" numCol="1" anchor="t" anchorCtr="0" compatLnSpc="1"/>
              <a:lstStyle/>
              <a:p>
                <a:endParaRPr lang="zh-CN" altLang="en-US"/>
              </a:p>
            </p:txBody>
          </p:sp>
          <p:sp>
            <p:nvSpPr>
              <p:cNvPr id="1636" name="Freeform 279"/>
              <p:cNvSpPr/>
              <p:nvPr/>
            </p:nvSpPr>
            <p:spPr bwMode="auto">
              <a:xfrm>
                <a:off x="2601" y="3379"/>
                <a:ext cx="12" cy="28"/>
              </a:xfrm>
              <a:custGeom>
                <a:avLst/>
                <a:gdLst>
                  <a:gd name="T0" fmla="*/ 12 w 12"/>
                  <a:gd name="T1" fmla="*/ 0 h 28"/>
                  <a:gd name="T2" fmla="*/ 12 w 12"/>
                  <a:gd name="T3" fmla="*/ 16 h 28"/>
                  <a:gd name="T4" fmla="*/ 0 w 12"/>
                  <a:gd name="T5" fmla="*/ 28 h 28"/>
                  <a:gd name="T6" fmla="*/ 0 w 12"/>
                  <a:gd name="T7" fmla="*/ 12 h 28"/>
                  <a:gd name="T8" fmla="*/ 12 w 12"/>
                  <a:gd name="T9" fmla="*/ 0 h 28"/>
                </a:gdLst>
                <a:ahLst/>
                <a:cxnLst>
                  <a:cxn ang="0">
                    <a:pos x="T0" y="T1"/>
                  </a:cxn>
                  <a:cxn ang="0">
                    <a:pos x="T2" y="T3"/>
                  </a:cxn>
                  <a:cxn ang="0">
                    <a:pos x="T4" y="T5"/>
                  </a:cxn>
                  <a:cxn ang="0">
                    <a:pos x="T6" y="T7"/>
                  </a:cxn>
                  <a:cxn ang="0">
                    <a:pos x="T8" y="T9"/>
                  </a:cxn>
                </a:cxnLst>
                <a:rect l="0" t="0" r="r" b="b"/>
                <a:pathLst>
                  <a:path w="12" h="28">
                    <a:moveTo>
                      <a:pt x="12" y="0"/>
                    </a:moveTo>
                    <a:lnTo>
                      <a:pt x="12" y="16"/>
                    </a:lnTo>
                    <a:lnTo>
                      <a:pt x="0" y="28"/>
                    </a:lnTo>
                    <a:lnTo>
                      <a:pt x="0" y="12"/>
                    </a:lnTo>
                    <a:lnTo>
                      <a:pt x="12" y="0"/>
                    </a:lnTo>
                    <a:close/>
                  </a:path>
                </a:pathLst>
              </a:custGeom>
              <a:grpFill/>
              <a:ln>
                <a:noFill/>
              </a:ln>
            </p:spPr>
            <p:txBody>
              <a:bodyPr vert="horz" wrap="square" lIns="91440" tIns="45720" rIns="91440" bIns="45720" numCol="1" anchor="t" anchorCtr="0" compatLnSpc="1"/>
              <a:lstStyle/>
              <a:p>
                <a:endParaRPr lang="zh-CN" altLang="en-US"/>
              </a:p>
            </p:txBody>
          </p:sp>
          <p:sp>
            <p:nvSpPr>
              <p:cNvPr id="1637" name="Freeform 280"/>
              <p:cNvSpPr/>
              <p:nvPr/>
            </p:nvSpPr>
            <p:spPr bwMode="auto">
              <a:xfrm>
                <a:off x="2489" y="3529"/>
                <a:ext cx="22" cy="52"/>
              </a:xfrm>
              <a:custGeom>
                <a:avLst/>
                <a:gdLst>
                  <a:gd name="T0" fmla="*/ 22 w 22"/>
                  <a:gd name="T1" fmla="*/ 0 h 52"/>
                  <a:gd name="T2" fmla="*/ 22 w 22"/>
                  <a:gd name="T3" fmla="*/ 26 h 52"/>
                  <a:gd name="T4" fmla="*/ 0 w 22"/>
                  <a:gd name="T5" fmla="*/ 52 h 52"/>
                  <a:gd name="T6" fmla="*/ 0 w 22"/>
                  <a:gd name="T7" fmla="*/ 24 h 52"/>
                  <a:gd name="T8" fmla="*/ 22 w 22"/>
                  <a:gd name="T9" fmla="*/ 0 h 52"/>
                </a:gdLst>
                <a:ahLst/>
                <a:cxnLst>
                  <a:cxn ang="0">
                    <a:pos x="T0" y="T1"/>
                  </a:cxn>
                  <a:cxn ang="0">
                    <a:pos x="T2" y="T3"/>
                  </a:cxn>
                  <a:cxn ang="0">
                    <a:pos x="T4" y="T5"/>
                  </a:cxn>
                  <a:cxn ang="0">
                    <a:pos x="T6" y="T7"/>
                  </a:cxn>
                  <a:cxn ang="0">
                    <a:pos x="T8" y="T9"/>
                  </a:cxn>
                </a:cxnLst>
                <a:rect l="0" t="0" r="r" b="b"/>
                <a:pathLst>
                  <a:path w="22" h="52">
                    <a:moveTo>
                      <a:pt x="22" y="0"/>
                    </a:moveTo>
                    <a:lnTo>
                      <a:pt x="22" y="26"/>
                    </a:lnTo>
                    <a:lnTo>
                      <a:pt x="0" y="52"/>
                    </a:lnTo>
                    <a:lnTo>
                      <a:pt x="0" y="24"/>
                    </a:lnTo>
                    <a:lnTo>
                      <a:pt x="22" y="0"/>
                    </a:lnTo>
                    <a:close/>
                  </a:path>
                </a:pathLst>
              </a:custGeom>
              <a:grpFill/>
              <a:ln>
                <a:noFill/>
              </a:ln>
            </p:spPr>
            <p:txBody>
              <a:bodyPr vert="horz" wrap="square" lIns="91440" tIns="45720" rIns="91440" bIns="45720" numCol="1" anchor="t" anchorCtr="0" compatLnSpc="1"/>
              <a:lstStyle/>
              <a:p>
                <a:endParaRPr lang="zh-CN" altLang="en-US"/>
              </a:p>
            </p:txBody>
          </p:sp>
          <p:sp>
            <p:nvSpPr>
              <p:cNvPr id="1638" name="Freeform 281"/>
              <p:cNvSpPr/>
              <p:nvPr/>
            </p:nvSpPr>
            <p:spPr bwMode="auto">
              <a:xfrm>
                <a:off x="2527" y="3419"/>
                <a:ext cx="86" cy="118"/>
              </a:xfrm>
              <a:custGeom>
                <a:avLst/>
                <a:gdLst>
                  <a:gd name="T0" fmla="*/ 86 w 86"/>
                  <a:gd name="T1" fmla="*/ 0 h 118"/>
                  <a:gd name="T2" fmla="*/ 86 w 86"/>
                  <a:gd name="T3" fmla="*/ 14 h 118"/>
                  <a:gd name="T4" fmla="*/ 0 w 86"/>
                  <a:gd name="T5" fmla="*/ 118 h 118"/>
                  <a:gd name="T6" fmla="*/ 0 w 86"/>
                  <a:gd name="T7" fmla="*/ 92 h 118"/>
                  <a:gd name="T8" fmla="*/ 86 w 86"/>
                  <a:gd name="T9" fmla="*/ 0 h 118"/>
                </a:gdLst>
                <a:ahLst/>
                <a:cxnLst>
                  <a:cxn ang="0">
                    <a:pos x="T0" y="T1"/>
                  </a:cxn>
                  <a:cxn ang="0">
                    <a:pos x="T2" y="T3"/>
                  </a:cxn>
                  <a:cxn ang="0">
                    <a:pos x="T4" y="T5"/>
                  </a:cxn>
                  <a:cxn ang="0">
                    <a:pos x="T6" y="T7"/>
                  </a:cxn>
                  <a:cxn ang="0">
                    <a:pos x="T8" y="T9"/>
                  </a:cxn>
                </a:cxnLst>
                <a:rect l="0" t="0" r="r" b="b"/>
                <a:pathLst>
                  <a:path w="86" h="118">
                    <a:moveTo>
                      <a:pt x="86" y="0"/>
                    </a:moveTo>
                    <a:lnTo>
                      <a:pt x="86" y="14"/>
                    </a:lnTo>
                    <a:lnTo>
                      <a:pt x="0" y="118"/>
                    </a:lnTo>
                    <a:lnTo>
                      <a:pt x="0" y="92"/>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1639" name="Freeform 282"/>
              <p:cNvSpPr/>
              <p:nvPr/>
            </p:nvSpPr>
            <p:spPr bwMode="auto">
              <a:xfrm>
                <a:off x="2561" y="3461"/>
                <a:ext cx="52" cy="78"/>
              </a:xfrm>
              <a:custGeom>
                <a:avLst/>
                <a:gdLst>
                  <a:gd name="T0" fmla="*/ 52 w 52"/>
                  <a:gd name="T1" fmla="*/ 0 h 78"/>
                  <a:gd name="T2" fmla="*/ 52 w 52"/>
                  <a:gd name="T3" fmla="*/ 14 h 78"/>
                  <a:gd name="T4" fmla="*/ 0 w 52"/>
                  <a:gd name="T5" fmla="*/ 78 h 78"/>
                  <a:gd name="T6" fmla="*/ 0 w 52"/>
                  <a:gd name="T7" fmla="*/ 58 h 78"/>
                  <a:gd name="T8" fmla="*/ 52 w 52"/>
                  <a:gd name="T9" fmla="*/ 0 h 78"/>
                </a:gdLst>
                <a:ahLst/>
                <a:cxnLst>
                  <a:cxn ang="0">
                    <a:pos x="T0" y="T1"/>
                  </a:cxn>
                  <a:cxn ang="0">
                    <a:pos x="T2" y="T3"/>
                  </a:cxn>
                  <a:cxn ang="0">
                    <a:pos x="T4" y="T5"/>
                  </a:cxn>
                  <a:cxn ang="0">
                    <a:pos x="T6" y="T7"/>
                  </a:cxn>
                  <a:cxn ang="0">
                    <a:pos x="T8" y="T9"/>
                  </a:cxn>
                </a:cxnLst>
                <a:rect l="0" t="0" r="r" b="b"/>
                <a:pathLst>
                  <a:path w="52" h="78">
                    <a:moveTo>
                      <a:pt x="52" y="0"/>
                    </a:moveTo>
                    <a:lnTo>
                      <a:pt x="52" y="14"/>
                    </a:lnTo>
                    <a:lnTo>
                      <a:pt x="0" y="78"/>
                    </a:lnTo>
                    <a:lnTo>
                      <a:pt x="0" y="58"/>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640" name="Rectangle 283"/>
              <p:cNvSpPr>
                <a:spLocks noChangeArrowheads="1"/>
              </p:cNvSpPr>
              <p:nvPr/>
            </p:nvSpPr>
            <p:spPr bwMode="auto">
              <a:xfrm>
                <a:off x="2563" y="2940"/>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1641" name="Rectangle 284"/>
              <p:cNvSpPr>
                <a:spLocks noChangeArrowheads="1"/>
              </p:cNvSpPr>
              <p:nvPr/>
            </p:nvSpPr>
            <p:spPr bwMode="auto">
              <a:xfrm>
                <a:off x="3511"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2" name="Rectangle 285"/>
              <p:cNvSpPr>
                <a:spLocks noChangeArrowheads="1"/>
              </p:cNvSpPr>
              <p:nvPr/>
            </p:nvSpPr>
            <p:spPr bwMode="auto">
              <a:xfrm>
                <a:off x="3613"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3" name="Rectangle 286"/>
              <p:cNvSpPr>
                <a:spLocks noChangeArrowheads="1"/>
              </p:cNvSpPr>
              <p:nvPr/>
            </p:nvSpPr>
            <p:spPr bwMode="auto">
              <a:xfrm>
                <a:off x="3713"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4" name="Rectangle 287"/>
              <p:cNvSpPr>
                <a:spLocks noChangeArrowheads="1"/>
              </p:cNvSpPr>
              <p:nvPr/>
            </p:nvSpPr>
            <p:spPr bwMode="auto">
              <a:xfrm>
                <a:off x="3815"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5" name="Rectangle 288"/>
              <p:cNvSpPr>
                <a:spLocks noChangeArrowheads="1"/>
              </p:cNvSpPr>
              <p:nvPr/>
            </p:nvSpPr>
            <p:spPr bwMode="auto">
              <a:xfrm>
                <a:off x="3918"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6" name="Rectangle 289"/>
              <p:cNvSpPr>
                <a:spLocks noChangeArrowheads="1"/>
              </p:cNvSpPr>
              <p:nvPr/>
            </p:nvSpPr>
            <p:spPr bwMode="auto">
              <a:xfrm>
                <a:off x="3511" y="-233"/>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7" name="Rectangle 290"/>
              <p:cNvSpPr>
                <a:spLocks noChangeArrowheads="1"/>
              </p:cNvSpPr>
              <p:nvPr/>
            </p:nvSpPr>
            <p:spPr bwMode="auto">
              <a:xfrm>
                <a:off x="3613" y="-233"/>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8" name="Rectangle 291"/>
              <p:cNvSpPr>
                <a:spLocks noChangeArrowheads="1"/>
              </p:cNvSpPr>
              <p:nvPr/>
            </p:nvSpPr>
            <p:spPr bwMode="auto">
              <a:xfrm>
                <a:off x="3713"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9" name="Rectangle 292"/>
              <p:cNvSpPr>
                <a:spLocks noChangeArrowheads="1"/>
              </p:cNvSpPr>
              <p:nvPr/>
            </p:nvSpPr>
            <p:spPr bwMode="auto">
              <a:xfrm>
                <a:off x="3815"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50" name="Rectangle 293"/>
              <p:cNvSpPr>
                <a:spLocks noChangeArrowheads="1"/>
              </p:cNvSpPr>
              <p:nvPr/>
            </p:nvSpPr>
            <p:spPr bwMode="auto">
              <a:xfrm>
                <a:off x="3511" y="-131"/>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51" name="Rectangle 294"/>
              <p:cNvSpPr>
                <a:spLocks noChangeArrowheads="1"/>
              </p:cNvSpPr>
              <p:nvPr/>
            </p:nvSpPr>
            <p:spPr bwMode="auto">
              <a:xfrm>
                <a:off x="3713" y="-131"/>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52" name="Rectangle 295"/>
              <p:cNvSpPr>
                <a:spLocks noChangeArrowheads="1"/>
              </p:cNvSpPr>
              <p:nvPr/>
            </p:nvSpPr>
            <p:spPr bwMode="auto">
              <a:xfrm>
                <a:off x="3815" y="-131"/>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53" name="Rectangle 296"/>
              <p:cNvSpPr>
                <a:spLocks noChangeArrowheads="1"/>
              </p:cNvSpPr>
              <p:nvPr/>
            </p:nvSpPr>
            <p:spPr bwMode="auto">
              <a:xfrm>
                <a:off x="3918" y="-131"/>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54" name="Rectangle 297"/>
              <p:cNvSpPr>
                <a:spLocks noChangeArrowheads="1"/>
              </p:cNvSpPr>
              <p:nvPr/>
            </p:nvSpPr>
            <p:spPr bwMode="auto">
              <a:xfrm>
                <a:off x="3511" y="-2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55" name="Rectangle 298"/>
              <p:cNvSpPr>
                <a:spLocks noChangeArrowheads="1"/>
              </p:cNvSpPr>
              <p:nvPr/>
            </p:nvSpPr>
            <p:spPr bwMode="auto">
              <a:xfrm>
                <a:off x="3613" y="-2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56" name="Rectangle 299"/>
              <p:cNvSpPr>
                <a:spLocks noChangeArrowheads="1"/>
              </p:cNvSpPr>
              <p:nvPr/>
            </p:nvSpPr>
            <p:spPr bwMode="auto">
              <a:xfrm>
                <a:off x="3713"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57" name="Rectangle 300"/>
              <p:cNvSpPr>
                <a:spLocks noChangeArrowheads="1"/>
              </p:cNvSpPr>
              <p:nvPr/>
            </p:nvSpPr>
            <p:spPr bwMode="auto">
              <a:xfrm>
                <a:off x="3815"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58" name="Rectangle 301"/>
              <p:cNvSpPr>
                <a:spLocks noChangeArrowheads="1"/>
              </p:cNvSpPr>
              <p:nvPr/>
            </p:nvSpPr>
            <p:spPr bwMode="auto">
              <a:xfrm>
                <a:off x="3918"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59" name="Rectangle 302"/>
              <p:cNvSpPr>
                <a:spLocks noChangeArrowheads="1"/>
              </p:cNvSpPr>
              <p:nvPr/>
            </p:nvSpPr>
            <p:spPr bwMode="auto">
              <a:xfrm>
                <a:off x="3511" y="74"/>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0" name="Rectangle 303"/>
              <p:cNvSpPr>
                <a:spLocks noChangeArrowheads="1"/>
              </p:cNvSpPr>
              <p:nvPr/>
            </p:nvSpPr>
            <p:spPr bwMode="auto">
              <a:xfrm>
                <a:off x="3613" y="74"/>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1" name="Rectangle 304"/>
              <p:cNvSpPr>
                <a:spLocks noChangeArrowheads="1"/>
              </p:cNvSpPr>
              <p:nvPr/>
            </p:nvSpPr>
            <p:spPr bwMode="auto">
              <a:xfrm>
                <a:off x="3713"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2" name="Rectangle 305"/>
              <p:cNvSpPr>
                <a:spLocks noChangeArrowheads="1"/>
              </p:cNvSpPr>
              <p:nvPr/>
            </p:nvSpPr>
            <p:spPr bwMode="auto">
              <a:xfrm>
                <a:off x="3815"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3" name="Rectangle 306"/>
              <p:cNvSpPr>
                <a:spLocks noChangeArrowheads="1"/>
              </p:cNvSpPr>
              <p:nvPr/>
            </p:nvSpPr>
            <p:spPr bwMode="auto">
              <a:xfrm>
                <a:off x="3918"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4" name="Rectangle 307"/>
              <p:cNvSpPr>
                <a:spLocks noChangeArrowheads="1"/>
              </p:cNvSpPr>
              <p:nvPr/>
            </p:nvSpPr>
            <p:spPr bwMode="auto">
              <a:xfrm>
                <a:off x="3511" y="176"/>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5" name="Rectangle 308"/>
              <p:cNvSpPr>
                <a:spLocks noChangeArrowheads="1"/>
              </p:cNvSpPr>
              <p:nvPr/>
            </p:nvSpPr>
            <p:spPr bwMode="auto">
              <a:xfrm>
                <a:off x="3613" y="176"/>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6" name="Rectangle 309"/>
              <p:cNvSpPr>
                <a:spLocks noChangeArrowheads="1"/>
              </p:cNvSpPr>
              <p:nvPr/>
            </p:nvSpPr>
            <p:spPr bwMode="auto">
              <a:xfrm>
                <a:off x="3713"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7" name="Rectangle 310"/>
              <p:cNvSpPr>
                <a:spLocks noChangeArrowheads="1"/>
              </p:cNvSpPr>
              <p:nvPr/>
            </p:nvSpPr>
            <p:spPr bwMode="auto">
              <a:xfrm>
                <a:off x="3918"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8" name="Rectangle 311"/>
              <p:cNvSpPr>
                <a:spLocks noChangeArrowheads="1"/>
              </p:cNvSpPr>
              <p:nvPr/>
            </p:nvSpPr>
            <p:spPr bwMode="auto">
              <a:xfrm>
                <a:off x="3511" y="27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9" name="Rectangle 312"/>
              <p:cNvSpPr>
                <a:spLocks noChangeArrowheads="1"/>
              </p:cNvSpPr>
              <p:nvPr/>
            </p:nvSpPr>
            <p:spPr bwMode="auto">
              <a:xfrm>
                <a:off x="3713"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0" name="Rectangle 313"/>
              <p:cNvSpPr>
                <a:spLocks noChangeArrowheads="1"/>
              </p:cNvSpPr>
              <p:nvPr/>
            </p:nvSpPr>
            <p:spPr bwMode="auto">
              <a:xfrm>
                <a:off x="3815"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1" name="Rectangle 314"/>
              <p:cNvSpPr>
                <a:spLocks noChangeArrowheads="1"/>
              </p:cNvSpPr>
              <p:nvPr/>
            </p:nvSpPr>
            <p:spPr bwMode="auto">
              <a:xfrm>
                <a:off x="3918"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2" name="Rectangle 315"/>
              <p:cNvSpPr>
                <a:spLocks noChangeArrowheads="1"/>
              </p:cNvSpPr>
              <p:nvPr/>
            </p:nvSpPr>
            <p:spPr bwMode="auto">
              <a:xfrm>
                <a:off x="3511" y="380"/>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3" name="Rectangle 316"/>
              <p:cNvSpPr>
                <a:spLocks noChangeArrowheads="1"/>
              </p:cNvSpPr>
              <p:nvPr/>
            </p:nvSpPr>
            <p:spPr bwMode="auto">
              <a:xfrm>
                <a:off x="3613" y="380"/>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4" name="Rectangle 317"/>
              <p:cNvSpPr>
                <a:spLocks noChangeArrowheads="1"/>
              </p:cNvSpPr>
              <p:nvPr/>
            </p:nvSpPr>
            <p:spPr bwMode="auto">
              <a:xfrm>
                <a:off x="3713"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5" name="Rectangle 318"/>
              <p:cNvSpPr>
                <a:spLocks noChangeArrowheads="1"/>
              </p:cNvSpPr>
              <p:nvPr/>
            </p:nvSpPr>
            <p:spPr bwMode="auto">
              <a:xfrm>
                <a:off x="3815"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6" name="Rectangle 319"/>
              <p:cNvSpPr>
                <a:spLocks noChangeArrowheads="1"/>
              </p:cNvSpPr>
              <p:nvPr/>
            </p:nvSpPr>
            <p:spPr bwMode="auto">
              <a:xfrm>
                <a:off x="3918"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7" name="Rectangle 320"/>
              <p:cNvSpPr>
                <a:spLocks noChangeArrowheads="1"/>
              </p:cNvSpPr>
              <p:nvPr/>
            </p:nvSpPr>
            <p:spPr bwMode="auto">
              <a:xfrm>
                <a:off x="3511" y="480"/>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78" name="Rectangle 321"/>
              <p:cNvSpPr>
                <a:spLocks noChangeArrowheads="1"/>
              </p:cNvSpPr>
              <p:nvPr/>
            </p:nvSpPr>
            <p:spPr bwMode="auto">
              <a:xfrm>
                <a:off x="3613" y="480"/>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79" name="Rectangle 322"/>
              <p:cNvSpPr>
                <a:spLocks noChangeArrowheads="1"/>
              </p:cNvSpPr>
              <p:nvPr/>
            </p:nvSpPr>
            <p:spPr bwMode="auto">
              <a:xfrm>
                <a:off x="3713"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80" name="Rectangle 323"/>
              <p:cNvSpPr>
                <a:spLocks noChangeArrowheads="1"/>
              </p:cNvSpPr>
              <p:nvPr/>
            </p:nvSpPr>
            <p:spPr bwMode="auto">
              <a:xfrm>
                <a:off x="3815"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81" name="Rectangle 324"/>
              <p:cNvSpPr>
                <a:spLocks noChangeArrowheads="1"/>
              </p:cNvSpPr>
              <p:nvPr/>
            </p:nvSpPr>
            <p:spPr bwMode="auto">
              <a:xfrm>
                <a:off x="3918"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82" name="Rectangle 325"/>
              <p:cNvSpPr>
                <a:spLocks noChangeArrowheads="1"/>
              </p:cNvSpPr>
              <p:nvPr/>
            </p:nvSpPr>
            <p:spPr bwMode="auto">
              <a:xfrm>
                <a:off x="3511" y="582"/>
                <a:ext cx="56" cy="59"/>
              </a:xfrm>
              <a:prstGeom prst="rect">
                <a:avLst/>
              </a:prstGeom>
              <a:grpFill/>
              <a:ln>
                <a:noFill/>
              </a:ln>
            </p:spPr>
            <p:txBody>
              <a:bodyPr vert="horz" wrap="square" lIns="91440" tIns="45720" rIns="91440" bIns="45720" numCol="1" anchor="t" anchorCtr="0" compatLnSpc="1"/>
              <a:lstStyle/>
              <a:p>
                <a:endParaRPr lang="zh-CN" altLang="en-US"/>
              </a:p>
            </p:txBody>
          </p:sp>
          <p:sp>
            <p:nvSpPr>
              <p:cNvPr id="1683" name="Rectangle 326"/>
              <p:cNvSpPr>
                <a:spLocks noChangeArrowheads="1"/>
              </p:cNvSpPr>
              <p:nvPr/>
            </p:nvSpPr>
            <p:spPr bwMode="auto">
              <a:xfrm>
                <a:off x="3613" y="582"/>
                <a:ext cx="56" cy="59"/>
              </a:xfrm>
              <a:prstGeom prst="rect">
                <a:avLst/>
              </a:prstGeom>
              <a:grpFill/>
              <a:ln>
                <a:noFill/>
              </a:ln>
            </p:spPr>
            <p:txBody>
              <a:bodyPr vert="horz" wrap="square" lIns="91440" tIns="45720" rIns="91440" bIns="45720" numCol="1" anchor="t" anchorCtr="0" compatLnSpc="1"/>
              <a:lstStyle/>
              <a:p>
                <a:endParaRPr lang="zh-CN" altLang="en-US"/>
              </a:p>
            </p:txBody>
          </p:sp>
          <p:sp>
            <p:nvSpPr>
              <p:cNvPr id="1684" name="Rectangle 327"/>
              <p:cNvSpPr>
                <a:spLocks noChangeArrowheads="1"/>
              </p:cNvSpPr>
              <p:nvPr/>
            </p:nvSpPr>
            <p:spPr bwMode="auto">
              <a:xfrm>
                <a:off x="3815"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685" name="Rectangle 328"/>
              <p:cNvSpPr>
                <a:spLocks noChangeArrowheads="1"/>
              </p:cNvSpPr>
              <p:nvPr/>
            </p:nvSpPr>
            <p:spPr bwMode="auto">
              <a:xfrm>
                <a:off x="3918"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686" name="Rectangle 329"/>
              <p:cNvSpPr>
                <a:spLocks noChangeArrowheads="1"/>
              </p:cNvSpPr>
              <p:nvPr/>
            </p:nvSpPr>
            <p:spPr bwMode="auto">
              <a:xfrm>
                <a:off x="3511" y="68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87" name="Rectangle 330"/>
              <p:cNvSpPr>
                <a:spLocks noChangeArrowheads="1"/>
              </p:cNvSpPr>
              <p:nvPr/>
            </p:nvSpPr>
            <p:spPr bwMode="auto">
              <a:xfrm>
                <a:off x="3613" y="68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88" name="Rectangle 331"/>
              <p:cNvSpPr>
                <a:spLocks noChangeArrowheads="1"/>
              </p:cNvSpPr>
              <p:nvPr/>
            </p:nvSpPr>
            <p:spPr bwMode="auto">
              <a:xfrm>
                <a:off x="3713"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89" name="Rectangle 332"/>
              <p:cNvSpPr>
                <a:spLocks noChangeArrowheads="1"/>
              </p:cNvSpPr>
              <p:nvPr/>
            </p:nvSpPr>
            <p:spPr bwMode="auto">
              <a:xfrm>
                <a:off x="3815"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90" name="Rectangle 333"/>
              <p:cNvSpPr>
                <a:spLocks noChangeArrowheads="1"/>
              </p:cNvSpPr>
              <p:nvPr/>
            </p:nvSpPr>
            <p:spPr bwMode="auto">
              <a:xfrm>
                <a:off x="3918"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91" name="Rectangle 334"/>
              <p:cNvSpPr>
                <a:spLocks noChangeArrowheads="1"/>
              </p:cNvSpPr>
              <p:nvPr/>
            </p:nvSpPr>
            <p:spPr bwMode="auto">
              <a:xfrm>
                <a:off x="3511" y="787"/>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92" name="Rectangle 335"/>
              <p:cNvSpPr>
                <a:spLocks noChangeArrowheads="1"/>
              </p:cNvSpPr>
              <p:nvPr/>
            </p:nvSpPr>
            <p:spPr bwMode="auto">
              <a:xfrm>
                <a:off x="3613" y="787"/>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93" name="Rectangle 336"/>
              <p:cNvSpPr>
                <a:spLocks noChangeArrowheads="1"/>
              </p:cNvSpPr>
              <p:nvPr/>
            </p:nvSpPr>
            <p:spPr bwMode="auto">
              <a:xfrm>
                <a:off x="3713" y="7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94" name="Rectangle 337"/>
              <p:cNvSpPr>
                <a:spLocks noChangeArrowheads="1"/>
              </p:cNvSpPr>
              <p:nvPr/>
            </p:nvSpPr>
            <p:spPr bwMode="auto">
              <a:xfrm>
                <a:off x="3815" y="7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95" name="Rectangle 338"/>
              <p:cNvSpPr>
                <a:spLocks noChangeArrowheads="1"/>
              </p:cNvSpPr>
              <p:nvPr/>
            </p:nvSpPr>
            <p:spPr bwMode="auto">
              <a:xfrm>
                <a:off x="3511" y="889"/>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96" name="Rectangle 339"/>
              <p:cNvSpPr>
                <a:spLocks noChangeArrowheads="1"/>
              </p:cNvSpPr>
              <p:nvPr/>
            </p:nvSpPr>
            <p:spPr bwMode="auto">
              <a:xfrm>
                <a:off x="3613" y="889"/>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97" name="Rectangle 340"/>
              <p:cNvSpPr>
                <a:spLocks noChangeArrowheads="1"/>
              </p:cNvSpPr>
              <p:nvPr/>
            </p:nvSpPr>
            <p:spPr bwMode="auto">
              <a:xfrm>
                <a:off x="3815" y="889"/>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98" name="Rectangle 341"/>
              <p:cNvSpPr>
                <a:spLocks noChangeArrowheads="1"/>
              </p:cNvSpPr>
              <p:nvPr/>
            </p:nvSpPr>
            <p:spPr bwMode="auto">
              <a:xfrm>
                <a:off x="3918" y="889"/>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99" name="Rectangle 342"/>
              <p:cNvSpPr>
                <a:spLocks noChangeArrowheads="1"/>
              </p:cNvSpPr>
              <p:nvPr/>
            </p:nvSpPr>
            <p:spPr bwMode="auto">
              <a:xfrm>
                <a:off x="3511" y="99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00" name="Rectangle 343"/>
              <p:cNvSpPr>
                <a:spLocks noChangeArrowheads="1"/>
              </p:cNvSpPr>
              <p:nvPr/>
            </p:nvSpPr>
            <p:spPr bwMode="auto">
              <a:xfrm>
                <a:off x="3713"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01" name="Rectangle 344"/>
              <p:cNvSpPr>
                <a:spLocks noChangeArrowheads="1"/>
              </p:cNvSpPr>
              <p:nvPr/>
            </p:nvSpPr>
            <p:spPr bwMode="auto">
              <a:xfrm>
                <a:off x="3815"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02" name="Rectangle 345"/>
              <p:cNvSpPr>
                <a:spLocks noChangeArrowheads="1"/>
              </p:cNvSpPr>
              <p:nvPr/>
            </p:nvSpPr>
            <p:spPr bwMode="auto">
              <a:xfrm>
                <a:off x="3918"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03" name="Rectangle 346"/>
              <p:cNvSpPr>
                <a:spLocks noChangeArrowheads="1"/>
              </p:cNvSpPr>
              <p:nvPr/>
            </p:nvSpPr>
            <p:spPr bwMode="auto">
              <a:xfrm>
                <a:off x="4018"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04" name="Rectangle 347"/>
              <p:cNvSpPr>
                <a:spLocks noChangeArrowheads="1"/>
              </p:cNvSpPr>
              <p:nvPr/>
            </p:nvSpPr>
            <p:spPr bwMode="auto">
              <a:xfrm>
                <a:off x="4120"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05" name="Rectangle 348"/>
              <p:cNvSpPr>
                <a:spLocks noChangeArrowheads="1"/>
              </p:cNvSpPr>
              <p:nvPr/>
            </p:nvSpPr>
            <p:spPr bwMode="auto">
              <a:xfrm>
                <a:off x="4222"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06" name="Rectangle 349"/>
              <p:cNvSpPr>
                <a:spLocks noChangeArrowheads="1"/>
              </p:cNvSpPr>
              <p:nvPr/>
            </p:nvSpPr>
            <p:spPr bwMode="auto">
              <a:xfrm>
                <a:off x="4324"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07" name="Rectangle 350"/>
              <p:cNvSpPr>
                <a:spLocks noChangeArrowheads="1"/>
              </p:cNvSpPr>
              <p:nvPr/>
            </p:nvSpPr>
            <p:spPr bwMode="auto">
              <a:xfrm>
                <a:off x="4426"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08" name="Rectangle 351"/>
              <p:cNvSpPr>
                <a:spLocks noChangeArrowheads="1"/>
              </p:cNvSpPr>
              <p:nvPr/>
            </p:nvSpPr>
            <p:spPr bwMode="auto">
              <a:xfrm>
                <a:off x="4426"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09" name="Rectangle 352"/>
              <p:cNvSpPr>
                <a:spLocks noChangeArrowheads="1"/>
              </p:cNvSpPr>
              <p:nvPr/>
            </p:nvSpPr>
            <p:spPr bwMode="auto">
              <a:xfrm>
                <a:off x="4018"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0" name="Rectangle 353"/>
              <p:cNvSpPr>
                <a:spLocks noChangeArrowheads="1"/>
              </p:cNvSpPr>
              <p:nvPr/>
            </p:nvSpPr>
            <p:spPr bwMode="auto">
              <a:xfrm>
                <a:off x="4120"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1" name="Rectangle 354"/>
              <p:cNvSpPr>
                <a:spLocks noChangeArrowheads="1"/>
              </p:cNvSpPr>
              <p:nvPr/>
            </p:nvSpPr>
            <p:spPr bwMode="auto">
              <a:xfrm>
                <a:off x="4222"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2" name="Rectangle 355"/>
              <p:cNvSpPr>
                <a:spLocks noChangeArrowheads="1"/>
              </p:cNvSpPr>
              <p:nvPr/>
            </p:nvSpPr>
            <p:spPr bwMode="auto">
              <a:xfrm>
                <a:off x="4324"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3" name="Rectangle 356"/>
              <p:cNvSpPr>
                <a:spLocks noChangeArrowheads="1"/>
              </p:cNvSpPr>
              <p:nvPr/>
            </p:nvSpPr>
            <p:spPr bwMode="auto">
              <a:xfrm>
                <a:off x="4426" y="-233"/>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4" name="Rectangle 357"/>
              <p:cNvSpPr>
                <a:spLocks noChangeArrowheads="1"/>
              </p:cNvSpPr>
              <p:nvPr/>
            </p:nvSpPr>
            <p:spPr bwMode="auto">
              <a:xfrm>
                <a:off x="4120" y="-131"/>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5" name="Rectangle 358"/>
              <p:cNvSpPr>
                <a:spLocks noChangeArrowheads="1"/>
              </p:cNvSpPr>
              <p:nvPr/>
            </p:nvSpPr>
            <p:spPr bwMode="auto">
              <a:xfrm>
                <a:off x="4222" y="-131"/>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6" name="Rectangle 359"/>
              <p:cNvSpPr>
                <a:spLocks noChangeArrowheads="1"/>
              </p:cNvSpPr>
              <p:nvPr/>
            </p:nvSpPr>
            <p:spPr bwMode="auto">
              <a:xfrm>
                <a:off x="4426" y="-131"/>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7" name="Rectangle 360"/>
              <p:cNvSpPr>
                <a:spLocks noChangeArrowheads="1"/>
              </p:cNvSpPr>
              <p:nvPr/>
            </p:nvSpPr>
            <p:spPr bwMode="auto">
              <a:xfrm>
                <a:off x="4018"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18" name="Rectangle 361"/>
              <p:cNvSpPr>
                <a:spLocks noChangeArrowheads="1"/>
              </p:cNvSpPr>
              <p:nvPr/>
            </p:nvSpPr>
            <p:spPr bwMode="auto">
              <a:xfrm>
                <a:off x="4120"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19" name="Rectangle 362"/>
              <p:cNvSpPr>
                <a:spLocks noChangeArrowheads="1"/>
              </p:cNvSpPr>
              <p:nvPr/>
            </p:nvSpPr>
            <p:spPr bwMode="auto">
              <a:xfrm>
                <a:off x="4222"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0" name="Rectangle 363"/>
              <p:cNvSpPr>
                <a:spLocks noChangeArrowheads="1"/>
              </p:cNvSpPr>
              <p:nvPr/>
            </p:nvSpPr>
            <p:spPr bwMode="auto">
              <a:xfrm>
                <a:off x="4324"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1" name="Rectangle 364"/>
              <p:cNvSpPr>
                <a:spLocks noChangeArrowheads="1"/>
              </p:cNvSpPr>
              <p:nvPr/>
            </p:nvSpPr>
            <p:spPr bwMode="auto">
              <a:xfrm>
                <a:off x="4426" y="-2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2" name="Rectangle 365"/>
              <p:cNvSpPr>
                <a:spLocks noChangeArrowheads="1"/>
              </p:cNvSpPr>
              <p:nvPr/>
            </p:nvSpPr>
            <p:spPr bwMode="auto">
              <a:xfrm>
                <a:off x="4018"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3" name="Rectangle 366"/>
              <p:cNvSpPr>
                <a:spLocks noChangeArrowheads="1"/>
              </p:cNvSpPr>
              <p:nvPr/>
            </p:nvSpPr>
            <p:spPr bwMode="auto">
              <a:xfrm>
                <a:off x="4222"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4" name="Rectangle 367"/>
              <p:cNvSpPr>
                <a:spLocks noChangeArrowheads="1"/>
              </p:cNvSpPr>
              <p:nvPr/>
            </p:nvSpPr>
            <p:spPr bwMode="auto">
              <a:xfrm>
                <a:off x="4324"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5" name="Rectangle 368"/>
              <p:cNvSpPr>
                <a:spLocks noChangeArrowheads="1"/>
              </p:cNvSpPr>
              <p:nvPr/>
            </p:nvSpPr>
            <p:spPr bwMode="auto">
              <a:xfrm>
                <a:off x="4018"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6" name="Rectangle 369"/>
              <p:cNvSpPr>
                <a:spLocks noChangeArrowheads="1"/>
              </p:cNvSpPr>
              <p:nvPr/>
            </p:nvSpPr>
            <p:spPr bwMode="auto">
              <a:xfrm>
                <a:off x="4120"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7" name="Rectangle 370"/>
              <p:cNvSpPr>
                <a:spLocks noChangeArrowheads="1"/>
              </p:cNvSpPr>
              <p:nvPr/>
            </p:nvSpPr>
            <p:spPr bwMode="auto">
              <a:xfrm>
                <a:off x="4222"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8" name="Rectangle 371"/>
              <p:cNvSpPr>
                <a:spLocks noChangeArrowheads="1"/>
              </p:cNvSpPr>
              <p:nvPr/>
            </p:nvSpPr>
            <p:spPr bwMode="auto">
              <a:xfrm>
                <a:off x="4324"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9" name="Rectangle 372"/>
              <p:cNvSpPr>
                <a:spLocks noChangeArrowheads="1"/>
              </p:cNvSpPr>
              <p:nvPr/>
            </p:nvSpPr>
            <p:spPr bwMode="auto">
              <a:xfrm>
                <a:off x="4426" y="176"/>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0" name="Rectangle 373"/>
              <p:cNvSpPr>
                <a:spLocks noChangeArrowheads="1"/>
              </p:cNvSpPr>
              <p:nvPr/>
            </p:nvSpPr>
            <p:spPr bwMode="auto">
              <a:xfrm>
                <a:off x="4018"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1" name="Rectangle 374"/>
              <p:cNvSpPr>
                <a:spLocks noChangeArrowheads="1"/>
              </p:cNvSpPr>
              <p:nvPr/>
            </p:nvSpPr>
            <p:spPr bwMode="auto">
              <a:xfrm>
                <a:off x="4120"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2" name="Rectangle 375"/>
              <p:cNvSpPr>
                <a:spLocks noChangeArrowheads="1"/>
              </p:cNvSpPr>
              <p:nvPr/>
            </p:nvSpPr>
            <p:spPr bwMode="auto">
              <a:xfrm>
                <a:off x="4222"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3" name="Rectangle 376"/>
              <p:cNvSpPr>
                <a:spLocks noChangeArrowheads="1"/>
              </p:cNvSpPr>
              <p:nvPr/>
            </p:nvSpPr>
            <p:spPr bwMode="auto">
              <a:xfrm>
                <a:off x="4426" y="27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4" name="Rectangle 377"/>
              <p:cNvSpPr>
                <a:spLocks noChangeArrowheads="1"/>
              </p:cNvSpPr>
              <p:nvPr/>
            </p:nvSpPr>
            <p:spPr bwMode="auto">
              <a:xfrm>
                <a:off x="4018"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5" name="Rectangle 378"/>
              <p:cNvSpPr>
                <a:spLocks noChangeArrowheads="1"/>
              </p:cNvSpPr>
              <p:nvPr/>
            </p:nvSpPr>
            <p:spPr bwMode="auto">
              <a:xfrm>
                <a:off x="4120"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6" name="Rectangle 379"/>
              <p:cNvSpPr>
                <a:spLocks noChangeArrowheads="1"/>
              </p:cNvSpPr>
              <p:nvPr/>
            </p:nvSpPr>
            <p:spPr bwMode="auto">
              <a:xfrm>
                <a:off x="4222"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7" name="Rectangle 380"/>
              <p:cNvSpPr>
                <a:spLocks noChangeArrowheads="1"/>
              </p:cNvSpPr>
              <p:nvPr/>
            </p:nvSpPr>
            <p:spPr bwMode="auto">
              <a:xfrm>
                <a:off x="4324"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8" name="Rectangle 381"/>
              <p:cNvSpPr>
                <a:spLocks noChangeArrowheads="1"/>
              </p:cNvSpPr>
              <p:nvPr/>
            </p:nvSpPr>
            <p:spPr bwMode="auto">
              <a:xfrm>
                <a:off x="4426" y="380"/>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9" name="Rectangle 382"/>
              <p:cNvSpPr>
                <a:spLocks noChangeArrowheads="1"/>
              </p:cNvSpPr>
              <p:nvPr/>
            </p:nvSpPr>
            <p:spPr bwMode="auto">
              <a:xfrm>
                <a:off x="4120"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40" name="Rectangle 383"/>
              <p:cNvSpPr>
                <a:spLocks noChangeArrowheads="1"/>
              </p:cNvSpPr>
              <p:nvPr/>
            </p:nvSpPr>
            <p:spPr bwMode="auto">
              <a:xfrm>
                <a:off x="4222"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41" name="Rectangle 384"/>
              <p:cNvSpPr>
                <a:spLocks noChangeArrowheads="1"/>
              </p:cNvSpPr>
              <p:nvPr/>
            </p:nvSpPr>
            <p:spPr bwMode="auto">
              <a:xfrm>
                <a:off x="4324"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42" name="Rectangle 385"/>
              <p:cNvSpPr>
                <a:spLocks noChangeArrowheads="1"/>
              </p:cNvSpPr>
              <p:nvPr/>
            </p:nvSpPr>
            <p:spPr bwMode="auto">
              <a:xfrm>
                <a:off x="4426" y="480"/>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43" name="Rectangle 386"/>
              <p:cNvSpPr>
                <a:spLocks noChangeArrowheads="1"/>
              </p:cNvSpPr>
              <p:nvPr/>
            </p:nvSpPr>
            <p:spPr bwMode="auto">
              <a:xfrm>
                <a:off x="4018"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744" name="Rectangle 387"/>
              <p:cNvSpPr>
                <a:spLocks noChangeArrowheads="1"/>
              </p:cNvSpPr>
              <p:nvPr/>
            </p:nvSpPr>
            <p:spPr bwMode="auto">
              <a:xfrm>
                <a:off x="4120"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745" name="Rectangle 388"/>
              <p:cNvSpPr>
                <a:spLocks noChangeArrowheads="1"/>
              </p:cNvSpPr>
              <p:nvPr/>
            </p:nvSpPr>
            <p:spPr bwMode="auto">
              <a:xfrm>
                <a:off x="4222"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746" name="Rectangle 389"/>
              <p:cNvSpPr>
                <a:spLocks noChangeArrowheads="1"/>
              </p:cNvSpPr>
              <p:nvPr/>
            </p:nvSpPr>
            <p:spPr bwMode="auto">
              <a:xfrm>
                <a:off x="4324"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747" name="Rectangle 390"/>
              <p:cNvSpPr>
                <a:spLocks noChangeArrowheads="1"/>
              </p:cNvSpPr>
              <p:nvPr/>
            </p:nvSpPr>
            <p:spPr bwMode="auto">
              <a:xfrm>
                <a:off x="4426" y="582"/>
                <a:ext cx="56" cy="59"/>
              </a:xfrm>
              <a:prstGeom prst="rect">
                <a:avLst/>
              </a:prstGeom>
              <a:grpFill/>
              <a:ln>
                <a:noFill/>
              </a:ln>
            </p:spPr>
            <p:txBody>
              <a:bodyPr vert="horz" wrap="square" lIns="91440" tIns="45720" rIns="91440" bIns="45720" numCol="1" anchor="t" anchorCtr="0" compatLnSpc="1"/>
              <a:lstStyle/>
              <a:p>
                <a:endParaRPr lang="zh-CN" altLang="en-US"/>
              </a:p>
            </p:txBody>
          </p:sp>
          <p:sp>
            <p:nvSpPr>
              <p:cNvPr id="1748" name="Rectangle 391"/>
              <p:cNvSpPr>
                <a:spLocks noChangeArrowheads="1"/>
              </p:cNvSpPr>
              <p:nvPr/>
            </p:nvSpPr>
            <p:spPr bwMode="auto">
              <a:xfrm>
                <a:off x="4018"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49" name="Rectangle 392"/>
              <p:cNvSpPr>
                <a:spLocks noChangeArrowheads="1"/>
              </p:cNvSpPr>
              <p:nvPr/>
            </p:nvSpPr>
            <p:spPr bwMode="auto">
              <a:xfrm>
                <a:off x="4120"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0" name="Rectangle 393"/>
              <p:cNvSpPr>
                <a:spLocks noChangeArrowheads="1"/>
              </p:cNvSpPr>
              <p:nvPr/>
            </p:nvSpPr>
            <p:spPr bwMode="auto">
              <a:xfrm>
                <a:off x="4324"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1" name="Rectangle 394"/>
              <p:cNvSpPr>
                <a:spLocks noChangeArrowheads="1"/>
              </p:cNvSpPr>
              <p:nvPr/>
            </p:nvSpPr>
            <p:spPr bwMode="auto">
              <a:xfrm>
                <a:off x="4426" y="68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2" name="Rectangle 395"/>
              <p:cNvSpPr>
                <a:spLocks noChangeArrowheads="1"/>
              </p:cNvSpPr>
              <p:nvPr/>
            </p:nvSpPr>
            <p:spPr bwMode="auto">
              <a:xfrm>
                <a:off x="4018" y="7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3" name="Rectangle 396"/>
              <p:cNvSpPr>
                <a:spLocks noChangeArrowheads="1"/>
              </p:cNvSpPr>
              <p:nvPr/>
            </p:nvSpPr>
            <p:spPr bwMode="auto">
              <a:xfrm>
                <a:off x="4222" y="7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4" name="Rectangle 397"/>
              <p:cNvSpPr>
                <a:spLocks noChangeArrowheads="1"/>
              </p:cNvSpPr>
              <p:nvPr/>
            </p:nvSpPr>
            <p:spPr bwMode="auto">
              <a:xfrm>
                <a:off x="4324" y="7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5" name="Rectangle 398"/>
              <p:cNvSpPr>
                <a:spLocks noChangeArrowheads="1"/>
              </p:cNvSpPr>
              <p:nvPr/>
            </p:nvSpPr>
            <p:spPr bwMode="auto">
              <a:xfrm>
                <a:off x="4426" y="787"/>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6" name="Rectangle 399"/>
              <p:cNvSpPr>
                <a:spLocks noChangeArrowheads="1"/>
              </p:cNvSpPr>
              <p:nvPr/>
            </p:nvSpPr>
            <p:spPr bwMode="auto">
              <a:xfrm>
                <a:off x="4018" y="889"/>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57" name="Rectangle 400"/>
              <p:cNvSpPr>
                <a:spLocks noChangeArrowheads="1"/>
              </p:cNvSpPr>
              <p:nvPr/>
            </p:nvSpPr>
            <p:spPr bwMode="auto">
              <a:xfrm>
                <a:off x="4120" y="889"/>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58" name="Rectangle 401"/>
              <p:cNvSpPr>
                <a:spLocks noChangeArrowheads="1"/>
              </p:cNvSpPr>
              <p:nvPr/>
            </p:nvSpPr>
            <p:spPr bwMode="auto">
              <a:xfrm>
                <a:off x="4324" y="889"/>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59" name="Rectangle 402"/>
              <p:cNvSpPr>
                <a:spLocks noChangeArrowheads="1"/>
              </p:cNvSpPr>
              <p:nvPr/>
            </p:nvSpPr>
            <p:spPr bwMode="auto">
              <a:xfrm>
                <a:off x="4426" y="889"/>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60" name="Rectangle 403"/>
              <p:cNvSpPr>
                <a:spLocks noChangeArrowheads="1"/>
              </p:cNvSpPr>
              <p:nvPr/>
            </p:nvSpPr>
            <p:spPr bwMode="auto">
              <a:xfrm>
                <a:off x="4018"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61" name="Rectangle 404"/>
              <p:cNvSpPr>
                <a:spLocks noChangeArrowheads="1"/>
              </p:cNvSpPr>
              <p:nvPr/>
            </p:nvSpPr>
            <p:spPr bwMode="auto">
              <a:xfrm>
                <a:off x="4120"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62" name="Rectangle 405"/>
              <p:cNvSpPr>
                <a:spLocks noChangeArrowheads="1"/>
              </p:cNvSpPr>
              <p:nvPr/>
            </p:nvSpPr>
            <p:spPr bwMode="auto">
              <a:xfrm>
                <a:off x="4222"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63" name="Rectangle 406"/>
              <p:cNvSpPr>
                <a:spLocks noChangeArrowheads="1"/>
              </p:cNvSpPr>
              <p:nvPr/>
            </p:nvSpPr>
            <p:spPr bwMode="auto">
              <a:xfrm>
                <a:off x="4426" y="99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64" name="Rectangle 407"/>
              <p:cNvSpPr>
                <a:spLocks noChangeArrowheads="1"/>
              </p:cNvSpPr>
              <p:nvPr/>
            </p:nvSpPr>
            <p:spPr bwMode="auto">
              <a:xfrm>
                <a:off x="3511" y="1087"/>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65" name="Rectangle 408"/>
              <p:cNvSpPr>
                <a:spLocks noChangeArrowheads="1"/>
              </p:cNvSpPr>
              <p:nvPr/>
            </p:nvSpPr>
            <p:spPr bwMode="auto">
              <a:xfrm>
                <a:off x="3613" y="1087"/>
                <a:ext cx="56" cy="58"/>
              </a:xfrm>
              <a:prstGeom prst="rect">
                <a:avLst/>
              </a:prstGeom>
              <a:grpFill/>
              <a:ln>
                <a:noFill/>
              </a:ln>
            </p:spPr>
            <p:txBody>
              <a:bodyPr vert="horz" wrap="square" lIns="91440" tIns="45720" rIns="91440" bIns="45720" numCol="1" anchor="t" anchorCtr="0" compatLnSpc="1"/>
              <a:lstStyle/>
              <a:p>
                <a:endParaRPr lang="zh-CN" altLang="en-US"/>
              </a:p>
            </p:txBody>
          </p:sp>
        </p:grpSp>
        <p:grpSp>
          <p:nvGrpSpPr>
            <p:cNvPr id="369" name="Group 610"/>
            <p:cNvGrpSpPr/>
            <p:nvPr/>
          </p:nvGrpSpPr>
          <p:grpSpPr bwMode="auto">
            <a:xfrm>
              <a:off x="-5969403" y="-3051174"/>
              <a:ext cx="1986032" cy="4760913"/>
              <a:chOff x="3511" y="-335"/>
              <a:chExt cx="1251" cy="2999"/>
            </a:xfrm>
            <a:grpFill/>
          </p:grpSpPr>
          <p:sp>
            <p:nvSpPr>
              <p:cNvPr id="1366" name="Rectangle 410"/>
              <p:cNvSpPr>
                <a:spLocks noChangeArrowheads="1"/>
              </p:cNvSpPr>
              <p:nvPr/>
            </p:nvSpPr>
            <p:spPr bwMode="auto">
              <a:xfrm>
                <a:off x="3713" y="10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367" name="Rectangle 411"/>
              <p:cNvSpPr>
                <a:spLocks noChangeArrowheads="1"/>
              </p:cNvSpPr>
              <p:nvPr/>
            </p:nvSpPr>
            <p:spPr bwMode="auto">
              <a:xfrm>
                <a:off x="3918" y="10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368" name="Rectangle 412"/>
              <p:cNvSpPr>
                <a:spLocks noChangeArrowheads="1"/>
              </p:cNvSpPr>
              <p:nvPr/>
            </p:nvSpPr>
            <p:spPr bwMode="auto">
              <a:xfrm>
                <a:off x="4018" y="10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369" name="Rectangle 413"/>
              <p:cNvSpPr>
                <a:spLocks noChangeArrowheads="1"/>
              </p:cNvSpPr>
              <p:nvPr/>
            </p:nvSpPr>
            <p:spPr bwMode="auto">
              <a:xfrm>
                <a:off x="4222" y="10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370" name="Rectangle 414"/>
              <p:cNvSpPr>
                <a:spLocks noChangeArrowheads="1"/>
              </p:cNvSpPr>
              <p:nvPr/>
            </p:nvSpPr>
            <p:spPr bwMode="auto">
              <a:xfrm>
                <a:off x="4324" y="10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371" name="Rectangle 415"/>
              <p:cNvSpPr>
                <a:spLocks noChangeArrowheads="1"/>
              </p:cNvSpPr>
              <p:nvPr/>
            </p:nvSpPr>
            <p:spPr bwMode="auto">
              <a:xfrm>
                <a:off x="4426" y="1087"/>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372" name="Rectangle 416"/>
              <p:cNvSpPr>
                <a:spLocks noChangeArrowheads="1"/>
              </p:cNvSpPr>
              <p:nvPr/>
            </p:nvSpPr>
            <p:spPr bwMode="auto">
              <a:xfrm>
                <a:off x="3613" y="1185"/>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3" name="Rectangle 417"/>
              <p:cNvSpPr>
                <a:spLocks noChangeArrowheads="1"/>
              </p:cNvSpPr>
              <p:nvPr/>
            </p:nvSpPr>
            <p:spPr bwMode="auto">
              <a:xfrm>
                <a:off x="3713"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4" name="Rectangle 418"/>
              <p:cNvSpPr>
                <a:spLocks noChangeArrowheads="1"/>
              </p:cNvSpPr>
              <p:nvPr/>
            </p:nvSpPr>
            <p:spPr bwMode="auto">
              <a:xfrm>
                <a:off x="3815"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5" name="Rectangle 419"/>
              <p:cNvSpPr>
                <a:spLocks noChangeArrowheads="1"/>
              </p:cNvSpPr>
              <p:nvPr/>
            </p:nvSpPr>
            <p:spPr bwMode="auto">
              <a:xfrm>
                <a:off x="4018"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6" name="Rectangle 420"/>
              <p:cNvSpPr>
                <a:spLocks noChangeArrowheads="1"/>
              </p:cNvSpPr>
              <p:nvPr/>
            </p:nvSpPr>
            <p:spPr bwMode="auto">
              <a:xfrm>
                <a:off x="4120"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7" name="Rectangle 421"/>
              <p:cNvSpPr>
                <a:spLocks noChangeArrowheads="1"/>
              </p:cNvSpPr>
              <p:nvPr/>
            </p:nvSpPr>
            <p:spPr bwMode="auto">
              <a:xfrm>
                <a:off x="4222"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8" name="Rectangle 422"/>
              <p:cNvSpPr>
                <a:spLocks noChangeArrowheads="1"/>
              </p:cNvSpPr>
              <p:nvPr/>
            </p:nvSpPr>
            <p:spPr bwMode="auto">
              <a:xfrm>
                <a:off x="4324"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9" name="Rectangle 423"/>
              <p:cNvSpPr>
                <a:spLocks noChangeArrowheads="1"/>
              </p:cNvSpPr>
              <p:nvPr/>
            </p:nvSpPr>
            <p:spPr bwMode="auto">
              <a:xfrm>
                <a:off x="4426" y="1185"/>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380" name="Rectangle 424"/>
              <p:cNvSpPr>
                <a:spLocks noChangeArrowheads="1"/>
              </p:cNvSpPr>
              <p:nvPr/>
            </p:nvSpPr>
            <p:spPr bwMode="auto">
              <a:xfrm>
                <a:off x="3511" y="1283"/>
                <a:ext cx="56"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1" name="Rectangle 425"/>
              <p:cNvSpPr>
                <a:spLocks noChangeArrowheads="1"/>
              </p:cNvSpPr>
              <p:nvPr/>
            </p:nvSpPr>
            <p:spPr bwMode="auto">
              <a:xfrm>
                <a:off x="3613" y="1283"/>
                <a:ext cx="56"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2" name="Rectangle 426"/>
              <p:cNvSpPr>
                <a:spLocks noChangeArrowheads="1"/>
              </p:cNvSpPr>
              <p:nvPr/>
            </p:nvSpPr>
            <p:spPr bwMode="auto">
              <a:xfrm>
                <a:off x="3815" y="1283"/>
                <a:ext cx="58"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3" name="Rectangle 427"/>
              <p:cNvSpPr>
                <a:spLocks noChangeArrowheads="1"/>
              </p:cNvSpPr>
              <p:nvPr/>
            </p:nvSpPr>
            <p:spPr bwMode="auto">
              <a:xfrm>
                <a:off x="3918" y="1283"/>
                <a:ext cx="58"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4" name="Rectangle 428"/>
              <p:cNvSpPr>
                <a:spLocks noChangeArrowheads="1"/>
              </p:cNvSpPr>
              <p:nvPr/>
            </p:nvSpPr>
            <p:spPr bwMode="auto">
              <a:xfrm>
                <a:off x="4018" y="1283"/>
                <a:ext cx="58"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5" name="Rectangle 429"/>
              <p:cNvSpPr>
                <a:spLocks noChangeArrowheads="1"/>
              </p:cNvSpPr>
              <p:nvPr/>
            </p:nvSpPr>
            <p:spPr bwMode="auto">
              <a:xfrm>
                <a:off x="4120" y="1283"/>
                <a:ext cx="58"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6" name="Rectangle 430"/>
              <p:cNvSpPr>
                <a:spLocks noChangeArrowheads="1"/>
              </p:cNvSpPr>
              <p:nvPr/>
            </p:nvSpPr>
            <p:spPr bwMode="auto">
              <a:xfrm>
                <a:off x="4324" y="1283"/>
                <a:ext cx="58"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7" name="Rectangle 431"/>
              <p:cNvSpPr>
                <a:spLocks noChangeArrowheads="1"/>
              </p:cNvSpPr>
              <p:nvPr/>
            </p:nvSpPr>
            <p:spPr bwMode="auto">
              <a:xfrm>
                <a:off x="4426" y="1283"/>
                <a:ext cx="56"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8" name="Rectangle 432"/>
              <p:cNvSpPr>
                <a:spLocks noChangeArrowheads="1"/>
              </p:cNvSpPr>
              <p:nvPr/>
            </p:nvSpPr>
            <p:spPr bwMode="auto">
              <a:xfrm>
                <a:off x="3511" y="1380"/>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389" name="Rectangle 433"/>
              <p:cNvSpPr>
                <a:spLocks noChangeArrowheads="1"/>
              </p:cNvSpPr>
              <p:nvPr/>
            </p:nvSpPr>
            <p:spPr bwMode="auto">
              <a:xfrm>
                <a:off x="3713" y="1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0" name="Rectangle 434"/>
              <p:cNvSpPr>
                <a:spLocks noChangeArrowheads="1"/>
              </p:cNvSpPr>
              <p:nvPr/>
            </p:nvSpPr>
            <p:spPr bwMode="auto">
              <a:xfrm>
                <a:off x="3815" y="1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1" name="Rectangle 435"/>
              <p:cNvSpPr>
                <a:spLocks noChangeArrowheads="1"/>
              </p:cNvSpPr>
              <p:nvPr/>
            </p:nvSpPr>
            <p:spPr bwMode="auto">
              <a:xfrm>
                <a:off x="3918" y="1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2" name="Rectangle 436"/>
              <p:cNvSpPr>
                <a:spLocks noChangeArrowheads="1"/>
              </p:cNvSpPr>
              <p:nvPr/>
            </p:nvSpPr>
            <p:spPr bwMode="auto">
              <a:xfrm>
                <a:off x="4120" y="1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3" name="Rectangle 437"/>
              <p:cNvSpPr>
                <a:spLocks noChangeArrowheads="1"/>
              </p:cNvSpPr>
              <p:nvPr/>
            </p:nvSpPr>
            <p:spPr bwMode="auto">
              <a:xfrm>
                <a:off x="4222" y="1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4" name="Rectangle 438"/>
              <p:cNvSpPr>
                <a:spLocks noChangeArrowheads="1"/>
              </p:cNvSpPr>
              <p:nvPr/>
            </p:nvSpPr>
            <p:spPr bwMode="auto">
              <a:xfrm>
                <a:off x="3613" y="147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5" name="Rectangle 439"/>
              <p:cNvSpPr>
                <a:spLocks noChangeArrowheads="1"/>
              </p:cNvSpPr>
              <p:nvPr/>
            </p:nvSpPr>
            <p:spPr bwMode="auto">
              <a:xfrm>
                <a:off x="3713" y="14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6" name="Rectangle 440"/>
              <p:cNvSpPr>
                <a:spLocks noChangeArrowheads="1"/>
              </p:cNvSpPr>
              <p:nvPr/>
            </p:nvSpPr>
            <p:spPr bwMode="auto">
              <a:xfrm>
                <a:off x="3918" y="14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7" name="Rectangle 441"/>
              <p:cNvSpPr>
                <a:spLocks noChangeArrowheads="1"/>
              </p:cNvSpPr>
              <p:nvPr/>
            </p:nvSpPr>
            <p:spPr bwMode="auto">
              <a:xfrm>
                <a:off x="4018" y="14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8" name="Rectangle 442"/>
              <p:cNvSpPr>
                <a:spLocks noChangeArrowheads="1"/>
              </p:cNvSpPr>
              <p:nvPr/>
            </p:nvSpPr>
            <p:spPr bwMode="auto">
              <a:xfrm>
                <a:off x="4222" y="14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9" name="Rectangle 443"/>
              <p:cNvSpPr>
                <a:spLocks noChangeArrowheads="1"/>
              </p:cNvSpPr>
              <p:nvPr/>
            </p:nvSpPr>
            <p:spPr bwMode="auto">
              <a:xfrm>
                <a:off x="4324" y="14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00" name="Rectangle 444"/>
              <p:cNvSpPr>
                <a:spLocks noChangeArrowheads="1"/>
              </p:cNvSpPr>
              <p:nvPr/>
            </p:nvSpPr>
            <p:spPr bwMode="auto">
              <a:xfrm>
                <a:off x="4426" y="147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01" name="Rectangle 445"/>
              <p:cNvSpPr>
                <a:spLocks noChangeArrowheads="1"/>
              </p:cNvSpPr>
              <p:nvPr/>
            </p:nvSpPr>
            <p:spPr bwMode="auto">
              <a:xfrm>
                <a:off x="3511" y="1574"/>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02" name="Rectangle 446"/>
              <p:cNvSpPr>
                <a:spLocks noChangeArrowheads="1"/>
              </p:cNvSpPr>
              <p:nvPr/>
            </p:nvSpPr>
            <p:spPr bwMode="auto">
              <a:xfrm>
                <a:off x="3613" y="1574"/>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03" name="Rectangle 447"/>
              <p:cNvSpPr>
                <a:spLocks noChangeArrowheads="1"/>
              </p:cNvSpPr>
              <p:nvPr/>
            </p:nvSpPr>
            <p:spPr bwMode="auto">
              <a:xfrm>
                <a:off x="3815" y="1574"/>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04" name="Rectangle 448"/>
              <p:cNvSpPr>
                <a:spLocks noChangeArrowheads="1"/>
              </p:cNvSpPr>
              <p:nvPr/>
            </p:nvSpPr>
            <p:spPr bwMode="auto">
              <a:xfrm>
                <a:off x="4018" y="1574"/>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05" name="Rectangle 449"/>
              <p:cNvSpPr>
                <a:spLocks noChangeArrowheads="1"/>
              </p:cNvSpPr>
              <p:nvPr/>
            </p:nvSpPr>
            <p:spPr bwMode="auto">
              <a:xfrm>
                <a:off x="4120" y="1574"/>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06" name="Rectangle 450"/>
              <p:cNvSpPr>
                <a:spLocks noChangeArrowheads="1"/>
              </p:cNvSpPr>
              <p:nvPr/>
            </p:nvSpPr>
            <p:spPr bwMode="auto">
              <a:xfrm>
                <a:off x="4324" y="1574"/>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07" name="Rectangle 451"/>
              <p:cNvSpPr>
                <a:spLocks noChangeArrowheads="1"/>
              </p:cNvSpPr>
              <p:nvPr/>
            </p:nvSpPr>
            <p:spPr bwMode="auto">
              <a:xfrm>
                <a:off x="3511" y="1672"/>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08" name="Rectangle 452"/>
              <p:cNvSpPr>
                <a:spLocks noChangeArrowheads="1"/>
              </p:cNvSpPr>
              <p:nvPr/>
            </p:nvSpPr>
            <p:spPr bwMode="auto">
              <a:xfrm>
                <a:off x="3713" y="1672"/>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09" name="Rectangle 453"/>
              <p:cNvSpPr>
                <a:spLocks noChangeArrowheads="1"/>
              </p:cNvSpPr>
              <p:nvPr/>
            </p:nvSpPr>
            <p:spPr bwMode="auto">
              <a:xfrm>
                <a:off x="3918" y="1672"/>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10" name="Rectangle 454"/>
              <p:cNvSpPr>
                <a:spLocks noChangeArrowheads="1"/>
              </p:cNvSpPr>
              <p:nvPr/>
            </p:nvSpPr>
            <p:spPr bwMode="auto">
              <a:xfrm>
                <a:off x="4018" y="1672"/>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11" name="Rectangle 455"/>
              <p:cNvSpPr>
                <a:spLocks noChangeArrowheads="1"/>
              </p:cNvSpPr>
              <p:nvPr/>
            </p:nvSpPr>
            <p:spPr bwMode="auto">
              <a:xfrm>
                <a:off x="4222" y="1672"/>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12" name="Rectangle 456"/>
              <p:cNvSpPr>
                <a:spLocks noChangeArrowheads="1"/>
              </p:cNvSpPr>
              <p:nvPr/>
            </p:nvSpPr>
            <p:spPr bwMode="auto">
              <a:xfrm>
                <a:off x="4426" y="1672"/>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13" name="Rectangle 457"/>
              <p:cNvSpPr>
                <a:spLocks noChangeArrowheads="1"/>
              </p:cNvSpPr>
              <p:nvPr/>
            </p:nvSpPr>
            <p:spPr bwMode="auto">
              <a:xfrm>
                <a:off x="3613" y="1768"/>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14" name="Rectangle 458"/>
              <p:cNvSpPr>
                <a:spLocks noChangeArrowheads="1"/>
              </p:cNvSpPr>
              <p:nvPr/>
            </p:nvSpPr>
            <p:spPr bwMode="auto">
              <a:xfrm>
                <a:off x="3815" y="1768"/>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15" name="Rectangle 459"/>
              <p:cNvSpPr>
                <a:spLocks noChangeArrowheads="1"/>
              </p:cNvSpPr>
              <p:nvPr/>
            </p:nvSpPr>
            <p:spPr bwMode="auto">
              <a:xfrm>
                <a:off x="3918" y="1768"/>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16" name="Rectangle 460"/>
              <p:cNvSpPr>
                <a:spLocks noChangeArrowheads="1"/>
              </p:cNvSpPr>
              <p:nvPr/>
            </p:nvSpPr>
            <p:spPr bwMode="auto">
              <a:xfrm>
                <a:off x="4120" y="1768"/>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17" name="Rectangle 461"/>
              <p:cNvSpPr>
                <a:spLocks noChangeArrowheads="1"/>
              </p:cNvSpPr>
              <p:nvPr/>
            </p:nvSpPr>
            <p:spPr bwMode="auto">
              <a:xfrm>
                <a:off x="4324" y="1768"/>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18" name="Rectangle 462"/>
              <p:cNvSpPr>
                <a:spLocks noChangeArrowheads="1"/>
              </p:cNvSpPr>
              <p:nvPr/>
            </p:nvSpPr>
            <p:spPr bwMode="auto">
              <a:xfrm>
                <a:off x="4426" y="1768"/>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19" name="Rectangle 463"/>
              <p:cNvSpPr>
                <a:spLocks noChangeArrowheads="1"/>
              </p:cNvSpPr>
              <p:nvPr/>
            </p:nvSpPr>
            <p:spPr bwMode="auto">
              <a:xfrm>
                <a:off x="3511" y="1866"/>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20" name="Rectangle 464"/>
              <p:cNvSpPr>
                <a:spLocks noChangeArrowheads="1"/>
              </p:cNvSpPr>
              <p:nvPr/>
            </p:nvSpPr>
            <p:spPr bwMode="auto">
              <a:xfrm>
                <a:off x="3613" y="1866"/>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21" name="Rectangle 465"/>
              <p:cNvSpPr>
                <a:spLocks noChangeArrowheads="1"/>
              </p:cNvSpPr>
              <p:nvPr/>
            </p:nvSpPr>
            <p:spPr bwMode="auto">
              <a:xfrm>
                <a:off x="3815" y="186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22" name="Rectangle 466"/>
              <p:cNvSpPr>
                <a:spLocks noChangeArrowheads="1"/>
              </p:cNvSpPr>
              <p:nvPr/>
            </p:nvSpPr>
            <p:spPr bwMode="auto">
              <a:xfrm>
                <a:off x="4018" y="186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23" name="Rectangle 467"/>
              <p:cNvSpPr>
                <a:spLocks noChangeArrowheads="1"/>
              </p:cNvSpPr>
              <p:nvPr/>
            </p:nvSpPr>
            <p:spPr bwMode="auto">
              <a:xfrm>
                <a:off x="4120" y="186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24" name="Rectangle 468"/>
              <p:cNvSpPr>
                <a:spLocks noChangeArrowheads="1"/>
              </p:cNvSpPr>
              <p:nvPr/>
            </p:nvSpPr>
            <p:spPr bwMode="auto">
              <a:xfrm>
                <a:off x="4324" y="186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25" name="Rectangle 469"/>
              <p:cNvSpPr>
                <a:spLocks noChangeArrowheads="1"/>
              </p:cNvSpPr>
              <p:nvPr/>
            </p:nvSpPr>
            <p:spPr bwMode="auto">
              <a:xfrm>
                <a:off x="3713" y="196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426" name="Rectangle 470"/>
              <p:cNvSpPr>
                <a:spLocks noChangeArrowheads="1"/>
              </p:cNvSpPr>
              <p:nvPr/>
            </p:nvSpPr>
            <p:spPr bwMode="auto">
              <a:xfrm>
                <a:off x="3918" y="196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427" name="Rectangle 471"/>
              <p:cNvSpPr>
                <a:spLocks noChangeArrowheads="1"/>
              </p:cNvSpPr>
              <p:nvPr/>
            </p:nvSpPr>
            <p:spPr bwMode="auto">
              <a:xfrm>
                <a:off x="4018" y="196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428" name="Rectangle 472"/>
              <p:cNvSpPr>
                <a:spLocks noChangeArrowheads="1"/>
              </p:cNvSpPr>
              <p:nvPr/>
            </p:nvSpPr>
            <p:spPr bwMode="auto">
              <a:xfrm>
                <a:off x="4222" y="196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429" name="Rectangle 473"/>
              <p:cNvSpPr>
                <a:spLocks noChangeArrowheads="1"/>
              </p:cNvSpPr>
              <p:nvPr/>
            </p:nvSpPr>
            <p:spPr bwMode="auto">
              <a:xfrm>
                <a:off x="4426" y="1962"/>
                <a:ext cx="56" cy="59"/>
              </a:xfrm>
              <a:prstGeom prst="rect">
                <a:avLst/>
              </a:prstGeom>
              <a:grpFill/>
              <a:ln>
                <a:noFill/>
              </a:ln>
            </p:spPr>
            <p:txBody>
              <a:bodyPr vert="horz" wrap="square" lIns="91440" tIns="45720" rIns="91440" bIns="45720" numCol="1" anchor="t" anchorCtr="0" compatLnSpc="1"/>
              <a:lstStyle/>
              <a:p>
                <a:endParaRPr lang="zh-CN" altLang="en-US"/>
              </a:p>
            </p:txBody>
          </p:sp>
          <p:sp>
            <p:nvSpPr>
              <p:cNvPr id="1430" name="Rectangle 474"/>
              <p:cNvSpPr>
                <a:spLocks noChangeArrowheads="1"/>
              </p:cNvSpPr>
              <p:nvPr/>
            </p:nvSpPr>
            <p:spPr bwMode="auto">
              <a:xfrm>
                <a:off x="3713" y="206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1" name="Rectangle 475"/>
              <p:cNvSpPr>
                <a:spLocks noChangeArrowheads="1"/>
              </p:cNvSpPr>
              <p:nvPr/>
            </p:nvSpPr>
            <p:spPr bwMode="auto">
              <a:xfrm>
                <a:off x="3918" y="206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2" name="Rectangle 476"/>
              <p:cNvSpPr>
                <a:spLocks noChangeArrowheads="1"/>
              </p:cNvSpPr>
              <p:nvPr/>
            </p:nvSpPr>
            <p:spPr bwMode="auto">
              <a:xfrm>
                <a:off x="4222" y="206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3" name="Rectangle 477"/>
              <p:cNvSpPr>
                <a:spLocks noChangeArrowheads="1"/>
              </p:cNvSpPr>
              <p:nvPr/>
            </p:nvSpPr>
            <p:spPr bwMode="auto">
              <a:xfrm>
                <a:off x="3815" y="216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4" name="Rectangle 478"/>
              <p:cNvSpPr>
                <a:spLocks noChangeArrowheads="1"/>
              </p:cNvSpPr>
              <p:nvPr/>
            </p:nvSpPr>
            <p:spPr bwMode="auto">
              <a:xfrm>
                <a:off x="3613" y="216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5" name="Rectangle 479"/>
              <p:cNvSpPr>
                <a:spLocks noChangeArrowheads="1"/>
              </p:cNvSpPr>
              <p:nvPr/>
            </p:nvSpPr>
            <p:spPr bwMode="auto">
              <a:xfrm>
                <a:off x="3613" y="240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6" name="Rectangle 480"/>
              <p:cNvSpPr>
                <a:spLocks noChangeArrowheads="1"/>
              </p:cNvSpPr>
              <p:nvPr/>
            </p:nvSpPr>
            <p:spPr bwMode="auto">
              <a:xfrm>
                <a:off x="3511" y="227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37" name="Rectangle 481"/>
              <p:cNvSpPr>
                <a:spLocks noChangeArrowheads="1"/>
              </p:cNvSpPr>
              <p:nvPr/>
            </p:nvSpPr>
            <p:spPr bwMode="auto">
              <a:xfrm>
                <a:off x="4426" y="227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38" name="Rectangle 482"/>
              <p:cNvSpPr>
                <a:spLocks noChangeArrowheads="1"/>
              </p:cNvSpPr>
              <p:nvPr/>
            </p:nvSpPr>
            <p:spPr bwMode="auto">
              <a:xfrm>
                <a:off x="4020" y="216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9" name="Rectangle 483"/>
              <p:cNvSpPr>
                <a:spLocks noChangeArrowheads="1"/>
              </p:cNvSpPr>
              <p:nvPr/>
            </p:nvSpPr>
            <p:spPr bwMode="auto">
              <a:xfrm>
                <a:off x="3918" y="227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40" name="Rectangle 484"/>
              <p:cNvSpPr>
                <a:spLocks noChangeArrowheads="1"/>
              </p:cNvSpPr>
              <p:nvPr/>
            </p:nvSpPr>
            <p:spPr bwMode="auto">
              <a:xfrm>
                <a:off x="4122" y="227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41" name="Rectangle 485"/>
              <p:cNvSpPr>
                <a:spLocks noChangeArrowheads="1"/>
              </p:cNvSpPr>
              <p:nvPr/>
            </p:nvSpPr>
            <p:spPr bwMode="auto">
              <a:xfrm>
                <a:off x="4020" y="248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42" name="Rectangle 486"/>
              <p:cNvSpPr>
                <a:spLocks noChangeArrowheads="1"/>
              </p:cNvSpPr>
              <p:nvPr/>
            </p:nvSpPr>
            <p:spPr bwMode="auto">
              <a:xfrm>
                <a:off x="4120" y="2605"/>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443" name="Rectangle 487"/>
              <p:cNvSpPr>
                <a:spLocks noChangeArrowheads="1"/>
              </p:cNvSpPr>
              <p:nvPr/>
            </p:nvSpPr>
            <p:spPr bwMode="auto">
              <a:xfrm>
                <a:off x="4324" y="216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44" name="Rectangle 488"/>
              <p:cNvSpPr>
                <a:spLocks noChangeArrowheads="1"/>
              </p:cNvSpPr>
              <p:nvPr/>
            </p:nvSpPr>
            <p:spPr bwMode="auto">
              <a:xfrm>
                <a:off x="4426"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45" name="Rectangle 489"/>
              <p:cNvSpPr>
                <a:spLocks noChangeArrowheads="1"/>
              </p:cNvSpPr>
              <p:nvPr/>
            </p:nvSpPr>
            <p:spPr bwMode="auto">
              <a:xfrm>
                <a:off x="4426"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46" name="Freeform 490"/>
              <p:cNvSpPr/>
              <p:nvPr/>
            </p:nvSpPr>
            <p:spPr bwMode="auto">
              <a:xfrm>
                <a:off x="4516" y="-335"/>
                <a:ext cx="246" cy="559"/>
              </a:xfrm>
              <a:custGeom>
                <a:avLst/>
                <a:gdLst>
                  <a:gd name="T0" fmla="*/ 0 w 246"/>
                  <a:gd name="T1" fmla="*/ 0 h 559"/>
                  <a:gd name="T2" fmla="*/ 0 w 246"/>
                  <a:gd name="T3" fmla="*/ 0 h 559"/>
                  <a:gd name="T4" fmla="*/ 0 w 246"/>
                  <a:gd name="T5" fmla="*/ 50 h 559"/>
                  <a:gd name="T6" fmla="*/ 246 w 246"/>
                  <a:gd name="T7" fmla="*/ 559 h 559"/>
                  <a:gd name="T8" fmla="*/ 246 w 246"/>
                  <a:gd name="T9" fmla="*/ 533 h 559"/>
                  <a:gd name="T10" fmla="*/ 0 w 246"/>
                  <a:gd name="T11" fmla="*/ 0 h 559"/>
                </a:gdLst>
                <a:ahLst/>
                <a:cxnLst>
                  <a:cxn ang="0">
                    <a:pos x="T0" y="T1"/>
                  </a:cxn>
                  <a:cxn ang="0">
                    <a:pos x="T2" y="T3"/>
                  </a:cxn>
                  <a:cxn ang="0">
                    <a:pos x="T4" y="T5"/>
                  </a:cxn>
                  <a:cxn ang="0">
                    <a:pos x="T6" y="T7"/>
                  </a:cxn>
                  <a:cxn ang="0">
                    <a:pos x="T8" y="T9"/>
                  </a:cxn>
                  <a:cxn ang="0">
                    <a:pos x="T10" y="T11"/>
                  </a:cxn>
                </a:cxnLst>
                <a:rect l="0" t="0" r="r" b="b"/>
                <a:pathLst>
                  <a:path w="246" h="559">
                    <a:moveTo>
                      <a:pt x="0" y="0"/>
                    </a:moveTo>
                    <a:lnTo>
                      <a:pt x="0" y="0"/>
                    </a:lnTo>
                    <a:lnTo>
                      <a:pt x="0" y="50"/>
                    </a:lnTo>
                    <a:lnTo>
                      <a:pt x="246" y="559"/>
                    </a:lnTo>
                    <a:lnTo>
                      <a:pt x="246" y="53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47" name="Freeform 491"/>
              <p:cNvSpPr/>
              <p:nvPr/>
            </p:nvSpPr>
            <p:spPr bwMode="auto">
              <a:xfrm>
                <a:off x="4516" y="-335"/>
                <a:ext cx="246" cy="559"/>
              </a:xfrm>
              <a:custGeom>
                <a:avLst/>
                <a:gdLst>
                  <a:gd name="T0" fmla="*/ 0 w 246"/>
                  <a:gd name="T1" fmla="*/ 0 h 559"/>
                  <a:gd name="T2" fmla="*/ 0 w 246"/>
                  <a:gd name="T3" fmla="*/ 0 h 559"/>
                  <a:gd name="T4" fmla="*/ 0 w 246"/>
                  <a:gd name="T5" fmla="*/ 50 h 559"/>
                  <a:gd name="T6" fmla="*/ 246 w 246"/>
                  <a:gd name="T7" fmla="*/ 559 h 559"/>
                  <a:gd name="T8" fmla="*/ 246 w 246"/>
                  <a:gd name="T9" fmla="*/ 533 h 559"/>
                  <a:gd name="T10" fmla="*/ 0 w 246"/>
                  <a:gd name="T11" fmla="*/ 0 h 559"/>
                </a:gdLst>
                <a:ahLst/>
                <a:cxnLst>
                  <a:cxn ang="0">
                    <a:pos x="T0" y="T1"/>
                  </a:cxn>
                  <a:cxn ang="0">
                    <a:pos x="T2" y="T3"/>
                  </a:cxn>
                  <a:cxn ang="0">
                    <a:pos x="T4" y="T5"/>
                  </a:cxn>
                  <a:cxn ang="0">
                    <a:pos x="T6" y="T7"/>
                  </a:cxn>
                  <a:cxn ang="0">
                    <a:pos x="T8" y="T9"/>
                  </a:cxn>
                  <a:cxn ang="0">
                    <a:pos x="T10" y="T11"/>
                  </a:cxn>
                </a:cxnLst>
                <a:rect l="0" t="0" r="r" b="b"/>
                <a:pathLst>
                  <a:path w="246" h="559">
                    <a:moveTo>
                      <a:pt x="0" y="0"/>
                    </a:moveTo>
                    <a:lnTo>
                      <a:pt x="0" y="0"/>
                    </a:lnTo>
                    <a:lnTo>
                      <a:pt x="0" y="50"/>
                    </a:lnTo>
                    <a:lnTo>
                      <a:pt x="246" y="559"/>
                    </a:lnTo>
                    <a:lnTo>
                      <a:pt x="246" y="533"/>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48" name="Freeform 492"/>
              <p:cNvSpPr/>
              <p:nvPr/>
            </p:nvSpPr>
            <p:spPr bwMode="auto">
              <a:xfrm>
                <a:off x="4516" y="-245"/>
                <a:ext cx="88" cy="219"/>
              </a:xfrm>
              <a:custGeom>
                <a:avLst/>
                <a:gdLst>
                  <a:gd name="T0" fmla="*/ 0 w 88"/>
                  <a:gd name="T1" fmla="*/ 0 h 219"/>
                  <a:gd name="T2" fmla="*/ 0 w 88"/>
                  <a:gd name="T3" fmla="*/ 0 h 219"/>
                  <a:gd name="T4" fmla="*/ 0 w 88"/>
                  <a:gd name="T5" fmla="*/ 50 h 219"/>
                  <a:gd name="T6" fmla="*/ 88 w 88"/>
                  <a:gd name="T7" fmla="*/ 219 h 219"/>
                  <a:gd name="T8" fmla="*/ 88 w 88"/>
                  <a:gd name="T9" fmla="*/ 178 h 219"/>
                  <a:gd name="T10" fmla="*/ 0 w 88"/>
                  <a:gd name="T11" fmla="*/ 0 h 219"/>
                </a:gdLst>
                <a:ahLst/>
                <a:cxnLst>
                  <a:cxn ang="0">
                    <a:pos x="T0" y="T1"/>
                  </a:cxn>
                  <a:cxn ang="0">
                    <a:pos x="T2" y="T3"/>
                  </a:cxn>
                  <a:cxn ang="0">
                    <a:pos x="T4" y="T5"/>
                  </a:cxn>
                  <a:cxn ang="0">
                    <a:pos x="T6" y="T7"/>
                  </a:cxn>
                  <a:cxn ang="0">
                    <a:pos x="T8" y="T9"/>
                  </a:cxn>
                  <a:cxn ang="0">
                    <a:pos x="T10" y="T11"/>
                  </a:cxn>
                </a:cxnLst>
                <a:rect l="0" t="0" r="r" b="b"/>
                <a:pathLst>
                  <a:path w="88" h="219">
                    <a:moveTo>
                      <a:pt x="0" y="0"/>
                    </a:moveTo>
                    <a:lnTo>
                      <a:pt x="0" y="0"/>
                    </a:lnTo>
                    <a:lnTo>
                      <a:pt x="0" y="50"/>
                    </a:lnTo>
                    <a:lnTo>
                      <a:pt x="88" y="219"/>
                    </a:lnTo>
                    <a:lnTo>
                      <a:pt x="88" y="17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49" name="Freeform 493"/>
              <p:cNvSpPr/>
              <p:nvPr/>
            </p:nvSpPr>
            <p:spPr bwMode="auto">
              <a:xfrm>
                <a:off x="4516" y="-245"/>
                <a:ext cx="88" cy="219"/>
              </a:xfrm>
              <a:custGeom>
                <a:avLst/>
                <a:gdLst>
                  <a:gd name="T0" fmla="*/ 0 w 88"/>
                  <a:gd name="T1" fmla="*/ 0 h 219"/>
                  <a:gd name="T2" fmla="*/ 0 w 88"/>
                  <a:gd name="T3" fmla="*/ 0 h 219"/>
                  <a:gd name="T4" fmla="*/ 0 w 88"/>
                  <a:gd name="T5" fmla="*/ 50 h 219"/>
                  <a:gd name="T6" fmla="*/ 88 w 88"/>
                  <a:gd name="T7" fmla="*/ 219 h 219"/>
                  <a:gd name="T8" fmla="*/ 88 w 88"/>
                  <a:gd name="T9" fmla="*/ 178 h 219"/>
                  <a:gd name="T10" fmla="*/ 0 w 88"/>
                  <a:gd name="T11" fmla="*/ 0 h 219"/>
                </a:gdLst>
                <a:ahLst/>
                <a:cxnLst>
                  <a:cxn ang="0">
                    <a:pos x="T0" y="T1"/>
                  </a:cxn>
                  <a:cxn ang="0">
                    <a:pos x="T2" y="T3"/>
                  </a:cxn>
                  <a:cxn ang="0">
                    <a:pos x="T4" y="T5"/>
                  </a:cxn>
                  <a:cxn ang="0">
                    <a:pos x="T6" y="T7"/>
                  </a:cxn>
                  <a:cxn ang="0">
                    <a:pos x="T8" y="T9"/>
                  </a:cxn>
                  <a:cxn ang="0">
                    <a:pos x="T10" y="T11"/>
                  </a:cxn>
                </a:cxnLst>
                <a:rect l="0" t="0" r="r" b="b"/>
                <a:pathLst>
                  <a:path w="88" h="219">
                    <a:moveTo>
                      <a:pt x="0" y="0"/>
                    </a:moveTo>
                    <a:lnTo>
                      <a:pt x="0" y="0"/>
                    </a:lnTo>
                    <a:lnTo>
                      <a:pt x="0" y="50"/>
                    </a:lnTo>
                    <a:lnTo>
                      <a:pt x="88" y="219"/>
                    </a:lnTo>
                    <a:lnTo>
                      <a:pt x="88" y="17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50" name="Freeform 494"/>
              <p:cNvSpPr/>
              <p:nvPr/>
            </p:nvSpPr>
            <p:spPr bwMode="auto">
              <a:xfrm>
                <a:off x="4628" y="-18"/>
                <a:ext cx="78" cy="190"/>
              </a:xfrm>
              <a:custGeom>
                <a:avLst/>
                <a:gdLst>
                  <a:gd name="T0" fmla="*/ 0 w 78"/>
                  <a:gd name="T1" fmla="*/ 0 h 190"/>
                  <a:gd name="T2" fmla="*/ 0 w 78"/>
                  <a:gd name="T3" fmla="*/ 0 h 190"/>
                  <a:gd name="T4" fmla="*/ 0 w 78"/>
                  <a:gd name="T5" fmla="*/ 38 h 190"/>
                  <a:gd name="T6" fmla="*/ 78 w 78"/>
                  <a:gd name="T7" fmla="*/ 190 h 190"/>
                  <a:gd name="T8" fmla="*/ 78 w 78"/>
                  <a:gd name="T9" fmla="*/ 190 h 190"/>
                  <a:gd name="T10" fmla="*/ 78 w 78"/>
                  <a:gd name="T11" fmla="*/ 158 h 190"/>
                  <a:gd name="T12" fmla="*/ 0 w 78"/>
                  <a:gd name="T13" fmla="*/ 0 h 190"/>
                </a:gdLst>
                <a:ahLst/>
                <a:cxnLst>
                  <a:cxn ang="0">
                    <a:pos x="T0" y="T1"/>
                  </a:cxn>
                  <a:cxn ang="0">
                    <a:pos x="T2" y="T3"/>
                  </a:cxn>
                  <a:cxn ang="0">
                    <a:pos x="T4" y="T5"/>
                  </a:cxn>
                  <a:cxn ang="0">
                    <a:pos x="T6" y="T7"/>
                  </a:cxn>
                  <a:cxn ang="0">
                    <a:pos x="T8" y="T9"/>
                  </a:cxn>
                  <a:cxn ang="0">
                    <a:pos x="T10" y="T11"/>
                  </a:cxn>
                  <a:cxn ang="0">
                    <a:pos x="T12" y="T13"/>
                  </a:cxn>
                </a:cxnLst>
                <a:rect l="0" t="0" r="r" b="b"/>
                <a:pathLst>
                  <a:path w="78" h="190">
                    <a:moveTo>
                      <a:pt x="0" y="0"/>
                    </a:moveTo>
                    <a:lnTo>
                      <a:pt x="0" y="0"/>
                    </a:lnTo>
                    <a:lnTo>
                      <a:pt x="0" y="38"/>
                    </a:lnTo>
                    <a:lnTo>
                      <a:pt x="78" y="190"/>
                    </a:lnTo>
                    <a:lnTo>
                      <a:pt x="78" y="190"/>
                    </a:lnTo>
                    <a:lnTo>
                      <a:pt x="78" y="15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51" name="Freeform 495"/>
              <p:cNvSpPr/>
              <p:nvPr/>
            </p:nvSpPr>
            <p:spPr bwMode="auto">
              <a:xfrm>
                <a:off x="4628" y="-18"/>
                <a:ext cx="78" cy="190"/>
              </a:xfrm>
              <a:custGeom>
                <a:avLst/>
                <a:gdLst>
                  <a:gd name="T0" fmla="*/ 0 w 78"/>
                  <a:gd name="T1" fmla="*/ 0 h 190"/>
                  <a:gd name="T2" fmla="*/ 0 w 78"/>
                  <a:gd name="T3" fmla="*/ 0 h 190"/>
                  <a:gd name="T4" fmla="*/ 0 w 78"/>
                  <a:gd name="T5" fmla="*/ 38 h 190"/>
                  <a:gd name="T6" fmla="*/ 78 w 78"/>
                  <a:gd name="T7" fmla="*/ 190 h 190"/>
                  <a:gd name="T8" fmla="*/ 78 w 78"/>
                  <a:gd name="T9" fmla="*/ 190 h 190"/>
                  <a:gd name="T10" fmla="*/ 78 w 78"/>
                  <a:gd name="T11" fmla="*/ 158 h 190"/>
                  <a:gd name="T12" fmla="*/ 0 w 78"/>
                  <a:gd name="T13" fmla="*/ 0 h 190"/>
                </a:gdLst>
                <a:ahLst/>
                <a:cxnLst>
                  <a:cxn ang="0">
                    <a:pos x="T0" y="T1"/>
                  </a:cxn>
                  <a:cxn ang="0">
                    <a:pos x="T2" y="T3"/>
                  </a:cxn>
                  <a:cxn ang="0">
                    <a:pos x="T4" y="T5"/>
                  </a:cxn>
                  <a:cxn ang="0">
                    <a:pos x="T6" y="T7"/>
                  </a:cxn>
                  <a:cxn ang="0">
                    <a:pos x="T8" y="T9"/>
                  </a:cxn>
                  <a:cxn ang="0">
                    <a:pos x="T10" y="T11"/>
                  </a:cxn>
                  <a:cxn ang="0">
                    <a:pos x="T12" y="T13"/>
                  </a:cxn>
                </a:cxnLst>
                <a:rect l="0" t="0" r="r" b="b"/>
                <a:pathLst>
                  <a:path w="78" h="190">
                    <a:moveTo>
                      <a:pt x="0" y="0"/>
                    </a:moveTo>
                    <a:lnTo>
                      <a:pt x="0" y="0"/>
                    </a:lnTo>
                    <a:lnTo>
                      <a:pt x="0" y="38"/>
                    </a:lnTo>
                    <a:lnTo>
                      <a:pt x="78" y="190"/>
                    </a:lnTo>
                    <a:lnTo>
                      <a:pt x="78" y="190"/>
                    </a:lnTo>
                    <a:lnTo>
                      <a:pt x="78" y="15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52" name="Freeform 496"/>
              <p:cNvSpPr/>
              <p:nvPr/>
            </p:nvSpPr>
            <p:spPr bwMode="auto">
              <a:xfrm>
                <a:off x="4730" y="190"/>
                <a:ext cx="32" cy="88"/>
              </a:xfrm>
              <a:custGeom>
                <a:avLst/>
                <a:gdLst>
                  <a:gd name="T0" fmla="*/ 0 w 32"/>
                  <a:gd name="T1" fmla="*/ 0 h 88"/>
                  <a:gd name="T2" fmla="*/ 0 w 32"/>
                  <a:gd name="T3" fmla="*/ 28 h 88"/>
                  <a:gd name="T4" fmla="*/ 32 w 32"/>
                  <a:gd name="T5" fmla="*/ 88 h 88"/>
                  <a:gd name="T6" fmla="*/ 32 w 32"/>
                  <a:gd name="T7" fmla="*/ 64 h 88"/>
                  <a:gd name="T8" fmla="*/ 0 w 32"/>
                  <a:gd name="T9" fmla="*/ 0 h 88"/>
                </a:gdLst>
                <a:ahLst/>
                <a:cxnLst>
                  <a:cxn ang="0">
                    <a:pos x="T0" y="T1"/>
                  </a:cxn>
                  <a:cxn ang="0">
                    <a:pos x="T2" y="T3"/>
                  </a:cxn>
                  <a:cxn ang="0">
                    <a:pos x="T4" y="T5"/>
                  </a:cxn>
                  <a:cxn ang="0">
                    <a:pos x="T6" y="T7"/>
                  </a:cxn>
                  <a:cxn ang="0">
                    <a:pos x="T8" y="T9"/>
                  </a:cxn>
                </a:cxnLst>
                <a:rect l="0" t="0" r="r" b="b"/>
                <a:pathLst>
                  <a:path w="32" h="88">
                    <a:moveTo>
                      <a:pt x="0" y="0"/>
                    </a:moveTo>
                    <a:lnTo>
                      <a:pt x="0" y="28"/>
                    </a:lnTo>
                    <a:lnTo>
                      <a:pt x="32" y="88"/>
                    </a:lnTo>
                    <a:lnTo>
                      <a:pt x="32" y="6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53" name="Freeform 497"/>
              <p:cNvSpPr/>
              <p:nvPr/>
            </p:nvSpPr>
            <p:spPr bwMode="auto">
              <a:xfrm>
                <a:off x="4730" y="190"/>
                <a:ext cx="32" cy="88"/>
              </a:xfrm>
              <a:custGeom>
                <a:avLst/>
                <a:gdLst>
                  <a:gd name="T0" fmla="*/ 0 w 32"/>
                  <a:gd name="T1" fmla="*/ 0 h 88"/>
                  <a:gd name="T2" fmla="*/ 0 w 32"/>
                  <a:gd name="T3" fmla="*/ 28 h 88"/>
                  <a:gd name="T4" fmla="*/ 32 w 32"/>
                  <a:gd name="T5" fmla="*/ 88 h 88"/>
                  <a:gd name="T6" fmla="*/ 32 w 32"/>
                  <a:gd name="T7" fmla="*/ 64 h 88"/>
                  <a:gd name="T8" fmla="*/ 0 w 32"/>
                  <a:gd name="T9" fmla="*/ 0 h 88"/>
                </a:gdLst>
                <a:ahLst/>
                <a:cxnLst>
                  <a:cxn ang="0">
                    <a:pos x="T0" y="T1"/>
                  </a:cxn>
                  <a:cxn ang="0">
                    <a:pos x="T2" y="T3"/>
                  </a:cxn>
                  <a:cxn ang="0">
                    <a:pos x="T4" y="T5"/>
                  </a:cxn>
                  <a:cxn ang="0">
                    <a:pos x="T6" y="T7"/>
                  </a:cxn>
                  <a:cxn ang="0">
                    <a:pos x="T8" y="T9"/>
                  </a:cxn>
                </a:cxnLst>
                <a:rect l="0" t="0" r="r" b="b"/>
                <a:pathLst>
                  <a:path w="32" h="88">
                    <a:moveTo>
                      <a:pt x="0" y="0"/>
                    </a:moveTo>
                    <a:lnTo>
                      <a:pt x="0" y="28"/>
                    </a:lnTo>
                    <a:lnTo>
                      <a:pt x="32" y="88"/>
                    </a:lnTo>
                    <a:lnTo>
                      <a:pt x="32" y="6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54" name="Freeform 498"/>
              <p:cNvSpPr/>
              <p:nvPr/>
            </p:nvSpPr>
            <p:spPr bwMode="auto">
              <a:xfrm>
                <a:off x="4516" y="-155"/>
                <a:ext cx="246" cy="489"/>
              </a:xfrm>
              <a:custGeom>
                <a:avLst/>
                <a:gdLst>
                  <a:gd name="T0" fmla="*/ 0 w 246"/>
                  <a:gd name="T1" fmla="*/ 0 h 489"/>
                  <a:gd name="T2" fmla="*/ 0 w 246"/>
                  <a:gd name="T3" fmla="*/ 0 h 489"/>
                  <a:gd name="T4" fmla="*/ 0 w 246"/>
                  <a:gd name="T5" fmla="*/ 50 h 489"/>
                  <a:gd name="T6" fmla="*/ 246 w 246"/>
                  <a:gd name="T7" fmla="*/ 489 h 489"/>
                  <a:gd name="T8" fmla="*/ 246 w 246"/>
                  <a:gd name="T9" fmla="*/ 489 h 489"/>
                  <a:gd name="T10" fmla="*/ 246 w 246"/>
                  <a:gd name="T11" fmla="*/ 463 h 489"/>
                  <a:gd name="T12" fmla="*/ 0 w 246"/>
                  <a:gd name="T13" fmla="*/ 0 h 489"/>
                </a:gdLst>
                <a:ahLst/>
                <a:cxnLst>
                  <a:cxn ang="0">
                    <a:pos x="T0" y="T1"/>
                  </a:cxn>
                  <a:cxn ang="0">
                    <a:pos x="T2" y="T3"/>
                  </a:cxn>
                  <a:cxn ang="0">
                    <a:pos x="T4" y="T5"/>
                  </a:cxn>
                  <a:cxn ang="0">
                    <a:pos x="T6" y="T7"/>
                  </a:cxn>
                  <a:cxn ang="0">
                    <a:pos x="T8" y="T9"/>
                  </a:cxn>
                  <a:cxn ang="0">
                    <a:pos x="T10" y="T11"/>
                  </a:cxn>
                  <a:cxn ang="0">
                    <a:pos x="T12" y="T13"/>
                  </a:cxn>
                </a:cxnLst>
                <a:rect l="0" t="0" r="r" b="b"/>
                <a:pathLst>
                  <a:path w="246" h="489">
                    <a:moveTo>
                      <a:pt x="0" y="0"/>
                    </a:moveTo>
                    <a:lnTo>
                      <a:pt x="0" y="0"/>
                    </a:lnTo>
                    <a:lnTo>
                      <a:pt x="0" y="50"/>
                    </a:lnTo>
                    <a:lnTo>
                      <a:pt x="246" y="489"/>
                    </a:lnTo>
                    <a:lnTo>
                      <a:pt x="246" y="489"/>
                    </a:lnTo>
                    <a:lnTo>
                      <a:pt x="246" y="46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55" name="Freeform 499"/>
              <p:cNvSpPr/>
              <p:nvPr/>
            </p:nvSpPr>
            <p:spPr bwMode="auto">
              <a:xfrm>
                <a:off x="4516" y="-155"/>
                <a:ext cx="246" cy="489"/>
              </a:xfrm>
              <a:custGeom>
                <a:avLst/>
                <a:gdLst>
                  <a:gd name="T0" fmla="*/ 0 w 246"/>
                  <a:gd name="T1" fmla="*/ 0 h 489"/>
                  <a:gd name="T2" fmla="*/ 0 w 246"/>
                  <a:gd name="T3" fmla="*/ 0 h 489"/>
                  <a:gd name="T4" fmla="*/ 0 w 246"/>
                  <a:gd name="T5" fmla="*/ 50 h 489"/>
                  <a:gd name="T6" fmla="*/ 246 w 246"/>
                  <a:gd name="T7" fmla="*/ 489 h 489"/>
                  <a:gd name="T8" fmla="*/ 246 w 246"/>
                  <a:gd name="T9" fmla="*/ 489 h 489"/>
                  <a:gd name="T10" fmla="*/ 246 w 246"/>
                  <a:gd name="T11" fmla="*/ 463 h 489"/>
                  <a:gd name="T12" fmla="*/ 0 w 246"/>
                  <a:gd name="T13" fmla="*/ 0 h 489"/>
                </a:gdLst>
                <a:ahLst/>
                <a:cxnLst>
                  <a:cxn ang="0">
                    <a:pos x="T0" y="T1"/>
                  </a:cxn>
                  <a:cxn ang="0">
                    <a:pos x="T2" y="T3"/>
                  </a:cxn>
                  <a:cxn ang="0">
                    <a:pos x="T4" y="T5"/>
                  </a:cxn>
                  <a:cxn ang="0">
                    <a:pos x="T6" y="T7"/>
                  </a:cxn>
                  <a:cxn ang="0">
                    <a:pos x="T8" y="T9"/>
                  </a:cxn>
                  <a:cxn ang="0">
                    <a:pos x="T10" y="T11"/>
                  </a:cxn>
                  <a:cxn ang="0">
                    <a:pos x="T12" y="T13"/>
                  </a:cxn>
                </a:cxnLst>
                <a:rect l="0" t="0" r="r" b="b"/>
                <a:pathLst>
                  <a:path w="246" h="489">
                    <a:moveTo>
                      <a:pt x="0" y="0"/>
                    </a:moveTo>
                    <a:lnTo>
                      <a:pt x="0" y="0"/>
                    </a:lnTo>
                    <a:lnTo>
                      <a:pt x="0" y="50"/>
                    </a:lnTo>
                    <a:lnTo>
                      <a:pt x="246" y="489"/>
                    </a:lnTo>
                    <a:lnTo>
                      <a:pt x="246" y="489"/>
                    </a:lnTo>
                    <a:lnTo>
                      <a:pt x="246" y="463"/>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56" name="Freeform 500"/>
              <p:cNvSpPr/>
              <p:nvPr/>
            </p:nvSpPr>
            <p:spPr bwMode="auto">
              <a:xfrm>
                <a:off x="4516" y="-65"/>
                <a:ext cx="28" cy="95"/>
              </a:xfrm>
              <a:custGeom>
                <a:avLst/>
                <a:gdLst>
                  <a:gd name="T0" fmla="*/ 0 w 28"/>
                  <a:gd name="T1" fmla="*/ 0 h 95"/>
                  <a:gd name="T2" fmla="*/ 0 w 28"/>
                  <a:gd name="T3" fmla="*/ 0 h 95"/>
                  <a:gd name="T4" fmla="*/ 0 w 28"/>
                  <a:gd name="T5" fmla="*/ 51 h 95"/>
                  <a:gd name="T6" fmla="*/ 28 w 28"/>
                  <a:gd name="T7" fmla="*/ 95 h 95"/>
                  <a:gd name="T8" fmla="*/ 28 w 28"/>
                  <a:gd name="T9" fmla="*/ 49 h 95"/>
                  <a:gd name="T10" fmla="*/ 0 w 28"/>
                  <a:gd name="T11" fmla="*/ 0 h 95"/>
                </a:gdLst>
                <a:ahLst/>
                <a:cxnLst>
                  <a:cxn ang="0">
                    <a:pos x="T0" y="T1"/>
                  </a:cxn>
                  <a:cxn ang="0">
                    <a:pos x="T2" y="T3"/>
                  </a:cxn>
                  <a:cxn ang="0">
                    <a:pos x="T4" y="T5"/>
                  </a:cxn>
                  <a:cxn ang="0">
                    <a:pos x="T6" y="T7"/>
                  </a:cxn>
                  <a:cxn ang="0">
                    <a:pos x="T8" y="T9"/>
                  </a:cxn>
                  <a:cxn ang="0">
                    <a:pos x="T10" y="T11"/>
                  </a:cxn>
                </a:cxnLst>
                <a:rect l="0" t="0" r="r" b="b"/>
                <a:pathLst>
                  <a:path w="28" h="95">
                    <a:moveTo>
                      <a:pt x="0" y="0"/>
                    </a:moveTo>
                    <a:lnTo>
                      <a:pt x="0" y="0"/>
                    </a:lnTo>
                    <a:lnTo>
                      <a:pt x="0" y="51"/>
                    </a:lnTo>
                    <a:lnTo>
                      <a:pt x="28" y="95"/>
                    </a:lnTo>
                    <a:lnTo>
                      <a:pt x="28" y="49"/>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57" name="Freeform 501"/>
              <p:cNvSpPr/>
              <p:nvPr/>
            </p:nvSpPr>
            <p:spPr bwMode="auto">
              <a:xfrm>
                <a:off x="4516" y="-65"/>
                <a:ext cx="28" cy="95"/>
              </a:xfrm>
              <a:custGeom>
                <a:avLst/>
                <a:gdLst>
                  <a:gd name="T0" fmla="*/ 0 w 28"/>
                  <a:gd name="T1" fmla="*/ 0 h 95"/>
                  <a:gd name="T2" fmla="*/ 0 w 28"/>
                  <a:gd name="T3" fmla="*/ 0 h 95"/>
                  <a:gd name="T4" fmla="*/ 0 w 28"/>
                  <a:gd name="T5" fmla="*/ 51 h 95"/>
                  <a:gd name="T6" fmla="*/ 28 w 28"/>
                  <a:gd name="T7" fmla="*/ 95 h 95"/>
                  <a:gd name="T8" fmla="*/ 28 w 28"/>
                  <a:gd name="T9" fmla="*/ 49 h 95"/>
                  <a:gd name="T10" fmla="*/ 0 w 28"/>
                  <a:gd name="T11" fmla="*/ 0 h 95"/>
                </a:gdLst>
                <a:ahLst/>
                <a:cxnLst>
                  <a:cxn ang="0">
                    <a:pos x="T0" y="T1"/>
                  </a:cxn>
                  <a:cxn ang="0">
                    <a:pos x="T2" y="T3"/>
                  </a:cxn>
                  <a:cxn ang="0">
                    <a:pos x="T4" y="T5"/>
                  </a:cxn>
                  <a:cxn ang="0">
                    <a:pos x="T6" y="T7"/>
                  </a:cxn>
                  <a:cxn ang="0">
                    <a:pos x="T8" y="T9"/>
                  </a:cxn>
                  <a:cxn ang="0">
                    <a:pos x="T10" y="T11"/>
                  </a:cxn>
                </a:cxnLst>
                <a:rect l="0" t="0" r="r" b="b"/>
                <a:pathLst>
                  <a:path w="28" h="95">
                    <a:moveTo>
                      <a:pt x="0" y="0"/>
                    </a:moveTo>
                    <a:lnTo>
                      <a:pt x="0" y="0"/>
                    </a:lnTo>
                    <a:lnTo>
                      <a:pt x="0" y="51"/>
                    </a:lnTo>
                    <a:lnTo>
                      <a:pt x="28" y="95"/>
                    </a:lnTo>
                    <a:lnTo>
                      <a:pt x="28" y="49"/>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58" name="Freeform 502"/>
              <p:cNvSpPr/>
              <p:nvPr/>
            </p:nvSpPr>
            <p:spPr bwMode="auto">
              <a:xfrm>
                <a:off x="4568" y="26"/>
                <a:ext cx="54" cy="136"/>
              </a:xfrm>
              <a:custGeom>
                <a:avLst/>
                <a:gdLst>
                  <a:gd name="T0" fmla="*/ 0 w 54"/>
                  <a:gd name="T1" fmla="*/ 0 h 136"/>
                  <a:gd name="T2" fmla="*/ 0 w 54"/>
                  <a:gd name="T3" fmla="*/ 0 h 136"/>
                  <a:gd name="T4" fmla="*/ 0 w 54"/>
                  <a:gd name="T5" fmla="*/ 44 h 136"/>
                  <a:gd name="T6" fmla="*/ 54 w 54"/>
                  <a:gd name="T7" fmla="*/ 136 h 136"/>
                  <a:gd name="T8" fmla="*/ 54 w 54"/>
                  <a:gd name="T9" fmla="*/ 96 h 136"/>
                  <a:gd name="T10" fmla="*/ 0 w 54"/>
                  <a:gd name="T11" fmla="*/ 0 h 136"/>
                </a:gdLst>
                <a:ahLst/>
                <a:cxnLst>
                  <a:cxn ang="0">
                    <a:pos x="T0" y="T1"/>
                  </a:cxn>
                  <a:cxn ang="0">
                    <a:pos x="T2" y="T3"/>
                  </a:cxn>
                  <a:cxn ang="0">
                    <a:pos x="T4" y="T5"/>
                  </a:cxn>
                  <a:cxn ang="0">
                    <a:pos x="T6" y="T7"/>
                  </a:cxn>
                  <a:cxn ang="0">
                    <a:pos x="T8" y="T9"/>
                  </a:cxn>
                  <a:cxn ang="0">
                    <a:pos x="T10" y="T11"/>
                  </a:cxn>
                </a:cxnLst>
                <a:rect l="0" t="0" r="r" b="b"/>
                <a:pathLst>
                  <a:path w="54" h="136">
                    <a:moveTo>
                      <a:pt x="0" y="0"/>
                    </a:moveTo>
                    <a:lnTo>
                      <a:pt x="0" y="0"/>
                    </a:lnTo>
                    <a:lnTo>
                      <a:pt x="0" y="44"/>
                    </a:lnTo>
                    <a:lnTo>
                      <a:pt x="54" y="136"/>
                    </a:lnTo>
                    <a:lnTo>
                      <a:pt x="54" y="9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59" name="Freeform 503"/>
              <p:cNvSpPr/>
              <p:nvPr/>
            </p:nvSpPr>
            <p:spPr bwMode="auto">
              <a:xfrm>
                <a:off x="4568" y="26"/>
                <a:ext cx="54" cy="136"/>
              </a:xfrm>
              <a:custGeom>
                <a:avLst/>
                <a:gdLst>
                  <a:gd name="T0" fmla="*/ 0 w 54"/>
                  <a:gd name="T1" fmla="*/ 0 h 136"/>
                  <a:gd name="T2" fmla="*/ 0 w 54"/>
                  <a:gd name="T3" fmla="*/ 0 h 136"/>
                  <a:gd name="T4" fmla="*/ 0 w 54"/>
                  <a:gd name="T5" fmla="*/ 44 h 136"/>
                  <a:gd name="T6" fmla="*/ 54 w 54"/>
                  <a:gd name="T7" fmla="*/ 136 h 136"/>
                  <a:gd name="T8" fmla="*/ 54 w 54"/>
                  <a:gd name="T9" fmla="*/ 96 h 136"/>
                  <a:gd name="T10" fmla="*/ 0 w 54"/>
                  <a:gd name="T11" fmla="*/ 0 h 136"/>
                </a:gdLst>
                <a:ahLst/>
                <a:cxnLst>
                  <a:cxn ang="0">
                    <a:pos x="T0" y="T1"/>
                  </a:cxn>
                  <a:cxn ang="0">
                    <a:pos x="T2" y="T3"/>
                  </a:cxn>
                  <a:cxn ang="0">
                    <a:pos x="T4" y="T5"/>
                  </a:cxn>
                  <a:cxn ang="0">
                    <a:pos x="T6" y="T7"/>
                  </a:cxn>
                  <a:cxn ang="0">
                    <a:pos x="T8" y="T9"/>
                  </a:cxn>
                  <a:cxn ang="0">
                    <a:pos x="T10" y="T11"/>
                  </a:cxn>
                </a:cxnLst>
                <a:rect l="0" t="0" r="r" b="b"/>
                <a:pathLst>
                  <a:path w="54" h="136">
                    <a:moveTo>
                      <a:pt x="0" y="0"/>
                    </a:moveTo>
                    <a:lnTo>
                      <a:pt x="0" y="0"/>
                    </a:lnTo>
                    <a:lnTo>
                      <a:pt x="0" y="44"/>
                    </a:lnTo>
                    <a:lnTo>
                      <a:pt x="54" y="136"/>
                    </a:lnTo>
                    <a:lnTo>
                      <a:pt x="54" y="9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60" name="Freeform 504"/>
              <p:cNvSpPr/>
              <p:nvPr/>
            </p:nvSpPr>
            <p:spPr bwMode="auto">
              <a:xfrm>
                <a:off x="4646" y="166"/>
                <a:ext cx="38" cy="100"/>
              </a:xfrm>
              <a:custGeom>
                <a:avLst/>
                <a:gdLst>
                  <a:gd name="T0" fmla="*/ 0 w 38"/>
                  <a:gd name="T1" fmla="*/ 0 h 100"/>
                  <a:gd name="T2" fmla="*/ 0 w 38"/>
                  <a:gd name="T3" fmla="*/ 0 h 100"/>
                  <a:gd name="T4" fmla="*/ 0 w 38"/>
                  <a:gd name="T5" fmla="*/ 36 h 100"/>
                  <a:gd name="T6" fmla="*/ 38 w 38"/>
                  <a:gd name="T7" fmla="*/ 100 h 100"/>
                  <a:gd name="T8" fmla="*/ 38 w 38"/>
                  <a:gd name="T9" fmla="*/ 68 h 100"/>
                  <a:gd name="T10" fmla="*/ 0 w 38"/>
                  <a:gd name="T11" fmla="*/ 0 h 100"/>
                </a:gdLst>
                <a:ahLst/>
                <a:cxnLst>
                  <a:cxn ang="0">
                    <a:pos x="T0" y="T1"/>
                  </a:cxn>
                  <a:cxn ang="0">
                    <a:pos x="T2" y="T3"/>
                  </a:cxn>
                  <a:cxn ang="0">
                    <a:pos x="T4" y="T5"/>
                  </a:cxn>
                  <a:cxn ang="0">
                    <a:pos x="T6" y="T7"/>
                  </a:cxn>
                  <a:cxn ang="0">
                    <a:pos x="T8" y="T9"/>
                  </a:cxn>
                  <a:cxn ang="0">
                    <a:pos x="T10" y="T11"/>
                  </a:cxn>
                </a:cxnLst>
                <a:rect l="0" t="0" r="r" b="b"/>
                <a:pathLst>
                  <a:path w="38" h="100">
                    <a:moveTo>
                      <a:pt x="0" y="0"/>
                    </a:moveTo>
                    <a:lnTo>
                      <a:pt x="0" y="0"/>
                    </a:lnTo>
                    <a:lnTo>
                      <a:pt x="0" y="36"/>
                    </a:lnTo>
                    <a:lnTo>
                      <a:pt x="38" y="100"/>
                    </a:lnTo>
                    <a:lnTo>
                      <a:pt x="38" y="6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61" name="Freeform 505"/>
              <p:cNvSpPr/>
              <p:nvPr/>
            </p:nvSpPr>
            <p:spPr bwMode="auto">
              <a:xfrm>
                <a:off x="4646" y="166"/>
                <a:ext cx="38" cy="100"/>
              </a:xfrm>
              <a:custGeom>
                <a:avLst/>
                <a:gdLst>
                  <a:gd name="T0" fmla="*/ 0 w 38"/>
                  <a:gd name="T1" fmla="*/ 0 h 100"/>
                  <a:gd name="T2" fmla="*/ 0 w 38"/>
                  <a:gd name="T3" fmla="*/ 0 h 100"/>
                  <a:gd name="T4" fmla="*/ 0 w 38"/>
                  <a:gd name="T5" fmla="*/ 36 h 100"/>
                  <a:gd name="T6" fmla="*/ 38 w 38"/>
                  <a:gd name="T7" fmla="*/ 100 h 100"/>
                  <a:gd name="T8" fmla="*/ 38 w 38"/>
                  <a:gd name="T9" fmla="*/ 68 h 100"/>
                  <a:gd name="T10" fmla="*/ 0 w 38"/>
                  <a:gd name="T11" fmla="*/ 0 h 100"/>
                </a:gdLst>
                <a:ahLst/>
                <a:cxnLst>
                  <a:cxn ang="0">
                    <a:pos x="T0" y="T1"/>
                  </a:cxn>
                  <a:cxn ang="0">
                    <a:pos x="T2" y="T3"/>
                  </a:cxn>
                  <a:cxn ang="0">
                    <a:pos x="T4" y="T5"/>
                  </a:cxn>
                  <a:cxn ang="0">
                    <a:pos x="T6" y="T7"/>
                  </a:cxn>
                  <a:cxn ang="0">
                    <a:pos x="T8" y="T9"/>
                  </a:cxn>
                  <a:cxn ang="0">
                    <a:pos x="T10" y="T11"/>
                  </a:cxn>
                </a:cxnLst>
                <a:rect l="0" t="0" r="r" b="b"/>
                <a:pathLst>
                  <a:path w="38" h="100">
                    <a:moveTo>
                      <a:pt x="0" y="0"/>
                    </a:moveTo>
                    <a:lnTo>
                      <a:pt x="0" y="0"/>
                    </a:lnTo>
                    <a:lnTo>
                      <a:pt x="0" y="36"/>
                    </a:lnTo>
                    <a:lnTo>
                      <a:pt x="38" y="100"/>
                    </a:lnTo>
                    <a:lnTo>
                      <a:pt x="38" y="6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62" name="Freeform 506"/>
              <p:cNvSpPr/>
              <p:nvPr/>
            </p:nvSpPr>
            <p:spPr bwMode="auto">
              <a:xfrm>
                <a:off x="4708" y="276"/>
                <a:ext cx="16" cy="56"/>
              </a:xfrm>
              <a:custGeom>
                <a:avLst/>
                <a:gdLst>
                  <a:gd name="T0" fmla="*/ 0 w 16"/>
                  <a:gd name="T1" fmla="*/ 0 h 56"/>
                  <a:gd name="T2" fmla="*/ 0 w 16"/>
                  <a:gd name="T3" fmla="*/ 30 h 56"/>
                  <a:gd name="T4" fmla="*/ 16 w 16"/>
                  <a:gd name="T5" fmla="*/ 56 h 56"/>
                  <a:gd name="T6" fmla="*/ 16 w 16"/>
                  <a:gd name="T7" fmla="*/ 56 h 56"/>
                  <a:gd name="T8" fmla="*/ 16 w 16"/>
                  <a:gd name="T9" fmla="*/ 28 h 56"/>
                  <a:gd name="T10" fmla="*/ 0 w 16"/>
                  <a:gd name="T11" fmla="*/ 0 h 56"/>
                </a:gdLst>
                <a:ahLst/>
                <a:cxnLst>
                  <a:cxn ang="0">
                    <a:pos x="T0" y="T1"/>
                  </a:cxn>
                  <a:cxn ang="0">
                    <a:pos x="T2" y="T3"/>
                  </a:cxn>
                  <a:cxn ang="0">
                    <a:pos x="T4" y="T5"/>
                  </a:cxn>
                  <a:cxn ang="0">
                    <a:pos x="T6" y="T7"/>
                  </a:cxn>
                  <a:cxn ang="0">
                    <a:pos x="T8" y="T9"/>
                  </a:cxn>
                  <a:cxn ang="0">
                    <a:pos x="T10" y="T11"/>
                  </a:cxn>
                </a:cxnLst>
                <a:rect l="0" t="0" r="r" b="b"/>
                <a:pathLst>
                  <a:path w="16" h="56">
                    <a:moveTo>
                      <a:pt x="0" y="0"/>
                    </a:moveTo>
                    <a:lnTo>
                      <a:pt x="0" y="30"/>
                    </a:lnTo>
                    <a:lnTo>
                      <a:pt x="16" y="56"/>
                    </a:lnTo>
                    <a:lnTo>
                      <a:pt x="16" y="56"/>
                    </a:lnTo>
                    <a:lnTo>
                      <a:pt x="16" y="2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63" name="Freeform 507"/>
              <p:cNvSpPr/>
              <p:nvPr/>
            </p:nvSpPr>
            <p:spPr bwMode="auto">
              <a:xfrm>
                <a:off x="4708" y="276"/>
                <a:ext cx="16" cy="56"/>
              </a:xfrm>
              <a:custGeom>
                <a:avLst/>
                <a:gdLst>
                  <a:gd name="T0" fmla="*/ 0 w 16"/>
                  <a:gd name="T1" fmla="*/ 0 h 56"/>
                  <a:gd name="T2" fmla="*/ 0 w 16"/>
                  <a:gd name="T3" fmla="*/ 30 h 56"/>
                  <a:gd name="T4" fmla="*/ 16 w 16"/>
                  <a:gd name="T5" fmla="*/ 56 h 56"/>
                  <a:gd name="T6" fmla="*/ 16 w 16"/>
                  <a:gd name="T7" fmla="*/ 56 h 56"/>
                  <a:gd name="T8" fmla="*/ 16 w 16"/>
                  <a:gd name="T9" fmla="*/ 28 h 56"/>
                  <a:gd name="T10" fmla="*/ 0 w 16"/>
                  <a:gd name="T11" fmla="*/ 0 h 56"/>
                </a:gdLst>
                <a:ahLst/>
                <a:cxnLst>
                  <a:cxn ang="0">
                    <a:pos x="T0" y="T1"/>
                  </a:cxn>
                  <a:cxn ang="0">
                    <a:pos x="T2" y="T3"/>
                  </a:cxn>
                  <a:cxn ang="0">
                    <a:pos x="T4" y="T5"/>
                  </a:cxn>
                  <a:cxn ang="0">
                    <a:pos x="T6" y="T7"/>
                  </a:cxn>
                  <a:cxn ang="0">
                    <a:pos x="T8" y="T9"/>
                  </a:cxn>
                  <a:cxn ang="0">
                    <a:pos x="T10" y="T11"/>
                  </a:cxn>
                </a:cxnLst>
                <a:rect l="0" t="0" r="r" b="b"/>
                <a:pathLst>
                  <a:path w="16" h="56">
                    <a:moveTo>
                      <a:pt x="0" y="0"/>
                    </a:moveTo>
                    <a:lnTo>
                      <a:pt x="0" y="30"/>
                    </a:lnTo>
                    <a:lnTo>
                      <a:pt x="16" y="56"/>
                    </a:lnTo>
                    <a:lnTo>
                      <a:pt x="16" y="56"/>
                    </a:lnTo>
                    <a:lnTo>
                      <a:pt x="16" y="2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64" name="Freeform 508"/>
              <p:cNvSpPr/>
              <p:nvPr/>
            </p:nvSpPr>
            <p:spPr bwMode="auto">
              <a:xfrm>
                <a:off x="4748" y="346"/>
                <a:ext cx="14" cy="48"/>
              </a:xfrm>
              <a:custGeom>
                <a:avLst/>
                <a:gdLst>
                  <a:gd name="T0" fmla="*/ 0 w 14"/>
                  <a:gd name="T1" fmla="*/ 0 h 48"/>
                  <a:gd name="T2" fmla="*/ 0 w 14"/>
                  <a:gd name="T3" fmla="*/ 26 h 48"/>
                  <a:gd name="T4" fmla="*/ 14 w 14"/>
                  <a:gd name="T5" fmla="*/ 48 h 48"/>
                  <a:gd name="T6" fmla="*/ 14 w 14"/>
                  <a:gd name="T7" fmla="*/ 24 h 48"/>
                  <a:gd name="T8" fmla="*/ 0 w 14"/>
                  <a:gd name="T9" fmla="*/ 0 h 48"/>
                </a:gdLst>
                <a:ahLst/>
                <a:cxnLst>
                  <a:cxn ang="0">
                    <a:pos x="T0" y="T1"/>
                  </a:cxn>
                  <a:cxn ang="0">
                    <a:pos x="T2" y="T3"/>
                  </a:cxn>
                  <a:cxn ang="0">
                    <a:pos x="T4" y="T5"/>
                  </a:cxn>
                  <a:cxn ang="0">
                    <a:pos x="T6" y="T7"/>
                  </a:cxn>
                  <a:cxn ang="0">
                    <a:pos x="T8" y="T9"/>
                  </a:cxn>
                </a:cxnLst>
                <a:rect l="0" t="0" r="r" b="b"/>
                <a:pathLst>
                  <a:path w="14" h="48">
                    <a:moveTo>
                      <a:pt x="0" y="0"/>
                    </a:moveTo>
                    <a:lnTo>
                      <a:pt x="0" y="26"/>
                    </a:lnTo>
                    <a:lnTo>
                      <a:pt x="14" y="48"/>
                    </a:lnTo>
                    <a:lnTo>
                      <a:pt x="14"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65" name="Freeform 509"/>
              <p:cNvSpPr/>
              <p:nvPr/>
            </p:nvSpPr>
            <p:spPr bwMode="auto">
              <a:xfrm>
                <a:off x="4748" y="346"/>
                <a:ext cx="14" cy="48"/>
              </a:xfrm>
              <a:custGeom>
                <a:avLst/>
                <a:gdLst>
                  <a:gd name="T0" fmla="*/ 0 w 14"/>
                  <a:gd name="T1" fmla="*/ 0 h 48"/>
                  <a:gd name="T2" fmla="*/ 0 w 14"/>
                  <a:gd name="T3" fmla="*/ 26 h 48"/>
                  <a:gd name="T4" fmla="*/ 14 w 14"/>
                  <a:gd name="T5" fmla="*/ 48 h 48"/>
                  <a:gd name="T6" fmla="*/ 14 w 14"/>
                  <a:gd name="T7" fmla="*/ 24 h 48"/>
                  <a:gd name="T8" fmla="*/ 0 w 14"/>
                  <a:gd name="T9" fmla="*/ 0 h 48"/>
                </a:gdLst>
                <a:ahLst/>
                <a:cxnLst>
                  <a:cxn ang="0">
                    <a:pos x="T0" y="T1"/>
                  </a:cxn>
                  <a:cxn ang="0">
                    <a:pos x="T2" y="T3"/>
                  </a:cxn>
                  <a:cxn ang="0">
                    <a:pos x="T4" y="T5"/>
                  </a:cxn>
                  <a:cxn ang="0">
                    <a:pos x="T6" y="T7"/>
                  </a:cxn>
                  <a:cxn ang="0">
                    <a:pos x="T8" y="T9"/>
                  </a:cxn>
                </a:cxnLst>
                <a:rect l="0" t="0" r="r" b="b"/>
                <a:pathLst>
                  <a:path w="14" h="48">
                    <a:moveTo>
                      <a:pt x="0" y="0"/>
                    </a:moveTo>
                    <a:lnTo>
                      <a:pt x="0" y="26"/>
                    </a:lnTo>
                    <a:lnTo>
                      <a:pt x="14" y="48"/>
                    </a:lnTo>
                    <a:lnTo>
                      <a:pt x="14" y="2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66" name="Freeform 510"/>
              <p:cNvSpPr/>
              <p:nvPr/>
            </p:nvSpPr>
            <p:spPr bwMode="auto">
              <a:xfrm>
                <a:off x="4516" y="26"/>
                <a:ext cx="56" cy="136"/>
              </a:xfrm>
              <a:custGeom>
                <a:avLst/>
                <a:gdLst>
                  <a:gd name="T0" fmla="*/ 0 w 56"/>
                  <a:gd name="T1" fmla="*/ 0 h 136"/>
                  <a:gd name="T2" fmla="*/ 0 w 56"/>
                  <a:gd name="T3" fmla="*/ 0 h 136"/>
                  <a:gd name="T4" fmla="*/ 0 w 56"/>
                  <a:gd name="T5" fmla="*/ 50 h 136"/>
                  <a:gd name="T6" fmla="*/ 56 w 56"/>
                  <a:gd name="T7" fmla="*/ 136 h 136"/>
                  <a:gd name="T8" fmla="*/ 56 w 56"/>
                  <a:gd name="T9" fmla="*/ 92 h 136"/>
                  <a:gd name="T10" fmla="*/ 0 w 56"/>
                  <a:gd name="T11" fmla="*/ 0 h 136"/>
                </a:gdLst>
                <a:ahLst/>
                <a:cxnLst>
                  <a:cxn ang="0">
                    <a:pos x="T0" y="T1"/>
                  </a:cxn>
                  <a:cxn ang="0">
                    <a:pos x="T2" y="T3"/>
                  </a:cxn>
                  <a:cxn ang="0">
                    <a:pos x="T4" y="T5"/>
                  </a:cxn>
                  <a:cxn ang="0">
                    <a:pos x="T6" y="T7"/>
                  </a:cxn>
                  <a:cxn ang="0">
                    <a:pos x="T8" y="T9"/>
                  </a:cxn>
                  <a:cxn ang="0">
                    <a:pos x="T10" y="T11"/>
                  </a:cxn>
                </a:cxnLst>
                <a:rect l="0" t="0" r="r" b="b"/>
                <a:pathLst>
                  <a:path w="56" h="136">
                    <a:moveTo>
                      <a:pt x="0" y="0"/>
                    </a:moveTo>
                    <a:lnTo>
                      <a:pt x="0" y="0"/>
                    </a:lnTo>
                    <a:lnTo>
                      <a:pt x="0" y="50"/>
                    </a:lnTo>
                    <a:lnTo>
                      <a:pt x="56" y="136"/>
                    </a:lnTo>
                    <a:lnTo>
                      <a:pt x="56" y="9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67" name="Freeform 511"/>
              <p:cNvSpPr/>
              <p:nvPr/>
            </p:nvSpPr>
            <p:spPr bwMode="auto">
              <a:xfrm>
                <a:off x="4516" y="26"/>
                <a:ext cx="56" cy="136"/>
              </a:xfrm>
              <a:custGeom>
                <a:avLst/>
                <a:gdLst>
                  <a:gd name="T0" fmla="*/ 0 w 56"/>
                  <a:gd name="T1" fmla="*/ 0 h 136"/>
                  <a:gd name="T2" fmla="*/ 0 w 56"/>
                  <a:gd name="T3" fmla="*/ 0 h 136"/>
                  <a:gd name="T4" fmla="*/ 0 w 56"/>
                  <a:gd name="T5" fmla="*/ 50 h 136"/>
                  <a:gd name="T6" fmla="*/ 56 w 56"/>
                  <a:gd name="T7" fmla="*/ 136 h 136"/>
                  <a:gd name="T8" fmla="*/ 56 w 56"/>
                  <a:gd name="T9" fmla="*/ 92 h 136"/>
                  <a:gd name="T10" fmla="*/ 0 w 56"/>
                  <a:gd name="T11" fmla="*/ 0 h 136"/>
                </a:gdLst>
                <a:ahLst/>
                <a:cxnLst>
                  <a:cxn ang="0">
                    <a:pos x="T0" y="T1"/>
                  </a:cxn>
                  <a:cxn ang="0">
                    <a:pos x="T2" y="T3"/>
                  </a:cxn>
                  <a:cxn ang="0">
                    <a:pos x="T4" y="T5"/>
                  </a:cxn>
                  <a:cxn ang="0">
                    <a:pos x="T6" y="T7"/>
                  </a:cxn>
                  <a:cxn ang="0">
                    <a:pos x="T8" y="T9"/>
                  </a:cxn>
                  <a:cxn ang="0">
                    <a:pos x="T10" y="T11"/>
                  </a:cxn>
                </a:cxnLst>
                <a:rect l="0" t="0" r="r" b="b"/>
                <a:pathLst>
                  <a:path w="56" h="136">
                    <a:moveTo>
                      <a:pt x="0" y="0"/>
                    </a:moveTo>
                    <a:lnTo>
                      <a:pt x="0" y="0"/>
                    </a:lnTo>
                    <a:lnTo>
                      <a:pt x="0" y="50"/>
                    </a:lnTo>
                    <a:lnTo>
                      <a:pt x="56" y="136"/>
                    </a:lnTo>
                    <a:lnTo>
                      <a:pt x="56" y="9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68" name="Freeform 512"/>
              <p:cNvSpPr/>
              <p:nvPr/>
            </p:nvSpPr>
            <p:spPr bwMode="auto">
              <a:xfrm>
                <a:off x="4596" y="158"/>
                <a:ext cx="166" cy="298"/>
              </a:xfrm>
              <a:custGeom>
                <a:avLst/>
                <a:gdLst>
                  <a:gd name="T0" fmla="*/ 0 w 166"/>
                  <a:gd name="T1" fmla="*/ 0 h 298"/>
                  <a:gd name="T2" fmla="*/ 0 w 166"/>
                  <a:gd name="T3" fmla="*/ 42 h 298"/>
                  <a:gd name="T4" fmla="*/ 166 w 166"/>
                  <a:gd name="T5" fmla="*/ 298 h 298"/>
                  <a:gd name="T6" fmla="*/ 166 w 166"/>
                  <a:gd name="T7" fmla="*/ 272 h 298"/>
                  <a:gd name="T8" fmla="*/ 0 w 166"/>
                  <a:gd name="T9" fmla="*/ 0 h 298"/>
                </a:gdLst>
                <a:ahLst/>
                <a:cxnLst>
                  <a:cxn ang="0">
                    <a:pos x="T0" y="T1"/>
                  </a:cxn>
                  <a:cxn ang="0">
                    <a:pos x="T2" y="T3"/>
                  </a:cxn>
                  <a:cxn ang="0">
                    <a:pos x="T4" y="T5"/>
                  </a:cxn>
                  <a:cxn ang="0">
                    <a:pos x="T6" y="T7"/>
                  </a:cxn>
                  <a:cxn ang="0">
                    <a:pos x="T8" y="T9"/>
                  </a:cxn>
                </a:cxnLst>
                <a:rect l="0" t="0" r="r" b="b"/>
                <a:pathLst>
                  <a:path w="166" h="298">
                    <a:moveTo>
                      <a:pt x="0" y="0"/>
                    </a:moveTo>
                    <a:lnTo>
                      <a:pt x="0" y="42"/>
                    </a:lnTo>
                    <a:lnTo>
                      <a:pt x="166" y="298"/>
                    </a:lnTo>
                    <a:lnTo>
                      <a:pt x="166" y="27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69" name="Freeform 513"/>
              <p:cNvSpPr/>
              <p:nvPr/>
            </p:nvSpPr>
            <p:spPr bwMode="auto">
              <a:xfrm>
                <a:off x="4596" y="158"/>
                <a:ext cx="166" cy="298"/>
              </a:xfrm>
              <a:custGeom>
                <a:avLst/>
                <a:gdLst>
                  <a:gd name="T0" fmla="*/ 0 w 166"/>
                  <a:gd name="T1" fmla="*/ 0 h 298"/>
                  <a:gd name="T2" fmla="*/ 0 w 166"/>
                  <a:gd name="T3" fmla="*/ 42 h 298"/>
                  <a:gd name="T4" fmla="*/ 166 w 166"/>
                  <a:gd name="T5" fmla="*/ 298 h 298"/>
                  <a:gd name="T6" fmla="*/ 166 w 166"/>
                  <a:gd name="T7" fmla="*/ 272 h 298"/>
                  <a:gd name="T8" fmla="*/ 0 w 166"/>
                  <a:gd name="T9" fmla="*/ 0 h 298"/>
                </a:gdLst>
                <a:ahLst/>
                <a:cxnLst>
                  <a:cxn ang="0">
                    <a:pos x="T0" y="T1"/>
                  </a:cxn>
                  <a:cxn ang="0">
                    <a:pos x="T2" y="T3"/>
                  </a:cxn>
                  <a:cxn ang="0">
                    <a:pos x="T4" y="T5"/>
                  </a:cxn>
                  <a:cxn ang="0">
                    <a:pos x="T6" y="T7"/>
                  </a:cxn>
                  <a:cxn ang="0">
                    <a:pos x="T8" y="T9"/>
                  </a:cxn>
                </a:cxnLst>
                <a:rect l="0" t="0" r="r" b="b"/>
                <a:pathLst>
                  <a:path w="166" h="298">
                    <a:moveTo>
                      <a:pt x="0" y="0"/>
                    </a:moveTo>
                    <a:lnTo>
                      <a:pt x="0" y="42"/>
                    </a:lnTo>
                    <a:lnTo>
                      <a:pt x="166" y="298"/>
                    </a:lnTo>
                    <a:lnTo>
                      <a:pt x="166" y="27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70" name="Freeform 514"/>
              <p:cNvSpPr/>
              <p:nvPr/>
            </p:nvSpPr>
            <p:spPr bwMode="auto">
              <a:xfrm>
                <a:off x="4516" y="120"/>
                <a:ext cx="94" cy="182"/>
              </a:xfrm>
              <a:custGeom>
                <a:avLst/>
                <a:gdLst>
                  <a:gd name="T0" fmla="*/ 0 w 94"/>
                  <a:gd name="T1" fmla="*/ 0 h 182"/>
                  <a:gd name="T2" fmla="*/ 0 w 94"/>
                  <a:gd name="T3" fmla="*/ 0 h 182"/>
                  <a:gd name="T4" fmla="*/ 0 w 94"/>
                  <a:gd name="T5" fmla="*/ 50 h 182"/>
                  <a:gd name="T6" fmla="*/ 94 w 94"/>
                  <a:gd name="T7" fmla="*/ 182 h 182"/>
                  <a:gd name="T8" fmla="*/ 94 w 94"/>
                  <a:gd name="T9" fmla="*/ 140 h 182"/>
                  <a:gd name="T10" fmla="*/ 0 w 94"/>
                  <a:gd name="T11" fmla="*/ 0 h 182"/>
                </a:gdLst>
                <a:ahLst/>
                <a:cxnLst>
                  <a:cxn ang="0">
                    <a:pos x="T0" y="T1"/>
                  </a:cxn>
                  <a:cxn ang="0">
                    <a:pos x="T2" y="T3"/>
                  </a:cxn>
                  <a:cxn ang="0">
                    <a:pos x="T4" y="T5"/>
                  </a:cxn>
                  <a:cxn ang="0">
                    <a:pos x="T6" y="T7"/>
                  </a:cxn>
                  <a:cxn ang="0">
                    <a:pos x="T8" y="T9"/>
                  </a:cxn>
                  <a:cxn ang="0">
                    <a:pos x="T10" y="T11"/>
                  </a:cxn>
                </a:cxnLst>
                <a:rect l="0" t="0" r="r" b="b"/>
                <a:pathLst>
                  <a:path w="94" h="182">
                    <a:moveTo>
                      <a:pt x="0" y="0"/>
                    </a:moveTo>
                    <a:lnTo>
                      <a:pt x="0" y="0"/>
                    </a:lnTo>
                    <a:lnTo>
                      <a:pt x="0" y="50"/>
                    </a:lnTo>
                    <a:lnTo>
                      <a:pt x="94" y="182"/>
                    </a:lnTo>
                    <a:lnTo>
                      <a:pt x="94" y="14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71" name="Freeform 515"/>
              <p:cNvSpPr/>
              <p:nvPr/>
            </p:nvSpPr>
            <p:spPr bwMode="auto">
              <a:xfrm>
                <a:off x="4516" y="120"/>
                <a:ext cx="94" cy="182"/>
              </a:xfrm>
              <a:custGeom>
                <a:avLst/>
                <a:gdLst>
                  <a:gd name="T0" fmla="*/ 0 w 94"/>
                  <a:gd name="T1" fmla="*/ 0 h 182"/>
                  <a:gd name="T2" fmla="*/ 0 w 94"/>
                  <a:gd name="T3" fmla="*/ 0 h 182"/>
                  <a:gd name="T4" fmla="*/ 0 w 94"/>
                  <a:gd name="T5" fmla="*/ 50 h 182"/>
                  <a:gd name="T6" fmla="*/ 94 w 94"/>
                  <a:gd name="T7" fmla="*/ 182 h 182"/>
                  <a:gd name="T8" fmla="*/ 94 w 94"/>
                  <a:gd name="T9" fmla="*/ 140 h 182"/>
                  <a:gd name="T10" fmla="*/ 0 w 94"/>
                  <a:gd name="T11" fmla="*/ 0 h 182"/>
                </a:gdLst>
                <a:ahLst/>
                <a:cxnLst>
                  <a:cxn ang="0">
                    <a:pos x="T0" y="T1"/>
                  </a:cxn>
                  <a:cxn ang="0">
                    <a:pos x="T2" y="T3"/>
                  </a:cxn>
                  <a:cxn ang="0">
                    <a:pos x="T4" y="T5"/>
                  </a:cxn>
                  <a:cxn ang="0">
                    <a:pos x="T6" y="T7"/>
                  </a:cxn>
                  <a:cxn ang="0">
                    <a:pos x="T8" y="T9"/>
                  </a:cxn>
                  <a:cxn ang="0">
                    <a:pos x="T10" y="T11"/>
                  </a:cxn>
                </a:cxnLst>
                <a:rect l="0" t="0" r="r" b="b"/>
                <a:pathLst>
                  <a:path w="94" h="182">
                    <a:moveTo>
                      <a:pt x="0" y="0"/>
                    </a:moveTo>
                    <a:lnTo>
                      <a:pt x="0" y="0"/>
                    </a:lnTo>
                    <a:lnTo>
                      <a:pt x="0" y="50"/>
                    </a:lnTo>
                    <a:lnTo>
                      <a:pt x="94" y="182"/>
                    </a:lnTo>
                    <a:lnTo>
                      <a:pt x="94" y="14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72" name="Freeform 516"/>
              <p:cNvSpPr/>
              <p:nvPr/>
            </p:nvSpPr>
            <p:spPr bwMode="auto">
              <a:xfrm>
                <a:off x="4634" y="296"/>
                <a:ext cx="44" cy="102"/>
              </a:xfrm>
              <a:custGeom>
                <a:avLst/>
                <a:gdLst>
                  <a:gd name="T0" fmla="*/ 0 w 44"/>
                  <a:gd name="T1" fmla="*/ 0 h 102"/>
                  <a:gd name="T2" fmla="*/ 0 w 44"/>
                  <a:gd name="T3" fmla="*/ 38 h 102"/>
                  <a:gd name="T4" fmla="*/ 44 w 44"/>
                  <a:gd name="T5" fmla="*/ 102 h 102"/>
                  <a:gd name="T6" fmla="*/ 44 w 44"/>
                  <a:gd name="T7" fmla="*/ 102 h 102"/>
                  <a:gd name="T8" fmla="*/ 44 w 44"/>
                  <a:gd name="T9" fmla="*/ 68 h 102"/>
                  <a:gd name="T10" fmla="*/ 0 w 44"/>
                  <a:gd name="T11" fmla="*/ 0 h 102"/>
                </a:gdLst>
                <a:ahLst/>
                <a:cxnLst>
                  <a:cxn ang="0">
                    <a:pos x="T0" y="T1"/>
                  </a:cxn>
                  <a:cxn ang="0">
                    <a:pos x="T2" y="T3"/>
                  </a:cxn>
                  <a:cxn ang="0">
                    <a:pos x="T4" y="T5"/>
                  </a:cxn>
                  <a:cxn ang="0">
                    <a:pos x="T6" y="T7"/>
                  </a:cxn>
                  <a:cxn ang="0">
                    <a:pos x="T8" y="T9"/>
                  </a:cxn>
                  <a:cxn ang="0">
                    <a:pos x="T10" y="T11"/>
                  </a:cxn>
                </a:cxnLst>
                <a:rect l="0" t="0" r="r" b="b"/>
                <a:pathLst>
                  <a:path w="44" h="102">
                    <a:moveTo>
                      <a:pt x="0" y="0"/>
                    </a:moveTo>
                    <a:lnTo>
                      <a:pt x="0" y="38"/>
                    </a:lnTo>
                    <a:lnTo>
                      <a:pt x="44" y="102"/>
                    </a:lnTo>
                    <a:lnTo>
                      <a:pt x="44" y="102"/>
                    </a:lnTo>
                    <a:lnTo>
                      <a:pt x="44" y="6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73" name="Freeform 517"/>
              <p:cNvSpPr/>
              <p:nvPr/>
            </p:nvSpPr>
            <p:spPr bwMode="auto">
              <a:xfrm>
                <a:off x="4634" y="296"/>
                <a:ext cx="44" cy="102"/>
              </a:xfrm>
              <a:custGeom>
                <a:avLst/>
                <a:gdLst>
                  <a:gd name="T0" fmla="*/ 0 w 44"/>
                  <a:gd name="T1" fmla="*/ 0 h 102"/>
                  <a:gd name="T2" fmla="*/ 0 w 44"/>
                  <a:gd name="T3" fmla="*/ 38 h 102"/>
                  <a:gd name="T4" fmla="*/ 44 w 44"/>
                  <a:gd name="T5" fmla="*/ 102 h 102"/>
                  <a:gd name="T6" fmla="*/ 44 w 44"/>
                  <a:gd name="T7" fmla="*/ 102 h 102"/>
                  <a:gd name="T8" fmla="*/ 44 w 44"/>
                  <a:gd name="T9" fmla="*/ 68 h 102"/>
                  <a:gd name="T10" fmla="*/ 0 w 44"/>
                  <a:gd name="T11" fmla="*/ 0 h 102"/>
                </a:gdLst>
                <a:ahLst/>
                <a:cxnLst>
                  <a:cxn ang="0">
                    <a:pos x="T0" y="T1"/>
                  </a:cxn>
                  <a:cxn ang="0">
                    <a:pos x="T2" y="T3"/>
                  </a:cxn>
                  <a:cxn ang="0">
                    <a:pos x="T4" y="T5"/>
                  </a:cxn>
                  <a:cxn ang="0">
                    <a:pos x="T6" y="T7"/>
                  </a:cxn>
                  <a:cxn ang="0">
                    <a:pos x="T8" y="T9"/>
                  </a:cxn>
                  <a:cxn ang="0">
                    <a:pos x="T10" y="T11"/>
                  </a:cxn>
                </a:cxnLst>
                <a:rect l="0" t="0" r="r" b="b"/>
                <a:pathLst>
                  <a:path w="44" h="102">
                    <a:moveTo>
                      <a:pt x="0" y="0"/>
                    </a:moveTo>
                    <a:lnTo>
                      <a:pt x="0" y="38"/>
                    </a:lnTo>
                    <a:lnTo>
                      <a:pt x="44" y="102"/>
                    </a:lnTo>
                    <a:lnTo>
                      <a:pt x="44" y="102"/>
                    </a:lnTo>
                    <a:lnTo>
                      <a:pt x="44" y="6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74" name="Freeform 518"/>
              <p:cNvSpPr/>
              <p:nvPr/>
            </p:nvSpPr>
            <p:spPr bwMode="auto">
              <a:xfrm>
                <a:off x="4702" y="400"/>
                <a:ext cx="60" cy="114"/>
              </a:xfrm>
              <a:custGeom>
                <a:avLst/>
                <a:gdLst>
                  <a:gd name="T0" fmla="*/ 0 w 60"/>
                  <a:gd name="T1" fmla="*/ 0 h 114"/>
                  <a:gd name="T2" fmla="*/ 0 w 60"/>
                  <a:gd name="T3" fmla="*/ 0 h 114"/>
                  <a:gd name="T4" fmla="*/ 0 w 60"/>
                  <a:gd name="T5" fmla="*/ 32 h 114"/>
                  <a:gd name="T6" fmla="*/ 60 w 60"/>
                  <a:gd name="T7" fmla="*/ 114 h 114"/>
                  <a:gd name="T8" fmla="*/ 60 w 60"/>
                  <a:gd name="T9" fmla="*/ 88 h 114"/>
                  <a:gd name="T10" fmla="*/ 0 w 60"/>
                  <a:gd name="T11" fmla="*/ 0 h 114"/>
                </a:gdLst>
                <a:ahLst/>
                <a:cxnLst>
                  <a:cxn ang="0">
                    <a:pos x="T0" y="T1"/>
                  </a:cxn>
                  <a:cxn ang="0">
                    <a:pos x="T2" y="T3"/>
                  </a:cxn>
                  <a:cxn ang="0">
                    <a:pos x="T4" y="T5"/>
                  </a:cxn>
                  <a:cxn ang="0">
                    <a:pos x="T6" y="T7"/>
                  </a:cxn>
                  <a:cxn ang="0">
                    <a:pos x="T8" y="T9"/>
                  </a:cxn>
                  <a:cxn ang="0">
                    <a:pos x="T10" y="T11"/>
                  </a:cxn>
                </a:cxnLst>
                <a:rect l="0" t="0" r="r" b="b"/>
                <a:pathLst>
                  <a:path w="60" h="114">
                    <a:moveTo>
                      <a:pt x="0" y="0"/>
                    </a:moveTo>
                    <a:lnTo>
                      <a:pt x="0" y="0"/>
                    </a:lnTo>
                    <a:lnTo>
                      <a:pt x="0" y="32"/>
                    </a:lnTo>
                    <a:lnTo>
                      <a:pt x="60" y="114"/>
                    </a:lnTo>
                    <a:lnTo>
                      <a:pt x="60" y="8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75" name="Freeform 519"/>
              <p:cNvSpPr/>
              <p:nvPr/>
            </p:nvSpPr>
            <p:spPr bwMode="auto">
              <a:xfrm>
                <a:off x="4702" y="400"/>
                <a:ext cx="60" cy="114"/>
              </a:xfrm>
              <a:custGeom>
                <a:avLst/>
                <a:gdLst>
                  <a:gd name="T0" fmla="*/ 0 w 60"/>
                  <a:gd name="T1" fmla="*/ 0 h 114"/>
                  <a:gd name="T2" fmla="*/ 0 w 60"/>
                  <a:gd name="T3" fmla="*/ 0 h 114"/>
                  <a:gd name="T4" fmla="*/ 0 w 60"/>
                  <a:gd name="T5" fmla="*/ 32 h 114"/>
                  <a:gd name="T6" fmla="*/ 60 w 60"/>
                  <a:gd name="T7" fmla="*/ 114 h 114"/>
                  <a:gd name="T8" fmla="*/ 60 w 60"/>
                  <a:gd name="T9" fmla="*/ 88 h 114"/>
                  <a:gd name="T10" fmla="*/ 0 w 60"/>
                  <a:gd name="T11" fmla="*/ 0 h 114"/>
                </a:gdLst>
                <a:ahLst/>
                <a:cxnLst>
                  <a:cxn ang="0">
                    <a:pos x="T0" y="T1"/>
                  </a:cxn>
                  <a:cxn ang="0">
                    <a:pos x="T2" y="T3"/>
                  </a:cxn>
                  <a:cxn ang="0">
                    <a:pos x="T4" y="T5"/>
                  </a:cxn>
                  <a:cxn ang="0">
                    <a:pos x="T6" y="T7"/>
                  </a:cxn>
                  <a:cxn ang="0">
                    <a:pos x="T8" y="T9"/>
                  </a:cxn>
                  <a:cxn ang="0">
                    <a:pos x="T10" y="T11"/>
                  </a:cxn>
                </a:cxnLst>
                <a:rect l="0" t="0" r="r" b="b"/>
                <a:pathLst>
                  <a:path w="60" h="114">
                    <a:moveTo>
                      <a:pt x="0" y="0"/>
                    </a:moveTo>
                    <a:lnTo>
                      <a:pt x="0" y="0"/>
                    </a:lnTo>
                    <a:lnTo>
                      <a:pt x="0" y="32"/>
                    </a:lnTo>
                    <a:lnTo>
                      <a:pt x="60" y="114"/>
                    </a:lnTo>
                    <a:lnTo>
                      <a:pt x="60" y="8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76" name="Freeform 520"/>
              <p:cNvSpPr/>
              <p:nvPr/>
            </p:nvSpPr>
            <p:spPr bwMode="auto">
              <a:xfrm>
                <a:off x="4516" y="204"/>
                <a:ext cx="28" cy="86"/>
              </a:xfrm>
              <a:custGeom>
                <a:avLst/>
                <a:gdLst>
                  <a:gd name="T0" fmla="*/ 0 w 28"/>
                  <a:gd name="T1" fmla="*/ 0 h 86"/>
                  <a:gd name="T2" fmla="*/ 0 w 28"/>
                  <a:gd name="T3" fmla="*/ 0 h 86"/>
                  <a:gd name="T4" fmla="*/ 0 w 28"/>
                  <a:gd name="T5" fmla="*/ 50 h 86"/>
                  <a:gd name="T6" fmla="*/ 28 w 28"/>
                  <a:gd name="T7" fmla="*/ 86 h 86"/>
                  <a:gd name="T8" fmla="*/ 28 w 28"/>
                  <a:gd name="T9" fmla="*/ 38 h 86"/>
                  <a:gd name="T10" fmla="*/ 0 w 28"/>
                  <a:gd name="T11" fmla="*/ 0 h 86"/>
                </a:gdLst>
                <a:ahLst/>
                <a:cxnLst>
                  <a:cxn ang="0">
                    <a:pos x="T0" y="T1"/>
                  </a:cxn>
                  <a:cxn ang="0">
                    <a:pos x="T2" y="T3"/>
                  </a:cxn>
                  <a:cxn ang="0">
                    <a:pos x="T4" y="T5"/>
                  </a:cxn>
                  <a:cxn ang="0">
                    <a:pos x="T6" y="T7"/>
                  </a:cxn>
                  <a:cxn ang="0">
                    <a:pos x="T8" y="T9"/>
                  </a:cxn>
                  <a:cxn ang="0">
                    <a:pos x="T10" y="T11"/>
                  </a:cxn>
                </a:cxnLst>
                <a:rect l="0" t="0" r="r" b="b"/>
                <a:pathLst>
                  <a:path w="28" h="86">
                    <a:moveTo>
                      <a:pt x="0" y="0"/>
                    </a:moveTo>
                    <a:lnTo>
                      <a:pt x="0" y="0"/>
                    </a:lnTo>
                    <a:lnTo>
                      <a:pt x="0" y="50"/>
                    </a:lnTo>
                    <a:lnTo>
                      <a:pt x="28" y="86"/>
                    </a:lnTo>
                    <a:lnTo>
                      <a:pt x="28" y="3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77" name="Freeform 521"/>
              <p:cNvSpPr/>
              <p:nvPr/>
            </p:nvSpPr>
            <p:spPr bwMode="auto">
              <a:xfrm>
                <a:off x="4516" y="204"/>
                <a:ext cx="28" cy="86"/>
              </a:xfrm>
              <a:custGeom>
                <a:avLst/>
                <a:gdLst>
                  <a:gd name="T0" fmla="*/ 0 w 28"/>
                  <a:gd name="T1" fmla="*/ 0 h 86"/>
                  <a:gd name="T2" fmla="*/ 0 w 28"/>
                  <a:gd name="T3" fmla="*/ 0 h 86"/>
                  <a:gd name="T4" fmla="*/ 0 w 28"/>
                  <a:gd name="T5" fmla="*/ 50 h 86"/>
                  <a:gd name="T6" fmla="*/ 28 w 28"/>
                  <a:gd name="T7" fmla="*/ 86 h 86"/>
                  <a:gd name="T8" fmla="*/ 28 w 28"/>
                  <a:gd name="T9" fmla="*/ 38 h 86"/>
                  <a:gd name="T10" fmla="*/ 0 w 28"/>
                  <a:gd name="T11" fmla="*/ 0 h 86"/>
                </a:gdLst>
                <a:ahLst/>
                <a:cxnLst>
                  <a:cxn ang="0">
                    <a:pos x="T0" y="T1"/>
                  </a:cxn>
                  <a:cxn ang="0">
                    <a:pos x="T2" y="T3"/>
                  </a:cxn>
                  <a:cxn ang="0">
                    <a:pos x="T4" y="T5"/>
                  </a:cxn>
                  <a:cxn ang="0">
                    <a:pos x="T6" y="T7"/>
                  </a:cxn>
                  <a:cxn ang="0">
                    <a:pos x="T8" y="T9"/>
                  </a:cxn>
                  <a:cxn ang="0">
                    <a:pos x="T10" y="T11"/>
                  </a:cxn>
                </a:cxnLst>
                <a:rect l="0" t="0" r="r" b="b"/>
                <a:pathLst>
                  <a:path w="28" h="86">
                    <a:moveTo>
                      <a:pt x="0" y="0"/>
                    </a:moveTo>
                    <a:lnTo>
                      <a:pt x="0" y="0"/>
                    </a:lnTo>
                    <a:lnTo>
                      <a:pt x="0" y="50"/>
                    </a:lnTo>
                    <a:lnTo>
                      <a:pt x="28" y="86"/>
                    </a:lnTo>
                    <a:lnTo>
                      <a:pt x="28" y="3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78" name="Freeform 522"/>
              <p:cNvSpPr/>
              <p:nvPr/>
            </p:nvSpPr>
            <p:spPr bwMode="auto">
              <a:xfrm>
                <a:off x="4568" y="276"/>
                <a:ext cx="90" cy="162"/>
              </a:xfrm>
              <a:custGeom>
                <a:avLst/>
                <a:gdLst>
                  <a:gd name="T0" fmla="*/ 0 w 90"/>
                  <a:gd name="T1" fmla="*/ 0 h 162"/>
                  <a:gd name="T2" fmla="*/ 0 w 90"/>
                  <a:gd name="T3" fmla="*/ 0 h 162"/>
                  <a:gd name="T4" fmla="*/ 0 w 90"/>
                  <a:gd name="T5" fmla="*/ 44 h 162"/>
                  <a:gd name="T6" fmla="*/ 90 w 90"/>
                  <a:gd name="T7" fmla="*/ 162 h 162"/>
                  <a:gd name="T8" fmla="*/ 90 w 90"/>
                  <a:gd name="T9" fmla="*/ 126 h 162"/>
                  <a:gd name="T10" fmla="*/ 0 w 90"/>
                  <a:gd name="T11" fmla="*/ 0 h 162"/>
                </a:gdLst>
                <a:ahLst/>
                <a:cxnLst>
                  <a:cxn ang="0">
                    <a:pos x="T0" y="T1"/>
                  </a:cxn>
                  <a:cxn ang="0">
                    <a:pos x="T2" y="T3"/>
                  </a:cxn>
                  <a:cxn ang="0">
                    <a:pos x="T4" y="T5"/>
                  </a:cxn>
                  <a:cxn ang="0">
                    <a:pos x="T6" y="T7"/>
                  </a:cxn>
                  <a:cxn ang="0">
                    <a:pos x="T8" y="T9"/>
                  </a:cxn>
                  <a:cxn ang="0">
                    <a:pos x="T10" y="T11"/>
                  </a:cxn>
                </a:cxnLst>
                <a:rect l="0" t="0" r="r" b="b"/>
                <a:pathLst>
                  <a:path w="90" h="162">
                    <a:moveTo>
                      <a:pt x="0" y="0"/>
                    </a:moveTo>
                    <a:lnTo>
                      <a:pt x="0" y="0"/>
                    </a:lnTo>
                    <a:lnTo>
                      <a:pt x="0" y="44"/>
                    </a:lnTo>
                    <a:lnTo>
                      <a:pt x="90" y="162"/>
                    </a:lnTo>
                    <a:lnTo>
                      <a:pt x="90" y="1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79" name="Freeform 523"/>
              <p:cNvSpPr/>
              <p:nvPr/>
            </p:nvSpPr>
            <p:spPr bwMode="auto">
              <a:xfrm>
                <a:off x="4568" y="276"/>
                <a:ext cx="90" cy="162"/>
              </a:xfrm>
              <a:custGeom>
                <a:avLst/>
                <a:gdLst>
                  <a:gd name="T0" fmla="*/ 0 w 90"/>
                  <a:gd name="T1" fmla="*/ 0 h 162"/>
                  <a:gd name="T2" fmla="*/ 0 w 90"/>
                  <a:gd name="T3" fmla="*/ 0 h 162"/>
                  <a:gd name="T4" fmla="*/ 0 w 90"/>
                  <a:gd name="T5" fmla="*/ 44 h 162"/>
                  <a:gd name="T6" fmla="*/ 90 w 90"/>
                  <a:gd name="T7" fmla="*/ 162 h 162"/>
                  <a:gd name="T8" fmla="*/ 90 w 90"/>
                  <a:gd name="T9" fmla="*/ 126 h 162"/>
                  <a:gd name="T10" fmla="*/ 0 w 90"/>
                  <a:gd name="T11" fmla="*/ 0 h 162"/>
                </a:gdLst>
                <a:ahLst/>
                <a:cxnLst>
                  <a:cxn ang="0">
                    <a:pos x="T0" y="T1"/>
                  </a:cxn>
                  <a:cxn ang="0">
                    <a:pos x="T2" y="T3"/>
                  </a:cxn>
                  <a:cxn ang="0">
                    <a:pos x="T4" y="T5"/>
                  </a:cxn>
                  <a:cxn ang="0">
                    <a:pos x="T6" y="T7"/>
                  </a:cxn>
                  <a:cxn ang="0">
                    <a:pos x="T8" y="T9"/>
                  </a:cxn>
                  <a:cxn ang="0">
                    <a:pos x="T10" y="T11"/>
                  </a:cxn>
                </a:cxnLst>
                <a:rect l="0" t="0" r="r" b="b"/>
                <a:pathLst>
                  <a:path w="90" h="162">
                    <a:moveTo>
                      <a:pt x="0" y="0"/>
                    </a:moveTo>
                    <a:lnTo>
                      <a:pt x="0" y="0"/>
                    </a:lnTo>
                    <a:lnTo>
                      <a:pt x="0" y="44"/>
                    </a:lnTo>
                    <a:lnTo>
                      <a:pt x="90" y="162"/>
                    </a:lnTo>
                    <a:lnTo>
                      <a:pt x="90" y="12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80" name="Freeform 524"/>
              <p:cNvSpPr/>
              <p:nvPr/>
            </p:nvSpPr>
            <p:spPr bwMode="auto">
              <a:xfrm>
                <a:off x="4682" y="436"/>
                <a:ext cx="14" cy="52"/>
              </a:xfrm>
              <a:custGeom>
                <a:avLst/>
                <a:gdLst>
                  <a:gd name="T0" fmla="*/ 0 w 14"/>
                  <a:gd name="T1" fmla="*/ 0 h 52"/>
                  <a:gd name="T2" fmla="*/ 0 w 14"/>
                  <a:gd name="T3" fmla="*/ 0 h 52"/>
                  <a:gd name="T4" fmla="*/ 0 w 14"/>
                  <a:gd name="T5" fmla="*/ 32 h 52"/>
                  <a:gd name="T6" fmla="*/ 14 w 14"/>
                  <a:gd name="T7" fmla="*/ 52 h 52"/>
                  <a:gd name="T8" fmla="*/ 14 w 14"/>
                  <a:gd name="T9" fmla="*/ 52 h 52"/>
                  <a:gd name="T10" fmla="*/ 14 w 14"/>
                  <a:gd name="T11" fmla="*/ 20 h 52"/>
                  <a:gd name="T12" fmla="*/ 0 w 14"/>
                  <a:gd name="T13" fmla="*/ 0 h 52"/>
                </a:gdLst>
                <a:ahLst/>
                <a:cxnLst>
                  <a:cxn ang="0">
                    <a:pos x="T0" y="T1"/>
                  </a:cxn>
                  <a:cxn ang="0">
                    <a:pos x="T2" y="T3"/>
                  </a:cxn>
                  <a:cxn ang="0">
                    <a:pos x="T4" y="T5"/>
                  </a:cxn>
                  <a:cxn ang="0">
                    <a:pos x="T6" y="T7"/>
                  </a:cxn>
                  <a:cxn ang="0">
                    <a:pos x="T8" y="T9"/>
                  </a:cxn>
                  <a:cxn ang="0">
                    <a:pos x="T10" y="T11"/>
                  </a:cxn>
                  <a:cxn ang="0">
                    <a:pos x="T12" y="T13"/>
                  </a:cxn>
                </a:cxnLst>
                <a:rect l="0" t="0" r="r" b="b"/>
                <a:pathLst>
                  <a:path w="14" h="52">
                    <a:moveTo>
                      <a:pt x="0" y="0"/>
                    </a:moveTo>
                    <a:lnTo>
                      <a:pt x="0" y="0"/>
                    </a:lnTo>
                    <a:lnTo>
                      <a:pt x="0" y="32"/>
                    </a:lnTo>
                    <a:lnTo>
                      <a:pt x="14" y="52"/>
                    </a:lnTo>
                    <a:lnTo>
                      <a:pt x="14" y="52"/>
                    </a:lnTo>
                    <a:lnTo>
                      <a:pt x="14"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81" name="Freeform 525"/>
              <p:cNvSpPr/>
              <p:nvPr/>
            </p:nvSpPr>
            <p:spPr bwMode="auto">
              <a:xfrm>
                <a:off x="4682" y="436"/>
                <a:ext cx="14" cy="52"/>
              </a:xfrm>
              <a:custGeom>
                <a:avLst/>
                <a:gdLst>
                  <a:gd name="T0" fmla="*/ 0 w 14"/>
                  <a:gd name="T1" fmla="*/ 0 h 52"/>
                  <a:gd name="T2" fmla="*/ 0 w 14"/>
                  <a:gd name="T3" fmla="*/ 0 h 52"/>
                  <a:gd name="T4" fmla="*/ 0 w 14"/>
                  <a:gd name="T5" fmla="*/ 32 h 52"/>
                  <a:gd name="T6" fmla="*/ 14 w 14"/>
                  <a:gd name="T7" fmla="*/ 52 h 52"/>
                  <a:gd name="T8" fmla="*/ 14 w 14"/>
                  <a:gd name="T9" fmla="*/ 52 h 52"/>
                  <a:gd name="T10" fmla="*/ 14 w 14"/>
                  <a:gd name="T11" fmla="*/ 20 h 52"/>
                  <a:gd name="T12" fmla="*/ 0 w 14"/>
                  <a:gd name="T13" fmla="*/ 0 h 52"/>
                </a:gdLst>
                <a:ahLst/>
                <a:cxnLst>
                  <a:cxn ang="0">
                    <a:pos x="T0" y="T1"/>
                  </a:cxn>
                  <a:cxn ang="0">
                    <a:pos x="T2" y="T3"/>
                  </a:cxn>
                  <a:cxn ang="0">
                    <a:pos x="T4" y="T5"/>
                  </a:cxn>
                  <a:cxn ang="0">
                    <a:pos x="T6" y="T7"/>
                  </a:cxn>
                  <a:cxn ang="0">
                    <a:pos x="T8" y="T9"/>
                  </a:cxn>
                  <a:cxn ang="0">
                    <a:pos x="T10" y="T11"/>
                  </a:cxn>
                  <a:cxn ang="0">
                    <a:pos x="T12" y="T13"/>
                  </a:cxn>
                </a:cxnLst>
                <a:rect l="0" t="0" r="r" b="b"/>
                <a:pathLst>
                  <a:path w="14" h="52">
                    <a:moveTo>
                      <a:pt x="0" y="0"/>
                    </a:moveTo>
                    <a:lnTo>
                      <a:pt x="0" y="0"/>
                    </a:lnTo>
                    <a:lnTo>
                      <a:pt x="0" y="32"/>
                    </a:lnTo>
                    <a:lnTo>
                      <a:pt x="14" y="52"/>
                    </a:lnTo>
                    <a:lnTo>
                      <a:pt x="14" y="52"/>
                    </a:lnTo>
                    <a:lnTo>
                      <a:pt x="14" y="2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82" name="Freeform 526"/>
              <p:cNvSpPr/>
              <p:nvPr/>
            </p:nvSpPr>
            <p:spPr bwMode="auto">
              <a:xfrm>
                <a:off x="4720" y="490"/>
                <a:ext cx="42" cy="82"/>
              </a:xfrm>
              <a:custGeom>
                <a:avLst/>
                <a:gdLst>
                  <a:gd name="T0" fmla="*/ 0 w 42"/>
                  <a:gd name="T1" fmla="*/ 0 h 82"/>
                  <a:gd name="T2" fmla="*/ 0 w 42"/>
                  <a:gd name="T3" fmla="*/ 30 h 82"/>
                  <a:gd name="T4" fmla="*/ 42 w 42"/>
                  <a:gd name="T5" fmla="*/ 82 h 82"/>
                  <a:gd name="T6" fmla="*/ 42 w 42"/>
                  <a:gd name="T7" fmla="*/ 82 h 82"/>
                  <a:gd name="T8" fmla="*/ 42 w 42"/>
                  <a:gd name="T9" fmla="*/ 58 h 82"/>
                  <a:gd name="T10" fmla="*/ 0 w 42"/>
                  <a:gd name="T11" fmla="*/ 0 h 82"/>
                </a:gdLst>
                <a:ahLst/>
                <a:cxnLst>
                  <a:cxn ang="0">
                    <a:pos x="T0" y="T1"/>
                  </a:cxn>
                  <a:cxn ang="0">
                    <a:pos x="T2" y="T3"/>
                  </a:cxn>
                  <a:cxn ang="0">
                    <a:pos x="T4" y="T5"/>
                  </a:cxn>
                  <a:cxn ang="0">
                    <a:pos x="T6" y="T7"/>
                  </a:cxn>
                  <a:cxn ang="0">
                    <a:pos x="T8" y="T9"/>
                  </a:cxn>
                  <a:cxn ang="0">
                    <a:pos x="T10" y="T11"/>
                  </a:cxn>
                </a:cxnLst>
                <a:rect l="0" t="0" r="r" b="b"/>
                <a:pathLst>
                  <a:path w="42" h="82">
                    <a:moveTo>
                      <a:pt x="0" y="0"/>
                    </a:moveTo>
                    <a:lnTo>
                      <a:pt x="0" y="30"/>
                    </a:lnTo>
                    <a:lnTo>
                      <a:pt x="42" y="82"/>
                    </a:lnTo>
                    <a:lnTo>
                      <a:pt x="42" y="82"/>
                    </a:lnTo>
                    <a:lnTo>
                      <a:pt x="42" y="5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83" name="Freeform 527"/>
              <p:cNvSpPr/>
              <p:nvPr/>
            </p:nvSpPr>
            <p:spPr bwMode="auto">
              <a:xfrm>
                <a:off x="4720" y="490"/>
                <a:ext cx="42" cy="82"/>
              </a:xfrm>
              <a:custGeom>
                <a:avLst/>
                <a:gdLst>
                  <a:gd name="T0" fmla="*/ 0 w 42"/>
                  <a:gd name="T1" fmla="*/ 0 h 82"/>
                  <a:gd name="T2" fmla="*/ 0 w 42"/>
                  <a:gd name="T3" fmla="*/ 30 h 82"/>
                  <a:gd name="T4" fmla="*/ 42 w 42"/>
                  <a:gd name="T5" fmla="*/ 82 h 82"/>
                  <a:gd name="T6" fmla="*/ 42 w 42"/>
                  <a:gd name="T7" fmla="*/ 82 h 82"/>
                  <a:gd name="T8" fmla="*/ 42 w 42"/>
                  <a:gd name="T9" fmla="*/ 58 h 82"/>
                  <a:gd name="T10" fmla="*/ 0 w 42"/>
                  <a:gd name="T11" fmla="*/ 0 h 82"/>
                </a:gdLst>
                <a:ahLst/>
                <a:cxnLst>
                  <a:cxn ang="0">
                    <a:pos x="T0" y="T1"/>
                  </a:cxn>
                  <a:cxn ang="0">
                    <a:pos x="T2" y="T3"/>
                  </a:cxn>
                  <a:cxn ang="0">
                    <a:pos x="T4" y="T5"/>
                  </a:cxn>
                  <a:cxn ang="0">
                    <a:pos x="T6" y="T7"/>
                  </a:cxn>
                  <a:cxn ang="0">
                    <a:pos x="T8" y="T9"/>
                  </a:cxn>
                  <a:cxn ang="0">
                    <a:pos x="T10" y="T11"/>
                  </a:cxn>
                </a:cxnLst>
                <a:rect l="0" t="0" r="r" b="b"/>
                <a:pathLst>
                  <a:path w="42" h="82">
                    <a:moveTo>
                      <a:pt x="0" y="0"/>
                    </a:moveTo>
                    <a:lnTo>
                      <a:pt x="0" y="30"/>
                    </a:lnTo>
                    <a:lnTo>
                      <a:pt x="42" y="82"/>
                    </a:lnTo>
                    <a:lnTo>
                      <a:pt x="42" y="82"/>
                    </a:lnTo>
                    <a:lnTo>
                      <a:pt x="42" y="5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84" name="Freeform 528"/>
              <p:cNvSpPr/>
              <p:nvPr/>
            </p:nvSpPr>
            <p:spPr bwMode="auto">
              <a:xfrm>
                <a:off x="4516" y="294"/>
                <a:ext cx="78" cy="140"/>
              </a:xfrm>
              <a:custGeom>
                <a:avLst/>
                <a:gdLst>
                  <a:gd name="T0" fmla="*/ 0 w 78"/>
                  <a:gd name="T1" fmla="*/ 0 h 140"/>
                  <a:gd name="T2" fmla="*/ 0 w 78"/>
                  <a:gd name="T3" fmla="*/ 0 h 140"/>
                  <a:gd name="T4" fmla="*/ 0 w 78"/>
                  <a:gd name="T5" fmla="*/ 50 h 140"/>
                  <a:gd name="T6" fmla="*/ 78 w 78"/>
                  <a:gd name="T7" fmla="*/ 140 h 140"/>
                  <a:gd name="T8" fmla="*/ 78 w 78"/>
                  <a:gd name="T9" fmla="*/ 98 h 140"/>
                  <a:gd name="T10" fmla="*/ 0 w 78"/>
                  <a:gd name="T11" fmla="*/ 0 h 140"/>
                </a:gdLst>
                <a:ahLst/>
                <a:cxnLst>
                  <a:cxn ang="0">
                    <a:pos x="T0" y="T1"/>
                  </a:cxn>
                  <a:cxn ang="0">
                    <a:pos x="T2" y="T3"/>
                  </a:cxn>
                  <a:cxn ang="0">
                    <a:pos x="T4" y="T5"/>
                  </a:cxn>
                  <a:cxn ang="0">
                    <a:pos x="T6" y="T7"/>
                  </a:cxn>
                  <a:cxn ang="0">
                    <a:pos x="T8" y="T9"/>
                  </a:cxn>
                  <a:cxn ang="0">
                    <a:pos x="T10" y="T11"/>
                  </a:cxn>
                </a:cxnLst>
                <a:rect l="0" t="0" r="r" b="b"/>
                <a:pathLst>
                  <a:path w="78" h="140">
                    <a:moveTo>
                      <a:pt x="0" y="0"/>
                    </a:moveTo>
                    <a:lnTo>
                      <a:pt x="0" y="0"/>
                    </a:lnTo>
                    <a:lnTo>
                      <a:pt x="0" y="50"/>
                    </a:lnTo>
                    <a:lnTo>
                      <a:pt x="78" y="140"/>
                    </a:lnTo>
                    <a:lnTo>
                      <a:pt x="78" y="9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85" name="Freeform 529"/>
              <p:cNvSpPr/>
              <p:nvPr/>
            </p:nvSpPr>
            <p:spPr bwMode="auto">
              <a:xfrm>
                <a:off x="4516" y="294"/>
                <a:ext cx="78" cy="140"/>
              </a:xfrm>
              <a:custGeom>
                <a:avLst/>
                <a:gdLst>
                  <a:gd name="T0" fmla="*/ 0 w 78"/>
                  <a:gd name="T1" fmla="*/ 0 h 140"/>
                  <a:gd name="T2" fmla="*/ 0 w 78"/>
                  <a:gd name="T3" fmla="*/ 0 h 140"/>
                  <a:gd name="T4" fmla="*/ 0 w 78"/>
                  <a:gd name="T5" fmla="*/ 50 h 140"/>
                  <a:gd name="T6" fmla="*/ 78 w 78"/>
                  <a:gd name="T7" fmla="*/ 140 h 140"/>
                  <a:gd name="T8" fmla="*/ 78 w 78"/>
                  <a:gd name="T9" fmla="*/ 98 h 140"/>
                  <a:gd name="T10" fmla="*/ 0 w 78"/>
                  <a:gd name="T11" fmla="*/ 0 h 140"/>
                </a:gdLst>
                <a:ahLst/>
                <a:cxnLst>
                  <a:cxn ang="0">
                    <a:pos x="T0" y="T1"/>
                  </a:cxn>
                  <a:cxn ang="0">
                    <a:pos x="T2" y="T3"/>
                  </a:cxn>
                  <a:cxn ang="0">
                    <a:pos x="T4" y="T5"/>
                  </a:cxn>
                  <a:cxn ang="0">
                    <a:pos x="T6" y="T7"/>
                  </a:cxn>
                  <a:cxn ang="0">
                    <a:pos x="T8" y="T9"/>
                  </a:cxn>
                  <a:cxn ang="0">
                    <a:pos x="T10" y="T11"/>
                  </a:cxn>
                </a:cxnLst>
                <a:rect l="0" t="0" r="r" b="b"/>
                <a:pathLst>
                  <a:path w="78" h="140">
                    <a:moveTo>
                      <a:pt x="0" y="0"/>
                    </a:moveTo>
                    <a:lnTo>
                      <a:pt x="0" y="0"/>
                    </a:lnTo>
                    <a:lnTo>
                      <a:pt x="0" y="50"/>
                    </a:lnTo>
                    <a:lnTo>
                      <a:pt x="78" y="140"/>
                    </a:lnTo>
                    <a:lnTo>
                      <a:pt x="78" y="9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86" name="Freeform 530"/>
              <p:cNvSpPr/>
              <p:nvPr/>
            </p:nvSpPr>
            <p:spPr bwMode="auto">
              <a:xfrm>
                <a:off x="4618" y="422"/>
                <a:ext cx="18" cy="62"/>
              </a:xfrm>
              <a:custGeom>
                <a:avLst/>
                <a:gdLst>
                  <a:gd name="T0" fmla="*/ 0 w 18"/>
                  <a:gd name="T1" fmla="*/ 0 h 62"/>
                  <a:gd name="T2" fmla="*/ 0 w 18"/>
                  <a:gd name="T3" fmla="*/ 40 h 62"/>
                  <a:gd name="T4" fmla="*/ 18 w 18"/>
                  <a:gd name="T5" fmla="*/ 62 h 62"/>
                  <a:gd name="T6" fmla="*/ 18 w 18"/>
                  <a:gd name="T7" fmla="*/ 62 h 62"/>
                  <a:gd name="T8" fmla="*/ 16 w 18"/>
                  <a:gd name="T9" fmla="*/ 58 h 62"/>
                  <a:gd name="T10" fmla="*/ 16 w 18"/>
                  <a:gd name="T11" fmla="*/ 22 h 62"/>
                  <a:gd name="T12" fmla="*/ 0 w 18"/>
                  <a:gd name="T13" fmla="*/ 0 h 62"/>
                </a:gdLst>
                <a:ahLst/>
                <a:cxnLst>
                  <a:cxn ang="0">
                    <a:pos x="T0" y="T1"/>
                  </a:cxn>
                  <a:cxn ang="0">
                    <a:pos x="T2" y="T3"/>
                  </a:cxn>
                  <a:cxn ang="0">
                    <a:pos x="T4" y="T5"/>
                  </a:cxn>
                  <a:cxn ang="0">
                    <a:pos x="T6" y="T7"/>
                  </a:cxn>
                  <a:cxn ang="0">
                    <a:pos x="T8" y="T9"/>
                  </a:cxn>
                  <a:cxn ang="0">
                    <a:pos x="T10" y="T11"/>
                  </a:cxn>
                  <a:cxn ang="0">
                    <a:pos x="T12" y="T13"/>
                  </a:cxn>
                </a:cxnLst>
                <a:rect l="0" t="0" r="r" b="b"/>
                <a:pathLst>
                  <a:path w="18" h="62">
                    <a:moveTo>
                      <a:pt x="0" y="0"/>
                    </a:moveTo>
                    <a:lnTo>
                      <a:pt x="0" y="40"/>
                    </a:lnTo>
                    <a:lnTo>
                      <a:pt x="18" y="62"/>
                    </a:lnTo>
                    <a:lnTo>
                      <a:pt x="18" y="62"/>
                    </a:lnTo>
                    <a:lnTo>
                      <a:pt x="16" y="58"/>
                    </a:lnTo>
                    <a:lnTo>
                      <a:pt x="16" y="2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87" name="Freeform 531"/>
              <p:cNvSpPr/>
              <p:nvPr/>
            </p:nvSpPr>
            <p:spPr bwMode="auto">
              <a:xfrm>
                <a:off x="4618" y="422"/>
                <a:ext cx="18" cy="62"/>
              </a:xfrm>
              <a:custGeom>
                <a:avLst/>
                <a:gdLst>
                  <a:gd name="T0" fmla="*/ 0 w 18"/>
                  <a:gd name="T1" fmla="*/ 0 h 62"/>
                  <a:gd name="T2" fmla="*/ 0 w 18"/>
                  <a:gd name="T3" fmla="*/ 40 h 62"/>
                  <a:gd name="T4" fmla="*/ 18 w 18"/>
                  <a:gd name="T5" fmla="*/ 62 h 62"/>
                  <a:gd name="T6" fmla="*/ 18 w 18"/>
                  <a:gd name="T7" fmla="*/ 62 h 62"/>
                  <a:gd name="T8" fmla="*/ 16 w 18"/>
                  <a:gd name="T9" fmla="*/ 58 h 62"/>
                  <a:gd name="T10" fmla="*/ 16 w 18"/>
                  <a:gd name="T11" fmla="*/ 22 h 62"/>
                  <a:gd name="T12" fmla="*/ 0 w 18"/>
                  <a:gd name="T13" fmla="*/ 0 h 62"/>
                </a:gdLst>
                <a:ahLst/>
                <a:cxnLst>
                  <a:cxn ang="0">
                    <a:pos x="T0" y="T1"/>
                  </a:cxn>
                  <a:cxn ang="0">
                    <a:pos x="T2" y="T3"/>
                  </a:cxn>
                  <a:cxn ang="0">
                    <a:pos x="T4" y="T5"/>
                  </a:cxn>
                  <a:cxn ang="0">
                    <a:pos x="T6" y="T7"/>
                  </a:cxn>
                  <a:cxn ang="0">
                    <a:pos x="T8" y="T9"/>
                  </a:cxn>
                  <a:cxn ang="0">
                    <a:pos x="T10" y="T11"/>
                  </a:cxn>
                  <a:cxn ang="0">
                    <a:pos x="T12" y="T13"/>
                  </a:cxn>
                </a:cxnLst>
                <a:rect l="0" t="0" r="r" b="b"/>
                <a:pathLst>
                  <a:path w="18" h="62">
                    <a:moveTo>
                      <a:pt x="0" y="0"/>
                    </a:moveTo>
                    <a:lnTo>
                      <a:pt x="0" y="40"/>
                    </a:lnTo>
                    <a:lnTo>
                      <a:pt x="18" y="62"/>
                    </a:lnTo>
                    <a:lnTo>
                      <a:pt x="18" y="62"/>
                    </a:lnTo>
                    <a:lnTo>
                      <a:pt x="16" y="58"/>
                    </a:lnTo>
                    <a:lnTo>
                      <a:pt x="16" y="2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88" name="Freeform 532"/>
              <p:cNvSpPr/>
              <p:nvPr/>
            </p:nvSpPr>
            <p:spPr bwMode="auto">
              <a:xfrm>
                <a:off x="4658" y="474"/>
                <a:ext cx="50" cy="94"/>
              </a:xfrm>
              <a:custGeom>
                <a:avLst/>
                <a:gdLst>
                  <a:gd name="T0" fmla="*/ 0 w 50"/>
                  <a:gd name="T1" fmla="*/ 0 h 94"/>
                  <a:gd name="T2" fmla="*/ 0 w 50"/>
                  <a:gd name="T3" fmla="*/ 36 h 94"/>
                  <a:gd name="T4" fmla="*/ 50 w 50"/>
                  <a:gd name="T5" fmla="*/ 94 h 94"/>
                  <a:gd name="T6" fmla="*/ 50 w 50"/>
                  <a:gd name="T7" fmla="*/ 94 h 94"/>
                  <a:gd name="T8" fmla="*/ 50 w 50"/>
                  <a:gd name="T9" fmla="*/ 64 h 94"/>
                  <a:gd name="T10" fmla="*/ 0 w 50"/>
                  <a:gd name="T11" fmla="*/ 0 h 94"/>
                </a:gdLst>
                <a:ahLst/>
                <a:cxnLst>
                  <a:cxn ang="0">
                    <a:pos x="T0" y="T1"/>
                  </a:cxn>
                  <a:cxn ang="0">
                    <a:pos x="T2" y="T3"/>
                  </a:cxn>
                  <a:cxn ang="0">
                    <a:pos x="T4" y="T5"/>
                  </a:cxn>
                  <a:cxn ang="0">
                    <a:pos x="T6" y="T7"/>
                  </a:cxn>
                  <a:cxn ang="0">
                    <a:pos x="T8" y="T9"/>
                  </a:cxn>
                  <a:cxn ang="0">
                    <a:pos x="T10" y="T11"/>
                  </a:cxn>
                </a:cxnLst>
                <a:rect l="0" t="0" r="r" b="b"/>
                <a:pathLst>
                  <a:path w="50" h="94">
                    <a:moveTo>
                      <a:pt x="0" y="0"/>
                    </a:moveTo>
                    <a:lnTo>
                      <a:pt x="0" y="36"/>
                    </a:lnTo>
                    <a:lnTo>
                      <a:pt x="50" y="94"/>
                    </a:lnTo>
                    <a:lnTo>
                      <a:pt x="50" y="94"/>
                    </a:lnTo>
                    <a:lnTo>
                      <a:pt x="50" y="6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89" name="Freeform 533"/>
              <p:cNvSpPr/>
              <p:nvPr/>
            </p:nvSpPr>
            <p:spPr bwMode="auto">
              <a:xfrm>
                <a:off x="4658" y="474"/>
                <a:ext cx="50" cy="94"/>
              </a:xfrm>
              <a:custGeom>
                <a:avLst/>
                <a:gdLst>
                  <a:gd name="T0" fmla="*/ 0 w 50"/>
                  <a:gd name="T1" fmla="*/ 0 h 94"/>
                  <a:gd name="T2" fmla="*/ 0 w 50"/>
                  <a:gd name="T3" fmla="*/ 36 h 94"/>
                  <a:gd name="T4" fmla="*/ 50 w 50"/>
                  <a:gd name="T5" fmla="*/ 94 h 94"/>
                  <a:gd name="T6" fmla="*/ 50 w 50"/>
                  <a:gd name="T7" fmla="*/ 94 h 94"/>
                  <a:gd name="T8" fmla="*/ 50 w 50"/>
                  <a:gd name="T9" fmla="*/ 64 h 94"/>
                  <a:gd name="T10" fmla="*/ 0 w 50"/>
                  <a:gd name="T11" fmla="*/ 0 h 94"/>
                </a:gdLst>
                <a:ahLst/>
                <a:cxnLst>
                  <a:cxn ang="0">
                    <a:pos x="T0" y="T1"/>
                  </a:cxn>
                  <a:cxn ang="0">
                    <a:pos x="T2" y="T3"/>
                  </a:cxn>
                  <a:cxn ang="0">
                    <a:pos x="T4" y="T5"/>
                  </a:cxn>
                  <a:cxn ang="0">
                    <a:pos x="T6" y="T7"/>
                  </a:cxn>
                  <a:cxn ang="0">
                    <a:pos x="T8" y="T9"/>
                  </a:cxn>
                  <a:cxn ang="0">
                    <a:pos x="T10" y="T11"/>
                  </a:cxn>
                </a:cxnLst>
                <a:rect l="0" t="0" r="r" b="b"/>
                <a:pathLst>
                  <a:path w="50" h="94">
                    <a:moveTo>
                      <a:pt x="0" y="0"/>
                    </a:moveTo>
                    <a:lnTo>
                      <a:pt x="0" y="36"/>
                    </a:lnTo>
                    <a:lnTo>
                      <a:pt x="50" y="94"/>
                    </a:lnTo>
                    <a:lnTo>
                      <a:pt x="50" y="94"/>
                    </a:lnTo>
                    <a:lnTo>
                      <a:pt x="50" y="6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90" name="Freeform 534"/>
              <p:cNvSpPr/>
              <p:nvPr/>
            </p:nvSpPr>
            <p:spPr bwMode="auto">
              <a:xfrm>
                <a:off x="4608" y="480"/>
                <a:ext cx="50" cy="96"/>
              </a:xfrm>
              <a:custGeom>
                <a:avLst/>
                <a:gdLst>
                  <a:gd name="T0" fmla="*/ 0 w 50"/>
                  <a:gd name="T1" fmla="*/ 0 h 96"/>
                  <a:gd name="T2" fmla="*/ 0 w 50"/>
                  <a:gd name="T3" fmla="*/ 36 h 96"/>
                  <a:gd name="T4" fmla="*/ 50 w 50"/>
                  <a:gd name="T5" fmla="*/ 96 h 96"/>
                  <a:gd name="T6" fmla="*/ 50 w 50"/>
                  <a:gd name="T7" fmla="*/ 66 h 96"/>
                  <a:gd name="T8" fmla="*/ 0 w 50"/>
                  <a:gd name="T9" fmla="*/ 0 h 96"/>
                </a:gdLst>
                <a:ahLst/>
                <a:cxnLst>
                  <a:cxn ang="0">
                    <a:pos x="T0" y="T1"/>
                  </a:cxn>
                  <a:cxn ang="0">
                    <a:pos x="T2" y="T3"/>
                  </a:cxn>
                  <a:cxn ang="0">
                    <a:pos x="T4" y="T5"/>
                  </a:cxn>
                  <a:cxn ang="0">
                    <a:pos x="T6" y="T7"/>
                  </a:cxn>
                  <a:cxn ang="0">
                    <a:pos x="T8" y="T9"/>
                  </a:cxn>
                </a:cxnLst>
                <a:rect l="0" t="0" r="r" b="b"/>
                <a:pathLst>
                  <a:path w="50" h="96">
                    <a:moveTo>
                      <a:pt x="0" y="0"/>
                    </a:moveTo>
                    <a:lnTo>
                      <a:pt x="0" y="36"/>
                    </a:lnTo>
                    <a:lnTo>
                      <a:pt x="50" y="96"/>
                    </a:lnTo>
                    <a:lnTo>
                      <a:pt x="50" y="6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91" name="Freeform 535"/>
              <p:cNvSpPr/>
              <p:nvPr/>
            </p:nvSpPr>
            <p:spPr bwMode="auto">
              <a:xfrm>
                <a:off x="4608" y="480"/>
                <a:ext cx="50" cy="96"/>
              </a:xfrm>
              <a:custGeom>
                <a:avLst/>
                <a:gdLst>
                  <a:gd name="T0" fmla="*/ 0 w 50"/>
                  <a:gd name="T1" fmla="*/ 0 h 96"/>
                  <a:gd name="T2" fmla="*/ 0 w 50"/>
                  <a:gd name="T3" fmla="*/ 36 h 96"/>
                  <a:gd name="T4" fmla="*/ 50 w 50"/>
                  <a:gd name="T5" fmla="*/ 96 h 96"/>
                  <a:gd name="T6" fmla="*/ 50 w 50"/>
                  <a:gd name="T7" fmla="*/ 66 h 96"/>
                  <a:gd name="T8" fmla="*/ 0 w 50"/>
                  <a:gd name="T9" fmla="*/ 0 h 96"/>
                </a:gdLst>
                <a:ahLst/>
                <a:cxnLst>
                  <a:cxn ang="0">
                    <a:pos x="T0" y="T1"/>
                  </a:cxn>
                  <a:cxn ang="0">
                    <a:pos x="T2" y="T3"/>
                  </a:cxn>
                  <a:cxn ang="0">
                    <a:pos x="T4" y="T5"/>
                  </a:cxn>
                  <a:cxn ang="0">
                    <a:pos x="T6" y="T7"/>
                  </a:cxn>
                  <a:cxn ang="0">
                    <a:pos x="T8" y="T9"/>
                  </a:cxn>
                </a:cxnLst>
                <a:rect l="0" t="0" r="r" b="b"/>
                <a:pathLst>
                  <a:path w="50" h="96">
                    <a:moveTo>
                      <a:pt x="0" y="0"/>
                    </a:moveTo>
                    <a:lnTo>
                      <a:pt x="0" y="36"/>
                    </a:lnTo>
                    <a:lnTo>
                      <a:pt x="50" y="96"/>
                    </a:lnTo>
                    <a:lnTo>
                      <a:pt x="50" y="6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92" name="Freeform 536"/>
              <p:cNvSpPr/>
              <p:nvPr/>
            </p:nvSpPr>
            <p:spPr bwMode="auto">
              <a:xfrm>
                <a:off x="4732" y="568"/>
                <a:ext cx="30" cy="63"/>
              </a:xfrm>
              <a:custGeom>
                <a:avLst/>
                <a:gdLst>
                  <a:gd name="T0" fmla="*/ 0 w 30"/>
                  <a:gd name="T1" fmla="*/ 0 h 63"/>
                  <a:gd name="T2" fmla="*/ 0 w 30"/>
                  <a:gd name="T3" fmla="*/ 0 h 63"/>
                  <a:gd name="T4" fmla="*/ 0 w 30"/>
                  <a:gd name="T5" fmla="*/ 28 h 63"/>
                  <a:gd name="T6" fmla="*/ 30 w 30"/>
                  <a:gd name="T7" fmla="*/ 63 h 63"/>
                  <a:gd name="T8" fmla="*/ 30 w 30"/>
                  <a:gd name="T9" fmla="*/ 63 h 63"/>
                  <a:gd name="T10" fmla="*/ 30 w 30"/>
                  <a:gd name="T11" fmla="*/ 38 h 63"/>
                  <a:gd name="T12" fmla="*/ 0 w 30"/>
                  <a:gd name="T13" fmla="*/ 0 h 63"/>
                </a:gdLst>
                <a:ahLst/>
                <a:cxnLst>
                  <a:cxn ang="0">
                    <a:pos x="T0" y="T1"/>
                  </a:cxn>
                  <a:cxn ang="0">
                    <a:pos x="T2" y="T3"/>
                  </a:cxn>
                  <a:cxn ang="0">
                    <a:pos x="T4" y="T5"/>
                  </a:cxn>
                  <a:cxn ang="0">
                    <a:pos x="T6" y="T7"/>
                  </a:cxn>
                  <a:cxn ang="0">
                    <a:pos x="T8" y="T9"/>
                  </a:cxn>
                  <a:cxn ang="0">
                    <a:pos x="T10" y="T11"/>
                  </a:cxn>
                  <a:cxn ang="0">
                    <a:pos x="T12" y="T13"/>
                  </a:cxn>
                </a:cxnLst>
                <a:rect l="0" t="0" r="r" b="b"/>
                <a:pathLst>
                  <a:path w="30" h="63">
                    <a:moveTo>
                      <a:pt x="0" y="0"/>
                    </a:moveTo>
                    <a:lnTo>
                      <a:pt x="0" y="0"/>
                    </a:lnTo>
                    <a:lnTo>
                      <a:pt x="0" y="28"/>
                    </a:lnTo>
                    <a:lnTo>
                      <a:pt x="30" y="63"/>
                    </a:lnTo>
                    <a:lnTo>
                      <a:pt x="30" y="63"/>
                    </a:lnTo>
                    <a:lnTo>
                      <a:pt x="30" y="3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93" name="Freeform 537"/>
              <p:cNvSpPr/>
              <p:nvPr/>
            </p:nvSpPr>
            <p:spPr bwMode="auto">
              <a:xfrm>
                <a:off x="4732" y="568"/>
                <a:ext cx="30" cy="63"/>
              </a:xfrm>
              <a:custGeom>
                <a:avLst/>
                <a:gdLst>
                  <a:gd name="T0" fmla="*/ 0 w 30"/>
                  <a:gd name="T1" fmla="*/ 0 h 63"/>
                  <a:gd name="T2" fmla="*/ 0 w 30"/>
                  <a:gd name="T3" fmla="*/ 0 h 63"/>
                  <a:gd name="T4" fmla="*/ 0 w 30"/>
                  <a:gd name="T5" fmla="*/ 28 h 63"/>
                  <a:gd name="T6" fmla="*/ 30 w 30"/>
                  <a:gd name="T7" fmla="*/ 63 h 63"/>
                  <a:gd name="T8" fmla="*/ 30 w 30"/>
                  <a:gd name="T9" fmla="*/ 63 h 63"/>
                  <a:gd name="T10" fmla="*/ 30 w 30"/>
                  <a:gd name="T11" fmla="*/ 38 h 63"/>
                  <a:gd name="T12" fmla="*/ 0 w 30"/>
                  <a:gd name="T13" fmla="*/ 0 h 63"/>
                </a:gdLst>
                <a:ahLst/>
                <a:cxnLst>
                  <a:cxn ang="0">
                    <a:pos x="T0" y="T1"/>
                  </a:cxn>
                  <a:cxn ang="0">
                    <a:pos x="T2" y="T3"/>
                  </a:cxn>
                  <a:cxn ang="0">
                    <a:pos x="T4" y="T5"/>
                  </a:cxn>
                  <a:cxn ang="0">
                    <a:pos x="T6" y="T7"/>
                  </a:cxn>
                  <a:cxn ang="0">
                    <a:pos x="T8" y="T9"/>
                  </a:cxn>
                  <a:cxn ang="0">
                    <a:pos x="T10" y="T11"/>
                  </a:cxn>
                  <a:cxn ang="0">
                    <a:pos x="T12" y="T13"/>
                  </a:cxn>
                </a:cxnLst>
                <a:rect l="0" t="0" r="r" b="b"/>
                <a:pathLst>
                  <a:path w="30" h="63">
                    <a:moveTo>
                      <a:pt x="0" y="0"/>
                    </a:moveTo>
                    <a:lnTo>
                      <a:pt x="0" y="0"/>
                    </a:lnTo>
                    <a:lnTo>
                      <a:pt x="0" y="28"/>
                    </a:lnTo>
                    <a:lnTo>
                      <a:pt x="30" y="63"/>
                    </a:lnTo>
                    <a:lnTo>
                      <a:pt x="30" y="63"/>
                    </a:lnTo>
                    <a:lnTo>
                      <a:pt x="30" y="3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94" name="Freeform 538"/>
              <p:cNvSpPr/>
              <p:nvPr/>
            </p:nvSpPr>
            <p:spPr bwMode="auto">
              <a:xfrm>
                <a:off x="4516" y="384"/>
                <a:ext cx="30" cy="82"/>
              </a:xfrm>
              <a:custGeom>
                <a:avLst/>
                <a:gdLst>
                  <a:gd name="T0" fmla="*/ 0 w 30"/>
                  <a:gd name="T1" fmla="*/ 0 h 82"/>
                  <a:gd name="T2" fmla="*/ 0 w 30"/>
                  <a:gd name="T3" fmla="*/ 0 h 82"/>
                  <a:gd name="T4" fmla="*/ 0 w 30"/>
                  <a:gd name="T5" fmla="*/ 50 h 82"/>
                  <a:gd name="T6" fmla="*/ 30 w 30"/>
                  <a:gd name="T7" fmla="*/ 82 h 82"/>
                  <a:gd name="T8" fmla="*/ 30 w 30"/>
                  <a:gd name="T9" fmla="*/ 82 h 82"/>
                  <a:gd name="T10" fmla="*/ 30 w 30"/>
                  <a:gd name="T11" fmla="*/ 34 h 82"/>
                  <a:gd name="T12" fmla="*/ 0 w 30"/>
                  <a:gd name="T13" fmla="*/ 0 h 82"/>
                </a:gdLst>
                <a:ahLst/>
                <a:cxnLst>
                  <a:cxn ang="0">
                    <a:pos x="T0" y="T1"/>
                  </a:cxn>
                  <a:cxn ang="0">
                    <a:pos x="T2" y="T3"/>
                  </a:cxn>
                  <a:cxn ang="0">
                    <a:pos x="T4" y="T5"/>
                  </a:cxn>
                  <a:cxn ang="0">
                    <a:pos x="T6" y="T7"/>
                  </a:cxn>
                  <a:cxn ang="0">
                    <a:pos x="T8" y="T9"/>
                  </a:cxn>
                  <a:cxn ang="0">
                    <a:pos x="T10" y="T11"/>
                  </a:cxn>
                  <a:cxn ang="0">
                    <a:pos x="T12" y="T13"/>
                  </a:cxn>
                </a:cxnLst>
                <a:rect l="0" t="0" r="r" b="b"/>
                <a:pathLst>
                  <a:path w="30" h="82">
                    <a:moveTo>
                      <a:pt x="0" y="0"/>
                    </a:moveTo>
                    <a:lnTo>
                      <a:pt x="0" y="0"/>
                    </a:lnTo>
                    <a:lnTo>
                      <a:pt x="0" y="50"/>
                    </a:lnTo>
                    <a:lnTo>
                      <a:pt x="30" y="82"/>
                    </a:lnTo>
                    <a:lnTo>
                      <a:pt x="30" y="82"/>
                    </a:lnTo>
                    <a:lnTo>
                      <a:pt x="30" y="3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95" name="Freeform 539"/>
              <p:cNvSpPr/>
              <p:nvPr/>
            </p:nvSpPr>
            <p:spPr bwMode="auto">
              <a:xfrm>
                <a:off x="4516" y="384"/>
                <a:ext cx="30" cy="82"/>
              </a:xfrm>
              <a:custGeom>
                <a:avLst/>
                <a:gdLst>
                  <a:gd name="T0" fmla="*/ 0 w 30"/>
                  <a:gd name="T1" fmla="*/ 0 h 82"/>
                  <a:gd name="T2" fmla="*/ 0 w 30"/>
                  <a:gd name="T3" fmla="*/ 0 h 82"/>
                  <a:gd name="T4" fmla="*/ 0 w 30"/>
                  <a:gd name="T5" fmla="*/ 50 h 82"/>
                  <a:gd name="T6" fmla="*/ 30 w 30"/>
                  <a:gd name="T7" fmla="*/ 82 h 82"/>
                  <a:gd name="T8" fmla="*/ 30 w 30"/>
                  <a:gd name="T9" fmla="*/ 82 h 82"/>
                  <a:gd name="T10" fmla="*/ 30 w 30"/>
                  <a:gd name="T11" fmla="*/ 34 h 82"/>
                  <a:gd name="T12" fmla="*/ 0 w 30"/>
                  <a:gd name="T13" fmla="*/ 0 h 82"/>
                </a:gdLst>
                <a:ahLst/>
                <a:cxnLst>
                  <a:cxn ang="0">
                    <a:pos x="T0" y="T1"/>
                  </a:cxn>
                  <a:cxn ang="0">
                    <a:pos x="T2" y="T3"/>
                  </a:cxn>
                  <a:cxn ang="0">
                    <a:pos x="T4" y="T5"/>
                  </a:cxn>
                  <a:cxn ang="0">
                    <a:pos x="T6" y="T7"/>
                  </a:cxn>
                  <a:cxn ang="0">
                    <a:pos x="T8" y="T9"/>
                  </a:cxn>
                  <a:cxn ang="0">
                    <a:pos x="T10" y="T11"/>
                  </a:cxn>
                  <a:cxn ang="0">
                    <a:pos x="T12" y="T13"/>
                  </a:cxn>
                </a:cxnLst>
                <a:rect l="0" t="0" r="r" b="b"/>
                <a:pathLst>
                  <a:path w="30" h="82">
                    <a:moveTo>
                      <a:pt x="0" y="0"/>
                    </a:moveTo>
                    <a:lnTo>
                      <a:pt x="0" y="0"/>
                    </a:lnTo>
                    <a:lnTo>
                      <a:pt x="0" y="50"/>
                    </a:lnTo>
                    <a:lnTo>
                      <a:pt x="30" y="82"/>
                    </a:lnTo>
                    <a:lnTo>
                      <a:pt x="30" y="82"/>
                    </a:lnTo>
                    <a:lnTo>
                      <a:pt x="30" y="3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96" name="Freeform 540"/>
              <p:cNvSpPr/>
              <p:nvPr/>
            </p:nvSpPr>
            <p:spPr bwMode="auto">
              <a:xfrm>
                <a:off x="4732" y="633"/>
                <a:ext cx="30" cy="58"/>
              </a:xfrm>
              <a:custGeom>
                <a:avLst/>
                <a:gdLst>
                  <a:gd name="T0" fmla="*/ 0 w 30"/>
                  <a:gd name="T1" fmla="*/ 0 h 58"/>
                  <a:gd name="T2" fmla="*/ 0 w 30"/>
                  <a:gd name="T3" fmla="*/ 0 h 58"/>
                  <a:gd name="T4" fmla="*/ 0 w 30"/>
                  <a:gd name="T5" fmla="*/ 28 h 58"/>
                  <a:gd name="T6" fmla="*/ 30 w 30"/>
                  <a:gd name="T7" fmla="*/ 58 h 58"/>
                  <a:gd name="T8" fmla="*/ 30 w 30"/>
                  <a:gd name="T9" fmla="*/ 58 h 58"/>
                  <a:gd name="T10" fmla="*/ 30 w 30"/>
                  <a:gd name="T11" fmla="*/ 32 h 58"/>
                  <a:gd name="T12" fmla="*/ 0 w 30"/>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30" h="58">
                    <a:moveTo>
                      <a:pt x="0" y="0"/>
                    </a:moveTo>
                    <a:lnTo>
                      <a:pt x="0" y="0"/>
                    </a:lnTo>
                    <a:lnTo>
                      <a:pt x="0" y="28"/>
                    </a:lnTo>
                    <a:lnTo>
                      <a:pt x="30" y="58"/>
                    </a:lnTo>
                    <a:lnTo>
                      <a:pt x="30" y="58"/>
                    </a:lnTo>
                    <a:lnTo>
                      <a:pt x="3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97" name="Freeform 541"/>
              <p:cNvSpPr/>
              <p:nvPr/>
            </p:nvSpPr>
            <p:spPr bwMode="auto">
              <a:xfrm>
                <a:off x="4732" y="633"/>
                <a:ext cx="30" cy="58"/>
              </a:xfrm>
              <a:custGeom>
                <a:avLst/>
                <a:gdLst>
                  <a:gd name="T0" fmla="*/ 0 w 30"/>
                  <a:gd name="T1" fmla="*/ 0 h 58"/>
                  <a:gd name="T2" fmla="*/ 0 w 30"/>
                  <a:gd name="T3" fmla="*/ 0 h 58"/>
                  <a:gd name="T4" fmla="*/ 0 w 30"/>
                  <a:gd name="T5" fmla="*/ 28 h 58"/>
                  <a:gd name="T6" fmla="*/ 30 w 30"/>
                  <a:gd name="T7" fmla="*/ 58 h 58"/>
                  <a:gd name="T8" fmla="*/ 30 w 30"/>
                  <a:gd name="T9" fmla="*/ 58 h 58"/>
                  <a:gd name="T10" fmla="*/ 30 w 30"/>
                  <a:gd name="T11" fmla="*/ 32 h 58"/>
                  <a:gd name="T12" fmla="*/ 0 w 30"/>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30" h="58">
                    <a:moveTo>
                      <a:pt x="0" y="0"/>
                    </a:moveTo>
                    <a:lnTo>
                      <a:pt x="0" y="0"/>
                    </a:lnTo>
                    <a:lnTo>
                      <a:pt x="0" y="28"/>
                    </a:lnTo>
                    <a:lnTo>
                      <a:pt x="30" y="58"/>
                    </a:lnTo>
                    <a:lnTo>
                      <a:pt x="30" y="58"/>
                    </a:lnTo>
                    <a:lnTo>
                      <a:pt x="30" y="3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98" name="Freeform 542"/>
              <p:cNvSpPr/>
              <p:nvPr/>
            </p:nvSpPr>
            <p:spPr bwMode="auto">
              <a:xfrm>
                <a:off x="4622" y="582"/>
                <a:ext cx="24" cy="63"/>
              </a:xfrm>
              <a:custGeom>
                <a:avLst/>
                <a:gdLst>
                  <a:gd name="T0" fmla="*/ 0 w 24"/>
                  <a:gd name="T1" fmla="*/ 0 h 63"/>
                  <a:gd name="T2" fmla="*/ 0 w 24"/>
                  <a:gd name="T3" fmla="*/ 0 h 63"/>
                  <a:gd name="T4" fmla="*/ 0 w 24"/>
                  <a:gd name="T5" fmla="*/ 41 h 63"/>
                  <a:gd name="T6" fmla="*/ 24 w 24"/>
                  <a:gd name="T7" fmla="*/ 63 h 63"/>
                  <a:gd name="T8" fmla="*/ 24 w 24"/>
                  <a:gd name="T9" fmla="*/ 24 h 63"/>
                  <a:gd name="T10" fmla="*/ 0 w 24"/>
                  <a:gd name="T11" fmla="*/ 0 h 63"/>
                </a:gdLst>
                <a:ahLst/>
                <a:cxnLst>
                  <a:cxn ang="0">
                    <a:pos x="T0" y="T1"/>
                  </a:cxn>
                  <a:cxn ang="0">
                    <a:pos x="T2" y="T3"/>
                  </a:cxn>
                  <a:cxn ang="0">
                    <a:pos x="T4" y="T5"/>
                  </a:cxn>
                  <a:cxn ang="0">
                    <a:pos x="T6" y="T7"/>
                  </a:cxn>
                  <a:cxn ang="0">
                    <a:pos x="T8" y="T9"/>
                  </a:cxn>
                  <a:cxn ang="0">
                    <a:pos x="T10" y="T11"/>
                  </a:cxn>
                </a:cxnLst>
                <a:rect l="0" t="0" r="r" b="b"/>
                <a:pathLst>
                  <a:path w="24" h="63">
                    <a:moveTo>
                      <a:pt x="0" y="0"/>
                    </a:moveTo>
                    <a:lnTo>
                      <a:pt x="0" y="0"/>
                    </a:lnTo>
                    <a:lnTo>
                      <a:pt x="0" y="41"/>
                    </a:lnTo>
                    <a:lnTo>
                      <a:pt x="24" y="63"/>
                    </a:lnTo>
                    <a:lnTo>
                      <a:pt x="24"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99" name="Freeform 543"/>
              <p:cNvSpPr/>
              <p:nvPr/>
            </p:nvSpPr>
            <p:spPr bwMode="auto">
              <a:xfrm>
                <a:off x="4622" y="582"/>
                <a:ext cx="24" cy="63"/>
              </a:xfrm>
              <a:custGeom>
                <a:avLst/>
                <a:gdLst>
                  <a:gd name="T0" fmla="*/ 0 w 24"/>
                  <a:gd name="T1" fmla="*/ 0 h 63"/>
                  <a:gd name="T2" fmla="*/ 0 w 24"/>
                  <a:gd name="T3" fmla="*/ 0 h 63"/>
                  <a:gd name="T4" fmla="*/ 0 w 24"/>
                  <a:gd name="T5" fmla="*/ 41 h 63"/>
                  <a:gd name="T6" fmla="*/ 24 w 24"/>
                  <a:gd name="T7" fmla="*/ 63 h 63"/>
                  <a:gd name="T8" fmla="*/ 24 w 24"/>
                  <a:gd name="T9" fmla="*/ 24 h 63"/>
                  <a:gd name="T10" fmla="*/ 0 w 24"/>
                  <a:gd name="T11" fmla="*/ 0 h 63"/>
                </a:gdLst>
                <a:ahLst/>
                <a:cxnLst>
                  <a:cxn ang="0">
                    <a:pos x="T0" y="T1"/>
                  </a:cxn>
                  <a:cxn ang="0">
                    <a:pos x="T2" y="T3"/>
                  </a:cxn>
                  <a:cxn ang="0">
                    <a:pos x="T4" y="T5"/>
                  </a:cxn>
                  <a:cxn ang="0">
                    <a:pos x="T6" y="T7"/>
                  </a:cxn>
                  <a:cxn ang="0">
                    <a:pos x="T8" y="T9"/>
                  </a:cxn>
                  <a:cxn ang="0">
                    <a:pos x="T10" y="T11"/>
                  </a:cxn>
                </a:cxnLst>
                <a:rect l="0" t="0" r="r" b="b"/>
                <a:pathLst>
                  <a:path w="24" h="63">
                    <a:moveTo>
                      <a:pt x="0" y="0"/>
                    </a:moveTo>
                    <a:lnTo>
                      <a:pt x="0" y="0"/>
                    </a:lnTo>
                    <a:lnTo>
                      <a:pt x="0" y="41"/>
                    </a:lnTo>
                    <a:lnTo>
                      <a:pt x="24" y="63"/>
                    </a:lnTo>
                    <a:lnTo>
                      <a:pt x="24" y="2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00" name="Freeform 544"/>
              <p:cNvSpPr/>
              <p:nvPr/>
            </p:nvSpPr>
            <p:spPr bwMode="auto">
              <a:xfrm>
                <a:off x="4668" y="631"/>
                <a:ext cx="94" cy="122"/>
              </a:xfrm>
              <a:custGeom>
                <a:avLst/>
                <a:gdLst>
                  <a:gd name="T0" fmla="*/ 0 w 94"/>
                  <a:gd name="T1" fmla="*/ 0 h 122"/>
                  <a:gd name="T2" fmla="*/ 0 w 94"/>
                  <a:gd name="T3" fmla="*/ 0 h 122"/>
                  <a:gd name="T4" fmla="*/ 2 w 94"/>
                  <a:gd name="T5" fmla="*/ 4 h 122"/>
                  <a:gd name="T6" fmla="*/ 2 w 94"/>
                  <a:gd name="T7" fmla="*/ 36 h 122"/>
                  <a:gd name="T8" fmla="*/ 94 w 94"/>
                  <a:gd name="T9" fmla="*/ 122 h 122"/>
                  <a:gd name="T10" fmla="*/ 94 w 94"/>
                  <a:gd name="T11" fmla="*/ 98 h 122"/>
                  <a:gd name="T12" fmla="*/ 0 w 94"/>
                  <a:gd name="T13" fmla="*/ 0 h 122"/>
                </a:gdLst>
                <a:ahLst/>
                <a:cxnLst>
                  <a:cxn ang="0">
                    <a:pos x="T0" y="T1"/>
                  </a:cxn>
                  <a:cxn ang="0">
                    <a:pos x="T2" y="T3"/>
                  </a:cxn>
                  <a:cxn ang="0">
                    <a:pos x="T4" y="T5"/>
                  </a:cxn>
                  <a:cxn ang="0">
                    <a:pos x="T6" y="T7"/>
                  </a:cxn>
                  <a:cxn ang="0">
                    <a:pos x="T8" y="T9"/>
                  </a:cxn>
                  <a:cxn ang="0">
                    <a:pos x="T10" y="T11"/>
                  </a:cxn>
                  <a:cxn ang="0">
                    <a:pos x="T12" y="T13"/>
                  </a:cxn>
                </a:cxnLst>
                <a:rect l="0" t="0" r="r" b="b"/>
                <a:pathLst>
                  <a:path w="94" h="122">
                    <a:moveTo>
                      <a:pt x="0" y="0"/>
                    </a:moveTo>
                    <a:lnTo>
                      <a:pt x="0" y="0"/>
                    </a:lnTo>
                    <a:lnTo>
                      <a:pt x="2" y="4"/>
                    </a:lnTo>
                    <a:lnTo>
                      <a:pt x="2" y="36"/>
                    </a:lnTo>
                    <a:lnTo>
                      <a:pt x="94" y="122"/>
                    </a:lnTo>
                    <a:lnTo>
                      <a:pt x="94" y="9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01" name="Freeform 545"/>
              <p:cNvSpPr/>
              <p:nvPr/>
            </p:nvSpPr>
            <p:spPr bwMode="auto">
              <a:xfrm>
                <a:off x="4668" y="631"/>
                <a:ext cx="94" cy="122"/>
              </a:xfrm>
              <a:custGeom>
                <a:avLst/>
                <a:gdLst>
                  <a:gd name="T0" fmla="*/ 0 w 94"/>
                  <a:gd name="T1" fmla="*/ 0 h 122"/>
                  <a:gd name="T2" fmla="*/ 0 w 94"/>
                  <a:gd name="T3" fmla="*/ 0 h 122"/>
                  <a:gd name="T4" fmla="*/ 2 w 94"/>
                  <a:gd name="T5" fmla="*/ 4 h 122"/>
                  <a:gd name="T6" fmla="*/ 2 w 94"/>
                  <a:gd name="T7" fmla="*/ 36 h 122"/>
                  <a:gd name="T8" fmla="*/ 94 w 94"/>
                  <a:gd name="T9" fmla="*/ 122 h 122"/>
                  <a:gd name="T10" fmla="*/ 94 w 94"/>
                  <a:gd name="T11" fmla="*/ 98 h 122"/>
                  <a:gd name="T12" fmla="*/ 0 w 94"/>
                  <a:gd name="T13" fmla="*/ 0 h 122"/>
                </a:gdLst>
                <a:ahLst/>
                <a:cxnLst>
                  <a:cxn ang="0">
                    <a:pos x="T0" y="T1"/>
                  </a:cxn>
                  <a:cxn ang="0">
                    <a:pos x="T2" y="T3"/>
                  </a:cxn>
                  <a:cxn ang="0">
                    <a:pos x="T4" y="T5"/>
                  </a:cxn>
                  <a:cxn ang="0">
                    <a:pos x="T6" y="T7"/>
                  </a:cxn>
                  <a:cxn ang="0">
                    <a:pos x="T8" y="T9"/>
                  </a:cxn>
                  <a:cxn ang="0">
                    <a:pos x="T10" y="T11"/>
                  </a:cxn>
                  <a:cxn ang="0">
                    <a:pos x="T12" y="T13"/>
                  </a:cxn>
                </a:cxnLst>
                <a:rect l="0" t="0" r="r" b="b"/>
                <a:pathLst>
                  <a:path w="94" h="122">
                    <a:moveTo>
                      <a:pt x="0" y="0"/>
                    </a:moveTo>
                    <a:lnTo>
                      <a:pt x="0" y="0"/>
                    </a:lnTo>
                    <a:lnTo>
                      <a:pt x="2" y="4"/>
                    </a:lnTo>
                    <a:lnTo>
                      <a:pt x="2" y="36"/>
                    </a:lnTo>
                    <a:lnTo>
                      <a:pt x="94" y="122"/>
                    </a:lnTo>
                    <a:lnTo>
                      <a:pt x="94" y="9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02" name="Freeform 546"/>
              <p:cNvSpPr/>
              <p:nvPr/>
            </p:nvSpPr>
            <p:spPr bwMode="auto">
              <a:xfrm>
                <a:off x="4516" y="562"/>
                <a:ext cx="38" cy="83"/>
              </a:xfrm>
              <a:custGeom>
                <a:avLst/>
                <a:gdLst>
                  <a:gd name="T0" fmla="*/ 0 w 38"/>
                  <a:gd name="T1" fmla="*/ 0 h 83"/>
                  <a:gd name="T2" fmla="*/ 0 w 38"/>
                  <a:gd name="T3" fmla="*/ 50 h 83"/>
                  <a:gd name="T4" fmla="*/ 38 w 38"/>
                  <a:gd name="T5" fmla="*/ 83 h 83"/>
                  <a:gd name="T6" fmla="*/ 38 w 38"/>
                  <a:gd name="T7" fmla="*/ 36 h 83"/>
                  <a:gd name="T8" fmla="*/ 0 w 38"/>
                  <a:gd name="T9" fmla="*/ 0 h 83"/>
                </a:gdLst>
                <a:ahLst/>
                <a:cxnLst>
                  <a:cxn ang="0">
                    <a:pos x="T0" y="T1"/>
                  </a:cxn>
                  <a:cxn ang="0">
                    <a:pos x="T2" y="T3"/>
                  </a:cxn>
                  <a:cxn ang="0">
                    <a:pos x="T4" y="T5"/>
                  </a:cxn>
                  <a:cxn ang="0">
                    <a:pos x="T6" y="T7"/>
                  </a:cxn>
                  <a:cxn ang="0">
                    <a:pos x="T8" y="T9"/>
                  </a:cxn>
                </a:cxnLst>
                <a:rect l="0" t="0" r="r" b="b"/>
                <a:pathLst>
                  <a:path w="38" h="83">
                    <a:moveTo>
                      <a:pt x="0" y="0"/>
                    </a:moveTo>
                    <a:lnTo>
                      <a:pt x="0" y="50"/>
                    </a:lnTo>
                    <a:lnTo>
                      <a:pt x="38" y="83"/>
                    </a:lnTo>
                    <a:lnTo>
                      <a:pt x="38" y="3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03" name="Freeform 547"/>
              <p:cNvSpPr/>
              <p:nvPr/>
            </p:nvSpPr>
            <p:spPr bwMode="auto">
              <a:xfrm>
                <a:off x="4516" y="562"/>
                <a:ext cx="38" cy="83"/>
              </a:xfrm>
              <a:custGeom>
                <a:avLst/>
                <a:gdLst>
                  <a:gd name="T0" fmla="*/ 0 w 38"/>
                  <a:gd name="T1" fmla="*/ 0 h 83"/>
                  <a:gd name="T2" fmla="*/ 0 w 38"/>
                  <a:gd name="T3" fmla="*/ 50 h 83"/>
                  <a:gd name="T4" fmla="*/ 38 w 38"/>
                  <a:gd name="T5" fmla="*/ 83 h 83"/>
                  <a:gd name="T6" fmla="*/ 38 w 38"/>
                  <a:gd name="T7" fmla="*/ 36 h 83"/>
                  <a:gd name="T8" fmla="*/ 0 w 38"/>
                  <a:gd name="T9" fmla="*/ 0 h 83"/>
                </a:gdLst>
                <a:ahLst/>
                <a:cxnLst>
                  <a:cxn ang="0">
                    <a:pos x="T0" y="T1"/>
                  </a:cxn>
                  <a:cxn ang="0">
                    <a:pos x="T2" y="T3"/>
                  </a:cxn>
                  <a:cxn ang="0">
                    <a:pos x="T4" y="T5"/>
                  </a:cxn>
                  <a:cxn ang="0">
                    <a:pos x="T6" y="T7"/>
                  </a:cxn>
                  <a:cxn ang="0">
                    <a:pos x="T8" y="T9"/>
                  </a:cxn>
                </a:cxnLst>
                <a:rect l="0" t="0" r="r" b="b"/>
                <a:pathLst>
                  <a:path w="38" h="83">
                    <a:moveTo>
                      <a:pt x="0" y="0"/>
                    </a:moveTo>
                    <a:lnTo>
                      <a:pt x="0" y="50"/>
                    </a:lnTo>
                    <a:lnTo>
                      <a:pt x="38" y="83"/>
                    </a:lnTo>
                    <a:lnTo>
                      <a:pt x="38" y="3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04" name="Freeform 548"/>
              <p:cNvSpPr/>
              <p:nvPr/>
            </p:nvSpPr>
            <p:spPr bwMode="auto">
              <a:xfrm>
                <a:off x="4738" y="765"/>
                <a:ext cx="24" cy="46"/>
              </a:xfrm>
              <a:custGeom>
                <a:avLst/>
                <a:gdLst>
                  <a:gd name="T0" fmla="*/ 0 w 24"/>
                  <a:gd name="T1" fmla="*/ 0 h 46"/>
                  <a:gd name="T2" fmla="*/ 0 w 24"/>
                  <a:gd name="T3" fmla="*/ 28 h 46"/>
                  <a:gd name="T4" fmla="*/ 24 w 24"/>
                  <a:gd name="T5" fmla="*/ 46 h 46"/>
                  <a:gd name="T6" fmla="*/ 24 w 24"/>
                  <a:gd name="T7" fmla="*/ 46 h 46"/>
                  <a:gd name="T8" fmla="*/ 24 w 24"/>
                  <a:gd name="T9" fmla="*/ 22 h 46"/>
                  <a:gd name="T10" fmla="*/ 0 w 24"/>
                  <a:gd name="T11" fmla="*/ 0 h 46"/>
                </a:gdLst>
                <a:ahLst/>
                <a:cxnLst>
                  <a:cxn ang="0">
                    <a:pos x="T0" y="T1"/>
                  </a:cxn>
                  <a:cxn ang="0">
                    <a:pos x="T2" y="T3"/>
                  </a:cxn>
                  <a:cxn ang="0">
                    <a:pos x="T4" y="T5"/>
                  </a:cxn>
                  <a:cxn ang="0">
                    <a:pos x="T6" y="T7"/>
                  </a:cxn>
                  <a:cxn ang="0">
                    <a:pos x="T8" y="T9"/>
                  </a:cxn>
                  <a:cxn ang="0">
                    <a:pos x="T10" y="T11"/>
                  </a:cxn>
                </a:cxnLst>
                <a:rect l="0" t="0" r="r" b="b"/>
                <a:pathLst>
                  <a:path w="24" h="46">
                    <a:moveTo>
                      <a:pt x="0" y="0"/>
                    </a:moveTo>
                    <a:lnTo>
                      <a:pt x="0" y="28"/>
                    </a:lnTo>
                    <a:lnTo>
                      <a:pt x="24" y="46"/>
                    </a:lnTo>
                    <a:lnTo>
                      <a:pt x="24" y="46"/>
                    </a:lnTo>
                    <a:lnTo>
                      <a:pt x="24" y="2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05" name="Freeform 549"/>
              <p:cNvSpPr/>
              <p:nvPr/>
            </p:nvSpPr>
            <p:spPr bwMode="auto">
              <a:xfrm>
                <a:off x="4738" y="765"/>
                <a:ext cx="24" cy="46"/>
              </a:xfrm>
              <a:custGeom>
                <a:avLst/>
                <a:gdLst>
                  <a:gd name="T0" fmla="*/ 0 w 24"/>
                  <a:gd name="T1" fmla="*/ 0 h 46"/>
                  <a:gd name="T2" fmla="*/ 0 w 24"/>
                  <a:gd name="T3" fmla="*/ 28 h 46"/>
                  <a:gd name="T4" fmla="*/ 24 w 24"/>
                  <a:gd name="T5" fmla="*/ 46 h 46"/>
                  <a:gd name="T6" fmla="*/ 24 w 24"/>
                  <a:gd name="T7" fmla="*/ 46 h 46"/>
                  <a:gd name="T8" fmla="*/ 24 w 24"/>
                  <a:gd name="T9" fmla="*/ 22 h 46"/>
                  <a:gd name="T10" fmla="*/ 0 w 24"/>
                  <a:gd name="T11" fmla="*/ 0 h 46"/>
                </a:gdLst>
                <a:ahLst/>
                <a:cxnLst>
                  <a:cxn ang="0">
                    <a:pos x="T0" y="T1"/>
                  </a:cxn>
                  <a:cxn ang="0">
                    <a:pos x="T2" y="T3"/>
                  </a:cxn>
                  <a:cxn ang="0">
                    <a:pos x="T4" y="T5"/>
                  </a:cxn>
                  <a:cxn ang="0">
                    <a:pos x="T6" y="T7"/>
                  </a:cxn>
                  <a:cxn ang="0">
                    <a:pos x="T8" y="T9"/>
                  </a:cxn>
                  <a:cxn ang="0">
                    <a:pos x="T10" y="T11"/>
                  </a:cxn>
                </a:cxnLst>
                <a:rect l="0" t="0" r="r" b="b"/>
                <a:pathLst>
                  <a:path w="24" h="46">
                    <a:moveTo>
                      <a:pt x="0" y="0"/>
                    </a:moveTo>
                    <a:lnTo>
                      <a:pt x="0" y="28"/>
                    </a:lnTo>
                    <a:lnTo>
                      <a:pt x="24" y="46"/>
                    </a:lnTo>
                    <a:lnTo>
                      <a:pt x="24" y="46"/>
                    </a:lnTo>
                    <a:lnTo>
                      <a:pt x="24" y="2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06" name="Freeform 550"/>
              <p:cNvSpPr/>
              <p:nvPr/>
            </p:nvSpPr>
            <p:spPr bwMode="auto">
              <a:xfrm>
                <a:off x="4516" y="653"/>
                <a:ext cx="94" cy="114"/>
              </a:xfrm>
              <a:custGeom>
                <a:avLst/>
                <a:gdLst>
                  <a:gd name="T0" fmla="*/ 0 w 94"/>
                  <a:gd name="T1" fmla="*/ 0 h 114"/>
                  <a:gd name="T2" fmla="*/ 0 w 94"/>
                  <a:gd name="T3" fmla="*/ 50 h 114"/>
                  <a:gd name="T4" fmla="*/ 94 w 94"/>
                  <a:gd name="T5" fmla="*/ 114 h 114"/>
                  <a:gd name="T6" fmla="*/ 94 w 94"/>
                  <a:gd name="T7" fmla="*/ 74 h 114"/>
                  <a:gd name="T8" fmla="*/ 0 w 94"/>
                  <a:gd name="T9" fmla="*/ 0 h 114"/>
                </a:gdLst>
                <a:ahLst/>
                <a:cxnLst>
                  <a:cxn ang="0">
                    <a:pos x="T0" y="T1"/>
                  </a:cxn>
                  <a:cxn ang="0">
                    <a:pos x="T2" y="T3"/>
                  </a:cxn>
                  <a:cxn ang="0">
                    <a:pos x="T4" y="T5"/>
                  </a:cxn>
                  <a:cxn ang="0">
                    <a:pos x="T6" y="T7"/>
                  </a:cxn>
                  <a:cxn ang="0">
                    <a:pos x="T8" y="T9"/>
                  </a:cxn>
                </a:cxnLst>
                <a:rect l="0" t="0" r="r" b="b"/>
                <a:pathLst>
                  <a:path w="94" h="114">
                    <a:moveTo>
                      <a:pt x="0" y="0"/>
                    </a:moveTo>
                    <a:lnTo>
                      <a:pt x="0" y="50"/>
                    </a:lnTo>
                    <a:lnTo>
                      <a:pt x="94" y="114"/>
                    </a:lnTo>
                    <a:lnTo>
                      <a:pt x="94" y="7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07" name="Freeform 551"/>
              <p:cNvSpPr/>
              <p:nvPr/>
            </p:nvSpPr>
            <p:spPr bwMode="auto">
              <a:xfrm>
                <a:off x="4516" y="653"/>
                <a:ext cx="94" cy="114"/>
              </a:xfrm>
              <a:custGeom>
                <a:avLst/>
                <a:gdLst>
                  <a:gd name="T0" fmla="*/ 0 w 94"/>
                  <a:gd name="T1" fmla="*/ 0 h 114"/>
                  <a:gd name="T2" fmla="*/ 0 w 94"/>
                  <a:gd name="T3" fmla="*/ 50 h 114"/>
                  <a:gd name="T4" fmla="*/ 94 w 94"/>
                  <a:gd name="T5" fmla="*/ 114 h 114"/>
                  <a:gd name="T6" fmla="*/ 94 w 94"/>
                  <a:gd name="T7" fmla="*/ 74 h 114"/>
                  <a:gd name="T8" fmla="*/ 0 w 94"/>
                  <a:gd name="T9" fmla="*/ 0 h 114"/>
                </a:gdLst>
                <a:ahLst/>
                <a:cxnLst>
                  <a:cxn ang="0">
                    <a:pos x="T0" y="T1"/>
                  </a:cxn>
                  <a:cxn ang="0">
                    <a:pos x="T2" y="T3"/>
                  </a:cxn>
                  <a:cxn ang="0">
                    <a:pos x="T4" y="T5"/>
                  </a:cxn>
                  <a:cxn ang="0">
                    <a:pos x="T6" y="T7"/>
                  </a:cxn>
                  <a:cxn ang="0">
                    <a:pos x="T8" y="T9"/>
                  </a:cxn>
                </a:cxnLst>
                <a:rect l="0" t="0" r="r" b="b"/>
                <a:pathLst>
                  <a:path w="94" h="114">
                    <a:moveTo>
                      <a:pt x="0" y="0"/>
                    </a:moveTo>
                    <a:lnTo>
                      <a:pt x="0" y="50"/>
                    </a:lnTo>
                    <a:lnTo>
                      <a:pt x="94" y="114"/>
                    </a:lnTo>
                    <a:lnTo>
                      <a:pt x="94" y="7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08" name="Freeform 552"/>
              <p:cNvSpPr/>
              <p:nvPr/>
            </p:nvSpPr>
            <p:spPr bwMode="auto">
              <a:xfrm>
                <a:off x="4632" y="745"/>
                <a:ext cx="28" cy="56"/>
              </a:xfrm>
              <a:custGeom>
                <a:avLst/>
                <a:gdLst>
                  <a:gd name="T0" fmla="*/ 0 w 28"/>
                  <a:gd name="T1" fmla="*/ 0 h 56"/>
                  <a:gd name="T2" fmla="*/ 2 w 28"/>
                  <a:gd name="T3" fmla="*/ 2 h 56"/>
                  <a:gd name="T4" fmla="*/ 2 w 28"/>
                  <a:gd name="T5" fmla="*/ 38 h 56"/>
                  <a:gd name="T6" fmla="*/ 28 w 28"/>
                  <a:gd name="T7" fmla="*/ 56 h 56"/>
                  <a:gd name="T8" fmla="*/ 28 w 28"/>
                  <a:gd name="T9" fmla="*/ 20 h 56"/>
                  <a:gd name="T10" fmla="*/ 0 w 28"/>
                  <a:gd name="T11" fmla="*/ 0 h 56"/>
                </a:gdLst>
                <a:ahLst/>
                <a:cxnLst>
                  <a:cxn ang="0">
                    <a:pos x="T0" y="T1"/>
                  </a:cxn>
                  <a:cxn ang="0">
                    <a:pos x="T2" y="T3"/>
                  </a:cxn>
                  <a:cxn ang="0">
                    <a:pos x="T4" y="T5"/>
                  </a:cxn>
                  <a:cxn ang="0">
                    <a:pos x="T6" y="T7"/>
                  </a:cxn>
                  <a:cxn ang="0">
                    <a:pos x="T8" y="T9"/>
                  </a:cxn>
                  <a:cxn ang="0">
                    <a:pos x="T10" y="T11"/>
                  </a:cxn>
                </a:cxnLst>
                <a:rect l="0" t="0" r="r" b="b"/>
                <a:pathLst>
                  <a:path w="28" h="56">
                    <a:moveTo>
                      <a:pt x="0" y="0"/>
                    </a:moveTo>
                    <a:lnTo>
                      <a:pt x="2" y="2"/>
                    </a:lnTo>
                    <a:lnTo>
                      <a:pt x="2" y="38"/>
                    </a:lnTo>
                    <a:lnTo>
                      <a:pt x="28" y="56"/>
                    </a:lnTo>
                    <a:lnTo>
                      <a:pt x="28"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09" name="Freeform 553"/>
              <p:cNvSpPr/>
              <p:nvPr/>
            </p:nvSpPr>
            <p:spPr bwMode="auto">
              <a:xfrm>
                <a:off x="4632" y="745"/>
                <a:ext cx="28" cy="56"/>
              </a:xfrm>
              <a:custGeom>
                <a:avLst/>
                <a:gdLst>
                  <a:gd name="T0" fmla="*/ 0 w 28"/>
                  <a:gd name="T1" fmla="*/ 0 h 56"/>
                  <a:gd name="T2" fmla="*/ 2 w 28"/>
                  <a:gd name="T3" fmla="*/ 2 h 56"/>
                  <a:gd name="T4" fmla="*/ 2 w 28"/>
                  <a:gd name="T5" fmla="*/ 38 h 56"/>
                  <a:gd name="T6" fmla="*/ 28 w 28"/>
                  <a:gd name="T7" fmla="*/ 56 h 56"/>
                  <a:gd name="T8" fmla="*/ 28 w 28"/>
                  <a:gd name="T9" fmla="*/ 20 h 56"/>
                  <a:gd name="T10" fmla="*/ 0 w 28"/>
                  <a:gd name="T11" fmla="*/ 0 h 56"/>
                </a:gdLst>
                <a:ahLst/>
                <a:cxnLst>
                  <a:cxn ang="0">
                    <a:pos x="T0" y="T1"/>
                  </a:cxn>
                  <a:cxn ang="0">
                    <a:pos x="T2" y="T3"/>
                  </a:cxn>
                  <a:cxn ang="0">
                    <a:pos x="T4" y="T5"/>
                  </a:cxn>
                  <a:cxn ang="0">
                    <a:pos x="T6" y="T7"/>
                  </a:cxn>
                  <a:cxn ang="0">
                    <a:pos x="T8" y="T9"/>
                  </a:cxn>
                  <a:cxn ang="0">
                    <a:pos x="T10" y="T11"/>
                  </a:cxn>
                </a:cxnLst>
                <a:rect l="0" t="0" r="r" b="b"/>
                <a:pathLst>
                  <a:path w="28" h="56">
                    <a:moveTo>
                      <a:pt x="0" y="0"/>
                    </a:moveTo>
                    <a:lnTo>
                      <a:pt x="2" y="2"/>
                    </a:lnTo>
                    <a:lnTo>
                      <a:pt x="2" y="38"/>
                    </a:lnTo>
                    <a:lnTo>
                      <a:pt x="28" y="56"/>
                    </a:lnTo>
                    <a:lnTo>
                      <a:pt x="28" y="2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10" name="Freeform 554"/>
              <p:cNvSpPr/>
              <p:nvPr/>
            </p:nvSpPr>
            <p:spPr bwMode="auto">
              <a:xfrm>
                <a:off x="4684" y="785"/>
                <a:ext cx="78" cy="84"/>
              </a:xfrm>
              <a:custGeom>
                <a:avLst/>
                <a:gdLst>
                  <a:gd name="T0" fmla="*/ 0 w 78"/>
                  <a:gd name="T1" fmla="*/ 0 h 84"/>
                  <a:gd name="T2" fmla="*/ 0 w 78"/>
                  <a:gd name="T3" fmla="*/ 0 h 84"/>
                  <a:gd name="T4" fmla="*/ 0 w 78"/>
                  <a:gd name="T5" fmla="*/ 32 h 84"/>
                  <a:gd name="T6" fmla="*/ 78 w 78"/>
                  <a:gd name="T7" fmla="*/ 84 h 84"/>
                  <a:gd name="T8" fmla="*/ 78 w 78"/>
                  <a:gd name="T9" fmla="*/ 84 h 84"/>
                  <a:gd name="T10" fmla="*/ 78 w 78"/>
                  <a:gd name="T11" fmla="*/ 60 h 84"/>
                  <a:gd name="T12" fmla="*/ 0 w 78"/>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78" h="84">
                    <a:moveTo>
                      <a:pt x="0" y="0"/>
                    </a:moveTo>
                    <a:lnTo>
                      <a:pt x="0" y="0"/>
                    </a:lnTo>
                    <a:lnTo>
                      <a:pt x="0" y="32"/>
                    </a:lnTo>
                    <a:lnTo>
                      <a:pt x="78" y="84"/>
                    </a:lnTo>
                    <a:lnTo>
                      <a:pt x="78" y="84"/>
                    </a:lnTo>
                    <a:lnTo>
                      <a:pt x="78" y="6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11" name="Freeform 555"/>
              <p:cNvSpPr/>
              <p:nvPr/>
            </p:nvSpPr>
            <p:spPr bwMode="auto">
              <a:xfrm>
                <a:off x="4684" y="785"/>
                <a:ext cx="78" cy="84"/>
              </a:xfrm>
              <a:custGeom>
                <a:avLst/>
                <a:gdLst>
                  <a:gd name="T0" fmla="*/ 0 w 78"/>
                  <a:gd name="T1" fmla="*/ 0 h 84"/>
                  <a:gd name="T2" fmla="*/ 0 w 78"/>
                  <a:gd name="T3" fmla="*/ 0 h 84"/>
                  <a:gd name="T4" fmla="*/ 0 w 78"/>
                  <a:gd name="T5" fmla="*/ 32 h 84"/>
                  <a:gd name="T6" fmla="*/ 78 w 78"/>
                  <a:gd name="T7" fmla="*/ 84 h 84"/>
                  <a:gd name="T8" fmla="*/ 78 w 78"/>
                  <a:gd name="T9" fmla="*/ 84 h 84"/>
                  <a:gd name="T10" fmla="*/ 78 w 78"/>
                  <a:gd name="T11" fmla="*/ 60 h 84"/>
                  <a:gd name="T12" fmla="*/ 0 w 78"/>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78" h="84">
                    <a:moveTo>
                      <a:pt x="0" y="0"/>
                    </a:moveTo>
                    <a:lnTo>
                      <a:pt x="0" y="0"/>
                    </a:lnTo>
                    <a:lnTo>
                      <a:pt x="0" y="32"/>
                    </a:lnTo>
                    <a:lnTo>
                      <a:pt x="78" y="84"/>
                    </a:lnTo>
                    <a:lnTo>
                      <a:pt x="78" y="84"/>
                    </a:lnTo>
                    <a:lnTo>
                      <a:pt x="78" y="6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12" name="Freeform 556"/>
              <p:cNvSpPr/>
              <p:nvPr/>
            </p:nvSpPr>
            <p:spPr bwMode="auto">
              <a:xfrm>
                <a:off x="4516" y="743"/>
                <a:ext cx="30" cy="66"/>
              </a:xfrm>
              <a:custGeom>
                <a:avLst/>
                <a:gdLst>
                  <a:gd name="T0" fmla="*/ 0 w 30"/>
                  <a:gd name="T1" fmla="*/ 0 h 66"/>
                  <a:gd name="T2" fmla="*/ 0 w 30"/>
                  <a:gd name="T3" fmla="*/ 0 h 66"/>
                  <a:gd name="T4" fmla="*/ 0 w 30"/>
                  <a:gd name="T5" fmla="*/ 50 h 66"/>
                  <a:gd name="T6" fmla="*/ 30 w 30"/>
                  <a:gd name="T7" fmla="*/ 66 h 66"/>
                  <a:gd name="T8" fmla="*/ 30 w 30"/>
                  <a:gd name="T9" fmla="*/ 66 h 66"/>
                  <a:gd name="T10" fmla="*/ 30 w 30"/>
                  <a:gd name="T11" fmla="*/ 20 h 66"/>
                  <a:gd name="T12" fmla="*/ 0 w 30"/>
                  <a:gd name="T13" fmla="*/ 0 h 66"/>
                </a:gdLst>
                <a:ahLst/>
                <a:cxnLst>
                  <a:cxn ang="0">
                    <a:pos x="T0" y="T1"/>
                  </a:cxn>
                  <a:cxn ang="0">
                    <a:pos x="T2" y="T3"/>
                  </a:cxn>
                  <a:cxn ang="0">
                    <a:pos x="T4" y="T5"/>
                  </a:cxn>
                  <a:cxn ang="0">
                    <a:pos x="T6" y="T7"/>
                  </a:cxn>
                  <a:cxn ang="0">
                    <a:pos x="T8" y="T9"/>
                  </a:cxn>
                  <a:cxn ang="0">
                    <a:pos x="T10" y="T11"/>
                  </a:cxn>
                  <a:cxn ang="0">
                    <a:pos x="T12" y="T13"/>
                  </a:cxn>
                </a:cxnLst>
                <a:rect l="0" t="0" r="r" b="b"/>
                <a:pathLst>
                  <a:path w="30" h="66">
                    <a:moveTo>
                      <a:pt x="0" y="0"/>
                    </a:moveTo>
                    <a:lnTo>
                      <a:pt x="0" y="0"/>
                    </a:lnTo>
                    <a:lnTo>
                      <a:pt x="0" y="50"/>
                    </a:lnTo>
                    <a:lnTo>
                      <a:pt x="30" y="66"/>
                    </a:lnTo>
                    <a:lnTo>
                      <a:pt x="30" y="66"/>
                    </a:lnTo>
                    <a:lnTo>
                      <a:pt x="30"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13" name="Freeform 557"/>
              <p:cNvSpPr/>
              <p:nvPr/>
            </p:nvSpPr>
            <p:spPr bwMode="auto">
              <a:xfrm>
                <a:off x="4516" y="743"/>
                <a:ext cx="30" cy="66"/>
              </a:xfrm>
              <a:custGeom>
                <a:avLst/>
                <a:gdLst>
                  <a:gd name="T0" fmla="*/ 0 w 30"/>
                  <a:gd name="T1" fmla="*/ 0 h 66"/>
                  <a:gd name="T2" fmla="*/ 0 w 30"/>
                  <a:gd name="T3" fmla="*/ 0 h 66"/>
                  <a:gd name="T4" fmla="*/ 0 w 30"/>
                  <a:gd name="T5" fmla="*/ 50 h 66"/>
                  <a:gd name="T6" fmla="*/ 30 w 30"/>
                  <a:gd name="T7" fmla="*/ 66 h 66"/>
                  <a:gd name="T8" fmla="*/ 30 w 30"/>
                  <a:gd name="T9" fmla="*/ 66 h 66"/>
                  <a:gd name="T10" fmla="*/ 30 w 30"/>
                  <a:gd name="T11" fmla="*/ 20 h 66"/>
                  <a:gd name="T12" fmla="*/ 0 w 30"/>
                  <a:gd name="T13" fmla="*/ 0 h 66"/>
                </a:gdLst>
                <a:ahLst/>
                <a:cxnLst>
                  <a:cxn ang="0">
                    <a:pos x="T0" y="T1"/>
                  </a:cxn>
                  <a:cxn ang="0">
                    <a:pos x="T2" y="T3"/>
                  </a:cxn>
                  <a:cxn ang="0">
                    <a:pos x="T4" y="T5"/>
                  </a:cxn>
                  <a:cxn ang="0">
                    <a:pos x="T6" y="T7"/>
                  </a:cxn>
                  <a:cxn ang="0">
                    <a:pos x="T8" y="T9"/>
                  </a:cxn>
                  <a:cxn ang="0">
                    <a:pos x="T10" y="T11"/>
                  </a:cxn>
                  <a:cxn ang="0">
                    <a:pos x="T12" y="T13"/>
                  </a:cxn>
                </a:cxnLst>
                <a:rect l="0" t="0" r="r" b="b"/>
                <a:pathLst>
                  <a:path w="30" h="66">
                    <a:moveTo>
                      <a:pt x="0" y="0"/>
                    </a:moveTo>
                    <a:lnTo>
                      <a:pt x="0" y="0"/>
                    </a:lnTo>
                    <a:lnTo>
                      <a:pt x="0" y="50"/>
                    </a:lnTo>
                    <a:lnTo>
                      <a:pt x="30" y="66"/>
                    </a:lnTo>
                    <a:lnTo>
                      <a:pt x="30" y="66"/>
                    </a:lnTo>
                    <a:lnTo>
                      <a:pt x="30" y="2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14" name="Freeform 558"/>
              <p:cNvSpPr/>
              <p:nvPr/>
            </p:nvSpPr>
            <p:spPr bwMode="auto">
              <a:xfrm>
                <a:off x="4570" y="779"/>
                <a:ext cx="28" cy="58"/>
              </a:xfrm>
              <a:custGeom>
                <a:avLst/>
                <a:gdLst>
                  <a:gd name="T0" fmla="*/ 0 w 28"/>
                  <a:gd name="T1" fmla="*/ 0 h 58"/>
                  <a:gd name="T2" fmla="*/ 0 w 28"/>
                  <a:gd name="T3" fmla="*/ 0 h 58"/>
                  <a:gd name="T4" fmla="*/ 0 w 28"/>
                  <a:gd name="T5" fmla="*/ 44 h 58"/>
                  <a:gd name="T6" fmla="*/ 28 w 28"/>
                  <a:gd name="T7" fmla="*/ 58 h 58"/>
                  <a:gd name="T8" fmla="*/ 28 w 28"/>
                  <a:gd name="T9" fmla="*/ 16 h 58"/>
                  <a:gd name="T10" fmla="*/ 0 w 28"/>
                  <a:gd name="T11" fmla="*/ 0 h 58"/>
                </a:gdLst>
                <a:ahLst/>
                <a:cxnLst>
                  <a:cxn ang="0">
                    <a:pos x="T0" y="T1"/>
                  </a:cxn>
                  <a:cxn ang="0">
                    <a:pos x="T2" y="T3"/>
                  </a:cxn>
                  <a:cxn ang="0">
                    <a:pos x="T4" y="T5"/>
                  </a:cxn>
                  <a:cxn ang="0">
                    <a:pos x="T6" y="T7"/>
                  </a:cxn>
                  <a:cxn ang="0">
                    <a:pos x="T8" y="T9"/>
                  </a:cxn>
                  <a:cxn ang="0">
                    <a:pos x="T10" y="T11"/>
                  </a:cxn>
                </a:cxnLst>
                <a:rect l="0" t="0" r="r" b="b"/>
                <a:pathLst>
                  <a:path w="28" h="58">
                    <a:moveTo>
                      <a:pt x="0" y="0"/>
                    </a:moveTo>
                    <a:lnTo>
                      <a:pt x="0" y="0"/>
                    </a:lnTo>
                    <a:lnTo>
                      <a:pt x="0" y="44"/>
                    </a:lnTo>
                    <a:lnTo>
                      <a:pt x="28" y="58"/>
                    </a:lnTo>
                    <a:lnTo>
                      <a:pt x="28" y="1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15" name="Freeform 559"/>
              <p:cNvSpPr/>
              <p:nvPr/>
            </p:nvSpPr>
            <p:spPr bwMode="auto">
              <a:xfrm>
                <a:off x="4570" y="779"/>
                <a:ext cx="28" cy="58"/>
              </a:xfrm>
              <a:custGeom>
                <a:avLst/>
                <a:gdLst>
                  <a:gd name="T0" fmla="*/ 0 w 28"/>
                  <a:gd name="T1" fmla="*/ 0 h 58"/>
                  <a:gd name="T2" fmla="*/ 0 w 28"/>
                  <a:gd name="T3" fmla="*/ 0 h 58"/>
                  <a:gd name="T4" fmla="*/ 0 w 28"/>
                  <a:gd name="T5" fmla="*/ 44 h 58"/>
                  <a:gd name="T6" fmla="*/ 28 w 28"/>
                  <a:gd name="T7" fmla="*/ 58 h 58"/>
                  <a:gd name="T8" fmla="*/ 28 w 28"/>
                  <a:gd name="T9" fmla="*/ 16 h 58"/>
                  <a:gd name="T10" fmla="*/ 0 w 28"/>
                  <a:gd name="T11" fmla="*/ 0 h 58"/>
                </a:gdLst>
                <a:ahLst/>
                <a:cxnLst>
                  <a:cxn ang="0">
                    <a:pos x="T0" y="T1"/>
                  </a:cxn>
                  <a:cxn ang="0">
                    <a:pos x="T2" y="T3"/>
                  </a:cxn>
                  <a:cxn ang="0">
                    <a:pos x="T4" y="T5"/>
                  </a:cxn>
                  <a:cxn ang="0">
                    <a:pos x="T6" y="T7"/>
                  </a:cxn>
                  <a:cxn ang="0">
                    <a:pos x="T8" y="T9"/>
                  </a:cxn>
                  <a:cxn ang="0">
                    <a:pos x="T10" y="T11"/>
                  </a:cxn>
                </a:cxnLst>
                <a:rect l="0" t="0" r="r" b="b"/>
                <a:pathLst>
                  <a:path w="28" h="58">
                    <a:moveTo>
                      <a:pt x="0" y="0"/>
                    </a:moveTo>
                    <a:lnTo>
                      <a:pt x="0" y="0"/>
                    </a:lnTo>
                    <a:lnTo>
                      <a:pt x="0" y="44"/>
                    </a:lnTo>
                    <a:lnTo>
                      <a:pt x="28" y="58"/>
                    </a:lnTo>
                    <a:lnTo>
                      <a:pt x="28" y="1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16" name="Freeform 560"/>
              <p:cNvSpPr/>
              <p:nvPr/>
            </p:nvSpPr>
            <p:spPr bwMode="auto">
              <a:xfrm>
                <a:off x="4622" y="811"/>
                <a:ext cx="80" cy="84"/>
              </a:xfrm>
              <a:custGeom>
                <a:avLst/>
                <a:gdLst>
                  <a:gd name="T0" fmla="*/ 0 w 80"/>
                  <a:gd name="T1" fmla="*/ 0 h 84"/>
                  <a:gd name="T2" fmla="*/ 0 w 80"/>
                  <a:gd name="T3" fmla="*/ 40 h 84"/>
                  <a:gd name="T4" fmla="*/ 80 w 80"/>
                  <a:gd name="T5" fmla="*/ 84 h 84"/>
                  <a:gd name="T6" fmla="*/ 80 w 80"/>
                  <a:gd name="T7" fmla="*/ 52 h 84"/>
                  <a:gd name="T8" fmla="*/ 0 w 80"/>
                  <a:gd name="T9" fmla="*/ 0 h 84"/>
                </a:gdLst>
                <a:ahLst/>
                <a:cxnLst>
                  <a:cxn ang="0">
                    <a:pos x="T0" y="T1"/>
                  </a:cxn>
                  <a:cxn ang="0">
                    <a:pos x="T2" y="T3"/>
                  </a:cxn>
                  <a:cxn ang="0">
                    <a:pos x="T4" y="T5"/>
                  </a:cxn>
                  <a:cxn ang="0">
                    <a:pos x="T6" y="T7"/>
                  </a:cxn>
                  <a:cxn ang="0">
                    <a:pos x="T8" y="T9"/>
                  </a:cxn>
                </a:cxnLst>
                <a:rect l="0" t="0" r="r" b="b"/>
                <a:pathLst>
                  <a:path w="80" h="84">
                    <a:moveTo>
                      <a:pt x="0" y="0"/>
                    </a:moveTo>
                    <a:lnTo>
                      <a:pt x="0" y="40"/>
                    </a:lnTo>
                    <a:lnTo>
                      <a:pt x="80" y="84"/>
                    </a:lnTo>
                    <a:lnTo>
                      <a:pt x="80" y="5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17" name="Freeform 561"/>
              <p:cNvSpPr/>
              <p:nvPr/>
            </p:nvSpPr>
            <p:spPr bwMode="auto">
              <a:xfrm>
                <a:off x="4622" y="811"/>
                <a:ext cx="80" cy="84"/>
              </a:xfrm>
              <a:custGeom>
                <a:avLst/>
                <a:gdLst>
                  <a:gd name="T0" fmla="*/ 0 w 80"/>
                  <a:gd name="T1" fmla="*/ 0 h 84"/>
                  <a:gd name="T2" fmla="*/ 0 w 80"/>
                  <a:gd name="T3" fmla="*/ 40 h 84"/>
                  <a:gd name="T4" fmla="*/ 80 w 80"/>
                  <a:gd name="T5" fmla="*/ 84 h 84"/>
                  <a:gd name="T6" fmla="*/ 80 w 80"/>
                  <a:gd name="T7" fmla="*/ 52 h 84"/>
                  <a:gd name="T8" fmla="*/ 0 w 80"/>
                  <a:gd name="T9" fmla="*/ 0 h 84"/>
                </a:gdLst>
                <a:ahLst/>
                <a:cxnLst>
                  <a:cxn ang="0">
                    <a:pos x="T0" y="T1"/>
                  </a:cxn>
                  <a:cxn ang="0">
                    <a:pos x="T2" y="T3"/>
                  </a:cxn>
                  <a:cxn ang="0">
                    <a:pos x="T4" y="T5"/>
                  </a:cxn>
                  <a:cxn ang="0">
                    <a:pos x="T6" y="T7"/>
                  </a:cxn>
                  <a:cxn ang="0">
                    <a:pos x="T8" y="T9"/>
                  </a:cxn>
                </a:cxnLst>
                <a:rect l="0" t="0" r="r" b="b"/>
                <a:pathLst>
                  <a:path w="80" h="84">
                    <a:moveTo>
                      <a:pt x="0" y="0"/>
                    </a:moveTo>
                    <a:lnTo>
                      <a:pt x="0" y="40"/>
                    </a:lnTo>
                    <a:lnTo>
                      <a:pt x="80" y="84"/>
                    </a:lnTo>
                    <a:lnTo>
                      <a:pt x="80" y="5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18" name="Freeform 562"/>
              <p:cNvSpPr/>
              <p:nvPr/>
            </p:nvSpPr>
            <p:spPr bwMode="auto">
              <a:xfrm>
                <a:off x="4726" y="879"/>
                <a:ext cx="36" cy="48"/>
              </a:xfrm>
              <a:custGeom>
                <a:avLst/>
                <a:gdLst>
                  <a:gd name="T0" fmla="*/ 0 w 36"/>
                  <a:gd name="T1" fmla="*/ 0 h 48"/>
                  <a:gd name="T2" fmla="*/ 0 w 36"/>
                  <a:gd name="T3" fmla="*/ 0 h 48"/>
                  <a:gd name="T4" fmla="*/ 0 w 36"/>
                  <a:gd name="T5" fmla="*/ 28 h 48"/>
                  <a:gd name="T6" fmla="*/ 36 w 36"/>
                  <a:gd name="T7" fmla="*/ 48 h 48"/>
                  <a:gd name="T8" fmla="*/ 36 w 36"/>
                  <a:gd name="T9" fmla="*/ 48 h 48"/>
                  <a:gd name="T10" fmla="*/ 36 w 36"/>
                  <a:gd name="T11" fmla="*/ 22 h 48"/>
                  <a:gd name="T12" fmla="*/ 0 w 36"/>
                  <a:gd name="T13" fmla="*/ 0 h 48"/>
                </a:gdLst>
                <a:ahLst/>
                <a:cxnLst>
                  <a:cxn ang="0">
                    <a:pos x="T0" y="T1"/>
                  </a:cxn>
                  <a:cxn ang="0">
                    <a:pos x="T2" y="T3"/>
                  </a:cxn>
                  <a:cxn ang="0">
                    <a:pos x="T4" y="T5"/>
                  </a:cxn>
                  <a:cxn ang="0">
                    <a:pos x="T6" y="T7"/>
                  </a:cxn>
                  <a:cxn ang="0">
                    <a:pos x="T8" y="T9"/>
                  </a:cxn>
                  <a:cxn ang="0">
                    <a:pos x="T10" y="T11"/>
                  </a:cxn>
                  <a:cxn ang="0">
                    <a:pos x="T12" y="T13"/>
                  </a:cxn>
                </a:cxnLst>
                <a:rect l="0" t="0" r="r" b="b"/>
                <a:pathLst>
                  <a:path w="36" h="48">
                    <a:moveTo>
                      <a:pt x="0" y="0"/>
                    </a:moveTo>
                    <a:lnTo>
                      <a:pt x="0" y="0"/>
                    </a:lnTo>
                    <a:lnTo>
                      <a:pt x="0" y="28"/>
                    </a:lnTo>
                    <a:lnTo>
                      <a:pt x="36" y="48"/>
                    </a:lnTo>
                    <a:lnTo>
                      <a:pt x="36" y="48"/>
                    </a:lnTo>
                    <a:lnTo>
                      <a:pt x="36" y="2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19" name="Freeform 563"/>
              <p:cNvSpPr/>
              <p:nvPr/>
            </p:nvSpPr>
            <p:spPr bwMode="auto">
              <a:xfrm>
                <a:off x="4726" y="879"/>
                <a:ext cx="36" cy="48"/>
              </a:xfrm>
              <a:custGeom>
                <a:avLst/>
                <a:gdLst>
                  <a:gd name="T0" fmla="*/ 0 w 36"/>
                  <a:gd name="T1" fmla="*/ 0 h 48"/>
                  <a:gd name="T2" fmla="*/ 0 w 36"/>
                  <a:gd name="T3" fmla="*/ 0 h 48"/>
                  <a:gd name="T4" fmla="*/ 0 w 36"/>
                  <a:gd name="T5" fmla="*/ 28 h 48"/>
                  <a:gd name="T6" fmla="*/ 36 w 36"/>
                  <a:gd name="T7" fmla="*/ 48 h 48"/>
                  <a:gd name="T8" fmla="*/ 36 w 36"/>
                  <a:gd name="T9" fmla="*/ 48 h 48"/>
                  <a:gd name="T10" fmla="*/ 36 w 36"/>
                  <a:gd name="T11" fmla="*/ 22 h 48"/>
                  <a:gd name="T12" fmla="*/ 0 w 36"/>
                  <a:gd name="T13" fmla="*/ 0 h 48"/>
                </a:gdLst>
                <a:ahLst/>
                <a:cxnLst>
                  <a:cxn ang="0">
                    <a:pos x="T0" y="T1"/>
                  </a:cxn>
                  <a:cxn ang="0">
                    <a:pos x="T2" y="T3"/>
                  </a:cxn>
                  <a:cxn ang="0">
                    <a:pos x="T4" y="T5"/>
                  </a:cxn>
                  <a:cxn ang="0">
                    <a:pos x="T6" y="T7"/>
                  </a:cxn>
                  <a:cxn ang="0">
                    <a:pos x="T8" y="T9"/>
                  </a:cxn>
                  <a:cxn ang="0">
                    <a:pos x="T10" y="T11"/>
                  </a:cxn>
                  <a:cxn ang="0">
                    <a:pos x="T12" y="T13"/>
                  </a:cxn>
                </a:cxnLst>
                <a:rect l="0" t="0" r="r" b="b"/>
                <a:pathLst>
                  <a:path w="36" h="48">
                    <a:moveTo>
                      <a:pt x="0" y="0"/>
                    </a:moveTo>
                    <a:lnTo>
                      <a:pt x="0" y="0"/>
                    </a:lnTo>
                    <a:lnTo>
                      <a:pt x="0" y="28"/>
                    </a:lnTo>
                    <a:lnTo>
                      <a:pt x="36" y="48"/>
                    </a:lnTo>
                    <a:lnTo>
                      <a:pt x="36" y="48"/>
                    </a:lnTo>
                    <a:lnTo>
                      <a:pt x="36" y="2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20" name="Freeform 564"/>
              <p:cNvSpPr/>
              <p:nvPr/>
            </p:nvSpPr>
            <p:spPr bwMode="auto">
              <a:xfrm>
                <a:off x="4516" y="833"/>
                <a:ext cx="50" cy="70"/>
              </a:xfrm>
              <a:custGeom>
                <a:avLst/>
                <a:gdLst>
                  <a:gd name="T0" fmla="*/ 0 w 50"/>
                  <a:gd name="T1" fmla="*/ 0 h 70"/>
                  <a:gd name="T2" fmla="*/ 0 w 50"/>
                  <a:gd name="T3" fmla="*/ 50 h 70"/>
                  <a:gd name="T4" fmla="*/ 50 w 50"/>
                  <a:gd name="T5" fmla="*/ 70 h 70"/>
                  <a:gd name="T6" fmla="*/ 50 w 50"/>
                  <a:gd name="T7" fmla="*/ 26 h 70"/>
                  <a:gd name="T8" fmla="*/ 0 w 50"/>
                  <a:gd name="T9" fmla="*/ 0 h 70"/>
                </a:gdLst>
                <a:ahLst/>
                <a:cxnLst>
                  <a:cxn ang="0">
                    <a:pos x="T0" y="T1"/>
                  </a:cxn>
                  <a:cxn ang="0">
                    <a:pos x="T2" y="T3"/>
                  </a:cxn>
                  <a:cxn ang="0">
                    <a:pos x="T4" y="T5"/>
                  </a:cxn>
                  <a:cxn ang="0">
                    <a:pos x="T6" y="T7"/>
                  </a:cxn>
                  <a:cxn ang="0">
                    <a:pos x="T8" y="T9"/>
                  </a:cxn>
                </a:cxnLst>
                <a:rect l="0" t="0" r="r" b="b"/>
                <a:pathLst>
                  <a:path w="50" h="70">
                    <a:moveTo>
                      <a:pt x="0" y="0"/>
                    </a:moveTo>
                    <a:lnTo>
                      <a:pt x="0" y="50"/>
                    </a:lnTo>
                    <a:lnTo>
                      <a:pt x="50" y="70"/>
                    </a:lnTo>
                    <a:lnTo>
                      <a:pt x="50" y="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21" name="Freeform 565"/>
              <p:cNvSpPr/>
              <p:nvPr/>
            </p:nvSpPr>
            <p:spPr bwMode="auto">
              <a:xfrm>
                <a:off x="4516" y="833"/>
                <a:ext cx="50" cy="70"/>
              </a:xfrm>
              <a:custGeom>
                <a:avLst/>
                <a:gdLst>
                  <a:gd name="T0" fmla="*/ 0 w 50"/>
                  <a:gd name="T1" fmla="*/ 0 h 70"/>
                  <a:gd name="T2" fmla="*/ 0 w 50"/>
                  <a:gd name="T3" fmla="*/ 50 h 70"/>
                  <a:gd name="T4" fmla="*/ 50 w 50"/>
                  <a:gd name="T5" fmla="*/ 70 h 70"/>
                  <a:gd name="T6" fmla="*/ 50 w 50"/>
                  <a:gd name="T7" fmla="*/ 26 h 70"/>
                  <a:gd name="T8" fmla="*/ 0 w 50"/>
                  <a:gd name="T9" fmla="*/ 0 h 70"/>
                </a:gdLst>
                <a:ahLst/>
                <a:cxnLst>
                  <a:cxn ang="0">
                    <a:pos x="T0" y="T1"/>
                  </a:cxn>
                  <a:cxn ang="0">
                    <a:pos x="T2" y="T3"/>
                  </a:cxn>
                  <a:cxn ang="0">
                    <a:pos x="T4" y="T5"/>
                  </a:cxn>
                  <a:cxn ang="0">
                    <a:pos x="T6" y="T7"/>
                  </a:cxn>
                  <a:cxn ang="0">
                    <a:pos x="T8" y="T9"/>
                  </a:cxn>
                </a:cxnLst>
                <a:rect l="0" t="0" r="r" b="b"/>
                <a:pathLst>
                  <a:path w="50" h="70">
                    <a:moveTo>
                      <a:pt x="0" y="0"/>
                    </a:moveTo>
                    <a:lnTo>
                      <a:pt x="0" y="50"/>
                    </a:lnTo>
                    <a:lnTo>
                      <a:pt x="50" y="70"/>
                    </a:lnTo>
                    <a:lnTo>
                      <a:pt x="50" y="2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22" name="Freeform 566"/>
              <p:cNvSpPr/>
              <p:nvPr/>
            </p:nvSpPr>
            <p:spPr bwMode="auto">
              <a:xfrm>
                <a:off x="4590" y="871"/>
                <a:ext cx="52" cy="64"/>
              </a:xfrm>
              <a:custGeom>
                <a:avLst/>
                <a:gdLst>
                  <a:gd name="T0" fmla="*/ 0 w 52"/>
                  <a:gd name="T1" fmla="*/ 0 h 64"/>
                  <a:gd name="T2" fmla="*/ 0 w 52"/>
                  <a:gd name="T3" fmla="*/ 0 h 64"/>
                  <a:gd name="T4" fmla="*/ 0 w 52"/>
                  <a:gd name="T5" fmla="*/ 42 h 64"/>
                  <a:gd name="T6" fmla="*/ 52 w 52"/>
                  <a:gd name="T7" fmla="*/ 64 h 64"/>
                  <a:gd name="T8" fmla="*/ 52 w 52"/>
                  <a:gd name="T9" fmla="*/ 26 h 64"/>
                  <a:gd name="T10" fmla="*/ 0 w 52"/>
                  <a:gd name="T11" fmla="*/ 0 h 64"/>
                </a:gdLst>
                <a:ahLst/>
                <a:cxnLst>
                  <a:cxn ang="0">
                    <a:pos x="T0" y="T1"/>
                  </a:cxn>
                  <a:cxn ang="0">
                    <a:pos x="T2" y="T3"/>
                  </a:cxn>
                  <a:cxn ang="0">
                    <a:pos x="T4" y="T5"/>
                  </a:cxn>
                  <a:cxn ang="0">
                    <a:pos x="T6" y="T7"/>
                  </a:cxn>
                  <a:cxn ang="0">
                    <a:pos x="T8" y="T9"/>
                  </a:cxn>
                  <a:cxn ang="0">
                    <a:pos x="T10" y="T11"/>
                  </a:cxn>
                </a:cxnLst>
                <a:rect l="0" t="0" r="r" b="b"/>
                <a:pathLst>
                  <a:path w="52" h="64">
                    <a:moveTo>
                      <a:pt x="0" y="0"/>
                    </a:moveTo>
                    <a:lnTo>
                      <a:pt x="0" y="0"/>
                    </a:lnTo>
                    <a:lnTo>
                      <a:pt x="0" y="42"/>
                    </a:lnTo>
                    <a:lnTo>
                      <a:pt x="52" y="64"/>
                    </a:lnTo>
                    <a:lnTo>
                      <a:pt x="52" y="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23" name="Freeform 567"/>
              <p:cNvSpPr/>
              <p:nvPr/>
            </p:nvSpPr>
            <p:spPr bwMode="auto">
              <a:xfrm>
                <a:off x="4590" y="871"/>
                <a:ext cx="52" cy="64"/>
              </a:xfrm>
              <a:custGeom>
                <a:avLst/>
                <a:gdLst>
                  <a:gd name="T0" fmla="*/ 0 w 52"/>
                  <a:gd name="T1" fmla="*/ 0 h 64"/>
                  <a:gd name="T2" fmla="*/ 0 w 52"/>
                  <a:gd name="T3" fmla="*/ 0 h 64"/>
                  <a:gd name="T4" fmla="*/ 0 w 52"/>
                  <a:gd name="T5" fmla="*/ 42 h 64"/>
                  <a:gd name="T6" fmla="*/ 52 w 52"/>
                  <a:gd name="T7" fmla="*/ 64 h 64"/>
                  <a:gd name="T8" fmla="*/ 52 w 52"/>
                  <a:gd name="T9" fmla="*/ 26 h 64"/>
                  <a:gd name="T10" fmla="*/ 0 w 52"/>
                  <a:gd name="T11" fmla="*/ 0 h 64"/>
                </a:gdLst>
                <a:ahLst/>
                <a:cxnLst>
                  <a:cxn ang="0">
                    <a:pos x="T0" y="T1"/>
                  </a:cxn>
                  <a:cxn ang="0">
                    <a:pos x="T2" y="T3"/>
                  </a:cxn>
                  <a:cxn ang="0">
                    <a:pos x="T4" y="T5"/>
                  </a:cxn>
                  <a:cxn ang="0">
                    <a:pos x="T6" y="T7"/>
                  </a:cxn>
                  <a:cxn ang="0">
                    <a:pos x="T8" y="T9"/>
                  </a:cxn>
                  <a:cxn ang="0">
                    <a:pos x="T10" y="T11"/>
                  </a:cxn>
                </a:cxnLst>
                <a:rect l="0" t="0" r="r" b="b"/>
                <a:pathLst>
                  <a:path w="52" h="64">
                    <a:moveTo>
                      <a:pt x="0" y="0"/>
                    </a:moveTo>
                    <a:lnTo>
                      <a:pt x="0" y="0"/>
                    </a:lnTo>
                    <a:lnTo>
                      <a:pt x="0" y="42"/>
                    </a:lnTo>
                    <a:lnTo>
                      <a:pt x="52" y="64"/>
                    </a:lnTo>
                    <a:lnTo>
                      <a:pt x="52" y="2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24" name="Freeform 568"/>
              <p:cNvSpPr/>
              <p:nvPr/>
            </p:nvSpPr>
            <p:spPr bwMode="auto">
              <a:xfrm>
                <a:off x="4666" y="909"/>
                <a:ext cx="96" cy="76"/>
              </a:xfrm>
              <a:custGeom>
                <a:avLst/>
                <a:gdLst>
                  <a:gd name="T0" fmla="*/ 0 w 96"/>
                  <a:gd name="T1" fmla="*/ 0 h 76"/>
                  <a:gd name="T2" fmla="*/ 0 w 96"/>
                  <a:gd name="T3" fmla="*/ 0 h 76"/>
                  <a:gd name="T4" fmla="*/ 0 w 96"/>
                  <a:gd name="T5" fmla="*/ 36 h 76"/>
                  <a:gd name="T6" fmla="*/ 96 w 96"/>
                  <a:gd name="T7" fmla="*/ 76 h 76"/>
                  <a:gd name="T8" fmla="*/ 96 w 96"/>
                  <a:gd name="T9" fmla="*/ 50 h 76"/>
                  <a:gd name="T10" fmla="*/ 0 w 96"/>
                  <a:gd name="T11" fmla="*/ 0 h 76"/>
                </a:gdLst>
                <a:ahLst/>
                <a:cxnLst>
                  <a:cxn ang="0">
                    <a:pos x="T0" y="T1"/>
                  </a:cxn>
                  <a:cxn ang="0">
                    <a:pos x="T2" y="T3"/>
                  </a:cxn>
                  <a:cxn ang="0">
                    <a:pos x="T4" y="T5"/>
                  </a:cxn>
                  <a:cxn ang="0">
                    <a:pos x="T6" y="T7"/>
                  </a:cxn>
                  <a:cxn ang="0">
                    <a:pos x="T8" y="T9"/>
                  </a:cxn>
                  <a:cxn ang="0">
                    <a:pos x="T10" y="T11"/>
                  </a:cxn>
                </a:cxnLst>
                <a:rect l="0" t="0" r="r" b="b"/>
                <a:pathLst>
                  <a:path w="96" h="76">
                    <a:moveTo>
                      <a:pt x="0" y="0"/>
                    </a:moveTo>
                    <a:lnTo>
                      <a:pt x="0" y="0"/>
                    </a:lnTo>
                    <a:lnTo>
                      <a:pt x="0" y="36"/>
                    </a:lnTo>
                    <a:lnTo>
                      <a:pt x="96" y="76"/>
                    </a:lnTo>
                    <a:lnTo>
                      <a:pt x="96" y="5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25" name="Freeform 569"/>
              <p:cNvSpPr/>
              <p:nvPr/>
            </p:nvSpPr>
            <p:spPr bwMode="auto">
              <a:xfrm>
                <a:off x="4666" y="909"/>
                <a:ext cx="96" cy="76"/>
              </a:xfrm>
              <a:custGeom>
                <a:avLst/>
                <a:gdLst>
                  <a:gd name="T0" fmla="*/ 0 w 96"/>
                  <a:gd name="T1" fmla="*/ 0 h 76"/>
                  <a:gd name="T2" fmla="*/ 0 w 96"/>
                  <a:gd name="T3" fmla="*/ 0 h 76"/>
                  <a:gd name="T4" fmla="*/ 0 w 96"/>
                  <a:gd name="T5" fmla="*/ 36 h 76"/>
                  <a:gd name="T6" fmla="*/ 96 w 96"/>
                  <a:gd name="T7" fmla="*/ 76 h 76"/>
                  <a:gd name="T8" fmla="*/ 96 w 96"/>
                  <a:gd name="T9" fmla="*/ 50 h 76"/>
                  <a:gd name="T10" fmla="*/ 0 w 96"/>
                  <a:gd name="T11" fmla="*/ 0 h 76"/>
                </a:gdLst>
                <a:ahLst/>
                <a:cxnLst>
                  <a:cxn ang="0">
                    <a:pos x="T0" y="T1"/>
                  </a:cxn>
                  <a:cxn ang="0">
                    <a:pos x="T2" y="T3"/>
                  </a:cxn>
                  <a:cxn ang="0">
                    <a:pos x="T4" y="T5"/>
                  </a:cxn>
                  <a:cxn ang="0">
                    <a:pos x="T6" y="T7"/>
                  </a:cxn>
                  <a:cxn ang="0">
                    <a:pos x="T8" y="T9"/>
                  </a:cxn>
                  <a:cxn ang="0">
                    <a:pos x="T10" y="T11"/>
                  </a:cxn>
                </a:cxnLst>
                <a:rect l="0" t="0" r="r" b="b"/>
                <a:pathLst>
                  <a:path w="96" h="76">
                    <a:moveTo>
                      <a:pt x="0" y="0"/>
                    </a:moveTo>
                    <a:lnTo>
                      <a:pt x="0" y="0"/>
                    </a:lnTo>
                    <a:lnTo>
                      <a:pt x="0" y="36"/>
                    </a:lnTo>
                    <a:lnTo>
                      <a:pt x="96" y="76"/>
                    </a:lnTo>
                    <a:lnTo>
                      <a:pt x="96" y="5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26" name="Freeform 570"/>
              <p:cNvSpPr/>
              <p:nvPr/>
            </p:nvSpPr>
            <p:spPr bwMode="auto">
              <a:xfrm>
                <a:off x="4516" y="923"/>
                <a:ext cx="94" cy="76"/>
              </a:xfrm>
              <a:custGeom>
                <a:avLst/>
                <a:gdLst>
                  <a:gd name="T0" fmla="*/ 0 w 94"/>
                  <a:gd name="T1" fmla="*/ 0 h 76"/>
                  <a:gd name="T2" fmla="*/ 0 w 94"/>
                  <a:gd name="T3" fmla="*/ 0 h 76"/>
                  <a:gd name="T4" fmla="*/ 0 w 94"/>
                  <a:gd name="T5" fmla="*/ 50 h 76"/>
                  <a:gd name="T6" fmla="*/ 94 w 94"/>
                  <a:gd name="T7" fmla="*/ 76 h 76"/>
                  <a:gd name="T8" fmla="*/ 94 w 94"/>
                  <a:gd name="T9" fmla="*/ 36 h 76"/>
                  <a:gd name="T10" fmla="*/ 0 w 94"/>
                  <a:gd name="T11" fmla="*/ 0 h 76"/>
                </a:gdLst>
                <a:ahLst/>
                <a:cxnLst>
                  <a:cxn ang="0">
                    <a:pos x="T0" y="T1"/>
                  </a:cxn>
                  <a:cxn ang="0">
                    <a:pos x="T2" y="T3"/>
                  </a:cxn>
                  <a:cxn ang="0">
                    <a:pos x="T4" y="T5"/>
                  </a:cxn>
                  <a:cxn ang="0">
                    <a:pos x="T6" y="T7"/>
                  </a:cxn>
                  <a:cxn ang="0">
                    <a:pos x="T8" y="T9"/>
                  </a:cxn>
                  <a:cxn ang="0">
                    <a:pos x="T10" y="T11"/>
                  </a:cxn>
                </a:cxnLst>
                <a:rect l="0" t="0" r="r" b="b"/>
                <a:pathLst>
                  <a:path w="94" h="76">
                    <a:moveTo>
                      <a:pt x="0" y="0"/>
                    </a:moveTo>
                    <a:lnTo>
                      <a:pt x="0" y="0"/>
                    </a:lnTo>
                    <a:lnTo>
                      <a:pt x="0" y="50"/>
                    </a:lnTo>
                    <a:lnTo>
                      <a:pt x="94" y="76"/>
                    </a:lnTo>
                    <a:lnTo>
                      <a:pt x="94" y="3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27" name="Freeform 571"/>
              <p:cNvSpPr/>
              <p:nvPr/>
            </p:nvSpPr>
            <p:spPr bwMode="auto">
              <a:xfrm>
                <a:off x="4516" y="923"/>
                <a:ext cx="94" cy="76"/>
              </a:xfrm>
              <a:custGeom>
                <a:avLst/>
                <a:gdLst>
                  <a:gd name="T0" fmla="*/ 0 w 94"/>
                  <a:gd name="T1" fmla="*/ 0 h 76"/>
                  <a:gd name="T2" fmla="*/ 0 w 94"/>
                  <a:gd name="T3" fmla="*/ 0 h 76"/>
                  <a:gd name="T4" fmla="*/ 0 w 94"/>
                  <a:gd name="T5" fmla="*/ 50 h 76"/>
                  <a:gd name="T6" fmla="*/ 94 w 94"/>
                  <a:gd name="T7" fmla="*/ 76 h 76"/>
                  <a:gd name="T8" fmla="*/ 94 w 94"/>
                  <a:gd name="T9" fmla="*/ 36 h 76"/>
                  <a:gd name="T10" fmla="*/ 0 w 94"/>
                  <a:gd name="T11" fmla="*/ 0 h 76"/>
                </a:gdLst>
                <a:ahLst/>
                <a:cxnLst>
                  <a:cxn ang="0">
                    <a:pos x="T0" y="T1"/>
                  </a:cxn>
                  <a:cxn ang="0">
                    <a:pos x="T2" y="T3"/>
                  </a:cxn>
                  <a:cxn ang="0">
                    <a:pos x="T4" y="T5"/>
                  </a:cxn>
                  <a:cxn ang="0">
                    <a:pos x="T6" y="T7"/>
                  </a:cxn>
                  <a:cxn ang="0">
                    <a:pos x="T8" y="T9"/>
                  </a:cxn>
                  <a:cxn ang="0">
                    <a:pos x="T10" y="T11"/>
                  </a:cxn>
                </a:cxnLst>
                <a:rect l="0" t="0" r="r" b="b"/>
                <a:pathLst>
                  <a:path w="94" h="76">
                    <a:moveTo>
                      <a:pt x="0" y="0"/>
                    </a:moveTo>
                    <a:lnTo>
                      <a:pt x="0" y="0"/>
                    </a:lnTo>
                    <a:lnTo>
                      <a:pt x="0" y="50"/>
                    </a:lnTo>
                    <a:lnTo>
                      <a:pt x="94" y="76"/>
                    </a:lnTo>
                    <a:lnTo>
                      <a:pt x="94" y="3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28" name="Freeform 572"/>
              <p:cNvSpPr/>
              <p:nvPr/>
            </p:nvSpPr>
            <p:spPr bwMode="auto">
              <a:xfrm>
                <a:off x="4634" y="967"/>
                <a:ext cx="68" cy="58"/>
              </a:xfrm>
              <a:custGeom>
                <a:avLst/>
                <a:gdLst>
                  <a:gd name="T0" fmla="*/ 0 w 68"/>
                  <a:gd name="T1" fmla="*/ 0 h 58"/>
                  <a:gd name="T2" fmla="*/ 0 w 68"/>
                  <a:gd name="T3" fmla="*/ 38 h 58"/>
                  <a:gd name="T4" fmla="*/ 68 w 68"/>
                  <a:gd name="T5" fmla="*/ 58 h 58"/>
                  <a:gd name="T6" fmla="*/ 68 w 68"/>
                  <a:gd name="T7" fmla="*/ 26 h 58"/>
                  <a:gd name="T8" fmla="*/ 0 w 68"/>
                  <a:gd name="T9" fmla="*/ 0 h 58"/>
                </a:gdLst>
                <a:ahLst/>
                <a:cxnLst>
                  <a:cxn ang="0">
                    <a:pos x="T0" y="T1"/>
                  </a:cxn>
                  <a:cxn ang="0">
                    <a:pos x="T2" y="T3"/>
                  </a:cxn>
                  <a:cxn ang="0">
                    <a:pos x="T4" y="T5"/>
                  </a:cxn>
                  <a:cxn ang="0">
                    <a:pos x="T6" y="T7"/>
                  </a:cxn>
                  <a:cxn ang="0">
                    <a:pos x="T8" y="T9"/>
                  </a:cxn>
                </a:cxnLst>
                <a:rect l="0" t="0" r="r" b="b"/>
                <a:pathLst>
                  <a:path w="68" h="58">
                    <a:moveTo>
                      <a:pt x="0" y="0"/>
                    </a:moveTo>
                    <a:lnTo>
                      <a:pt x="0" y="38"/>
                    </a:lnTo>
                    <a:lnTo>
                      <a:pt x="68" y="58"/>
                    </a:lnTo>
                    <a:lnTo>
                      <a:pt x="68" y="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29" name="Freeform 573"/>
              <p:cNvSpPr/>
              <p:nvPr/>
            </p:nvSpPr>
            <p:spPr bwMode="auto">
              <a:xfrm>
                <a:off x="4634" y="967"/>
                <a:ext cx="68" cy="58"/>
              </a:xfrm>
              <a:custGeom>
                <a:avLst/>
                <a:gdLst>
                  <a:gd name="T0" fmla="*/ 0 w 68"/>
                  <a:gd name="T1" fmla="*/ 0 h 58"/>
                  <a:gd name="T2" fmla="*/ 0 w 68"/>
                  <a:gd name="T3" fmla="*/ 38 h 58"/>
                  <a:gd name="T4" fmla="*/ 68 w 68"/>
                  <a:gd name="T5" fmla="*/ 58 h 58"/>
                  <a:gd name="T6" fmla="*/ 68 w 68"/>
                  <a:gd name="T7" fmla="*/ 26 h 58"/>
                  <a:gd name="T8" fmla="*/ 0 w 68"/>
                  <a:gd name="T9" fmla="*/ 0 h 58"/>
                </a:gdLst>
                <a:ahLst/>
                <a:cxnLst>
                  <a:cxn ang="0">
                    <a:pos x="T0" y="T1"/>
                  </a:cxn>
                  <a:cxn ang="0">
                    <a:pos x="T2" y="T3"/>
                  </a:cxn>
                  <a:cxn ang="0">
                    <a:pos x="T4" y="T5"/>
                  </a:cxn>
                  <a:cxn ang="0">
                    <a:pos x="T6" y="T7"/>
                  </a:cxn>
                  <a:cxn ang="0">
                    <a:pos x="T8" y="T9"/>
                  </a:cxn>
                </a:cxnLst>
                <a:rect l="0" t="0" r="r" b="b"/>
                <a:pathLst>
                  <a:path w="68" h="58">
                    <a:moveTo>
                      <a:pt x="0" y="0"/>
                    </a:moveTo>
                    <a:lnTo>
                      <a:pt x="0" y="38"/>
                    </a:lnTo>
                    <a:lnTo>
                      <a:pt x="68" y="58"/>
                    </a:lnTo>
                    <a:lnTo>
                      <a:pt x="68" y="2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30" name="Freeform 574"/>
              <p:cNvSpPr/>
              <p:nvPr/>
            </p:nvSpPr>
            <p:spPr bwMode="auto">
              <a:xfrm>
                <a:off x="4726" y="1003"/>
                <a:ext cx="36" cy="38"/>
              </a:xfrm>
              <a:custGeom>
                <a:avLst/>
                <a:gdLst>
                  <a:gd name="T0" fmla="*/ 0 w 36"/>
                  <a:gd name="T1" fmla="*/ 0 h 38"/>
                  <a:gd name="T2" fmla="*/ 0 w 36"/>
                  <a:gd name="T3" fmla="*/ 28 h 38"/>
                  <a:gd name="T4" fmla="*/ 36 w 36"/>
                  <a:gd name="T5" fmla="*/ 38 h 38"/>
                  <a:gd name="T6" fmla="*/ 36 w 36"/>
                  <a:gd name="T7" fmla="*/ 38 h 38"/>
                  <a:gd name="T8" fmla="*/ 36 w 36"/>
                  <a:gd name="T9" fmla="*/ 14 h 38"/>
                  <a:gd name="T10" fmla="*/ 0 w 36"/>
                  <a:gd name="T11" fmla="*/ 0 h 38"/>
                </a:gdLst>
                <a:ahLst/>
                <a:cxnLst>
                  <a:cxn ang="0">
                    <a:pos x="T0" y="T1"/>
                  </a:cxn>
                  <a:cxn ang="0">
                    <a:pos x="T2" y="T3"/>
                  </a:cxn>
                  <a:cxn ang="0">
                    <a:pos x="T4" y="T5"/>
                  </a:cxn>
                  <a:cxn ang="0">
                    <a:pos x="T6" y="T7"/>
                  </a:cxn>
                  <a:cxn ang="0">
                    <a:pos x="T8" y="T9"/>
                  </a:cxn>
                  <a:cxn ang="0">
                    <a:pos x="T10" y="T11"/>
                  </a:cxn>
                </a:cxnLst>
                <a:rect l="0" t="0" r="r" b="b"/>
                <a:pathLst>
                  <a:path w="36" h="38">
                    <a:moveTo>
                      <a:pt x="0" y="0"/>
                    </a:moveTo>
                    <a:lnTo>
                      <a:pt x="0" y="28"/>
                    </a:lnTo>
                    <a:lnTo>
                      <a:pt x="36" y="38"/>
                    </a:lnTo>
                    <a:lnTo>
                      <a:pt x="36" y="38"/>
                    </a:lnTo>
                    <a:lnTo>
                      <a:pt x="36" y="1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31" name="Freeform 575"/>
              <p:cNvSpPr/>
              <p:nvPr/>
            </p:nvSpPr>
            <p:spPr bwMode="auto">
              <a:xfrm>
                <a:off x="4726" y="1003"/>
                <a:ext cx="36" cy="38"/>
              </a:xfrm>
              <a:custGeom>
                <a:avLst/>
                <a:gdLst>
                  <a:gd name="T0" fmla="*/ 0 w 36"/>
                  <a:gd name="T1" fmla="*/ 0 h 38"/>
                  <a:gd name="T2" fmla="*/ 0 w 36"/>
                  <a:gd name="T3" fmla="*/ 28 h 38"/>
                  <a:gd name="T4" fmla="*/ 36 w 36"/>
                  <a:gd name="T5" fmla="*/ 38 h 38"/>
                  <a:gd name="T6" fmla="*/ 36 w 36"/>
                  <a:gd name="T7" fmla="*/ 38 h 38"/>
                  <a:gd name="T8" fmla="*/ 36 w 36"/>
                  <a:gd name="T9" fmla="*/ 14 h 38"/>
                  <a:gd name="T10" fmla="*/ 0 w 36"/>
                  <a:gd name="T11" fmla="*/ 0 h 38"/>
                </a:gdLst>
                <a:ahLst/>
                <a:cxnLst>
                  <a:cxn ang="0">
                    <a:pos x="T0" y="T1"/>
                  </a:cxn>
                  <a:cxn ang="0">
                    <a:pos x="T2" y="T3"/>
                  </a:cxn>
                  <a:cxn ang="0">
                    <a:pos x="T4" y="T5"/>
                  </a:cxn>
                  <a:cxn ang="0">
                    <a:pos x="T6" y="T7"/>
                  </a:cxn>
                  <a:cxn ang="0">
                    <a:pos x="T8" y="T9"/>
                  </a:cxn>
                  <a:cxn ang="0">
                    <a:pos x="T10" y="T11"/>
                  </a:cxn>
                </a:cxnLst>
                <a:rect l="0" t="0" r="r" b="b"/>
                <a:pathLst>
                  <a:path w="36" h="38">
                    <a:moveTo>
                      <a:pt x="0" y="0"/>
                    </a:moveTo>
                    <a:lnTo>
                      <a:pt x="0" y="28"/>
                    </a:lnTo>
                    <a:lnTo>
                      <a:pt x="36" y="38"/>
                    </a:lnTo>
                    <a:lnTo>
                      <a:pt x="36" y="38"/>
                    </a:lnTo>
                    <a:lnTo>
                      <a:pt x="36" y="1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32" name="Freeform 576"/>
              <p:cNvSpPr/>
              <p:nvPr/>
            </p:nvSpPr>
            <p:spPr bwMode="auto">
              <a:xfrm>
                <a:off x="4516" y="1011"/>
                <a:ext cx="38" cy="56"/>
              </a:xfrm>
              <a:custGeom>
                <a:avLst/>
                <a:gdLst>
                  <a:gd name="T0" fmla="*/ 0 w 38"/>
                  <a:gd name="T1" fmla="*/ 0 h 56"/>
                  <a:gd name="T2" fmla="*/ 0 w 38"/>
                  <a:gd name="T3" fmla="*/ 0 h 56"/>
                  <a:gd name="T4" fmla="*/ 0 w 38"/>
                  <a:gd name="T5" fmla="*/ 50 h 56"/>
                  <a:gd name="T6" fmla="*/ 38 w 38"/>
                  <a:gd name="T7" fmla="*/ 56 h 56"/>
                  <a:gd name="T8" fmla="*/ 38 w 38"/>
                  <a:gd name="T9" fmla="*/ 10 h 56"/>
                  <a:gd name="T10" fmla="*/ 0 w 38"/>
                  <a:gd name="T11" fmla="*/ 0 h 56"/>
                </a:gdLst>
                <a:ahLst/>
                <a:cxnLst>
                  <a:cxn ang="0">
                    <a:pos x="T0" y="T1"/>
                  </a:cxn>
                  <a:cxn ang="0">
                    <a:pos x="T2" y="T3"/>
                  </a:cxn>
                  <a:cxn ang="0">
                    <a:pos x="T4" y="T5"/>
                  </a:cxn>
                  <a:cxn ang="0">
                    <a:pos x="T6" y="T7"/>
                  </a:cxn>
                  <a:cxn ang="0">
                    <a:pos x="T8" y="T9"/>
                  </a:cxn>
                  <a:cxn ang="0">
                    <a:pos x="T10" y="T11"/>
                  </a:cxn>
                </a:cxnLst>
                <a:rect l="0" t="0" r="r" b="b"/>
                <a:pathLst>
                  <a:path w="38" h="56">
                    <a:moveTo>
                      <a:pt x="0" y="0"/>
                    </a:moveTo>
                    <a:lnTo>
                      <a:pt x="0" y="0"/>
                    </a:lnTo>
                    <a:lnTo>
                      <a:pt x="0" y="50"/>
                    </a:lnTo>
                    <a:lnTo>
                      <a:pt x="38" y="56"/>
                    </a:lnTo>
                    <a:lnTo>
                      <a:pt x="38" y="1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33" name="Freeform 577"/>
              <p:cNvSpPr/>
              <p:nvPr/>
            </p:nvSpPr>
            <p:spPr bwMode="auto">
              <a:xfrm>
                <a:off x="4516" y="1011"/>
                <a:ext cx="38" cy="56"/>
              </a:xfrm>
              <a:custGeom>
                <a:avLst/>
                <a:gdLst>
                  <a:gd name="T0" fmla="*/ 0 w 38"/>
                  <a:gd name="T1" fmla="*/ 0 h 56"/>
                  <a:gd name="T2" fmla="*/ 0 w 38"/>
                  <a:gd name="T3" fmla="*/ 0 h 56"/>
                  <a:gd name="T4" fmla="*/ 0 w 38"/>
                  <a:gd name="T5" fmla="*/ 50 h 56"/>
                  <a:gd name="T6" fmla="*/ 38 w 38"/>
                  <a:gd name="T7" fmla="*/ 56 h 56"/>
                  <a:gd name="T8" fmla="*/ 38 w 38"/>
                  <a:gd name="T9" fmla="*/ 10 h 56"/>
                  <a:gd name="T10" fmla="*/ 0 w 38"/>
                  <a:gd name="T11" fmla="*/ 0 h 56"/>
                </a:gdLst>
                <a:ahLst/>
                <a:cxnLst>
                  <a:cxn ang="0">
                    <a:pos x="T0" y="T1"/>
                  </a:cxn>
                  <a:cxn ang="0">
                    <a:pos x="T2" y="T3"/>
                  </a:cxn>
                  <a:cxn ang="0">
                    <a:pos x="T4" y="T5"/>
                  </a:cxn>
                  <a:cxn ang="0">
                    <a:pos x="T6" y="T7"/>
                  </a:cxn>
                  <a:cxn ang="0">
                    <a:pos x="T8" y="T9"/>
                  </a:cxn>
                  <a:cxn ang="0">
                    <a:pos x="T10" y="T11"/>
                  </a:cxn>
                </a:cxnLst>
                <a:rect l="0" t="0" r="r" b="b"/>
                <a:pathLst>
                  <a:path w="38" h="56">
                    <a:moveTo>
                      <a:pt x="0" y="0"/>
                    </a:moveTo>
                    <a:lnTo>
                      <a:pt x="0" y="0"/>
                    </a:lnTo>
                    <a:lnTo>
                      <a:pt x="0" y="50"/>
                    </a:lnTo>
                    <a:lnTo>
                      <a:pt x="38" y="56"/>
                    </a:lnTo>
                    <a:lnTo>
                      <a:pt x="38" y="1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34" name="Freeform 578"/>
              <p:cNvSpPr/>
              <p:nvPr/>
            </p:nvSpPr>
            <p:spPr bwMode="auto">
              <a:xfrm>
                <a:off x="4578" y="1027"/>
                <a:ext cx="56" cy="52"/>
              </a:xfrm>
              <a:custGeom>
                <a:avLst/>
                <a:gdLst>
                  <a:gd name="T0" fmla="*/ 0 w 56"/>
                  <a:gd name="T1" fmla="*/ 0 h 52"/>
                  <a:gd name="T2" fmla="*/ 0 w 56"/>
                  <a:gd name="T3" fmla="*/ 44 h 52"/>
                  <a:gd name="T4" fmla="*/ 56 w 56"/>
                  <a:gd name="T5" fmla="*/ 52 h 52"/>
                  <a:gd name="T6" fmla="*/ 56 w 56"/>
                  <a:gd name="T7" fmla="*/ 14 h 52"/>
                  <a:gd name="T8" fmla="*/ 0 w 56"/>
                  <a:gd name="T9" fmla="*/ 0 h 52"/>
                </a:gdLst>
                <a:ahLst/>
                <a:cxnLst>
                  <a:cxn ang="0">
                    <a:pos x="T0" y="T1"/>
                  </a:cxn>
                  <a:cxn ang="0">
                    <a:pos x="T2" y="T3"/>
                  </a:cxn>
                  <a:cxn ang="0">
                    <a:pos x="T4" y="T5"/>
                  </a:cxn>
                  <a:cxn ang="0">
                    <a:pos x="T6" y="T7"/>
                  </a:cxn>
                  <a:cxn ang="0">
                    <a:pos x="T8" y="T9"/>
                  </a:cxn>
                </a:cxnLst>
                <a:rect l="0" t="0" r="r" b="b"/>
                <a:pathLst>
                  <a:path w="56" h="52">
                    <a:moveTo>
                      <a:pt x="0" y="0"/>
                    </a:moveTo>
                    <a:lnTo>
                      <a:pt x="0" y="44"/>
                    </a:lnTo>
                    <a:lnTo>
                      <a:pt x="56" y="52"/>
                    </a:lnTo>
                    <a:lnTo>
                      <a:pt x="56" y="1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35" name="Freeform 579"/>
              <p:cNvSpPr/>
              <p:nvPr/>
            </p:nvSpPr>
            <p:spPr bwMode="auto">
              <a:xfrm>
                <a:off x="4578" y="1027"/>
                <a:ext cx="56" cy="52"/>
              </a:xfrm>
              <a:custGeom>
                <a:avLst/>
                <a:gdLst>
                  <a:gd name="T0" fmla="*/ 0 w 56"/>
                  <a:gd name="T1" fmla="*/ 0 h 52"/>
                  <a:gd name="T2" fmla="*/ 0 w 56"/>
                  <a:gd name="T3" fmla="*/ 44 h 52"/>
                  <a:gd name="T4" fmla="*/ 56 w 56"/>
                  <a:gd name="T5" fmla="*/ 52 h 52"/>
                  <a:gd name="T6" fmla="*/ 56 w 56"/>
                  <a:gd name="T7" fmla="*/ 14 h 52"/>
                  <a:gd name="T8" fmla="*/ 0 w 56"/>
                  <a:gd name="T9" fmla="*/ 0 h 52"/>
                </a:gdLst>
                <a:ahLst/>
                <a:cxnLst>
                  <a:cxn ang="0">
                    <a:pos x="T0" y="T1"/>
                  </a:cxn>
                  <a:cxn ang="0">
                    <a:pos x="T2" y="T3"/>
                  </a:cxn>
                  <a:cxn ang="0">
                    <a:pos x="T4" y="T5"/>
                  </a:cxn>
                  <a:cxn ang="0">
                    <a:pos x="T6" y="T7"/>
                  </a:cxn>
                  <a:cxn ang="0">
                    <a:pos x="T8" y="T9"/>
                  </a:cxn>
                </a:cxnLst>
                <a:rect l="0" t="0" r="r" b="b"/>
                <a:pathLst>
                  <a:path w="56" h="52">
                    <a:moveTo>
                      <a:pt x="0" y="0"/>
                    </a:moveTo>
                    <a:lnTo>
                      <a:pt x="0" y="44"/>
                    </a:lnTo>
                    <a:lnTo>
                      <a:pt x="56" y="52"/>
                    </a:lnTo>
                    <a:lnTo>
                      <a:pt x="56" y="1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36" name="Freeform 580"/>
              <p:cNvSpPr/>
              <p:nvPr/>
            </p:nvSpPr>
            <p:spPr bwMode="auto">
              <a:xfrm>
                <a:off x="4658" y="1047"/>
                <a:ext cx="30" cy="40"/>
              </a:xfrm>
              <a:custGeom>
                <a:avLst/>
                <a:gdLst>
                  <a:gd name="T0" fmla="*/ 0 w 30"/>
                  <a:gd name="T1" fmla="*/ 0 h 40"/>
                  <a:gd name="T2" fmla="*/ 0 w 30"/>
                  <a:gd name="T3" fmla="*/ 36 h 40"/>
                  <a:gd name="T4" fmla="*/ 30 w 30"/>
                  <a:gd name="T5" fmla="*/ 40 h 40"/>
                  <a:gd name="T6" fmla="*/ 30 w 30"/>
                  <a:gd name="T7" fmla="*/ 8 h 40"/>
                  <a:gd name="T8" fmla="*/ 0 w 30"/>
                  <a:gd name="T9" fmla="*/ 0 h 40"/>
                </a:gdLst>
                <a:ahLst/>
                <a:cxnLst>
                  <a:cxn ang="0">
                    <a:pos x="T0" y="T1"/>
                  </a:cxn>
                  <a:cxn ang="0">
                    <a:pos x="T2" y="T3"/>
                  </a:cxn>
                  <a:cxn ang="0">
                    <a:pos x="T4" y="T5"/>
                  </a:cxn>
                  <a:cxn ang="0">
                    <a:pos x="T6" y="T7"/>
                  </a:cxn>
                  <a:cxn ang="0">
                    <a:pos x="T8" y="T9"/>
                  </a:cxn>
                </a:cxnLst>
                <a:rect l="0" t="0" r="r" b="b"/>
                <a:pathLst>
                  <a:path w="30" h="40">
                    <a:moveTo>
                      <a:pt x="0" y="0"/>
                    </a:moveTo>
                    <a:lnTo>
                      <a:pt x="0" y="36"/>
                    </a:lnTo>
                    <a:lnTo>
                      <a:pt x="30" y="40"/>
                    </a:lnTo>
                    <a:lnTo>
                      <a:pt x="30" y="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37" name="Freeform 581"/>
              <p:cNvSpPr/>
              <p:nvPr/>
            </p:nvSpPr>
            <p:spPr bwMode="auto">
              <a:xfrm>
                <a:off x="4658" y="1047"/>
                <a:ext cx="30" cy="40"/>
              </a:xfrm>
              <a:custGeom>
                <a:avLst/>
                <a:gdLst>
                  <a:gd name="T0" fmla="*/ 0 w 30"/>
                  <a:gd name="T1" fmla="*/ 0 h 40"/>
                  <a:gd name="T2" fmla="*/ 0 w 30"/>
                  <a:gd name="T3" fmla="*/ 36 h 40"/>
                  <a:gd name="T4" fmla="*/ 30 w 30"/>
                  <a:gd name="T5" fmla="*/ 40 h 40"/>
                  <a:gd name="T6" fmla="*/ 30 w 30"/>
                  <a:gd name="T7" fmla="*/ 8 h 40"/>
                  <a:gd name="T8" fmla="*/ 0 w 30"/>
                  <a:gd name="T9" fmla="*/ 0 h 40"/>
                </a:gdLst>
                <a:ahLst/>
                <a:cxnLst>
                  <a:cxn ang="0">
                    <a:pos x="T0" y="T1"/>
                  </a:cxn>
                  <a:cxn ang="0">
                    <a:pos x="T2" y="T3"/>
                  </a:cxn>
                  <a:cxn ang="0">
                    <a:pos x="T4" y="T5"/>
                  </a:cxn>
                  <a:cxn ang="0">
                    <a:pos x="T6" y="T7"/>
                  </a:cxn>
                  <a:cxn ang="0">
                    <a:pos x="T8" y="T9"/>
                  </a:cxn>
                </a:cxnLst>
                <a:rect l="0" t="0" r="r" b="b"/>
                <a:pathLst>
                  <a:path w="30" h="40">
                    <a:moveTo>
                      <a:pt x="0" y="0"/>
                    </a:moveTo>
                    <a:lnTo>
                      <a:pt x="0" y="36"/>
                    </a:lnTo>
                    <a:lnTo>
                      <a:pt x="30" y="40"/>
                    </a:lnTo>
                    <a:lnTo>
                      <a:pt x="30" y="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38" name="Freeform 582"/>
              <p:cNvSpPr/>
              <p:nvPr/>
            </p:nvSpPr>
            <p:spPr bwMode="auto">
              <a:xfrm>
                <a:off x="4712" y="1061"/>
                <a:ext cx="50" cy="38"/>
              </a:xfrm>
              <a:custGeom>
                <a:avLst/>
                <a:gdLst>
                  <a:gd name="T0" fmla="*/ 0 w 50"/>
                  <a:gd name="T1" fmla="*/ 0 h 38"/>
                  <a:gd name="T2" fmla="*/ 0 w 50"/>
                  <a:gd name="T3" fmla="*/ 0 h 38"/>
                  <a:gd name="T4" fmla="*/ 0 w 50"/>
                  <a:gd name="T5" fmla="*/ 30 h 38"/>
                  <a:gd name="T6" fmla="*/ 50 w 50"/>
                  <a:gd name="T7" fmla="*/ 38 h 38"/>
                  <a:gd name="T8" fmla="*/ 50 w 50"/>
                  <a:gd name="T9" fmla="*/ 14 h 38"/>
                  <a:gd name="T10" fmla="*/ 0 w 50"/>
                  <a:gd name="T11" fmla="*/ 0 h 38"/>
                </a:gdLst>
                <a:ahLst/>
                <a:cxnLst>
                  <a:cxn ang="0">
                    <a:pos x="T0" y="T1"/>
                  </a:cxn>
                  <a:cxn ang="0">
                    <a:pos x="T2" y="T3"/>
                  </a:cxn>
                  <a:cxn ang="0">
                    <a:pos x="T4" y="T5"/>
                  </a:cxn>
                  <a:cxn ang="0">
                    <a:pos x="T6" y="T7"/>
                  </a:cxn>
                  <a:cxn ang="0">
                    <a:pos x="T8" y="T9"/>
                  </a:cxn>
                  <a:cxn ang="0">
                    <a:pos x="T10" y="T11"/>
                  </a:cxn>
                </a:cxnLst>
                <a:rect l="0" t="0" r="r" b="b"/>
                <a:pathLst>
                  <a:path w="50" h="38">
                    <a:moveTo>
                      <a:pt x="0" y="0"/>
                    </a:moveTo>
                    <a:lnTo>
                      <a:pt x="0" y="0"/>
                    </a:lnTo>
                    <a:lnTo>
                      <a:pt x="0" y="30"/>
                    </a:lnTo>
                    <a:lnTo>
                      <a:pt x="50" y="38"/>
                    </a:lnTo>
                    <a:lnTo>
                      <a:pt x="50" y="1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39" name="Freeform 583"/>
              <p:cNvSpPr/>
              <p:nvPr/>
            </p:nvSpPr>
            <p:spPr bwMode="auto">
              <a:xfrm>
                <a:off x="4712" y="1061"/>
                <a:ext cx="50" cy="38"/>
              </a:xfrm>
              <a:custGeom>
                <a:avLst/>
                <a:gdLst>
                  <a:gd name="T0" fmla="*/ 0 w 50"/>
                  <a:gd name="T1" fmla="*/ 0 h 38"/>
                  <a:gd name="T2" fmla="*/ 0 w 50"/>
                  <a:gd name="T3" fmla="*/ 0 h 38"/>
                  <a:gd name="T4" fmla="*/ 0 w 50"/>
                  <a:gd name="T5" fmla="*/ 30 h 38"/>
                  <a:gd name="T6" fmla="*/ 50 w 50"/>
                  <a:gd name="T7" fmla="*/ 38 h 38"/>
                  <a:gd name="T8" fmla="*/ 50 w 50"/>
                  <a:gd name="T9" fmla="*/ 14 h 38"/>
                  <a:gd name="T10" fmla="*/ 0 w 50"/>
                  <a:gd name="T11" fmla="*/ 0 h 38"/>
                </a:gdLst>
                <a:ahLst/>
                <a:cxnLst>
                  <a:cxn ang="0">
                    <a:pos x="T0" y="T1"/>
                  </a:cxn>
                  <a:cxn ang="0">
                    <a:pos x="T2" y="T3"/>
                  </a:cxn>
                  <a:cxn ang="0">
                    <a:pos x="T4" y="T5"/>
                  </a:cxn>
                  <a:cxn ang="0">
                    <a:pos x="T6" y="T7"/>
                  </a:cxn>
                  <a:cxn ang="0">
                    <a:pos x="T8" y="T9"/>
                  </a:cxn>
                  <a:cxn ang="0">
                    <a:pos x="T10" y="T11"/>
                  </a:cxn>
                </a:cxnLst>
                <a:rect l="0" t="0" r="r" b="b"/>
                <a:pathLst>
                  <a:path w="50" h="38">
                    <a:moveTo>
                      <a:pt x="0" y="0"/>
                    </a:moveTo>
                    <a:lnTo>
                      <a:pt x="0" y="0"/>
                    </a:lnTo>
                    <a:lnTo>
                      <a:pt x="0" y="30"/>
                    </a:lnTo>
                    <a:lnTo>
                      <a:pt x="50" y="38"/>
                    </a:lnTo>
                    <a:lnTo>
                      <a:pt x="50" y="1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40" name="Freeform 584"/>
              <p:cNvSpPr/>
              <p:nvPr/>
            </p:nvSpPr>
            <p:spPr bwMode="auto">
              <a:xfrm>
                <a:off x="4628" y="1117"/>
                <a:ext cx="30" cy="40"/>
              </a:xfrm>
              <a:custGeom>
                <a:avLst/>
                <a:gdLst>
                  <a:gd name="T0" fmla="*/ 0 w 30"/>
                  <a:gd name="T1" fmla="*/ 0 h 40"/>
                  <a:gd name="T2" fmla="*/ 0 w 30"/>
                  <a:gd name="T3" fmla="*/ 0 h 40"/>
                  <a:gd name="T4" fmla="*/ 0 w 30"/>
                  <a:gd name="T5" fmla="*/ 38 h 40"/>
                  <a:gd name="T6" fmla="*/ 30 w 30"/>
                  <a:gd name="T7" fmla="*/ 40 h 40"/>
                  <a:gd name="T8" fmla="*/ 30 w 30"/>
                  <a:gd name="T9" fmla="*/ 4 h 40"/>
                  <a:gd name="T10" fmla="*/ 0 w 30"/>
                  <a:gd name="T11" fmla="*/ 0 h 40"/>
                </a:gdLst>
                <a:ahLst/>
                <a:cxnLst>
                  <a:cxn ang="0">
                    <a:pos x="T0" y="T1"/>
                  </a:cxn>
                  <a:cxn ang="0">
                    <a:pos x="T2" y="T3"/>
                  </a:cxn>
                  <a:cxn ang="0">
                    <a:pos x="T4" y="T5"/>
                  </a:cxn>
                  <a:cxn ang="0">
                    <a:pos x="T6" y="T7"/>
                  </a:cxn>
                  <a:cxn ang="0">
                    <a:pos x="T8" y="T9"/>
                  </a:cxn>
                  <a:cxn ang="0">
                    <a:pos x="T10" y="T11"/>
                  </a:cxn>
                </a:cxnLst>
                <a:rect l="0" t="0" r="r" b="b"/>
                <a:pathLst>
                  <a:path w="30" h="40">
                    <a:moveTo>
                      <a:pt x="0" y="0"/>
                    </a:moveTo>
                    <a:lnTo>
                      <a:pt x="0" y="0"/>
                    </a:lnTo>
                    <a:lnTo>
                      <a:pt x="0" y="38"/>
                    </a:lnTo>
                    <a:lnTo>
                      <a:pt x="30" y="40"/>
                    </a:lnTo>
                    <a:lnTo>
                      <a:pt x="30" y="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41" name="Freeform 585"/>
              <p:cNvSpPr/>
              <p:nvPr/>
            </p:nvSpPr>
            <p:spPr bwMode="auto">
              <a:xfrm>
                <a:off x="4628" y="1117"/>
                <a:ext cx="30" cy="40"/>
              </a:xfrm>
              <a:custGeom>
                <a:avLst/>
                <a:gdLst>
                  <a:gd name="T0" fmla="*/ 0 w 30"/>
                  <a:gd name="T1" fmla="*/ 0 h 40"/>
                  <a:gd name="T2" fmla="*/ 0 w 30"/>
                  <a:gd name="T3" fmla="*/ 0 h 40"/>
                  <a:gd name="T4" fmla="*/ 0 w 30"/>
                  <a:gd name="T5" fmla="*/ 38 h 40"/>
                  <a:gd name="T6" fmla="*/ 30 w 30"/>
                  <a:gd name="T7" fmla="*/ 40 h 40"/>
                  <a:gd name="T8" fmla="*/ 30 w 30"/>
                  <a:gd name="T9" fmla="*/ 4 h 40"/>
                  <a:gd name="T10" fmla="*/ 0 w 30"/>
                  <a:gd name="T11" fmla="*/ 0 h 40"/>
                </a:gdLst>
                <a:ahLst/>
                <a:cxnLst>
                  <a:cxn ang="0">
                    <a:pos x="T0" y="T1"/>
                  </a:cxn>
                  <a:cxn ang="0">
                    <a:pos x="T2" y="T3"/>
                  </a:cxn>
                  <a:cxn ang="0">
                    <a:pos x="T4" y="T5"/>
                  </a:cxn>
                  <a:cxn ang="0">
                    <a:pos x="T6" y="T7"/>
                  </a:cxn>
                  <a:cxn ang="0">
                    <a:pos x="T8" y="T9"/>
                  </a:cxn>
                  <a:cxn ang="0">
                    <a:pos x="T10" y="T11"/>
                  </a:cxn>
                </a:cxnLst>
                <a:rect l="0" t="0" r="r" b="b"/>
                <a:pathLst>
                  <a:path w="30" h="40">
                    <a:moveTo>
                      <a:pt x="0" y="0"/>
                    </a:moveTo>
                    <a:lnTo>
                      <a:pt x="0" y="0"/>
                    </a:lnTo>
                    <a:lnTo>
                      <a:pt x="0" y="38"/>
                    </a:lnTo>
                    <a:lnTo>
                      <a:pt x="30" y="40"/>
                    </a:lnTo>
                    <a:lnTo>
                      <a:pt x="30" y="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42" name="Freeform 586"/>
              <p:cNvSpPr/>
              <p:nvPr/>
            </p:nvSpPr>
            <p:spPr bwMode="auto">
              <a:xfrm>
                <a:off x="4682" y="1125"/>
                <a:ext cx="80" cy="36"/>
              </a:xfrm>
              <a:custGeom>
                <a:avLst/>
                <a:gdLst>
                  <a:gd name="T0" fmla="*/ 0 w 80"/>
                  <a:gd name="T1" fmla="*/ 0 h 36"/>
                  <a:gd name="T2" fmla="*/ 0 w 80"/>
                  <a:gd name="T3" fmla="*/ 32 h 36"/>
                  <a:gd name="T4" fmla="*/ 80 w 80"/>
                  <a:gd name="T5" fmla="*/ 36 h 36"/>
                  <a:gd name="T6" fmla="*/ 80 w 80"/>
                  <a:gd name="T7" fmla="*/ 36 h 36"/>
                  <a:gd name="T8" fmla="*/ 80 w 80"/>
                  <a:gd name="T9" fmla="*/ 10 h 36"/>
                  <a:gd name="T10" fmla="*/ 0 w 80"/>
                  <a:gd name="T11" fmla="*/ 0 h 36"/>
                </a:gdLst>
                <a:ahLst/>
                <a:cxnLst>
                  <a:cxn ang="0">
                    <a:pos x="T0" y="T1"/>
                  </a:cxn>
                  <a:cxn ang="0">
                    <a:pos x="T2" y="T3"/>
                  </a:cxn>
                  <a:cxn ang="0">
                    <a:pos x="T4" y="T5"/>
                  </a:cxn>
                  <a:cxn ang="0">
                    <a:pos x="T6" y="T7"/>
                  </a:cxn>
                  <a:cxn ang="0">
                    <a:pos x="T8" y="T9"/>
                  </a:cxn>
                  <a:cxn ang="0">
                    <a:pos x="T10" y="T11"/>
                  </a:cxn>
                </a:cxnLst>
                <a:rect l="0" t="0" r="r" b="b"/>
                <a:pathLst>
                  <a:path w="80" h="36">
                    <a:moveTo>
                      <a:pt x="0" y="0"/>
                    </a:moveTo>
                    <a:lnTo>
                      <a:pt x="0" y="32"/>
                    </a:lnTo>
                    <a:lnTo>
                      <a:pt x="80" y="36"/>
                    </a:lnTo>
                    <a:lnTo>
                      <a:pt x="80" y="36"/>
                    </a:lnTo>
                    <a:lnTo>
                      <a:pt x="80" y="1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43" name="Freeform 587"/>
              <p:cNvSpPr/>
              <p:nvPr/>
            </p:nvSpPr>
            <p:spPr bwMode="auto">
              <a:xfrm>
                <a:off x="4682" y="1125"/>
                <a:ext cx="80" cy="36"/>
              </a:xfrm>
              <a:custGeom>
                <a:avLst/>
                <a:gdLst>
                  <a:gd name="T0" fmla="*/ 0 w 80"/>
                  <a:gd name="T1" fmla="*/ 0 h 36"/>
                  <a:gd name="T2" fmla="*/ 0 w 80"/>
                  <a:gd name="T3" fmla="*/ 32 h 36"/>
                  <a:gd name="T4" fmla="*/ 80 w 80"/>
                  <a:gd name="T5" fmla="*/ 36 h 36"/>
                  <a:gd name="T6" fmla="*/ 80 w 80"/>
                  <a:gd name="T7" fmla="*/ 36 h 36"/>
                  <a:gd name="T8" fmla="*/ 80 w 80"/>
                  <a:gd name="T9" fmla="*/ 10 h 36"/>
                  <a:gd name="T10" fmla="*/ 0 w 80"/>
                  <a:gd name="T11" fmla="*/ 0 h 36"/>
                </a:gdLst>
                <a:ahLst/>
                <a:cxnLst>
                  <a:cxn ang="0">
                    <a:pos x="T0" y="T1"/>
                  </a:cxn>
                  <a:cxn ang="0">
                    <a:pos x="T2" y="T3"/>
                  </a:cxn>
                  <a:cxn ang="0">
                    <a:pos x="T4" y="T5"/>
                  </a:cxn>
                  <a:cxn ang="0">
                    <a:pos x="T6" y="T7"/>
                  </a:cxn>
                  <a:cxn ang="0">
                    <a:pos x="T8" y="T9"/>
                  </a:cxn>
                  <a:cxn ang="0">
                    <a:pos x="T10" y="T11"/>
                  </a:cxn>
                </a:cxnLst>
                <a:rect l="0" t="0" r="r" b="b"/>
                <a:pathLst>
                  <a:path w="80" h="36">
                    <a:moveTo>
                      <a:pt x="0" y="0"/>
                    </a:moveTo>
                    <a:lnTo>
                      <a:pt x="0" y="32"/>
                    </a:lnTo>
                    <a:lnTo>
                      <a:pt x="80" y="36"/>
                    </a:lnTo>
                    <a:lnTo>
                      <a:pt x="80" y="36"/>
                    </a:lnTo>
                    <a:lnTo>
                      <a:pt x="80" y="1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44" name="Freeform 588"/>
              <p:cNvSpPr/>
              <p:nvPr/>
            </p:nvSpPr>
            <p:spPr bwMode="auto">
              <a:xfrm>
                <a:off x="4516" y="1191"/>
                <a:ext cx="38" cy="50"/>
              </a:xfrm>
              <a:custGeom>
                <a:avLst/>
                <a:gdLst>
                  <a:gd name="T0" fmla="*/ 0 w 38"/>
                  <a:gd name="T1" fmla="*/ 0 h 50"/>
                  <a:gd name="T2" fmla="*/ 0 w 38"/>
                  <a:gd name="T3" fmla="*/ 0 h 50"/>
                  <a:gd name="T4" fmla="*/ 0 w 38"/>
                  <a:gd name="T5" fmla="*/ 50 h 50"/>
                  <a:gd name="T6" fmla="*/ 0 w 38"/>
                  <a:gd name="T7" fmla="*/ 50 h 50"/>
                  <a:gd name="T8" fmla="*/ 38 w 38"/>
                  <a:gd name="T9" fmla="*/ 46 h 50"/>
                  <a:gd name="T10" fmla="*/ 38 w 38"/>
                  <a:gd name="T11" fmla="*/ 0 h 50"/>
                  <a:gd name="T12" fmla="*/ 0 w 38"/>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38" h="50">
                    <a:moveTo>
                      <a:pt x="0" y="0"/>
                    </a:moveTo>
                    <a:lnTo>
                      <a:pt x="0" y="0"/>
                    </a:lnTo>
                    <a:lnTo>
                      <a:pt x="0" y="50"/>
                    </a:lnTo>
                    <a:lnTo>
                      <a:pt x="0" y="50"/>
                    </a:lnTo>
                    <a:lnTo>
                      <a:pt x="38" y="46"/>
                    </a:lnTo>
                    <a:lnTo>
                      <a:pt x="38" y="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45" name="Freeform 589"/>
              <p:cNvSpPr/>
              <p:nvPr/>
            </p:nvSpPr>
            <p:spPr bwMode="auto">
              <a:xfrm>
                <a:off x="4516" y="1191"/>
                <a:ext cx="38" cy="50"/>
              </a:xfrm>
              <a:custGeom>
                <a:avLst/>
                <a:gdLst>
                  <a:gd name="T0" fmla="*/ 0 w 38"/>
                  <a:gd name="T1" fmla="*/ 0 h 50"/>
                  <a:gd name="T2" fmla="*/ 0 w 38"/>
                  <a:gd name="T3" fmla="*/ 0 h 50"/>
                  <a:gd name="T4" fmla="*/ 0 w 38"/>
                  <a:gd name="T5" fmla="*/ 50 h 50"/>
                  <a:gd name="T6" fmla="*/ 0 w 38"/>
                  <a:gd name="T7" fmla="*/ 50 h 50"/>
                  <a:gd name="T8" fmla="*/ 38 w 38"/>
                  <a:gd name="T9" fmla="*/ 46 h 50"/>
                  <a:gd name="T10" fmla="*/ 38 w 38"/>
                  <a:gd name="T11" fmla="*/ 0 h 50"/>
                  <a:gd name="T12" fmla="*/ 0 w 38"/>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38" h="50">
                    <a:moveTo>
                      <a:pt x="0" y="0"/>
                    </a:moveTo>
                    <a:lnTo>
                      <a:pt x="0" y="0"/>
                    </a:lnTo>
                    <a:lnTo>
                      <a:pt x="0" y="50"/>
                    </a:lnTo>
                    <a:lnTo>
                      <a:pt x="0" y="50"/>
                    </a:lnTo>
                    <a:lnTo>
                      <a:pt x="38" y="46"/>
                    </a:lnTo>
                    <a:lnTo>
                      <a:pt x="38" y="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46" name="Freeform 590"/>
              <p:cNvSpPr/>
              <p:nvPr/>
            </p:nvSpPr>
            <p:spPr bwMode="auto">
              <a:xfrm>
                <a:off x="4578" y="1191"/>
                <a:ext cx="56" cy="44"/>
              </a:xfrm>
              <a:custGeom>
                <a:avLst/>
                <a:gdLst>
                  <a:gd name="T0" fmla="*/ 0 w 56"/>
                  <a:gd name="T1" fmla="*/ 0 h 44"/>
                  <a:gd name="T2" fmla="*/ 0 w 56"/>
                  <a:gd name="T3" fmla="*/ 44 h 44"/>
                  <a:gd name="T4" fmla="*/ 56 w 56"/>
                  <a:gd name="T5" fmla="*/ 40 h 44"/>
                  <a:gd name="T6" fmla="*/ 56 w 56"/>
                  <a:gd name="T7" fmla="*/ 2 h 44"/>
                  <a:gd name="T8" fmla="*/ 0 w 56"/>
                  <a:gd name="T9" fmla="*/ 0 h 44"/>
                </a:gdLst>
                <a:ahLst/>
                <a:cxnLst>
                  <a:cxn ang="0">
                    <a:pos x="T0" y="T1"/>
                  </a:cxn>
                  <a:cxn ang="0">
                    <a:pos x="T2" y="T3"/>
                  </a:cxn>
                  <a:cxn ang="0">
                    <a:pos x="T4" y="T5"/>
                  </a:cxn>
                  <a:cxn ang="0">
                    <a:pos x="T6" y="T7"/>
                  </a:cxn>
                  <a:cxn ang="0">
                    <a:pos x="T8" y="T9"/>
                  </a:cxn>
                </a:cxnLst>
                <a:rect l="0" t="0" r="r" b="b"/>
                <a:pathLst>
                  <a:path w="56" h="44">
                    <a:moveTo>
                      <a:pt x="0" y="0"/>
                    </a:moveTo>
                    <a:lnTo>
                      <a:pt x="0" y="44"/>
                    </a:lnTo>
                    <a:lnTo>
                      <a:pt x="56" y="40"/>
                    </a:lnTo>
                    <a:lnTo>
                      <a:pt x="56" y="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47" name="Freeform 591"/>
              <p:cNvSpPr/>
              <p:nvPr/>
            </p:nvSpPr>
            <p:spPr bwMode="auto">
              <a:xfrm>
                <a:off x="4578" y="1191"/>
                <a:ext cx="56" cy="44"/>
              </a:xfrm>
              <a:custGeom>
                <a:avLst/>
                <a:gdLst>
                  <a:gd name="T0" fmla="*/ 0 w 56"/>
                  <a:gd name="T1" fmla="*/ 0 h 44"/>
                  <a:gd name="T2" fmla="*/ 0 w 56"/>
                  <a:gd name="T3" fmla="*/ 44 h 44"/>
                  <a:gd name="T4" fmla="*/ 56 w 56"/>
                  <a:gd name="T5" fmla="*/ 40 h 44"/>
                  <a:gd name="T6" fmla="*/ 56 w 56"/>
                  <a:gd name="T7" fmla="*/ 2 h 44"/>
                  <a:gd name="T8" fmla="*/ 0 w 56"/>
                  <a:gd name="T9" fmla="*/ 0 h 44"/>
                </a:gdLst>
                <a:ahLst/>
                <a:cxnLst>
                  <a:cxn ang="0">
                    <a:pos x="T0" y="T1"/>
                  </a:cxn>
                  <a:cxn ang="0">
                    <a:pos x="T2" y="T3"/>
                  </a:cxn>
                  <a:cxn ang="0">
                    <a:pos x="T4" y="T5"/>
                  </a:cxn>
                  <a:cxn ang="0">
                    <a:pos x="T6" y="T7"/>
                  </a:cxn>
                  <a:cxn ang="0">
                    <a:pos x="T8" y="T9"/>
                  </a:cxn>
                </a:cxnLst>
                <a:rect l="0" t="0" r="r" b="b"/>
                <a:pathLst>
                  <a:path w="56" h="44">
                    <a:moveTo>
                      <a:pt x="0" y="0"/>
                    </a:moveTo>
                    <a:lnTo>
                      <a:pt x="0" y="44"/>
                    </a:lnTo>
                    <a:lnTo>
                      <a:pt x="56" y="40"/>
                    </a:lnTo>
                    <a:lnTo>
                      <a:pt x="56" y="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48" name="Freeform 592"/>
              <p:cNvSpPr/>
              <p:nvPr/>
            </p:nvSpPr>
            <p:spPr bwMode="auto">
              <a:xfrm>
                <a:off x="4658" y="1193"/>
                <a:ext cx="60" cy="36"/>
              </a:xfrm>
              <a:custGeom>
                <a:avLst/>
                <a:gdLst>
                  <a:gd name="T0" fmla="*/ 0 w 60"/>
                  <a:gd name="T1" fmla="*/ 0 h 36"/>
                  <a:gd name="T2" fmla="*/ 0 w 60"/>
                  <a:gd name="T3" fmla="*/ 0 h 36"/>
                  <a:gd name="T4" fmla="*/ 0 w 60"/>
                  <a:gd name="T5" fmla="*/ 36 h 36"/>
                  <a:gd name="T6" fmla="*/ 60 w 60"/>
                  <a:gd name="T7" fmla="*/ 30 h 36"/>
                  <a:gd name="T8" fmla="*/ 60 w 60"/>
                  <a:gd name="T9" fmla="*/ 0 h 36"/>
                  <a:gd name="T10" fmla="*/ 0 w 60"/>
                  <a:gd name="T11" fmla="*/ 0 h 36"/>
                </a:gdLst>
                <a:ahLst/>
                <a:cxnLst>
                  <a:cxn ang="0">
                    <a:pos x="T0" y="T1"/>
                  </a:cxn>
                  <a:cxn ang="0">
                    <a:pos x="T2" y="T3"/>
                  </a:cxn>
                  <a:cxn ang="0">
                    <a:pos x="T4" y="T5"/>
                  </a:cxn>
                  <a:cxn ang="0">
                    <a:pos x="T6" y="T7"/>
                  </a:cxn>
                  <a:cxn ang="0">
                    <a:pos x="T8" y="T9"/>
                  </a:cxn>
                  <a:cxn ang="0">
                    <a:pos x="T10" y="T11"/>
                  </a:cxn>
                </a:cxnLst>
                <a:rect l="0" t="0" r="r" b="b"/>
                <a:pathLst>
                  <a:path w="60" h="36">
                    <a:moveTo>
                      <a:pt x="0" y="0"/>
                    </a:moveTo>
                    <a:lnTo>
                      <a:pt x="0" y="0"/>
                    </a:lnTo>
                    <a:lnTo>
                      <a:pt x="0" y="36"/>
                    </a:lnTo>
                    <a:lnTo>
                      <a:pt x="60" y="30"/>
                    </a:lnTo>
                    <a:lnTo>
                      <a:pt x="60" y="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49" name="Freeform 593"/>
              <p:cNvSpPr/>
              <p:nvPr/>
            </p:nvSpPr>
            <p:spPr bwMode="auto">
              <a:xfrm>
                <a:off x="4658" y="1193"/>
                <a:ext cx="60" cy="36"/>
              </a:xfrm>
              <a:custGeom>
                <a:avLst/>
                <a:gdLst>
                  <a:gd name="T0" fmla="*/ 0 w 60"/>
                  <a:gd name="T1" fmla="*/ 0 h 36"/>
                  <a:gd name="T2" fmla="*/ 0 w 60"/>
                  <a:gd name="T3" fmla="*/ 0 h 36"/>
                  <a:gd name="T4" fmla="*/ 0 w 60"/>
                  <a:gd name="T5" fmla="*/ 36 h 36"/>
                  <a:gd name="T6" fmla="*/ 60 w 60"/>
                  <a:gd name="T7" fmla="*/ 30 h 36"/>
                  <a:gd name="T8" fmla="*/ 60 w 60"/>
                  <a:gd name="T9" fmla="*/ 0 h 36"/>
                  <a:gd name="T10" fmla="*/ 0 w 60"/>
                  <a:gd name="T11" fmla="*/ 0 h 36"/>
                </a:gdLst>
                <a:ahLst/>
                <a:cxnLst>
                  <a:cxn ang="0">
                    <a:pos x="T0" y="T1"/>
                  </a:cxn>
                  <a:cxn ang="0">
                    <a:pos x="T2" y="T3"/>
                  </a:cxn>
                  <a:cxn ang="0">
                    <a:pos x="T4" y="T5"/>
                  </a:cxn>
                  <a:cxn ang="0">
                    <a:pos x="T6" y="T7"/>
                  </a:cxn>
                  <a:cxn ang="0">
                    <a:pos x="T8" y="T9"/>
                  </a:cxn>
                  <a:cxn ang="0">
                    <a:pos x="T10" y="T11"/>
                  </a:cxn>
                </a:cxnLst>
                <a:rect l="0" t="0" r="r" b="b"/>
                <a:pathLst>
                  <a:path w="60" h="36">
                    <a:moveTo>
                      <a:pt x="0" y="0"/>
                    </a:moveTo>
                    <a:lnTo>
                      <a:pt x="0" y="0"/>
                    </a:lnTo>
                    <a:lnTo>
                      <a:pt x="0" y="36"/>
                    </a:lnTo>
                    <a:lnTo>
                      <a:pt x="60" y="30"/>
                    </a:lnTo>
                    <a:lnTo>
                      <a:pt x="60" y="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50" name="Freeform 594"/>
              <p:cNvSpPr/>
              <p:nvPr/>
            </p:nvSpPr>
            <p:spPr bwMode="auto">
              <a:xfrm>
                <a:off x="4742" y="1193"/>
                <a:ext cx="20" cy="28"/>
              </a:xfrm>
              <a:custGeom>
                <a:avLst/>
                <a:gdLst>
                  <a:gd name="T0" fmla="*/ 0 w 20"/>
                  <a:gd name="T1" fmla="*/ 0 h 28"/>
                  <a:gd name="T2" fmla="*/ 0 w 20"/>
                  <a:gd name="T3" fmla="*/ 0 h 28"/>
                  <a:gd name="T4" fmla="*/ 0 w 20"/>
                  <a:gd name="T5" fmla="*/ 28 h 28"/>
                  <a:gd name="T6" fmla="*/ 20 w 20"/>
                  <a:gd name="T7" fmla="*/ 26 h 28"/>
                  <a:gd name="T8" fmla="*/ 20 w 20"/>
                  <a:gd name="T9" fmla="*/ 2 h 28"/>
                  <a:gd name="T10" fmla="*/ 0 w 20"/>
                  <a:gd name="T11" fmla="*/ 0 h 28"/>
                </a:gdLst>
                <a:ahLst/>
                <a:cxnLst>
                  <a:cxn ang="0">
                    <a:pos x="T0" y="T1"/>
                  </a:cxn>
                  <a:cxn ang="0">
                    <a:pos x="T2" y="T3"/>
                  </a:cxn>
                  <a:cxn ang="0">
                    <a:pos x="T4" y="T5"/>
                  </a:cxn>
                  <a:cxn ang="0">
                    <a:pos x="T6" y="T7"/>
                  </a:cxn>
                  <a:cxn ang="0">
                    <a:pos x="T8" y="T9"/>
                  </a:cxn>
                  <a:cxn ang="0">
                    <a:pos x="T10" y="T11"/>
                  </a:cxn>
                </a:cxnLst>
                <a:rect l="0" t="0" r="r" b="b"/>
                <a:pathLst>
                  <a:path w="20" h="28">
                    <a:moveTo>
                      <a:pt x="0" y="0"/>
                    </a:moveTo>
                    <a:lnTo>
                      <a:pt x="0" y="0"/>
                    </a:lnTo>
                    <a:lnTo>
                      <a:pt x="0" y="28"/>
                    </a:lnTo>
                    <a:lnTo>
                      <a:pt x="20" y="26"/>
                    </a:lnTo>
                    <a:lnTo>
                      <a:pt x="20" y="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51" name="Freeform 595"/>
              <p:cNvSpPr/>
              <p:nvPr/>
            </p:nvSpPr>
            <p:spPr bwMode="auto">
              <a:xfrm>
                <a:off x="4742" y="1193"/>
                <a:ext cx="20" cy="28"/>
              </a:xfrm>
              <a:custGeom>
                <a:avLst/>
                <a:gdLst>
                  <a:gd name="T0" fmla="*/ 0 w 20"/>
                  <a:gd name="T1" fmla="*/ 0 h 28"/>
                  <a:gd name="T2" fmla="*/ 0 w 20"/>
                  <a:gd name="T3" fmla="*/ 0 h 28"/>
                  <a:gd name="T4" fmla="*/ 0 w 20"/>
                  <a:gd name="T5" fmla="*/ 28 h 28"/>
                  <a:gd name="T6" fmla="*/ 20 w 20"/>
                  <a:gd name="T7" fmla="*/ 26 h 28"/>
                  <a:gd name="T8" fmla="*/ 20 w 20"/>
                  <a:gd name="T9" fmla="*/ 2 h 28"/>
                  <a:gd name="T10" fmla="*/ 0 w 20"/>
                  <a:gd name="T11" fmla="*/ 0 h 28"/>
                </a:gdLst>
                <a:ahLst/>
                <a:cxnLst>
                  <a:cxn ang="0">
                    <a:pos x="T0" y="T1"/>
                  </a:cxn>
                  <a:cxn ang="0">
                    <a:pos x="T2" y="T3"/>
                  </a:cxn>
                  <a:cxn ang="0">
                    <a:pos x="T4" y="T5"/>
                  </a:cxn>
                  <a:cxn ang="0">
                    <a:pos x="T6" y="T7"/>
                  </a:cxn>
                  <a:cxn ang="0">
                    <a:pos x="T8" y="T9"/>
                  </a:cxn>
                  <a:cxn ang="0">
                    <a:pos x="T10" y="T11"/>
                  </a:cxn>
                </a:cxnLst>
                <a:rect l="0" t="0" r="r" b="b"/>
                <a:pathLst>
                  <a:path w="20" h="28">
                    <a:moveTo>
                      <a:pt x="0" y="0"/>
                    </a:moveTo>
                    <a:lnTo>
                      <a:pt x="0" y="0"/>
                    </a:lnTo>
                    <a:lnTo>
                      <a:pt x="0" y="28"/>
                    </a:lnTo>
                    <a:lnTo>
                      <a:pt x="20" y="26"/>
                    </a:lnTo>
                    <a:lnTo>
                      <a:pt x="20" y="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52" name="Freeform 596"/>
              <p:cNvSpPr/>
              <p:nvPr/>
            </p:nvSpPr>
            <p:spPr bwMode="auto">
              <a:xfrm>
                <a:off x="4634" y="1263"/>
                <a:ext cx="24" cy="43"/>
              </a:xfrm>
              <a:custGeom>
                <a:avLst/>
                <a:gdLst>
                  <a:gd name="T0" fmla="*/ 24 w 24"/>
                  <a:gd name="T1" fmla="*/ 0 h 43"/>
                  <a:gd name="T2" fmla="*/ 24 w 24"/>
                  <a:gd name="T3" fmla="*/ 0 h 43"/>
                  <a:gd name="T4" fmla="*/ 0 w 24"/>
                  <a:gd name="T5" fmla="*/ 4 h 43"/>
                  <a:gd name="T6" fmla="*/ 0 w 24"/>
                  <a:gd name="T7" fmla="*/ 43 h 43"/>
                  <a:gd name="T8" fmla="*/ 24 w 24"/>
                  <a:gd name="T9" fmla="*/ 37 h 43"/>
                  <a:gd name="T10" fmla="*/ 24 w 24"/>
                  <a:gd name="T11" fmla="*/ 0 h 43"/>
                </a:gdLst>
                <a:ahLst/>
                <a:cxnLst>
                  <a:cxn ang="0">
                    <a:pos x="T0" y="T1"/>
                  </a:cxn>
                  <a:cxn ang="0">
                    <a:pos x="T2" y="T3"/>
                  </a:cxn>
                  <a:cxn ang="0">
                    <a:pos x="T4" y="T5"/>
                  </a:cxn>
                  <a:cxn ang="0">
                    <a:pos x="T6" y="T7"/>
                  </a:cxn>
                  <a:cxn ang="0">
                    <a:pos x="T8" y="T9"/>
                  </a:cxn>
                  <a:cxn ang="0">
                    <a:pos x="T10" y="T11"/>
                  </a:cxn>
                </a:cxnLst>
                <a:rect l="0" t="0" r="r" b="b"/>
                <a:pathLst>
                  <a:path w="24" h="43">
                    <a:moveTo>
                      <a:pt x="24" y="0"/>
                    </a:moveTo>
                    <a:lnTo>
                      <a:pt x="24" y="0"/>
                    </a:lnTo>
                    <a:lnTo>
                      <a:pt x="0" y="4"/>
                    </a:lnTo>
                    <a:lnTo>
                      <a:pt x="0" y="43"/>
                    </a:lnTo>
                    <a:lnTo>
                      <a:pt x="24" y="37"/>
                    </a:lnTo>
                    <a:lnTo>
                      <a:pt x="24" y="0"/>
                    </a:lnTo>
                    <a:close/>
                  </a:path>
                </a:pathLst>
              </a:custGeom>
              <a:grpFill/>
              <a:ln>
                <a:noFill/>
              </a:ln>
            </p:spPr>
            <p:txBody>
              <a:bodyPr vert="horz" wrap="square" lIns="91440" tIns="45720" rIns="91440" bIns="45720" numCol="1" anchor="t" anchorCtr="0" compatLnSpc="1"/>
              <a:lstStyle/>
              <a:p>
                <a:endParaRPr lang="zh-CN" altLang="en-US"/>
              </a:p>
            </p:txBody>
          </p:sp>
          <p:sp>
            <p:nvSpPr>
              <p:cNvPr id="1553" name="Freeform 597"/>
              <p:cNvSpPr/>
              <p:nvPr/>
            </p:nvSpPr>
            <p:spPr bwMode="auto">
              <a:xfrm>
                <a:off x="4634" y="1263"/>
                <a:ext cx="24" cy="43"/>
              </a:xfrm>
              <a:custGeom>
                <a:avLst/>
                <a:gdLst>
                  <a:gd name="T0" fmla="*/ 24 w 24"/>
                  <a:gd name="T1" fmla="*/ 0 h 43"/>
                  <a:gd name="T2" fmla="*/ 24 w 24"/>
                  <a:gd name="T3" fmla="*/ 0 h 43"/>
                  <a:gd name="T4" fmla="*/ 0 w 24"/>
                  <a:gd name="T5" fmla="*/ 4 h 43"/>
                  <a:gd name="T6" fmla="*/ 0 w 24"/>
                  <a:gd name="T7" fmla="*/ 43 h 43"/>
                  <a:gd name="T8" fmla="*/ 24 w 24"/>
                  <a:gd name="T9" fmla="*/ 37 h 43"/>
                  <a:gd name="T10" fmla="*/ 24 w 24"/>
                  <a:gd name="T11" fmla="*/ 0 h 43"/>
                </a:gdLst>
                <a:ahLst/>
                <a:cxnLst>
                  <a:cxn ang="0">
                    <a:pos x="T0" y="T1"/>
                  </a:cxn>
                  <a:cxn ang="0">
                    <a:pos x="T2" y="T3"/>
                  </a:cxn>
                  <a:cxn ang="0">
                    <a:pos x="T4" y="T5"/>
                  </a:cxn>
                  <a:cxn ang="0">
                    <a:pos x="T6" y="T7"/>
                  </a:cxn>
                  <a:cxn ang="0">
                    <a:pos x="T8" y="T9"/>
                  </a:cxn>
                  <a:cxn ang="0">
                    <a:pos x="T10" y="T11"/>
                  </a:cxn>
                </a:cxnLst>
                <a:rect l="0" t="0" r="r" b="b"/>
                <a:pathLst>
                  <a:path w="24" h="43">
                    <a:moveTo>
                      <a:pt x="24" y="0"/>
                    </a:moveTo>
                    <a:lnTo>
                      <a:pt x="24" y="0"/>
                    </a:lnTo>
                    <a:lnTo>
                      <a:pt x="0" y="4"/>
                    </a:lnTo>
                    <a:lnTo>
                      <a:pt x="0" y="43"/>
                    </a:lnTo>
                    <a:lnTo>
                      <a:pt x="24" y="37"/>
                    </a:lnTo>
                    <a:lnTo>
                      <a:pt x="24" y="0"/>
                    </a:lnTo>
                  </a:path>
                </a:pathLst>
              </a:custGeom>
              <a:grpFill/>
              <a:ln>
                <a:noFill/>
              </a:ln>
            </p:spPr>
            <p:txBody>
              <a:bodyPr vert="horz" wrap="square" lIns="91440" tIns="45720" rIns="91440" bIns="45720" numCol="1" anchor="t" anchorCtr="0" compatLnSpc="1"/>
              <a:lstStyle/>
              <a:p>
                <a:endParaRPr lang="zh-CN" altLang="en-US"/>
              </a:p>
            </p:txBody>
          </p:sp>
          <p:sp>
            <p:nvSpPr>
              <p:cNvPr id="1554" name="Freeform 598"/>
              <p:cNvSpPr/>
              <p:nvPr/>
            </p:nvSpPr>
            <p:spPr bwMode="auto">
              <a:xfrm>
                <a:off x="4682" y="1251"/>
                <a:ext cx="80" cy="45"/>
              </a:xfrm>
              <a:custGeom>
                <a:avLst/>
                <a:gdLst>
                  <a:gd name="T0" fmla="*/ 80 w 80"/>
                  <a:gd name="T1" fmla="*/ 0 h 45"/>
                  <a:gd name="T2" fmla="*/ 0 w 80"/>
                  <a:gd name="T3" fmla="*/ 10 h 45"/>
                  <a:gd name="T4" fmla="*/ 0 w 80"/>
                  <a:gd name="T5" fmla="*/ 45 h 45"/>
                  <a:gd name="T6" fmla="*/ 0 w 80"/>
                  <a:gd name="T7" fmla="*/ 45 h 45"/>
                  <a:gd name="T8" fmla="*/ 80 w 80"/>
                  <a:gd name="T9" fmla="*/ 26 h 45"/>
                  <a:gd name="T10" fmla="*/ 80 w 80"/>
                  <a:gd name="T11" fmla="*/ 0 h 45"/>
                </a:gdLst>
                <a:ahLst/>
                <a:cxnLst>
                  <a:cxn ang="0">
                    <a:pos x="T0" y="T1"/>
                  </a:cxn>
                  <a:cxn ang="0">
                    <a:pos x="T2" y="T3"/>
                  </a:cxn>
                  <a:cxn ang="0">
                    <a:pos x="T4" y="T5"/>
                  </a:cxn>
                  <a:cxn ang="0">
                    <a:pos x="T6" y="T7"/>
                  </a:cxn>
                  <a:cxn ang="0">
                    <a:pos x="T8" y="T9"/>
                  </a:cxn>
                  <a:cxn ang="0">
                    <a:pos x="T10" y="T11"/>
                  </a:cxn>
                </a:cxnLst>
                <a:rect l="0" t="0" r="r" b="b"/>
                <a:pathLst>
                  <a:path w="80" h="45">
                    <a:moveTo>
                      <a:pt x="80" y="0"/>
                    </a:moveTo>
                    <a:lnTo>
                      <a:pt x="0" y="10"/>
                    </a:lnTo>
                    <a:lnTo>
                      <a:pt x="0" y="45"/>
                    </a:lnTo>
                    <a:lnTo>
                      <a:pt x="0" y="45"/>
                    </a:lnTo>
                    <a:lnTo>
                      <a:pt x="80" y="26"/>
                    </a:lnTo>
                    <a:lnTo>
                      <a:pt x="80" y="0"/>
                    </a:lnTo>
                    <a:close/>
                  </a:path>
                </a:pathLst>
              </a:custGeom>
              <a:grpFill/>
              <a:ln>
                <a:noFill/>
              </a:ln>
            </p:spPr>
            <p:txBody>
              <a:bodyPr vert="horz" wrap="square" lIns="91440" tIns="45720" rIns="91440" bIns="45720" numCol="1" anchor="t" anchorCtr="0" compatLnSpc="1"/>
              <a:lstStyle/>
              <a:p>
                <a:endParaRPr lang="zh-CN" altLang="en-US"/>
              </a:p>
            </p:txBody>
          </p:sp>
          <p:sp>
            <p:nvSpPr>
              <p:cNvPr id="1555" name="Freeform 599"/>
              <p:cNvSpPr/>
              <p:nvPr/>
            </p:nvSpPr>
            <p:spPr bwMode="auto">
              <a:xfrm>
                <a:off x="4682" y="1251"/>
                <a:ext cx="80" cy="45"/>
              </a:xfrm>
              <a:custGeom>
                <a:avLst/>
                <a:gdLst>
                  <a:gd name="T0" fmla="*/ 80 w 80"/>
                  <a:gd name="T1" fmla="*/ 0 h 45"/>
                  <a:gd name="T2" fmla="*/ 0 w 80"/>
                  <a:gd name="T3" fmla="*/ 10 h 45"/>
                  <a:gd name="T4" fmla="*/ 0 w 80"/>
                  <a:gd name="T5" fmla="*/ 45 h 45"/>
                  <a:gd name="T6" fmla="*/ 0 w 80"/>
                  <a:gd name="T7" fmla="*/ 45 h 45"/>
                  <a:gd name="T8" fmla="*/ 80 w 80"/>
                  <a:gd name="T9" fmla="*/ 26 h 45"/>
                  <a:gd name="T10" fmla="*/ 80 w 80"/>
                  <a:gd name="T11" fmla="*/ 0 h 45"/>
                </a:gdLst>
                <a:ahLst/>
                <a:cxnLst>
                  <a:cxn ang="0">
                    <a:pos x="T0" y="T1"/>
                  </a:cxn>
                  <a:cxn ang="0">
                    <a:pos x="T2" y="T3"/>
                  </a:cxn>
                  <a:cxn ang="0">
                    <a:pos x="T4" y="T5"/>
                  </a:cxn>
                  <a:cxn ang="0">
                    <a:pos x="T6" y="T7"/>
                  </a:cxn>
                  <a:cxn ang="0">
                    <a:pos x="T8" y="T9"/>
                  </a:cxn>
                  <a:cxn ang="0">
                    <a:pos x="T10" y="T11"/>
                  </a:cxn>
                </a:cxnLst>
                <a:rect l="0" t="0" r="r" b="b"/>
                <a:pathLst>
                  <a:path w="80" h="45">
                    <a:moveTo>
                      <a:pt x="80" y="0"/>
                    </a:moveTo>
                    <a:lnTo>
                      <a:pt x="0" y="10"/>
                    </a:lnTo>
                    <a:lnTo>
                      <a:pt x="0" y="45"/>
                    </a:lnTo>
                    <a:lnTo>
                      <a:pt x="0" y="45"/>
                    </a:lnTo>
                    <a:lnTo>
                      <a:pt x="80" y="26"/>
                    </a:lnTo>
                    <a:lnTo>
                      <a:pt x="80" y="0"/>
                    </a:lnTo>
                  </a:path>
                </a:pathLst>
              </a:custGeom>
              <a:grpFill/>
              <a:ln>
                <a:noFill/>
              </a:ln>
            </p:spPr>
            <p:txBody>
              <a:bodyPr vert="horz" wrap="square" lIns="91440" tIns="45720" rIns="91440" bIns="45720" numCol="1" anchor="t" anchorCtr="0" compatLnSpc="1"/>
              <a:lstStyle/>
              <a:p>
                <a:endParaRPr lang="zh-CN" altLang="en-US"/>
              </a:p>
            </p:txBody>
          </p:sp>
          <p:sp>
            <p:nvSpPr>
              <p:cNvPr id="1556" name="Freeform 600"/>
              <p:cNvSpPr/>
              <p:nvPr/>
            </p:nvSpPr>
            <p:spPr bwMode="auto">
              <a:xfrm>
                <a:off x="4516" y="1356"/>
                <a:ext cx="48" cy="60"/>
              </a:xfrm>
              <a:custGeom>
                <a:avLst/>
                <a:gdLst>
                  <a:gd name="T0" fmla="*/ 48 w 48"/>
                  <a:gd name="T1" fmla="*/ 0 h 60"/>
                  <a:gd name="T2" fmla="*/ 48 w 48"/>
                  <a:gd name="T3" fmla="*/ 0 h 60"/>
                  <a:gd name="T4" fmla="*/ 0 w 48"/>
                  <a:gd name="T5" fmla="*/ 10 h 60"/>
                  <a:gd name="T6" fmla="*/ 0 w 48"/>
                  <a:gd name="T7" fmla="*/ 60 h 60"/>
                  <a:gd name="T8" fmla="*/ 48 w 48"/>
                  <a:gd name="T9" fmla="*/ 46 h 60"/>
                  <a:gd name="T10" fmla="*/ 48 w 48"/>
                  <a:gd name="T11" fmla="*/ 0 h 60"/>
                </a:gdLst>
                <a:ahLst/>
                <a:cxnLst>
                  <a:cxn ang="0">
                    <a:pos x="T0" y="T1"/>
                  </a:cxn>
                  <a:cxn ang="0">
                    <a:pos x="T2" y="T3"/>
                  </a:cxn>
                  <a:cxn ang="0">
                    <a:pos x="T4" y="T5"/>
                  </a:cxn>
                  <a:cxn ang="0">
                    <a:pos x="T6" y="T7"/>
                  </a:cxn>
                  <a:cxn ang="0">
                    <a:pos x="T8" y="T9"/>
                  </a:cxn>
                  <a:cxn ang="0">
                    <a:pos x="T10" y="T11"/>
                  </a:cxn>
                </a:cxnLst>
                <a:rect l="0" t="0" r="r" b="b"/>
                <a:pathLst>
                  <a:path w="48" h="60">
                    <a:moveTo>
                      <a:pt x="48" y="0"/>
                    </a:moveTo>
                    <a:lnTo>
                      <a:pt x="48" y="0"/>
                    </a:lnTo>
                    <a:lnTo>
                      <a:pt x="0" y="10"/>
                    </a:lnTo>
                    <a:lnTo>
                      <a:pt x="0" y="60"/>
                    </a:lnTo>
                    <a:lnTo>
                      <a:pt x="48" y="46"/>
                    </a:lnTo>
                    <a:lnTo>
                      <a:pt x="48" y="0"/>
                    </a:lnTo>
                    <a:close/>
                  </a:path>
                </a:pathLst>
              </a:custGeom>
              <a:grpFill/>
              <a:ln>
                <a:noFill/>
              </a:ln>
            </p:spPr>
            <p:txBody>
              <a:bodyPr vert="horz" wrap="square" lIns="91440" tIns="45720" rIns="91440" bIns="45720" numCol="1" anchor="t" anchorCtr="0" compatLnSpc="1"/>
              <a:lstStyle/>
              <a:p>
                <a:endParaRPr lang="zh-CN" altLang="en-US"/>
              </a:p>
            </p:txBody>
          </p:sp>
          <p:sp>
            <p:nvSpPr>
              <p:cNvPr id="1557" name="Freeform 601"/>
              <p:cNvSpPr/>
              <p:nvPr/>
            </p:nvSpPr>
            <p:spPr bwMode="auto">
              <a:xfrm>
                <a:off x="4516" y="1356"/>
                <a:ext cx="48" cy="60"/>
              </a:xfrm>
              <a:custGeom>
                <a:avLst/>
                <a:gdLst>
                  <a:gd name="T0" fmla="*/ 48 w 48"/>
                  <a:gd name="T1" fmla="*/ 0 h 60"/>
                  <a:gd name="T2" fmla="*/ 48 w 48"/>
                  <a:gd name="T3" fmla="*/ 0 h 60"/>
                  <a:gd name="T4" fmla="*/ 0 w 48"/>
                  <a:gd name="T5" fmla="*/ 10 h 60"/>
                  <a:gd name="T6" fmla="*/ 0 w 48"/>
                  <a:gd name="T7" fmla="*/ 60 h 60"/>
                  <a:gd name="T8" fmla="*/ 48 w 48"/>
                  <a:gd name="T9" fmla="*/ 46 h 60"/>
                  <a:gd name="T10" fmla="*/ 48 w 48"/>
                  <a:gd name="T11" fmla="*/ 0 h 60"/>
                </a:gdLst>
                <a:ahLst/>
                <a:cxnLst>
                  <a:cxn ang="0">
                    <a:pos x="T0" y="T1"/>
                  </a:cxn>
                  <a:cxn ang="0">
                    <a:pos x="T2" y="T3"/>
                  </a:cxn>
                  <a:cxn ang="0">
                    <a:pos x="T4" y="T5"/>
                  </a:cxn>
                  <a:cxn ang="0">
                    <a:pos x="T6" y="T7"/>
                  </a:cxn>
                  <a:cxn ang="0">
                    <a:pos x="T8" y="T9"/>
                  </a:cxn>
                  <a:cxn ang="0">
                    <a:pos x="T10" y="T11"/>
                  </a:cxn>
                </a:cxnLst>
                <a:rect l="0" t="0" r="r" b="b"/>
                <a:pathLst>
                  <a:path w="48" h="60">
                    <a:moveTo>
                      <a:pt x="48" y="0"/>
                    </a:moveTo>
                    <a:lnTo>
                      <a:pt x="48" y="0"/>
                    </a:lnTo>
                    <a:lnTo>
                      <a:pt x="0" y="10"/>
                    </a:lnTo>
                    <a:lnTo>
                      <a:pt x="0" y="60"/>
                    </a:lnTo>
                    <a:lnTo>
                      <a:pt x="48" y="46"/>
                    </a:lnTo>
                    <a:lnTo>
                      <a:pt x="48" y="0"/>
                    </a:lnTo>
                  </a:path>
                </a:pathLst>
              </a:custGeom>
              <a:grpFill/>
              <a:ln>
                <a:noFill/>
              </a:ln>
            </p:spPr>
            <p:txBody>
              <a:bodyPr vert="horz" wrap="square" lIns="91440" tIns="45720" rIns="91440" bIns="45720" numCol="1" anchor="t" anchorCtr="0" compatLnSpc="1"/>
              <a:lstStyle/>
              <a:p>
                <a:endParaRPr lang="zh-CN" altLang="en-US"/>
              </a:p>
            </p:txBody>
          </p:sp>
          <p:sp>
            <p:nvSpPr>
              <p:cNvPr id="1558" name="Freeform 602"/>
              <p:cNvSpPr/>
              <p:nvPr/>
            </p:nvSpPr>
            <p:spPr bwMode="auto">
              <a:xfrm>
                <a:off x="4616" y="1342"/>
                <a:ext cx="18" cy="44"/>
              </a:xfrm>
              <a:custGeom>
                <a:avLst/>
                <a:gdLst>
                  <a:gd name="T0" fmla="*/ 18 w 18"/>
                  <a:gd name="T1" fmla="*/ 0 h 44"/>
                  <a:gd name="T2" fmla="*/ 18 w 18"/>
                  <a:gd name="T3" fmla="*/ 0 h 44"/>
                  <a:gd name="T4" fmla="*/ 0 w 18"/>
                  <a:gd name="T5" fmla="*/ 4 h 44"/>
                  <a:gd name="T6" fmla="*/ 0 w 18"/>
                  <a:gd name="T7" fmla="*/ 44 h 44"/>
                  <a:gd name="T8" fmla="*/ 18 w 18"/>
                  <a:gd name="T9" fmla="*/ 38 h 44"/>
                  <a:gd name="T10" fmla="*/ 18 w 18"/>
                  <a:gd name="T11" fmla="*/ 0 h 44"/>
                </a:gdLst>
                <a:ahLst/>
                <a:cxnLst>
                  <a:cxn ang="0">
                    <a:pos x="T0" y="T1"/>
                  </a:cxn>
                  <a:cxn ang="0">
                    <a:pos x="T2" y="T3"/>
                  </a:cxn>
                  <a:cxn ang="0">
                    <a:pos x="T4" y="T5"/>
                  </a:cxn>
                  <a:cxn ang="0">
                    <a:pos x="T6" y="T7"/>
                  </a:cxn>
                  <a:cxn ang="0">
                    <a:pos x="T8" y="T9"/>
                  </a:cxn>
                  <a:cxn ang="0">
                    <a:pos x="T10" y="T11"/>
                  </a:cxn>
                </a:cxnLst>
                <a:rect l="0" t="0" r="r" b="b"/>
                <a:pathLst>
                  <a:path w="18" h="44">
                    <a:moveTo>
                      <a:pt x="18" y="0"/>
                    </a:moveTo>
                    <a:lnTo>
                      <a:pt x="18" y="0"/>
                    </a:lnTo>
                    <a:lnTo>
                      <a:pt x="0" y="4"/>
                    </a:lnTo>
                    <a:lnTo>
                      <a:pt x="0" y="44"/>
                    </a:lnTo>
                    <a:lnTo>
                      <a:pt x="18" y="38"/>
                    </a:lnTo>
                    <a:lnTo>
                      <a:pt x="18" y="0"/>
                    </a:lnTo>
                    <a:close/>
                  </a:path>
                </a:pathLst>
              </a:custGeom>
              <a:grpFill/>
              <a:ln>
                <a:noFill/>
              </a:ln>
            </p:spPr>
            <p:txBody>
              <a:bodyPr vert="horz" wrap="square" lIns="91440" tIns="45720" rIns="91440" bIns="45720" numCol="1" anchor="t" anchorCtr="0" compatLnSpc="1"/>
              <a:lstStyle/>
              <a:p>
                <a:endParaRPr lang="zh-CN" altLang="en-US"/>
              </a:p>
            </p:txBody>
          </p:sp>
          <p:sp>
            <p:nvSpPr>
              <p:cNvPr id="1559" name="Freeform 603"/>
              <p:cNvSpPr/>
              <p:nvPr/>
            </p:nvSpPr>
            <p:spPr bwMode="auto">
              <a:xfrm>
                <a:off x="4616" y="1342"/>
                <a:ext cx="18" cy="44"/>
              </a:xfrm>
              <a:custGeom>
                <a:avLst/>
                <a:gdLst>
                  <a:gd name="T0" fmla="*/ 18 w 18"/>
                  <a:gd name="T1" fmla="*/ 0 h 44"/>
                  <a:gd name="T2" fmla="*/ 18 w 18"/>
                  <a:gd name="T3" fmla="*/ 0 h 44"/>
                  <a:gd name="T4" fmla="*/ 0 w 18"/>
                  <a:gd name="T5" fmla="*/ 4 h 44"/>
                  <a:gd name="T6" fmla="*/ 0 w 18"/>
                  <a:gd name="T7" fmla="*/ 44 h 44"/>
                  <a:gd name="T8" fmla="*/ 18 w 18"/>
                  <a:gd name="T9" fmla="*/ 38 h 44"/>
                  <a:gd name="T10" fmla="*/ 18 w 18"/>
                  <a:gd name="T11" fmla="*/ 0 h 44"/>
                </a:gdLst>
                <a:ahLst/>
                <a:cxnLst>
                  <a:cxn ang="0">
                    <a:pos x="T0" y="T1"/>
                  </a:cxn>
                  <a:cxn ang="0">
                    <a:pos x="T2" y="T3"/>
                  </a:cxn>
                  <a:cxn ang="0">
                    <a:pos x="T4" y="T5"/>
                  </a:cxn>
                  <a:cxn ang="0">
                    <a:pos x="T6" y="T7"/>
                  </a:cxn>
                  <a:cxn ang="0">
                    <a:pos x="T8" y="T9"/>
                  </a:cxn>
                  <a:cxn ang="0">
                    <a:pos x="T10" y="T11"/>
                  </a:cxn>
                </a:cxnLst>
                <a:rect l="0" t="0" r="r" b="b"/>
                <a:pathLst>
                  <a:path w="18" h="44">
                    <a:moveTo>
                      <a:pt x="18" y="0"/>
                    </a:moveTo>
                    <a:lnTo>
                      <a:pt x="18" y="0"/>
                    </a:lnTo>
                    <a:lnTo>
                      <a:pt x="0" y="4"/>
                    </a:lnTo>
                    <a:lnTo>
                      <a:pt x="0" y="44"/>
                    </a:lnTo>
                    <a:lnTo>
                      <a:pt x="18" y="38"/>
                    </a:lnTo>
                    <a:lnTo>
                      <a:pt x="18" y="0"/>
                    </a:lnTo>
                  </a:path>
                </a:pathLst>
              </a:custGeom>
              <a:grpFill/>
              <a:ln>
                <a:noFill/>
              </a:ln>
            </p:spPr>
            <p:txBody>
              <a:bodyPr vert="horz" wrap="square" lIns="91440" tIns="45720" rIns="91440" bIns="45720" numCol="1" anchor="t" anchorCtr="0" compatLnSpc="1"/>
              <a:lstStyle/>
              <a:p>
                <a:endParaRPr lang="zh-CN" altLang="en-US"/>
              </a:p>
            </p:txBody>
          </p:sp>
          <p:sp>
            <p:nvSpPr>
              <p:cNvPr id="1560" name="Freeform 604"/>
              <p:cNvSpPr/>
              <p:nvPr/>
            </p:nvSpPr>
            <p:spPr bwMode="auto">
              <a:xfrm>
                <a:off x="4658" y="1324"/>
                <a:ext cx="56" cy="48"/>
              </a:xfrm>
              <a:custGeom>
                <a:avLst/>
                <a:gdLst>
                  <a:gd name="T0" fmla="*/ 56 w 56"/>
                  <a:gd name="T1" fmla="*/ 0 h 48"/>
                  <a:gd name="T2" fmla="*/ 56 w 56"/>
                  <a:gd name="T3" fmla="*/ 0 h 48"/>
                  <a:gd name="T4" fmla="*/ 24 w 56"/>
                  <a:gd name="T5" fmla="*/ 8 h 48"/>
                  <a:gd name="T6" fmla="*/ 24 w 56"/>
                  <a:gd name="T7" fmla="*/ 8 h 48"/>
                  <a:gd name="T8" fmla="*/ 24 w 56"/>
                  <a:gd name="T9" fmla="*/ 8 h 48"/>
                  <a:gd name="T10" fmla="*/ 24 w 56"/>
                  <a:gd name="T11" fmla="*/ 8 h 48"/>
                  <a:gd name="T12" fmla="*/ 24 w 56"/>
                  <a:gd name="T13" fmla="*/ 8 h 48"/>
                  <a:gd name="T14" fmla="*/ 24 w 56"/>
                  <a:gd name="T15" fmla="*/ 8 h 48"/>
                  <a:gd name="T16" fmla="*/ 24 w 56"/>
                  <a:gd name="T17" fmla="*/ 8 h 48"/>
                  <a:gd name="T18" fmla="*/ 0 w 56"/>
                  <a:gd name="T19" fmla="*/ 12 h 48"/>
                  <a:gd name="T20" fmla="*/ 0 w 56"/>
                  <a:gd name="T21" fmla="*/ 48 h 48"/>
                  <a:gd name="T22" fmla="*/ 56 w 56"/>
                  <a:gd name="T23" fmla="*/ 30 h 48"/>
                  <a:gd name="T24" fmla="*/ 56 w 56"/>
                  <a:gd name="T25"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 h="48">
                    <a:moveTo>
                      <a:pt x="56" y="0"/>
                    </a:moveTo>
                    <a:lnTo>
                      <a:pt x="56" y="0"/>
                    </a:lnTo>
                    <a:lnTo>
                      <a:pt x="24" y="8"/>
                    </a:lnTo>
                    <a:lnTo>
                      <a:pt x="24" y="8"/>
                    </a:lnTo>
                    <a:lnTo>
                      <a:pt x="24" y="8"/>
                    </a:lnTo>
                    <a:lnTo>
                      <a:pt x="24" y="8"/>
                    </a:lnTo>
                    <a:lnTo>
                      <a:pt x="24" y="8"/>
                    </a:lnTo>
                    <a:lnTo>
                      <a:pt x="24" y="8"/>
                    </a:lnTo>
                    <a:lnTo>
                      <a:pt x="24" y="8"/>
                    </a:lnTo>
                    <a:lnTo>
                      <a:pt x="0" y="12"/>
                    </a:lnTo>
                    <a:lnTo>
                      <a:pt x="0" y="48"/>
                    </a:lnTo>
                    <a:lnTo>
                      <a:pt x="56" y="30"/>
                    </a:lnTo>
                    <a:lnTo>
                      <a:pt x="56" y="0"/>
                    </a:lnTo>
                    <a:close/>
                  </a:path>
                </a:pathLst>
              </a:custGeom>
              <a:grpFill/>
              <a:ln>
                <a:noFill/>
              </a:ln>
            </p:spPr>
            <p:txBody>
              <a:bodyPr vert="horz" wrap="square" lIns="91440" tIns="45720" rIns="91440" bIns="45720" numCol="1" anchor="t" anchorCtr="0" compatLnSpc="1"/>
              <a:lstStyle/>
              <a:p>
                <a:endParaRPr lang="zh-CN" altLang="en-US"/>
              </a:p>
            </p:txBody>
          </p:sp>
          <p:sp>
            <p:nvSpPr>
              <p:cNvPr id="1561" name="Freeform 605"/>
              <p:cNvSpPr/>
              <p:nvPr/>
            </p:nvSpPr>
            <p:spPr bwMode="auto">
              <a:xfrm>
                <a:off x="4658" y="1324"/>
                <a:ext cx="56" cy="48"/>
              </a:xfrm>
              <a:custGeom>
                <a:avLst/>
                <a:gdLst>
                  <a:gd name="T0" fmla="*/ 56 w 56"/>
                  <a:gd name="T1" fmla="*/ 0 h 48"/>
                  <a:gd name="T2" fmla="*/ 56 w 56"/>
                  <a:gd name="T3" fmla="*/ 0 h 48"/>
                  <a:gd name="T4" fmla="*/ 24 w 56"/>
                  <a:gd name="T5" fmla="*/ 8 h 48"/>
                  <a:gd name="T6" fmla="*/ 24 w 56"/>
                  <a:gd name="T7" fmla="*/ 8 h 48"/>
                  <a:gd name="T8" fmla="*/ 24 w 56"/>
                  <a:gd name="T9" fmla="*/ 8 h 48"/>
                  <a:gd name="T10" fmla="*/ 24 w 56"/>
                  <a:gd name="T11" fmla="*/ 8 h 48"/>
                  <a:gd name="T12" fmla="*/ 24 w 56"/>
                  <a:gd name="T13" fmla="*/ 8 h 48"/>
                  <a:gd name="T14" fmla="*/ 24 w 56"/>
                  <a:gd name="T15" fmla="*/ 8 h 48"/>
                  <a:gd name="T16" fmla="*/ 24 w 56"/>
                  <a:gd name="T17" fmla="*/ 8 h 48"/>
                  <a:gd name="T18" fmla="*/ 0 w 56"/>
                  <a:gd name="T19" fmla="*/ 12 h 48"/>
                  <a:gd name="T20" fmla="*/ 0 w 56"/>
                  <a:gd name="T21" fmla="*/ 48 h 48"/>
                  <a:gd name="T22" fmla="*/ 56 w 56"/>
                  <a:gd name="T23" fmla="*/ 30 h 48"/>
                  <a:gd name="T24" fmla="*/ 56 w 56"/>
                  <a:gd name="T25"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 h="48">
                    <a:moveTo>
                      <a:pt x="56" y="0"/>
                    </a:moveTo>
                    <a:lnTo>
                      <a:pt x="56" y="0"/>
                    </a:lnTo>
                    <a:lnTo>
                      <a:pt x="24" y="8"/>
                    </a:lnTo>
                    <a:lnTo>
                      <a:pt x="24" y="8"/>
                    </a:lnTo>
                    <a:lnTo>
                      <a:pt x="24" y="8"/>
                    </a:lnTo>
                    <a:lnTo>
                      <a:pt x="24" y="8"/>
                    </a:lnTo>
                    <a:lnTo>
                      <a:pt x="24" y="8"/>
                    </a:lnTo>
                    <a:lnTo>
                      <a:pt x="24" y="8"/>
                    </a:lnTo>
                    <a:lnTo>
                      <a:pt x="24" y="8"/>
                    </a:lnTo>
                    <a:lnTo>
                      <a:pt x="0" y="12"/>
                    </a:lnTo>
                    <a:lnTo>
                      <a:pt x="0" y="48"/>
                    </a:lnTo>
                    <a:lnTo>
                      <a:pt x="56" y="30"/>
                    </a:lnTo>
                    <a:lnTo>
                      <a:pt x="56" y="0"/>
                    </a:lnTo>
                  </a:path>
                </a:pathLst>
              </a:custGeom>
              <a:grpFill/>
              <a:ln>
                <a:noFill/>
              </a:ln>
            </p:spPr>
            <p:txBody>
              <a:bodyPr vert="horz" wrap="square" lIns="91440" tIns="45720" rIns="91440" bIns="45720" numCol="1" anchor="t" anchorCtr="0" compatLnSpc="1"/>
              <a:lstStyle/>
              <a:p>
                <a:endParaRPr lang="zh-CN" altLang="en-US"/>
              </a:p>
            </p:txBody>
          </p:sp>
          <p:sp>
            <p:nvSpPr>
              <p:cNvPr id="1562" name="Freeform 606"/>
              <p:cNvSpPr/>
              <p:nvPr/>
            </p:nvSpPr>
            <p:spPr bwMode="auto">
              <a:xfrm>
                <a:off x="4738" y="1314"/>
                <a:ext cx="24" cy="32"/>
              </a:xfrm>
              <a:custGeom>
                <a:avLst/>
                <a:gdLst>
                  <a:gd name="T0" fmla="*/ 24 w 24"/>
                  <a:gd name="T1" fmla="*/ 0 h 32"/>
                  <a:gd name="T2" fmla="*/ 24 w 24"/>
                  <a:gd name="T3" fmla="*/ 0 h 32"/>
                  <a:gd name="T4" fmla="*/ 0 w 24"/>
                  <a:gd name="T5" fmla="*/ 6 h 32"/>
                  <a:gd name="T6" fmla="*/ 0 w 24"/>
                  <a:gd name="T7" fmla="*/ 32 h 32"/>
                  <a:gd name="T8" fmla="*/ 0 w 24"/>
                  <a:gd name="T9" fmla="*/ 32 h 32"/>
                  <a:gd name="T10" fmla="*/ 24 w 24"/>
                  <a:gd name="T11" fmla="*/ 26 h 32"/>
                  <a:gd name="T12" fmla="*/ 24 w 24"/>
                  <a:gd name="T13" fmla="*/ 0 h 32"/>
                </a:gdLst>
                <a:ahLst/>
                <a:cxnLst>
                  <a:cxn ang="0">
                    <a:pos x="T0" y="T1"/>
                  </a:cxn>
                  <a:cxn ang="0">
                    <a:pos x="T2" y="T3"/>
                  </a:cxn>
                  <a:cxn ang="0">
                    <a:pos x="T4" y="T5"/>
                  </a:cxn>
                  <a:cxn ang="0">
                    <a:pos x="T6" y="T7"/>
                  </a:cxn>
                  <a:cxn ang="0">
                    <a:pos x="T8" y="T9"/>
                  </a:cxn>
                  <a:cxn ang="0">
                    <a:pos x="T10" y="T11"/>
                  </a:cxn>
                  <a:cxn ang="0">
                    <a:pos x="T12" y="T13"/>
                  </a:cxn>
                </a:cxnLst>
                <a:rect l="0" t="0" r="r" b="b"/>
                <a:pathLst>
                  <a:path w="24" h="32">
                    <a:moveTo>
                      <a:pt x="24" y="0"/>
                    </a:moveTo>
                    <a:lnTo>
                      <a:pt x="24" y="0"/>
                    </a:lnTo>
                    <a:lnTo>
                      <a:pt x="0" y="6"/>
                    </a:lnTo>
                    <a:lnTo>
                      <a:pt x="0" y="32"/>
                    </a:lnTo>
                    <a:lnTo>
                      <a:pt x="0" y="32"/>
                    </a:lnTo>
                    <a:lnTo>
                      <a:pt x="24" y="26"/>
                    </a:lnTo>
                    <a:lnTo>
                      <a:pt x="24" y="0"/>
                    </a:lnTo>
                    <a:close/>
                  </a:path>
                </a:pathLst>
              </a:custGeom>
              <a:grpFill/>
              <a:ln>
                <a:noFill/>
              </a:ln>
            </p:spPr>
            <p:txBody>
              <a:bodyPr vert="horz" wrap="square" lIns="91440" tIns="45720" rIns="91440" bIns="45720" numCol="1" anchor="t" anchorCtr="0" compatLnSpc="1"/>
              <a:lstStyle/>
              <a:p>
                <a:endParaRPr lang="zh-CN" altLang="en-US"/>
              </a:p>
            </p:txBody>
          </p:sp>
          <p:sp>
            <p:nvSpPr>
              <p:cNvPr id="1563" name="Freeform 607"/>
              <p:cNvSpPr/>
              <p:nvPr/>
            </p:nvSpPr>
            <p:spPr bwMode="auto">
              <a:xfrm>
                <a:off x="4738" y="1314"/>
                <a:ext cx="24" cy="32"/>
              </a:xfrm>
              <a:custGeom>
                <a:avLst/>
                <a:gdLst>
                  <a:gd name="T0" fmla="*/ 24 w 24"/>
                  <a:gd name="T1" fmla="*/ 0 h 32"/>
                  <a:gd name="T2" fmla="*/ 24 w 24"/>
                  <a:gd name="T3" fmla="*/ 0 h 32"/>
                  <a:gd name="T4" fmla="*/ 0 w 24"/>
                  <a:gd name="T5" fmla="*/ 6 h 32"/>
                  <a:gd name="T6" fmla="*/ 0 w 24"/>
                  <a:gd name="T7" fmla="*/ 32 h 32"/>
                  <a:gd name="T8" fmla="*/ 0 w 24"/>
                  <a:gd name="T9" fmla="*/ 32 h 32"/>
                  <a:gd name="T10" fmla="*/ 24 w 24"/>
                  <a:gd name="T11" fmla="*/ 26 h 32"/>
                  <a:gd name="T12" fmla="*/ 24 w 24"/>
                  <a:gd name="T13" fmla="*/ 0 h 32"/>
                </a:gdLst>
                <a:ahLst/>
                <a:cxnLst>
                  <a:cxn ang="0">
                    <a:pos x="T0" y="T1"/>
                  </a:cxn>
                  <a:cxn ang="0">
                    <a:pos x="T2" y="T3"/>
                  </a:cxn>
                  <a:cxn ang="0">
                    <a:pos x="T4" y="T5"/>
                  </a:cxn>
                  <a:cxn ang="0">
                    <a:pos x="T6" y="T7"/>
                  </a:cxn>
                  <a:cxn ang="0">
                    <a:pos x="T8" y="T9"/>
                  </a:cxn>
                  <a:cxn ang="0">
                    <a:pos x="T10" y="T11"/>
                  </a:cxn>
                  <a:cxn ang="0">
                    <a:pos x="T12" y="T13"/>
                  </a:cxn>
                </a:cxnLst>
                <a:rect l="0" t="0" r="r" b="b"/>
                <a:pathLst>
                  <a:path w="24" h="32">
                    <a:moveTo>
                      <a:pt x="24" y="0"/>
                    </a:moveTo>
                    <a:lnTo>
                      <a:pt x="24" y="0"/>
                    </a:lnTo>
                    <a:lnTo>
                      <a:pt x="0" y="6"/>
                    </a:lnTo>
                    <a:lnTo>
                      <a:pt x="0" y="32"/>
                    </a:lnTo>
                    <a:lnTo>
                      <a:pt x="0" y="32"/>
                    </a:lnTo>
                    <a:lnTo>
                      <a:pt x="24" y="26"/>
                    </a:lnTo>
                    <a:lnTo>
                      <a:pt x="24" y="0"/>
                    </a:lnTo>
                  </a:path>
                </a:pathLst>
              </a:custGeom>
              <a:grpFill/>
              <a:ln>
                <a:noFill/>
              </a:ln>
            </p:spPr>
            <p:txBody>
              <a:bodyPr vert="horz" wrap="square" lIns="91440" tIns="45720" rIns="91440" bIns="45720" numCol="1" anchor="t" anchorCtr="0" compatLnSpc="1"/>
              <a:lstStyle/>
              <a:p>
                <a:endParaRPr lang="zh-CN" altLang="en-US"/>
              </a:p>
            </p:txBody>
          </p:sp>
          <p:sp>
            <p:nvSpPr>
              <p:cNvPr id="1564" name="Freeform 608"/>
              <p:cNvSpPr/>
              <p:nvPr/>
            </p:nvSpPr>
            <p:spPr bwMode="auto">
              <a:xfrm>
                <a:off x="4516" y="1448"/>
                <a:ext cx="36" cy="62"/>
              </a:xfrm>
              <a:custGeom>
                <a:avLst/>
                <a:gdLst>
                  <a:gd name="T0" fmla="*/ 36 w 36"/>
                  <a:gd name="T1" fmla="*/ 0 h 62"/>
                  <a:gd name="T2" fmla="*/ 36 w 36"/>
                  <a:gd name="T3" fmla="*/ 0 h 62"/>
                  <a:gd name="T4" fmla="*/ 0 w 36"/>
                  <a:gd name="T5" fmla="*/ 12 h 62"/>
                  <a:gd name="T6" fmla="*/ 0 w 36"/>
                  <a:gd name="T7" fmla="*/ 62 h 62"/>
                  <a:gd name="T8" fmla="*/ 36 w 36"/>
                  <a:gd name="T9" fmla="*/ 46 h 62"/>
                  <a:gd name="T10" fmla="*/ 36 w 36"/>
                  <a:gd name="T11" fmla="*/ 0 h 62"/>
                </a:gdLst>
                <a:ahLst/>
                <a:cxnLst>
                  <a:cxn ang="0">
                    <a:pos x="T0" y="T1"/>
                  </a:cxn>
                  <a:cxn ang="0">
                    <a:pos x="T2" y="T3"/>
                  </a:cxn>
                  <a:cxn ang="0">
                    <a:pos x="T4" y="T5"/>
                  </a:cxn>
                  <a:cxn ang="0">
                    <a:pos x="T6" y="T7"/>
                  </a:cxn>
                  <a:cxn ang="0">
                    <a:pos x="T8" y="T9"/>
                  </a:cxn>
                  <a:cxn ang="0">
                    <a:pos x="T10" y="T11"/>
                  </a:cxn>
                </a:cxnLst>
                <a:rect l="0" t="0" r="r" b="b"/>
                <a:pathLst>
                  <a:path w="36" h="62">
                    <a:moveTo>
                      <a:pt x="36" y="0"/>
                    </a:moveTo>
                    <a:lnTo>
                      <a:pt x="36" y="0"/>
                    </a:lnTo>
                    <a:lnTo>
                      <a:pt x="0" y="12"/>
                    </a:lnTo>
                    <a:lnTo>
                      <a:pt x="0" y="62"/>
                    </a:lnTo>
                    <a:lnTo>
                      <a:pt x="36" y="46"/>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565" name="Freeform 609"/>
              <p:cNvSpPr/>
              <p:nvPr/>
            </p:nvSpPr>
            <p:spPr bwMode="auto">
              <a:xfrm>
                <a:off x="4516" y="1448"/>
                <a:ext cx="36" cy="62"/>
              </a:xfrm>
              <a:custGeom>
                <a:avLst/>
                <a:gdLst>
                  <a:gd name="T0" fmla="*/ 36 w 36"/>
                  <a:gd name="T1" fmla="*/ 0 h 62"/>
                  <a:gd name="T2" fmla="*/ 36 w 36"/>
                  <a:gd name="T3" fmla="*/ 0 h 62"/>
                  <a:gd name="T4" fmla="*/ 0 w 36"/>
                  <a:gd name="T5" fmla="*/ 12 h 62"/>
                  <a:gd name="T6" fmla="*/ 0 w 36"/>
                  <a:gd name="T7" fmla="*/ 62 h 62"/>
                  <a:gd name="T8" fmla="*/ 36 w 36"/>
                  <a:gd name="T9" fmla="*/ 46 h 62"/>
                  <a:gd name="T10" fmla="*/ 36 w 36"/>
                  <a:gd name="T11" fmla="*/ 0 h 62"/>
                </a:gdLst>
                <a:ahLst/>
                <a:cxnLst>
                  <a:cxn ang="0">
                    <a:pos x="T0" y="T1"/>
                  </a:cxn>
                  <a:cxn ang="0">
                    <a:pos x="T2" y="T3"/>
                  </a:cxn>
                  <a:cxn ang="0">
                    <a:pos x="T4" y="T5"/>
                  </a:cxn>
                  <a:cxn ang="0">
                    <a:pos x="T6" y="T7"/>
                  </a:cxn>
                  <a:cxn ang="0">
                    <a:pos x="T8" y="T9"/>
                  </a:cxn>
                  <a:cxn ang="0">
                    <a:pos x="T10" y="T11"/>
                  </a:cxn>
                </a:cxnLst>
                <a:rect l="0" t="0" r="r" b="b"/>
                <a:pathLst>
                  <a:path w="36" h="62">
                    <a:moveTo>
                      <a:pt x="36" y="0"/>
                    </a:moveTo>
                    <a:lnTo>
                      <a:pt x="36" y="0"/>
                    </a:lnTo>
                    <a:lnTo>
                      <a:pt x="0" y="12"/>
                    </a:lnTo>
                    <a:lnTo>
                      <a:pt x="0" y="62"/>
                    </a:lnTo>
                    <a:lnTo>
                      <a:pt x="36" y="46"/>
                    </a:lnTo>
                    <a:lnTo>
                      <a:pt x="36" y="0"/>
                    </a:lnTo>
                  </a:path>
                </a:pathLst>
              </a:custGeom>
              <a:grpFill/>
              <a:ln>
                <a:noFill/>
              </a:ln>
            </p:spPr>
            <p:txBody>
              <a:bodyPr vert="horz" wrap="square" lIns="91440" tIns="45720" rIns="91440" bIns="45720" numCol="1" anchor="t" anchorCtr="0" compatLnSpc="1"/>
              <a:lstStyle/>
              <a:p>
                <a:endParaRPr lang="zh-CN" altLang="en-US"/>
              </a:p>
            </p:txBody>
          </p:sp>
        </p:grpSp>
        <p:grpSp>
          <p:nvGrpSpPr>
            <p:cNvPr id="370" name="Group 811"/>
            <p:cNvGrpSpPr/>
            <p:nvPr/>
          </p:nvGrpSpPr>
          <p:grpSpPr bwMode="auto">
            <a:xfrm>
              <a:off x="-4373911" y="-404813"/>
              <a:ext cx="2409908" cy="3767136"/>
              <a:chOff x="4516" y="1332"/>
              <a:chExt cx="1518" cy="2373"/>
            </a:xfrm>
            <a:grpFill/>
          </p:grpSpPr>
          <p:sp>
            <p:nvSpPr>
              <p:cNvPr id="1166" name="Freeform 611"/>
              <p:cNvSpPr/>
              <p:nvPr/>
            </p:nvSpPr>
            <p:spPr bwMode="auto">
              <a:xfrm>
                <a:off x="4576" y="1404"/>
                <a:ext cx="104" cy="80"/>
              </a:xfrm>
              <a:custGeom>
                <a:avLst/>
                <a:gdLst>
                  <a:gd name="T0" fmla="*/ 104 w 104"/>
                  <a:gd name="T1" fmla="*/ 0 h 80"/>
                  <a:gd name="T2" fmla="*/ 104 w 104"/>
                  <a:gd name="T3" fmla="*/ 0 h 80"/>
                  <a:gd name="T4" fmla="*/ 0 w 104"/>
                  <a:gd name="T5" fmla="*/ 36 h 80"/>
                  <a:gd name="T6" fmla="*/ 0 w 104"/>
                  <a:gd name="T7" fmla="*/ 80 h 80"/>
                  <a:gd name="T8" fmla="*/ 104 w 104"/>
                  <a:gd name="T9" fmla="*/ 34 h 80"/>
                  <a:gd name="T10" fmla="*/ 104 w 104"/>
                  <a:gd name="T11" fmla="*/ 0 h 80"/>
                </a:gdLst>
                <a:ahLst/>
                <a:cxnLst>
                  <a:cxn ang="0">
                    <a:pos x="T0" y="T1"/>
                  </a:cxn>
                  <a:cxn ang="0">
                    <a:pos x="T2" y="T3"/>
                  </a:cxn>
                  <a:cxn ang="0">
                    <a:pos x="T4" y="T5"/>
                  </a:cxn>
                  <a:cxn ang="0">
                    <a:pos x="T6" y="T7"/>
                  </a:cxn>
                  <a:cxn ang="0">
                    <a:pos x="T8" y="T9"/>
                  </a:cxn>
                  <a:cxn ang="0">
                    <a:pos x="T10" y="T11"/>
                  </a:cxn>
                </a:cxnLst>
                <a:rect l="0" t="0" r="r" b="b"/>
                <a:pathLst>
                  <a:path w="104" h="80">
                    <a:moveTo>
                      <a:pt x="104" y="0"/>
                    </a:moveTo>
                    <a:lnTo>
                      <a:pt x="104" y="0"/>
                    </a:lnTo>
                    <a:lnTo>
                      <a:pt x="0" y="36"/>
                    </a:lnTo>
                    <a:lnTo>
                      <a:pt x="0" y="80"/>
                    </a:lnTo>
                    <a:lnTo>
                      <a:pt x="104" y="34"/>
                    </a:lnTo>
                    <a:lnTo>
                      <a:pt x="104" y="0"/>
                    </a:lnTo>
                    <a:close/>
                  </a:path>
                </a:pathLst>
              </a:custGeom>
              <a:grpFill/>
              <a:ln>
                <a:noFill/>
              </a:ln>
            </p:spPr>
            <p:txBody>
              <a:bodyPr vert="horz" wrap="square" lIns="91440" tIns="45720" rIns="91440" bIns="45720" numCol="1" anchor="t" anchorCtr="0" compatLnSpc="1"/>
              <a:lstStyle/>
              <a:p>
                <a:endParaRPr lang="zh-CN" altLang="en-US"/>
              </a:p>
            </p:txBody>
          </p:sp>
          <p:sp>
            <p:nvSpPr>
              <p:cNvPr id="1167" name="Freeform 612"/>
              <p:cNvSpPr/>
              <p:nvPr/>
            </p:nvSpPr>
            <p:spPr bwMode="auto">
              <a:xfrm>
                <a:off x="4576" y="1404"/>
                <a:ext cx="104" cy="80"/>
              </a:xfrm>
              <a:custGeom>
                <a:avLst/>
                <a:gdLst>
                  <a:gd name="T0" fmla="*/ 104 w 104"/>
                  <a:gd name="T1" fmla="*/ 0 h 80"/>
                  <a:gd name="T2" fmla="*/ 104 w 104"/>
                  <a:gd name="T3" fmla="*/ 0 h 80"/>
                  <a:gd name="T4" fmla="*/ 0 w 104"/>
                  <a:gd name="T5" fmla="*/ 36 h 80"/>
                  <a:gd name="T6" fmla="*/ 0 w 104"/>
                  <a:gd name="T7" fmla="*/ 80 h 80"/>
                  <a:gd name="T8" fmla="*/ 104 w 104"/>
                  <a:gd name="T9" fmla="*/ 34 h 80"/>
                  <a:gd name="T10" fmla="*/ 104 w 104"/>
                  <a:gd name="T11" fmla="*/ 0 h 80"/>
                </a:gdLst>
                <a:ahLst/>
                <a:cxnLst>
                  <a:cxn ang="0">
                    <a:pos x="T0" y="T1"/>
                  </a:cxn>
                  <a:cxn ang="0">
                    <a:pos x="T2" y="T3"/>
                  </a:cxn>
                  <a:cxn ang="0">
                    <a:pos x="T4" y="T5"/>
                  </a:cxn>
                  <a:cxn ang="0">
                    <a:pos x="T6" y="T7"/>
                  </a:cxn>
                  <a:cxn ang="0">
                    <a:pos x="T8" y="T9"/>
                  </a:cxn>
                  <a:cxn ang="0">
                    <a:pos x="T10" y="T11"/>
                  </a:cxn>
                </a:cxnLst>
                <a:rect l="0" t="0" r="r" b="b"/>
                <a:pathLst>
                  <a:path w="104" h="80">
                    <a:moveTo>
                      <a:pt x="104" y="0"/>
                    </a:moveTo>
                    <a:lnTo>
                      <a:pt x="104" y="0"/>
                    </a:lnTo>
                    <a:lnTo>
                      <a:pt x="0" y="36"/>
                    </a:lnTo>
                    <a:lnTo>
                      <a:pt x="0" y="80"/>
                    </a:lnTo>
                    <a:lnTo>
                      <a:pt x="104" y="34"/>
                    </a:lnTo>
                    <a:lnTo>
                      <a:pt x="104" y="0"/>
                    </a:lnTo>
                  </a:path>
                </a:pathLst>
              </a:custGeom>
              <a:grpFill/>
              <a:ln>
                <a:noFill/>
              </a:ln>
            </p:spPr>
            <p:txBody>
              <a:bodyPr vert="horz" wrap="square" lIns="91440" tIns="45720" rIns="91440" bIns="45720" numCol="1" anchor="t" anchorCtr="0" compatLnSpc="1"/>
              <a:lstStyle/>
              <a:p>
                <a:endParaRPr lang="zh-CN" altLang="en-US"/>
              </a:p>
            </p:txBody>
          </p:sp>
          <p:sp>
            <p:nvSpPr>
              <p:cNvPr id="1168" name="Freeform 613"/>
              <p:cNvSpPr/>
              <p:nvPr/>
            </p:nvSpPr>
            <p:spPr bwMode="auto">
              <a:xfrm>
                <a:off x="4704" y="1376"/>
                <a:ext cx="58" cy="50"/>
              </a:xfrm>
              <a:custGeom>
                <a:avLst/>
                <a:gdLst>
                  <a:gd name="T0" fmla="*/ 58 w 58"/>
                  <a:gd name="T1" fmla="*/ 0 h 50"/>
                  <a:gd name="T2" fmla="*/ 0 w 58"/>
                  <a:gd name="T3" fmla="*/ 20 h 50"/>
                  <a:gd name="T4" fmla="*/ 0 w 58"/>
                  <a:gd name="T5" fmla="*/ 50 h 50"/>
                  <a:gd name="T6" fmla="*/ 58 w 58"/>
                  <a:gd name="T7" fmla="*/ 24 h 50"/>
                  <a:gd name="T8" fmla="*/ 58 w 58"/>
                  <a:gd name="T9" fmla="*/ 0 h 50"/>
                </a:gdLst>
                <a:ahLst/>
                <a:cxnLst>
                  <a:cxn ang="0">
                    <a:pos x="T0" y="T1"/>
                  </a:cxn>
                  <a:cxn ang="0">
                    <a:pos x="T2" y="T3"/>
                  </a:cxn>
                  <a:cxn ang="0">
                    <a:pos x="T4" y="T5"/>
                  </a:cxn>
                  <a:cxn ang="0">
                    <a:pos x="T6" y="T7"/>
                  </a:cxn>
                  <a:cxn ang="0">
                    <a:pos x="T8" y="T9"/>
                  </a:cxn>
                </a:cxnLst>
                <a:rect l="0" t="0" r="r" b="b"/>
                <a:pathLst>
                  <a:path w="58" h="50">
                    <a:moveTo>
                      <a:pt x="58" y="0"/>
                    </a:moveTo>
                    <a:lnTo>
                      <a:pt x="0" y="20"/>
                    </a:lnTo>
                    <a:lnTo>
                      <a:pt x="0" y="50"/>
                    </a:lnTo>
                    <a:lnTo>
                      <a:pt x="58" y="24"/>
                    </a:lnTo>
                    <a:lnTo>
                      <a:pt x="58" y="0"/>
                    </a:lnTo>
                    <a:close/>
                  </a:path>
                </a:pathLst>
              </a:custGeom>
              <a:grpFill/>
              <a:ln>
                <a:noFill/>
              </a:ln>
            </p:spPr>
            <p:txBody>
              <a:bodyPr vert="horz" wrap="square" lIns="91440" tIns="45720" rIns="91440" bIns="45720" numCol="1" anchor="t" anchorCtr="0" compatLnSpc="1"/>
              <a:lstStyle/>
              <a:p>
                <a:endParaRPr lang="zh-CN" altLang="en-US"/>
              </a:p>
            </p:txBody>
          </p:sp>
          <p:sp>
            <p:nvSpPr>
              <p:cNvPr id="1169" name="Freeform 614"/>
              <p:cNvSpPr/>
              <p:nvPr/>
            </p:nvSpPr>
            <p:spPr bwMode="auto">
              <a:xfrm>
                <a:off x="4704" y="1376"/>
                <a:ext cx="58" cy="50"/>
              </a:xfrm>
              <a:custGeom>
                <a:avLst/>
                <a:gdLst>
                  <a:gd name="T0" fmla="*/ 58 w 58"/>
                  <a:gd name="T1" fmla="*/ 0 h 50"/>
                  <a:gd name="T2" fmla="*/ 0 w 58"/>
                  <a:gd name="T3" fmla="*/ 20 h 50"/>
                  <a:gd name="T4" fmla="*/ 0 w 58"/>
                  <a:gd name="T5" fmla="*/ 50 h 50"/>
                  <a:gd name="T6" fmla="*/ 58 w 58"/>
                  <a:gd name="T7" fmla="*/ 24 h 50"/>
                  <a:gd name="T8" fmla="*/ 58 w 58"/>
                  <a:gd name="T9" fmla="*/ 0 h 50"/>
                </a:gdLst>
                <a:ahLst/>
                <a:cxnLst>
                  <a:cxn ang="0">
                    <a:pos x="T0" y="T1"/>
                  </a:cxn>
                  <a:cxn ang="0">
                    <a:pos x="T2" y="T3"/>
                  </a:cxn>
                  <a:cxn ang="0">
                    <a:pos x="T4" y="T5"/>
                  </a:cxn>
                  <a:cxn ang="0">
                    <a:pos x="T6" y="T7"/>
                  </a:cxn>
                  <a:cxn ang="0">
                    <a:pos x="T8" y="T9"/>
                  </a:cxn>
                </a:cxnLst>
                <a:rect l="0" t="0" r="r" b="b"/>
                <a:pathLst>
                  <a:path w="58" h="50">
                    <a:moveTo>
                      <a:pt x="58" y="0"/>
                    </a:moveTo>
                    <a:lnTo>
                      <a:pt x="0" y="20"/>
                    </a:lnTo>
                    <a:lnTo>
                      <a:pt x="0" y="50"/>
                    </a:lnTo>
                    <a:lnTo>
                      <a:pt x="58" y="24"/>
                    </a:lnTo>
                    <a:lnTo>
                      <a:pt x="58" y="0"/>
                    </a:lnTo>
                  </a:path>
                </a:pathLst>
              </a:custGeom>
              <a:grpFill/>
              <a:ln>
                <a:noFill/>
              </a:ln>
            </p:spPr>
            <p:txBody>
              <a:bodyPr vert="horz" wrap="square" lIns="91440" tIns="45720" rIns="91440" bIns="45720" numCol="1" anchor="t" anchorCtr="0" compatLnSpc="1"/>
              <a:lstStyle/>
              <a:p>
                <a:endParaRPr lang="zh-CN" altLang="en-US"/>
              </a:p>
            </p:txBody>
          </p:sp>
          <p:sp>
            <p:nvSpPr>
              <p:cNvPr id="1170" name="Freeform 615"/>
              <p:cNvSpPr/>
              <p:nvPr/>
            </p:nvSpPr>
            <p:spPr bwMode="auto">
              <a:xfrm>
                <a:off x="4516" y="1506"/>
                <a:ext cx="94" cy="92"/>
              </a:xfrm>
              <a:custGeom>
                <a:avLst/>
                <a:gdLst>
                  <a:gd name="T0" fmla="*/ 94 w 94"/>
                  <a:gd name="T1" fmla="*/ 0 h 92"/>
                  <a:gd name="T2" fmla="*/ 0 w 94"/>
                  <a:gd name="T3" fmla="*/ 42 h 92"/>
                  <a:gd name="T4" fmla="*/ 0 w 94"/>
                  <a:gd name="T5" fmla="*/ 92 h 92"/>
                  <a:gd name="T6" fmla="*/ 94 w 94"/>
                  <a:gd name="T7" fmla="*/ 42 h 92"/>
                  <a:gd name="T8" fmla="*/ 94 w 94"/>
                  <a:gd name="T9" fmla="*/ 0 h 92"/>
                </a:gdLst>
                <a:ahLst/>
                <a:cxnLst>
                  <a:cxn ang="0">
                    <a:pos x="T0" y="T1"/>
                  </a:cxn>
                  <a:cxn ang="0">
                    <a:pos x="T2" y="T3"/>
                  </a:cxn>
                  <a:cxn ang="0">
                    <a:pos x="T4" y="T5"/>
                  </a:cxn>
                  <a:cxn ang="0">
                    <a:pos x="T6" y="T7"/>
                  </a:cxn>
                  <a:cxn ang="0">
                    <a:pos x="T8" y="T9"/>
                  </a:cxn>
                </a:cxnLst>
                <a:rect l="0" t="0" r="r" b="b"/>
                <a:pathLst>
                  <a:path w="94" h="92">
                    <a:moveTo>
                      <a:pt x="94" y="0"/>
                    </a:moveTo>
                    <a:lnTo>
                      <a:pt x="0" y="42"/>
                    </a:lnTo>
                    <a:lnTo>
                      <a:pt x="0" y="92"/>
                    </a:lnTo>
                    <a:lnTo>
                      <a:pt x="94" y="42"/>
                    </a:lnTo>
                    <a:lnTo>
                      <a:pt x="94" y="0"/>
                    </a:lnTo>
                    <a:close/>
                  </a:path>
                </a:pathLst>
              </a:custGeom>
              <a:grpFill/>
              <a:ln>
                <a:noFill/>
              </a:ln>
            </p:spPr>
            <p:txBody>
              <a:bodyPr vert="horz" wrap="square" lIns="91440" tIns="45720" rIns="91440" bIns="45720" numCol="1" anchor="t" anchorCtr="0" compatLnSpc="1"/>
              <a:lstStyle/>
              <a:p>
                <a:endParaRPr lang="zh-CN" altLang="en-US"/>
              </a:p>
            </p:txBody>
          </p:sp>
          <p:sp>
            <p:nvSpPr>
              <p:cNvPr id="1171" name="Freeform 616"/>
              <p:cNvSpPr/>
              <p:nvPr/>
            </p:nvSpPr>
            <p:spPr bwMode="auto">
              <a:xfrm>
                <a:off x="4516" y="1506"/>
                <a:ext cx="94" cy="92"/>
              </a:xfrm>
              <a:custGeom>
                <a:avLst/>
                <a:gdLst>
                  <a:gd name="T0" fmla="*/ 94 w 94"/>
                  <a:gd name="T1" fmla="*/ 0 h 92"/>
                  <a:gd name="T2" fmla="*/ 0 w 94"/>
                  <a:gd name="T3" fmla="*/ 42 h 92"/>
                  <a:gd name="T4" fmla="*/ 0 w 94"/>
                  <a:gd name="T5" fmla="*/ 92 h 92"/>
                  <a:gd name="T6" fmla="*/ 94 w 94"/>
                  <a:gd name="T7" fmla="*/ 42 h 92"/>
                  <a:gd name="T8" fmla="*/ 94 w 94"/>
                  <a:gd name="T9" fmla="*/ 0 h 92"/>
                </a:gdLst>
                <a:ahLst/>
                <a:cxnLst>
                  <a:cxn ang="0">
                    <a:pos x="T0" y="T1"/>
                  </a:cxn>
                  <a:cxn ang="0">
                    <a:pos x="T2" y="T3"/>
                  </a:cxn>
                  <a:cxn ang="0">
                    <a:pos x="T4" y="T5"/>
                  </a:cxn>
                  <a:cxn ang="0">
                    <a:pos x="T6" y="T7"/>
                  </a:cxn>
                  <a:cxn ang="0">
                    <a:pos x="T8" y="T9"/>
                  </a:cxn>
                </a:cxnLst>
                <a:rect l="0" t="0" r="r" b="b"/>
                <a:pathLst>
                  <a:path w="94" h="92">
                    <a:moveTo>
                      <a:pt x="94" y="0"/>
                    </a:moveTo>
                    <a:lnTo>
                      <a:pt x="0" y="42"/>
                    </a:lnTo>
                    <a:lnTo>
                      <a:pt x="0" y="92"/>
                    </a:lnTo>
                    <a:lnTo>
                      <a:pt x="94" y="42"/>
                    </a:lnTo>
                    <a:lnTo>
                      <a:pt x="94" y="0"/>
                    </a:lnTo>
                  </a:path>
                </a:pathLst>
              </a:custGeom>
              <a:grpFill/>
              <a:ln>
                <a:noFill/>
              </a:ln>
            </p:spPr>
            <p:txBody>
              <a:bodyPr vert="horz" wrap="square" lIns="91440" tIns="45720" rIns="91440" bIns="45720" numCol="1" anchor="t" anchorCtr="0" compatLnSpc="1"/>
              <a:lstStyle/>
              <a:p>
                <a:endParaRPr lang="zh-CN" altLang="en-US"/>
              </a:p>
            </p:txBody>
          </p:sp>
          <p:sp>
            <p:nvSpPr>
              <p:cNvPr id="1172" name="Freeform 617"/>
              <p:cNvSpPr/>
              <p:nvPr/>
            </p:nvSpPr>
            <p:spPr bwMode="auto">
              <a:xfrm>
                <a:off x="4634" y="1464"/>
                <a:ext cx="76" cy="70"/>
              </a:xfrm>
              <a:custGeom>
                <a:avLst/>
                <a:gdLst>
                  <a:gd name="T0" fmla="*/ 76 w 76"/>
                  <a:gd name="T1" fmla="*/ 0 h 70"/>
                  <a:gd name="T2" fmla="*/ 0 w 76"/>
                  <a:gd name="T3" fmla="*/ 32 h 70"/>
                  <a:gd name="T4" fmla="*/ 0 w 76"/>
                  <a:gd name="T5" fmla="*/ 70 h 70"/>
                  <a:gd name="T6" fmla="*/ 0 w 76"/>
                  <a:gd name="T7" fmla="*/ 70 h 70"/>
                  <a:gd name="T8" fmla="*/ 76 w 76"/>
                  <a:gd name="T9" fmla="*/ 30 h 70"/>
                  <a:gd name="T10" fmla="*/ 76 w 76"/>
                  <a:gd name="T11" fmla="*/ 0 h 70"/>
                </a:gdLst>
                <a:ahLst/>
                <a:cxnLst>
                  <a:cxn ang="0">
                    <a:pos x="T0" y="T1"/>
                  </a:cxn>
                  <a:cxn ang="0">
                    <a:pos x="T2" y="T3"/>
                  </a:cxn>
                  <a:cxn ang="0">
                    <a:pos x="T4" y="T5"/>
                  </a:cxn>
                  <a:cxn ang="0">
                    <a:pos x="T6" y="T7"/>
                  </a:cxn>
                  <a:cxn ang="0">
                    <a:pos x="T8" y="T9"/>
                  </a:cxn>
                  <a:cxn ang="0">
                    <a:pos x="T10" y="T11"/>
                  </a:cxn>
                </a:cxnLst>
                <a:rect l="0" t="0" r="r" b="b"/>
                <a:pathLst>
                  <a:path w="76" h="70">
                    <a:moveTo>
                      <a:pt x="76" y="0"/>
                    </a:moveTo>
                    <a:lnTo>
                      <a:pt x="0" y="32"/>
                    </a:lnTo>
                    <a:lnTo>
                      <a:pt x="0" y="70"/>
                    </a:lnTo>
                    <a:lnTo>
                      <a:pt x="0" y="70"/>
                    </a:lnTo>
                    <a:lnTo>
                      <a:pt x="76" y="30"/>
                    </a:lnTo>
                    <a:lnTo>
                      <a:pt x="76" y="0"/>
                    </a:lnTo>
                    <a:close/>
                  </a:path>
                </a:pathLst>
              </a:custGeom>
              <a:grpFill/>
              <a:ln>
                <a:noFill/>
              </a:ln>
            </p:spPr>
            <p:txBody>
              <a:bodyPr vert="horz" wrap="square" lIns="91440" tIns="45720" rIns="91440" bIns="45720" numCol="1" anchor="t" anchorCtr="0" compatLnSpc="1"/>
              <a:lstStyle/>
              <a:p>
                <a:endParaRPr lang="zh-CN" altLang="en-US"/>
              </a:p>
            </p:txBody>
          </p:sp>
          <p:sp>
            <p:nvSpPr>
              <p:cNvPr id="1173" name="Freeform 618"/>
              <p:cNvSpPr/>
              <p:nvPr/>
            </p:nvSpPr>
            <p:spPr bwMode="auto">
              <a:xfrm>
                <a:off x="4634" y="1464"/>
                <a:ext cx="76" cy="70"/>
              </a:xfrm>
              <a:custGeom>
                <a:avLst/>
                <a:gdLst>
                  <a:gd name="T0" fmla="*/ 76 w 76"/>
                  <a:gd name="T1" fmla="*/ 0 h 70"/>
                  <a:gd name="T2" fmla="*/ 0 w 76"/>
                  <a:gd name="T3" fmla="*/ 32 h 70"/>
                  <a:gd name="T4" fmla="*/ 0 w 76"/>
                  <a:gd name="T5" fmla="*/ 70 h 70"/>
                  <a:gd name="T6" fmla="*/ 0 w 76"/>
                  <a:gd name="T7" fmla="*/ 70 h 70"/>
                  <a:gd name="T8" fmla="*/ 76 w 76"/>
                  <a:gd name="T9" fmla="*/ 30 h 70"/>
                  <a:gd name="T10" fmla="*/ 76 w 76"/>
                  <a:gd name="T11" fmla="*/ 0 h 70"/>
                </a:gdLst>
                <a:ahLst/>
                <a:cxnLst>
                  <a:cxn ang="0">
                    <a:pos x="T0" y="T1"/>
                  </a:cxn>
                  <a:cxn ang="0">
                    <a:pos x="T2" y="T3"/>
                  </a:cxn>
                  <a:cxn ang="0">
                    <a:pos x="T4" y="T5"/>
                  </a:cxn>
                  <a:cxn ang="0">
                    <a:pos x="T6" y="T7"/>
                  </a:cxn>
                  <a:cxn ang="0">
                    <a:pos x="T8" y="T9"/>
                  </a:cxn>
                  <a:cxn ang="0">
                    <a:pos x="T10" y="T11"/>
                  </a:cxn>
                </a:cxnLst>
                <a:rect l="0" t="0" r="r" b="b"/>
                <a:pathLst>
                  <a:path w="76" h="70">
                    <a:moveTo>
                      <a:pt x="76" y="0"/>
                    </a:moveTo>
                    <a:lnTo>
                      <a:pt x="0" y="32"/>
                    </a:lnTo>
                    <a:lnTo>
                      <a:pt x="0" y="70"/>
                    </a:lnTo>
                    <a:lnTo>
                      <a:pt x="0" y="70"/>
                    </a:lnTo>
                    <a:lnTo>
                      <a:pt x="76" y="30"/>
                    </a:lnTo>
                    <a:lnTo>
                      <a:pt x="76" y="0"/>
                    </a:lnTo>
                  </a:path>
                </a:pathLst>
              </a:custGeom>
              <a:grpFill/>
              <a:ln>
                <a:noFill/>
              </a:ln>
            </p:spPr>
            <p:txBody>
              <a:bodyPr vert="horz" wrap="square" lIns="91440" tIns="45720" rIns="91440" bIns="45720" numCol="1" anchor="t" anchorCtr="0" compatLnSpc="1"/>
              <a:lstStyle/>
              <a:p>
                <a:endParaRPr lang="zh-CN" altLang="en-US"/>
              </a:p>
            </p:txBody>
          </p:sp>
          <p:sp>
            <p:nvSpPr>
              <p:cNvPr id="1174" name="Freeform 619"/>
              <p:cNvSpPr/>
              <p:nvPr/>
            </p:nvSpPr>
            <p:spPr bwMode="auto">
              <a:xfrm>
                <a:off x="4734" y="1442"/>
                <a:ext cx="28" cy="40"/>
              </a:xfrm>
              <a:custGeom>
                <a:avLst/>
                <a:gdLst>
                  <a:gd name="T0" fmla="*/ 28 w 28"/>
                  <a:gd name="T1" fmla="*/ 0 h 40"/>
                  <a:gd name="T2" fmla="*/ 28 w 28"/>
                  <a:gd name="T3" fmla="*/ 0 h 40"/>
                  <a:gd name="T4" fmla="*/ 0 w 28"/>
                  <a:gd name="T5" fmla="*/ 12 h 40"/>
                  <a:gd name="T6" fmla="*/ 0 w 28"/>
                  <a:gd name="T7" fmla="*/ 40 h 40"/>
                  <a:gd name="T8" fmla="*/ 28 w 28"/>
                  <a:gd name="T9" fmla="*/ 24 h 40"/>
                  <a:gd name="T10" fmla="*/ 28 w 28"/>
                  <a:gd name="T11" fmla="*/ 0 h 40"/>
                </a:gdLst>
                <a:ahLst/>
                <a:cxnLst>
                  <a:cxn ang="0">
                    <a:pos x="T0" y="T1"/>
                  </a:cxn>
                  <a:cxn ang="0">
                    <a:pos x="T2" y="T3"/>
                  </a:cxn>
                  <a:cxn ang="0">
                    <a:pos x="T4" y="T5"/>
                  </a:cxn>
                  <a:cxn ang="0">
                    <a:pos x="T6" y="T7"/>
                  </a:cxn>
                  <a:cxn ang="0">
                    <a:pos x="T8" y="T9"/>
                  </a:cxn>
                  <a:cxn ang="0">
                    <a:pos x="T10" y="T11"/>
                  </a:cxn>
                </a:cxnLst>
                <a:rect l="0" t="0" r="r" b="b"/>
                <a:pathLst>
                  <a:path w="28" h="40">
                    <a:moveTo>
                      <a:pt x="28" y="0"/>
                    </a:moveTo>
                    <a:lnTo>
                      <a:pt x="28" y="0"/>
                    </a:lnTo>
                    <a:lnTo>
                      <a:pt x="0" y="12"/>
                    </a:lnTo>
                    <a:lnTo>
                      <a:pt x="0" y="40"/>
                    </a:lnTo>
                    <a:lnTo>
                      <a:pt x="28" y="24"/>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1175" name="Freeform 620"/>
              <p:cNvSpPr/>
              <p:nvPr/>
            </p:nvSpPr>
            <p:spPr bwMode="auto">
              <a:xfrm>
                <a:off x="4734" y="1442"/>
                <a:ext cx="28" cy="40"/>
              </a:xfrm>
              <a:custGeom>
                <a:avLst/>
                <a:gdLst>
                  <a:gd name="T0" fmla="*/ 28 w 28"/>
                  <a:gd name="T1" fmla="*/ 0 h 40"/>
                  <a:gd name="T2" fmla="*/ 28 w 28"/>
                  <a:gd name="T3" fmla="*/ 0 h 40"/>
                  <a:gd name="T4" fmla="*/ 0 w 28"/>
                  <a:gd name="T5" fmla="*/ 12 h 40"/>
                  <a:gd name="T6" fmla="*/ 0 w 28"/>
                  <a:gd name="T7" fmla="*/ 40 h 40"/>
                  <a:gd name="T8" fmla="*/ 28 w 28"/>
                  <a:gd name="T9" fmla="*/ 24 h 40"/>
                  <a:gd name="T10" fmla="*/ 28 w 28"/>
                  <a:gd name="T11" fmla="*/ 0 h 40"/>
                </a:gdLst>
                <a:ahLst/>
                <a:cxnLst>
                  <a:cxn ang="0">
                    <a:pos x="T0" y="T1"/>
                  </a:cxn>
                  <a:cxn ang="0">
                    <a:pos x="T2" y="T3"/>
                  </a:cxn>
                  <a:cxn ang="0">
                    <a:pos x="T4" y="T5"/>
                  </a:cxn>
                  <a:cxn ang="0">
                    <a:pos x="T6" y="T7"/>
                  </a:cxn>
                  <a:cxn ang="0">
                    <a:pos x="T8" y="T9"/>
                  </a:cxn>
                  <a:cxn ang="0">
                    <a:pos x="T10" y="T11"/>
                  </a:cxn>
                </a:cxnLst>
                <a:rect l="0" t="0" r="r" b="b"/>
                <a:pathLst>
                  <a:path w="28" h="40">
                    <a:moveTo>
                      <a:pt x="28" y="0"/>
                    </a:moveTo>
                    <a:lnTo>
                      <a:pt x="28" y="0"/>
                    </a:lnTo>
                    <a:lnTo>
                      <a:pt x="0" y="12"/>
                    </a:lnTo>
                    <a:lnTo>
                      <a:pt x="0" y="40"/>
                    </a:lnTo>
                    <a:lnTo>
                      <a:pt x="28" y="24"/>
                    </a:lnTo>
                    <a:lnTo>
                      <a:pt x="28" y="0"/>
                    </a:lnTo>
                  </a:path>
                </a:pathLst>
              </a:custGeom>
              <a:grpFill/>
              <a:ln>
                <a:noFill/>
              </a:ln>
            </p:spPr>
            <p:txBody>
              <a:bodyPr vert="horz" wrap="square" lIns="91440" tIns="45720" rIns="91440" bIns="45720" numCol="1" anchor="t" anchorCtr="0" compatLnSpc="1"/>
              <a:lstStyle/>
              <a:p>
                <a:endParaRPr lang="zh-CN" altLang="en-US"/>
              </a:p>
            </p:txBody>
          </p:sp>
          <p:sp>
            <p:nvSpPr>
              <p:cNvPr id="1176" name="Freeform 621"/>
              <p:cNvSpPr/>
              <p:nvPr/>
            </p:nvSpPr>
            <p:spPr bwMode="auto">
              <a:xfrm>
                <a:off x="4516" y="1616"/>
                <a:ext cx="40" cy="72"/>
              </a:xfrm>
              <a:custGeom>
                <a:avLst/>
                <a:gdLst>
                  <a:gd name="T0" fmla="*/ 40 w 40"/>
                  <a:gd name="T1" fmla="*/ 0 h 72"/>
                  <a:gd name="T2" fmla="*/ 40 w 40"/>
                  <a:gd name="T3" fmla="*/ 0 h 72"/>
                  <a:gd name="T4" fmla="*/ 0 w 40"/>
                  <a:gd name="T5" fmla="*/ 22 h 72"/>
                  <a:gd name="T6" fmla="*/ 0 w 40"/>
                  <a:gd name="T7" fmla="*/ 72 h 72"/>
                  <a:gd name="T8" fmla="*/ 40 w 40"/>
                  <a:gd name="T9" fmla="*/ 46 h 72"/>
                  <a:gd name="T10" fmla="*/ 40 w 40"/>
                  <a:gd name="T11" fmla="*/ 0 h 72"/>
                </a:gdLst>
                <a:ahLst/>
                <a:cxnLst>
                  <a:cxn ang="0">
                    <a:pos x="T0" y="T1"/>
                  </a:cxn>
                  <a:cxn ang="0">
                    <a:pos x="T2" y="T3"/>
                  </a:cxn>
                  <a:cxn ang="0">
                    <a:pos x="T4" y="T5"/>
                  </a:cxn>
                  <a:cxn ang="0">
                    <a:pos x="T6" y="T7"/>
                  </a:cxn>
                  <a:cxn ang="0">
                    <a:pos x="T8" y="T9"/>
                  </a:cxn>
                  <a:cxn ang="0">
                    <a:pos x="T10" y="T11"/>
                  </a:cxn>
                </a:cxnLst>
                <a:rect l="0" t="0" r="r" b="b"/>
                <a:pathLst>
                  <a:path w="40" h="72">
                    <a:moveTo>
                      <a:pt x="40" y="0"/>
                    </a:moveTo>
                    <a:lnTo>
                      <a:pt x="40" y="0"/>
                    </a:lnTo>
                    <a:lnTo>
                      <a:pt x="0" y="22"/>
                    </a:lnTo>
                    <a:lnTo>
                      <a:pt x="0" y="72"/>
                    </a:lnTo>
                    <a:lnTo>
                      <a:pt x="40" y="46"/>
                    </a:lnTo>
                    <a:lnTo>
                      <a:pt x="40" y="0"/>
                    </a:lnTo>
                    <a:close/>
                  </a:path>
                </a:pathLst>
              </a:custGeom>
              <a:grpFill/>
              <a:ln>
                <a:noFill/>
              </a:ln>
            </p:spPr>
            <p:txBody>
              <a:bodyPr vert="horz" wrap="square" lIns="91440" tIns="45720" rIns="91440" bIns="45720" numCol="1" anchor="t" anchorCtr="0" compatLnSpc="1"/>
              <a:lstStyle/>
              <a:p>
                <a:endParaRPr lang="zh-CN" altLang="en-US"/>
              </a:p>
            </p:txBody>
          </p:sp>
          <p:sp>
            <p:nvSpPr>
              <p:cNvPr id="1177" name="Freeform 622"/>
              <p:cNvSpPr/>
              <p:nvPr/>
            </p:nvSpPr>
            <p:spPr bwMode="auto">
              <a:xfrm>
                <a:off x="4516" y="1616"/>
                <a:ext cx="40" cy="72"/>
              </a:xfrm>
              <a:custGeom>
                <a:avLst/>
                <a:gdLst>
                  <a:gd name="T0" fmla="*/ 40 w 40"/>
                  <a:gd name="T1" fmla="*/ 0 h 72"/>
                  <a:gd name="T2" fmla="*/ 40 w 40"/>
                  <a:gd name="T3" fmla="*/ 0 h 72"/>
                  <a:gd name="T4" fmla="*/ 0 w 40"/>
                  <a:gd name="T5" fmla="*/ 22 h 72"/>
                  <a:gd name="T6" fmla="*/ 0 w 40"/>
                  <a:gd name="T7" fmla="*/ 72 h 72"/>
                  <a:gd name="T8" fmla="*/ 40 w 40"/>
                  <a:gd name="T9" fmla="*/ 46 h 72"/>
                  <a:gd name="T10" fmla="*/ 40 w 40"/>
                  <a:gd name="T11" fmla="*/ 0 h 72"/>
                </a:gdLst>
                <a:ahLst/>
                <a:cxnLst>
                  <a:cxn ang="0">
                    <a:pos x="T0" y="T1"/>
                  </a:cxn>
                  <a:cxn ang="0">
                    <a:pos x="T2" y="T3"/>
                  </a:cxn>
                  <a:cxn ang="0">
                    <a:pos x="T4" y="T5"/>
                  </a:cxn>
                  <a:cxn ang="0">
                    <a:pos x="T6" y="T7"/>
                  </a:cxn>
                  <a:cxn ang="0">
                    <a:pos x="T8" y="T9"/>
                  </a:cxn>
                  <a:cxn ang="0">
                    <a:pos x="T10" y="T11"/>
                  </a:cxn>
                </a:cxnLst>
                <a:rect l="0" t="0" r="r" b="b"/>
                <a:pathLst>
                  <a:path w="40" h="72">
                    <a:moveTo>
                      <a:pt x="40" y="0"/>
                    </a:moveTo>
                    <a:lnTo>
                      <a:pt x="40" y="0"/>
                    </a:lnTo>
                    <a:lnTo>
                      <a:pt x="0" y="22"/>
                    </a:lnTo>
                    <a:lnTo>
                      <a:pt x="0" y="72"/>
                    </a:lnTo>
                    <a:lnTo>
                      <a:pt x="40" y="46"/>
                    </a:lnTo>
                    <a:lnTo>
                      <a:pt x="40" y="0"/>
                    </a:lnTo>
                  </a:path>
                </a:pathLst>
              </a:custGeom>
              <a:grpFill/>
              <a:ln>
                <a:noFill/>
              </a:ln>
            </p:spPr>
            <p:txBody>
              <a:bodyPr vert="horz" wrap="square" lIns="91440" tIns="45720" rIns="91440" bIns="45720" numCol="1" anchor="t" anchorCtr="0" compatLnSpc="1"/>
              <a:lstStyle/>
              <a:p>
                <a:endParaRPr lang="zh-CN" altLang="en-US"/>
              </a:p>
            </p:txBody>
          </p:sp>
          <p:sp>
            <p:nvSpPr>
              <p:cNvPr id="1178" name="Freeform 623"/>
              <p:cNvSpPr/>
              <p:nvPr/>
            </p:nvSpPr>
            <p:spPr bwMode="auto">
              <a:xfrm>
                <a:off x="4612" y="1574"/>
                <a:ext cx="22" cy="52"/>
              </a:xfrm>
              <a:custGeom>
                <a:avLst/>
                <a:gdLst>
                  <a:gd name="T0" fmla="*/ 22 w 22"/>
                  <a:gd name="T1" fmla="*/ 0 h 52"/>
                  <a:gd name="T2" fmla="*/ 22 w 22"/>
                  <a:gd name="T3" fmla="*/ 0 h 52"/>
                  <a:gd name="T4" fmla="*/ 0 w 22"/>
                  <a:gd name="T5" fmla="*/ 12 h 52"/>
                  <a:gd name="T6" fmla="*/ 0 w 22"/>
                  <a:gd name="T7" fmla="*/ 52 h 52"/>
                  <a:gd name="T8" fmla="*/ 22 w 22"/>
                  <a:gd name="T9" fmla="*/ 38 h 52"/>
                  <a:gd name="T10" fmla="*/ 22 w 22"/>
                  <a:gd name="T11" fmla="*/ 0 h 52"/>
                </a:gdLst>
                <a:ahLst/>
                <a:cxnLst>
                  <a:cxn ang="0">
                    <a:pos x="T0" y="T1"/>
                  </a:cxn>
                  <a:cxn ang="0">
                    <a:pos x="T2" y="T3"/>
                  </a:cxn>
                  <a:cxn ang="0">
                    <a:pos x="T4" y="T5"/>
                  </a:cxn>
                  <a:cxn ang="0">
                    <a:pos x="T6" y="T7"/>
                  </a:cxn>
                  <a:cxn ang="0">
                    <a:pos x="T8" y="T9"/>
                  </a:cxn>
                  <a:cxn ang="0">
                    <a:pos x="T10" y="T11"/>
                  </a:cxn>
                </a:cxnLst>
                <a:rect l="0" t="0" r="r" b="b"/>
                <a:pathLst>
                  <a:path w="22" h="52">
                    <a:moveTo>
                      <a:pt x="22" y="0"/>
                    </a:moveTo>
                    <a:lnTo>
                      <a:pt x="22" y="0"/>
                    </a:lnTo>
                    <a:lnTo>
                      <a:pt x="0" y="12"/>
                    </a:lnTo>
                    <a:lnTo>
                      <a:pt x="0" y="52"/>
                    </a:lnTo>
                    <a:lnTo>
                      <a:pt x="22" y="38"/>
                    </a:lnTo>
                    <a:lnTo>
                      <a:pt x="22" y="0"/>
                    </a:lnTo>
                    <a:close/>
                  </a:path>
                </a:pathLst>
              </a:custGeom>
              <a:grpFill/>
              <a:ln>
                <a:noFill/>
              </a:ln>
            </p:spPr>
            <p:txBody>
              <a:bodyPr vert="horz" wrap="square" lIns="91440" tIns="45720" rIns="91440" bIns="45720" numCol="1" anchor="t" anchorCtr="0" compatLnSpc="1"/>
              <a:lstStyle/>
              <a:p>
                <a:endParaRPr lang="zh-CN" altLang="en-US"/>
              </a:p>
            </p:txBody>
          </p:sp>
          <p:sp>
            <p:nvSpPr>
              <p:cNvPr id="1179" name="Freeform 624"/>
              <p:cNvSpPr/>
              <p:nvPr/>
            </p:nvSpPr>
            <p:spPr bwMode="auto">
              <a:xfrm>
                <a:off x="4612" y="1574"/>
                <a:ext cx="22" cy="52"/>
              </a:xfrm>
              <a:custGeom>
                <a:avLst/>
                <a:gdLst>
                  <a:gd name="T0" fmla="*/ 22 w 22"/>
                  <a:gd name="T1" fmla="*/ 0 h 52"/>
                  <a:gd name="T2" fmla="*/ 22 w 22"/>
                  <a:gd name="T3" fmla="*/ 0 h 52"/>
                  <a:gd name="T4" fmla="*/ 0 w 22"/>
                  <a:gd name="T5" fmla="*/ 12 h 52"/>
                  <a:gd name="T6" fmla="*/ 0 w 22"/>
                  <a:gd name="T7" fmla="*/ 52 h 52"/>
                  <a:gd name="T8" fmla="*/ 22 w 22"/>
                  <a:gd name="T9" fmla="*/ 38 h 52"/>
                  <a:gd name="T10" fmla="*/ 22 w 22"/>
                  <a:gd name="T11" fmla="*/ 0 h 52"/>
                </a:gdLst>
                <a:ahLst/>
                <a:cxnLst>
                  <a:cxn ang="0">
                    <a:pos x="T0" y="T1"/>
                  </a:cxn>
                  <a:cxn ang="0">
                    <a:pos x="T2" y="T3"/>
                  </a:cxn>
                  <a:cxn ang="0">
                    <a:pos x="T4" y="T5"/>
                  </a:cxn>
                  <a:cxn ang="0">
                    <a:pos x="T6" y="T7"/>
                  </a:cxn>
                  <a:cxn ang="0">
                    <a:pos x="T8" y="T9"/>
                  </a:cxn>
                  <a:cxn ang="0">
                    <a:pos x="T10" y="T11"/>
                  </a:cxn>
                </a:cxnLst>
                <a:rect l="0" t="0" r="r" b="b"/>
                <a:pathLst>
                  <a:path w="22" h="52">
                    <a:moveTo>
                      <a:pt x="22" y="0"/>
                    </a:moveTo>
                    <a:lnTo>
                      <a:pt x="22" y="0"/>
                    </a:lnTo>
                    <a:lnTo>
                      <a:pt x="0" y="12"/>
                    </a:lnTo>
                    <a:lnTo>
                      <a:pt x="0" y="52"/>
                    </a:lnTo>
                    <a:lnTo>
                      <a:pt x="22" y="38"/>
                    </a:lnTo>
                    <a:lnTo>
                      <a:pt x="22" y="0"/>
                    </a:lnTo>
                  </a:path>
                </a:pathLst>
              </a:custGeom>
              <a:grpFill/>
              <a:ln>
                <a:noFill/>
              </a:ln>
            </p:spPr>
            <p:txBody>
              <a:bodyPr vert="horz" wrap="square" lIns="91440" tIns="45720" rIns="91440" bIns="45720" numCol="1" anchor="t" anchorCtr="0" compatLnSpc="1"/>
              <a:lstStyle/>
              <a:p>
                <a:endParaRPr lang="zh-CN" altLang="en-US"/>
              </a:p>
            </p:txBody>
          </p:sp>
          <p:sp>
            <p:nvSpPr>
              <p:cNvPr id="1180" name="Freeform 625"/>
              <p:cNvSpPr/>
              <p:nvPr/>
            </p:nvSpPr>
            <p:spPr bwMode="auto">
              <a:xfrm>
                <a:off x="4658" y="1542"/>
                <a:ext cx="36" cy="56"/>
              </a:xfrm>
              <a:custGeom>
                <a:avLst/>
                <a:gdLst>
                  <a:gd name="T0" fmla="*/ 36 w 36"/>
                  <a:gd name="T1" fmla="*/ 0 h 56"/>
                  <a:gd name="T2" fmla="*/ 36 w 36"/>
                  <a:gd name="T3" fmla="*/ 0 h 56"/>
                  <a:gd name="T4" fmla="*/ 0 w 36"/>
                  <a:gd name="T5" fmla="*/ 20 h 56"/>
                  <a:gd name="T6" fmla="*/ 0 w 36"/>
                  <a:gd name="T7" fmla="*/ 56 h 56"/>
                  <a:gd name="T8" fmla="*/ 36 w 36"/>
                  <a:gd name="T9" fmla="*/ 32 h 56"/>
                  <a:gd name="T10" fmla="*/ 36 w 36"/>
                  <a:gd name="T11" fmla="*/ 0 h 56"/>
                </a:gdLst>
                <a:ahLst/>
                <a:cxnLst>
                  <a:cxn ang="0">
                    <a:pos x="T0" y="T1"/>
                  </a:cxn>
                  <a:cxn ang="0">
                    <a:pos x="T2" y="T3"/>
                  </a:cxn>
                  <a:cxn ang="0">
                    <a:pos x="T4" y="T5"/>
                  </a:cxn>
                  <a:cxn ang="0">
                    <a:pos x="T6" y="T7"/>
                  </a:cxn>
                  <a:cxn ang="0">
                    <a:pos x="T8" y="T9"/>
                  </a:cxn>
                  <a:cxn ang="0">
                    <a:pos x="T10" y="T11"/>
                  </a:cxn>
                </a:cxnLst>
                <a:rect l="0" t="0" r="r" b="b"/>
                <a:pathLst>
                  <a:path w="36" h="56">
                    <a:moveTo>
                      <a:pt x="36" y="0"/>
                    </a:moveTo>
                    <a:lnTo>
                      <a:pt x="36" y="0"/>
                    </a:lnTo>
                    <a:lnTo>
                      <a:pt x="0" y="20"/>
                    </a:lnTo>
                    <a:lnTo>
                      <a:pt x="0" y="56"/>
                    </a:lnTo>
                    <a:lnTo>
                      <a:pt x="36" y="32"/>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181" name="Freeform 626"/>
              <p:cNvSpPr/>
              <p:nvPr/>
            </p:nvSpPr>
            <p:spPr bwMode="auto">
              <a:xfrm>
                <a:off x="4658" y="1542"/>
                <a:ext cx="36" cy="56"/>
              </a:xfrm>
              <a:custGeom>
                <a:avLst/>
                <a:gdLst>
                  <a:gd name="T0" fmla="*/ 36 w 36"/>
                  <a:gd name="T1" fmla="*/ 0 h 56"/>
                  <a:gd name="T2" fmla="*/ 36 w 36"/>
                  <a:gd name="T3" fmla="*/ 0 h 56"/>
                  <a:gd name="T4" fmla="*/ 0 w 36"/>
                  <a:gd name="T5" fmla="*/ 20 h 56"/>
                  <a:gd name="T6" fmla="*/ 0 w 36"/>
                  <a:gd name="T7" fmla="*/ 56 h 56"/>
                  <a:gd name="T8" fmla="*/ 36 w 36"/>
                  <a:gd name="T9" fmla="*/ 32 h 56"/>
                  <a:gd name="T10" fmla="*/ 36 w 36"/>
                  <a:gd name="T11" fmla="*/ 0 h 56"/>
                </a:gdLst>
                <a:ahLst/>
                <a:cxnLst>
                  <a:cxn ang="0">
                    <a:pos x="T0" y="T1"/>
                  </a:cxn>
                  <a:cxn ang="0">
                    <a:pos x="T2" y="T3"/>
                  </a:cxn>
                  <a:cxn ang="0">
                    <a:pos x="T4" y="T5"/>
                  </a:cxn>
                  <a:cxn ang="0">
                    <a:pos x="T6" y="T7"/>
                  </a:cxn>
                  <a:cxn ang="0">
                    <a:pos x="T8" y="T9"/>
                  </a:cxn>
                  <a:cxn ang="0">
                    <a:pos x="T10" y="T11"/>
                  </a:cxn>
                </a:cxnLst>
                <a:rect l="0" t="0" r="r" b="b"/>
                <a:pathLst>
                  <a:path w="36" h="56">
                    <a:moveTo>
                      <a:pt x="36" y="0"/>
                    </a:moveTo>
                    <a:lnTo>
                      <a:pt x="36" y="0"/>
                    </a:lnTo>
                    <a:lnTo>
                      <a:pt x="0" y="20"/>
                    </a:lnTo>
                    <a:lnTo>
                      <a:pt x="0" y="56"/>
                    </a:lnTo>
                    <a:lnTo>
                      <a:pt x="36" y="32"/>
                    </a:lnTo>
                    <a:lnTo>
                      <a:pt x="36" y="0"/>
                    </a:lnTo>
                  </a:path>
                </a:pathLst>
              </a:custGeom>
              <a:grpFill/>
              <a:ln>
                <a:noFill/>
              </a:ln>
            </p:spPr>
            <p:txBody>
              <a:bodyPr vert="horz" wrap="square" lIns="91440" tIns="45720" rIns="91440" bIns="45720" numCol="1" anchor="t" anchorCtr="0" compatLnSpc="1"/>
              <a:lstStyle/>
              <a:p>
                <a:endParaRPr lang="zh-CN" altLang="en-US"/>
              </a:p>
            </p:txBody>
          </p:sp>
          <p:sp>
            <p:nvSpPr>
              <p:cNvPr id="1182" name="Freeform 627"/>
              <p:cNvSpPr/>
              <p:nvPr/>
            </p:nvSpPr>
            <p:spPr bwMode="auto">
              <a:xfrm>
                <a:off x="4718" y="1506"/>
                <a:ext cx="44" cy="52"/>
              </a:xfrm>
              <a:custGeom>
                <a:avLst/>
                <a:gdLst>
                  <a:gd name="T0" fmla="*/ 44 w 44"/>
                  <a:gd name="T1" fmla="*/ 0 h 52"/>
                  <a:gd name="T2" fmla="*/ 0 w 44"/>
                  <a:gd name="T3" fmla="*/ 24 h 52"/>
                  <a:gd name="T4" fmla="*/ 0 w 44"/>
                  <a:gd name="T5" fmla="*/ 52 h 52"/>
                  <a:gd name="T6" fmla="*/ 44 w 44"/>
                  <a:gd name="T7" fmla="*/ 26 h 52"/>
                  <a:gd name="T8" fmla="*/ 44 w 44"/>
                  <a:gd name="T9" fmla="*/ 0 h 52"/>
                </a:gdLst>
                <a:ahLst/>
                <a:cxnLst>
                  <a:cxn ang="0">
                    <a:pos x="T0" y="T1"/>
                  </a:cxn>
                  <a:cxn ang="0">
                    <a:pos x="T2" y="T3"/>
                  </a:cxn>
                  <a:cxn ang="0">
                    <a:pos x="T4" y="T5"/>
                  </a:cxn>
                  <a:cxn ang="0">
                    <a:pos x="T6" y="T7"/>
                  </a:cxn>
                  <a:cxn ang="0">
                    <a:pos x="T8" y="T9"/>
                  </a:cxn>
                </a:cxnLst>
                <a:rect l="0" t="0" r="r" b="b"/>
                <a:pathLst>
                  <a:path w="44" h="52">
                    <a:moveTo>
                      <a:pt x="44" y="0"/>
                    </a:moveTo>
                    <a:lnTo>
                      <a:pt x="0" y="24"/>
                    </a:lnTo>
                    <a:lnTo>
                      <a:pt x="0" y="52"/>
                    </a:lnTo>
                    <a:lnTo>
                      <a:pt x="44" y="26"/>
                    </a:lnTo>
                    <a:lnTo>
                      <a:pt x="44" y="0"/>
                    </a:lnTo>
                    <a:close/>
                  </a:path>
                </a:pathLst>
              </a:custGeom>
              <a:grpFill/>
              <a:ln>
                <a:noFill/>
              </a:ln>
            </p:spPr>
            <p:txBody>
              <a:bodyPr vert="horz" wrap="square" lIns="91440" tIns="45720" rIns="91440" bIns="45720" numCol="1" anchor="t" anchorCtr="0" compatLnSpc="1"/>
              <a:lstStyle/>
              <a:p>
                <a:endParaRPr lang="zh-CN" altLang="en-US"/>
              </a:p>
            </p:txBody>
          </p:sp>
          <p:sp>
            <p:nvSpPr>
              <p:cNvPr id="1183" name="Freeform 628"/>
              <p:cNvSpPr/>
              <p:nvPr/>
            </p:nvSpPr>
            <p:spPr bwMode="auto">
              <a:xfrm>
                <a:off x="4718" y="1506"/>
                <a:ext cx="44" cy="52"/>
              </a:xfrm>
              <a:custGeom>
                <a:avLst/>
                <a:gdLst>
                  <a:gd name="T0" fmla="*/ 44 w 44"/>
                  <a:gd name="T1" fmla="*/ 0 h 52"/>
                  <a:gd name="T2" fmla="*/ 0 w 44"/>
                  <a:gd name="T3" fmla="*/ 24 h 52"/>
                  <a:gd name="T4" fmla="*/ 0 w 44"/>
                  <a:gd name="T5" fmla="*/ 52 h 52"/>
                  <a:gd name="T6" fmla="*/ 44 w 44"/>
                  <a:gd name="T7" fmla="*/ 26 h 52"/>
                  <a:gd name="T8" fmla="*/ 44 w 44"/>
                  <a:gd name="T9" fmla="*/ 0 h 52"/>
                </a:gdLst>
                <a:ahLst/>
                <a:cxnLst>
                  <a:cxn ang="0">
                    <a:pos x="T0" y="T1"/>
                  </a:cxn>
                  <a:cxn ang="0">
                    <a:pos x="T2" y="T3"/>
                  </a:cxn>
                  <a:cxn ang="0">
                    <a:pos x="T4" y="T5"/>
                  </a:cxn>
                  <a:cxn ang="0">
                    <a:pos x="T6" y="T7"/>
                  </a:cxn>
                  <a:cxn ang="0">
                    <a:pos x="T8" y="T9"/>
                  </a:cxn>
                </a:cxnLst>
                <a:rect l="0" t="0" r="r" b="b"/>
                <a:pathLst>
                  <a:path w="44" h="52">
                    <a:moveTo>
                      <a:pt x="44" y="0"/>
                    </a:moveTo>
                    <a:lnTo>
                      <a:pt x="0" y="24"/>
                    </a:lnTo>
                    <a:lnTo>
                      <a:pt x="0" y="52"/>
                    </a:lnTo>
                    <a:lnTo>
                      <a:pt x="44" y="26"/>
                    </a:lnTo>
                    <a:lnTo>
                      <a:pt x="44" y="0"/>
                    </a:lnTo>
                  </a:path>
                </a:pathLst>
              </a:custGeom>
              <a:grpFill/>
              <a:ln>
                <a:noFill/>
              </a:ln>
            </p:spPr>
            <p:txBody>
              <a:bodyPr vert="horz" wrap="square" lIns="91440" tIns="45720" rIns="91440" bIns="45720" numCol="1" anchor="t" anchorCtr="0" compatLnSpc="1"/>
              <a:lstStyle/>
              <a:p>
                <a:endParaRPr lang="zh-CN" altLang="en-US"/>
              </a:p>
            </p:txBody>
          </p:sp>
          <p:sp>
            <p:nvSpPr>
              <p:cNvPr id="1184" name="Freeform 629"/>
              <p:cNvSpPr/>
              <p:nvPr/>
            </p:nvSpPr>
            <p:spPr bwMode="auto">
              <a:xfrm>
                <a:off x="4516" y="1682"/>
                <a:ext cx="64" cy="86"/>
              </a:xfrm>
              <a:custGeom>
                <a:avLst/>
                <a:gdLst>
                  <a:gd name="T0" fmla="*/ 64 w 64"/>
                  <a:gd name="T1" fmla="*/ 0 h 86"/>
                  <a:gd name="T2" fmla="*/ 64 w 64"/>
                  <a:gd name="T3" fmla="*/ 0 h 86"/>
                  <a:gd name="T4" fmla="*/ 0 w 64"/>
                  <a:gd name="T5" fmla="*/ 36 h 86"/>
                  <a:gd name="T6" fmla="*/ 0 w 64"/>
                  <a:gd name="T7" fmla="*/ 86 h 86"/>
                  <a:gd name="T8" fmla="*/ 64 w 64"/>
                  <a:gd name="T9" fmla="*/ 42 h 86"/>
                  <a:gd name="T10" fmla="*/ 64 w 64"/>
                  <a:gd name="T11" fmla="*/ 0 h 86"/>
                </a:gdLst>
                <a:ahLst/>
                <a:cxnLst>
                  <a:cxn ang="0">
                    <a:pos x="T0" y="T1"/>
                  </a:cxn>
                  <a:cxn ang="0">
                    <a:pos x="T2" y="T3"/>
                  </a:cxn>
                  <a:cxn ang="0">
                    <a:pos x="T4" y="T5"/>
                  </a:cxn>
                  <a:cxn ang="0">
                    <a:pos x="T6" y="T7"/>
                  </a:cxn>
                  <a:cxn ang="0">
                    <a:pos x="T8" y="T9"/>
                  </a:cxn>
                  <a:cxn ang="0">
                    <a:pos x="T10" y="T11"/>
                  </a:cxn>
                </a:cxnLst>
                <a:rect l="0" t="0" r="r" b="b"/>
                <a:pathLst>
                  <a:path w="64" h="86">
                    <a:moveTo>
                      <a:pt x="64" y="0"/>
                    </a:moveTo>
                    <a:lnTo>
                      <a:pt x="64" y="0"/>
                    </a:lnTo>
                    <a:lnTo>
                      <a:pt x="0" y="36"/>
                    </a:lnTo>
                    <a:lnTo>
                      <a:pt x="0" y="86"/>
                    </a:lnTo>
                    <a:lnTo>
                      <a:pt x="64" y="42"/>
                    </a:lnTo>
                    <a:lnTo>
                      <a:pt x="64" y="0"/>
                    </a:lnTo>
                    <a:close/>
                  </a:path>
                </a:pathLst>
              </a:custGeom>
              <a:grpFill/>
              <a:ln>
                <a:noFill/>
              </a:ln>
            </p:spPr>
            <p:txBody>
              <a:bodyPr vert="horz" wrap="square" lIns="91440" tIns="45720" rIns="91440" bIns="45720" numCol="1" anchor="t" anchorCtr="0" compatLnSpc="1"/>
              <a:lstStyle/>
              <a:p>
                <a:endParaRPr lang="zh-CN" altLang="en-US"/>
              </a:p>
            </p:txBody>
          </p:sp>
          <p:sp>
            <p:nvSpPr>
              <p:cNvPr id="1185" name="Freeform 630"/>
              <p:cNvSpPr/>
              <p:nvPr/>
            </p:nvSpPr>
            <p:spPr bwMode="auto">
              <a:xfrm>
                <a:off x="4516" y="1682"/>
                <a:ext cx="64" cy="86"/>
              </a:xfrm>
              <a:custGeom>
                <a:avLst/>
                <a:gdLst>
                  <a:gd name="T0" fmla="*/ 64 w 64"/>
                  <a:gd name="T1" fmla="*/ 0 h 86"/>
                  <a:gd name="T2" fmla="*/ 64 w 64"/>
                  <a:gd name="T3" fmla="*/ 0 h 86"/>
                  <a:gd name="T4" fmla="*/ 0 w 64"/>
                  <a:gd name="T5" fmla="*/ 36 h 86"/>
                  <a:gd name="T6" fmla="*/ 0 w 64"/>
                  <a:gd name="T7" fmla="*/ 86 h 86"/>
                  <a:gd name="T8" fmla="*/ 64 w 64"/>
                  <a:gd name="T9" fmla="*/ 42 h 86"/>
                  <a:gd name="T10" fmla="*/ 64 w 64"/>
                  <a:gd name="T11" fmla="*/ 0 h 86"/>
                </a:gdLst>
                <a:ahLst/>
                <a:cxnLst>
                  <a:cxn ang="0">
                    <a:pos x="T0" y="T1"/>
                  </a:cxn>
                  <a:cxn ang="0">
                    <a:pos x="T2" y="T3"/>
                  </a:cxn>
                  <a:cxn ang="0">
                    <a:pos x="T4" y="T5"/>
                  </a:cxn>
                  <a:cxn ang="0">
                    <a:pos x="T6" y="T7"/>
                  </a:cxn>
                  <a:cxn ang="0">
                    <a:pos x="T8" y="T9"/>
                  </a:cxn>
                  <a:cxn ang="0">
                    <a:pos x="T10" y="T11"/>
                  </a:cxn>
                </a:cxnLst>
                <a:rect l="0" t="0" r="r" b="b"/>
                <a:pathLst>
                  <a:path w="64" h="86">
                    <a:moveTo>
                      <a:pt x="64" y="0"/>
                    </a:moveTo>
                    <a:lnTo>
                      <a:pt x="64" y="0"/>
                    </a:lnTo>
                    <a:lnTo>
                      <a:pt x="0" y="36"/>
                    </a:lnTo>
                    <a:lnTo>
                      <a:pt x="0" y="86"/>
                    </a:lnTo>
                    <a:lnTo>
                      <a:pt x="64" y="42"/>
                    </a:lnTo>
                    <a:lnTo>
                      <a:pt x="64" y="0"/>
                    </a:lnTo>
                  </a:path>
                </a:pathLst>
              </a:custGeom>
              <a:grpFill/>
              <a:ln>
                <a:noFill/>
              </a:ln>
            </p:spPr>
            <p:txBody>
              <a:bodyPr vert="horz" wrap="square" lIns="91440" tIns="45720" rIns="91440" bIns="45720" numCol="1" anchor="t" anchorCtr="0" compatLnSpc="1"/>
              <a:lstStyle/>
              <a:p>
                <a:endParaRPr lang="zh-CN" altLang="en-US"/>
              </a:p>
            </p:txBody>
          </p:sp>
          <p:sp>
            <p:nvSpPr>
              <p:cNvPr id="1186" name="Freeform 631"/>
              <p:cNvSpPr/>
              <p:nvPr/>
            </p:nvSpPr>
            <p:spPr bwMode="auto">
              <a:xfrm>
                <a:off x="4604" y="1636"/>
                <a:ext cx="54" cy="72"/>
              </a:xfrm>
              <a:custGeom>
                <a:avLst/>
                <a:gdLst>
                  <a:gd name="T0" fmla="*/ 54 w 54"/>
                  <a:gd name="T1" fmla="*/ 0 h 72"/>
                  <a:gd name="T2" fmla="*/ 0 w 54"/>
                  <a:gd name="T3" fmla="*/ 32 h 72"/>
                  <a:gd name="T4" fmla="*/ 0 w 54"/>
                  <a:gd name="T5" fmla="*/ 72 h 72"/>
                  <a:gd name="T6" fmla="*/ 54 w 54"/>
                  <a:gd name="T7" fmla="*/ 34 h 72"/>
                  <a:gd name="T8" fmla="*/ 54 w 54"/>
                  <a:gd name="T9" fmla="*/ 0 h 72"/>
                </a:gdLst>
                <a:ahLst/>
                <a:cxnLst>
                  <a:cxn ang="0">
                    <a:pos x="T0" y="T1"/>
                  </a:cxn>
                  <a:cxn ang="0">
                    <a:pos x="T2" y="T3"/>
                  </a:cxn>
                  <a:cxn ang="0">
                    <a:pos x="T4" y="T5"/>
                  </a:cxn>
                  <a:cxn ang="0">
                    <a:pos x="T6" y="T7"/>
                  </a:cxn>
                  <a:cxn ang="0">
                    <a:pos x="T8" y="T9"/>
                  </a:cxn>
                </a:cxnLst>
                <a:rect l="0" t="0" r="r" b="b"/>
                <a:pathLst>
                  <a:path w="54" h="72">
                    <a:moveTo>
                      <a:pt x="54" y="0"/>
                    </a:moveTo>
                    <a:lnTo>
                      <a:pt x="0" y="32"/>
                    </a:lnTo>
                    <a:lnTo>
                      <a:pt x="0" y="72"/>
                    </a:lnTo>
                    <a:lnTo>
                      <a:pt x="54" y="34"/>
                    </a:lnTo>
                    <a:lnTo>
                      <a:pt x="54" y="0"/>
                    </a:lnTo>
                    <a:close/>
                  </a:path>
                </a:pathLst>
              </a:custGeom>
              <a:grpFill/>
              <a:ln>
                <a:noFill/>
              </a:ln>
            </p:spPr>
            <p:txBody>
              <a:bodyPr vert="horz" wrap="square" lIns="91440" tIns="45720" rIns="91440" bIns="45720" numCol="1" anchor="t" anchorCtr="0" compatLnSpc="1"/>
              <a:lstStyle/>
              <a:p>
                <a:endParaRPr lang="zh-CN" altLang="en-US"/>
              </a:p>
            </p:txBody>
          </p:sp>
          <p:sp>
            <p:nvSpPr>
              <p:cNvPr id="1187" name="Freeform 632"/>
              <p:cNvSpPr/>
              <p:nvPr/>
            </p:nvSpPr>
            <p:spPr bwMode="auto">
              <a:xfrm>
                <a:off x="4604" y="1636"/>
                <a:ext cx="54" cy="72"/>
              </a:xfrm>
              <a:custGeom>
                <a:avLst/>
                <a:gdLst>
                  <a:gd name="T0" fmla="*/ 54 w 54"/>
                  <a:gd name="T1" fmla="*/ 0 h 72"/>
                  <a:gd name="T2" fmla="*/ 0 w 54"/>
                  <a:gd name="T3" fmla="*/ 32 h 72"/>
                  <a:gd name="T4" fmla="*/ 0 w 54"/>
                  <a:gd name="T5" fmla="*/ 72 h 72"/>
                  <a:gd name="T6" fmla="*/ 54 w 54"/>
                  <a:gd name="T7" fmla="*/ 34 h 72"/>
                  <a:gd name="T8" fmla="*/ 54 w 54"/>
                  <a:gd name="T9" fmla="*/ 0 h 72"/>
                </a:gdLst>
                <a:ahLst/>
                <a:cxnLst>
                  <a:cxn ang="0">
                    <a:pos x="T0" y="T1"/>
                  </a:cxn>
                  <a:cxn ang="0">
                    <a:pos x="T2" y="T3"/>
                  </a:cxn>
                  <a:cxn ang="0">
                    <a:pos x="T4" y="T5"/>
                  </a:cxn>
                  <a:cxn ang="0">
                    <a:pos x="T6" y="T7"/>
                  </a:cxn>
                  <a:cxn ang="0">
                    <a:pos x="T8" y="T9"/>
                  </a:cxn>
                </a:cxnLst>
                <a:rect l="0" t="0" r="r" b="b"/>
                <a:pathLst>
                  <a:path w="54" h="72">
                    <a:moveTo>
                      <a:pt x="54" y="0"/>
                    </a:moveTo>
                    <a:lnTo>
                      <a:pt x="0" y="32"/>
                    </a:lnTo>
                    <a:lnTo>
                      <a:pt x="0" y="72"/>
                    </a:lnTo>
                    <a:lnTo>
                      <a:pt x="54" y="34"/>
                    </a:lnTo>
                    <a:lnTo>
                      <a:pt x="54" y="0"/>
                    </a:lnTo>
                  </a:path>
                </a:pathLst>
              </a:custGeom>
              <a:grpFill/>
              <a:ln>
                <a:noFill/>
              </a:ln>
            </p:spPr>
            <p:txBody>
              <a:bodyPr vert="horz" wrap="square" lIns="91440" tIns="45720" rIns="91440" bIns="45720" numCol="1" anchor="t" anchorCtr="0" compatLnSpc="1"/>
              <a:lstStyle/>
              <a:p>
                <a:endParaRPr lang="zh-CN" altLang="en-US"/>
              </a:p>
            </p:txBody>
          </p:sp>
          <p:sp>
            <p:nvSpPr>
              <p:cNvPr id="1188" name="Freeform 633"/>
              <p:cNvSpPr/>
              <p:nvPr/>
            </p:nvSpPr>
            <p:spPr bwMode="auto">
              <a:xfrm>
                <a:off x="4682" y="1576"/>
                <a:ext cx="80" cy="78"/>
              </a:xfrm>
              <a:custGeom>
                <a:avLst/>
                <a:gdLst>
                  <a:gd name="T0" fmla="*/ 80 w 80"/>
                  <a:gd name="T1" fmla="*/ 0 h 78"/>
                  <a:gd name="T2" fmla="*/ 80 w 80"/>
                  <a:gd name="T3" fmla="*/ 0 h 78"/>
                  <a:gd name="T4" fmla="*/ 0 w 80"/>
                  <a:gd name="T5" fmla="*/ 46 h 78"/>
                  <a:gd name="T6" fmla="*/ 0 w 80"/>
                  <a:gd name="T7" fmla="*/ 78 h 78"/>
                  <a:gd name="T8" fmla="*/ 0 w 80"/>
                  <a:gd name="T9" fmla="*/ 78 h 78"/>
                  <a:gd name="T10" fmla="*/ 80 w 80"/>
                  <a:gd name="T11" fmla="*/ 24 h 78"/>
                  <a:gd name="T12" fmla="*/ 80 w 80"/>
                  <a:gd name="T13" fmla="*/ 0 h 78"/>
                </a:gdLst>
                <a:ahLst/>
                <a:cxnLst>
                  <a:cxn ang="0">
                    <a:pos x="T0" y="T1"/>
                  </a:cxn>
                  <a:cxn ang="0">
                    <a:pos x="T2" y="T3"/>
                  </a:cxn>
                  <a:cxn ang="0">
                    <a:pos x="T4" y="T5"/>
                  </a:cxn>
                  <a:cxn ang="0">
                    <a:pos x="T6" y="T7"/>
                  </a:cxn>
                  <a:cxn ang="0">
                    <a:pos x="T8" y="T9"/>
                  </a:cxn>
                  <a:cxn ang="0">
                    <a:pos x="T10" y="T11"/>
                  </a:cxn>
                  <a:cxn ang="0">
                    <a:pos x="T12" y="T13"/>
                  </a:cxn>
                </a:cxnLst>
                <a:rect l="0" t="0" r="r" b="b"/>
                <a:pathLst>
                  <a:path w="80" h="78">
                    <a:moveTo>
                      <a:pt x="80" y="0"/>
                    </a:moveTo>
                    <a:lnTo>
                      <a:pt x="80" y="0"/>
                    </a:lnTo>
                    <a:lnTo>
                      <a:pt x="0" y="46"/>
                    </a:lnTo>
                    <a:lnTo>
                      <a:pt x="0" y="78"/>
                    </a:lnTo>
                    <a:lnTo>
                      <a:pt x="0" y="78"/>
                    </a:lnTo>
                    <a:lnTo>
                      <a:pt x="80" y="24"/>
                    </a:lnTo>
                    <a:lnTo>
                      <a:pt x="80" y="0"/>
                    </a:lnTo>
                    <a:close/>
                  </a:path>
                </a:pathLst>
              </a:custGeom>
              <a:grpFill/>
              <a:ln>
                <a:noFill/>
              </a:ln>
            </p:spPr>
            <p:txBody>
              <a:bodyPr vert="horz" wrap="square" lIns="91440" tIns="45720" rIns="91440" bIns="45720" numCol="1" anchor="t" anchorCtr="0" compatLnSpc="1"/>
              <a:lstStyle/>
              <a:p>
                <a:endParaRPr lang="zh-CN" altLang="en-US"/>
              </a:p>
            </p:txBody>
          </p:sp>
          <p:sp>
            <p:nvSpPr>
              <p:cNvPr id="1189" name="Freeform 634"/>
              <p:cNvSpPr/>
              <p:nvPr/>
            </p:nvSpPr>
            <p:spPr bwMode="auto">
              <a:xfrm>
                <a:off x="4682" y="1576"/>
                <a:ext cx="80" cy="78"/>
              </a:xfrm>
              <a:custGeom>
                <a:avLst/>
                <a:gdLst>
                  <a:gd name="T0" fmla="*/ 80 w 80"/>
                  <a:gd name="T1" fmla="*/ 0 h 78"/>
                  <a:gd name="T2" fmla="*/ 80 w 80"/>
                  <a:gd name="T3" fmla="*/ 0 h 78"/>
                  <a:gd name="T4" fmla="*/ 0 w 80"/>
                  <a:gd name="T5" fmla="*/ 46 h 78"/>
                  <a:gd name="T6" fmla="*/ 0 w 80"/>
                  <a:gd name="T7" fmla="*/ 78 h 78"/>
                  <a:gd name="T8" fmla="*/ 0 w 80"/>
                  <a:gd name="T9" fmla="*/ 78 h 78"/>
                  <a:gd name="T10" fmla="*/ 80 w 80"/>
                  <a:gd name="T11" fmla="*/ 24 h 78"/>
                  <a:gd name="T12" fmla="*/ 80 w 80"/>
                  <a:gd name="T13" fmla="*/ 0 h 78"/>
                </a:gdLst>
                <a:ahLst/>
                <a:cxnLst>
                  <a:cxn ang="0">
                    <a:pos x="T0" y="T1"/>
                  </a:cxn>
                  <a:cxn ang="0">
                    <a:pos x="T2" y="T3"/>
                  </a:cxn>
                  <a:cxn ang="0">
                    <a:pos x="T4" y="T5"/>
                  </a:cxn>
                  <a:cxn ang="0">
                    <a:pos x="T6" y="T7"/>
                  </a:cxn>
                  <a:cxn ang="0">
                    <a:pos x="T8" y="T9"/>
                  </a:cxn>
                  <a:cxn ang="0">
                    <a:pos x="T10" y="T11"/>
                  </a:cxn>
                  <a:cxn ang="0">
                    <a:pos x="T12" y="T13"/>
                  </a:cxn>
                </a:cxnLst>
                <a:rect l="0" t="0" r="r" b="b"/>
                <a:pathLst>
                  <a:path w="80" h="78">
                    <a:moveTo>
                      <a:pt x="80" y="0"/>
                    </a:moveTo>
                    <a:lnTo>
                      <a:pt x="80" y="0"/>
                    </a:lnTo>
                    <a:lnTo>
                      <a:pt x="0" y="46"/>
                    </a:lnTo>
                    <a:lnTo>
                      <a:pt x="0" y="78"/>
                    </a:lnTo>
                    <a:lnTo>
                      <a:pt x="0" y="78"/>
                    </a:lnTo>
                    <a:lnTo>
                      <a:pt x="80" y="24"/>
                    </a:lnTo>
                    <a:lnTo>
                      <a:pt x="80" y="0"/>
                    </a:lnTo>
                  </a:path>
                </a:pathLst>
              </a:custGeom>
              <a:grpFill/>
              <a:ln>
                <a:noFill/>
              </a:ln>
            </p:spPr>
            <p:txBody>
              <a:bodyPr vert="horz" wrap="square" lIns="91440" tIns="45720" rIns="91440" bIns="45720" numCol="1" anchor="t" anchorCtr="0" compatLnSpc="1"/>
              <a:lstStyle/>
              <a:p>
                <a:endParaRPr lang="zh-CN" altLang="en-US"/>
              </a:p>
            </p:txBody>
          </p:sp>
          <p:sp>
            <p:nvSpPr>
              <p:cNvPr id="1190" name="Freeform 635"/>
              <p:cNvSpPr/>
              <p:nvPr/>
            </p:nvSpPr>
            <p:spPr bwMode="auto">
              <a:xfrm>
                <a:off x="4516" y="1776"/>
                <a:ext cx="36" cy="74"/>
              </a:xfrm>
              <a:custGeom>
                <a:avLst/>
                <a:gdLst>
                  <a:gd name="T0" fmla="*/ 36 w 36"/>
                  <a:gd name="T1" fmla="*/ 0 h 74"/>
                  <a:gd name="T2" fmla="*/ 36 w 36"/>
                  <a:gd name="T3" fmla="*/ 0 h 74"/>
                  <a:gd name="T4" fmla="*/ 0 w 36"/>
                  <a:gd name="T5" fmla="*/ 24 h 74"/>
                  <a:gd name="T6" fmla="*/ 0 w 36"/>
                  <a:gd name="T7" fmla="*/ 74 h 74"/>
                  <a:gd name="T8" fmla="*/ 36 w 36"/>
                  <a:gd name="T9" fmla="*/ 46 h 74"/>
                  <a:gd name="T10" fmla="*/ 36 w 36"/>
                  <a:gd name="T11" fmla="*/ 0 h 74"/>
                </a:gdLst>
                <a:ahLst/>
                <a:cxnLst>
                  <a:cxn ang="0">
                    <a:pos x="T0" y="T1"/>
                  </a:cxn>
                  <a:cxn ang="0">
                    <a:pos x="T2" y="T3"/>
                  </a:cxn>
                  <a:cxn ang="0">
                    <a:pos x="T4" y="T5"/>
                  </a:cxn>
                  <a:cxn ang="0">
                    <a:pos x="T6" y="T7"/>
                  </a:cxn>
                  <a:cxn ang="0">
                    <a:pos x="T8" y="T9"/>
                  </a:cxn>
                  <a:cxn ang="0">
                    <a:pos x="T10" y="T11"/>
                  </a:cxn>
                </a:cxnLst>
                <a:rect l="0" t="0" r="r" b="b"/>
                <a:pathLst>
                  <a:path w="36" h="74">
                    <a:moveTo>
                      <a:pt x="36" y="0"/>
                    </a:moveTo>
                    <a:lnTo>
                      <a:pt x="36" y="0"/>
                    </a:lnTo>
                    <a:lnTo>
                      <a:pt x="0" y="24"/>
                    </a:lnTo>
                    <a:lnTo>
                      <a:pt x="0" y="74"/>
                    </a:lnTo>
                    <a:lnTo>
                      <a:pt x="36" y="46"/>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191" name="Freeform 636"/>
              <p:cNvSpPr/>
              <p:nvPr/>
            </p:nvSpPr>
            <p:spPr bwMode="auto">
              <a:xfrm>
                <a:off x="4516" y="1776"/>
                <a:ext cx="36" cy="74"/>
              </a:xfrm>
              <a:custGeom>
                <a:avLst/>
                <a:gdLst>
                  <a:gd name="T0" fmla="*/ 36 w 36"/>
                  <a:gd name="T1" fmla="*/ 0 h 74"/>
                  <a:gd name="T2" fmla="*/ 36 w 36"/>
                  <a:gd name="T3" fmla="*/ 0 h 74"/>
                  <a:gd name="T4" fmla="*/ 0 w 36"/>
                  <a:gd name="T5" fmla="*/ 24 h 74"/>
                  <a:gd name="T6" fmla="*/ 0 w 36"/>
                  <a:gd name="T7" fmla="*/ 74 h 74"/>
                  <a:gd name="T8" fmla="*/ 36 w 36"/>
                  <a:gd name="T9" fmla="*/ 46 h 74"/>
                  <a:gd name="T10" fmla="*/ 36 w 36"/>
                  <a:gd name="T11" fmla="*/ 0 h 74"/>
                </a:gdLst>
                <a:ahLst/>
                <a:cxnLst>
                  <a:cxn ang="0">
                    <a:pos x="T0" y="T1"/>
                  </a:cxn>
                  <a:cxn ang="0">
                    <a:pos x="T2" y="T3"/>
                  </a:cxn>
                  <a:cxn ang="0">
                    <a:pos x="T4" y="T5"/>
                  </a:cxn>
                  <a:cxn ang="0">
                    <a:pos x="T6" y="T7"/>
                  </a:cxn>
                  <a:cxn ang="0">
                    <a:pos x="T8" y="T9"/>
                  </a:cxn>
                  <a:cxn ang="0">
                    <a:pos x="T10" y="T11"/>
                  </a:cxn>
                </a:cxnLst>
                <a:rect l="0" t="0" r="r" b="b"/>
                <a:pathLst>
                  <a:path w="36" h="74">
                    <a:moveTo>
                      <a:pt x="36" y="0"/>
                    </a:moveTo>
                    <a:lnTo>
                      <a:pt x="36" y="0"/>
                    </a:lnTo>
                    <a:lnTo>
                      <a:pt x="0" y="24"/>
                    </a:lnTo>
                    <a:lnTo>
                      <a:pt x="0" y="74"/>
                    </a:lnTo>
                    <a:lnTo>
                      <a:pt x="36" y="46"/>
                    </a:lnTo>
                    <a:lnTo>
                      <a:pt x="36" y="0"/>
                    </a:lnTo>
                  </a:path>
                </a:pathLst>
              </a:custGeom>
              <a:grpFill/>
              <a:ln>
                <a:noFill/>
              </a:ln>
            </p:spPr>
            <p:txBody>
              <a:bodyPr vert="horz" wrap="square" lIns="91440" tIns="45720" rIns="91440" bIns="45720" numCol="1" anchor="t" anchorCtr="0" compatLnSpc="1"/>
              <a:lstStyle/>
              <a:p>
                <a:endParaRPr lang="zh-CN" altLang="en-US"/>
              </a:p>
            </p:txBody>
          </p:sp>
          <p:sp>
            <p:nvSpPr>
              <p:cNvPr id="1192" name="Freeform 637"/>
              <p:cNvSpPr/>
              <p:nvPr/>
            </p:nvSpPr>
            <p:spPr bwMode="auto">
              <a:xfrm>
                <a:off x="4630" y="1674"/>
                <a:ext cx="76" cy="90"/>
              </a:xfrm>
              <a:custGeom>
                <a:avLst/>
                <a:gdLst>
                  <a:gd name="T0" fmla="*/ 76 w 76"/>
                  <a:gd name="T1" fmla="*/ 0 h 90"/>
                  <a:gd name="T2" fmla="*/ 0 w 76"/>
                  <a:gd name="T3" fmla="*/ 50 h 90"/>
                  <a:gd name="T4" fmla="*/ 0 w 76"/>
                  <a:gd name="T5" fmla="*/ 90 h 90"/>
                  <a:gd name="T6" fmla="*/ 0 w 76"/>
                  <a:gd name="T7" fmla="*/ 90 h 90"/>
                  <a:gd name="T8" fmla="*/ 76 w 76"/>
                  <a:gd name="T9" fmla="*/ 30 h 90"/>
                  <a:gd name="T10" fmla="*/ 76 w 76"/>
                  <a:gd name="T11" fmla="*/ 0 h 90"/>
                </a:gdLst>
                <a:ahLst/>
                <a:cxnLst>
                  <a:cxn ang="0">
                    <a:pos x="T0" y="T1"/>
                  </a:cxn>
                  <a:cxn ang="0">
                    <a:pos x="T2" y="T3"/>
                  </a:cxn>
                  <a:cxn ang="0">
                    <a:pos x="T4" y="T5"/>
                  </a:cxn>
                  <a:cxn ang="0">
                    <a:pos x="T6" y="T7"/>
                  </a:cxn>
                  <a:cxn ang="0">
                    <a:pos x="T8" y="T9"/>
                  </a:cxn>
                  <a:cxn ang="0">
                    <a:pos x="T10" y="T11"/>
                  </a:cxn>
                </a:cxnLst>
                <a:rect l="0" t="0" r="r" b="b"/>
                <a:pathLst>
                  <a:path w="76" h="90">
                    <a:moveTo>
                      <a:pt x="76" y="0"/>
                    </a:moveTo>
                    <a:lnTo>
                      <a:pt x="0" y="50"/>
                    </a:lnTo>
                    <a:lnTo>
                      <a:pt x="0" y="90"/>
                    </a:lnTo>
                    <a:lnTo>
                      <a:pt x="0" y="90"/>
                    </a:lnTo>
                    <a:lnTo>
                      <a:pt x="76" y="30"/>
                    </a:lnTo>
                    <a:lnTo>
                      <a:pt x="76" y="0"/>
                    </a:lnTo>
                    <a:close/>
                  </a:path>
                </a:pathLst>
              </a:custGeom>
              <a:grpFill/>
              <a:ln>
                <a:noFill/>
              </a:ln>
            </p:spPr>
            <p:txBody>
              <a:bodyPr vert="horz" wrap="square" lIns="91440" tIns="45720" rIns="91440" bIns="45720" numCol="1" anchor="t" anchorCtr="0" compatLnSpc="1"/>
              <a:lstStyle/>
              <a:p>
                <a:endParaRPr lang="zh-CN" altLang="en-US"/>
              </a:p>
            </p:txBody>
          </p:sp>
          <p:sp>
            <p:nvSpPr>
              <p:cNvPr id="1193" name="Freeform 638"/>
              <p:cNvSpPr/>
              <p:nvPr/>
            </p:nvSpPr>
            <p:spPr bwMode="auto">
              <a:xfrm>
                <a:off x="4630" y="1674"/>
                <a:ext cx="76" cy="90"/>
              </a:xfrm>
              <a:custGeom>
                <a:avLst/>
                <a:gdLst>
                  <a:gd name="T0" fmla="*/ 76 w 76"/>
                  <a:gd name="T1" fmla="*/ 0 h 90"/>
                  <a:gd name="T2" fmla="*/ 0 w 76"/>
                  <a:gd name="T3" fmla="*/ 50 h 90"/>
                  <a:gd name="T4" fmla="*/ 0 w 76"/>
                  <a:gd name="T5" fmla="*/ 90 h 90"/>
                  <a:gd name="T6" fmla="*/ 0 w 76"/>
                  <a:gd name="T7" fmla="*/ 90 h 90"/>
                  <a:gd name="T8" fmla="*/ 76 w 76"/>
                  <a:gd name="T9" fmla="*/ 30 h 90"/>
                  <a:gd name="T10" fmla="*/ 76 w 76"/>
                  <a:gd name="T11" fmla="*/ 0 h 90"/>
                </a:gdLst>
                <a:ahLst/>
                <a:cxnLst>
                  <a:cxn ang="0">
                    <a:pos x="T0" y="T1"/>
                  </a:cxn>
                  <a:cxn ang="0">
                    <a:pos x="T2" y="T3"/>
                  </a:cxn>
                  <a:cxn ang="0">
                    <a:pos x="T4" y="T5"/>
                  </a:cxn>
                  <a:cxn ang="0">
                    <a:pos x="T6" y="T7"/>
                  </a:cxn>
                  <a:cxn ang="0">
                    <a:pos x="T8" y="T9"/>
                  </a:cxn>
                  <a:cxn ang="0">
                    <a:pos x="T10" y="T11"/>
                  </a:cxn>
                </a:cxnLst>
                <a:rect l="0" t="0" r="r" b="b"/>
                <a:pathLst>
                  <a:path w="76" h="90">
                    <a:moveTo>
                      <a:pt x="76" y="0"/>
                    </a:moveTo>
                    <a:lnTo>
                      <a:pt x="0" y="50"/>
                    </a:lnTo>
                    <a:lnTo>
                      <a:pt x="0" y="90"/>
                    </a:lnTo>
                    <a:lnTo>
                      <a:pt x="0" y="90"/>
                    </a:lnTo>
                    <a:lnTo>
                      <a:pt x="76" y="30"/>
                    </a:lnTo>
                    <a:lnTo>
                      <a:pt x="76" y="0"/>
                    </a:lnTo>
                  </a:path>
                </a:pathLst>
              </a:custGeom>
              <a:grpFill/>
              <a:ln>
                <a:noFill/>
              </a:ln>
            </p:spPr>
            <p:txBody>
              <a:bodyPr vert="horz" wrap="square" lIns="91440" tIns="45720" rIns="91440" bIns="45720" numCol="1" anchor="t" anchorCtr="0" compatLnSpc="1"/>
              <a:lstStyle/>
              <a:p>
                <a:endParaRPr lang="zh-CN" altLang="en-US"/>
              </a:p>
            </p:txBody>
          </p:sp>
          <p:sp>
            <p:nvSpPr>
              <p:cNvPr id="1194" name="Freeform 639"/>
              <p:cNvSpPr/>
              <p:nvPr/>
            </p:nvSpPr>
            <p:spPr bwMode="auto">
              <a:xfrm>
                <a:off x="4730" y="1638"/>
                <a:ext cx="32" cy="48"/>
              </a:xfrm>
              <a:custGeom>
                <a:avLst/>
                <a:gdLst>
                  <a:gd name="T0" fmla="*/ 32 w 32"/>
                  <a:gd name="T1" fmla="*/ 0 h 48"/>
                  <a:gd name="T2" fmla="*/ 32 w 32"/>
                  <a:gd name="T3" fmla="*/ 0 h 48"/>
                  <a:gd name="T4" fmla="*/ 0 w 32"/>
                  <a:gd name="T5" fmla="*/ 20 h 48"/>
                  <a:gd name="T6" fmla="*/ 0 w 32"/>
                  <a:gd name="T7" fmla="*/ 48 h 48"/>
                  <a:gd name="T8" fmla="*/ 32 w 32"/>
                  <a:gd name="T9" fmla="*/ 24 h 48"/>
                  <a:gd name="T10" fmla="*/ 32 w 32"/>
                  <a:gd name="T11" fmla="*/ 0 h 48"/>
                </a:gdLst>
                <a:ahLst/>
                <a:cxnLst>
                  <a:cxn ang="0">
                    <a:pos x="T0" y="T1"/>
                  </a:cxn>
                  <a:cxn ang="0">
                    <a:pos x="T2" y="T3"/>
                  </a:cxn>
                  <a:cxn ang="0">
                    <a:pos x="T4" y="T5"/>
                  </a:cxn>
                  <a:cxn ang="0">
                    <a:pos x="T6" y="T7"/>
                  </a:cxn>
                  <a:cxn ang="0">
                    <a:pos x="T8" y="T9"/>
                  </a:cxn>
                  <a:cxn ang="0">
                    <a:pos x="T10" y="T11"/>
                  </a:cxn>
                </a:cxnLst>
                <a:rect l="0" t="0" r="r" b="b"/>
                <a:pathLst>
                  <a:path w="32" h="48">
                    <a:moveTo>
                      <a:pt x="32" y="0"/>
                    </a:moveTo>
                    <a:lnTo>
                      <a:pt x="32" y="0"/>
                    </a:lnTo>
                    <a:lnTo>
                      <a:pt x="0" y="20"/>
                    </a:lnTo>
                    <a:lnTo>
                      <a:pt x="0" y="48"/>
                    </a:lnTo>
                    <a:lnTo>
                      <a:pt x="32" y="24"/>
                    </a:lnTo>
                    <a:lnTo>
                      <a:pt x="32" y="0"/>
                    </a:lnTo>
                    <a:close/>
                  </a:path>
                </a:pathLst>
              </a:custGeom>
              <a:grpFill/>
              <a:ln>
                <a:noFill/>
              </a:ln>
            </p:spPr>
            <p:txBody>
              <a:bodyPr vert="horz" wrap="square" lIns="91440" tIns="45720" rIns="91440" bIns="45720" numCol="1" anchor="t" anchorCtr="0" compatLnSpc="1"/>
              <a:lstStyle/>
              <a:p>
                <a:endParaRPr lang="zh-CN" altLang="en-US"/>
              </a:p>
            </p:txBody>
          </p:sp>
          <p:sp>
            <p:nvSpPr>
              <p:cNvPr id="1195" name="Freeform 640"/>
              <p:cNvSpPr/>
              <p:nvPr/>
            </p:nvSpPr>
            <p:spPr bwMode="auto">
              <a:xfrm>
                <a:off x="4730" y="1638"/>
                <a:ext cx="32" cy="48"/>
              </a:xfrm>
              <a:custGeom>
                <a:avLst/>
                <a:gdLst>
                  <a:gd name="T0" fmla="*/ 32 w 32"/>
                  <a:gd name="T1" fmla="*/ 0 h 48"/>
                  <a:gd name="T2" fmla="*/ 32 w 32"/>
                  <a:gd name="T3" fmla="*/ 0 h 48"/>
                  <a:gd name="T4" fmla="*/ 0 w 32"/>
                  <a:gd name="T5" fmla="*/ 20 h 48"/>
                  <a:gd name="T6" fmla="*/ 0 w 32"/>
                  <a:gd name="T7" fmla="*/ 48 h 48"/>
                  <a:gd name="T8" fmla="*/ 32 w 32"/>
                  <a:gd name="T9" fmla="*/ 24 h 48"/>
                  <a:gd name="T10" fmla="*/ 32 w 32"/>
                  <a:gd name="T11" fmla="*/ 0 h 48"/>
                </a:gdLst>
                <a:ahLst/>
                <a:cxnLst>
                  <a:cxn ang="0">
                    <a:pos x="T0" y="T1"/>
                  </a:cxn>
                  <a:cxn ang="0">
                    <a:pos x="T2" y="T3"/>
                  </a:cxn>
                  <a:cxn ang="0">
                    <a:pos x="T4" y="T5"/>
                  </a:cxn>
                  <a:cxn ang="0">
                    <a:pos x="T6" y="T7"/>
                  </a:cxn>
                  <a:cxn ang="0">
                    <a:pos x="T8" y="T9"/>
                  </a:cxn>
                  <a:cxn ang="0">
                    <a:pos x="T10" y="T11"/>
                  </a:cxn>
                </a:cxnLst>
                <a:rect l="0" t="0" r="r" b="b"/>
                <a:pathLst>
                  <a:path w="32" h="48">
                    <a:moveTo>
                      <a:pt x="32" y="0"/>
                    </a:moveTo>
                    <a:lnTo>
                      <a:pt x="32" y="0"/>
                    </a:lnTo>
                    <a:lnTo>
                      <a:pt x="0" y="20"/>
                    </a:lnTo>
                    <a:lnTo>
                      <a:pt x="0" y="48"/>
                    </a:lnTo>
                    <a:lnTo>
                      <a:pt x="32" y="24"/>
                    </a:lnTo>
                    <a:lnTo>
                      <a:pt x="32" y="0"/>
                    </a:lnTo>
                  </a:path>
                </a:pathLst>
              </a:custGeom>
              <a:grpFill/>
              <a:ln>
                <a:noFill/>
              </a:ln>
            </p:spPr>
            <p:txBody>
              <a:bodyPr vert="horz" wrap="square" lIns="91440" tIns="45720" rIns="91440" bIns="45720" numCol="1" anchor="t" anchorCtr="0" compatLnSpc="1"/>
              <a:lstStyle/>
              <a:p>
                <a:endParaRPr lang="zh-CN" altLang="en-US"/>
              </a:p>
            </p:txBody>
          </p:sp>
          <p:sp>
            <p:nvSpPr>
              <p:cNvPr id="1196" name="Freeform 641"/>
              <p:cNvSpPr/>
              <p:nvPr/>
            </p:nvSpPr>
            <p:spPr bwMode="auto">
              <a:xfrm>
                <a:off x="4516" y="1814"/>
                <a:ext cx="92" cy="114"/>
              </a:xfrm>
              <a:custGeom>
                <a:avLst/>
                <a:gdLst>
                  <a:gd name="T0" fmla="*/ 92 w 92"/>
                  <a:gd name="T1" fmla="*/ 0 h 114"/>
                  <a:gd name="T2" fmla="*/ 92 w 92"/>
                  <a:gd name="T3" fmla="*/ 0 h 114"/>
                  <a:gd name="T4" fmla="*/ 0 w 92"/>
                  <a:gd name="T5" fmla="*/ 64 h 114"/>
                  <a:gd name="T6" fmla="*/ 0 w 92"/>
                  <a:gd name="T7" fmla="*/ 114 h 114"/>
                  <a:gd name="T8" fmla="*/ 92 w 92"/>
                  <a:gd name="T9" fmla="*/ 40 h 114"/>
                  <a:gd name="T10" fmla="*/ 92 w 92"/>
                  <a:gd name="T11" fmla="*/ 0 h 114"/>
                </a:gdLst>
                <a:ahLst/>
                <a:cxnLst>
                  <a:cxn ang="0">
                    <a:pos x="T0" y="T1"/>
                  </a:cxn>
                  <a:cxn ang="0">
                    <a:pos x="T2" y="T3"/>
                  </a:cxn>
                  <a:cxn ang="0">
                    <a:pos x="T4" y="T5"/>
                  </a:cxn>
                  <a:cxn ang="0">
                    <a:pos x="T6" y="T7"/>
                  </a:cxn>
                  <a:cxn ang="0">
                    <a:pos x="T8" y="T9"/>
                  </a:cxn>
                  <a:cxn ang="0">
                    <a:pos x="T10" y="T11"/>
                  </a:cxn>
                </a:cxnLst>
                <a:rect l="0" t="0" r="r" b="b"/>
                <a:pathLst>
                  <a:path w="92" h="114">
                    <a:moveTo>
                      <a:pt x="92" y="0"/>
                    </a:moveTo>
                    <a:lnTo>
                      <a:pt x="92" y="0"/>
                    </a:lnTo>
                    <a:lnTo>
                      <a:pt x="0" y="64"/>
                    </a:lnTo>
                    <a:lnTo>
                      <a:pt x="0" y="114"/>
                    </a:lnTo>
                    <a:lnTo>
                      <a:pt x="92" y="40"/>
                    </a:lnTo>
                    <a:lnTo>
                      <a:pt x="92" y="0"/>
                    </a:lnTo>
                    <a:close/>
                  </a:path>
                </a:pathLst>
              </a:custGeom>
              <a:grpFill/>
              <a:ln>
                <a:noFill/>
              </a:ln>
            </p:spPr>
            <p:txBody>
              <a:bodyPr vert="horz" wrap="square" lIns="91440" tIns="45720" rIns="91440" bIns="45720" numCol="1" anchor="t" anchorCtr="0" compatLnSpc="1"/>
              <a:lstStyle/>
              <a:p>
                <a:endParaRPr lang="zh-CN" altLang="en-US"/>
              </a:p>
            </p:txBody>
          </p:sp>
          <p:sp>
            <p:nvSpPr>
              <p:cNvPr id="1197" name="Freeform 642"/>
              <p:cNvSpPr/>
              <p:nvPr/>
            </p:nvSpPr>
            <p:spPr bwMode="auto">
              <a:xfrm>
                <a:off x="4516" y="1814"/>
                <a:ext cx="92" cy="114"/>
              </a:xfrm>
              <a:custGeom>
                <a:avLst/>
                <a:gdLst>
                  <a:gd name="T0" fmla="*/ 92 w 92"/>
                  <a:gd name="T1" fmla="*/ 0 h 114"/>
                  <a:gd name="T2" fmla="*/ 92 w 92"/>
                  <a:gd name="T3" fmla="*/ 0 h 114"/>
                  <a:gd name="T4" fmla="*/ 0 w 92"/>
                  <a:gd name="T5" fmla="*/ 64 h 114"/>
                  <a:gd name="T6" fmla="*/ 0 w 92"/>
                  <a:gd name="T7" fmla="*/ 114 h 114"/>
                  <a:gd name="T8" fmla="*/ 92 w 92"/>
                  <a:gd name="T9" fmla="*/ 40 h 114"/>
                  <a:gd name="T10" fmla="*/ 92 w 92"/>
                  <a:gd name="T11" fmla="*/ 0 h 114"/>
                </a:gdLst>
                <a:ahLst/>
                <a:cxnLst>
                  <a:cxn ang="0">
                    <a:pos x="T0" y="T1"/>
                  </a:cxn>
                  <a:cxn ang="0">
                    <a:pos x="T2" y="T3"/>
                  </a:cxn>
                  <a:cxn ang="0">
                    <a:pos x="T4" y="T5"/>
                  </a:cxn>
                  <a:cxn ang="0">
                    <a:pos x="T6" y="T7"/>
                  </a:cxn>
                  <a:cxn ang="0">
                    <a:pos x="T8" y="T9"/>
                  </a:cxn>
                  <a:cxn ang="0">
                    <a:pos x="T10" y="T11"/>
                  </a:cxn>
                </a:cxnLst>
                <a:rect l="0" t="0" r="r" b="b"/>
                <a:pathLst>
                  <a:path w="92" h="114">
                    <a:moveTo>
                      <a:pt x="92" y="0"/>
                    </a:moveTo>
                    <a:lnTo>
                      <a:pt x="92" y="0"/>
                    </a:lnTo>
                    <a:lnTo>
                      <a:pt x="0" y="64"/>
                    </a:lnTo>
                    <a:lnTo>
                      <a:pt x="0" y="114"/>
                    </a:lnTo>
                    <a:lnTo>
                      <a:pt x="92" y="40"/>
                    </a:lnTo>
                    <a:lnTo>
                      <a:pt x="92" y="0"/>
                    </a:lnTo>
                  </a:path>
                </a:pathLst>
              </a:custGeom>
              <a:grpFill/>
              <a:ln>
                <a:noFill/>
              </a:ln>
            </p:spPr>
            <p:txBody>
              <a:bodyPr vert="horz" wrap="square" lIns="91440" tIns="45720" rIns="91440" bIns="45720" numCol="1" anchor="t" anchorCtr="0" compatLnSpc="1"/>
              <a:lstStyle/>
              <a:p>
                <a:endParaRPr lang="zh-CN" altLang="en-US"/>
              </a:p>
            </p:txBody>
          </p:sp>
          <p:sp>
            <p:nvSpPr>
              <p:cNvPr id="1198" name="Freeform 643"/>
              <p:cNvSpPr/>
              <p:nvPr/>
            </p:nvSpPr>
            <p:spPr bwMode="auto">
              <a:xfrm>
                <a:off x="4632" y="1776"/>
                <a:ext cx="30" cy="58"/>
              </a:xfrm>
              <a:custGeom>
                <a:avLst/>
                <a:gdLst>
                  <a:gd name="T0" fmla="*/ 30 w 30"/>
                  <a:gd name="T1" fmla="*/ 0 h 58"/>
                  <a:gd name="T2" fmla="*/ 30 w 30"/>
                  <a:gd name="T3" fmla="*/ 0 h 58"/>
                  <a:gd name="T4" fmla="*/ 0 w 30"/>
                  <a:gd name="T5" fmla="*/ 20 h 58"/>
                  <a:gd name="T6" fmla="*/ 0 w 30"/>
                  <a:gd name="T7" fmla="*/ 58 h 58"/>
                  <a:gd name="T8" fmla="*/ 0 w 30"/>
                  <a:gd name="T9" fmla="*/ 58 h 58"/>
                  <a:gd name="T10" fmla="*/ 30 w 30"/>
                  <a:gd name="T11" fmla="*/ 34 h 58"/>
                  <a:gd name="T12" fmla="*/ 30 w 30"/>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30" h="58">
                    <a:moveTo>
                      <a:pt x="30" y="0"/>
                    </a:moveTo>
                    <a:lnTo>
                      <a:pt x="30" y="0"/>
                    </a:lnTo>
                    <a:lnTo>
                      <a:pt x="0" y="20"/>
                    </a:lnTo>
                    <a:lnTo>
                      <a:pt x="0" y="58"/>
                    </a:lnTo>
                    <a:lnTo>
                      <a:pt x="0" y="58"/>
                    </a:lnTo>
                    <a:lnTo>
                      <a:pt x="30" y="34"/>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1199" name="Freeform 644"/>
              <p:cNvSpPr/>
              <p:nvPr/>
            </p:nvSpPr>
            <p:spPr bwMode="auto">
              <a:xfrm>
                <a:off x="4632" y="1776"/>
                <a:ext cx="30" cy="58"/>
              </a:xfrm>
              <a:custGeom>
                <a:avLst/>
                <a:gdLst>
                  <a:gd name="T0" fmla="*/ 30 w 30"/>
                  <a:gd name="T1" fmla="*/ 0 h 58"/>
                  <a:gd name="T2" fmla="*/ 30 w 30"/>
                  <a:gd name="T3" fmla="*/ 0 h 58"/>
                  <a:gd name="T4" fmla="*/ 0 w 30"/>
                  <a:gd name="T5" fmla="*/ 20 h 58"/>
                  <a:gd name="T6" fmla="*/ 0 w 30"/>
                  <a:gd name="T7" fmla="*/ 58 h 58"/>
                  <a:gd name="T8" fmla="*/ 0 w 30"/>
                  <a:gd name="T9" fmla="*/ 58 h 58"/>
                  <a:gd name="T10" fmla="*/ 30 w 30"/>
                  <a:gd name="T11" fmla="*/ 34 h 58"/>
                  <a:gd name="T12" fmla="*/ 30 w 30"/>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30" h="58">
                    <a:moveTo>
                      <a:pt x="30" y="0"/>
                    </a:moveTo>
                    <a:lnTo>
                      <a:pt x="30" y="0"/>
                    </a:lnTo>
                    <a:lnTo>
                      <a:pt x="0" y="20"/>
                    </a:lnTo>
                    <a:lnTo>
                      <a:pt x="0" y="58"/>
                    </a:lnTo>
                    <a:lnTo>
                      <a:pt x="0" y="58"/>
                    </a:lnTo>
                    <a:lnTo>
                      <a:pt x="30" y="34"/>
                    </a:lnTo>
                    <a:lnTo>
                      <a:pt x="30" y="0"/>
                    </a:lnTo>
                  </a:path>
                </a:pathLst>
              </a:custGeom>
              <a:grpFill/>
              <a:ln>
                <a:noFill/>
              </a:ln>
            </p:spPr>
            <p:txBody>
              <a:bodyPr vert="horz" wrap="square" lIns="91440" tIns="45720" rIns="91440" bIns="45720" numCol="1" anchor="t" anchorCtr="0" compatLnSpc="1"/>
              <a:lstStyle/>
              <a:p>
                <a:endParaRPr lang="zh-CN" altLang="en-US"/>
              </a:p>
            </p:txBody>
          </p:sp>
          <p:sp>
            <p:nvSpPr>
              <p:cNvPr id="1200" name="Freeform 645"/>
              <p:cNvSpPr/>
              <p:nvPr/>
            </p:nvSpPr>
            <p:spPr bwMode="auto">
              <a:xfrm>
                <a:off x="4686" y="1704"/>
                <a:ext cx="76" cy="86"/>
              </a:xfrm>
              <a:custGeom>
                <a:avLst/>
                <a:gdLst>
                  <a:gd name="T0" fmla="*/ 76 w 76"/>
                  <a:gd name="T1" fmla="*/ 0 h 86"/>
                  <a:gd name="T2" fmla="*/ 76 w 76"/>
                  <a:gd name="T3" fmla="*/ 0 h 86"/>
                  <a:gd name="T4" fmla="*/ 0 w 76"/>
                  <a:gd name="T5" fmla="*/ 54 h 86"/>
                  <a:gd name="T6" fmla="*/ 0 w 76"/>
                  <a:gd name="T7" fmla="*/ 86 h 86"/>
                  <a:gd name="T8" fmla="*/ 76 w 76"/>
                  <a:gd name="T9" fmla="*/ 26 h 86"/>
                  <a:gd name="T10" fmla="*/ 76 w 76"/>
                  <a:gd name="T11" fmla="*/ 0 h 86"/>
                </a:gdLst>
                <a:ahLst/>
                <a:cxnLst>
                  <a:cxn ang="0">
                    <a:pos x="T0" y="T1"/>
                  </a:cxn>
                  <a:cxn ang="0">
                    <a:pos x="T2" y="T3"/>
                  </a:cxn>
                  <a:cxn ang="0">
                    <a:pos x="T4" y="T5"/>
                  </a:cxn>
                  <a:cxn ang="0">
                    <a:pos x="T6" y="T7"/>
                  </a:cxn>
                  <a:cxn ang="0">
                    <a:pos x="T8" y="T9"/>
                  </a:cxn>
                  <a:cxn ang="0">
                    <a:pos x="T10" y="T11"/>
                  </a:cxn>
                </a:cxnLst>
                <a:rect l="0" t="0" r="r" b="b"/>
                <a:pathLst>
                  <a:path w="76" h="86">
                    <a:moveTo>
                      <a:pt x="76" y="0"/>
                    </a:moveTo>
                    <a:lnTo>
                      <a:pt x="76" y="0"/>
                    </a:lnTo>
                    <a:lnTo>
                      <a:pt x="0" y="54"/>
                    </a:lnTo>
                    <a:lnTo>
                      <a:pt x="0" y="86"/>
                    </a:lnTo>
                    <a:lnTo>
                      <a:pt x="76" y="26"/>
                    </a:lnTo>
                    <a:lnTo>
                      <a:pt x="76" y="0"/>
                    </a:lnTo>
                    <a:close/>
                  </a:path>
                </a:pathLst>
              </a:custGeom>
              <a:grpFill/>
              <a:ln>
                <a:noFill/>
              </a:ln>
            </p:spPr>
            <p:txBody>
              <a:bodyPr vert="horz" wrap="square" lIns="91440" tIns="45720" rIns="91440" bIns="45720" numCol="1" anchor="t" anchorCtr="0" compatLnSpc="1"/>
              <a:lstStyle/>
              <a:p>
                <a:endParaRPr lang="zh-CN" altLang="en-US"/>
              </a:p>
            </p:txBody>
          </p:sp>
          <p:sp>
            <p:nvSpPr>
              <p:cNvPr id="1201" name="Freeform 646"/>
              <p:cNvSpPr/>
              <p:nvPr/>
            </p:nvSpPr>
            <p:spPr bwMode="auto">
              <a:xfrm>
                <a:off x="4686" y="1704"/>
                <a:ext cx="76" cy="86"/>
              </a:xfrm>
              <a:custGeom>
                <a:avLst/>
                <a:gdLst>
                  <a:gd name="T0" fmla="*/ 76 w 76"/>
                  <a:gd name="T1" fmla="*/ 0 h 86"/>
                  <a:gd name="T2" fmla="*/ 76 w 76"/>
                  <a:gd name="T3" fmla="*/ 0 h 86"/>
                  <a:gd name="T4" fmla="*/ 0 w 76"/>
                  <a:gd name="T5" fmla="*/ 54 h 86"/>
                  <a:gd name="T6" fmla="*/ 0 w 76"/>
                  <a:gd name="T7" fmla="*/ 86 h 86"/>
                  <a:gd name="T8" fmla="*/ 76 w 76"/>
                  <a:gd name="T9" fmla="*/ 26 h 86"/>
                  <a:gd name="T10" fmla="*/ 76 w 76"/>
                  <a:gd name="T11" fmla="*/ 0 h 86"/>
                </a:gdLst>
                <a:ahLst/>
                <a:cxnLst>
                  <a:cxn ang="0">
                    <a:pos x="T0" y="T1"/>
                  </a:cxn>
                  <a:cxn ang="0">
                    <a:pos x="T2" y="T3"/>
                  </a:cxn>
                  <a:cxn ang="0">
                    <a:pos x="T4" y="T5"/>
                  </a:cxn>
                  <a:cxn ang="0">
                    <a:pos x="T6" y="T7"/>
                  </a:cxn>
                  <a:cxn ang="0">
                    <a:pos x="T8" y="T9"/>
                  </a:cxn>
                  <a:cxn ang="0">
                    <a:pos x="T10" y="T11"/>
                  </a:cxn>
                </a:cxnLst>
                <a:rect l="0" t="0" r="r" b="b"/>
                <a:pathLst>
                  <a:path w="76" h="86">
                    <a:moveTo>
                      <a:pt x="76" y="0"/>
                    </a:moveTo>
                    <a:lnTo>
                      <a:pt x="76" y="0"/>
                    </a:lnTo>
                    <a:lnTo>
                      <a:pt x="0" y="54"/>
                    </a:lnTo>
                    <a:lnTo>
                      <a:pt x="0" y="86"/>
                    </a:lnTo>
                    <a:lnTo>
                      <a:pt x="76" y="26"/>
                    </a:lnTo>
                    <a:lnTo>
                      <a:pt x="76" y="0"/>
                    </a:lnTo>
                  </a:path>
                </a:pathLst>
              </a:custGeom>
              <a:grpFill/>
              <a:ln>
                <a:noFill/>
              </a:ln>
            </p:spPr>
            <p:txBody>
              <a:bodyPr vert="horz" wrap="square" lIns="91440" tIns="45720" rIns="91440" bIns="45720" numCol="1" anchor="t" anchorCtr="0" compatLnSpc="1"/>
              <a:lstStyle/>
              <a:p>
                <a:endParaRPr lang="zh-CN" altLang="en-US"/>
              </a:p>
            </p:txBody>
          </p:sp>
          <p:sp>
            <p:nvSpPr>
              <p:cNvPr id="1202" name="Freeform 647"/>
              <p:cNvSpPr/>
              <p:nvPr/>
            </p:nvSpPr>
            <p:spPr bwMode="auto">
              <a:xfrm>
                <a:off x="4516" y="1918"/>
                <a:ext cx="52" cy="91"/>
              </a:xfrm>
              <a:custGeom>
                <a:avLst/>
                <a:gdLst>
                  <a:gd name="T0" fmla="*/ 52 w 52"/>
                  <a:gd name="T1" fmla="*/ 0 h 91"/>
                  <a:gd name="T2" fmla="*/ 52 w 52"/>
                  <a:gd name="T3" fmla="*/ 0 h 91"/>
                  <a:gd name="T4" fmla="*/ 0 w 52"/>
                  <a:gd name="T5" fmla="*/ 40 h 91"/>
                  <a:gd name="T6" fmla="*/ 0 w 52"/>
                  <a:gd name="T7" fmla="*/ 91 h 91"/>
                  <a:gd name="T8" fmla="*/ 52 w 52"/>
                  <a:gd name="T9" fmla="*/ 47 h 91"/>
                  <a:gd name="T10" fmla="*/ 52 w 52"/>
                  <a:gd name="T11" fmla="*/ 0 h 91"/>
                </a:gdLst>
                <a:ahLst/>
                <a:cxnLst>
                  <a:cxn ang="0">
                    <a:pos x="T0" y="T1"/>
                  </a:cxn>
                  <a:cxn ang="0">
                    <a:pos x="T2" y="T3"/>
                  </a:cxn>
                  <a:cxn ang="0">
                    <a:pos x="T4" y="T5"/>
                  </a:cxn>
                  <a:cxn ang="0">
                    <a:pos x="T6" y="T7"/>
                  </a:cxn>
                  <a:cxn ang="0">
                    <a:pos x="T8" y="T9"/>
                  </a:cxn>
                  <a:cxn ang="0">
                    <a:pos x="T10" y="T11"/>
                  </a:cxn>
                </a:cxnLst>
                <a:rect l="0" t="0" r="r" b="b"/>
                <a:pathLst>
                  <a:path w="52" h="91">
                    <a:moveTo>
                      <a:pt x="52" y="0"/>
                    </a:moveTo>
                    <a:lnTo>
                      <a:pt x="52" y="0"/>
                    </a:lnTo>
                    <a:lnTo>
                      <a:pt x="0" y="40"/>
                    </a:lnTo>
                    <a:lnTo>
                      <a:pt x="0" y="91"/>
                    </a:lnTo>
                    <a:lnTo>
                      <a:pt x="52" y="47"/>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203" name="Freeform 648"/>
              <p:cNvSpPr/>
              <p:nvPr/>
            </p:nvSpPr>
            <p:spPr bwMode="auto">
              <a:xfrm>
                <a:off x="4516" y="1918"/>
                <a:ext cx="52" cy="91"/>
              </a:xfrm>
              <a:custGeom>
                <a:avLst/>
                <a:gdLst>
                  <a:gd name="T0" fmla="*/ 52 w 52"/>
                  <a:gd name="T1" fmla="*/ 0 h 91"/>
                  <a:gd name="T2" fmla="*/ 52 w 52"/>
                  <a:gd name="T3" fmla="*/ 0 h 91"/>
                  <a:gd name="T4" fmla="*/ 0 w 52"/>
                  <a:gd name="T5" fmla="*/ 40 h 91"/>
                  <a:gd name="T6" fmla="*/ 0 w 52"/>
                  <a:gd name="T7" fmla="*/ 91 h 91"/>
                  <a:gd name="T8" fmla="*/ 52 w 52"/>
                  <a:gd name="T9" fmla="*/ 47 h 91"/>
                  <a:gd name="T10" fmla="*/ 52 w 52"/>
                  <a:gd name="T11" fmla="*/ 0 h 91"/>
                </a:gdLst>
                <a:ahLst/>
                <a:cxnLst>
                  <a:cxn ang="0">
                    <a:pos x="T0" y="T1"/>
                  </a:cxn>
                  <a:cxn ang="0">
                    <a:pos x="T2" y="T3"/>
                  </a:cxn>
                  <a:cxn ang="0">
                    <a:pos x="T4" y="T5"/>
                  </a:cxn>
                  <a:cxn ang="0">
                    <a:pos x="T6" y="T7"/>
                  </a:cxn>
                  <a:cxn ang="0">
                    <a:pos x="T8" y="T9"/>
                  </a:cxn>
                  <a:cxn ang="0">
                    <a:pos x="T10" y="T11"/>
                  </a:cxn>
                </a:cxnLst>
                <a:rect l="0" t="0" r="r" b="b"/>
                <a:pathLst>
                  <a:path w="52" h="91">
                    <a:moveTo>
                      <a:pt x="52" y="0"/>
                    </a:moveTo>
                    <a:lnTo>
                      <a:pt x="52" y="0"/>
                    </a:lnTo>
                    <a:lnTo>
                      <a:pt x="0" y="40"/>
                    </a:lnTo>
                    <a:lnTo>
                      <a:pt x="0" y="91"/>
                    </a:lnTo>
                    <a:lnTo>
                      <a:pt x="52" y="47"/>
                    </a:lnTo>
                    <a:lnTo>
                      <a:pt x="52" y="0"/>
                    </a:lnTo>
                  </a:path>
                </a:pathLst>
              </a:custGeom>
              <a:grpFill/>
              <a:ln>
                <a:noFill/>
              </a:ln>
            </p:spPr>
            <p:txBody>
              <a:bodyPr vert="horz" wrap="square" lIns="91440" tIns="45720" rIns="91440" bIns="45720" numCol="1" anchor="t" anchorCtr="0" compatLnSpc="1"/>
              <a:lstStyle/>
              <a:p>
                <a:endParaRPr lang="zh-CN" altLang="en-US"/>
              </a:p>
            </p:txBody>
          </p:sp>
          <p:sp>
            <p:nvSpPr>
              <p:cNvPr id="1204" name="Freeform 649"/>
              <p:cNvSpPr/>
              <p:nvPr/>
            </p:nvSpPr>
            <p:spPr bwMode="auto">
              <a:xfrm>
                <a:off x="4592" y="1830"/>
                <a:ext cx="90" cy="112"/>
              </a:xfrm>
              <a:custGeom>
                <a:avLst/>
                <a:gdLst>
                  <a:gd name="T0" fmla="*/ 90 w 90"/>
                  <a:gd name="T1" fmla="*/ 0 h 112"/>
                  <a:gd name="T2" fmla="*/ 0 w 90"/>
                  <a:gd name="T3" fmla="*/ 70 h 112"/>
                  <a:gd name="T4" fmla="*/ 0 w 90"/>
                  <a:gd name="T5" fmla="*/ 112 h 112"/>
                  <a:gd name="T6" fmla="*/ 0 w 90"/>
                  <a:gd name="T7" fmla="*/ 112 h 112"/>
                  <a:gd name="T8" fmla="*/ 90 w 90"/>
                  <a:gd name="T9" fmla="*/ 32 h 112"/>
                  <a:gd name="T10" fmla="*/ 90 w 90"/>
                  <a:gd name="T11" fmla="*/ 0 h 112"/>
                </a:gdLst>
                <a:ahLst/>
                <a:cxnLst>
                  <a:cxn ang="0">
                    <a:pos x="T0" y="T1"/>
                  </a:cxn>
                  <a:cxn ang="0">
                    <a:pos x="T2" y="T3"/>
                  </a:cxn>
                  <a:cxn ang="0">
                    <a:pos x="T4" y="T5"/>
                  </a:cxn>
                  <a:cxn ang="0">
                    <a:pos x="T6" y="T7"/>
                  </a:cxn>
                  <a:cxn ang="0">
                    <a:pos x="T8" y="T9"/>
                  </a:cxn>
                  <a:cxn ang="0">
                    <a:pos x="T10" y="T11"/>
                  </a:cxn>
                </a:cxnLst>
                <a:rect l="0" t="0" r="r" b="b"/>
                <a:pathLst>
                  <a:path w="90" h="112">
                    <a:moveTo>
                      <a:pt x="90" y="0"/>
                    </a:moveTo>
                    <a:lnTo>
                      <a:pt x="0" y="70"/>
                    </a:lnTo>
                    <a:lnTo>
                      <a:pt x="0" y="112"/>
                    </a:lnTo>
                    <a:lnTo>
                      <a:pt x="0" y="112"/>
                    </a:lnTo>
                    <a:lnTo>
                      <a:pt x="90" y="32"/>
                    </a:lnTo>
                    <a:lnTo>
                      <a:pt x="90" y="0"/>
                    </a:lnTo>
                    <a:close/>
                  </a:path>
                </a:pathLst>
              </a:custGeom>
              <a:grpFill/>
              <a:ln>
                <a:noFill/>
              </a:ln>
            </p:spPr>
            <p:txBody>
              <a:bodyPr vert="horz" wrap="square" lIns="91440" tIns="45720" rIns="91440" bIns="45720" numCol="1" anchor="t" anchorCtr="0" compatLnSpc="1"/>
              <a:lstStyle/>
              <a:p>
                <a:endParaRPr lang="zh-CN" altLang="en-US"/>
              </a:p>
            </p:txBody>
          </p:sp>
          <p:sp>
            <p:nvSpPr>
              <p:cNvPr id="1205" name="Freeform 650"/>
              <p:cNvSpPr/>
              <p:nvPr/>
            </p:nvSpPr>
            <p:spPr bwMode="auto">
              <a:xfrm>
                <a:off x="4592" y="1830"/>
                <a:ext cx="90" cy="112"/>
              </a:xfrm>
              <a:custGeom>
                <a:avLst/>
                <a:gdLst>
                  <a:gd name="T0" fmla="*/ 90 w 90"/>
                  <a:gd name="T1" fmla="*/ 0 h 112"/>
                  <a:gd name="T2" fmla="*/ 0 w 90"/>
                  <a:gd name="T3" fmla="*/ 70 h 112"/>
                  <a:gd name="T4" fmla="*/ 0 w 90"/>
                  <a:gd name="T5" fmla="*/ 112 h 112"/>
                  <a:gd name="T6" fmla="*/ 0 w 90"/>
                  <a:gd name="T7" fmla="*/ 112 h 112"/>
                  <a:gd name="T8" fmla="*/ 90 w 90"/>
                  <a:gd name="T9" fmla="*/ 32 h 112"/>
                  <a:gd name="T10" fmla="*/ 90 w 90"/>
                  <a:gd name="T11" fmla="*/ 0 h 112"/>
                </a:gdLst>
                <a:ahLst/>
                <a:cxnLst>
                  <a:cxn ang="0">
                    <a:pos x="T0" y="T1"/>
                  </a:cxn>
                  <a:cxn ang="0">
                    <a:pos x="T2" y="T3"/>
                  </a:cxn>
                  <a:cxn ang="0">
                    <a:pos x="T4" y="T5"/>
                  </a:cxn>
                  <a:cxn ang="0">
                    <a:pos x="T6" y="T7"/>
                  </a:cxn>
                  <a:cxn ang="0">
                    <a:pos x="T8" y="T9"/>
                  </a:cxn>
                  <a:cxn ang="0">
                    <a:pos x="T10" y="T11"/>
                  </a:cxn>
                </a:cxnLst>
                <a:rect l="0" t="0" r="r" b="b"/>
                <a:pathLst>
                  <a:path w="90" h="112">
                    <a:moveTo>
                      <a:pt x="90" y="0"/>
                    </a:moveTo>
                    <a:lnTo>
                      <a:pt x="0" y="70"/>
                    </a:lnTo>
                    <a:lnTo>
                      <a:pt x="0" y="112"/>
                    </a:lnTo>
                    <a:lnTo>
                      <a:pt x="0" y="112"/>
                    </a:lnTo>
                    <a:lnTo>
                      <a:pt x="90" y="32"/>
                    </a:lnTo>
                    <a:lnTo>
                      <a:pt x="90" y="0"/>
                    </a:lnTo>
                  </a:path>
                </a:pathLst>
              </a:custGeom>
              <a:grpFill/>
              <a:ln>
                <a:noFill/>
              </a:ln>
            </p:spPr>
            <p:txBody>
              <a:bodyPr vert="horz" wrap="square" lIns="91440" tIns="45720" rIns="91440" bIns="45720" numCol="1" anchor="t" anchorCtr="0" compatLnSpc="1"/>
              <a:lstStyle/>
              <a:p>
                <a:endParaRPr lang="zh-CN" altLang="en-US"/>
              </a:p>
            </p:txBody>
          </p:sp>
          <p:sp>
            <p:nvSpPr>
              <p:cNvPr id="1206" name="Freeform 651"/>
              <p:cNvSpPr/>
              <p:nvPr/>
            </p:nvSpPr>
            <p:spPr bwMode="auto">
              <a:xfrm>
                <a:off x="4736" y="1768"/>
                <a:ext cx="26" cy="48"/>
              </a:xfrm>
              <a:custGeom>
                <a:avLst/>
                <a:gdLst>
                  <a:gd name="T0" fmla="*/ 26 w 26"/>
                  <a:gd name="T1" fmla="*/ 0 h 48"/>
                  <a:gd name="T2" fmla="*/ 26 w 26"/>
                  <a:gd name="T3" fmla="*/ 0 h 48"/>
                  <a:gd name="T4" fmla="*/ 0 w 26"/>
                  <a:gd name="T5" fmla="*/ 20 h 48"/>
                  <a:gd name="T6" fmla="*/ 0 w 26"/>
                  <a:gd name="T7" fmla="*/ 48 h 48"/>
                  <a:gd name="T8" fmla="*/ 0 w 26"/>
                  <a:gd name="T9" fmla="*/ 48 h 48"/>
                  <a:gd name="T10" fmla="*/ 26 w 26"/>
                  <a:gd name="T11" fmla="*/ 24 h 48"/>
                  <a:gd name="T12" fmla="*/ 26 w 26"/>
                  <a:gd name="T13" fmla="*/ 0 h 48"/>
                </a:gdLst>
                <a:ahLst/>
                <a:cxnLst>
                  <a:cxn ang="0">
                    <a:pos x="T0" y="T1"/>
                  </a:cxn>
                  <a:cxn ang="0">
                    <a:pos x="T2" y="T3"/>
                  </a:cxn>
                  <a:cxn ang="0">
                    <a:pos x="T4" y="T5"/>
                  </a:cxn>
                  <a:cxn ang="0">
                    <a:pos x="T6" y="T7"/>
                  </a:cxn>
                  <a:cxn ang="0">
                    <a:pos x="T8" y="T9"/>
                  </a:cxn>
                  <a:cxn ang="0">
                    <a:pos x="T10" y="T11"/>
                  </a:cxn>
                  <a:cxn ang="0">
                    <a:pos x="T12" y="T13"/>
                  </a:cxn>
                </a:cxnLst>
                <a:rect l="0" t="0" r="r" b="b"/>
                <a:pathLst>
                  <a:path w="26" h="48">
                    <a:moveTo>
                      <a:pt x="26" y="0"/>
                    </a:moveTo>
                    <a:lnTo>
                      <a:pt x="26" y="0"/>
                    </a:lnTo>
                    <a:lnTo>
                      <a:pt x="0" y="20"/>
                    </a:lnTo>
                    <a:lnTo>
                      <a:pt x="0" y="48"/>
                    </a:lnTo>
                    <a:lnTo>
                      <a:pt x="0" y="48"/>
                    </a:lnTo>
                    <a:lnTo>
                      <a:pt x="26" y="24"/>
                    </a:lnTo>
                    <a:lnTo>
                      <a:pt x="26" y="0"/>
                    </a:lnTo>
                    <a:close/>
                  </a:path>
                </a:pathLst>
              </a:custGeom>
              <a:grpFill/>
              <a:ln>
                <a:noFill/>
              </a:ln>
            </p:spPr>
            <p:txBody>
              <a:bodyPr vert="horz" wrap="square" lIns="91440" tIns="45720" rIns="91440" bIns="45720" numCol="1" anchor="t" anchorCtr="0" compatLnSpc="1"/>
              <a:lstStyle/>
              <a:p>
                <a:endParaRPr lang="zh-CN" altLang="en-US"/>
              </a:p>
            </p:txBody>
          </p:sp>
          <p:sp>
            <p:nvSpPr>
              <p:cNvPr id="1207" name="Freeform 652"/>
              <p:cNvSpPr/>
              <p:nvPr/>
            </p:nvSpPr>
            <p:spPr bwMode="auto">
              <a:xfrm>
                <a:off x="4736" y="1768"/>
                <a:ext cx="26" cy="48"/>
              </a:xfrm>
              <a:custGeom>
                <a:avLst/>
                <a:gdLst>
                  <a:gd name="T0" fmla="*/ 26 w 26"/>
                  <a:gd name="T1" fmla="*/ 0 h 48"/>
                  <a:gd name="T2" fmla="*/ 26 w 26"/>
                  <a:gd name="T3" fmla="*/ 0 h 48"/>
                  <a:gd name="T4" fmla="*/ 0 w 26"/>
                  <a:gd name="T5" fmla="*/ 20 h 48"/>
                  <a:gd name="T6" fmla="*/ 0 w 26"/>
                  <a:gd name="T7" fmla="*/ 48 h 48"/>
                  <a:gd name="T8" fmla="*/ 0 w 26"/>
                  <a:gd name="T9" fmla="*/ 48 h 48"/>
                  <a:gd name="T10" fmla="*/ 26 w 26"/>
                  <a:gd name="T11" fmla="*/ 24 h 48"/>
                  <a:gd name="T12" fmla="*/ 26 w 26"/>
                  <a:gd name="T13" fmla="*/ 0 h 48"/>
                </a:gdLst>
                <a:ahLst/>
                <a:cxnLst>
                  <a:cxn ang="0">
                    <a:pos x="T0" y="T1"/>
                  </a:cxn>
                  <a:cxn ang="0">
                    <a:pos x="T2" y="T3"/>
                  </a:cxn>
                  <a:cxn ang="0">
                    <a:pos x="T4" y="T5"/>
                  </a:cxn>
                  <a:cxn ang="0">
                    <a:pos x="T6" y="T7"/>
                  </a:cxn>
                  <a:cxn ang="0">
                    <a:pos x="T8" y="T9"/>
                  </a:cxn>
                  <a:cxn ang="0">
                    <a:pos x="T10" y="T11"/>
                  </a:cxn>
                  <a:cxn ang="0">
                    <a:pos x="T12" y="T13"/>
                  </a:cxn>
                </a:cxnLst>
                <a:rect l="0" t="0" r="r" b="b"/>
                <a:pathLst>
                  <a:path w="26" h="48">
                    <a:moveTo>
                      <a:pt x="26" y="0"/>
                    </a:moveTo>
                    <a:lnTo>
                      <a:pt x="26" y="0"/>
                    </a:lnTo>
                    <a:lnTo>
                      <a:pt x="0" y="20"/>
                    </a:lnTo>
                    <a:lnTo>
                      <a:pt x="0" y="48"/>
                    </a:lnTo>
                    <a:lnTo>
                      <a:pt x="0" y="48"/>
                    </a:lnTo>
                    <a:lnTo>
                      <a:pt x="26" y="24"/>
                    </a:lnTo>
                    <a:lnTo>
                      <a:pt x="26" y="0"/>
                    </a:lnTo>
                  </a:path>
                </a:pathLst>
              </a:custGeom>
              <a:grpFill/>
              <a:ln>
                <a:noFill/>
              </a:ln>
            </p:spPr>
            <p:txBody>
              <a:bodyPr vert="horz" wrap="square" lIns="91440" tIns="45720" rIns="91440" bIns="45720" numCol="1" anchor="t" anchorCtr="0" compatLnSpc="1"/>
              <a:lstStyle/>
              <a:p>
                <a:endParaRPr lang="zh-CN" altLang="en-US"/>
              </a:p>
            </p:txBody>
          </p:sp>
          <p:sp>
            <p:nvSpPr>
              <p:cNvPr id="1208" name="Freeform 653"/>
              <p:cNvSpPr/>
              <p:nvPr/>
            </p:nvSpPr>
            <p:spPr bwMode="auto">
              <a:xfrm>
                <a:off x="4516" y="2017"/>
                <a:ext cx="28" cy="72"/>
              </a:xfrm>
              <a:custGeom>
                <a:avLst/>
                <a:gdLst>
                  <a:gd name="T0" fmla="*/ 28 w 28"/>
                  <a:gd name="T1" fmla="*/ 0 h 72"/>
                  <a:gd name="T2" fmla="*/ 28 w 28"/>
                  <a:gd name="T3" fmla="*/ 0 h 72"/>
                  <a:gd name="T4" fmla="*/ 0 w 28"/>
                  <a:gd name="T5" fmla="*/ 22 h 72"/>
                  <a:gd name="T6" fmla="*/ 0 w 28"/>
                  <a:gd name="T7" fmla="*/ 72 h 72"/>
                  <a:gd name="T8" fmla="*/ 28 w 28"/>
                  <a:gd name="T9" fmla="*/ 46 h 72"/>
                  <a:gd name="T10" fmla="*/ 28 w 28"/>
                  <a:gd name="T11" fmla="*/ 0 h 72"/>
                </a:gdLst>
                <a:ahLst/>
                <a:cxnLst>
                  <a:cxn ang="0">
                    <a:pos x="T0" y="T1"/>
                  </a:cxn>
                  <a:cxn ang="0">
                    <a:pos x="T2" y="T3"/>
                  </a:cxn>
                  <a:cxn ang="0">
                    <a:pos x="T4" y="T5"/>
                  </a:cxn>
                  <a:cxn ang="0">
                    <a:pos x="T6" y="T7"/>
                  </a:cxn>
                  <a:cxn ang="0">
                    <a:pos x="T8" y="T9"/>
                  </a:cxn>
                  <a:cxn ang="0">
                    <a:pos x="T10" y="T11"/>
                  </a:cxn>
                </a:cxnLst>
                <a:rect l="0" t="0" r="r" b="b"/>
                <a:pathLst>
                  <a:path w="28" h="72">
                    <a:moveTo>
                      <a:pt x="28" y="0"/>
                    </a:moveTo>
                    <a:lnTo>
                      <a:pt x="28" y="0"/>
                    </a:lnTo>
                    <a:lnTo>
                      <a:pt x="0" y="22"/>
                    </a:lnTo>
                    <a:lnTo>
                      <a:pt x="0" y="72"/>
                    </a:lnTo>
                    <a:lnTo>
                      <a:pt x="28" y="46"/>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1209" name="Freeform 654"/>
              <p:cNvSpPr/>
              <p:nvPr/>
            </p:nvSpPr>
            <p:spPr bwMode="auto">
              <a:xfrm>
                <a:off x="4516" y="2017"/>
                <a:ext cx="28" cy="72"/>
              </a:xfrm>
              <a:custGeom>
                <a:avLst/>
                <a:gdLst>
                  <a:gd name="T0" fmla="*/ 28 w 28"/>
                  <a:gd name="T1" fmla="*/ 0 h 72"/>
                  <a:gd name="T2" fmla="*/ 28 w 28"/>
                  <a:gd name="T3" fmla="*/ 0 h 72"/>
                  <a:gd name="T4" fmla="*/ 0 w 28"/>
                  <a:gd name="T5" fmla="*/ 22 h 72"/>
                  <a:gd name="T6" fmla="*/ 0 w 28"/>
                  <a:gd name="T7" fmla="*/ 72 h 72"/>
                  <a:gd name="T8" fmla="*/ 28 w 28"/>
                  <a:gd name="T9" fmla="*/ 46 h 72"/>
                  <a:gd name="T10" fmla="*/ 28 w 28"/>
                  <a:gd name="T11" fmla="*/ 0 h 72"/>
                </a:gdLst>
                <a:ahLst/>
                <a:cxnLst>
                  <a:cxn ang="0">
                    <a:pos x="T0" y="T1"/>
                  </a:cxn>
                  <a:cxn ang="0">
                    <a:pos x="T2" y="T3"/>
                  </a:cxn>
                  <a:cxn ang="0">
                    <a:pos x="T4" y="T5"/>
                  </a:cxn>
                  <a:cxn ang="0">
                    <a:pos x="T6" y="T7"/>
                  </a:cxn>
                  <a:cxn ang="0">
                    <a:pos x="T8" y="T9"/>
                  </a:cxn>
                  <a:cxn ang="0">
                    <a:pos x="T10" y="T11"/>
                  </a:cxn>
                </a:cxnLst>
                <a:rect l="0" t="0" r="r" b="b"/>
                <a:pathLst>
                  <a:path w="28" h="72">
                    <a:moveTo>
                      <a:pt x="28" y="0"/>
                    </a:moveTo>
                    <a:lnTo>
                      <a:pt x="28" y="0"/>
                    </a:lnTo>
                    <a:lnTo>
                      <a:pt x="0" y="22"/>
                    </a:lnTo>
                    <a:lnTo>
                      <a:pt x="0" y="72"/>
                    </a:lnTo>
                    <a:lnTo>
                      <a:pt x="28" y="46"/>
                    </a:lnTo>
                    <a:lnTo>
                      <a:pt x="28" y="0"/>
                    </a:lnTo>
                  </a:path>
                </a:pathLst>
              </a:custGeom>
              <a:grpFill/>
              <a:ln>
                <a:noFill/>
              </a:ln>
            </p:spPr>
            <p:txBody>
              <a:bodyPr vert="horz" wrap="square" lIns="91440" tIns="45720" rIns="91440" bIns="45720" numCol="1" anchor="t" anchorCtr="0" compatLnSpc="1"/>
              <a:lstStyle/>
              <a:p>
                <a:endParaRPr lang="zh-CN" altLang="en-US"/>
              </a:p>
            </p:txBody>
          </p:sp>
          <p:sp>
            <p:nvSpPr>
              <p:cNvPr id="1210" name="Freeform 655"/>
              <p:cNvSpPr/>
              <p:nvPr/>
            </p:nvSpPr>
            <p:spPr bwMode="auto">
              <a:xfrm>
                <a:off x="4568" y="1922"/>
                <a:ext cx="86" cy="119"/>
              </a:xfrm>
              <a:custGeom>
                <a:avLst/>
                <a:gdLst>
                  <a:gd name="T0" fmla="*/ 86 w 86"/>
                  <a:gd name="T1" fmla="*/ 0 h 119"/>
                  <a:gd name="T2" fmla="*/ 86 w 86"/>
                  <a:gd name="T3" fmla="*/ 0 h 119"/>
                  <a:gd name="T4" fmla="*/ 0 w 86"/>
                  <a:gd name="T5" fmla="*/ 75 h 119"/>
                  <a:gd name="T6" fmla="*/ 0 w 86"/>
                  <a:gd name="T7" fmla="*/ 119 h 119"/>
                  <a:gd name="T8" fmla="*/ 86 w 86"/>
                  <a:gd name="T9" fmla="*/ 36 h 119"/>
                  <a:gd name="T10" fmla="*/ 86 w 86"/>
                  <a:gd name="T11" fmla="*/ 0 h 119"/>
                </a:gdLst>
                <a:ahLst/>
                <a:cxnLst>
                  <a:cxn ang="0">
                    <a:pos x="T0" y="T1"/>
                  </a:cxn>
                  <a:cxn ang="0">
                    <a:pos x="T2" y="T3"/>
                  </a:cxn>
                  <a:cxn ang="0">
                    <a:pos x="T4" y="T5"/>
                  </a:cxn>
                  <a:cxn ang="0">
                    <a:pos x="T6" y="T7"/>
                  </a:cxn>
                  <a:cxn ang="0">
                    <a:pos x="T8" y="T9"/>
                  </a:cxn>
                  <a:cxn ang="0">
                    <a:pos x="T10" y="T11"/>
                  </a:cxn>
                </a:cxnLst>
                <a:rect l="0" t="0" r="r" b="b"/>
                <a:pathLst>
                  <a:path w="86" h="119">
                    <a:moveTo>
                      <a:pt x="86" y="0"/>
                    </a:moveTo>
                    <a:lnTo>
                      <a:pt x="86" y="0"/>
                    </a:lnTo>
                    <a:lnTo>
                      <a:pt x="0" y="75"/>
                    </a:lnTo>
                    <a:lnTo>
                      <a:pt x="0" y="119"/>
                    </a:lnTo>
                    <a:lnTo>
                      <a:pt x="86" y="36"/>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1211" name="Freeform 656"/>
              <p:cNvSpPr/>
              <p:nvPr/>
            </p:nvSpPr>
            <p:spPr bwMode="auto">
              <a:xfrm>
                <a:off x="4568" y="1922"/>
                <a:ext cx="86" cy="119"/>
              </a:xfrm>
              <a:custGeom>
                <a:avLst/>
                <a:gdLst>
                  <a:gd name="T0" fmla="*/ 86 w 86"/>
                  <a:gd name="T1" fmla="*/ 0 h 119"/>
                  <a:gd name="T2" fmla="*/ 86 w 86"/>
                  <a:gd name="T3" fmla="*/ 0 h 119"/>
                  <a:gd name="T4" fmla="*/ 0 w 86"/>
                  <a:gd name="T5" fmla="*/ 75 h 119"/>
                  <a:gd name="T6" fmla="*/ 0 w 86"/>
                  <a:gd name="T7" fmla="*/ 119 h 119"/>
                  <a:gd name="T8" fmla="*/ 86 w 86"/>
                  <a:gd name="T9" fmla="*/ 36 h 119"/>
                  <a:gd name="T10" fmla="*/ 86 w 86"/>
                  <a:gd name="T11" fmla="*/ 0 h 119"/>
                </a:gdLst>
                <a:ahLst/>
                <a:cxnLst>
                  <a:cxn ang="0">
                    <a:pos x="T0" y="T1"/>
                  </a:cxn>
                  <a:cxn ang="0">
                    <a:pos x="T2" y="T3"/>
                  </a:cxn>
                  <a:cxn ang="0">
                    <a:pos x="T4" y="T5"/>
                  </a:cxn>
                  <a:cxn ang="0">
                    <a:pos x="T6" y="T7"/>
                  </a:cxn>
                  <a:cxn ang="0">
                    <a:pos x="T8" y="T9"/>
                  </a:cxn>
                  <a:cxn ang="0">
                    <a:pos x="T10" y="T11"/>
                  </a:cxn>
                </a:cxnLst>
                <a:rect l="0" t="0" r="r" b="b"/>
                <a:pathLst>
                  <a:path w="86" h="119">
                    <a:moveTo>
                      <a:pt x="86" y="0"/>
                    </a:moveTo>
                    <a:lnTo>
                      <a:pt x="86" y="0"/>
                    </a:lnTo>
                    <a:lnTo>
                      <a:pt x="0" y="75"/>
                    </a:lnTo>
                    <a:lnTo>
                      <a:pt x="0" y="119"/>
                    </a:lnTo>
                    <a:lnTo>
                      <a:pt x="86" y="36"/>
                    </a:lnTo>
                    <a:lnTo>
                      <a:pt x="86" y="0"/>
                    </a:lnTo>
                  </a:path>
                </a:pathLst>
              </a:custGeom>
              <a:grpFill/>
              <a:ln>
                <a:noFill/>
              </a:ln>
            </p:spPr>
            <p:txBody>
              <a:bodyPr vert="horz" wrap="square" lIns="91440" tIns="45720" rIns="91440" bIns="45720" numCol="1" anchor="t" anchorCtr="0" compatLnSpc="1"/>
              <a:lstStyle/>
              <a:p>
                <a:endParaRPr lang="zh-CN" altLang="en-US"/>
              </a:p>
            </p:txBody>
          </p:sp>
          <p:sp>
            <p:nvSpPr>
              <p:cNvPr id="1212" name="Freeform 657"/>
              <p:cNvSpPr/>
              <p:nvPr/>
            </p:nvSpPr>
            <p:spPr bwMode="auto">
              <a:xfrm>
                <a:off x="4678" y="1832"/>
                <a:ext cx="84" cy="104"/>
              </a:xfrm>
              <a:custGeom>
                <a:avLst/>
                <a:gdLst>
                  <a:gd name="T0" fmla="*/ 84 w 84"/>
                  <a:gd name="T1" fmla="*/ 0 h 104"/>
                  <a:gd name="T2" fmla="*/ 84 w 84"/>
                  <a:gd name="T3" fmla="*/ 0 h 104"/>
                  <a:gd name="T4" fmla="*/ 0 w 84"/>
                  <a:gd name="T5" fmla="*/ 70 h 104"/>
                  <a:gd name="T6" fmla="*/ 0 w 84"/>
                  <a:gd name="T7" fmla="*/ 104 h 104"/>
                  <a:gd name="T8" fmla="*/ 84 w 84"/>
                  <a:gd name="T9" fmla="*/ 26 h 104"/>
                  <a:gd name="T10" fmla="*/ 84 w 84"/>
                  <a:gd name="T11" fmla="*/ 0 h 104"/>
                </a:gdLst>
                <a:ahLst/>
                <a:cxnLst>
                  <a:cxn ang="0">
                    <a:pos x="T0" y="T1"/>
                  </a:cxn>
                  <a:cxn ang="0">
                    <a:pos x="T2" y="T3"/>
                  </a:cxn>
                  <a:cxn ang="0">
                    <a:pos x="T4" y="T5"/>
                  </a:cxn>
                  <a:cxn ang="0">
                    <a:pos x="T6" y="T7"/>
                  </a:cxn>
                  <a:cxn ang="0">
                    <a:pos x="T8" y="T9"/>
                  </a:cxn>
                  <a:cxn ang="0">
                    <a:pos x="T10" y="T11"/>
                  </a:cxn>
                </a:cxnLst>
                <a:rect l="0" t="0" r="r" b="b"/>
                <a:pathLst>
                  <a:path w="84" h="104">
                    <a:moveTo>
                      <a:pt x="84" y="0"/>
                    </a:moveTo>
                    <a:lnTo>
                      <a:pt x="84" y="0"/>
                    </a:lnTo>
                    <a:lnTo>
                      <a:pt x="0" y="70"/>
                    </a:lnTo>
                    <a:lnTo>
                      <a:pt x="0" y="104"/>
                    </a:lnTo>
                    <a:lnTo>
                      <a:pt x="84" y="26"/>
                    </a:lnTo>
                    <a:lnTo>
                      <a:pt x="84" y="0"/>
                    </a:lnTo>
                    <a:close/>
                  </a:path>
                </a:pathLst>
              </a:custGeom>
              <a:grpFill/>
              <a:ln>
                <a:noFill/>
              </a:ln>
            </p:spPr>
            <p:txBody>
              <a:bodyPr vert="horz" wrap="square" lIns="91440" tIns="45720" rIns="91440" bIns="45720" numCol="1" anchor="t" anchorCtr="0" compatLnSpc="1"/>
              <a:lstStyle/>
              <a:p>
                <a:endParaRPr lang="zh-CN" altLang="en-US"/>
              </a:p>
            </p:txBody>
          </p:sp>
          <p:sp>
            <p:nvSpPr>
              <p:cNvPr id="1213" name="Freeform 658"/>
              <p:cNvSpPr/>
              <p:nvPr/>
            </p:nvSpPr>
            <p:spPr bwMode="auto">
              <a:xfrm>
                <a:off x="4678" y="1832"/>
                <a:ext cx="84" cy="104"/>
              </a:xfrm>
              <a:custGeom>
                <a:avLst/>
                <a:gdLst>
                  <a:gd name="T0" fmla="*/ 84 w 84"/>
                  <a:gd name="T1" fmla="*/ 0 h 104"/>
                  <a:gd name="T2" fmla="*/ 84 w 84"/>
                  <a:gd name="T3" fmla="*/ 0 h 104"/>
                  <a:gd name="T4" fmla="*/ 0 w 84"/>
                  <a:gd name="T5" fmla="*/ 70 h 104"/>
                  <a:gd name="T6" fmla="*/ 0 w 84"/>
                  <a:gd name="T7" fmla="*/ 104 h 104"/>
                  <a:gd name="T8" fmla="*/ 84 w 84"/>
                  <a:gd name="T9" fmla="*/ 26 h 104"/>
                  <a:gd name="T10" fmla="*/ 84 w 84"/>
                  <a:gd name="T11" fmla="*/ 0 h 104"/>
                </a:gdLst>
                <a:ahLst/>
                <a:cxnLst>
                  <a:cxn ang="0">
                    <a:pos x="T0" y="T1"/>
                  </a:cxn>
                  <a:cxn ang="0">
                    <a:pos x="T2" y="T3"/>
                  </a:cxn>
                  <a:cxn ang="0">
                    <a:pos x="T4" y="T5"/>
                  </a:cxn>
                  <a:cxn ang="0">
                    <a:pos x="T6" y="T7"/>
                  </a:cxn>
                  <a:cxn ang="0">
                    <a:pos x="T8" y="T9"/>
                  </a:cxn>
                  <a:cxn ang="0">
                    <a:pos x="T10" y="T11"/>
                  </a:cxn>
                </a:cxnLst>
                <a:rect l="0" t="0" r="r" b="b"/>
                <a:pathLst>
                  <a:path w="84" h="104">
                    <a:moveTo>
                      <a:pt x="84" y="0"/>
                    </a:moveTo>
                    <a:lnTo>
                      <a:pt x="84" y="0"/>
                    </a:lnTo>
                    <a:lnTo>
                      <a:pt x="0" y="70"/>
                    </a:lnTo>
                    <a:lnTo>
                      <a:pt x="0" y="104"/>
                    </a:lnTo>
                    <a:lnTo>
                      <a:pt x="84" y="26"/>
                    </a:lnTo>
                    <a:lnTo>
                      <a:pt x="84" y="0"/>
                    </a:lnTo>
                  </a:path>
                </a:pathLst>
              </a:custGeom>
              <a:grpFill/>
              <a:ln>
                <a:noFill/>
              </a:ln>
            </p:spPr>
            <p:txBody>
              <a:bodyPr vert="horz" wrap="square" lIns="91440" tIns="45720" rIns="91440" bIns="45720" numCol="1" anchor="t" anchorCtr="0" compatLnSpc="1"/>
              <a:lstStyle/>
              <a:p>
                <a:endParaRPr lang="zh-CN" altLang="en-US"/>
              </a:p>
            </p:txBody>
          </p:sp>
          <p:sp>
            <p:nvSpPr>
              <p:cNvPr id="1214" name="Freeform 659"/>
              <p:cNvSpPr/>
              <p:nvPr/>
            </p:nvSpPr>
            <p:spPr bwMode="auto">
              <a:xfrm>
                <a:off x="4516" y="2069"/>
                <a:ext cx="60" cy="104"/>
              </a:xfrm>
              <a:custGeom>
                <a:avLst/>
                <a:gdLst>
                  <a:gd name="T0" fmla="*/ 60 w 60"/>
                  <a:gd name="T1" fmla="*/ 0 h 104"/>
                  <a:gd name="T2" fmla="*/ 60 w 60"/>
                  <a:gd name="T3" fmla="*/ 0 h 104"/>
                  <a:gd name="T4" fmla="*/ 0 w 60"/>
                  <a:gd name="T5" fmla="*/ 54 h 104"/>
                  <a:gd name="T6" fmla="*/ 0 w 60"/>
                  <a:gd name="T7" fmla="*/ 104 h 104"/>
                  <a:gd name="T8" fmla="*/ 60 w 60"/>
                  <a:gd name="T9" fmla="*/ 44 h 104"/>
                  <a:gd name="T10" fmla="*/ 60 w 60"/>
                  <a:gd name="T11" fmla="*/ 0 h 104"/>
                </a:gdLst>
                <a:ahLst/>
                <a:cxnLst>
                  <a:cxn ang="0">
                    <a:pos x="T0" y="T1"/>
                  </a:cxn>
                  <a:cxn ang="0">
                    <a:pos x="T2" y="T3"/>
                  </a:cxn>
                  <a:cxn ang="0">
                    <a:pos x="T4" y="T5"/>
                  </a:cxn>
                  <a:cxn ang="0">
                    <a:pos x="T6" y="T7"/>
                  </a:cxn>
                  <a:cxn ang="0">
                    <a:pos x="T8" y="T9"/>
                  </a:cxn>
                  <a:cxn ang="0">
                    <a:pos x="T10" y="T11"/>
                  </a:cxn>
                </a:cxnLst>
                <a:rect l="0" t="0" r="r" b="b"/>
                <a:pathLst>
                  <a:path w="60" h="104">
                    <a:moveTo>
                      <a:pt x="60" y="0"/>
                    </a:moveTo>
                    <a:lnTo>
                      <a:pt x="60" y="0"/>
                    </a:lnTo>
                    <a:lnTo>
                      <a:pt x="0" y="54"/>
                    </a:lnTo>
                    <a:lnTo>
                      <a:pt x="0" y="104"/>
                    </a:lnTo>
                    <a:lnTo>
                      <a:pt x="60" y="44"/>
                    </a:lnTo>
                    <a:lnTo>
                      <a:pt x="60" y="0"/>
                    </a:lnTo>
                    <a:close/>
                  </a:path>
                </a:pathLst>
              </a:custGeom>
              <a:grpFill/>
              <a:ln>
                <a:noFill/>
              </a:ln>
            </p:spPr>
            <p:txBody>
              <a:bodyPr vert="horz" wrap="square" lIns="91440" tIns="45720" rIns="91440" bIns="45720" numCol="1" anchor="t" anchorCtr="0" compatLnSpc="1"/>
              <a:lstStyle/>
              <a:p>
                <a:endParaRPr lang="zh-CN" altLang="en-US"/>
              </a:p>
            </p:txBody>
          </p:sp>
          <p:sp>
            <p:nvSpPr>
              <p:cNvPr id="1215" name="Freeform 660"/>
              <p:cNvSpPr/>
              <p:nvPr/>
            </p:nvSpPr>
            <p:spPr bwMode="auto">
              <a:xfrm>
                <a:off x="4516" y="2069"/>
                <a:ext cx="60" cy="104"/>
              </a:xfrm>
              <a:custGeom>
                <a:avLst/>
                <a:gdLst>
                  <a:gd name="T0" fmla="*/ 60 w 60"/>
                  <a:gd name="T1" fmla="*/ 0 h 104"/>
                  <a:gd name="T2" fmla="*/ 60 w 60"/>
                  <a:gd name="T3" fmla="*/ 0 h 104"/>
                  <a:gd name="T4" fmla="*/ 0 w 60"/>
                  <a:gd name="T5" fmla="*/ 54 h 104"/>
                  <a:gd name="T6" fmla="*/ 0 w 60"/>
                  <a:gd name="T7" fmla="*/ 104 h 104"/>
                  <a:gd name="T8" fmla="*/ 60 w 60"/>
                  <a:gd name="T9" fmla="*/ 44 h 104"/>
                  <a:gd name="T10" fmla="*/ 60 w 60"/>
                  <a:gd name="T11" fmla="*/ 0 h 104"/>
                </a:gdLst>
                <a:ahLst/>
                <a:cxnLst>
                  <a:cxn ang="0">
                    <a:pos x="T0" y="T1"/>
                  </a:cxn>
                  <a:cxn ang="0">
                    <a:pos x="T2" y="T3"/>
                  </a:cxn>
                  <a:cxn ang="0">
                    <a:pos x="T4" y="T5"/>
                  </a:cxn>
                  <a:cxn ang="0">
                    <a:pos x="T6" y="T7"/>
                  </a:cxn>
                  <a:cxn ang="0">
                    <a:pos x="T8" y="T9"/>
                  </a:cxn>
                  <a:cxn ang="0">
                    <a:pos x="T10" y="T11"/>
                  </a:cxn>
                </a:cxnLst>
                <a:rect l="0" t="0" r="r" b="b"/>
                <a:pathLst>
                  <a:path w="60" h="104">
                    <a:moveTo>
                      <a:pt x="60" y="0"/>
                    </a:moveTo>
                    <a:lnTo>
                      <a:pt x="60" y="0"/>
                    </a:lnTo>
                    <a:lnTo>
                      <a:pt x="0" y="54"/>
                    </a:lnTo>
                    <a:lnTo>
                      <a:pt x="0" y="104"/>
                    </a:lnTo>
                    <a:lnTo>
                      <a:pt x="60" y="44"/>
                    </a:lnTo>
                    <a:lnTo>
                      <a:pt x="60" y="0"/>
                    </a:lnTo>
                  </a:path>
                </a:pathLst>
              </a:custGeom>
              <a:grpFill/>
              <a:ln>
                <a:noFill/>
              </a:ln>
            </p:spPr>
            <p:txBody>
              <a:bodyPr vert="horz" wrap="square" lIns="91440" tIns="45720" rIns="91440" bIns="45720" numCol="1" anchor="t" anchorCtr="0" compatLnSpc="1"/>
              <a:lstStyle/>
              <a:p>
                <a:endParaRPr lang="zh-CN" altLang="en-US"/>
              </a:p>
            </p:txBody>
          </p:sp>
          <p:sp>
            <p:nvSpPr>
              <p:cNvPr id="1216" name="Freeform 661"/>
              <p:cNvSpPr/>
              <p:nvPr/>
            </p:nvSpPr>
            <p:spPr bwMode="auto">
              <a:xfrm>
                <a:off x="4600" y="2025"/>
                <a:ext cx="24" cy="64"/>
              </a:xfrm>
              <a:custGeom>
                <a:avLst/>
                <a:gdLst>
                  <a:gd name="T0" fmla="*/ 24 w 24"/>
                  <a:gd name="T1" fmla="*/ 0 h 64"/>
                  <a:gd name="T2" fmla="*/ 0 w 24"/>
                  <a:gd name="T3" fmla="*/ 22 h 64"/>
                  <a:gd name="T4" fmla="*/ 0 w 24"/>
                  <a:gd name="T5" fmla="*/ 64 h 64"/>
                  <a:gd name="T6" fmla="*/ 24 w 24"/>
                  <a:gd name="T7" fmla="*/ 40 h 64"/>
                  <a:gd name="T8" fmla="*/ 24 w 24"/>
                  <a:gd name="T9" fmla="*/ 0 h 64"/>
                </a:gdLst>
                <a:ahLst/>
                <a:cxnLst>
                  <a:cxn ang="0">
                    <a:pos x="T0" y="T1"/>
                  </a:cxn>
                  <a:cxn ang="0">
                    <a:pos x="T2" y="T3"/>
                  </a:cxn>
                  <a:cxn ang="0">
                    <a:pos x="T4" y="T5"/>
                  </a:cxn>
                  <a:cxn ang="0">
                    <a:pos x="T6" y="T7"/>
                  </a:cxn>
                  <a:cxn ang="0">
                    <a:pos x="T8" y="T9"/>
                  </a:cxn>
                </a:cxnLst>
                <a:rect l="0" t="0" r="r" b="b"/>
                <a:pathLst>
                  <a:path w="24" h="64">
                    <a:moveTo>
                      <a:pt x="24" y="0"/>
                    </a:moveTo>
                    <a:lnTo>
                      <a:pt x="0" y="22"/>
                    </a:lnTo>
                    <a:lnTo>
                      <a:pt x="0" y="64"/>
                    </a:lnTo>
                    <a:lnTo>
                      <a:pt x="24" y="40"/>
                    </a:lnTo>
                    <a:lnTo>
                      <a:pt x="24" y="0"/>
                    </a:lnTo>
                    <a:close/>
                  </a:path>
                </a:pathLst>
              </a:custGeom>
              <a:grpFill/>
              <a:ln>
                <a:noFill/>
              </a:ln>
            </p:spPr>
            <p:txBody>
              <a:bodyPr vert="horz" wrap="square" lIns="91440" tIns="45720" rIns="91440" bIns="45720" numCol="1" anchor="t" anchorCtr="0" compatLnSpc="1"/>
              <a:lstStyle/>
              <a:p>
                <a:endParaRPr lang="zh-CN" altLang="en-US"/>
              </a:p>
            </p:txBody>
          </p:sp>
          <p:sp>
            <p:nvSpPr>
              <p:cNvPr id="1217" name="Freeform 662"/>
              <p:cNvSpPr/>
              <p:nvPr/>
            </p:nvSpPr>
            <p:spPr bwMode="auto">
              <a:xfrm>
                <a:off x="4600" y="2025"/>
                <a:ext cx="24" cy="64"/>
              </a:xfrm>
              <a:custGeom>
                <a:avLst/>
                <a:gdLst>
                  <a:gd name="T0" fmla="*/ 24 w 24"/>
                  <a:gd name="T1" fmla="*/ 0 h 64"/>
                  <a:gd name="T2" fmla="*/ 0 w 24"/>
                  <a:gd name="T3" fmla="*/ 22 h 64"/>
                  <a:gd name="T4" fmla="*/ 0 w 24"/>
                  <a:gd name="T5" fmla="*/ 64 h 64"/>
                  <a:gd name="T6" fmla="*/ 24 w 24"/>
                  <a:gd name="T7" fmla="*/ 40 h 64"/>
                  <a:gd name="T8" fmla="*/ 24 w 24"/>
                  <a:gd name="T9" fmla="*/ 0 h 64"/>
                </a:gdLst>
                <a:ahLst/>
                <a:cxnLst>
                  <a:cxn ang="0">
                    <a:pos x="T0" y="T1"/>
                  </a:cxn>
                  <a:cxn ang="0">
                    <a:pos x="T2" y="T3"/>
                  </a:cxn>
                  <a:cxn ang="0">
                    <a:pos x="T4" y="T5"/>
                  </a:cxn>
                  <a:cxn ang="0">
                    <a:pos x="T6" y="T7"/>
                  </a:cxn>
                  <a:cxn ang="0">
                    <a:pos x="T8" y="T9"/>
                  </a:cxn>
                </a:cxnLst>
                <a:rect l="0" t="0" r="r" b="b"/>
                <a:pathLst>
                  <a:path w="24" h="64">
                    <a:moveTo>
                      <a:pt x="24" y="0"/>
                    </a:moveTo>
                    <a:lnTo>
                      <a:pt x="0" y="22"/>
                    </a:lnTo>
                    <a:lnTo>
                      <a:pt x="0" y="64"/>
                    </a:lnTo>
                    <a:lnTo>
                      <a:pt x="24" y="40"/>
                    </a:lnTo>
                    <a:lnTo>
                      <a:pt x="24" y="0"/>
                    </a:lnTo>
                  </a:path>
                </a:pathLst>
              </a:custGeom>
              <a:grpFill/>
              <a:ln>
                <a:noFill/>
              </a:ln>
            </p:spPr>
            <p:txBody>
              <a:bodyPr vert="horz" wrap="square" lIns="91440" tIns="45720" rIns="91440" bIns="45720" numCol="1" anchor="t" anchorCtr="0" compatLnSpc="1"/>
              <a:lstStyle/>
              <a:p>
                <a:endParaRPr lang="zh-CN" altLang="en-US"/>
              </a:p>
            </p:txBody>
          </p:sp>
          <p:sp>
            <p:nvSpPr>
              <p:cNvPr id="1218" name="Freeform 663"/>
              <p:cNvSpPr/>
              <p:nvPr/>
            </p:nvSpPr>
            <p:spPr bwMode="auto">
              <a:xfrm>
                <a:off x="4648" y="1960"/>
                <a:ext cx="46" cy="81"/>
              </a:xfrm>
              <a:custGeom>
                <a:avLst/>
                <a:gdLst>
                  <a:gd name="T0" fmla="*/ 46 w 46"/>
                  <a:gd name="T1" fmla="*/ 0 h 81"/>
                  <a:gd name="T2" fmla="*/ 0 w 46"/>
                  <a:gd name="T3" fmla="*/ 43 h 81"/>
                  <a:gd name="T4" fmla="*/ 0 w 46"/>
                  <a:gd name="T5" fmla="*/ 81 h 81"/>
                  <a:gd name="T6" fmla="*/ 46 w 46"/>
                  <a:gd name="T7" fmla="*/ 33 h 81"/>
                  <a:gd name="T8" fmla="*/ 46 w 46"/>
                  <a:gd name="T9" fmla="*/ 0 h 81"/>
                </a:gdLst>
                <a:ahLst/>
                <a:cxnLst>
                  <a:cxn ang="0">
                    <a:pos x="T0" y="T1"/>
                  </a:cxn>
                  <a:cxn ang="0">
                    <a:pos x="T2" y="T3"/>
                  </a:cxn>
                  <a:cxn ang="0">
                    <a:pos x="T4" y="T5"/>
                  </a:cxn>
                  <a:cxn ang="0">
                    <a:pos x="T6" y="T7"/>
                  </a:cxn>
                  <a:cxn ang="0">
                    <a:pos x="T8" y="T9"/>
                  </a:cxn>
                </a:cxnLst>
                <a:rect l="0" t="0" r="r" b="b"/>
                <a:pathLst>
                  <a:path w="46" h="81">
                    <a:moveTo>
                      <a:pt x="46" y="0"/>
                    </a:moveTo>
                    <a:lnTo>
                      <a:pt x="0" y="43"/>
                    </a:lnTo>
                    <a:lnTo>
                      <a:pt x="0" y="81"/>
                    </a:lnTo>
                    <a:lnTo>
                      <a:pt x="46" y="33"/>
                    </a:lnTo>
                    <a:lnTo>
                      <a:pt x="46" y="0"/>
                    </a:lnTo>
                    <a:close/>
                  </a:path>
                </a:pathLst>
              </a:custGeom>
              <a:grpFill/>
              <a:ln>
                <a:noFill/>
              </a:ln>
            </p:spPr>
            <p:txBody>
              <a:bodyPr vert="horz" wrap="square" lIns="91440" tIns="45720" rIns="91440" bIns="45720" numCol="1" anchor="t" anchorCtr="0" compatLnSpc="1"/>
              <a:lstStyle/>
              <a:p>
                <a:endParaRPr lang="zh-CN" altLang="en-US"/>
              </a:p>
            </p:txBody>
          </p:sp>
          <p:sp>
            <p:nvSpPr>
              <p:cNvPr id="1219" name="Freeform 664"/>
              <p:cNvSpPr/>
              <p:nvPr/>
            </p:nvSpPr>
            <p:spPr bwMode="auto">
              <a:xfrm>
                <a:off x="4648" y="1960"/>
                <a:ext cx="46" cy="81"/>
              </a:xfrm>
              <a:custGeom>
                <a:avLst/>
                <a:gdLst>
                  <a:gd name="T0" fmla="*/ 46 w 46"/>
                  <a:gd name="T1" fmla="*/ 0 h 81"/>
                  <a:gd name="T2" fmla="*/ 0 w 46"/>
                  <a:gd name="T3" fmla="*/ 43 h 81"/>
                  <a:gd name="T4" fmla="*/ 0 w 46"/>
                  <a:gd name="T5" fmla="*/ 81 h 81"/>
                  <a:gd name="T6" fmla="*/ 46 w 46"/>
                  <a:gd name="T7" fmla="*/ 33 h 81"/>
                  <a:gd name="T8" fmla="*/ 46 w 46"/>
                  <a:gd name="T9" fmla="*/ 0 h 81"/>
                </a:gdLst>
                <a:ahLst/>
                <a:cxnLst>
                  <a:cxn ang="0">
                    <a:pos x="T0" y="T1"/>
                  </a:cxn>
                  <a:cxn ang="0">
                    <a:pos x="T2" y="T3"/>
                  </a:cxn>
                  <a:cxn ang="0">
                    <a:pos x="T4" y="T5"/>
                  </a:cxn>
                  <a:cxn ang="0">
                    <a:pos x="T6" y="T7"/>
                  </a:cxn>
                  <a:cxn ang="0">
                    <a:pos x="T8" y="T9"/>
                  </a:cxn>
                </a:cxnLst>
                <a:rect l="0" t="0" r="r" b="b"/>
                <a:pathLst>
                  <a:path w="46" h="81">
                    <a:moveTo>
                      <a:pt x="46" y="0"/>
                    </a:moveTo>
                    <a:lnTo>
                      <a:pt x="0" y="43"/>
                    </a:lnTo>
                    <a:lnTo>
                      <a:pt x="0" y="81"/>
                    </a:lnTo>
                    <a:lnTo>
                      <a:pt x="46" y="33"/>
                    </a:lnTo>
                    <a:lnTo>
                      <a:pt x="46" y="0"/>
                    </a:lnTo>
                  </a:path>
                </a:pathLst>
              </a:custGeom>
              <a:grpFill/>
              <a:ln>
                <a:noFill/>
              </a:ln>
            </p:spPr>
            <p:txBody>
              <a:bodyPr vert="horz" wrap="square" lIns="91440" tIns="45720" rIns="91440" bIns="45720" numCol="1" anchor="t" anchorCtr="0" compatLnSpc="1"/>
              <a:lstStyle/>
              <a:p>
                <a:endParaRPr lang="zh-CN" altLang="en-US"/>
              </a:p>
            </p:txBody>
          </p:sp>
          <p:sp>
            <p:nvSpPr>
              <p:cNvPr id="1220" name="Freeform 665"/>
              <p:cNvSpPr/>
              <p:nvPr/>
            </p:nvSpPr>
            <p:spPr bwMode="auto">
              <a:xfrm>
                <a:off x="4740" y="1900"/>
                <a:ext cx="22" cy="46"/>
              </a:xfrm>
              <a:custGeom>
                <a:avLst/>
                <a:gdLst>
                  <a:gd name="T0" fmla="*/ 22 w 22"/>
                  <a:gd name="T1" fmla="*/ 0 h 46"/>
                  <a:gd name="T2" fmla="*/ 22 w 22"/>
                  <a:gd name="T3" fmla="*/ 0 h 46"/>
                  <a:gd name="T4" fmla="*/ 0 w 22"/>
                  <a:gd name="T5" fmla="*/ 20 h 46"/>
                  <a:gd name="T6" fmla="*/ 0 w 22"/>
                  <a:gd name="T7" fmla="*/ 46 h 46"/>
                  <a:gd name="T8" fmla="*/ 22 w 22"/>
                  <a:gd name="T9" fmla="*/ 26 h 46"/>
                  <a:gd name="T10" fmla="*/ 22 w 22"/>
                  <a:gd name="T11" fmla="*/ 0 h 46"/>
                </a:gdLst>
                <a:ahLst/>
                <a:cxnLst>
                  <a:cxn ang="0">
                    <a:pos x="T0" y="T1"/>
                  </a:cxn>
                  <a:cxn ang="0">
                    <a:pos x="T2" y="T3"/>
                  </a:cxn>
                  <a:cxn ang="0">
                    <a:pos x="T4" y="T5"/>
                  </a:cxn>
                  <a:cxn ang="0">
                    <a:pos x="T6" y="T7"/>
                  </a:cxn>
                  <a:cxn ang="0">
                    <a:pos x="T8" y="T9"/>
                  </a:cxn>
                  <a:cxn ang="0">
                    <a:pos x="T10" y="T11"/>
                  </a:cxn>
                </a:cxnLst>
                <a:rect l="0" t="0" r="r" b="b"/>
                <a:pathLst>
                  <a:path w="22" h="46">
                    <a:moveTo>
                      <a:pt x="22" y="0"/>
                    </a:moveTo>
                    <a:lnTo>
                      <a:pt x="22" y="0"/>
                    </a:lnTo>
                    <a:lnTo>
                      <a:pt x="0" y="20"/>
                    </a:lnTo>
                    <a:lnTo>
                      <a:pt x="0" y="46"/>
                    </a:lnTo>
                    <a:lnTo>
                      <a:pt x="22" y="26"/>
                    </a:lnTo>
                    <a:lnTo>
                      <a:pt x="22" y="0"/>
                    </a:lnTo>
                    <a:close/>
                  </a:path>
                </a:pathLst>
              </a:custGeom>
              <a:grpFill/>
              <a:ln>
                <a:noFill/>
              </a:ln>
            </p:spPr>
            <p:txBody>
              <a:bodyPr vert="horz" wrap="square" lIns="91440" tIns="45720" rIns="91440" bIns="45720" numCol="1" anchor="t" anchorCtr="0" compatLnSpc="1"/>
              <a:lstStyle/>
              <a:p>
                <a:endParaRPr lang="zh-CN" altLang="en-US"/>
              </a:p>
            </p:txBody>
          </p:sp>
          <p:sp>
            <p:nvSpPr>
              <p:cNvPr id="1221" name="Freeform 666"/>
              <p:cNvSpPr/>
              <p:nvPr/>
            </p:nvSpPr>
            <p:spPr bwMode="auto">
              <a:xfrm>
                <a:off x="4740" y="1900"/>
                <a:ext cx="22" cy="46"/>
              </a:xfrm>
              <a:custGeom>
                <a:avLst/>
                <a:gdLst>
                  <a:gd name="T0" fmla="*/ 22 w 22"/>
                  <a:gd name="T1" fmla="*/ 0 h 46"/>
                  <a:gd name="T2" fmla="*/ 22 w 22"/>
                  <a:gd name="T3" fmla="*/ 0 h 46"/>
                  <a:gd name="T4" fmla="*/ 0 w 22"/>
                  <a:gd name="T5" fmla="*/ 20 h 46"/>
                  <a:gd name="T6" fmla="*/ 0 w 22"/>
                  <a:gd name="T7" fmla="*/ 46 h 46"/>
                  <a:gd name="T8" fmla="*/ 22 w 22"/>
                  <a:gd name="T9" fmla="*/ 26 h 46"/>
                  <a:gd name="T10" fmla="*/ 22 w 22"/>
                  <a:gd name="T11" fmla="*/ 0 h 46"/>
                </a:gdLst>
                <a:ahLst/>
                <a:cxnLst>
                  <a:cxn ang="0">
                    <a:pos x="T0" y="T1"/>
                  </a:cxn>
                  <a:cxn ang="0">
                    <a:pos x="T2" y="T3"/>
                  </a:cxn>
                  <a:cxn ang="0">
                    <a:pos x="T4" y="T5"/>
                  </a:cxn>
                  <a:cxn ang="0">
                    <a:pos x="T6" y="T7"/>
                  </a:cxn>
                  <a:cxn ang="0">
                    <a:pos x="T8" y="T9"/>
                  </a:cxn>
                  <a:cxn ang="0">
                    <a:pos x="T10" y="T11"/>
                  </a:cxn>
                </a:cxnLst>
                <a:rect l="0" t="0" r="r" b="b"/>
                <a:pathLst>
                  <a:path w="22" h="46">
                    <a:moveTo>
                      <a:pt x="22" y="0"/>
                    </a:moveTo>
                    <a:lnTo>
                      <a:pt x="22" y="0"/>
                    </a:lnTo>
                    <a:lnTo>
                      <a:pt x="0" y="20"/>
                    </a:lnTo>
                    <a:lnTo>
                      <a:pt x="0" y="46"/>
                    </a:lnTo>
                    <a:lnTo>
                      <a:pt x="22" y="26"/>
                    </a:lnTo>
                    <a:lnTo>
                      <a:pt x="22" y="0"/>
                    </a:lnTo>
                  </a:path>
                </a:pathLst>
              </a:custGeom>
              <a:grpFill/>
              <a:ln>
                <a:noFill/>
              </a:ln>
            </p:spPr>
            <p:txBody>
              <a:bodyPr vert="horz" wrap="square" lIns="91440" tIns="45720" rIns="91440" bIns="45720" numCol="1" anchor="t" anchorCtr="0" compatLnSpc="1"/>
              <a:lstStyle/>
              <a:p>
                <a:endParaRPr lang="zh-CN" altLang="en-US"/>
              </a:p>
            </p:txBody>
          </p:sp>
          <p:sp>
            <p:nvSpPr>
              <p:cNvPr id="1222" name="Freeform 667"/>
              <p:cNvSpPr/>
              <p:nvPr/>
            </p:nvSpPr>
            <p:spPr bwMode="auto">
              <a:xfrm>
                <a:off x="4582" y="2047"/>
                <a:ext cx="92" cy="132"/>
              </a:xfrm>
              <a:custGeom>
                <a:avLst/>
                <a:gdLst>
                  <a:gd name="T0" fmla="*/ 92 w 92"/>
                  <a:gd name="T1" fmla="*/ 0 h 132"/>
                  <a:gd name="T2" fmla="*/ 92 w 92"/>
                  <a:gd name="T3" fmla="*/ 0 h 132"/>
                  <a:gd name="T4" fmla="*/ 0 w 92"/>
                  <a:gd name="T5" fmla="*/ 90 h 132"/>
                  <a:gd name="T6" fmla="*/ 0 w 92"/>
                  <a:gd name="T7" fmla="*/ 132 h 132"/>
                  <a:gd name="T8" fmla="*/ 92 w 92"/>
                  <a:gd name="T9" fmla="*/ 34 h 132"/>
                  <a:gd name="T10" fmla="*/ 92 w 92"/>
                  <a:gd name="T11" fmla="*/ 0 h 132"/>
                </a:gdLst>
                <a:ahLst/>
                <a:cxnLst>
                  <a:cxn ang="0">
                    <a:pos x="T0" y="T1"/>
                  </a:cxn>
                  <a:cxn ang="0">
                    <a:pos x="T2" y="T3"/>
                  </a:cxn>
                  <a:cxn ang="0">
                    <a:pos x="T4" y="T5"/>
                  </a:cxn>
                  <a:cxn ang="0">
                    <a:pos x="T6" y="T7"/>
                  </a:cxn>
                  <a:cxn ang="0">
                    <a:pos x="T8" y="T9"/>
                  </a:cxn>
                  <a:cxn ang="0">
                    <a:pos x="T10" y="T11"/>
                  </a:cxn>
                </a:cxnLst>
                <a:rect l="0" t="0" r="r" b="b"/>
                <a:pathLst>
                  <a:path w="92" h="132">
                    <a:moveTo>
                      <a:pt x="92" y="0"/>
                    </a:moveTo>
                    <a:lnTo>
                      <a:pt x="92" y="0"/>
                    </a:lnTo>
                    <a:lnTo>
                      <a:pt x="0" y="90"/>
                    </a:lnTo>
                    <a:lnTo>
                      <a:pt x="0" y="132"/>
                    </a:lnTo>
                    <a:lnTo>
                      <a:pt x="92" y="34"/>
                    </a:lnTo>
                    <a:lnTo>
                      <a:pt x="92" y="0"/>
                    </a:lnTo>
                    <a:close/>
                  </a:path>
                </a:pathLst>
              </a:custGeom>
              <a:grpFill/>
              <a:ln>
                <a:noFill/>
              </a:ln>
            </p:spPr>
            <p:txBody>
              <a:bodyPr vert="horz" wrap="square" lIns="91440" tIns="45720" rIns="91440" bIns="45720" numCol="1" anchor="t" anchorCtr="0" compatLnSpc="1"/>
              <a:lstStyle/>
              <a:p>
                <a:endParaRPr lang="zh-CN" altLang="en-US"/>
              </a:p>
            </p:txBody>
          </p:sp>
          <p:sp>
            <p:nvSpPr>
              <p:cNvPr id="1223" name="Freeform 668"/>
              <p:cNvSpPr/>
              <p:nvPr/>
            </p:nvSpPr>
            <p:spPr bwMode="auto">
              <a:xfrm>
                <a:off x="4582" y="2047"/>
                <a:ext cx="92" cy="132"/>
              </a:xfrm>
              <a:custGeom>
                <a:avLst/>
                <a:gdLst>
                  <a:gd name="T0" fmla="*/ 92 w 92"/>
                  <a:gd name="T1" fmla="*/ 0 h 132"/>
                  <a:gd name="T2" fmla="*/ 92 w 92"/>
                  <a:gd name="T3" fmla="*/ 0 h 132"/>
                  <a:gd name="T4" fmla="*/ 0 w 92"/>
                  <a:gd name="T5" fmla="*/ 90 h 132"/>
                  <a:gd name="T6" fmla="*/ 0 w 92"/>
                  <a:gd name="T7" fmla="*/ 132 h 132"/>
                  <a:gd name="T8" fmla="*/ 92 w 92"/>
                  <a:gd name="T9" fmla="*/ 34 h 132"/>
                  <a:gd name="T10" fmla="*/ 92 w 92"/>
                  <a:gd name="T11" fmla="*/ 0 h 132"/>
                </a:gdLst>
                <a:ahLst/>
                <a:cxnLst>
                  <a:cxn ang="0">
                    <a:pos x="T0" y="T1"/>
                  </a:cxn>
                  <a:cxn ang="0">
                    <a:pos x="T2" y="T3"/>
                  </a:cxn>
                  <a:cxn ang="0">
                    <a:pos x="T4" y="T5"/>
                  </a:cxn>
                  <a:cxn ang="0">
                    <a:pos x="T6" y="T7"/>
                  </a:cxn>
                  <a:cxn ang="0">
                    <a:pos x="T8" y="T9"/>
                  </a:cxn>
                  <a:cxn ang="0">
                    <a:pos x="T10" y="T11"/>
                  </a:cxn>
                </a:cxnLst>
                <a:rect l="0" t="0" r="r" b="b"/>
                <a:pathLst>
                  <a:path w="92" h="132">
                    <a:moveTo>
                      <a:pt x="92" y="0"/>
                    </a:moveTo>
                    <a:lnTo>
                      <a:pt x="92" y="0"/>
                    </a:lnTo>
                    <a:lnTo>
                      <a:pt x="0" y="90"/>
                    </a:lnTo>
                    <a:lnTo>
                      <a:pt x="0" y="132"/>
                    </a:lnTo>
                    <a:lnTo>
                      <a:pt x="92" y="34"/>
                    </a:lnTo>
                    <a:lnTo>
                      <a:pt x="92" y="0"/>
                    </a:lnTo>
                  </a:path>
                </a:pathLst>
              </a:custGeom>
              <a:grpFill/>
              <a:ln>
                <a:noFill/>
              </a:ln>
            </p:spPr>
            <p:txBody>
              <a:bodyPr vert="horz" wrap="square" lIns="91440" tIns="45720" rIns="91440" bIns="45720" numCol="1" anchor="t" anchorCtr="0" compatLnSpc="1"/>
              <a:lstStyle/>
              <a:p>
                <a:endParaRPr lang="zh-CN" altLang="en-US"/>
              </a:p>
            </p:txBody>
          </p:sp>
          <p:sp>
            <p:nvSpPr>
              <p:cNvPr id="1224" name="Freeform 669"/>
              <p:cNvSpPr/>
              <p:nvPr/>
            </p:nvSpPr>
            <p:spPr bwMode="auto">
              <a:xfrm>
                <a:off x="4698" y="1962"/>
                <a:ext cx="64" cy="93"/>
              </a:xfrm>
              <a:custGeom>
                <a:avLst/>
                <a:gdLst>
                  <a:gd name="T0" fmla="*/ 64 w 64"/>
                  <a:gd name="T1" fmla="*/ 0 h 93"/>
                  <a:gd name="T2" fmla="*/ 64 w 64"/>
                  <a:gd name="T3" fmla="*/ 0 h 93"/>
                  <a:gd name="T4" fmla="*/ 0 w 64"/>
                  <a:gd name="T5" fmla="*/ 61 h 93"/>
                  <a:gd name="T6" fmla="*/ 0 w 64"/>
                  <a:gd name="T7" fmla="*/ 93 h 93"/>
                  <a:gd name="T8" fmla="*/ 0 w 64"/>
                  <a:gd name="T9" fmla="*/ 93 h 93"/>
                  <a:gd name="T10" fmla="*/ 64 w 64"/>
                  <a:gd name="T11" fmla="*/ 25 h 93"/>
                  <a:gd name="T12" fmla="*/ 64 w 64"/>
                  <a:gd name="T13" fmla="*/ 0 h 93"/>
                </a:gdLst>
                <a:ahLst/>
                <a:cxnLst>
                  <a:cxn ang="0">
                    <a:pos x="T0" y="T1"/>
                  </a:cxn>
                  <a:cxn ang="0">
                    <a:pos x="T2" y="T3"/>
                  </a:cxn>
                  <a:cxn ang="0">
                    <a:pos x="T4" y="T5"/>
                  </a:cxn>
                  <a:cxn ang="0">
                    <a:pos x="T6" y="T7"/>
                  </a:cxn>
                  <a:cxn ang="0">
                    <a:pos x="T8" y="T9"/>
                  </a:cxn>
                  <a:cxn ang="0">
                    <a:pos x="T10" y="T11"/>
                  </a:cxn>
                  <a:cxn ang="0">
                    <a:pos x="T12" y="T13"/>
                  </a:cxn>
                </a:cxnLst>
                <a:rect l="0" t="0" r="r" b="b"/>
                <a:pathLst>
                  <a:path w="64" h="93">
                    <a:moveTo>
                      <a:pt x="64" y="0"/>
                    </a:moveTo>
                    <a:lnTo>
                      <a:pt x="64" y="0"/>
                    </a:lnTo>
                    <a:lnTo>
                      <a:pt x="0" y="61"/>
                    </a:lnTo>
                    <a:lnTo>
                      <a:pt x="0" y="93"/>
                    </a:lnTo>
                    <a:lnTo>
                      <a:pt x="0" y="93"/>
                    </a:lnTo>
                    <a:lnTo>
                      <a:pt x="64" y="25"/>
                    </a:lnTo>
                    <a:lnTo>
                      <a:pt x="64" y="0"/>
                    </a:lnTo>
                    <a:close/>
                  </a:path>
                </a:pathLst>
              </a:custGeom>
              <a:grpFill/>
              <a:ln>
                <a:noFill/>
              </a:ln>
            </p:spPr>
            <p:txBody>
              <a:bodyPr vert="horz" wrap="square" lIns="91440" tIns="45720" rIns="91440" bIns="45720" numCol="1" anchor="t" anchorCtr="0" compatLnSpc="1"/>
              <a:lstStyle/>
              <a:p>
                <a:endParaRPr lang="zh-CN" altLang="en-US"/>
              </a:p>
            </p:txBody>
          </p:sp>
          <p:sp>
            <p:nvSpPr>
              <p:cNvPr id="1225" name="Freeform 670"/>
              <p:cNvSpPr/>
              <p:nvPr/>
            </p:nvSpPr>
            <p:spPr bwMode="auto">
              <a:xfrm>
                <a:off x="4698" y="1962"/>
                <a:ext cx="64" cy="93"/>
              </a:xfrm>
              <a:custGeom>
                <a:avLst/>
                <a:gdLst>
                  <a:gd name="T0" fmla="*/ 64 w 64"/>
                  <a:gd name="T1" fmla="*/ 0 h 93"/>
                  <a:gd name="T2" fmla="*/ 64 w 64"/>
                  <a:gd name="T3" fmla="*/ 0 h 93"/>
                  <a:gd name="T4" fmla="*/ 0 w 64"/>
                  <a:gd name="T5" fmla="*/ 61 h 93"/>
                  <a:gd name="T6" fmla="*/ 0 w 64"/>
                  <a:gd name="T7" fmla="*/ 93 h 93"/>
                  <a:gd name="T8" fmla="*/ 0 w 64"/>
                  <a:gd name="T9" fmla="*/ 93 h 93"/>
                  <a:gd name="T10" fmla="*/ 64 w 64"/>
                  <a:gd name="T11" fmla="*/ 25 h 93"/>
                  <a:gd name="T12" fmla="*/ 64 w 64"/>
                  <a:gd name="T13" fmla="*/ 0 h 93"/>
                </a:gdLst>
                <a:ahLst/>
                <a:cxnLst>
                  <a:cxn ang="0">
                    <a:pos x="T0" y="T1"/>
                  </a:cxn>
                  <a:cxn ang="0">
                    <a:pos x="T2" y="T3"/>
                  </a:cxn>
                  <a:cxn ang="0">
                    <a:pos x="T4" y="T5"/>
                  </a:cxn>
                  <a:cxn ang="0">
                    <a:pos x="T6" y="T7"/>
                  </a:cxn>
                  <a:cxn ang="0">
                    <a:pos x="T8" y="T9"/>
                  </a:cxn>
                  <a:cxn ang="0">
                    <a:pos x="T10" y="T11"/>
                  </a:cxn>
                  <a:cxn ang="0">
                    <a:pos x="T12" y="T13"/>
                  </a:cxn>
                </a:cxnLst>
                <a:rect l="0" t="0" r="r" b="b"/>
                <a:pathLst>
                  <a:path w="64" h="93">
                    <a:moveTo>
                      <a:pt x="64" y="0"/>
                    </a:moveTo>
                    <a:lnTo>
                      <a:pt x="64" y="0"/>
                    </a:lnTo>
                    <a:lnTo>
                      <a:pt x="0" y="61"/>
                    </a:lnTo>
                    <a:lnTo>
                      <a:pt x="0" y="93"/>
                    </a:lnTo>
                    <a:lnTo>
                      <a:pt x="0" y="93"/>
                    </a:lnTo>
                    <a:lnTo>
                      <a:pt x="64" y="25"/>
                    </a:lnTo>
                    <a:lnTo>
                      <a:pt x="64" y="0"/>
                    </a:lnTo>
                  </a:path>
                </a:pathLst>
              </a:custGeom>
              <a:grpFill/>
              <a:ln>
                <a:noFill/>
              </a:ln>
            </p:spPr>
            <p:txBody>
              <a:bodyPr vert="horz" wrap="square" lIns="91440" tIns="45720" rIns="91440" bIns="45720" numCol="1" anchor="t" anchorCtr="0" compatLnSpc="1"/>
              <a:lstStyle/>
              <a:p>
                <a:endParaRPr lang="zh-CN" altLang="en-US"/>
              </a:p>
            </p:txBody>
          </p:sp>
          <p:sp>
            <p:nvSpPr>
              <p:cNvPr id="1226" name="Freeform 671"/>
              <p:cNvSpPr/>
              <p:nvPr/>
            </p:nvSpPr>
            <p:spPr bwMode="auto">
              <a:xfrm>
                <a:off x="4558" y="2143"/>
                <a:ext cx="92" cy="138"/>
              </a:xfrm>
              <a:custGeom>
                <a:avLst/>
                <a:gdLst>
                  <a:gd name="T0" fmla="*/ 92 w 92"/>
                  <a:gd name="T1" fmla="*/ 0 h 138"/>
                  <a:gd name="T2" fmla="*/ 92 w 92"/>
                  <a:gd name="T3" fmla="*/ 0 h 138"/>
                  <a:gd name="T4" fmla="*/ 0 w 92"/>
                  <a:gd name="T5" fmla="*/ 94 h 138"/>
                  <a:gd name="T6" fmla="*/ 0 w 92"/>
                  <a:gd name="T7" fmla="*/ 138 h 138"/>
                  <a:gd name="T8" fmla="*/ 92 w 92"/>
                  <a:gd name="T9" fmla="*/ 36 h 138"/>
                  <a:gd name="T10" fmla="*/ 92 w 92"/>
                  <a:gd name="T11" fmla="*/ 0 h 138"/>
                </a:gdLst>
                <a:ahLst/>
                <a:cxnLst>
                  <a:cxn ang="0">
                    <a:pos x="T0" y="T1"/>
                  </a:cxn>
                  <a:cxn ang="0">
                    <a:pos x="T2" y="T3"/>
                  </a:cxn>
                  <a:cxn ang="0">
                    <a:pos x="T4" y="T5"/>
                  </a:cxn>
                  <a:cxn ang="0">
                    <a:pos x="T6" y="T7"/>
                  </a:cxn>
                  <a:cxn ang="0">
                    <a:pos x="T8" y="T9"/>
                  </a:cxn>
                  <a:cxn ang="0">
                    <a:pos x="T10" y="T11"/>
                  </a:cxn>
                </a:cxnLst>
                <a:rect l="0" t="0" r="r" b="b"/>
                <a:pathLst>
                  <a:path w="92" h="138">
                    <a:moveTo>
                      <a:pt x="92" y="0"/>
                    </a:moveTo>
                    <a:lnTo>
                      <a:pt x="92" y="0"/>
                    </a:lnTo>
                    <a:lnTo>
                      <a:pt x="0" y="94"/>
                    </a:lnTo>
                    <a:lnTo>
                      <a:pt x="0" y="138"/>
                    </a:lnTo>
                    <a:lnTo>
                      <a:pt x="92" y="36"/>
                    </a:lnTo>
                    <a:lnTo>
                      <a:pt x="92" y="0"/>
                    </a:lnTo>
                    <a:close/>
                  </a:path>
                </a:pathLst>
              </a:custGeom>
              <a:grpFill/>
              <a:ln>
                <a:noFill/>
              </a:ln>
            </p:spPr>
            <p:txBody>
              <a:bodyPr vert="horz" wrap="square" lIns="91440" tIns="45720" rIns="91440" bIns="45720" numCol="1" anchor="t" anchorCtr="0" compatLnSpc="1"/>
              <a:lstStyle/>
              <a:p>
                <a:endParaRPr lang="zh-CN" altLang="en-US"/>
              </a:p>
            </p:txBody>
          </p:sp>
          <p:sp>
            <p:nvSpPr>
              <p:cNvPr id="1227" name="Freeform 672"/>
              <p:cNvSpPr/>
              <p:nvPr/>
            </p:nvSpPr>
            <p:spPr bwMode="auto">
              <a:xfrm>
                <a:off x="4558" y="2143"/>
                <a:ext cx="92" cy="138"/>
              </a:xfrm>
              <a:custGeom>
                <a:avLst/>
                <a:gdLst>
                  <a:gd name="T0" fmla="*/ 92 w 92"/>
                  <a:gd name="T1" fmla="*/ 0 h 138"/>
                  <a:gd name="T2" fmla="*/ 92 w 92"/>
                  <a:gd name="T3" fmla="*/ 0 h 138"/>
                  <a:gd name="T4" fmla="*/ 0 w 92"/>
                  <a:gd name="T5" fmla="*/ 94 h 138"/>
                  <a:gd name="T6" fmla="*/ 0 w 92"/>
                  <a:gd name="T7" fmla="*/ 138 h 138"/>
                  <a:gd name="T8" fmla="*/ 92 w 92"/>
                  <a:gd name="T9" fmla="*/ 36 h 138"/>
                  <a:gd name="T10" fmla="*/ 92 w 92"/>
                  <a:gd name="T11" fmla="*/ 0 h 138"/>
                </a:gdLst>
                <a:ahLst/>
                <a:cxnLst>
                  <a:cxn ang="0">
                    <a:pos x="T0" y="T1"/>
                  </a:cxn>
                  <a:cxn ang="0">
                    <a:pos x="T2" y="T3"/>
                  </a:cxn>
                  <a:cxn ang="0">
                    <a:pos x="T4" y="T5"/>
                  </a:cxn>
                  <a:cxn ang="0">
                    <a:pos x="T6" y="T7"/>
                  </a:cxn>
                  <a:cxn ang="0">
                    <a:pos x="T8" y="T9"/>
                  </a:cxn>
                  <a:cxn ang="0">
                    <a:pos x="T10" y="T11"/>
                  </a:cxn>
                </a:cxnLst>
                <a:rect l="0" t="0" r="r" b="b"/>
                <a:pathLst>
                  <a:path w="92" h="138">
                    <a:moveTo>
                      <a:pt x="92" y="0"/>
                    </a:moveTo>
                    <a:lnTo>
                      <a:pt x="92" y="0"/>
                    </a:lnTo>
                    <a:lnTo>
                      <a:pt x="0" y="94"/>
                    </a:lnTo>
                    <a:lnTo>
                      <a:pt x="0" y="138"/>
                    </a:lnTo>
                    <a:lnTo>
                      <a:pt x="92" y="36"/>
                    </a:lnTo>
                    <a:lnTo>
                      <a:pt x="92" y="0"/>
                    </a:lnTo>
                  </a:path>
                </a:pathLst>
              </a:custGeom>
              <a:grpFill/>
              <a:ln>
                <a:noFill/>
              </a:ln>
            </p:spPr>
            <p:txBody>
              <a:bodyPr vert="horz" wrap="square" lIns="91440" tIns="45720" rIns="91440" bIns="45720" numCol="1" anchor="t" anchorCtr="0" compatLnSpc="1"/>
              <a:lstStyle/>
              <a:p>
                <a:endParaRPr lang="zh-CN" altLang="en-US"/>
              </a:p>
            </p:txBody>
          </p:sp>
          <p:sp>
            <p:nvSpPr>
              <p:cNvPr id="1228" name="Freeform 673"/>
              <p:cNvSpPr/>
              <p:nvPr/>
            </p:nvSpPr>
            <p:spPr bwMode="auto">
              <a:xfrm>
                <a:off x="4674" y="2073"/>
                <a:ext cx="44" cy="80"/>
              </a:xfrm>
              <a:custGeom>
                <a:avLst/>
                <a:gdLst>
                  <a:gd name="T0" fmla="*/ 44 w 44"/>
                  <a:gd name="T1" fmla="*/ 0 h 80"/>
                  <a:gd name="T2" fmla="*/ 0 w 44"/>
                  <a:gd name="T3" fmla="*/ 46 h 80"/>
                  <a:gd name="T4" fmla="*/ 0 w 44"/>
                  <a:gd name="T5" fmla="*/ 80 h 80"/>
                  <a:gd name="T6" fmla="*/ 44 w 44"/>
                  <a:gd name="T7" fmla="*/ 30 h 80"/>
                  <a:gd name="T8" fmla="*/ 44 w 44"/>
                  <a:gd name="T9" fmla="*/ 0 h 80"/>
                </a:gdLst>
                <a:ahLst/>
                <a:cxnLst>
                  <a:cxn ang="0">
                    <a:pos x="T0" y="T1"/>
                  </a:cxn>
                  <a:cxn ang="0">
                    <a:pos x="T2" y="T3"/>
                  </a:cxn>
                  <a:cxn ang="0">
                    <a:pos x="T4" y="T5"/>
                  </a:cxn>
                  <a:cxn ang="0">
                    <a:pos x="T6" y="T7"/>
                  </a:cxn>
                  <a:cxn ang="0">
                    <a:pos x="T8" y="T9"/>
                  </a:cxn>
                </a:cxnLst>
                <a:rect l="0" t="0" r="r" b="b"/>
                <a:pathLst>
                  <a:path w="44" h="80">
                    <a:moveTo>
                      <a:pt x="44" y="0"/>
                    </a:moveTo>
                    <a:lnTo>
                      <a:pt x="0" y="46"/>
                    </a:lnTo>
                    <a:lnTo>
                      <a:pt x="0" y="80"/>
                    </a:lnTo>
                    <a:lnTo>
                      <a:pt x="44" y="30"/>
                    </a:lnTo>
                    <a:lnTo>
                      <a:pt x="44" y="0"/>
                    </a:lnTo>
                    <a:close/>
                  </a:path>
                </a:pathLst>
              </a:custGeom>
              <a:grpFill/>
              <a:ln>
                <a:noFill/>
              </a:ln>
            </p:spPr>
            <p:txBody>
              <a:bodyPr vert="horz" wrap="square" lIns="91440" tIns="45720" rIns="91440" bIns="45720" numCol="1" anchor="t" anchorCtr="0" compatLnSpc="1"/>
              <a:lstStyle/>
              <a:p>
                <a:endParaRPr lang="zh-CN" altLang="en-US"/>
              </a:p>
            </p:txBody>
          </p:sp>
          <p:sp>
            <p:nvSpPr>
              <p:cNvPr id="1229" name="Freeform 674"/>
              <p:cNvSpPr/>
              <p:nvPr/>
            </p:nvSpPr>
            <p:spPr bwMode="auto">
              <a:xfrm>
                <a:off x="4674" y="2073"/>
                <a:ext cx="44" cy="80"/>
              </a:xfrm>
              <a:custGeom>
                <a:avLst/>
                <a:gdLst>
                  <a:gd name="T0" fmla="*/ 44 w 44"/>
                  <a:gd name="T1" fmla="*/ 0 h 80"/>
                  <a:gd name="T2" fmla="*/ 0 w 44"/>
                  <a:gd name="T3" fmla="*/ 46 h 80"/>
                  <a:gd name="T4" fmla="*/ 0 w 44"/>
                  <a:gd name="T5" fmla="*/ 80 h 80"/>
                  <a:gd name="T6" fmla="*/ 44 w 44"/>
                  <a:gd name="T7" fmla="*/ 30 h 80"/>
                  <a:gd name="T8" fmla="*/ 44 w 44"/>
                  <a:gd name="T9" fmla="*/ 0 h 80"/>
                </a:gdLst>
                <a:ahLst/>
                <a:cxnLst>
                  <a:cxn ang="0">
                    <a:pos x="T0" y="T1"/>
                  </a:cxn>
                  <a:cxn ang="0">
                    <a:pos x="T2" y="T3"/>
                  </a:cxn>
                  <a:cxn ang="0">
                    <a:pos x="T4" y="T5"/>
                  </a:cxn>
                  <a:cxn ang="0">
                    <a:pos x="T6" y="T7"/>
                  </a:cxn>
                  <a:cxn ang="0">
                    <a:pos x="T8" y="T9"/>
                  </a:cxn>
                </a:cxnLst>
                <a:rect l="0" t="0" r="r" b="b"/>
                <a:pathLst>
                  <a:path w="44" h="80">
                    <a:moveTo>
                      <a:pt x="44" y="0"/>
                    </a:moveTo>
                    <a:lnTo>
                      <a:pt x="0" y="46"/>
                    </a:lnTo>
                    <a:lnTo>
                      <a:pt x="0" y="80"/>
                    </a:lnTo>
                    <a:lnTo>
                      <a:pt x="44" y="30"/>
                    </a:lnTo>
                    <a:lnTo>
                      <a:pt x="44" y="0"/>
                    </a:lnTo>
                  </a:path>
                </a:pathLst>
              </a:custGeom>
              <a:grpFill/>
              <a:ln>
                <a:noFill/>
              </a:ln>
            </p:spPr>
            <p:txBody>
              <a:bodyPr vert="horz" wrap="square" lIns="91440" tIns="45720" rIns="91440" bIns="45720" numCol="1" anchor="t" anchorCtr="0" compatLnSpc="1"/>
              <a:lstStyle/>
              <a:p>
                <a:endParaRPr lang="zh-CN" altLang="en-US"/>
              </a:p>
            </p:txBody>
          </p:sp>
          <p:sp>
            <p:nvSpPr>
              <p:cNvPr id="1230" name="Freeform 675"/>
              <p:cNvSpPr/>
              <p:nvPr/>
            </p:nvSpPr>
            <p:spPr bwMode="auto">
              <a:xfrm>
                <a:off x="4754" y="2029"/>
                <a:ext cx="8" cy="34"/>
              </a:xfrm>
              <a:custGeom>
                <a:avLst/>
                <a:gdLst>
                  <a:gd name="T0" fmla="*/ 8 w 8"/>
                  <a:gd name="T1" fmla="*/ 0 h 34"/>
                  <a:gd name="T2" fmla="*/ 8 w 8"/>
                  <a:gd name="T3" fmla="*/ 0 h 34"/>
                  <a:gd name="T4" fmla="*/ 0 w 8"/>
                  <a:gd name="T5" fmla="*/ 8 h 34"/>
                  <a:gd name="T6" fmla="*/ 0 w 8"/>
                  <a:gd name="T7" fmla="*/ 34 h 34"/>
                  <a:gd name="T8" fmla="*/ 8 w 8"/>
                  <a:gd name="T9" fmla="*/ 26 h 34"/>
                  <a:gd name="T10" fmla="*/ 8 w 8"/>
                  <a:gd name="T11" fmla="*/ 0 h 34"/>
                </a:gdLst>
                <a:ahLst/>
                <a:cxnLst>
                  <a:cxn ang="0">
                    <a:pos x="T0" y="T1"/>
                  </a:cxn>
                  <a:cxn ang="0">
                    <a:pos x="T2" y="T3"/>
                  </a:cxn>
                  <a:cxn ang="0">
                    <a:pos x="T4" y="T5"/>
                  </a:cxn>
                  <a:cxn ang="0">
                    <a:pos x="T6" y="T7"/>
                  </a:cxn>
                  <a:cxn ang="0">
                    <a:pos x="T8" y="T9"/>
                  </a:cxn>
                  <a:cxn ang="0">
                    <a:pos x="T10" y="T11"/>
                  </a:cxn>
                </a:cxnLst>
                <a:rect l="0" t="0" r="r" b="b"/>
                <a:pathLst>
                  <a:path w="8" h="34">
                    <a:moveTo>
                      <a:pt x="8" y="0"/>
                    </a:moveTo>
                    <a:lnTo>
                      <a:pt x="8" y="0"/>
                    </a:lnTo>
                    <a:lnTo>
                      <a:pt x="0" y="8"/>
                    </a:lnTo>
                    <a:lnTo>
                      <a:pt x="0" y="34"/>
                    </a:lnTo>
                    <a:lnTo>
                      <a:pt x="8" y="26"/>
                    </a:lnTo>
                    <a:lnTo>
                      <a:pt x="8" y="0"/>
                    </a:lnTo>
                    <a:close/>
                  </a:path>
                </a:pathLst>
              </a:custGeom>
              <a:grpFill/>
              <a:ln>
                <a:noFill/>
              </a:ln>
            </p:spPr>
            <p:txBody>
              <a:bodyPr vert="horz" wrap="square" lIns="91440" tIns="45720" rIns="91440" bIns="45720" numCol="1" anchor="t" anchorCtr="0" compatLnSpc="1"/>
              <a:lstStyle/>
              <a:p>
                <a:endParaRPr lang="zh-CN" altLang="en-US"/>
              </a:p>
            </p:txBody>
          </p:sp>
          <p:sp>
            <p:nvSpPr>
              <p:cNvPr id="1231" name="Freeform 676"/>
              <p:cNvSpPr/>
              <p:nvPr/>
            </p:nvSpPr>
            <p:spPr bwMode="auto">
              <a:xfrm>
                <a:off x="4754" y="2029"/>
                <a:ext cx="8" cy="34"/>
              </a:xfrm>
              <a:custGeom>
                <a:avLst/>
                <a:gdLst>
                  <a:gd name="T0" fmla="*/ 8 w 8"/>
                  <a:gd name="T1" fmla="*/ 0 h 34"/>
                  <a:gd name="T2" fmla="*/ 8 w 8"/>
                  <a:gd name="T3" fmla="*/ 0 h 34"/>
                  <a:gd name="T4" fmla="*/ 0 w 8"/>
                  <a:gd name="T5" fmla="*/ 8 h 34"/>
                  <a:gd name="T6" fmla="*/ 0 w 8"/>
                  <a:gd name="T7" fmla="*/ 34 h 34"/>
                  <a:gd name="T8" fmla="*/ 8 w 8"/>
                  <a:gd name="T9" fmla="*/ 26 h 34"/>
                  <a:gd name="T10" fmla="*/ 8 w 8"/>
                  <a:gd name="T11" fmla="*/ 0 h 34"/>
                </a:gdLst>
                <a:ahLst/>
                <a:cxnLst>
                  <a:cxn ang="0">
                    <a:pos x="T0" y="T1"/>
                  </a:cxn>
                  <a:cxn ang="0">
                    <a:pos x="T2" y="T3"/>
                  </a:cxn>
                  <a:cxn ang="0">
                    <a:pos x="T4" y="T5"/>
                  </a:cxn>
                  <a:cxn ang="0">
                    <a:pos x="T6" y="T7"/>
                  </a:cxn>
                  <a:cxn ang="0">
                    <a:pos x="T8" y="T9"/>
                  </a:cxn>
                  <a:cxn ang="0">
                    <a:pos x="T10" y="T11"/>
                  </a:cxn>
                </a:cxnLst>
                <a:rect l="0" t="0" r="r" b="b"/>
                <a:pathLst>
                  <a:path w="8" h="34">
                    <a:moveTo>
                      <a:pt x="8" y="0"/>
                    </a:moveTo>
                    <a:lnTo>
                      <a:pt x="8" y="0"/>
                    </a:lnTo>
                    <a:lnTo>
                      <a:pt x="0" y="8"/>
                    </a:lnTo>
                    <a:lnTo>
                      <a:pt x="0" y="34"/>
                    </a:lnTo>
                    <a:lnTo>
                      <a:pt x="8" y="26"/>
                    </a:lnTo>
                    <a:lnTo>
                      <a:pt x="8" y="0"/>
                    </a:lnTo>
                  </a:path>
                </a:pathLst>
              </a:custGeom>
              <a:grpFill/>
              <a:ln>
                <a:noFill/>
              </a:ln>
            </p:spPr>
            <p:txBody>
              <a:bodyPr vert="horz" wrap="square" lIns="91440" tIns="45720" rIns="91440" bIns="45720" numCol="1" anchor="t" anchorCtr="0" compatLnSpc="1"/>
              <a:lstStyle/>
              <a:p>
                <a:endParaRPr lang="zh-CN" altLang="en-US"/>
              </a:p>
            </p:txBody>
          </p:sp>
          <p:sp>
            <p:nvSpPr>
              <p:cNvPr id="1232" name="Freeform 677"/>
              <p:cNvSpPr/>
              <p:nvPr/>
            </p:nvSpPr>
            <p:spPr bwMode="auto">
              <a:xfrm>
                <a:off x="4564" y="2267"/>
                <a:ext cx="36" cy="84"/>
              </a:xfrm>
              <a:custGeom>
                <a:avLst/>
                <a:gdLst>
                  <a:gd name="T0" fmla="*/ 36 w 36"/>
                  <a:gd name="T1" fmla="*/ 0 h 84"/>
                  <a:gd name="T2" fmla="*/ 36 w 36"/>
                  <a:gd name="T3" fmla="*/ 0 h 84"/>
                  <a:gd name="T4" fmla="*/ 0 w 36"/>
                  <a:gd name="T5" fmla="*/ 40 h 84"/>
                  <a:gd name="T6" fmla="*/ 0 w 36"/>
                  <a:gd name="T7" fmla="*/ 84 h 84"/>
                  <a:gd name="T8" fmla="*/ 0 w 36"/>
                  <a:gd name="T9" fmla="*/ 84 h 84"/>
                  <a:gd name="T10" fmla="*/ 36 w 36"/>
                  <a:gd name="T11" fmla="*/ 42 h 84"/>
                  <a:gd name="T12" fmla="*/ 36 w 36"/>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36" h="84">
                    <a:moveTo>
                      <a:pt x="36" y="0"/>
                    </a:moveTo>
                    <a:lnTo>
                      <a:pt x="36" y="0"/>
                    </a:lnTo>
                    <a:lnTo>
                      <a:pt x="0" y="40"/>
                    </a:lnTo>
                    <a:lnTo>
                      <a:pt x="0" y="84"/>
                    </a:lnTo>
                    <a:lnTo>
                      <a:pt x="0" y="84"/>
                    </a:lnTo>
                    <a:lnTo>
                      <a:pt x="36" y="42"/>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233" name="Freeform 678"/>
              <p:cNvSpPr/>
              <p:nvPr/>
            </p:nvSpPr>
            <p:spPr bwMode="auto">
              <a:xfrm>
                <a:off x="4564" y="2267"/>
                <a:ext cx="36" cy="84"/>
              </a:xfrm>
              <a:custGeom>
                <a:avLst/>
                <a:gdLst>
                  <a:gd name="T0" fmla="*/ 36 w 36"/>
                  <a:gd name="T1" fmla="*/ 0 h 84"/>
                  <a:gd name="T2" fmla="*/ 36 w 36"/>
                  <a:gd name="T3" fmla="*/ 0 h 84"/>
                  <a:gd name="T4" fmla="*/ 0 w 36"/>
                  <a:gd name="T5" fmla="*/ 40 h 84"/>
                  <a:gd name="T6" fmla="*/ 0 w 36"/>
                  <a:gd name="T7" fmla="*/ 84 h 84"/>
                  <a:gd name="T8" fmla="*/ 0 w 36"/>
                  <a:gd name="T9" fmla="*/ 84 h 84"/>
                  <a:gd name="T10" fmla="*/ 36 w 36"/>
                  <a:gd name="T11" fmla="*/ 42 h 84"/>
                  <a:gd name="T12" fmla="*/ 36 w 36"/>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36" h="84">
                    <a:moveTo>
                      <a:pt x="36" y="0"/>
                    </a:moveTo>
                    <a:lnTo>
                      <a:pt x="36" y="0"/>
                    </a:lnTo>
                    <a:lnTo>
                      <a:pt x="0" y="40"/>
                    </a:lnTo>
                    <a:lnTo>
                      <a:pt x="0" y="84"/>
                    </a:lnTo>
                    <a:lnTo>
                      <a:pt x="0" y="84"/>
                    </a:lnTo>
                    <a:lnTo>
                      <a:pt x="36" y="42"/>
                    </a:lnTo>
                    <a:lnTo>
                      <a:pt x="36" y="0"/>
                    </a:lnTo>
                  </a:path>
                </a:pathLst>
              </a:custGeom>
              <a:grpFill/>
              <a:ln>
                <a:noFill/>
              </a:ln>
            </p:spPr>
            <p:txBody>
              <a:bodyPr vert="horz" wrap="square" lIns="91440" tIns="45720" rIns="91440" bIns="45720" numCol="1" anchor="t" anchorCtr="0" compatLnSpc="1"/>
              <a:lstStyle/>
              <a:p>
                <a:endParaRPr lang="zh-CN" altLang="en-US"/>
              </a:p>
            </p:txBody>
          </p:sp>
          <p:sp>
            <p:nvSpPr>
              <p:cNvPr id="1234" name="Freeform 679"/>
              <p:cNvSpPr/>
              <p:nvPr/>
            </p:nvSpPr>
            <p:spPr bwMode="auto">
              <a:xfrm>
                <a:off x="4624" y="2093"/>
                <a:ext cx="138" cy="188"/>
              </a:xfrm>
              <a:custGeom>
                <a:avLst/>
                <a:gdLst>
                  <a:gd name="T0" fmla="*/ 138 w 138"/>
                  <a:gd name="T1" fmla="*/ 0 h 188"/>
                  <a:gd name="T2" fmla="*/ 138 w 138"/>
                  <a:gd name="T3" fmla="*/ 0 h 188"/>
                  <a:gd name="T4" fmla="*/ 0 w 138"/>
                  <a:gd name="T5" fmla="*/ 148 h 188"/>
                  <a:gd name="T6" fmla="*/ 0 w 138"/>
                  <a:gd name="T7" fmla="*/ 188 h 188"/>
                  <a:gd name="T8" fmla="*/ 138 w 138"/>
                  <a:gd name="T9" fmla="*/ 24 h 188"/>
                  <a:gd name="T10" fmla="*/ 138 w 138"/>
                  <a:gd name="T11" fmla="*/ 0 h 188"/>
                </a:gdLst>
                <a:ahLst/>
                <a:cxnLst>
                  <a:cxn ang="0">
                    <a:pos x="T0" y="T1"/>
                  </a:cxn>
                  <a:cxn ang="0">
                    <a:pos x="T2" y="T3"/>
                  </a:cxn>
                  <a:cxn ang="0">
                    <a:pos x="T4" y="T5"/>
                  </a:cxn>
                  <a:cxn ang="0">
                    <a:pos x="T6" y="T7"/>
                  </a:cxn>
                  <a:cxn ang="0">
                    <a:pos x="T8" y="T9"/>
                  </a:cxn>
                  <a:cxn ang="0">
                    <a:pos x="T10" y="T11"/>
                  </a:cxn>
                </a:cxnLst>
                <a:rect l="0" t="0" r="r" b="b"/>
                <a:pathLst>
                  <a:path w="138" h="188">
                    <a:moveTo>
                      <a:pt x="138" y="0"/>
                    </a:moveTo>
                    <a:lnTo>
                      <a:pt x="138" y="0"/>
                    </a:lnTo>
                    <a:lnTo>
                      <a:pt x="0" y="148"/>
                    </a:lnTo>
                    <a:lnTo>
                      <a:pt x="0" y="188"/>
                    </a:lnTo>
                    <a:lnTo>
                      <a:pt x="138" y="24"/>
                    </a:lnTo>
                    <a:lnTo>
                      <a:pt x="138" y="0"/>
                    </a:lnTo>
                    <a:close/>
                  </a:path>
                </a:pathLst>
              </a:custGeom>
              <a:grpFill/>
              <a:ln>
                <a:noFill/>
              </a:ln>
            </p:spPr>
            <p:txBody>
              <a:bodyPr vert="horz" wrap="square" lIns="91440" tIns="45720" rIns="91440" bIns="45720" numCol="1" anchor="t" anchorCtr="0" compatLnSpc="1"/>
              <a:lstStyle/>
              <a:p>
                <a:endParaRPr lang="zh-CN" altLang="en-US"/>
              </a:p>
            </p:txBody>
          </p:sp>
          <p:sp>
            <p:nvSpPr>
              <p:cNvPr id="1235" name="Freeform 680"/>
              <p:cNvSpPr/>
              <p:nvPr/>
            </p:nvSpPr>
            <p:spPr bwMode="auto">
              <a:xfrm>
                <a:off x="4624" y="2093"/>
                <a:ext cx="138" cy="188"/>
              </a:xfrm>
              <a:custGeom>
                <a:avLst/>
                <a:gdLst>
                  <a:gd name="T0" fmla="*/ 138 w 138"/>
                  <a:gd name="T1" fmla="*/ 0 h 188"/>
                  <a:gd name="T2" fmla="*/ 138 w 138"/>
                  <a:gd name="T3" fmla="*/ 0 h 188"/>
                  <a:gd name="T4" fmla="*/ 0 w 138"/>
                  <a:gd name="T5" fmla="*/ 148 h 188"/>
                  <a:gd name="T6" fmla="*/ 0 w 138"/>
                  <a:gd name="T7" fmla="*/ 188 h 188"/>
                  <a:gd name="T8" fmla="*/ 138 w 138"/>
                  <a:gd name="T9" fmla="*/ 24 h 188"/>
                  <a:gd name="T10" fmla="*/ 138 w 138"/>
                  <a:gd name="T11" fmla="*/ 0 h 188"/>
                </a:gdLst>
                <a:ahLst/>
                <a:cxnLst>
                  <a:cxn ang="0">
                    <a:pos x="T0" y="T1"/>
                  </a:cxn>
                  <a:cxn ang="0">
                    <a:pos x="T2" y="T3"/>
                  </a:cxn>
                  <a:cxn ang="0">
                    <a:pos x="T4" y="T5"/>
                  </a:cxn>
                  <a:cxn ang="0">
                    <a:pos x="T6" y="T7"/>
                  </a:cxn>
                  <a:cxn ang="0">
                    <a:pos x="T8" y="T9"/>
                  </a:cxn>
                  <a:cxn ang="0">
                    <a:pos x="T10" y="T11"/>
                  </a:cxn>
                </a:cxnLst>
                <a:rect l="0" t="0" r="r" b="b"/>
                <a:pathLst>
                  <a:path w="138" h="188">
                    <a:moveTo>
                      <a:pt x="138" y="0"/>
                    </a:moveTo>
                    <a:lnTo>
                      <a:pt x="138" y="0"/>
                    </a:lnTo>
                    <a:lnTo>
                      <a:pt x="0" y="148"/>
                    </a:lnTo>
                    <a:lnTo>
                      <a:pt x="0" y="188"/>
                    </a:lnTo>
                    <a:lnTo>
                      <a:pt x="138" y="24"/>
                    </a:lnTo>
                    <a:lnTo>
                      <a:pt x="138" y="0"/>
                    </a:lnTo>
                  </a:path>
                </a:pathLst>
              </a:custGeom>
              <a:grpFill/>
              <a:ln>
                <a:noFill/>
              </a:ln>
            </p:spPr>
            <p:txBody>
              <a:bodyPr vert="horz" wrap="square" lIns="91440" tIns="45720" rIns="91440" bIns="45720" numCol="1" anchor="t" anchorCtr="0" compatLnSpc="1"/>
              <a:lstStyle/>
              <a:p>
                <a:endParaRPr lang="zh-CN" altLang="en-US"/>
              </a:p>
            </p:txBody>
          </p:sp>
          <p:sp>
            <p:nvSpPr>
              <p:cNvPr id="1236" name="Freeform 681"/>
              <p:cNvSpPr/>
              <p:nvPr/>
            </p:nvSpPr>
            <p:spPr bwMode="auto">
              <a:xfrm>
                <a:off x="4678" y="2159"/>
                <a:ext cx="84" cy="128"/>
              </a:xfrm>
              <a:custGeom>
                <a:avLst/>
                <a:gdLst>
                  <a:gd name="T0" fmla="*/ 84 w 84"/>
                  <a:gd name="T1" fmla="*/ 0 h 128"/>
                  <a:gd name="T2" fmla="*/ 84 w 84"/>
                  <a:gd name="T3" fmla="*/ 0 h 128"/>
                  <a:gd name="T4" fmla="*/ 0 w 84"/>
                  <a:gd name="T5" fmla="*/ 94 h 128"/>
                  <a:gd name="T6" fmla="*/ 0 w 84"/>
                  <a:gd name="T7" fmla="*/ 128 h 128"/>
                  <a:gd name="T8" fmla="*/ 84 w 84"/>
                  <a:gd name="T9" fmla="*/ 26 h 128"/>
                  <a:gd name="T10" fmla="*/ 84 w 84"/>
                  <a:gd name="T11" fmla="*/ 0 h 128"/>
                </a:gdLst>
                <a:ahLst/>
                <a:cxnLst>
                  <a:cxn ang="0">
                    <a:pos x="T0" y="T1"/>
                  </a:cxn>
                  <a:cxn ang="0">
                    <a:pos x="T2" y="T3"/>
                  </a:cxn>
                  <a:cxn ang="0">
                    <a:pos x="T4" y="T5"/>
                  </a:cxn>
                  <a:cxn ang="0">
                    <a:pos x="T6" y="T7"/>
                  </a:cxn>
                  <a:cxn ang="0">
                    <a:pos x="T8" y="T9"/>
                  </a:cxn>
                  <a:cxn ang="0">
                    <a:pos x="T10" y="T11"/>
                  </a:cxn>
                </a:cxnLst>
                <a:rect l="0" t="0" r="r" b="b"/>
                <a:pathLst>
                  <a:path w="84" h="128">
                    <a:moveTo>
                      <a:pt x="84" y="0"/>
                    </a:moveTo>
                    <a:lnTo>
                      <a:pt x="84" y="0"/>
                    </a:lnTo>
                    <a:lnTo>
                      <a:pt x="0" y="94"/>
                    </a:lnTo>
                    <a:lnTo>
                      <a:pt x="0" y="128"/>
                    </a:lnTo>
                    <a:lnTo>
                      <a:pt x="84" y="26"/>
                    </a:lnTo>
                    <a:lnTo>
                      <a:pt x="84" y="0"/>
                    </a:lnTo>
                    <a:close/>
                  </a:path>
                </a:pathLst>
              </a:custGeom>
              <a:grpFill/>
              <a:ln>
                <a:noFill/>
              </a:ln>
            </p:spPr>
            <p:txBody>
              <a:bodyPr vert="horz" wrap="square" lIns="91440" tIns="45720" rIns="91440" bIns="45720" numCol="1" anchor="t" anchorCtr="0" compatLnSpc="1"/>
              <a:lstStyle/>
              <a:p>
                <a:endParaRPr lang="zh-CN" altLang="en-US"/>
              </a:p>
            </p:txBody>
          </p:sp>
          <p:sp>
            <p:nvSpPr>
              <p:cNvPr id="1237" name="Freeform 682"/>
              <p:cNvSpPr/>
              <p:nvPr/>
            </p:nvSpPr>
            <p:spPr bwMode="auto">
              <a:xfrm>
                <a:off x="4678" y="2159"/>
                <a:ext cx="84" cy="128"/>
              </a:xfrm>
              <a:custGeom>
                <a:avLst/>
                <a:gdLst>
                  <a:gd name="T0" fmla="*/ 84 w 84"/>
                  <a:gd name="T1" fmla="*/ 0 h 128"/>
                  <a:gd name="T2" fmla="*/ 84 w 84"/>
                  <a:gd name="T3" fmla="*/ 0 h 128"/>
                  <a:gd name="T4" fmla="*/ 0 w 84"/>
                  <a:gd name="T5" fmla="*/ 94 h 128"/>
                  <a:gd name="T6" fmla="*/ 0 w 84"/>
                  <a:gd name="T7" fmla="*/ 128 h 128"/>
                  <a:gd name="T8" fmla="*/ 84 w 84"/>
                  <a:gd name="T9" fmla="*/ 26 h 128"/>
                  <a:gd name="T10" fmla="*/ 84 w 84"/>
                  <a:gd name="T11" fmla="*/ 0 h 128"/>
                </a:gdLst>
                <a:ahLst/>
                <a:cxnLst>
                  <a:cxn ang="0">
                    <a:pos x="T0" y="T1"/>
                  </a:cxn>
                  <a:cxn ang="0">
                    <a:pos x="T2" y="T3"/>
                  </a:cxn>
                  <a:cxn ang="0">
                    <a:pos x="T4" y="T5"/>
                  </a:cxn>
                  <a:cxn ang="0">
                    <a:pos x="T6" y="T7"/>
                  </a:cxn>
                  <a:cxn ang="0">
                    <a:pos x="T8" y="T9"/>
                  </a:cxn>
                  <a:cxn ang="0">
                    <a:pos x="T10" y="T11"/>
                  </a:cxn>
                </a:cxnLst>
                <a:rect l="0" t="0" r="r" b="b"/>
                <a:pathLst>
                  <a:path w="84" h="128">
                    <a:moveTo>
                      <a:pt x="84" y="0"/>
                    </a:moveTo>
                    <a:lnTo>
                      <a:pt x="84" y="0"/>
                    </a:lnTo>
                    <a:lnTo>
                      <a:pt x="0" y="94"/>
                    </a:lnTo>
                    <a:lnTo>
                      <a:pt x="0" y="128"/>
                    </a:lnTo>
                    <a:lnTo>
                      <a:pt x="84" y="26"/>
                    </a:lnTo>
                    <a:lnTo>
                      <a:pt x="84" y="0"/>
                    </a:lnTo>
                  </a:path>
                </a:pathLst>
              </a:custGeom>
              <a:grpFill/>
              <a:ln>
                <a:noFill/>
              </a:ln>
            </p:spPr>
            <p:txBody>
              <a:bodyPr vert="horz" wrap="square" lIns="91440" tIns="45720" rIns="91440" bIns="45720" numCol="1" anchor="t" anchorCtr="0" compatLnSpc="1"/>
              <a:lstStyle/>
              <a:p>
                <a:endParaRPr lang="zh-CN" altLang="en-US"/>
              </a:p>
            </p:txBody>
          </p:sp>
          <p:sp>
            <p:nvSpPr>
              <p:cNvPr id="1238" name="Rectangle 683"/>
              <p:cNvSpPr>
                <a:spLocks noChangeArrowheads="1"/>
              </p:cNvSpPr>
              <p:nvPr/>
            </p:nvSpPr>
            <p:spPr bwMode="auto">
              <a:xfrm>
                <a:off x="4682" y="1332"/>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1239" name="Freeform 684"/>
              <p:cNvSpPr/>
              <p:nvPr/>
            </p:nvSpPr>
            <p:spPr bwMode="auto">
              <a:xfrm>
                <a:off x="4682" y="1332"/>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240" name="Freeform 685"/>
              <p:cNvSpPr/>
              <p:nvPr/>
            </p:nvSpPr>
            <p:spPr bwMode="auto">
              <a:xfrm>
                <a:off x="4682" y="1332"/>
                <a:ext cx="0" cy="0"/>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241" name="Freeform 686"/>
              <p:cNvSpPr/>
              <p:nvPr/>
            </p:nvSpPr>
            <p:spPr bwMode="auto">
              <a:xfrm>
                <a:off x="4682" y="1332"/>
                <a:ext cx="0" cy="0"/>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242" name="Rectangle 687"/>
              <p:cNvSpPr>
                <a:spLocks noChangeArrowheads="1"/>
              </p:cNvSpPr>
              <p:nvPr/>
            </p:nvSpPr>
            <p:spPr bwMode="auto">
              <a:xfrm>
                <a:off x="5550"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43" name="Rectangle 688"/>
              <p:cNvSpPr>
                <a:spLocks noChangeArrowheads="1"/>
              </p:cNvSpPr>
              <p:nvPr/>
            </p:nvSpPr>
            <p:spPr bwMode="auto">
              <a:xfrm>
                <a:off x="5570"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44" name="Rectangle 689"/>
              <p:cNvSpPr>
                <a:spLocks noChangeArrowheads="1"/>
              </p:cNvSpPr>
              <p:nvPr/>
            </p:nvSpPr>
            <p:spPr bwMode="auto">
              <a:xfrm>
                <a:off x="5592"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45" name="Rectangle 690"/>
              <p:cNvSpPr>
                <a:spLocks noChangeArrowheads="1"/>
              </p:cNvSpPr>
              <p:nvPr/>
            </p:nvSpPr>
            <p:spPr bwMode="auto">
              <a:xfrm>
                <a:off x="5550" y="17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46" name="Rectangle 691"/>
              <p:cNvSpPr>
                <a:spLocks noChangeArrowheads="1"/>
              </p:cNvSpPr>
              <p:nvPr/>
            </p:nvSpPr>
            <p:spPr bwMode="auto">
              <a:xfrm>
                <a:off x="5570" y="1710"/>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47" name="Rectangle 692"/>
              <p:cNvSpPr>
                <a:spLocks noChangeArrowheads="1"/>
              </p:cNvSpPr>
              <p:nvPr/>
            </p:nvSpPr>
            <p:spPr bwMode="auto">
              <a:xfrm>
                <a:off x="5550" y="1768"/>
                <a:ext cx="206" cy="30"/>
              </a:xfrm>
              <a:prstGeom prst="rect">
                <a:avLst/>
              </a:prstGeom>
              <a:grpFill/>
              <a:ln>
                <a:noFill/>
              </a:ln>
            </p:spPr>
            <p:txBody>
              <a:bodyPr vert="horz" wrap="square" lIns="91440" tIns="45720" rIns="91440" bIns="45720" numCol="1" anchor="t" anchorCtr="0" compatLnSpc="1"/>
              <a:lstStyle/>
              <a:p>
                <a:endParaRPr lang="zh-CN" altLang="en-US"/>
              </a:p>
            </p:txBody>
          </p:sp>
          <p:sp>
            <p:nvSpPr>
              <p:cNvPr id="1248" name="Rectangle 693"/>
              <p:cNvSpPr>
                <a:spLocks noChangeArrowheads="1"/>
              </p:cNvSpPr>
              <p:nvPr/>
            </p:nvSpPr>
            <p:spPr bwMode="auto">
              <a:xfrm>
                <a:off x="5550" y="1824"/>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249" name="Rectangle 694"/>
              <p:cNvSpPr>
                <a:spLocks noChangeArrowheads="1"/>
              </p:cNvSpPr>
              <p:nvPr/>
            </p:nvSpPr>
            <p:spPr bwMode="auto">
              <a:xfrm>
                <a:off x="5570" y="1824"/>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250" name="Rectangle 695"/>
              <p:cNvSpPr>
                <a:spLocks noChangeArrowheads="1"/>
              </p:cNvSpPr>
              <p:nvPr/>
            </p:nvSpPr>
            <p:spPr bwMode="auto">
              <a:xfrm>
                <a:off x="5614" y="1824"/>
                <a:ext cx="56" cy="30"/>
              </a:xfrm>
              <a:prstGeom prst="rect">
                <a:avLst/>
              </a:prstGeom>
              <a:grpFill/>
              <a:ln>
                <a:noFill/>
              </a:ln>
            </p:spPr>
            <p:txBody>
              <a:bodyPr vert="horz" wrap="square" lIns="91440" tIns="45720" rIns="91440" bIns="45720" numCol="1" anchor="t" anchorCtr="0" compatLnSpc="1"/>
              <a:lstStyle/>
              <a:p>
                <a:endParaRPr lang="zh-CN" altLang="en-US"/>
              </a:p>
            </p:txBody>
          </p:sp>
          <p:sp>
            <p:nvSpPr>
              <p:cNvPr id="1251" name="Rectangle 696"/>
              <p:cNvSpPr>
                <a:spLocks noChangeArrowheads="1"/>
              </p:cNvSpPr>
              <p:nvPr/>
            </p:nvSpPr>
            <p:spPr bwMode="auto">
              <a:xfrm>
                <a:off x="5550" y="1936"/>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1252" name="Rectangle 697"/>
              <p:cNvSpPr>
                <a:spLocks noChangeArrowheads="1"/>
              </p:cNvSpPr>
              <p:nvPr/>
            </p:nvSpPr>
            <p:spPr bwMode="auto">
              <a:xfrm>
                <a:off x="5592" y="1936"/>
                <a:ext cx="100" cy="33"/>
              </a:xfrm>
              <a:prstGeom prst="rect">
                <a:avLst/>
              </a:prstGeom>
              <a:grpFill/>
              <a:ln>
                <a:noFill/>
              </a:ln>
            </p:spPr>
            <p:txBody>
              <a:bodyPr vert="horz" wrap="square" lIns="91440" tIns="45720" rIns="91440" bIns="45720" numCol="1" anchor="t" anchorCtr="0" compatLnSpc="1"/>
              <a:lstStyle/>
              <a:p>
                <a:endParaRPr lang="zh-CN" altLang="en-US"/>
              </a:p>
            </p:txBody>
          </p:sp>
          <p:sp>
            <p:nvSpPr>
              <p:cNvPr id="1253" name="Rectangle 698"/>
              <p:cNvSpPr>
                <a:spLocks noChangeArrowheads="1"/>
              </p:cNvSpPr>
              <p:nvPr/>
            </p:nvSpPr>
            <p:spPr bwMode="auto">
              <a:xfrm>
                <a:off x="5656" y="1993"/>
                <a:ext cx="3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54" name="Rectangle 699"/>
              <p:cNvSpPr>
                <a:spLocks noChangeArrowheads="1"/>
              </p:cNvSpPr>
              <p:nvPr/>
            </p:nvSpPr>
            <p:spPr bwMode="auto">
              <a:xfrm>
                <a:off x="5550" y="2049"/>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55" name="Rectangle 700"/>
              <p:cNvSpPr>
                <a:spLocks noChangeArrowheads="1"/>
              </p:cNvSpPr>
              <p:nvPr/>
            </p:nvSpPr>
            <p:spPr bwMode="auto">
              <a:xfrm>
                <a:off x="5592" y="2049"/>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56" name="Rectangle 701"/>
              <p:cNvSpPr>
                <a:spLocks noChangeArrowheads="1"/>
              </p:cNvSpPr>
              <p:nvPr/>
            </p:nvSpPr>
            <p:spPr bwMode="auto">
              <a:xfrm>
                <a:off x="5570" y="216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57" name="Rectangle 702"/>
              <p:cNvSpPr>
                <a:spLocks noChangeArrowheads="1"/>
              </p:cNvSpPr>
              <p:nvPr/>
            </p:nvSpPr>
            <p:spPr bwMode="auto">
              <a:xfrm>
                <a:off x="5614" y="2161"/>
                <a:ext cx="20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58" name="Rectangle 703"/>
              <p:cNvSpPr>
                <a:spLocks noChangeArrowheads="1"/>
              </p:cNvSpPr>
              <p:nvPr/>
            </p:nvSpPr>
            <p:spPr bwMode="auto">
              <a:xfrm>
                <a:off x="5550" y="2329"/>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59" name="Rectangle 704"/>
              <p:cNvSpPr>
                <a:spLocks noChangeArrowheads="1"/>
              </p:cNvSpPr>
              <p:nvPr/>
            </p:nvSpPr>
            <p:spPr bwMode="auto">
              <a:xfrm>
                <a:off x="5592" y="2329"/>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60" name="Rectangle 705"/>
              <p:cNvSpPr>
                <a:spLocks noChangeArrowheads="1"/>
              </p:cNvSpPr>
              <p:nvPr/>
            </p:nvSpPr>
            <p:spPr bwMode="auto">
              <a:xfrm>
                <a:off x="5656" y="2329"/>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61" name="Rectangle 706"/>
              <p:cNvSpPr>
                <a:spLocks noChangeArrowheads="1"/>
              </p:cNvSpPr>
              <p:nvPr/>
            </p:nvSpPr>
            <p:spPr bwMode="auto">
              <a:xfrm>
                <a:off x="5570" y="238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262" name="Rectangle 707"/>
              <p:cNvSpPr>
                <a:spLocks noChangeArrowheads="1"/>
              </p:cNvSpPr>
              <p:nvPr/>
            </p:nvSpPr>
            <p:spPr bwMode="auto">
              <a:xfrm>
                <a:off x="5570" y="2443"/>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263" name="Rectangle 708"/>
              <p:cNvSpPr>
                <a:spLocks noChangeArrowheads="1"/>
              </p:cNvSpPr>
              <p:nvPr/>
            </p:nvSpPr>
            <p:spPr bwMode="auto">
              <a:xfrm>
                <a:off x="5550" y="2499"/>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264" name="Rectangle 709"/>
              <p:cNvSpPr>
                <a:spLocks noChangeArrowheads="1"/>
              </p:cNvSpPr>
              <p:nvPr/>
            </p:nvSpPr>
            <p:spPr bwMode="auto">
              <a:xfrm>
                <a:off x="5592" y="2499"/>
                <a:ext cx="100" cy="30"/>
              </a:xfrm>
              <a:prstGeom prst="rect">
                <a:avLst/>
              </a:prstGeom>
              <a:grpFill/>
              <a:ln>
                <a:noFill/>
              </a:ln>
            </p:spPr>
            <p:txBody>
              <a:bodyPr vert="horz" wrap="square" lIns="91440" tIns="45720" rIns="91440" bIns="45720" numCol="1" anchor="t" anchorCtr="0" compatLnSpc="1"/>
              <a:lstStyle/>
              <a:p>
                <a:endParaRPr lang="zh-CN" altLang="en-US"/>
              </a:p>
            </p:txBody>
          </p:sp>
          <p:sp>
            <p:nvSpPr>
              <p:cNvPr id="1265" name="Rectangle 710"/>
              <p:cNvSpPr>
                <a:spLocks noChangeArrowheads="1"/>
              </p:cNvSpPr>
              <p:nvPr/>
            </p:nvSpPr>
            <p:spPr bwMode="auto">
              <a:xfrm>
                <a:off x="5550" y="2555"/>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66" name="Rectangle 711"/>
              <p:cNvSpPr>
                <a:spLocks noChangeArrowheads="1"/>
              </p:cNvSpPr>
              <p:nvPr/>
            </p:nvSpPr>
            <p:spPr bwMode="auto">
              <a:xfrm>
                <a:off x="5592" y="2611"/>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1267" name="Rectangle 712"/>
              <p:cNvSpPr>
                <a:spLocks noChangeArrowheads="1"/>
              </p:cNvSpPr>
              <p:nvPr/>
            </p:nvSpPr>
            <p:spPr bwMode="auto">
              <a:xfrm>
                <a:off x="5636" y="2611"/>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1268" name="Rectangle 713"/>
              <p:cNvSpPr>
                <a:spLocks noChangeArrowheads="1"/>
              </p:cNvSpPr>
              <p:nvPr/>
            </p:nvSpPr>
            <p:spPr bwMode="auto">
              <a:xfrm>
                <a:off x="5656" y="2611"/>
                <a:ext cx="14" cy="33"/>
              </a:xfrm>
              <a:prstGeom prst="rect">
                <a:avLst/>
              </a:prstGeom>
              <a:grpFill/>
              <a:ln>
                <a:noFill/>
              </a:ln>
            </p:spPr>
            <p:txBody>
              <a:bodyPr vert="horz" wrap="square" lIns="91440" tIns="45720" rIns="91440" bIns="45720" numCol="1" anchor="t" anchorCtr="0" compatLnSpc="1"/>
              <a:lstStyle/>
              <a:p>
                <a:endParaRPr lang="zh-CN" altLang="en-US"/>
              </a:p>
            </p:txBody>
          </p:sp>
          <p:sp>
            <p:nvSpPr>
              <p:cNvPr id="1269" name="Rectangle 714"/>
              <p:cNvSpPr>
                <a:spLocks noChangeArrowheads="1"/>
              </p:cNvSpPr>
              <p:nvPr/>
            </p:nvSpPr>
            <p:spPr bwMode="auto">
              <a:xfrm>
                <a:off x="5550" y="272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0" name="Rectangle 715"/>
              <p:cNvSpPr>
                <a:spLocks noChangeArrowheads="1"/>
              </p:cNvSpPr>
              <p:nvPr/>
            </p:nvSpPr>
            <p:spPr bwMode="auto">
              <a:xfrm>
                <a:off x="5592" y="2724"/>
                <a:ext cx="78"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1" name="Rectangle 716"/>
              <p:cNvSpPr>
                <a:spLocks noChangeArrowheads="1"/>
              </p:cNvSpPr>
              <p:nvPr/>
            </p:nvSpPr>
            <p:spPr bwMode="auto">
              <a:xfrm>
                <a:off x="5570" y="278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2" name="Rectangle 717"/>
              <p:cNvSpPr>
                <a:spLocks noChangeArrowheads="1"/>
              </p:cNvSpPr>
              <p:nvPr/>
            </p:nvSpPr>
            <p:spPr bwMode="auto">
              <a:xfrm>
                <a:off x="5614" y="2780"/>
                <a:ext cx="78"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3" name="Rectangle 718"/>
              <p:cNvSpPr>
                <a:spLocks noChangeArrowheads="1"/>
              </p:cNvSpPr>
              <p:nvPr/>
            </p:nvSpPr>
            <p:spPr bwMode="auto">
              <a:xfrm>
                <a:off x="5550" y="283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4" name="Rectangle 719"/>
              <p:cNvSpPr>
                <a:spLocks noChangeArrowheads="1"/>
              </p:cNvSpPr>
              <p:nvPr/>
            </p:nvSpPr>
            <p:spPr bwMode="auto">
              <a:xfrm>
                <a:off x="5592" y="283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5" name="Rectangle 720"/>
              <p:cNvSpPr>
                <a:spLocks noChangeArrowheads="1"/>
              </p:cNvSpPr>
              <p:nvPr/>
            </p:nvSpPr>
            <p:spPr bwMode="auto">
              <a:xfrm>
                <a:off x="5744"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6" name="Rectangle 721"/>
              <p:cNvSpPr>
                <a:spLocks noChangeArrowheads="1"/>
              </p:cNvSpPr>
              <p:nvPr/>
            </p:nvSpPr>
            <p:spPr bwMode="auto">
              <a:xfrm>
                <a:off x="5766"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7" name="Rectangle 722"/>
              <p:cNvSpPr>
                <a:spLocks noChangeArrowheads="1"/>
              </p:cNvSpPr>
              <p:nvPr/>
            </p:nvSpPr>
            <p:spPr bwMode="auto">
              <a:xfrm>
                <a:off x="5786"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8" name="Rectangle 723"/>
              <p:cNvSpPr>
                <a:spLocks noChangeArrowheads="1"/>
              </p:cNvSpPr>
              <p:nvPr/>
            </p:nvSpPr>
            <p:spPr bwMode="auto">
              <a:xfrm>
                <a:off x="5680" y="17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9" name="Rectangle 724"/>
              <p:cNvSpPr>
                <a:spLocks noChangeArrowheads="1"/>
              </p:cNvSpPr>
              <p:nvPr/>
            </p:nvSpPr>
            <p:spPr bwMode="auto">
              <a:xfrm>
                <a:off x="5722" y="1710"/>
                <a:ext cx="2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80" name="Rectangle 725"/>
              <p:cNvSpPr>
                <a:spLocks noChangeArrowheads="1"/>
              </p:cNvSpPr>
              <p:nvPr/>
            </p:nvSpPr>
            <p:spPr bwMode="auto">
              <a:xfrm>
                <a:off x="5680" y="1824"/>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281" name="Rectangle 726"/>
              <p:cNvSpPr>
                <a:spLocks noChangeArrowheads="1"/>
              </p:cNvSpPr>
              <p:nvPr/>
            </p:nvSpPr>
            <p:spPr bwMode="auto">
              <a:xfrm>
                <a:off x="5786" y="188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282" name="Rectangle 727"/>
              <p:cNvSpPr>
                <a:spLocks noChangeArrowheads="1"/>
              </p:cNvSpPr>
              <p:nvPr/>
            </p:nvSpPr>
            <p:spPr bwMode="auto">
              <a:xfrm>
                <a:off x="5700" y="199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83" name="Rectangle 728"/>
              <p:cNvSpPr>
                <a:spLocks noChangeArrowheads="1"/>
              </p:cNvSpPr>
              <p:nvPr/>
            </p:nvSpPr>
            <p:spPr bwMode="auto">
              <a:xfrm>
                <a:off x="5786" y="2049"/>
                <a:ext cx="7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84" name="Rectangle 729"/>
              <p:cNvSpPr>
                <a:spLocks noChangeArrowheads="1"/>
              </p:cNvSpPr>
              <p:nvPr/>
            </p:nvSpPr>
            <p:spPr bwMode="auto">
              <a:xfrm>
                <a:off x="5636" y="2273"/>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85" name="Rectangle 730"/>
              <p:cNvSpPr>
                <a:spLocks noChangeArrowheads="1"/>
              </p:cNvSpPr>
              <p:nvPr/>
            </p:nvSpPr>
            <p:spPr bwMode="auto">
              <a:xfrm>
                <a:off x="5744"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86" name="Rectangle 731"/>
              <p:cNvSpPr>
                <a:spLocks noChangeArrowheads="1"/>
              </p:cNvSpPr>
              <p:nvPr/>
            </p:nvSpPr>
            <p:spPr bwMode="auto">
              <a:xfrm>
                <a:off x="5786" y="22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87" name="Rectangle 732"/>
              <p:cNvSpPr>
                <a:spLocks noChangeArrowheads="1"/>
              </p:cNvSpPr>
              <p:nvPr/>
            </p:nvSpPr>
            <p:spPr bwMode="auto">
              <a:xfrm>
                <a:off x="5656" y="2387"/>
                <a:ext cx="100" cy="30"/>
              </a:xfrm>
              <a:prstGeom prst="rect">
                <a:avLst/>
              </a:prstGeom>
              <a:grpFill/>
              <a:ln>
                <a:noFill/>
              </a:ln>
            </p:spPr>
            <p:txBody>
              <a:bodyPr vert="horz" wrap="square" lIns="91440" tIns="45720" rIns="91440" bIns="45720" numCol="1" anchor="t" anchorCtr="0" compatLnSpc="1"/>
              <a:lstStyle/>
              <a:p>
                <a:endParaRPr lang="zh-CN" altLang="en-US"/>
              </a:p>
            </p:txBody>
          </p:sp>
          <p:sp>
            <p:nvSpPr>
              <p:cNvPr id="1288" name="Rectangle 733"/>
              <p:cNvSpPr>
                <a:spLocks noChangeArrowheads="1"/>
              </p:cNvSpPr>
              <p:nvPr/>
            </p:nvSpPr>
            <p:spPr bwMode="auto">
              <a:xfrm>
                <a:off x="5786" y="238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289" name="Rectangle 734"/>
              <p:cNvSpPr>
                <a:spLocks noChangeArrowheads="1"/>
              </p:cNvSpPr>
              <p:nvPr/>
            </p:nvSpPr>
            <p:spPr bwMode="auto">
              <a:xfrm>
                <a:off x="5786" y="2499"/>
                <a:ext cx="152" cy="30"/>
              </a:xfrm>
              <a:prstGeom prst="rect">
                <a:avLst/>
              </a:prstGeom>
              <a:grpFill/>
              <a:ln>
                <a:noFill/>
              </a:ln>
            </p:spPr>
            <p:txBody>
              <a:bodyPr vert="horz" wrap="square" lIns="91440" tIns="45720" rIns="91440" bIns="45720" numCol="1" anchor="t" anchorCtr="0" compatLnSpc="1"/>
              <a:lstStyle/>
              <a:p>
                <a:endParaRPr lang="zh-CN" altLang="en-US"/>
              </a:p>
            </p:txBody>
          </p:sp>
          <p:sp>
            <p:nvSpPr>
              <p:cNvPr id="1290" name="Rectangle 735"/>
              <p:cNvSpPr>
                <a:spLocks noChangeArrowheads="1"/>
              </p:cNvSpPr>
              <p:nvPr/>
            </p:nvSpPr>
            <p:spPr bwMode="auto">
              <a:xfrm>
                <a:off x="5786" y="2611"/>
                <a:ext cx="14" cy="33"/>
              </a:xfrm>
              <a:prstGeom prst="rect">
                <a:avLst/>
              </a:prstGeom>
              <a:grpFill/>
              <a:ln>
                <a:noFill/>
              </a:ln>
            </p:spPr>
            <p:txBody>
              <a:bodyPr vert="horz" wrap="square" lIns="91440" tIns="45720" rIns="91440" bIns="45720" numCol="1" anchor="t" anchorCtr="0" compatLnSpc="1"/>
              <a:lstStyle/>
              <a:p>
                <a:endParaRPr lang="zh-CN" altLang="en-US"/>
              </a:p>
            </p:txBody>
          </p:sp>
          <p:sp>
            <p:nvSpPr>
              <p:cNvPr id="1291" name="Rectangle 736"/>
              <p:cNvSpPr>
                <a:spLocks noChangeArrowheads="1"/>
              </p:cNvSpPr>
              <p:nvPr/>
            </p:nvSpPr>
            <p:spPr bwMode="auto">
              <a:xfrm>
                <a:off x="5700" y="2668"/>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2" name="Rectangle 737"/>
              <p:cNvSpPr>
                <a:spLocks noChangeArrowheads="1"/>
              </p:cNvSpPr>
              <p:nvPr/>
            </p:nvSpPr>
            <p:spPr bwMode="auto">
              <a:xfrm>
                <a:off x="5722" y="266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3" name="Rectangle 738"/>
              <p:cNvSpPr>
                <a:spLocks noChangeArrowheads="1"/>
              </p:cNvSpPr>
              <p:nvPr/>
            </p:nvSpPr>
            <p:spPr bwMode="auto">
              <a:xfrm>
                <a:off x="5786" y="2668"/>
                <a:ext cx="7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4" name="Rectangle 739"/>
              <p:cNvSpPr>
                <a:spLocks noChangeArrowheads="1"/>
              </p:cNvSpPr>
              <p:nvPr/>
            </p:nvSpPr>
            <p:spPr bwMode="auto">
              <a:xfrm>
                <a:off x="5700" y="278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5" name="Rectangle 740"/>
              <p:cNvSpPr>
                <a:spLocks noChangeArrowheads="1"/>
              </p:cNvSpPr>
              <p:nvPr/>
            </p:nvSpPr>
            <p:spPr bwMode="auto">
              <a:xfrm>
                <a:off x="5592" y="289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6" name="Rectangle 741"/>
              <p:cNvSpPr>
                <a:spLocks noChangeArrowheads="1"/>
              </p:cNvSpPr>
              <p:nvPr/>
            </p:nvSpPr>
            <p:spPr bwMode="auto">
              <a:xfrm>
                <a:off x="5722" y="289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7" name="Rectangle 742"/>
              <p:cNvSpPr>
                <a:spLocks noChangeArrowheads="1"/>
              </p:cNvSpPr>
              <p:nvPr/>
            </p:nvSpPr>
            <p:spPr bwMode="auto">
              <a:xfrm>
                <a:off x="5550" y="29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8" name="Rectangle 743"/>
              <p:cNvSpPr>
                <a:spLocks noChangeArrowheads="1"/>
              </p:cNvSpPr>
              <p:nvPr/>
            </p:nvSpPr>
            <p:spPr bwMode="auto">
              <a:xfrm>
                <a:off x="5636" y="29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9" name="Rectangle 744"/>
              <p:cNvSpPr>
                <a:spLocks noChangeArrowheads="1"/>
              </p:cNvSpPr>
              <p:nvPr/>
            </p:nvSpPr>
            <p:spPr bwMode="auto">
              <a:xfrm>
                <a:off x="5658" y="2942"/>
                <a:ext cx="14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0" name="Rectangle 745"/>
              <p:cNvSpPr>
                <a:spLocks noChangeArrowheads="1"/>
              </p:cNvSpPr>
              <p:nvPr/>
            </p:nvSpPr>
            <p:spPr bwMode="auto">
              <a:xfrm>
                <a:off x="5656" y="299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1" name="Rectangle 746"/>
              <p:cNvSpPr>
                <a:spLocks noChangeArrowheads="1"/>
              </p:cNvSpPr>
              <p:nvPr/>
            </p:nvSpPr>
            <p:spPr bwMode="auto">
              <a:xfrm>
                <a:off x="5614" y="29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2" name="Rectangle 747"/>
              <p:cNvSpPr>
                <a:spLocks noChangeArrowheads="1"/>
              </p:cNvSpPr>
              <p:nvPr/>
            </p:nvSpPr>
            <p:spPr bwMode="auto">
              <a:xfrm>
                <a:off x="5550" y="30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3" name="Rectangle 748"/>
              <p:cNvSpPr>
                <a:spLocks noChangeArrowheads="1"/>
              </p:cNvSpPr>
              <p:nvPr/>
            </p:nvSpPr>
            <p:spPr bwMode="auto">
              <a:xfrm>
                <a:off x="5592" y="30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4" name="Rectangle 749"/>
              <p:cNvSpPr>
                <a:spLocks noChangeArrowheads="1"/>
              </p:cNvSpPr>
              <p:nvPr/>
            </p:nvSpPr>
            <p:spPr bwMode="auto">
              <a:xfrm>
                <a:off x="5614"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5" name="Rectangle 750"/>
              <p:cNvSpPr>
                <a:spLocks noChangeArrowheads="1"/>
              </p:cNvSpPr>
              <p:nvPr/>
            </p:nvSpPr>
            <p:spPr bwMode="auto">
              <a:xfrm>
                <a:off x="5722"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6" name="Rectangle 751"/>
              <p:cNvSpPr>
                <a:spLocks noChangeArrowheads="1"/>
              </p:cNvSpPr>
              <p:nvPr/>
            </p:nvSpPr>
            <p:spPr bwMode="auto">
              <a:xfrm>
                <a:off x="5550" y="31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7" name="Rectangle 752"/>
              <p:cNvSpPr>
                <a:spLocks noChangeArrowheads="1"/>
              </p:cNvSpPr>
              <p:nvPr/>
            </p:nvSpPr>
            <p:spPr bwMode="auto">
              <a:xfrm>
                <a:off x="5700" y="314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8" name="Rectangle 753"/>
              <p:cNvSpPr>
                <a:spLocks noChangeArrowheads="1"/>
              </p:cNvSpPr>
              <p:nvPr/>
            </p:nvSpPr>
            <p:spPr bwMode="auto">
              <a:xfrm>
                <a:off x="5614" y="319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9" name="Rectangle 754"/>
              <p:cNvSpPr>
                <a:spLocks noChangeArrowheads="1"/>
              </p:cNvSpPr>
              <p:nvPr/>
            </p:nvSpPr>
            <p:spPr bwMode="auto">
              <a:xfrm>
                <a:off x="5680" y="319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10" name="Rectangle 755"/>
              <p:cNvSpPr>
                <a:spLocks noChangeArrowheads="1"/>
              </p:cNvSpPr>
              <p:nvPr/>
            </p:nvSpPr>
            <p:spPr bwMode="auto">
              <a:xfrm>
                <a:off x="5550" y="3294"/>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1311" name="Rectangle 756"/>
              <p:cNvSpPr>
                <a:spLocks noChangeArrowheads="1"/>
              </p:cNvSpPr>
              <p:nvPr/>
            </p:nvSpPr>
            <p:spPr bwMode="auto">
              <a:xfrm>
                <a:off x="5656" y="3294"/>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1312" name="Rectangle 757"/>
              <p:cNvSpPr>
                <a:spLocks noChangeArrowheads="1"/>
              </p:cNvSpPr>
              <p:nvPr/>
            </p:nvSpPr>
            <p:spPr bwMode="auto">
              <a:xfrm>
                <a:off x="5614" y="334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13" name="Rectangle 758"/>
              <p:cNvSpPr>
                <a:spLocks noChangeArrowheads="1"/>
              </p:cNvSpPr>
              <p:nvPr/>
            </p:nvSpPr>
            <p:spPr bwMode="auto">
              <a:xfrm>
                <a:off x="5550" y="3393"/>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14" name="Rectangle 759"/>
              <p:cNvSpPr>
                <a:spLocks noChangeArrowheads="1"/>
              </p:cNvSpPr>
              <p:nvPr/>
            </p:nvSpPr>
            <p:spPr bwMode="auto">
              <a:xfrm>
                <a:off x="5656" y="3393"/>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315" name="Rectangle 760"/>
              <p:cNvSpPr>
                <a:spLocks noChangeArrowheads="1"/>
              </p:cNvSpPr>
              <p:nvPr/>
            </p:nvSpPr>
            <p:spPr bwMode="auto">
              <a:xfrm>
                <a:off x="5786" y="3393"/>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316" name="Rectangle 761"/>
              <p:cNvSpPr>
                <a:spLocks noChangeArrowheads="1"/>
              </p:cNvSpPr>
              <p:nvPr/>
            </p:nvSpPr>
            <p:spPr bwMode="auto">
              <a:xfrm>
                <a:off x="5786" y="350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317" name="Rectangle 762"/>
              <p:cNvSpPr>
                <a:spLocks noChangeArrowheads="1"/>
              </p:cNvSpPr>
              <p:nvPr/>
            </p:nvSpPr>
            <p:spPr bwMode="auto">
              <a:xfrm>
                <a:off x="5550" y="356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18" name="Rectangle 763"/>
              <p:cNvSpPr>
                <a:spLocks noChangeArrowheads="1"/>
              </p:cNvSpPr>
              <p:nvPr/>
            </p:nvSpPr>
            <p:spPr bwMode="auto">
              <a:xfrm>
                <a:off x="5656" y="362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319" name="Rectangle 764"/>
              <p:cNvSpPr>
                <a:spLocks noChangeArrowheads="1"/>
              </p:cNvSpPr>
              <p:nvPr/>
            </p:nvSpPr>
            <p:spPr bwMode="auto">
              <a:xfrm>
                <a:off x="5656" y="3675"/>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320" name="Rectangle 765"/>
              <p:cNvSpPr>
                <a:spLocks noChangeArrowheads="1"/>
              </p:cNvSpPr>
              <p:nvPr/>
            </p:nvSpPr>
            <p:spPr bwMode="auto">
              <a:xfrm>
                <a:off x="5786" y="362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321" name="Rectangle 766"/>
              <p:cNvSpPr>
                <a:spLocks noChangeArrowheads="1"/>
              </p:cNvSpPr>
              <p:nvPr/>
            </p:nvSpPr>
            <p:spPr bwMode="auto">
              <a:xfrm>
                <a:off x="5784"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22" name="Rectangle 767"/>
              <p:cNvSpPr>
                <a:spLocks noChangeArrowheads="1"/>
              </p:cNvSpPr>
              <p:nvPr/>
            </p:nvSpPr>
            <p:spPr bwMode="auto">
              <a:xfrm>
                <a:off x="5806"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23" name="Rectangle 768"/>
              <p:cNvSpPr>
                <a:spLocks noChangeArrowheads="1"/>
              </p:cNvSpPr>
              <p:nvPr/>
            </p:nvSpPr>
            <p:spPr bwMode="auto">
              <a:xfrm>
                <a:off x="5828"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24" name="Rectangle 769"/>
              <p:cNvSpPr>
                <a:spLocks noChangeArrowheads="1"/>
              </p:cNvSpPr>
              <p:nvPr/>
            </p:nvSpPr>
            <p:spPr bwMode="auto">
              <a:xfrm>
                <a:off x="5870"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25" name="Rectangle 770"/>
              <p:cNvSpPr>
                <a:spLocks noChangeArrowheads="1"/>
              </p:cNvSpPr>
              <p:nvPr/>
            </p:nvSpPr>
            <p:spPr bwMode="auto">
              <a:xfrm>
                <a:off x="5892"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26" name="Rectangle 771"/>
              <p:cNvSpPr>
                <a:spLocks noChangeArrowheads="1"/>
              </p:cNvSpPr>
              <p:nvPr/>
            </p:nvSpPr>
            <p:spPr bwMode="auto">
              <a:xfrm>
                <a:off x="5892" y="1768"/>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27" name="Rectangle 772"/>
              <p:cNvSpPr>
                <a:spLocks noChangeArrowheads="1"/>
              </p:cNvSpPr>
              <p:nvPr/>
            </p:nvSpPr>
            <p:spPr bwMode="auto">
              <a:xfrm>
                <a:off x="5806" y="1880"/>
                <a:ext cx="12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28" name="Rectangle 773"/>
              <p:cNvSpPr>
                <a:spLocks noChangeArrowheads="1"/>
              </p:cNvSpPr>
              <p:nvPr/>
            </p:nvSpPr>
            <p:spPr bwMode="auto">
              <a:xfrm>
                <a:off x="5784" y="2049"/>
                <a:ext cx="76" cy="32"/>
              </a:xfrm>
              <a:prstGeom prst="rect">
                <a:avLst/>
              </a:prstGeom>
              <a:grpFill/>
              <a:ln>
                <a:noFill/>
              </a:ln>
            </p:spPr>
            <p:txBody>
              <a:bodyPr vert="horz" wrap="square" lIns="91440" tIns="45720" rIns="91440" bIns="45720" numCol="1" anchor="t" anchorCtr="0" compatLnSpc="1"/>
              <a:lstStyle/>
              <a:p>
                <a:endParaRPr lang="zh-CN" altLang="en-US"/>
              </a:p>
            </p:txBody>
          </p:sp>
          <p:sp>
            <p:nvSpPr>
              <p:cNvPr id="1329" name="Rectangle 774"/>
              <p:cNvSpPr>
                <a:spLocks noChangeArrowheads="1"/>
              </p:cNvSpPr>
              <p:nvPr/>
            </p:nvSpPr>
            <p:spPr bwMode="auto">
              <a:xfrm>
                <a:off x="5592" y="2105"/>
                <a:ext cx="226"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0" name="Rectangle 775"/>
              <p:cNvSpPr>
                <a:spLocks noChangeArrowheads="1"/>
              </p:cNvSpPr>
              <p:nvPr/>
            </p:nvSpPr>
            <p:spPr bwMode="auto">
              <a:xfrm>
                <a:off x="5850" y="2105"/>
                <a:ext cx="78"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1" name="Rectangle 776"/>
              <p:cNvSpPr>
                <a:spLocks noChangeArrowheads="1"/>
              </p:cNvSpPr>
              <p:nvPr/>
            </p:nvSpPr>
            <p:spPr bwMode="auto">
              <a:xfrm>
                <a:off x="5684" y="2217"/>
                <a:ext cx="220"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2" name="Rectangle 777"/>
              <p:cNvSpPr>
                <a:spLocks noChangeArrowheads="1"/>
              </p:cNvSpPr>
              <p:nvPr/>
            </p:nvSpPr>
            <p:spPr bwMode="auto">
              <a:xfrm>
                <a:off x="5784" y="22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3" name="Rectangle 778"/>
              <p:cNvSpPr>
                <a:spLocks noChangeArrowheads="1"/>
              </p:cNvSpPr>
              <p:nvPr/>
            </p:nvSpPr>
            <p:spPr bwMode="auto">
              <a:xfrm>
                <a:off x="5806"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4" name="Rectangle 779"/>
              <p:cNvSpPr>
                <a:spLocks noChangeArrowheads="1"/>
              </p:cNvSpPr>
              <p:nvPr/>
            </p:nvSpPr>
            <p:spPr bwMode="auto">
              <a:xfrm>
                <a:off x="5806" y="2387"/>
                <a:ext cx="12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35" name="Rectangle 780"/>
              <p:cNvSpPr>
                <a:spLocks noChangeArrowheads="1"/>
              </p:cNvSpPr>
              <p:nvPr/>
            </p:nvSpPr>
            <p:spPr bwMode="auto">
              <a:xfrm>
                <a:off x="5892" y="2443"/>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36" name="Rectangle 781"/>
              <p:cNvSpPr>
                <a:spLocks noChangeArrowheads="1"/>
              </p:cNvSpPr>
              <p:nvPr/>
            </p:nvSpPr>
            <p:spPr bwMode="auto">
              <a:xfrm>
                <a:off x="5784" y="2499"/>
                <a:ext cx="15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37" name="Rectangle 782"/>
              <p:cNvSpPr>
                <a:spLocks noChangeArrowheads="1"/>
              </p:cNvSpPr>
              <p:nvPr/>
            </p:nvSpPr>
            <p:spPr bwMode="auto">
              <a:xfrm>
                <a:off x="5784" y="2668"/>
                <a:ext cx="76"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8" name="Rectangle 783"/>
              <p:cNvSpPr>
                <a:spLocks noChangeArrowheads="1"/>
              </p:cNvSpPr>
              <p:nvPr/>
            </p:nvSpPr>
            <p:spPr bwMode="auto">
              <a:xfrm>
                <a:off x="5892" y="266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9" name="Rectangle 784"/>
              <p:cNvSpPr>
                <a:spLocks noChangeArrowheads="1"/>
              </p:cNvSpPr>
              <p:nvPr/>
            </p:nvSpPr>
            <p:spPr bwMode="auto">
              <a:xfrm>
                <a:off x="5806" y="278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0" name="Rectangle 785"/>
              <p:cNvSpPr>
                <a:spLocks noChangeArrowheads="1"/>
              </p:cNvSpPr>
              <p:nvPr/>
            </p:nvSpPr>
            <p:spPr bwMode="auto">
              <a:xfrm>
                <a:off x="5828" y="2780"/>
                <a:ext cx="76"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1" name="Rectangle 786"/>
              <p:cNvSpPr>
                <a:spLocks noChangeArrowheads="1"/>
              </p:cNvSpPr>
              <p:nvPr/>
            </p:nvSpPr>
            <p:spPr bwMode="auto">
              <a:xfrm>
                <a:off x="5914"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2" name="Rectangle 787"/>
              <p:cNvSpPr>
                <a:spLocks noChangeArrowheads="1"/>
              </p:cNvSpPr>
              <p:nvPr/>
            </p:nvSpPr>
            <p:spPr bwMode="auto">
              <a:xfrm>
                <a:off x="5936"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3" name="Rectangle 788"/>
              <p:cNvSpPr>
                <a:spLocks noChangeArrowheads="1"/>
              </p:cNvSpPr>
              <p:nvPr/>
            </p:nvSpPr>
            <p:spPr bwMode="auto">
              <a:xfrm>
                <a:off x="5980"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4" name="Rectangle 789"/>
              <p:cNvSpPr>
                <a:spLocks noChangeArrowheads="1"/>
              </p:cNvSpPr>
              <p:nvPr/>
            </p:nvSpPr>
            <p:spPr bwMode="auto">
              <a:xfrm>
                <a:off x="6000"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5" name="Rectangle 790"/>
              <p:cNvSpPr>
                <a:spLocks noChangeArrowheads="1"/>
              </p:cNvSpPr>
              <p:nvPr/>
            </p:nvSpPr>
            <p:spPr bwMode="auto">
              <a:xfrm>
                <a:off x="6022"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6" name="Rectangle 791"/>
              <p:cNvSpPr>
                <a:spLocks noChangeArrowheads="1"/>
              </p:cNvSpPr>
              <p:nvPr/>
            </p:nvSpPr>
            <p:spPr bwMode="auto">
              <a:xfrm>
                <a:off x="6022" y="1768"/>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47" name="Rectangle 792"/>
              <p:cNvSpPr>
                <a:spLocks noChangeArrowheads="1"/>
              </p:cNvSpPr>
              <p:nvPr/>
            </p:nvSpPr>
            <p:spPr bwMode="auto">
              <a:xfrm>
                <a:off x="5700" y="1824"/>
                <a:ext cx="228" cy="30"/>
              </a:xfrm>
              <a:prstGeom prst="rect">
                <a:avLst/>
              </a:prstGeom>
              <a:grpFill/>
              <a:ln>
                <a:noFill/>
              </a:ln>
            </p:spPr>
            <p:txBody>
              <a:bodyPr vert="horz" wrap="square" lIns="91440" tIns="45720" rIns="91440" bIns="45720" numCol="1" anchor="t" anchorCtr="0" compatLnSpc="1"/>
              <a:lstStyle/>
              <a:p>
                <a:endParaRPr lang="zh-CN" altLang="en-US"/>
              </a:p>
            </p:txBody>
          </p:sp>
          <p:sp>
            <p:nvSpPr>
              <p:cNvPr id="1348" name="Rectangle 793"/>
              <p:cNvSpPr>
                <a:spLocks noChangeArrowheads="1"/>
              </p:cNvSpPr>
              <p:nvPr/>
            </p:nvSpPr>
            <p:spPr bwMode="auto">
              <a:xfrm>
                <a:off x="5942" y="1824"/>
                <a:ext cx="7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49" name="Rectangle 794"/>
              <p:cNvSpPr>
                <a:spLocks noChangeArrowheads="1"/>
              </p:cNvSpPr>
              <p:nvPr/>
            </p:nvSpPr>
            <p:spPr bwMode="auto">
              <a:xfrm>
                <a:off x="6022" y="1824"/>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50" name="Rectangle 795"/>
              <p:cNvSpPr>
                <a:spLocks noChangeArrowheads="1"/>
              </p:cNvSpPr>
              <p:nvPr/>
            </p:nvSpPr>
            <p:spPr bwMode="auto">
              <a:xfrm>
                <a:off x="6022" y="18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51" name="Rectangle 796"/>
              <p:cNvSpPr>
                <a:spLocks noChangeArrowheads="1"/>
              </p:cNvSpPr>
              <p:nvPr/>
            </p:nvSpPr>
            <p:spPr bwMode="auto">
              <a:xfrm>
                <a:off x="5700" y="1936"/>
                <a:ext cx="228" cy="33"/>
              </a:xfrm>
              <a:prstGeom prst="rect">
                <a:avLst/>
              </a:prstGeom>
              <a:grpFill/>
              <a:ln>
                <a:noFill/>
              </a:ln>
            </p:spPr>
            <p:txBody>
              <a:bodyPr vert="horz" wrap="square" lIns="91440" tIns="45720" rIns="91440" bIns="45720" numCol="1" anchor="t" anchorCtr="0" compatLnSpc="1"/>
              <a:lstStyle/>
              <a:p>
                <a:endParaRPr lang="zh-CN" altLang="en-US"/>
              </a:p>
            </p:txBody>
          </p:sp>
          <p:sp>
            <p:nvSpPr>
              <p:cNvPr id="1352" name="Rectangle 797"/>
              <p:cNvSpPr>
                <a:spLocks noChangeArrowheads="1"/>
              </p:cNvSpPr>
              <p:nvPr/>
            </p:nvSpPr>
            <p:spPr bwMode="auto">
              <a:xfrm>
                <a:off x="5958" y="1936"/>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1353" name="Rectangle 798"/>
              <p:cNvSpPr>
                <a:spLocks noChangeArrowheads="1"/>
              </p:cNvSpPr>
              <p:nvPr/>
            </p:nvSpPr>
            <p:spPr bwMode="auto">
              <a:xfrm>
                <a:off x="5978" y="1936"/>
                <a:ext cx="36" cy="33"/>
              </a:xfrm>
              <a:prstGeom prst="rect">
                <a:avLst/>
              </a:prstGeom>
              <a:grpFill/>
              <a:ln>
                <a:noFill/>
              </a:ln>
            </p:spPr>
            <p:txBody>
              <a:bodyPr vert="horz" wrap="square" lIns="91440" tIns="45720" rIns="91440" bIns="45720" numCol="1" anchor="t" anchorCtr="0" compatLnSpc="1"/>
              <a:lstStyle/>
              <a:p>
                <a:endParaRPr lang="zh-CN" altLang="en-US"/>
              </a:p>
            </p:txBody>
          </p:sp>
          <p:sp>
            <p:nvSpPr>
              <p:cNvPr id="1354" name="Rectangle 799"/>
              <p:cNvSpPr>
                <a:spLocks noChangeArrowheads="1"/>
              </p:cNvSpPr>
              <p:nvPr/>
            </p:nvSpPr>
            <p:spPr bwMode="auto">
              <a:xfrm>
                <a:off x="5914" y="2049"/>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55" name="Rectangle 800"/>
              <p:cNvSpPr>
                <a:spLocks noChangeArrowheads="1"/>
              </p:cNvSpPr>
              <p:nvPr/>
            </p:nvSpPr>
            <p:spPr bwMode="auto">
              <a:xfrm>
                <a:off x="5958" y="2049"/>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56" name="Rectangle 801"/>
              <p:cNvSpPr>
                <a:spLocks noChangeArrowheads="1"/>
              </p:cNvSpPr>
              <p:nvPr/>
            </p:nvSpPr>
            <p:spPr bwMode="auto">
              <a:xfrm>
                <a:off x="6022" y="2049"/>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57" name="Rectangle 802"/>
              <p:cNvSpPr>
                <a:spLocks noChangeArrowheads="1"/>
              </p:cNvSpPr>
              <p:nvPr/>
            </p:nvSpPr>
            <p:spPr bwMode="auto">
              <a:xfrm>
                <a:off x="5936" y="21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58" name="Rectangle 803"/>
              <p:cNvSpPr>
                <a:spLocks noChangeArrowheads="1"/>
              </p:cNvSpPr>
              <p:nvPr/>
            </p:nvSpPr>
            <p:spPr bwMode="auto">
              <a:xfrm>
                <a:off x="6000" y="210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59" name="Rectangle 804"/>
              <p:cNvSpPr>
                <a:spLocks noChangeArrowheads="1"/>
              </p:cNvSpPr>
              <p:nvPr/>
            </p:nvSpPr>
            <p:spPr bwMode="auto">
              <a:xfrm>
                <a:off x="6022" y="21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60" name="Rectangle 805"/>
              <p:cNvSpPr>
                <a:spLocks noChangeArrowheads="1"/>
              </p:cNvSpPr>
              <p:nvPr/>
            </p:nvSpPr>
            <p:spPr bwMode="auto">
              <a:xfrm>
                <a:off x="5980" y="21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61" name="Rectangle 806"/>
              <p:cNvSpPr>
                <a:spLocks noChangeArrowheads="1"/>
              </p:cNvSpPr>
              <p:nvPr/>
            </p:nvSpPr>
            <p:spPr bwMode="auto">
              <a:xfrm>
                <a:off x="6022" y="21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62" name="Rectangle 807"/>
              <p:cNvSpPr>
                <a:spLocks noChangeArrowheads="1"/>
              </p:cNvSpPr>
              <p:nvPr/>
            </p:nvSpPr>
            <p:spPr bwMode="auto">
              <a:xfrm>
                <a:off x="5980" y="2217"/>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63" name="Rectangle 808"/>
              <p:cNvSpPr>
                <a:spLocks noChangeArrowheads="1"/>
              </p:cNvSpPr>
              <p:nvPr/>
            </p:nvSpPr>
            <p:spPr bwMode="auto">
              <a:xfrm>
                <a:off x="6022" y="22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64" name="Rectangle 809"/>
              <p:cNvSpPr>
                <a:spLocks noChangeArrowheads="1"/>
              </p:cNvSpPr>
              <p:nvPr/>
            </p:nvSpPr>
            <p:spPr bwMode="auto">
              <a:xfrm>
                <a:off x="5870" y="2273"/>
                <a:ext cx="58" cy="32"/>
              </a:xfrm>
              <a:prstGeom prst="rect">
                <a:avLst/>
              </a:prstGeom>
              <a:grpFill/>
              <a:ln>
                <a:noFill/>
              </a:ln>
            </p:spPr>
            <p:txBody>
              <a:bodyPr vert="horz" wrap="square" lIns="91440" tIns="45720" rIns="91440" bIns="45720" numCol="1" anchor="t" anchorCtr="0" compatLnSpc="1"/>
              <a:lstStyle/>
              <a:p>
                <a:endParaRPr lang="zh-CN" altLang="en-US"/>
              </a:p>
            </p:txBody>
          </p:sp>
          <p:sp>
            <p:nvSpPr>
              <p:cNvPr id="1365" name="Rectangle 810"/>
              <p:cNvSpPr>
                <a:spLocks noChangeArrowheads="1"/>
              </p:cNvSpPr>
              <p:nvPr/>
            </p:nvSpPr>
            <p:spPr bwMode="auto">
              <a:xfrm>
                <a:off x="5980" y="2273"/>
                <a:ext cx="12" cy="32"/>
              </a:xfrm>
              <a:prstGeom prst="rect">
                <a:avLst/>
              </a:prstGeom>
              <a:grpFill/>
              <a:ln>
                <a:noFill/>
              </a:ln>
            </p:spPr>
            <p:txBody>
              <a:bodyPr vert="horz" wrap="square" lIns="91440" tIns="45720" rIns="91440" bIns="45720" numCol="1" anchor="t" anchorCtr="0" compatLnSpc="1"/>
              <a:lstStyle/>
              <a:p>
                <a:endParaRPr lang="zh-CN" altLang="en-US"/>
              </a:p>
            </p:txBody>
          </p:sp>
        </p:grpSp>
        <p:grpSp>
          <p:nvGrpSpPr>
            <p:cNvPr id="371" name="Group 1012"/>
            <p:cNvGrpSpPr/>
            <p:nvPr/>
          </p:nvGrpSpPr>
          <p:grpSpPr bwMode="auto">
            <a:xfrm>
              <a:off x="-3900818" y="-1035049"/>
              <a:ext cx="2209875" cy="4397375"/>
              <a:chOff x="4814" y="935"/>
              <a:chExt cx="1392" cy="2770"/>
            </a:xfrm>
            <a:grpFill/>
          </p:grpSpPr>
          <p:sp>
            <p:nvSpPr>
              <p:cNvPr id="966" name="Rectangle 812"/>
              <p:cNvSpPr>
                <a:spLocks noChangeArrowheads="1"/>
              </p:cNvSpPr>
              <p:nvPr/>
            </p:nvSpPr>
            <p:spPr bwMode="auto">
              <a:xfrm>
                <a:off x="6022"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67" name="Rectangle 813"/>
              <p:cNvSpPr>
                <a:spLocks noChangeArrowheads="1"/>
              </p:cNvSpPr>
              <p:nvPr/>
            </p:nvSpPr>
            <p:spPr bwMode="auto">
              <a:xfrm>
                <a:off x="6002" y="2329"/>
                <a:ext cx="32" cy="32"/>
              </a:xfrm>
              <a:prstGeom prst="rect">
                <a:avLst/>
              </a:prstGeom>
              <a:grpFill/>
              <a:ln>
                <a:noFill/>
              </a:ln>
            </p:spPr>
            <p:txBody>
              <a:bodyPr vert="horz" wrap="square" lIns="91440" tIns="45720" rIns="91440" bIns="45720" numCol="1" anchor="t" anchorCtr="0" compatLnSpc="1"/>
              <a:lstStyle/>
              <a:p>
                <a:endParaRPr lang="zh-CN" altLang="en-US"/>
              </a:p>
            </p:txBody>
          </p:sp>
          <p:sp>
            <p:nvSpPr>
              <p:cNvPr id="968" name="Rectangle 814"/>
              <p:cNvSpPr>
                <a:spLocks noChangeArrowheads="1"/>
              </p:cNvSpPr>
              <p:nvPr/>
            </p:nvSpPr>
            <p:spPr bwMode="auto">
              <a:xfrm>
                <a:off x="5936" y="238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69" name="Rectangle 815"/>
              <p:cNvSpPr>
                <a:spLocks noChangeArrowheads="1"/>
              </p:cNvSpPr>
              <p:nvPr/>
            </p:nvSpPr>
            <p:spPr bwMode="auto">
              <a:xfrm>
                <a:off x="5980" y="238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70" name="Rectangle 816"/>
              <p:cNvSpPr>
                <a:spLocks noChangeArrowheads="1"/>
              </p:cNvSpPr>
              <p:nvPr/>
            </p:nvSpPr>
            <p:spPr bwMode="auto">
              <a:xfrm>
                <a:off x="6000" y="238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71" name="Rectangle 817"/>
              <p:cNvSpPr>
                <a:spLocks noChangeArrowheads="1"/>
              </p:cNvSpPr>
              <p:nvPr/>
            </p:nvSpPr>
            <p:spPr bwMode="auto">
              <a:xfrm>
                <a:off x="6022" y="238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72" name="Rectangle 818"/>
              <p:cNvSpPr>
                <a:spLocks noChangeArrowheads="1"/>
              </p:cNvSpPr>
              <p:nvPr/>
            </p:nvSpPr>
            <p:spPr bwMode="auto">
              <a:xfrm>
                <a:off x="5936" y="2443"/>
                <a:ext cx="56" cy="30"/>
              </a:xfrm>
              <a:prstGeom prst="rect">
                <a:avLst/>
              </a:prstGeom>
              <a:grpFill/>
              <a:ln>
                <a:noFill/>
              </a:ln>
            </p:spPr>
            <p:txBody>
              <a:bodyPr vert="horz" wrap="square" lIns="91440" tIns="45720" rIns="91440" bIns="45720" numCol="1" anchor="t" anchorCtr="0" compatLnSpc="1"/>
              <a:lstStyle/>
              <a:p>
                <a:endParaRPr lang="zh-CN" altLang="en-US"/>
              </a:p>
            </p:txBody>
          </p:sp>
          <p:sp>
            <p:nvSpPr>
              <p:cNvPr id="973" name="Rectangle 819"/>
              <p:cNvSpPr>
                <a:spLocks noChangeArrowheads="1"/>
              </p:cNvSpPr>
              <p:nvPr/>
            </p:nvSpPr>
            <p:spPr bwMode="auto">
              <a:xfrm>
                <a:off x="6022" y="2443"/>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74" name="Rectangle 820"/>
              <p:cNvSpPr>
                <a:spLocks noChangeArrowheads="1"/>
              </p:cNvSpPr>
              <p:nvPr/>
            </p:nvSpPr>
            <p:spPr bwMode="auto">
              <a:xfrm>
                <a:off x="6022" y="2499"/>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75" name="Rectangle 821"/>
              <p:cNvSpPr>
                <a:spLocks noChangeArrowheads="1"/>
              </p:cNvSpPr>
              <p:nvPr/>
            </p:nvSpPr>
            <p:spPr bwMode="auto">
              <a:xfrm>
                <a:off x="5914" y="255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76" name="Rectangle 822"/>
              <p:cNvSpPr>
                <a:spLocks noChangeArrowheads="1"/>
              </p:cNvSpPr>
              <p:nvPr/>
            </p:nvSpPr>
            <p:spPr bwMode="auto">
              <a:xfrm>
                <a:off x="5980" y="255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77" name="Rectangle 823"/>
              <p:cNvSpPr>
                <a:spLocks noChangeArrowheads="1"/>
              </p:cNvSpPr>
              <p:nvPr/>
            </p:nvSpPr>
            <p:spPr bwMode="auto">
              <a:xfrm>
                <a:off x="6002" y="2555"/>
                <a:ext cx="32" cy="32"/>
              </a:xfrm>
              <a:prstGeom prst="rect">
                <a:avLst/>
              </a:prstGeom>
              <a:grpFill/>
              <a:ln>
                <a:noFill/>
              </a:ln>
            </p:spPr>
            <p:txBody>
              <a:bodyPr vert="horz" wrap="square" lIns="91440" tIns="45720" rIns="91440" bIns="45720" numCol="1" anchor="t" anchorCtr="0" compatLnSpc="1"/>
              <a:lstStyle/>
              <a:p>
                <a:endParaRPr lang="zh-CN" altLang="en-US"/>
              </a:p>
            </p:txBody>
          </p:sp>
          <p:sp>
            <p:nvSpPr>
              <p:cNvPr id="978" name="Rectangle 824"/>
              <p:cNvSpPr>
                <a:spLocks noChangeArrowheads="1"/>
              </p:cNvSpPr>
              <p:nvPr/>
            </p:nvSpPr>
            <p:spPr bwMode="auto">
              <a:xfrm>
                <a:off x="6022" y="2611"/>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979" name="Rectangle 825"/>
              <p:cNvSpPr>
                <a:spLocks noChangeArrowheads="1"/>
              </p:cNvSpPr>
              <p:nvPr/>
            </p:nvSpPr>
            <p:spPr bwMode="auto">
              <a:xfrm>
                <a:off x="5958" y="266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0" name="Rectangle 826"/>
              <p:cNvSpPr>
                <a:spLocks noChangeArrowheads="1"/>
              </p:cNvSpPr>
              <p:nvPr/>
            </p:nvSpPr>
            <p:spPr bwMode="auto">
              <a:xfrm>
                <a:off x="6022" y="266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1" name="Rectangle 827"/>
              <p:cNvSpPr>
                <a:spLocks noChangeArrowheads="1"/>
              </p:cNvSpPr>
              <p:nvPr/>
            </p:nvSpPr>
            <p:spPr bwMode="auto">
              <a:xfrm>
                <a:off x="6000" y="272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82" name="Rectangle 828"/>
              <p:cNvSpPr>
                <a:spLocks noChangeArrowheads="1"/>
              </p:cNvSpPr>
              <p:nvPr/>
            </p:nvSpPr>
            <p:spPr bwMode="auto">
              <a:xfrm>
                <a:off x="5936" y="278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3" name="Rectangle 829"/>
              <p:cNvSpPr>
                <a:spLocks noChangeArrowheads="1"/>
              </p:cNvSpPr>
              <p:nvPr/>
            </p:nvSpPr>
            <p:spPr bwMode="auto">
              <a:xfrm>
                <a:off x="5980" y="278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4" name="Rectangle 830"/>
              <p:cNvSpPr>
                <a:spLocks noChangeArrowheads="1"/>
              </p:cNvSpPr>
              <p:nvPr/>
            </p:nvSpPr>
            <p:spPr bwMode="auto">
              <a:xfrm>
                <a:off x="6022" y="278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5" name="Rectangle 831"/>
              <p:cNvSpPr>
                <a:spLocks noChangeArrowheads="1"/>
              </p:cNvSpPr>
              <p:nvPr/>
            </p:nvSpPr>
            <p:spPr bwMode="auto">
              <a:xfrm>
                <a:off x="5914" y="283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86" name="Rectangle 832"/>
              <p:cNvSpPr>
                <a:spLocks noChangeArrowheads="1"/>
              </p:cNvSpPr>
              <p:nvPr/>
            </p:nvSpPr>
            <p:spPr bwMode="auto">
              <a:xfrm>
                <a:off x="6022" y="283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7" name="Rectangle 833"/>
              <p:cNvSpPr>
                <a:spLocks noChangeArrowheads="1"/>
              </p:cNvSpPr>
              <p:nvPr/>
            </p:nvSpPr>
            <p:spPr bwMode="auto">
              <a:xfrm>
                <a:off x="5914" y="289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88" name="Rectangle 834"/>
              <p:cNvSpPr>
                <a:spLocks noChangeArrowheads="1"/>
              </p:cNvSpPr>
              <p:nvPr/>
            </p:nvSpPr>
            <p:spPr bwMode="auto">
              <a:xfrm>
                <a:off x="5958" y="289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9" name="Rectangle 835"/>
              <p:cNvSpPr>
                <a:spLocks noChangeArrowheads="1"/>
              </p:cNvSpPr>
              <p:nvPr/>
            </p:nvSpPr>
            <p:spPr bwMode="auto">
              <a:xfrm>
                <a:off x="5656" y="2942"/>
                <a:ext cx="14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0" name="Rectangle 836"/>
              <p:cNvSpPr>
                <a:spLocks noChangeArrowheads="1"/>
              </p:cNvSpPr>
              <p:nvPr/>
            </p:nvSpPr>
            <p:spPr bwMode="auto">
              <a:xfrm>
                <a:off x="5806" y="29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1" name="Rectangle 837"/>
              <p:cNvSpPr>
                <a:spLocks noChangeArrowheads="1"/>
              </p:cNvSpPr>
              <p:nvPr/>
            </p:nvSpPr>
            <p:spPr bwMode="auto">
              <a:xfrm>
                <a:off x="5870" y="294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92" name="Rectangle 838"/>
              <p:cNvSpPr>
                <a:spLocks noChangeArrowheads="1"/>
              </p:cNvSpPr>
              <p:nvPr/>
            </p:nvSpPr>
            <p:spPr bwMode="auto">
              <a:xfrm>
                <a:off x="5914" y="294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93" name="Rectangle 839"/>
              <p:cNvSpPr>
                <a:spLocks noChangeArrowheads="1"/>
              </p:cNvSpPr>
              <p:nvPr/>
            </p:nvSpPr>
            <p:spPr bwMode="auto">
              <a:xfrm>
                <a:off x="6022" y="29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4" name="Rectangle 840"/>
              <p:cNvSpPr>
                <a:spLocks noChangeArrowheads="1"/>
              </p:cNvSpPr>
              <p:nvPr/>
            </p:nvSpPr>
            <p:spPr bwMode="auto">
              <a:xfrm>
                <a:off x="5850" y="29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5" name="Rectangle 841"/>
              <p:cNvSpPr>
                <a:spLocks noChangeArrowheads="1"/>
              </p:cNvSpPr>
              <p:nvPr/>
            </p:nvSpPr>
            <p:spPr bwMode="auto">
              <a:xfrm>
                <a:off x="6000" y="299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96" name="Rectangle 842"/>
              <p:cNvSpPr>
                <a:spLocks noChangeArrowheads="1"/>
              </p:cNvSpPr>
              <p:nvPr/>
            </p:nvSpPr>
            <p:spPr bwMode="auto">
              <a:xfrm>
                <a:off x="6022" y="29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7" name="Rectangle 843"/>
              <p:cNvSpPr>
                <a:spLocks noChangeArrowheads="1"/>
              </p:cNvSpPr>
              <p:nvPr/>
            </p:nvSpPr>
            <p:spPr bwMode="auto">
              <a:xfrm>
                <a:off x="5936" y="30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8" name="Rectangle 844"/>
              <p:cNvSpPr>
                <a:spLocks noChangeArrowheads="1"/>
              </p:cNvSpPr>
              <p:nvPr/>
            </p:nvSpPr>
            <p:spPr bwMode="auto">
              <a:xfrm>
                <a:off x="5980" y="30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9" name="Rectangle 845"/>
              <p:cNvSpPr>
                <a:spLocks noChangeArrowheads="1"/>
              </p:cNvSpPr>
              <p:nvPr/>
            </p:nvSpPr>
            <p:spPr bwMode="auto">
              <a:xfrm>
                <a:off x="6022" y="30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0" name="Rectangle 846"/>
              <p:cNvSpPr>
                <a:spLocks noChangeArrowheads="1"/>
              </p:cNvSpPr>
              <p:nvPr/>
            </p:nvSpPr>
            <p:spPr bwMode="auto">
              <a:xfrm>
                <a:off x="5850"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1" name="Rectangle 847"/>
              <p:cNvSpPr>
                <a:spLocks noChangeArrowheads="1"/>
              </p:cNvSpPr>
              <p:nvPr/>
            </p:nvSpPr>
            <p:spPr bwMode="auto">
              <a:xfrm>
                <a:off x="5806"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2" name="Rectangle 848"/>
              <p:cNvSpPr>
                <a:spLocks noChangeArrowheads="1"/>
              </p:cNvSpPr>
              <p:nvPr/>
            </p:nvSpPr>
            <p:spPr bwMode="auto">
              <a:xfrm>
                <a:off x="5958"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3" name="Rectangle 849"/>
              <p:cNvSpPr>
                <a:spLocks noChangeArrowheads="1"/>
              </p:cNvSpPr>
              <p:nvPr/>
            </p:nvSpPr>
            <p:spPr bwMode="auto">
              <a:xfrm>
                <a:off x="5980"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4" name="Rectangle 850"/>
              <p:cNvSpPr>
                <a:spLocks noChangeArrowheads="1"/>
              </p:cNvSpPr>
              <p:nvPr/>
            </p:nvSpPr>
            <p:spPr bwMode="auto">
              <a:xfrm>
                <a:off x="5936" y="31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5" name="Rectangle 851"/>
              <p:cNvSpPr>
                <a:spLocks noChangeArrowheads="1"/>
              </p:cNvSpPr>
              <p:nvPr/>
            </p:nvSpPr>
            <p:spPr bwMode="auto">
              <a:xfrm>
                <a:off x="5892" y="31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6" name="Rectangle 852"/>
              <p:cNvSpPr>
                <a:spLocks noChangeArrowheads="1"/>
              </p:cNvSpPr>
              <p:nvPr/>
            </p:nvSpPr>
            <p:spPr bwMode="auto">
              <a:xfrm>
                <a:off x="6022" y="31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7" name="Rectangle 853"/>
              <p:cNvSpPr>
                <a:spLocks noChangeArrowheads="1"/>
              </p:cNvSpPr>
              <p:nvPr/>
            </p:nvSpPr>
            <p:spPr bwMode="auto">
              <a:xfrm>
                <a:off x="5850" y="319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8" name="Rectangle 854"/>
              <p:cNvSpPr>
                <a:spLocks noChangeArrowheads="1"/>
              </p:cNvSpPr>
              <p:nvPr/>
            </p:nvSpPr>
            <p:spPr bwMode="auto">
              <a:xfrm>
                <a:off x="6022" y="319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9" name="Rectangle 855"/>
              <p:cNvSpPr>
                <a:spLocks noChangeArrowheads="1"/>
              </p:cNvSpPr>
              <p:nvPr/>
            </p:nvSpPr>
            <p:spPr bwMode="auto">
              <a:xfrm>
                <a:off x="5936" y="324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10" name="Rectangle 856"/>
              <p:cNvSpPr>
                <a:spLocks noChangeArrowheads="1"/>
              </p:cNvSpPr>
              <p:nvPr/>
            </p:nvSpPr>
            <p:spPr bwMode="auto">
              <a:xfrm>
                <a:off x="5828" y="324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11" name="Rectangle 857"/>
              <p:cNvSpPr>
                <a:spLocks noChangeArrowheads="1"/>
              </p:cNvSpPr>
              <p:nvPr/>
            </p:nvSpPr>
            <p:spPr bwMode="auto">
              <a:xfrm>
                <a:off x="5892" y="324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12" name="Rectangle 858"/>
              <p:cNvSpPr>
                <a:spLocks noChangeArrowheads="1"/>
              </p:cNvSpPr>
              <p:nvPr/>
            </p:nvSpPr>
            <p:spPr bwMode="auto">
              <a:xfrm>
                <a:off x="5892" y="3294"/>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1013" name="Rectangle 859"/>
              <p:cNvSpPr>
                <a:spLocks noChangeArrowheads="1"/>
              </p:cNvSpPr>
              <p:nvPr/>
            </p:nvSpPr>
            <p:spPr bwMode="auto">
              <a:xfrm>
                <a:off x="6022" y="3294"/>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1014" name="Rectangle 860"/>
              <p:cNvSpPr>
                <a:spLocks noChangeArrowheads="1"/>
              </p:cNvSpPr>
              <p:nvPr/>
            </p:nvSpPr>
            <p:spPr bwMode="auto">
              <a:xfrm>
                <a:off x="5936" y="334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15" name="Rectangle 861"/>
              <p:cNvSpPr>
                <a:spLocks noChangeArrowheads="1"/>
              </p:cNvSpPr>
              <p:nvPr/>
            </p:nvSpPr>
            <p:spPr bwMode="auto">
              <a:xfrm>
                <a:off x="5850" y="334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16" name="Rectangle 862"/>
              <p:cNvSpPr>
                <a:spLocks noChangeArrowheads="1"/>
              </p:cNvSpPr>
              <p:nvPr/>
            </p:nvSpPr>
            <p:spPr bwMode="auto">
              <a:xfrm>
                <a:off x="5784" y="3393"/>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017" name="Rectangle 863"/>
              <p:cNvSpPr>
                <a:spLocks noChangeArrowheads="1"/>
              </p:cNvSpPr>
              <p:nvPr/>
            </p:nvSpPr>
            <p:spPr bwMode="auto">
              <a:xfrm>
                <a:off x="5892" y="3393"/>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018" name="Rectangle 864"/>
              <p:cNvSpPr>
                <a:spLocks noChangeArrowheads="1"/>
              </p:cNvSpPr>
              <p:nvPr/>
            </p:nvSpPr>
            <p:spPr bwMode="auto">
              <a:xfrm>
                <a:off x="6022" y="3393"/>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019" name="Rectangle 865"/>
              <p:cNvSpPr>
                <a:spLocks noChangeArrowheads="1"/>
              </p:cNvSpPr>
              <p:nvPr/>
            </p:nvSpPr>
            <p:spPr bwMode="auto">
              <a:xfrm>
                <a:off x="6022" y="3449"/>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20" name="Rectangle 866"/>
              <p:cNvSpPr>
                <a:spLocks noChangeArrowheads="1"/>
              </p:cNvSpPr>
              <p:nvPr/>
            </p:nvSpPr>
            <p:spPr bwMode="auto">
              <a:xfrm>
                <a:off x="5892" y="350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021" name="Rectangle 867"/>
              <p:cNvSpPr>
                <a:spLocks noChangeArrowheads="1"/>
              </p:cNvSpPr>
              <p:nvPr/>
            </p:nvSpPr>
            <p:spPr bwMode="auto">
              <a:xfrm>
                <a:off x="6022" y="350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022" name="Rectangle 868"/>
              <p:cNvSpPr>
                <a:spLocks noChangeArrowheads="1"/>
              </p:cNvSpPr>
              <p:nvPr/>
            </p:nvSpPr>
            <p:spPr bwMode="auto">
              <a:xfrm>
                <a:off x="5914" y="356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023" name="Rectangle 869"/>
              <p:cNvSpPr>
                <a:spLocks noChangeArrowheads="1"/>
              </p:cNvSpPr>
              <p:nvPr/>
            </p:nvSpPr>
            <p:spPr bwMode="auto">
              <a:xfrm>
                <a:off x="5892" y="3675"/>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024" name="Rectangle 870"/>
              <p:cNvSpPr>
                <a:spLocks noChangeArrowheads="1"/>
              </p:cNvSpPr>
              <p:nvPr/>
            </p:nvSpPr>
            <p:spPr bwMode="auto">
              <a:xfrm>
                <a:off x="6022" y="362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025" name="Freeform 871"/>
              <p:cNvSpPr/>
              <p:nvPr/>
            </p:nvSpPr>
            <p:spPr bwMode="auto">
              <a:xfrm>
                <a:off x="6052" y="1656"/>
                <a:ext cx="154" cy="351"/>
              </a:xfrm>
              <a:custGeom>
                <a:avLst/>
                <a:gdLst>
                  <a:gd name="T0" fmla="*/ 0 w 154"/>
                  <a:gd name="T1" fmla="*/ 0 h 351"/>
                  <a:gd name="T2" fmla="*/ 0 w 154"/>
                  <a:gd name="T3" fmla="*/ 32 h 351"/>
                  <a:gd name="T4" fmla="*/ 154 w 154"/>
                  <a:gd name="T5" fmla="*/ 351 h 351"/>
                  <a:gd name="T6" fmla="*/ 154 w 154"/>
                  <a:gd name="T7" fmla="*/ 335 h 351"/>
                  <a:gd name="T8" fmla="*/ 0 w 154"/>
                  <a:gd name="T9" fmla="*/ 0 h 351"/>
                </a:gdLst>
                <a:ahLst/>
                <a:cxnLst>
                  <a:cxn ang="0">
                    <a:pos x="T0" y="T1"/>
                  </a:cxn>
                  <a:cxn ang="0">
                    <a:pos x="T2" y="T3"/>
                  </a:cxn>
                  <a:cxn ang="0">
                    <a:pos x="T4" y="T5"/>
                  </a:cxn>
                  <a:cxn ang="0">
                    <a:pos x="T6" y="T7"/>
                  </a:cxn>
                  <a:cxn ang="0">
                    <a:pos x="T8" y="T9"/>
                  </a:cxn>
                </a:cxnLst>
                <a:rect l="0" t="0" r="r" b="b"/>
                <a:pathLst>
                  <a:path w="154" h="351">
                    <a:moveTo>
                      <a:pt x="0" y="0"/>
                    </a:moveTo>
                    <a:lnTo>
                      <a:pt x="0" y="32"/>
                    </a:lnTo>
                    <a:lnTo>
                      <a:pt x="154" y="351"/>
                    </a:lnTo>
                    <a:lnTo>
                      <a:pt x="154" y="335"/>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26" name="Freeform 872"/>
              <p:cNvSpPr/>
              <p:nvPr/>
            </p:nvSpPr>
            <p:spPr bwMode="auto">
              <a:xfrm>
                <a:off x="6052" y="1712"/>
                <a:ext cx="54" cy="136"/>
              </a:xfrm>
              <a:custGeom>
                <a:avLst/>
                <a:gdLst>
                  <a:gd name="T0" fmla="*/ 0 w 54"/>
                  <a:gd name="T1" fmla="*/ 0 h 136"/>
                  <a:gd name="T2" fmla="*/ 54 w 54"/>
                  <a:gd name="T3" fmla="*/ 110 h 136"/>
                  <a:gd name="T4" fmla="*/ 54 w 54"/>
                  <a:gd name="T5" fmla="*/ 136 h 136"/>
                  <a:gd name="T6" fmla="*/ 0 w 54"/>
                  <a:gd name="T7" fmla="*/ 32 h 136"/>
                  <a:gd name="T8" fmla="*/ 0 w 54"/>
                  <a:gd name="T9" fmla="*/ 0 h 136"/>
                </a:gdLst>
                <a:ahLst/>
                <a:cxnLst>
                  <a:cxn ang="0">
                    <a:pos x="T0" y="T1"/>
                  </a:cxn>
                  <a:cxn ang="0">
                    <a:pos x="T2" y="T3"/>
                  </a:cxn>
                  <a:cxn ang="0">
                    <a:pos x="T4" y="T5"/>
                  </a:cxn>
                  <a:cxn ang="0">
                    <a:pos x="T6" y="T7"/>
                  </a:cxn>
                  <a:cxn ang="0">
                    <a:pos x="T8" y="T9"/>
                  </a:cxn>
                </a:cxnLst>
                <a:rect l="0" t="0" r="r" b="b"/>
                <a:pathLst>
                  <a:path w="54" h="136">
                    <a:moveTo>
                      <a:pt x="0" y="0"/>
                    </a:moveTo>
                    <a:lnTo>
                      <a:pt x="54" y="110"/>
                    </a:lnTo>
                    <a:lnTo>
                      <a:pt x="54" y="136"/>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27" name="Freeform 873"/>
              <p:cNvSpPr/>
              <p:nvPr/>
            </p:nvSpPr>
            <p:spPr bwMode="auto">
              <a:xfrm>
                <a:off x="6122" y="1854"/>
                <a:ext cx="48" cy="119"/>
              </a:xfrm>
              <a:custGeom>
                <a:avLst/>
                <a:gdLst>
                  <a:gd name="T0" fmla="*/ 48 w 48"/>
                  <a:gd name="T1" fmla="*/ 100 h 119"/>
                  <a:gd name="T2" fmla="*/ 48 w 48"/>
                  <a:gd name="T3" fmla="*/ 119 h 119"/>
                  <a:gd name="T4" fmla="*/ 0 w 48"/>
                  <a:gd name="T5" fmla="*/ 24 h 119"/>
                  <a:gd name="T6" fmla="*/ 0 w 48"/>
                  <a:gd name="T7" fmla="*/ 0 h 119"/>
                  <a:gd name="T8" fmla="*/ 48 w 48"/>
                  <a:gd name="T9" fmla="*/ 100 h 119"/>
                </a:gdLst>
                <a:ahLst/>
                <a:cxnLst>
                  <a:cxn ang="0">
                    <a:pos x="T0" y="T1"/>
                  </a:cxn>
                  <a:cxn ang="0">
                    <a:pos x="T2" y="T3"/>
                  </a:cxn>
                  <a:cxn ang="0">
                    <a:pos x="T4" y="T5"/>
                  </a:cxn>
                  <a:cxn ang="0">
                    <a:pos x="T6" y="T7"/>
                  </a:cxn>
                  <a:cxn ang="0">
                    <a:pos x="T8" y="T9"/>
                  </a:cxn>
                </a:cxnLst>
                <a:rect l="0" t="0" r="r" b="b"/>
                <a:pathLst>
                  <a:path w="48" h="119">
                    <a:moveTo>
                      <a:pt x="48" y="100"/>
                    </a:moveTo>
                    <a:lnTo>
                      <a:pt x="48" y="119"/>
                    </a:lnTo>
                    <a:lnTo>
                      <a:pt x="0" y="24"/>
                    </a:lnTo>
                    <a:lnTo>
                      <a:pt x="0" y="0"/>
                    </a:lnTo>
                    <a:lnTo>
                      <a:pt x="48" y="100"/>
                    </a:lnTo>
                    <a:close/>
                  </a:path>
                </a:pathLst>
              </a:custGeom>
              <a:grpFill/>
              <a:ln>
                <a:noFill/>
              </a:ln>
            </p:spPr>
            <p:txBody>
              <a:bodyPr vert="horz" wrap="square" lIns="91440" tIns="45720" rIns="91440" bIns="45720" numCol="1" anchor="t" anchorCtr="0" compatLnSpc="1"/>
              <a:lstStyle/>
              <a:p>
                <a:endParaRPr lang="zh-CN" altLang="en-US"/>
              </a:p>
            </p:txBody>
          </p:sp>
          <p:sp>
            <p:nvSpPr>
              <p:cNvPr id="1028" name="Freeform 874"/>
              <p:cNvSpPr/>
              <p:nvPr/>
            </p:nvSpPr>
            <p:spPr bwMode="auto">
              <a:xfrm>
                <a:off x="6186" y="1985"/>
                <a:ext cx="20" cy="56"/>
              </a:xfrm>
              <a:custGeom>
                <a:avLst/>
                <a:gdLst>
                  <a:gd name="T0" fmla="*/ 20 w 20"/>
                  <a:gd name="T1" fmla="*/ 40 h 56"/>
                  <a:gd name="T2" fmla="*/ 20 w 20"/>
                  <a:gd name="T3" fmla="*/ 56 h 56"/>
                  <a:gd name="T4" fmla="*/ 0 w 20"/>
                  <a:gd name="T5" fmla="*/ 18 h 56"/>
                  <a:gd name="T6" fmla="*/ 0 w 20"/>
                  <a:gd name="T7" fmla="*/ 0 h 56"/>
                  <a:gd name="T8" fmla="*/ 20 w 20"/>
                  <a:gd name="T9" fmla="*/ 40 h 56"/>
                </a:gdLst>
                <a:ahLst/>
                <a:cxnLst>
                  <a:cxn ang="0">
                    <a:pos x="T0" y="T1"/>
                  </a:cxn>
                  <a:cxn ang="0">
                    <a:pos x="T2" y="T3"/>
                  </a:cxn>
                  <a:cxn ang="0">
                    <a:pos x="T4" y="T5"/>
                  </a:cxn>
                  <a:cxn ang="0">
                    <a:pos x="T6" y="T7"/>
                  </a:cxn>
                  <a:cxn ang="0">
                    <a:pos x="T8" y="T9"/>
                  </a:cxn>
                </a:cxnLst>
                <a:rect l="0" t="0" r="r" b="b"/>
                <a:pathLst>
                  <a:path w="20" h="56">
                    <a:moveTo>
                      <a:pt x="20" y="40"/>
                    </a:moveTo>
                    <a:lnTo>
                      <a:pt x="20" y="56"/>
                    </a:lnTo>
                    <a:lnTo>
                      <a:pt x="0" y="18"/>
                    </a:lnTo>
                    <a:lnTo>
                      <a:pt x="0" y="0"/>
                    </a:lnTo>
                    <a:lnTo>
                      <a:pt x="20" y="40"/>
                    </a:lnTo>
                    <a:close/>
                  </a:path>
                </a:pathLst>
              </a:custGeom>
              <a:grpFill/>
              <a:ln>
                <a:noFill/>
              </a:ln>
            </p:spPr>
            <p:txBody>
              <a:bodyPr vert="horz" wrap="square" lIns="91440" tIns="45720" rIns="91440" bIns="45720" numCol="1" anchor="t" anchorCtr="0" compatLnSpc="1"/>
              <a:lstStyle/>
              <a:p>
                <a:endParaRPr lang="zh-CN" altLang="en-US"/>
              </a:p>
            </p:txBody>
          </p:sp>
          <p:sp>
            <p:nvSpPr>
              <p:cNvPr id="1029" name="Freeform 875"/>
              <p:cNvSpPr/>
              <p:nvPr/>
            </p:nvSpPr>
            <p:spPr bwMode="auto">
              <a:xfrm>
                <a:off x="6052" y="1768"/>
                <a:ext cx="154" cy="307"/>
              </a:xfrm>
              <a:custGeom>
                <a:avLst/>
                <a:gdLst>
                  <a:gd name="T0" fmla="*/ 0 w 154"/>
                  <a:gd name="T1" fmla="*/ 0 h 307"/>
                  <a:gd name="T2" fmla="*/ 0 w 154"/>
                  <a:gd name="T3" fmla="*/ 32 h 307"/>
                  <a:gd name="T4" fmla="*/ 154 w 154"/>
                  <a:gd name="T5" fmla="*/ 307 h 307"/>
                  <a:gd name="T6" fmla="*/ 154 w 154"/>
                  <a:gd name="T7" fmla="*/ 291 h 307"/>
                  <a:gd name="T8" fmla="*/ 0 w 154"/>
                  <a:gd name="T9" fmla="*/ 0 h 307"/>
                </a:gdLst>
                <a:ahLst/>
                <a:cxnLst>
                  <a:cxn ang="0">
                    <a:pos x="T0" y="T1"/>
                  </a:cxn>
                  <a:cxn ang="0">
                    <a:pos x="T2" y="T3"/>
                  </a:cxn>
                  <a:cxn ang="0">
                    <a:pos x="T4" y="T5"/>
                  </a:cxn>
                  <a:cxn ang="0">
                    <a:pos x="T6" y="T7"/>
                  </a:cxn>
                  <a:cxn ang="0">
                    <a:pos x="T8" y="T9"/>
                  </a:cxn>
                </a:cxnLst>
                <a:rect l="0" t="0" r="r" b="b"/>
                <a:pathLst>
                  <a:path w="154" h="307">
                    <a:moveTo>
                      <a:pt x="0" y="0"/>
                    </a:moveTo>
                    <a:lnTo>
                      <a:pt x="0" y="32"/>
                    </a:lnTo>
                    <a:lnTo>
                      <a:pt x="154" y="307"/>
                    </a:lnTo>
                    <a:lnTo>
                      <a:pt x="154" y="291"/>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30" name="Freeform 876"/>
              <p:cNvSpPr/>
              <p:nvPr/>
            </p:nvSpPr>
            <p:spPr bwMode="auto">
              <a:xfrm>
                <a:off x="6052" y="1824"/>
                <a:ext cx="16" cy="60"/>
              </a:xfrm>
              <a:custGeom>
                <a:avLst/>
                <a:gdLst>
                  <a:gd name="T0" fmla="*/ 0 w 16"/>
                  <a:gd name="T1" fmla="*/ 0 h 60"/>
                  <a:gd name="T2" fmla="*/ 16 w 16"/>
                  <a:gd name="T3" fmla="*/ 30 h 60"/>
                  <a:gd name="T4" fmla="*/ 16 w 16"/>
                  <a:gd name="T5" fmla="*/ 60 h 60"/>
                  <a:gd name="T6" fmla="*/ 0 w 16"/>
                  <a:gd name="T7" fmla="*/ 32 h 60"/>
                  <a:gd name="T8" fmla="*/ 0 w 16"/>
                  <a:gd name="T9" fmla="*/ 0 h 60"/>
                </a:gdLst>
                <a:ahLst/>
                <a:cxnLst>
                  <a:cxn ang="0">
                    <a:pos x="T0" y="T1"/>
                  </a:cxn>
                  <a:cxn ang="0">
                    <a:pos x="T2" y="T3"/>
                  </a:cxn>
                  <a:cxn ang="0">
                    <a:pos x="T4" y="T5"/>
                  </a:cxn>
                  <a:cxn ang="0">
                    <a:pos x="T6" y="T7"/>
                  </a:cxn>
                  <a:cxn ang="0">
                    <a:pos x="T8" y="T9"/>
                  </a:cxn>
                </a:cxnLst>
                <a:rect l="0" t="0" r="r" b="b"/>
                <a:pathLst>
                  <a:path w="16" h="60">
                    <a:moveTo>
                      <a:pt x="0" y="0"/>
                    </a:moveTo>
                    <a:lnTo>
                      <a:pt x="16" y="30"/>
                    </a:lnTo>
                    <a:lnTo>
                      <a:pt x="16" y="6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31" name="Freeform 877"/>
              <p:cNvSpPr/>
              <p:nvPr/>
            </p:nvSpPr>
            <p:spPr bwMode="auto">
              <a:xfrm>
                <a:off x="6084" y="1882"/>
                <a:ext cx="34" cy="85"/>
              </a:xfrm>
              <a:custGeom>
                <a:avLst/>
                <a:gdLst>
                  <a:gd name="T0" fmla="*/ 34 w 34"/>
                  <a:gd name="T1" fmla="*/ 60 h 85"/>
                  <a:gd name="T2" fmla="*/ 34 w 34"/>
                  <a:gd name="T3" fmla="*/ 85 h 85"/>
                  <a:gd name="T4" fmla="*/ 0 w 34"/>
                  <a:gd name="T5" fmla="*/ 28 h 85"/>
                  <a:gd name="T6" fmla="*/ 0 w 34"/>
                  <a:gd name="T7" fmla="*/ 0 h 85"/>
                  <a:gd name="T8" fmla="*/ 34 w 34"/>
                  <a:gd name="T9" fmla="*/ 60 h 85"/>
                </a:gdLst>
                <a:ahLst/>
                <a:cxnLst>
                  <a:cxn ang="0">
                    <a:pos x="T0" y="T1"/>
                  </a:cxn>
                  <a:cxn ang="0">
                    <a:pos x="T2" y="T3"/>
                  </a:cxn>
                  <a:cxn ang="0">
                    <a:pos x="T4" y="T5"/>
                  </a:cxn>
                  <a:cxn ang="0">
                    <a:pos x="T6" y="T7"/>
                  </a:cxn>
                  <a:cxn ang="0">
                    <a:pos x="T8" y="T9"/>
                  </a:cxn>
                </a:cxnLst>
                <a:rect l="0" t="0" r="r" b="b"/>
                <a:pathLst>
                  <a:path w="34" h="85">
                    <a:moveTo>
                      <a:pt x="34" y="60"/>
                    </a:moveTo>
                    <a:lnTo>
                      <a:pt x="34" y="85"/>
                    </a:lnTo>
                    <a:lnTo>
                      <a:pt x="0" y="28"/>
                    </a:lnTo>
                    <a:lnTo>
                      <a:pt x="0" y="0"/>
                    </a:lnTo>
                    <a:lnTo>
                      <a:pt x="34" y="60"/>
                    </a:lnTo>
                    <a:close/>
                  </a:path>
                </a:pathLst>
              </a:custGeom>
              <a:grpFill/>
              <a:ln>
                <a:noFill/>
              </a:ln>
            </p:spPr>
            <p:txBody>
              <a:bodyPr vert="horz" wrap="square" lIns="91440" tIns="45720" rIns="91440" bIns="45720" numCol="1" anchor="t" anchorCtr="0" compatLnSpc="1"/>
              <a:lstStyle/>
              <a:p>
                <a:endParaRPr lang="zh-CN" altLang="en-US"/>
              </a:p>
            </p:txBody>
          </p:sp>
          <p:sp>
            <p:nvSpPr>
              <p:cNvPr id="1032" name="Freeform 878"/>
              <p:cNvSpPr/>
              <p:nvPr/>
            </p:nvSpPr>
            <p:spPr bwMode="auto">
              <a:xfrm>
                <a:off x="6172" y="2039"/>
                <a:ext cx="10" cy="36"/>
              </a:xfrm>
              <a:custGeom>
                <a:avLst/>
                <a:gdLst>
                  <a:gd name="T0" fmla="*/ 0 w 10"/>
                  <a:gd name="T1" fmla="*/ 0 h 36"/>
                  <a:gd name="T2" fmla="*/ 10 w 10"/>
                  <a:gd name="T3" fmla="*/ 18 h 36"/>
                  <a:gd name="T4" fmla="*/ 10 w 10"/>
                  <a:gd name="T5" fmla="*/ 36 h 36"/>
                  <a:gd name="T6" fmla="*/ 0 w 10"/>
                  <a:gd name="T7" fmla="*/ 18 h 36"/>
                  <a:gd name="T8" fmla="*/ 0 w 10"/>
                  <a:gd name="T9" fmla="*/ 0 h 36"/>
                </a:gdLst>
                <a:ahLst/>
                <a:cxnLst>
                  <a:cxn ang="0">
                    <a:pos x="T0" y="T1"/>
                  </a:cxn>
                  <a:cxn ang="0">
                    <a:pos x="T2" y="T3"/>
                  </a:cxn>
                  <a:cxn ang="0">
                    <a:pos x="T4" y="T5"/>
                  </a:cxn>
                  <a:cxn ang="0">
                    <a:pos x="T6" y="T7"/>
                  </a:cxn>
                  <a:cxn ang="0">
                    <a:pos x="T8" y="T9"/>
                  </a:cxn>
                </a:cxnLst>
                <a:rect l="0" t="0" r="r" b="b"/>
                <a:pathLst>
                  <a:path w="10" h="36">
                    <a:moveTo>
                      <a:pt x="0" y="0"/>
                    </a:moveTo>
                    <a:lnTo>
                      <a:pt x="10" y="18"/>
                    </a:lnTo>
                    <a:lnTo>
                      <a:pt x="10" y="36"/>
                    </a:lnTo>
                    <a:lnTo>
                      <a:pt x="0" y="1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33" name="Freeform 879"/>
              <p:cNvSpPr/>
              <p:nvPr/>
            </p:nvSpPr>
            <p:spPr bwMode="auto">
              <a:xfrm>
                <a:off x="6198" y="2083"/>
                <a:ext cx="8" cy="30"/>
              </a:xfrm>
              <a:custGeom>
                <a:avLst/>
                <a:gdLst>
                  <a:gd name="T0" fmla="*/ 8 w 8"/>
                  <a:gd name="T1" fmla="*/ 14 h 30"/>
                  <a:gd name="T2" fmla="*/ 8 w 8"/>
                  <a:gd name="T3" fmla="*/ 30 h 30"/>
                  <a:gd name="T4" fmla="*/ 0 w 8"/>
                  <a:gd name="T5" fmla="*/ 16 h 30"/>
                  <a:gd name="T6" fmla="*/ 0 w 8"/>
                  <a:gd name="T7" fmla="*/ 0 h 30"/>
                  <a:gd name="T8" fmla="*/ 8 w 8"/>
                  <a:gd name="T9" fmla="*/ 14 h 30"/>
                </a:gdLst>
                <a:ahLst/>
                <a:cxnLst>
                  <a:cxn ang="0">
                    <a:pos x="T0" y="T1"/>
                  </a:cxn>
                  <a:cxn ang="0">
                    <a:pos x="T2" y="T3"/>
                  </a:cxn>
                  <a:cxn ang="0">
                    <a:pos x="T4" y="T5"/>
                  </a:cxn>
                  <a:cxn ang="0">
                    <a:pos x="T6" y="T7"/>
                  </a:cxn>
                  <a:cxn ang="0">
                    <a:pos x="T8" y="T9"/>
                  </a:cxn>
                </a:cxnLst>
                <a:rect l="0" t="0" r="r" b="b"/>
                <a:pathLst>
                  <a:path w="8" h="30">
                    <a:moveTo>
                      <a:pt x="8" y="14"/>
                    </a:moveTo>
                    <a:lnTo>
                      <a:pt x="8" y="30"/>
                    </a:lnTo>
                    <a:lnTo>
                      <a:pt x="0" y="16"/>
                    </a:lnTo>
                    <a:lnTo>
                      <a:pt x="0" y="0"/>
                    </a:lnTo>
                    <a:lnTo>
                      <a:pt x="8" y="14"/>
                    </a:lnTo>
                    <a:close/>
                  </a:path>
                </a:pathLst>
              </a:custGeom>
              <a:grpFill/>
              <a:ln>
                <a:noFill/>
              </a:ln>
            </p:spPr>
            <p:txBody>
              <a:bodyPr vert="horz" wrap="square" lIns="91440" tIns="45720" rIns="91440" bIns="45720" numCol="1" anchor="t" anchorCtr="0" compatLnSpc="1"/>
              <a:lstStyle/>
              <a:p>
                <a:endParaRPr lang="zh-CN" altLang="en-US"/>
              </a:p>
            </p:txBody>
          </p:sp>
          <p:sp>
            <p:nvSpPr>
              <p:cNvPr id="1034" name="Freeform 880"/>
              <p:cNvSpPr/>
              <p:nvPr/>
            </p:nvSpPr>
            <p:spPr bwMode="auto">
              <a:xfrm>
                <a:off x="6052" y="1880"/>
                <a:ext cx="34" cy="87"/>
              </a:xfrm>
              <a:custGeom>
                <a:avLst/>
                <a:gdLst>
                  <a:gd name="T0" fmla="*/ 34 w 34"/>
                  <a:gd name="T1" fmla="*/ 58 h 87"/>
                  <a:gd name="T2" fmla="*/ 34 w 34"/>
                  <a:gd name="T3" fmla="*/ 87 h 87"/>
                  <a:gd name="T4" fmla="*/ 0 w 34"/>
                  <a:gd name="T5" fmla="*/ 32 h 87"/>
                  <a:gd name="T6" fmla="*/ 0 w 34"/>
                  <a:gd name="T7" fmla="*/ 0 h 87"/>
                  <a:gd name="T8" fmla="*/ 34 w 34"/>
                  <a:gd name="T9" fmla="*/ 58 h 87"/>
                </a:gdLst>
                <a:ahLst/>
                <a:cxnLst>
                  <a:cxn ang="0">
                    <a:pos x="T0" y="T1"/>
                  </a:cxn>
                  <a:cxn ang="0">
                    <a:pos x="T2" y="T3"/>
                  </a:cxn>
                  <a:cxn ang="0">
                    <a:pos x="T4" y="T5"/>
                  </a:cxn>
                  <a:cxn ang="0">
                    <a:pos x="T6" y="T7"/>
                  </a:cxn>
                  <a:cxn ang="0">
                    <a:pos x="T8" y="T9"/>
                  </a:cxn>
                </a:cxnLst>
                <a:rect l="0" t="0" r="r" b="b"/>
                <a:pathLst>
                  <a:path w="34" h="87">
                    <a:moveTo>
                      <a:pt x="34" y="58"/>
                    </a:moveTo>
                    <a:lnTo>
                      <a:pt x="34" y="87"/>
                    </a:lnTo>
                    <a:lnTo>
                      <a:pt x="0" y="32"/>
                    </a:lnTo>
                    <a:lnTo>
                      <a:pt x="0" y="0"/>
                    </a:lnTo>
                    <a:lnTo>
                      <a:pt x="34" y="58"/>
                    </a:lnTo>
                    <a:close/>
                  </a:path>
                </a:pathLst>
              </a:custGeom>
              <a:grpFill/>
              <a:ln>
                <a:noFill/>
              </a:ln>
            </p:spPr>
            <p:txBody>
              <a:bodyPr vert="horz" wrap="square" lIns="91440" tIns="45720" rIns="91440" bIns="45720" numCol="1" anchor="t" anchorCtr="0" compatLnSpc="1"/>
              <a:lstStyle/>
              <a:p>
                <a:endParaRPr lang="zh-CN" altLang="en-US"/>
              </a:p>
            </p:txBody>
          </p:sp>
          <p:sp>
            <p:nvSpPr>
              <p:cNvPr id="1035" name="Freeform 881"/>
              <p:cNvSpPr/>
              <p:nvPr/>
            </p:nvSpPr>
            <p:spPr bwMode="auto">
              <a:xfrm>
                <a:off x="6052" y="1940"/>
                <a:ext cx="58" cy="115"/>
              </a:xfrm>
              <a:custGeom>
                <a:avLst/>
                <a:gdLst>
                  <a:gd name="T0" fmla="*/ 58 w 58"/>
                  <a:gd name="T1" fmla="*/ 89 h 115"/>
                  <a:gd name="T2" fmla="*/ 58 w 58"/>
                  <a:gd name="T3" fmla="*/ 115 h 115"/>
                  <a:gd name="T4" fmla="*/ 0 w 58"/>
                  <a:gd name="T5" fmla="*/ 33 h 115"/>
                  <a:gd name="T6" fmla="*/ 0 w 58"/>
                  <a:gd name="T7" fmla="*/ 0 h 115"/>
                  <a:gd name="T8" fmla="*/ 58 w 58"/>
                  <a:gd name="T9" fmla="*/ 89 h 115"/>
                </a:gdLst>
                <a:ahLst/>
                <a:cxnLst>
                  <a:cxn ang="0">
                    <a:pos x="T0" y="T1"/>
                  </a:cxn>
                  <a:cxn ang="0">
                    <a:pos x="T2" y="T3"/>
                  </a:cxn>
                  <a:cxn ang="0">
                    <a:pos x="T4" y="T5"/>
                  </a:cxn>
                  <a:cxn ang="0">
                    <a:pos x="T6" y="T7"/>
                  </a:cxn>
                  <a:cxn ang="0">
                    <a:pos x="T8" y="T9"/>
                  </a:cxn>
                </a:cxnLst>
                <a:rect l="0" t="0" r="r" b="b"/>
                <a:pathLst>
                  <a:path w="58" h="115">
                    <a:moveTo>
                      <a:pt x="58" y="89"/>
                    </a:moveTo>
                    <a:lnTo>
                      <a:pt x="58" y="115"/>
                    </a:lnTo>
                    <a:lnTo>
                      <a:pt x="0" y="33"/>
                    </a:lnTo>
                    <a:lnTo>
                      <a:pt x="0" y="0"/>
                    </a:lnTo>
                    <a:lnTo>
                      <a:pt x="58" y="89"/>
                    </a:lnTo>
                    <a:close/>
                  </a:path>
                </a:pathLst>
              </a:custGeom>
              <a:grpFill/>
              <a:ln>
                <a:noFill/>
              </a:ln>
            </p:spPr>
            <p:txBody>
              <a:bodyPr vert="horz" wrap="square" lIns="91440" tIns="45720" rIns="91440" bIns="45720" numCol="1" anchor="t" anchorCtr="0" compatLnSpc="1"/>
              <a:lstStyle/>
              <a:p>
                <a:endParaRPr lang="zh-CN" altLang="en-US"/>
              </a:p>
            </p:txBody>
          </p:sp>
          <p:sp>
            <p:nvSpPr>
              <p:cNvPr id="1036" name="Freeform 882"/>
              <p:cNvSpPr/>
              <p:nvPr/>
            </p:nvSpPr>
            <p:spPr bwMode="auto">
              <a:xfrm>
                <a:off x="6170" y="2117"/>
                <a:ext cx="36" cy="70"/>
              </a:xfrm>
              <a:custGeom>
                <a:avLst/>
                <a:gdLst>
                  <a:gd name="T0" fmla="*/ 36 w 36"/>
                  <a:gd name="T1" fmla="*/ 56 h 70"/>
                  <a:gd name="T2" fmla="*/ 36 w 36"/>
                  <a:gd name="T3" fmla="*/ 70 h 70"/>
                  <a:gd name="T4" fmla="*/ 0 w 36"/>
                  <a:gd name="T5" fmla="*/ 20 h 70"/>
                  <a:gd name="T6" fmla="*/ 0 w 36"/>
                  <a:gd name="T7" fmla="*/ 0 h 70"/>
                  <a:gd name="T8" fmla="*/ 36 w 36"/>
                  <a:gd name="T9" fmla="*/ 56 h 70"/>
                </a:gdLst>
                <a:ahLst/>
                <a:cxnLst>
                  <a:cxn ang="0">
                    <a:pos x="T0" y="T1"/>
                  </a:cxn>
                  <a:cxn ang="0">
                    <a:pos x="T2" y="T3"/>
                  </a:cxn>
                  <a:cxn ang="0">
                    <a:pos x="T4" y="T5"/>
                  </a:cxn>
                  <a:cxn ang="0">
                    <a:pos x="T6" y="T7"/>
                  </a:cxn>
                  <a:cxn ang="0">
                    <a:pos x="T8" y="T9"/>
                  </a:cxn>
                </a:cxnLst>
                <a:rect l="0" t="0" r="r" b="b"/>
                <a:pathLst>
                  <a:path w="36" h="70">
                    <a:moveTo>
                      <a:pt x="36" y="56"/>
                    </a:moveTo>
                    <a:lnTo>
                      <a:pt x="36" y="70"/>
                    </a:lnTo>
                    <a:lnTo>
                      <a:pt x="0" y="20"/>
                    </a:lnTo>
                    <a:lnTo>
                      <a:pt x="0" y="0"/>
                    </a:lnTo>
                    <a:lnTo>
                      <a:pt x="36" y="56"/>
                    </a:lnTo>
                    <a:close/>
                  </a:path>
                </a:pathLst>
              </a:custGeom>
              <a:grpFill/>
              <a:ln>
                <a:noFill/>
              </a:ln>
            </p:spPr>
            <p:txBody>
              <a:bodyPr vert="horz" wrap="square" lIns="91440" tIns="45720" rIns="91440" bIns="45720" numCol="1" anchor="t" anchorCtr="0" compatLnSpc="1"/>
              <a:lstStyle/>
              <a:p>
                <a:endParaRPr lang="zh-CN" altLang="en-US"/>
              </a:p>
            </p:txBody>
          </p:sp>
          <p:sp>
            <p:nvSpPr>
              <p:cNvPr id="1037" name="Freeform 883"/>
              <p:cNvSpPr/>
              <p:nvPr/>
            </p:nvSpPr>
            <p:spPr bwMode="auto">
              <a:xfrm>
                <a:off x="6052" y="1993"/>
                <a:ext cx="16" cy="54"/>
              </a:xfrm>
              <a:custGeom>
                <a:avLst/>
                <a:gdLst>
                  <a:gd name="T0" fmla="*/ 0 w 16"/>
                  <a:gd name="T1" fmla="*/ 0 h 54"/>
                  <a:gd name="T2" fmla="*/ 16 w 16"/>
                  <a:gd name="T3" fmla="*/ 24 h 54"/>
                  <a:gd name="T4" fmla="*/ 16 w 16"/>
                  <a:gd name="T5" fmla="*/ 54 h 54"/>
                  <a:gd name="T6" fmla="*/ 0 w 16"/>
                  <a:gd name="T7" fmla="*/ 32 h 54"/>
                  <a:gd name="T8" fmla="*/ 0 w 16"/>
                  <a:gd name="T9" fmla="*/ 0 h 54"/>
                </a:gdLst>
                <a:ahLst/>
                <a:cxnLst>
                  <a:cxn ang="0">
                    <a:pos x="T0" y="T1"/>
                  </a:cxn>
                  <a:cxn ang="0">
                    <a:pos x="T2" y="T3"/>
                  </a:cxn>
                  <a:cxn ang="0">
                    <a:pos x="T4" y="T5"/>
                  </a:cxn>
                  <a:cxn ang="0">
                    <a:pos x="T6" y="T7"/>
                  </a:cxn>
                  <a:cxn ang="0">
                    <a:pos x="T8" y="T9"/>
                  </a:cxn>
                </a:cxnLst>
                <a:rect l="0" t="0" r="r" b="b"/>
                <a:pathLst>
                  <a:path w="16" h="54">
                    <a:moveTo>
                      <a:pt x="0" y="0"/>
                    </a:moveTo>
                    <a:lnTo>
                      <a:pt x="16" y="24"/>
                    </a:lnTo>
                    <a:lnTo>
                      <a:pt x="16" y="5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38" name="Freeform 884"/>
              <p:cNvSpPr/>
              <p:nvPr/>
            </p:nvSpPr>
            <p:spPr bwMode="auto">
              <a:xfrm>
                <a:off x="6084" y="2039"/>
                <a:ext cx="56" cy="102"/>
              </a:xfrm>
              <a:custGeom>
                <a:avLst/>
                <a:gdLst>
                  <a:gd name="T0" fmla="*/ 56 w 56"/>
                  <a:gd name="T1" fmla="*/ 78 h 102"/>
                  <a:gd name="T2" fmla="*/ 56 w 56"/>
                  <a:gd name="T3" fmla="*/ 102 h 102"/>
                  <a:gd name="T4" fmla="*/ 0 w 56"/>
                  <a:gd name="T5" fmla="*/ 28 h 102"/>
                  <a:gd name="T6" fmla="*/ 0 w 56"/>
                  <a:gd name="T7" fmla="*/ 0 h 102"/>
                  <a:gd name="T8" fmla="*/ 56 w 56"/>
                  <a:gd name="T9" fmla="*/ 78 h 102"/>
                </a:gdLst>
                <a:ahLst/>
                <a:cxnLst>
                  <a:cxn ang="0">
                    <a:pos x="T0" y="T1"/>
                  </a:cxn>
                  <a:cxn ang="0">
                    <a:pos x="T2" y="T3"/>
                  </a:cxn>
                  <a:cxn ang="0">
                    <a:pos x="T4" y="T5"/>
                  </a:cxn>
                  <a:cxn ang="0">
                    <a:pos x="T6" y="T7"/>
                  </a:cxn>
                  <a:cxn ang="0">
                    <a:pos x="T8" y="T9"/>
                  </a:cxn>
                </a:cxnLst>
                <a:rect l="0" t="0" r="r" b="b"/>
                <a:pathLst>
                  <a:path w="56" h="102">
                    <a:moveTo>
                      <a:pt x="56" y="78"/>
                    </a:moveTo>
                    <a:lnTo>
                      <a:pt x="56" y="102"/>
                    </a:lnTo>
                    <a:lnTo>
                      <a:pt x="0" y="28"/>
                    </a:lnTo>
                    <a:lnTo>
                      <a:pt x="0" y="0"/>
                    </a:lnTo>
                    <a:lnTo>
                      <a:pt x="56" y="78"/>
                    </a:lnTo>
                    <a:close/>
                  </a:path>
                </a:pathLst>
              </a:custGeom>
              <a:grpFill/>
              <a:ln>
                <a:noFill/>
              </a:ln>
            </p:spPr>
            <p:txBody>
              <a:bodyPr vert="horz" wrap="square" lIns="91440" tIns="45720" rIns="91440" bIns="45720" numCol="1" anchor="t" anchorCtr="0" compatLnSpc="1"/>
              <a:lstStyle/>
              <a:p>
                <a:endParaRPr lang="zh-CN" altLang="en-US"/>
              </a:p>
            </p:txBody>
          </p:sp>
          <p:sp>
            <p:nvSpPr>
              <p:cNvPr id="1039" name="Freeform 885"/>
              <p:cNvSpPr/>
              <p:nvPr/>
            </p:nvSpPr>
            <p:spPr bwMode="auto">
              <a:xfrm>
                <a:off x="6156" y="2139"/>
                <a:ext cx="10" cy="34"/>
              </a:xfrm>
              <a:custGeom>
                <a:avLst/>
                <a:gdLst>
                  <a:gd name="T0" fmla="*/ 0 w 10"/>
                  <a:gd name="T1" fmla="*/ 0 h 34"/>
                  <a:gd name="T2" fmla="*/ 10 w 10"/>
                  <a:gd name="T3" fmla="*/ 14 h 34"/>
                  <a:gd name="T4" fmla="*/ 10 w 10"/>
                  <a:gd name="T5" fmla="*/ 34 h 34"/>
                  <a:gd name="T6" fmla="*/ 0 w 10"/>
                  <a:gd name="T7" fmla="*/ 20 h 34"/>
                  <a:gd name="T8" fmla="*/ 0 w 10"/>
                  <a:gd name="T9" fmla="*/ 0 h 34"/>
                </a:gdLst>
                <a:ahLst/>
                <a:cxnLst>
                  <a:cxn ang="0">
                    <a:pos x="T0" y="T1"/>
                  </a:cxn>
                  <a:cxn ang="0">
                    <a:pos x="T2" y="T3"/>
                  </a:cxn>
                  <a:cxn ang="0">
                    <a:pos x="T4" y="T5"/>
                  </a:cxn>
                  <a:cxn ang="0">
                    <a:pos x="T6" y="T7"/>
                  </a:cxn>
                  <a:cxn ang="0">
                    <a:pos x="T8" y="T9"/>
                  </a:cxn>
                </a:cxnLst>
                <a:rect l="0" t="0" r="r" b="b"/>
                <a:pathLst>
                  <a:path w="10" h="34">
                    <a:moveTo>
                      <a:pt x="0" y="0"/>
                    </a:moveTo>
                    <a:lnTo>
                      <a:pt x="10" y="14"/>
                    </a:lnTo>
                    <a:lnTo>
                      <a:pt x="10" y="34"/>
                    </a:lnTo>
                    <a:lnTo>
                      <a:pt x="0"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40" name="Freeform 886"/>
              <p:cNvSpPr/>
              <p:nvPr/>
            </p:nvSpPr>
            <p:spPr bwMode="auto">
              <a:xfrm>
                <a:off x="6180" y="2173"/>
                <a:ext cx="26" cy="52"/>
              </a:xfrm>
              <a:custGeom>
                <a:avLst/>
                <a:gdLst>
                  <a:gd name="T0" fmla="*/ 26 w 26"/>
                  <a:gd name="T1" fmla="*/ 36 h 52"/>
                  <a:gd name="T2" fmla="*/ 26 w 26"/>
                  <a:gd name="T3" fmla="*/ 52 h 52"/>
                  <a:gd name="T4" fmla="*/ 0 w 26"/>
                  <a:gd name="T5" fmla="*/ 18 h 52"/>
                  <a:gd name="T6" fmla="*/ 0 w 26"/>
                  <a:gd name="T7" fmla="*/ 0 h 52"/>
                  <a:gd name="T8" fmla="*/ 26 w 26"/>
                  <a:gd name="T9" fmla="*/ 36 h 52"/>
                </a:gdLst>
                <a:ahLst/>
                <a:cxnLst>
                  <a:cxn ang="0">
                    <a:pos x="T0" y="T1"/>
                  </a:cxn>
                  <a:cxn ang="0">
                    <a:pos x="T2" y="T3"/>
                  </a:cxn>
                  <a:cxn ang="0">
                    <a:pos x="T4" y="T5"/>
                  </a:cxn>
                  <a:cxn ang="0">
                    <a:pos x="T6" y="T7"/>
                  </a:cxn>
                  <a:cxn ang="0">
                    <a:pos x="T8" y="T9"/>
                  </a:cxn>
                </a:cxnLst>
                <a:rect l="0" t="0" r="r" b="b"/>
                <a:pathLst>
                  <a:path w="26" h="52">
                    <a:moveTo>
                      <a:pt x="26" y="36"/>
                    </a:moveTo>
                    <a:lnTo>
                      <a:pt x="26" y="52"/>
                    </a:lnTo>
                    <a:lnTo>
                      <a:pt x="0" y="18"/>
                    </a:lnTo>
                    <a:lnTo>
                      <a:pt x="0" y="0"/>
                    </a:lnTo>
                    <a:lnTo>
                      <a:pt x="26" y="36"/>
                    </a:lnTo>
                    <a:close/>
                  </a:path>
                </a:pathLst>
              </a:custGeom>
              <a:grpFill/>
              <a:ln>
                <a:noFill/>
              </a:ln>
            </p:spPr>
            <p:txBody>
              <a:bodyPr vert="horz" wrap="square" lIns="91440" tIns="45720" rIns="91440" bIns="45720" numCol="1" anchor="t" anchorCtr="0" compatLnSpc="1"/>
              <a:lstStyle/>
              <a:p>
                <a:endParaRPr lang="zh-CN" altLang="en-US"/>
              </a:p>
            </p:txBody>
          </p:sp>
          <p:sp>
            <p:nvSpPr>
              <p:cNvPr id="1041" name="Freeform 887"/>
              <p:cNvSpPr/>
              <p:nvPr/>
            </p:nvSpPr>
            <p:spPr bwMode="auto">
              <a:xfrm>
                <a:off x="6052" y="2051"/>
                <a:ext cx="48" cy="86"/>
              </a:xfrm>
              <a:custGeom>
                <a:avLst/>
                <a:gdLst>
                  <a:gd name="T0" fmla="*/ 0 w 48"/>
                  <a:gd name="T1" fmla="*/ 0 h 86"/>
                  <a:gd name="T2" fmla="*/ 48 w 48"/>
                  <a:gd name="T3" fmla="*/ 60 h 86"/>
                  <a:gd name="T4" fmla="*/ 48 w 48"/>
                  <a:gd name="T5" fmla="*/ 86 h 86"/>
                  <a:gd name="T6" fmla="*/ 0 w 48"/>
                  <a:gd name="T7" fmla="*/ 30 h 86"/>
                  <a:gd name="T8" fmla="*/ 0 w 48"/>
                  <a:gd name="T9" fmla="*/ 0 h 86"/>
                </a:gdLst>
                <a:ahLst/>
                <a:cxnLst>
                  <a:cxn ang="0">
                    <a:pos x="T0" y="T1"/>
                  </a:cxn>
                  <a:cxn ang="0">
                    <a:pos x="T2" y="T3"/>
                  </a:cxn>
                  <a:cxn ang="0">
                    <a:pos x="T4" y="T5"/>
                  </a:cxn>
                  <a:cxn ang="0">
                    <a:pos x="T6" y="T7"/>
                  </a:cxn>
                  <a:cxn ang="0">
                    <a:pos x="T8" y="T9"/>
                  </a:cxn>
                </a:cxnLst>
                <a:rect l="0" t="0" r="r" b="b"/>
                <a:pathLst>
                  <a:path w="48" h="86">
                    <a:moveTo>
                      <a:pt x="0" y="0"/>
                    </a:moveTo>
                    <a:lnTo>
                      <a:pt x="48" y="60"/>
                    </a:lnTo>
                    <a:lnTo>
                      <a:pt x="48" y="86"/>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42" name="Freeform 888"/>
              <p:cNvSpPr/>
              <p:nvPr/>
            </p:nvSpPr>
            <p:spPr bwMode="auto">
              <a:xfrm>
                <a:off x="6116" y="2131"/>
                <a:ext cx="10" cy="38"/>
              </a:xfrm>
              <a:custGeom>
                <a:avLst/>
                <a:gdLst>
                  <a:gd name="T0" fmla="*/ 10 w 10"/>
                  <a:gd name="T1" fmla="*/ 38 h 38"/>
                  <a:gd name="T2" fmla="*/ 0 w 10"/>
                  <a:gd name="T3" fmla="*/ 24 h 38"/>
                  <a:gd name="T4" fmla="*/ 0 w 10"/>
                  <a:gd name="T5" fmla="*/ 0 h 38"/>
                  <a:gd name="T6" fmla="*/ 10 w 10"/>
                  <a:gd name="T7" fmla="*/ 14 h 38"/>
                  <a:gd name="T8" fmla="*/ 10 w 10"/>
                  <a:gd name="T9" fmla="*/ 36 h 38"/>
                  <a:gd name="T10" fmla="*/ 10 w 10"/>
                  <a:gd name="T11" fmla="*/ 38 h 38"/>
                </a:gdLst>
                <a:ahLst/>
                <a:cxnLst>
                  <a:cxn ang="0">
                    <a:pos x="T0" y="T1"/>
                  </a:cxn>
                  <a:cxn ang="0">
                    <a:pos x="T2" y="T3"/>
                  </a:cxn>
                  <a:cxn ang="0">
                    <a:pos x="T4" y="T5"/>
                  </a:cxn>
                  <a:cxn ang="0">
                    <a:pos x="T6" y="T7"/>
                  </a:cxn>
                  <a:cxn ang="0">
                    <a:pos x="T8" y="T9"/>
                  </a:cxn>
                  <a:cxn ang="0">
                    <a:pos x="T10" y="T11"/>
                  </a:cxn>
                </a:cxnLst>
                <a:rect l="0" t="0" r="r" b="b"/>
                <a:pathLst>
                  <a:path w="10" h="38">
                    <a:moveTo>
                      <a:pt x="10" y="38"/>
                    </a:moveTo>
                    <a:lnTo>
                      <a:pt x="0" y="24"/>
                    </a:lnTo>
                    <a:lnTo>
                      <a:pt x="0" y="0"/>
                    </a:lnTo>
                    <a:lnTo>
                      <a:pt x="10" y="14"/>
                    </a:lnTo>
                    <a:lnTo>
                      <a:pt x="10" y="36"/>
                    </a:lnTo>
                    <a:lnTo>
                      <a:pt x="10" y="38"/>
                    </a:lnTo>
                    <a:close/>
                  </a:path>
                </a:pathLst>
              </a:custGeom>
              <a:grpFill/>
              <a:ln>
                <a:noFill/>
              </a:ln>
            </p:spPr>
            <p:txBody>
              <a:bodyPr vert="horz" wrap="square" lIns="91440" tIns="45720" rIns="91440" bIns="45720" numCol="1" anchor="t" anchorCtr="0" compatLnSpc="1"/>
              <a:lstStyle/>
              <a:p>
                <a:endParaRPr lang="zh-CN" altLang="en-US"/>
              </a:p>
            </p:txBody>
          </p:sp>
          <p:sp>
            <p:nvSpPr>
              <p:cNvPr id="1043" name="Freeform 889"/>
              <p:cNvSpPr/>
              <p:nvPr/>
            </p:nvSpPr>
            <p:spPr bwMode="auto">
              <a:xfrm>
                <a:off x="6140" y="2163"/>
                <a:ext cx="32" cy="60"/>
              </a:xfrm>
              <a:custGeom>
                <a:avLst/>
                <a:gdLst>
                  <a:gd name="T0" fmla="*/ 32 w 32"/>
                  <a:gd name="T1" fmla="*/ 40 h 60"/>
                  <a:gd name="T2" fmla="*/ 32 w 32"/>
                  <a:gd name="T3" fmla="*/ 60 h 60"/>
                  <a:gd name="T4" fmla="*/ 0 w 32"/>
                  <a:gd name="T5" fmla="*/ 22 h 60"/>
                  <a:gd name="T6" fmla="*/ 0 w 32"/>
                  <a:gd name="T7" fmla="*/ 0 h 60"/>
                  <a:gd name="T8" fmla="*/ 32 w 32"/>
                  <a:gd name="T9" fmla="*/ 40 h 60"/>
                </a:gdLst>
                <a:ahLst/>
                <a:cxnLst>
                  <a:cxn ang="0">
                    <a:pos x="T0" y="T1"/>
                  </a:cxn>
                  <a:cxn ang="0">
                    <a:pos x="T2" y="T3"/>
                  </a:cxn>
                  <a:cxn ang="0">
                    <a:pos x="T4" y="T5"/>
                  </a:cxn>
                  <a:cxn ang="0">
                    <a:pos x="T6" y="T7"/>
                  </a:cxn>
                  <a:cxn ang="0">
                    <a:pos x="T8" y="T9"/>
                  </a:cxn>
                </a:cxnLst>
                <a:rect l="0" t="0" r="r" b="b"/>
                <a:pathLst>
                  <a:path w="32" h="60">
                    <a:moveTo>
                      <a:pt x="32" y="40"/>
                    </a:moveTo>
                    <a:lnTo>
                      <a:pt x="32" y="60"/>
                    </a:lnTo>
                    <a:lnTo>
                      <a:pt x="0" y="22"/>
                    </a:lnTo>
                    <a:lnTo>
                      <a:pt x="0" y="0"/>
                    </a:lnTo>
                    <a:lnTo>
                      <a:pt x="32" y="40"/>
                    </a:lnTo>
                    <a:close/>
                  </a:path>
                </a:pathLst>
              </a:custGeom>
              <a:grpFill/>
              <a:ln>
                <a:noFill/>
              </a:ln>
            </p:spPr>
            <p:txBody>
              <a:bodyPr vert="horz" wrap="square" lIns="91440" tIns="45720" rIns="91440" bIns="45720" numCol="1" anchor="t" anchorCtr="0" compatLnSpc="1"/>
              <a:lstStyle/>
              <a:p>
                <a:endParaRPr lang="zh-CN" altLang="en-US"/>
              </a:p>
            </p:txBody>
          </p:sp>
          <p:sp>
            <p:nvSpPr>
              <p:cNvPr id="1044" name="Freeform 890"/>
              <p:cNvSpPr/>
              <p:nvPr/>
            </p:nvSpPr>
            <p:spPr bwMode="auto">
              <a:xfrm>
                <a:off x="6052" y="2107"/>
                <a:ext cx="20" cy="50"/>
              </a:xfrm>
              <a:custGeom>
                <a:avLst/>
                <a:gdLst>
                  <a:gd name="T0" fmla="*/ 0 w 20"/>
                  <a:gd name="T1" fmla="*/ 0 h 50"/>
                  <a:gd name="T2" fmla="*/ 20 w 20"/>
                  <a:gd name="T3" fmla="*/ 22 h 50"/>
                  <a:gd name="T4" fmla="*/ 20 w 20"/>
                  <a:gd name="T5" fmla="*/ 50 h 50"/>
                  <a:gd name="T6" fmla="*/ 0 w 20"/>
                  <a:gd name="T7" fmla="*/ 30 h 50"/>
                  <a:gd name="T8" fmla="*/ 0 w 20"/>
                  <a:gd name="T9" fmla="*/ 0 h 50"/>
                </a:gdLst>
                <a:ahLst/>
                <a:cxnLst>
                  <a:cxn ang="0">
                    <a:pos x="T0" y="T1"/>
                  </a:cxn>
                  <a:cxn ang="0">
                    <a:pos x="T2" y="T3"/>
                  </a:cxn>
                  <a:cxn ang="0">
                    <a:pos x="T4" y="T5"/>
                  </a:cxn>
                  <a:cxn ang="0">
                    <a:pos x="T6" y="T7"/>
                  </a:cxn>
                  <a:cxn ang="0">
                    <a:pos x="T8" y="T9"/>
                  </a:cxn>
                </a:cxnLst>
                <a:rect l="0" t="0" r="r" b="b"/>
                <a:pathLst>
                  <a:path w="20" h="50">
                    <a:moveTo>
                      <a:pt x="0" y="0"/>
                    </a:moveTo>
                    <a:lnTo>
                      <a:pt x="20" y="22"/>
                    </a:lnTo>
                    <a:lnTo>
                      <a:pt x="20" y="50"/>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45" name="Freeform 891"/>
              <p:cNvSpPr/>
              <p:nvPr/>
            </p:nvSpPr>
            <p:spPr bwMode="auto">
              <a:xfrm>
                <a:off x="6118" y="2231"/>
                <a:ext cx="14" cy="38"/>
              </a:xfrm>
              <a:custGeom>
                <a:avLst/>
                <a:gdLst>
                  <a:gd name="T0" fmla="*/ 0 w 14"/>
                  <a:gd name="T1" fmla="*/ 0 h 38"/>
                  <a:gd name="T2" fmla="*/ 14 w 14"/>
                  <a:gd name="T3" fmla="*/ 16 h 38"/>
                  <a:gd name="T4" fmla="*/ 14 w 14"/>
                  <a:gd name="T5" fmla="*/ 38 h 38"/>
                  <a:gd name="T6" fmla="*/ 0 w 14"/>
                  <a:gd name="T7" fmla="*/ 24 h 38"/>
                  <a:gd name="T8" fmla="*/ 0 w 14"/>
                  <a:gd name="T9" fmla="*/ 0 h 38"/>
                </a:gdLst>
                <a:ahLst/>
                <a:cxnLst>
                  <a:cxn ang="0">
                    <a:pos x="T0" y="T1"/>
                  </a:cxn>
                  <a:cxn ang="0">
                    <a:pos x="T2" y="T3"/>
                  </a:cxn>
                  <a:cxn ang="0">
                    <a:pos x="T4" y="T5"/>
                  </a:cxn>
                  <a:cxn ang="0">
                    <a:pos x="T6" y="T7"/>
                  </a:cxn>
                  <a:cxn ang="0">
                    <a:pos x="T8" y="T9"/>
                  </a:cxn>
                </a:cxnLst>
                <a:rect l="0" t="0" r="r" b="b"/>
                <a:pathLst>
                  <a:path w="14" h="38">
                    <a:moveTo>
                      <a:pt x="0" y="0"/>
                    </a:moveTo>
                    <a:lnTo>
                      <a:pt x="14" y="16"/>
                    </a:lnTo>
                    <a:lnTo>
                      <a:pt x="14" y="38"/>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46" name="Freeform 892"/>
              <p:cNvSpPr/>
              <p:nvPr/>
            </p:nvSpPr>
            <p:spPr bwMode="auto">
              <a:xfrm>
                <a:off x="6146" y="2261"/>
                <a:ext cx="60" cy="76"/>
              </a:xfrm>
              <a:custGeom>
                <a:avLst/>
                <a:gdLst>
                  <a:gd name="T0" fmla="*/ 60 w 60"/>
                  <a:gd name="T1" fmla="*/ 60 h 76"/>
                  <a:gd name="T2" fmla="*/ 60 w 60"/>
                  <a:gd name="T3" fmla="*/ 76 h 76"/>
                  <a:gd name="T4" fmla="*/ 2 w 60"/>
                  <a:gd name="T5" fmla="*/ 22 h 76"/>
                  <a:gd name="T6" fmla="*/ 2 w 60"/>
                  <a:gd name="T7" fmla="*/ 2 h 76"/>
                  <a:gd name="T8" fmla="*/ 0 w 60"/>
                  <a:gd name="T9" fmla="*/ 0 h 76"/>
                  <a:gd name="T10" fmla="*/ 60 w 60"/>
                  <a:gd name="T11" fmla="*/ 60 h 76"/>
                </a:gdLst>
                <a:ahLst/>
                <a:cxnLst>
                  <a:cxn ang="0">
                    <a:pos x="T0" y="T1"/>
                  </a:cxn>
                  <a:cxn ang="0">
                    <a:pos x="T2" y="T3"/>
                  </a:cxn>
                  <a:cxn ang="0">
                    <a:pos x="T4" y="T5"/>
                  </a:cxn>
                  <a:cxn ang="0">
                    <a:pos x="T6" y="T7"/>
                  </a:cxn>
                  <a:cxn ang="0">
                    <a:pos x="T8" y="T9"/>
                  </a:cxn>
                  <a:cxn ang="0">
                    <a:pos x="T10" y="T11"/>
                  </a:cxn>
                </a:cxnLst>
                <a:rect l="0" t="0" r="r" b="b"/>
                <a:pathLst>
                  <a:path w="60" h="76">
                    <a:moveTo>
                      <a:pt x="60" y="60"/>
                    </a:moveTo>
                    <a:lnTo>
                      <a:pt x="60" y="76"/>
                    </a:lnTo>
                    <a:lnTo>
                      <a:pt x="2" y="22"/>
                    </a:lnTo>
                    <a:lnTo>
                      <a:pt x="2" y="2"/>
                    </a:lnTo>
                    <a:lnTo>
                      <a:pt x="0" y="0"/>
                    </a:lnTo>
                    <a:lnTo>
                      <a:pt x="60" y="60"/>
                    </a:lnTo>
                    <a:close/>
                  </a:path>
                </a:pathLst>
              </a:custGeom>
              <a:grpFill/>
              <a:ln>
                <a:noFill/>
              </a:ln>
            </p:spPr>
            <p:txBody>
              <a:bodyPr vert="horz" wrap="square" lIns="91440" tIns="45720" rIns="91440" bIns="45720" numCol="1" anchor="t" anchorCtr="0" compatLnSpc="1"/>
              <a:lstStyle/>
              <a:p>
                <a:endParaRPr lang="zh-CN" altLang="en-US"/>
              </a:p>
            </p:txBody>
          </p:sp>
          <p:sp>
            <p:nvSpPr>
              <p:cNvPr id="1047" name="Freeform 893"/>
              <p:cNvSpPr/>
              <p:nvPr/>
            </p:nvSpPr>
            <p:spPr bwMode="auto">
              <a:xfrm>
                <a:off x="6052" y="2219"/>
                <a:ext cx="24" cy="50"/>
              </a:xfrm>
              <a:custGeom>
                <a:avLst/>
                <a:gdLst>
                  <a:gd name="T0" fmla="*/ 0 w 24"/>
                  <a:gd name="T1" fmla="*/ 0 h 50"/>
                  <a:gd name="T2" fmla="*/ 24 w 24"/>
                  <a:gd name="T3" fmla="*/ 22 h 50"/>
                  <a:gd name="T4" fmla="*/ 24 w 24"/>
                  <a:gd name="T5" fmla="*/ 50 h 50"/>
                  <a:gd name="T6" fmla="*/ 0 w 24"/>
                  <a:gd name="T7" fmla="*/ 32 h 50"/>
                  <a:gd name="T8" fmla="*/ 0 w 24"/>
                  <a:gd name="T9" fmla="*/ 0 h 50"/>
                </a:gdLst>
                <a:ahLst/>
                <a:cxnLst>
                  <a:cxn ang="0">
                    <a:pos x="T0" y="T1"/>
                  </a:cxn>
                  <a:cxn ang="0">
                    <a:pos x="T2" y="T3"/>
                  </a:cxn>
                  <a:cxn ang="0">
                    <a:pos x="T4" y="T5"/>
                  </a:cxn>
                  <a:cxn ang="0">
                    <a:pos x="T6" y="T7"/>
                  </a:cxn>
                  <a:cxn ang="0">
                    <a:pos x="T8" y="T9"/>
                  </a:cxn>
                </a:cxnLst>
                <a:rect l="0" t="0" r="r" b="b"/>
                <a:pathLst>
                  <a:path w="24" h="50">
                    <a:moveTo>
                      <a:pt x="0" y="0"/>
                    </a:moveTo>
                    <a:lnTo>
                      <a:pt x="24" y="22"/>
                    </a:lnTo>
                    <a:lnTo>
                      <a:pt x="24" y="5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48" name="Freeform 894"/>
              <p:cNvSpPr/>
              <p:nvPr/>
            </p:nvSpPr>
            <p:spPr bwMode="auto">
              <a:xfrm>
                <a:off x="6192" y="2345"/>
                <a:ext cx="14" cy="28"/>
              </a:xfrm>
              <a:custGeom>
                <a:avLst/>
                <a:gdLst>
                  <a:gd name="T0" fmla="*/ 14 w 14"/>
                  <a:gd name="T1" fmla="*/ 14 h 28"/>
                  <a:gd name="T2" fmla="*/ 14 w 14"/>
                  <a:gd name="T3" fmla="*/ 28 h 28"/>
                  <a:gd name="T4" fmla="*/ 0 w 14"/>
                  <a:gd name="T5" fmla="*/ 18 h 28"/>
                  <a:gd name="T6" fmla="*/ 0 w 14"/>
                  <a:gd name="T7" fmla="*/ 0 h 28"/>
                  <a:gd name="T8" fmla="*/ 14 w 14"/>
                  <a:gd name="T9" fmla="*/ 14 h 28"/>
                </a:gdLst>
                <a:ahLst/>
                <a:cxnLst>
                  <a:cxn ang="0">
                    <a:pos x="T0" y="T1"/>
                  </a:cxn>
                  <a:cxn ang="0">
                    <a:pos x="T2" y="T3"/>
                  </a:cxn>
                  <a:cxn ang="0">
                    <a:pos x="T4" y="T5"/>
                  </a:cxn>
                  <a:cxn ang="0">
                    <a:pos x="T6" y="T7"/>
                  </a:cxn>
                  <a:cxn ang="0">
                    <a:pos x="T8" y="T9"/>
                  </a:cxn>
                </a:cxnLst>
                <a:rect l="0" t="0" r="r" b="b"/>
                <a:pathLst>
                  <a:path w="14" h="28">
                    <a:moveTo>
                      <a:pt x="14" y="14"/>
                    </a:moveTo>
                    <a:lnTo>
                      <a:pt x="14" y="28"/>
                    </a:lnTo>
                    <a:lnTo>
                      <a:pt x="0" y="18"/>
                    </a:lnTo>
                    <a:lnTo>
                      <a:pt x="0" y="0"/>
                    </a:lnTo>
                    <a:lnTo>
                      <a:pt x="14" y="14"/>
                    </a:lnTo>
                    <a:close/>
                  </a:path>
                </a:pathLst>
              </a:custGeom>
              <a:grpFill/>
              <a:ln>
                <a:noFill/>
              </a:ln>
            </p:spPr>
            <p:txBody>
              <a:bodyPr vert="horz" wrap="square" lIns="91440" tIns="45720" rIns="91440" bIns="45720" numCol="1" anchor="t" anchorCtr="0" compatLnSpc="1"/>
              <a:lstStyle/>
              <a:p>
                <a:endParaRPr lang="zh-CN" altLang="en-US"/>
              </a:p>
            </p:txBody>
          </p:sp>
          <p:sp>
            <p:nvSpPr>
              <p:cNvPr id="1049" name="Freeform 895"/>
              <p:cNvSpPr/>
              <p:nvPr/>
            </p:nvSpPr>
            <p:spPr bwMode="auto">
              <a:xfrm>
                <a:off x="6052" y="2275"/>
                <a:ext cx="58" cy="72"/>
              </a:xfrm>
              <a:custGeom>
                <a:avLst/>
                <a:gdLst>
                  <a:gd name="T0" fmla="*/ 0 w 58"/>
                  <a:gd name="T1" fmla="*/ 0 h 72"/>
                  <a:gd name="T2" fmla="*/ 58 w 58"/>
                  <a:gd name="T3" fmla="*/ 46 h 72"/>
                  <a:gd name="T4" fmla="*/ 58 w 58"/>
                  <a:gd name="T5" fmla="*/ 72 h 72"/>
                  <a:gd name="T6" fmla="*/ 0 w 58"/>
                  <a:gd name="T7" fmla="*/ 32 h 72"/>
                  <a:gd name="T8" fmla="*/ 0 w 58"/>
                  <a:gd name="T9" fmla="*/ 0 h 72"/>
                </a:gdLst>
                <a:ahLst/>
                <a:cxnLst>
                  <a:cxn ang="0">
                    <a:pos x="T0" y="T1"/>
                  </a:cxn>
                  <a:cxn ang="0">
                    <a:pos x="T2" y="T3"/>
                  </a:cxn>
                  <a:cxn ang="0">
                    <a:pos x="T4" y="T5"/>
                  </a:cxn>
                  <a:cxn ang="0">
                    <a:pos x="T6" y="T7"/>
                  </a:cxn>
                  <a:cxn ang="0">
                    <a:pos x="T8" y="T9"/>
                  </a:cxn>
                </a:cxnLst>
                <a:rect l="0" t="0" r="r" b="b"/>
                <a:pathLst>
                  <a:path w="58" h="72">
                    <a:moveTo>
                      <a:pt x="0" y="0"/>
                    </a:moveTo>
                    <a:lnTo>
                      <a:pt x="58" y="46"/>
                    </a:lnTo>
                    <a:lnTo>
                      <a:pt x="58" y="72"/>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50" name="Freeform 896"/>
              <p:cNvSpPr/>
              <p:nvPr/>
            </p:nvSpPr>
            <p:spPr bwMode="auto">
              <a:xfrm>
                <a:off x="6124" y="2331"/>
                <a:ext cx="18" cy="36"/>
              </a:xfrm>
              <a:custGeom>
                <a:avLst/>
                <a:gdLst>
                  <a:gd name="T0" fmla="*/ 0 w 18"/>
                  <a:gd name="T1" fmla="*/ 0 h 36"/>
                  <a:gd name="T2" fmla="*/ 18 w 18"/>
                  <a:gd name="T3" fmla="*/ 14 h 36"/>
                  <a:gd name="T4" fmla="*/ 18 w 18"/>
                  <a:gd name="T5" fmla="*/ 36 h 36"/>
                  <a:gd name="T6" fmla="*/ 2 w 18"/>
                  <a:gd name="T7" fmla="*/ 26 h 36"/>
                  <a:gd name="T8" fmla="*/ 2 w 18"/>
                  <a:gd name="T9" fmla="*/ 2 h 36"/>
                  <a:gd name="T10" fmla="*/ 0 w 18"/>
                  <a:gd name="T11" fmla="*/ 0 h 36"/>
                </a:gdLst>
                <a:ahLst/>
                <a:cxnLst>
                  <a:cxn ang="0">
                    <a:pos x="T0" y="T1"/>
                  </a:cxn>
                  <a:cxn ang="0">
                    <a:pos x="T2" y="T3"/>
                  </a:cxn>
                  <a:cxn ang="0">
                    <a:pos x="T4" y="T5"/>
                  </a:cxn>
                  <a:cxn ang="0">
                    <a:pos x="T6" y="T7"/>
                  </a:cxn>
                  <a:cxn ang="0">
                    <a:pos x="T8" y="T9"/>
                  </a:cxn>
                  <a:cxn ang="0">
                    <a:pos x="T10" y="T11"/>
                  </a:cxn>
                </a:cxnLst>
                <a:rect l="0" t="0" r="r" b="b"/>
                <a:pathLst>
                  <a:path w="18" h="36">
                    <a:moveTo>
                      <a:pt x="0" y="0"/>
                    </a:moveTo>
                    <a:lnTo>
                      <a:pt x="18" y="14"/>
                    </a:lnTo>
                    <a:lnTo>
                      <a:pt x="18" y="36"/>
                    </a:lnTo>
                    <a:lnTo>
                      <a:pt x="2" y="26"/>
                    </a:lnTo>
                    <a:lnTo>
                      <a:pt x="2" y="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51" name="Freeform 897"/>
              <p:cNvSpPr/>
              <p:nvPr/>
            </p:nvSpPr>
            <p:spPr bwMode="auto">
              <a:xfrm>
                <a:off x="6158" y="2357"/>
                <a:ext cx="48" cy="54"/>
              </a:xfrm>
              <a:custGeom>
                <a:avLst/>
                <a:gdLst>
                  <a:gd name="T0" fmla="*/ 48 w 48"/>
                  <a:gd name="T1" fmla="*/ 38 h 54"/>
                  <a:gd name="T2" fmla="*/ 48 w 48"/>
                  <a:gd name="T3" fmla="*/ 54 h 54"/>
                  <a:gd name="T4" fmla="*/ 0 w 48"/>
                  <a:gd name="T5" fmla="*/ 20 h 54"/>
                  <a:gd name="T6" fmla="*/ 0 w 48"/>
                  <a:gd name="T7" fmla="*/ 0 h 54"/>
                  <a:gd name="T8" fmla="*/ 48 w 48"/>
                  <a:gd name="T9" fmla="*/ 38 h 54"/>
                </a:gdLst>
                <a:ahLst/>
                <a:cxnLst>
                  <a:cxn ang="0">
                    <a:pos x="T0" y="T1"/>
                  </a:cxn>
                  <a:cxn ang="0">
                    <a:pos x="T2" y="T3"/>
                  </a:cxn>
                  <a:cxn ang="0">
                    <a:pos x="T4" y="T5"/>
                  </a:cxn>
                  <a:cxn ang="0">
                    <a:pos x="T6" y="T7"/>
                  </a:cxn>
                  <a:cxn ang="0">
                    <a:pos x="T8" y="T9"/>
                  </a:cxn>
                </a:cxnLst>
                <a:rect l="0" t="0" r="r" b="b"/>
                <a:pathLst>
                  <a:path w="48" h="54">
                    <a:moveTo>
                      <a:pt x="48" y="38"/>
                    </a:moveTo>
                    <a:lnTo>
                      <a:pt x="48" y="54"/>
                    </a:lnTo>
                    <a:lnTo>
                      <a:pt x="0" y="20"/>
                    </a:lnTo>
                    <a:lnTo>
                      <a:pt x="0" y="0"/>
                    </a:lnTo>
                    <a:lnTo>
                      <a:pt x="48" y="38"/>
                    </a:lnTo>
                    <a:close/>
                  </a:path>
                </a:pathLst>
              </a:custGeom>
              <a:grpFill/>
              <a:ln>
                <a:noFill/>
              </a:ln>
            </p:spPr>
            <p:txBody>
              <a:bodyPr vert="horz" wrap="square" lIns="91440" tIns="45720" rIns="91440" bIns="45720" numCol="1" anchor="t" anchorCtr="0" compatLnSpc="1"/>
              <a:lstStyle/>
              <a:p>
                <a:endParaRPr lang="zh-CN" altLang="en-US"/>
              </a:p>
            </p:txBody>
          </p:sp>
          <p:sp>
            <p:nvSpPr>
              <p:cNvPr id="1052" name="Freeform 898"/>
              <p:cNvSpPr/>
              <p:nvPr/>
            </p:nvSpPr>
            <p:spPr bwMode="auto">
              <a:xfrm>
                <a:off x="6086" y="2353"/>
                <a:ext cx="18" cy="38"/>
              </a:xfrm>
              <a:custGeom>
                <a:avLst/>
                <a:gdLst>
                  <a:gd name="T0" fmla="*/ 18 w 18"/>
                  <a:gd name="T1" fmla="*/ 12 h 38"/>
                  <a:gd name="T2" fmla="*/ 18 w 18"/>
                  <a:gd name="T3" fmla="*/ 38 h 38"/>
                  <a:gd name="T4" fmla="*/ 0 w 18"/>
                  <a:gd name="T5" fmla="*/ 28 h 38"/>
                  <a:gd name="T6" fmla="*/ 0 w 18"/>
                  <a:gd name="T7" fmla="*/ 0 h 38"/>
                  <a:gd name="T8" fmla="*/ 18 w 18"/>
                  <a:gd name="T9" fmla="*/ 12 h 38"/>
                </a:gdLst>
                <a:ahLst/>
                <a:cxnLst>
                  <a:cxn ang="0">
                    <a:pos x="T0" y="T1"/>
                  </a:cxn>
                  <a:cxn ang="0">
                    <a:pos x="T2" y="T3"/>
                  </a:cxn>
                  <a:cxn ang="0">
                    <a:pos x="T4" y="T5"/>
                  </a:cxn>
                  <a:cxn ang="0">
                    <a:pos x="T6" y="T7"/>
                  </a:cxn>
                  <a:cxn ang="0">
                    <a:pos x="T8" y="T9"/>
                  </a:cxn>
                </a:cxnLst>
                <a:rect l="0" t="0" r="r" b="b"/>
                <a:pathLst>
                  <a:path w="18" h="38">
                    <a:moveTo>
                      <a:pt x="18" y="12"/>
                    </a:moveTo>
                    <a:lnTo>
                      <a:pt x="18" y="38"/>
                    </a:lnTo>
                    <a:lnTo>
                      <a:pt x="0" y="28"/>
                    </a:lnTo>
                    <a:lnTo>
                      <a:pt x="0" y="0"/>
                    </a:lnTo>
                    <a:lnTo>
                      <a:pt x="18" y="12"/>
                    </a:lnTo>
                    <a:close/>
                  </a:path>
                </a:pathLst>
              </a:custGeom>
              <a:grpFill/>
              <a:ln>
                <a:noFill/>
              </a:ln>
            </p:spPr>
            <p:txBody>
              <a:bodyPr vert="horz" wrap="square" lIns="91440" tIns="45720" rIns="91440" bIns="45720" numCol="1" anchor="t" anchorCtr="0" compatLnSpc="1"/>
              <a:lstStyle/>
              <a:p>
                <a:endParaRPr lang="zh-CN" altLang="en-US"/>
              </a:p>
            </p:txBody>
          </p:sp>
          <p:sp>
            <p:nvSpPr>
              <p:cNvPr id="1053" name="Freeform 899"/>
              <p:cNvSpPr/>
              <p:nvPr/>
            </p:nvSpPr>
            <p:spPr bwMode="auto">
              <a:xfrm>
                <a:off x="6118" y="2373"/>
                <a:ext cx="88" cy="74"/>
              </a:xfrm>
              <a:custGeom>
                <a:avLst/>
                <a:gdLst>
                  <a:gd name="T0" fmla="*/ 88 w 88"/>
                  <a:gd name="T1" fmla="*/ 58 h 74"/>
                  <a:gd name="T2" fmla="*/ 88 w 88"/>
                  <a:gd name="T3" fmla="*/ 74 h 74"/>
                  <a:gd name="T4" fmla="*/ 66 w 88"/>
                  <a:gd name="T5" fmla="*/ 62 h 74"/>
                  <a:gd name="T6" fmla="*/ 50 w 88"/>
                  <a:gd name="T7" fmla="*/ 52 h 74"/>
                  <a:gd name="T8" fmla="*/ 0 w 88"/>
                  <a:gd name="T9" fmla="*/ 26 h 74"/>
                  <a:gd name="T10" fmla="*/ 0 w 88"/>
                  <a:gd name="T11" fmla="*/ 0 h 74"/>
                  <a:gd name="T12" fmla="*/ 50 w 88"/>
                  <a:gd name="T13" fmla="*/ 34 h 74"/>
                  <a:gd name="T14" fmla="*/ 66 w 88"/>
                  <a:gd name="T15" fmla="*/ 44 h 74"/>
                  <a:gd name="T16" fmla="*/ 88 w 88"/>
                  <a:gd name="T17" fmla="*/ 58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8" h="74">
                    <a:moveTo>
                      <a:pt x="88" y="58"/>
                    </a:moveTo>
                    <a:lnTo>
                      <a:pt x="88" y="74"/>
                    </a:lnTo>
                    <a:lnTo>
                      <a:pt x="66" y="62"/>
                    </a:lnTo>
                    <a:lnTo>
                      <a:pt x="50" y="52"/>
                    </a:lnTo>
                    <a:lnTo>
                      <a:pt x="0" y="26"/>
                    </a:lnTo>
                    <a:lnTo>
                      <a:pt x="0" y="0"/>
                    </a:lnTo>
                    <a:lnTo>
                      <a:pt x="50" y="34"/>
                    </a:lnTo>
                    <a:lnTo>
                      <a:pt x="66" y="44"/>
                    </a:lnTo>
                    <a:lnTo>
                      <a:pt x="88" y="58"/>
                    </a:lnTo>
                    <a:close/>
                  </a:path>
                </a:pathLst>
              </a:custGeom>
              <a:grpFill/>
              <a:ln>
                <a:noFill/>
              </a:ln>
            </p:spPr>
            <p:txBody>
              <a:bodyPr vert="horz" wrap="square" lIns="91440" tIns="45720" rIns="91440" bIns="45720" numCol="1" anchor="t" anchorCtr="0" compatLnSpc="1"/>
              <a:lstStyle/>
              <a:p>
                <a:endParaRPr lang="zh-CN" altLang="en-US"/>
              </a:p>
            </p:txBody>
          </p:sp>
          <p:sp>
            <p:nvSpPr>
              <p:cNvPr id="1054" name="Freeform 900"/>
              <p:cNvSpPr/>
              <p:nvPr/>
            </p:nvSpPr>
            <p:spPr bwMode="auto">
              <a:xfrm>
                <a:off x="6052" y="2387"/>
                <a:ext cx="32" cy="44"/>
              </a:xfrm>
              <a:custGeom>
                <a:avLst/>
                <a:gdLst>
                  <a:gd name="T0" fmla="*/ 0 w 32"/>
                  <a:gd name="T1" fmla="*/ 0 h 44"/>
                  <a:gd name="T2" fmla="*/ 32 w 32"/>
                  <a:gd name="T3" fmla="*/ 16 h 44"/>
                  <a:gd name="T4" fmla="*/ 32 w 32"/>
                  <a:gd name="T5" fmla="*/ 44 h 44"/>
                  <a:gd name="T6" fmla="*/ 0 w 32"/>
                  <a:gd name="T7" fmla="*/ 32 h 44"/>
                  <a:gd name="T8" fmla="*/ 0 w 32"/>
                  <a:gd name="T9" fmla="*/ 0 h 44"/>
                </a:gdLst>
                <a:ahLst/>
                <a:cxnLst>
                  <a:cxn ang="0">
                    <a:pos x="T0" y="T1"/>
                  </a:cxn>
                  <a:cxn ang="0">
                    <a:pos x="T2" y="T3"/>
                  </a:cxn>
                  <a:cxn ang="0">
                    <a:pos x="T4" y="T5"/>
                  </a:cxn>
                  <a:cxn ang="0">
                    <a:pos x="T6" y="T7"/>
                  </a:cxn>
                  <a:cxn ang="0">
                    <a:pos x="T8" y="T9"/>
                  </a:cxn>
                </a:cxnLst>
                <a:rect l="0" t="0" r="r" b="b"/>
                <a:pathLst>
                  <a:path w="32" h="44">
                    <a:moveTo>
                      <a:pt x="0" y="0"/>
                    </a:moveTo>
                    <a:lnTo>
                      <a:pt x="32" y="16"/>
                    </a:lnTo>
                    <a:lnTo>
                      <a:pt x="32" y="4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55" name="Freeform 901"/>
              <p:cNvSpPr/>
              <p:nvPr/>
            </p:nvSpPr>
            <p:spPr bwMode="auto">
              <a:xfrm>
                <a:off x="6098" y="2411"/>
                <a:ext cx="32" cy="40"/>
              </a:xfrm>
              <a:custGeom>
                <a:avLst/>
                <a:gdLst>
                  <a:gd name="T0" fmla="*/ 32 w 32"/>
                  <a:gd name="T1" fmla="*/ 16 h 40"/>
                  <a:gd name="T2" fmla="*/ 32 w 32"/>
                  <a:gd name="T3" fmla="*/ 40 h 40"/>
                  <a:gd name="T4" fmla="*/ 0 w 32"/>
                  <a:gd name="T5" fmla="*/ 26 h 40"/>
                  <a:gd name="T6" fmla="*/ 0 w 32"/>
                  <a:gd name="T7" fmla="*/ 0 h 40"/>
                  <a:gd name="T8" fmla="*/ 32 w 32"/>
                  <a:gd name="T9" fmla="*/ 16 h 40"/>
                </a:gdLst>
                <a:ahLst/>
                <a:cxnLst>
                  <a:cxn ang="0">
                    <a:pos x="T0" y="T1"/>
                  </a:cxn>
                  <a:cxn ang="0">
                    <a:pos x="T2" y="T3"/>
                  </a:cxn>
                  <a:cxn ang="0">
                    <a:pos x="T4" y="T5"/>
                  </a:cxn>
                  <a:cxn ang="0">
                    <a:pos x="T6" y="T7"/>
                  </a:cxn>
                  <a:cxn ang="0">
                    <a:pos x="T8" y="T9"/>
                  </a:cxn>
                </a:cxnLst>
                <a:rect l="0" t="0" r="r" b="b"/>
                <a:pathLst>
                  <a:path w="32" h="40">
                    <a:moveTo>
                      <a:pt x="32" y="16"/>
                    </a:moveTo>
                    <a:lnTo>
                      <a:pt x="32" y="40"/>
                    </a:lnTo>
                    <a:lnTo>
                      <a:pt x="0" y="26"/>
                    </a:lnTo>
                    <a:lnTo>
                      <a:pt x="0" y="0"/>
                    </a:lnTo>
                    <a:lnTo>
                      <a:pt x="32" y="16"/>
                    </a:lnTo>
                    <a:close/>
                  </a:path>
                </a:pathLst>
              </a:custGeom>
              <a:grpFill/>
              <a:ln>
                <a:noFill/>
              </a:ln>
            </p:spPr>
            <p:txBody>
              <a:bodyPr vert="horz" wrap="square" lIns="91440" tIns="45720" rIns="91440" bIns="45720" numCol="1" anchor="t" anchorCtr="0" compatLnSpc="1"/>
              <a:lstStyle/>
              <a:p>
                <a:endParaRPr lang="zh-CN" altLang="en-US"/>
              </a:p>
            </p:txBody>
          </p:sp>
          <p:sp>
            <p:nvSpPr>
              <p:cNvPr id="1056" name="Freeform 902"/>
              <p:cNvSpPr/>
              <p:nvPr/>
            </p:nvSpPr>
            <p:spPr bwMode="auto">
              <a:xfrm>
                <a:off x="6146" y="2435"/>
                <a:ext cx="60" cy="48"/>
              </a:xfrm>
              <a:custGeom>
                <a:avLst/>
                <a:gdLst>
                  <a:gd name="T0" fmla="*/ 60 w 60"/>
                  <a:gd name="T1" fmla="*/ 32 h 48"/>
                  <a:gd name="T2" fmla="*/ 60 w 60"/>
                  <a:gd name="T3" fmla="*/ 48 h 48"/>
                  <a:gd name="T4" fmla="*/ 0 w 60"/>
                  <a:gd name="T5" fmla="*/ 22 h 48"/>
                  <a:gd name="T6" fmla="*/ 0 w 60"/>
                  <a:gd name="T7" fmla="*/ 0 h 48"/>
                  <a:gd name="T8" fmla="*/ 60 w 60"/>
                  <a:gd name="T9" fmla="*/ 32 h 48"/>
                </a:gdLst>
                <a:ahLst/>
                <a:cxnLst>
                  <a:cxn ang="0">
                    <a:pos x="T0" y="T1"/>
                  </a:cxn>
                  <a:cxn ang="0">
                    <a:pos x="T2" y="T3"/>
                  </a:cxn>
                  <a:cxn ang="0">
                    <a:pos x="T4" y="T5"/>
                  </a:cxn>
                  <a:cxn ang="0">
                    <a:pos x="T6" y="T7"/>
                  </a:cxn>
                  <a:cxn ang="0">
                    <a:pos x="T8" y="T9"/>
                  </a:cxn>
                </a:cxnLst>
                <a:rect l="0" t="0" r="r" b="b"/>
                <a:pathLst>
                  <a:path w="60" h="48">
                    <a:moveTo>
                      <a:pt x="60" y="32"/>
                    </a:moveTo>
                    <a:lnTo>
                      <a:pt x="60" y="48"/>
                    </a:lnTo>
                    <a:lnTo>
                      <a:pt x="0" y="22"/>
                    </a:lnTo>
                    <a:lnTo>
                      <a:pt x="0" y="0"/>
                    </a:lnTo>
                    <a:lnTo>
                      <a:pt x="60" y="32"/>
                    </a:lnTo>
                    <a:close/>
                  </a:path>
                </a:pathLst>
              </a:custGeom>
              <a:grpFill/>
              <a:ln>
                <a:noFill/>
              </a:ln>
            </p:spPr>
            <p:txBody>
              <a:bodyPr vert="horz" wrap="square" lIns="91440" tIns="45720" rIns="91440" bIns="45720" numCol="1" anchor="t" anchorCtr="0" compatLnSpc="1"/>
              <a:lstStyle/>
              <a:p>
                <a:endParaRPr lang="zh-CN" altLang="en-US"/>
              </a:p>
            </p:txBody>
          </p:sp>
          <p:sp>
            <p:nvSpPr>
              <p:cNvPr id="1057" name="Freeform 903"/>
              <p:cNvSpPr/>
              <p:nvPr/>
            </p:nvSpPr>
            <p:spPr bwMode="auto">
              <a:xfrm>
                <a:off x="6126" y="2471"/>
                <a:ext cx="42" cy="36"/>
              </a:xfrm>
              <a:custGeom>
                <a:avLst/>
                <a:gdLst>
                  <a:gd name="T0" fmla="*/ 0 w 42"/>
                  <a:gd name="T1" fmla="*/ 0 h 36"/>
                  <a:gd name="T2" fmla="*/ 42 w 42"/>
                  <a:gd name="T3" fmla="*/ 18 h 36"/>
                  <a:gd name="T4" fmla="*/ 42 w 42"/>
                  <a:gd name="T5" fmla="*/ 36 h 36"/>
                  <a:gd name="T6" fmla="*/ 0 w 42"/>
                  <a:gd name="T7" fmla="*/ 24 h 36"/>
                  <a:gd name="T8" fmla="*/ 0 w 42"/>
                  <a:gd name="T9" fmla="*/ 0 h 36"/>
                </a:gdLst>
                <a:ahLst/>
                <a:cxnLst>
                  <a:cxn ang="0">
                    <a:pos x="T0" y="T1"/>
                  </a:cxn>
                  <a:cxn ang="0">
                    <a:pos x="T2" y="T3"/>
                  </a:cxn>
                  <a:cxn ang="0">
                    <a:pos x="T4" y="T5"/>
                  </a:cxn>
                  <a:cxn ang="0">
                    <a:pos x="T6" y="T7"/>
                  </a:cxn>
                  <a:cxn ang="0">
                    <a:pos x="T8" y="T9"/>
                  </a:cxn>
                </a:cxnLst>
                <a:rect l="0" t="0" r="r" b="b"/>
                <a:pathLst>
                  <a:path w="42" h="36">
                    <a:moveTo>
                      <a:pt x="0" y="0"/>
                    </a:moveTo>
                    <a:lnTo>
                      <a:pt x="42" y="18"/>
                    </a:lnTo>
                    <a:lnTo>
                      <a:pt x="42" y="36"/>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58" name="Freeform 904"/>
              <p:cNvSpPr/>
              <p:nvPr/>
            </p:nvSpPr>
            <p:spPr bwMode="auto">
              <a:xfrm>
                <a:off x="6090" y="2509"/>
                <a:ext cx="36" cy="34"/>
              </a:xfrm>
              <a:custGeom>
                <a:avLst/>
                <a:gdLst>
                  <a:gd name="T0" fmla="*/ 0 w 36"/>
                  <a:gd name="T1" fmla="*/ 0 h 34"/>
                  <a:gd name="T2" fmla="*/ 36 w 36"/>
                  <a:gd name="T3" fmla="*/ 10 h 34"/>
                  <a:gd name="T4" fmla="*/ 36 w 36"/>
                  <a:gd name="T5" fmla="*/ 34 h 34"/>
                  <a:gd name="T6" fmla="*/ 0 w 36"/>
                  <a:gd name="T7" fmla="*/ 28 h 34"/>
                  <a:gd name="T8" fmla="*/ 0 w 36"/>
                  <a:gd name="T9" fmla="*/ 0 h 34"/>
                </a:gdLst>
                <a:ahLst/>
                <a:cxnLst>
                  <a:cxn ang="0">
                    <a:pos x="T0" y="T1"/>
                  </a:cxn>
                  <a:cxn ang="0">
                    <a:pos x="T2" y="T3"/>
                  </a:cxn>
                  <a:cxn ang="0">
                    <a:pos x="T4" y="T5"/>
                  </a:cxn>
                  <a:cxn ang="0">
                    <a:pos x="T6" y="T7"/>
                  </a:cxn>
                  <a:cxn ang="0">
                    <a:pos x="T8" y="T9"/>
                  </a:cxn>
                </a:cxnLst>
                <a:rect l="0" t="0" r="r" b="b"/>
                <a:pathLst>
                  <a:path w="36" h="34">
                    <a:moveTo>
                      <a:pt x="0" y="0"/>
                    </a:moveTo>
                    <a:lnTo>
                      <a:pt x="36" y="10"/>
                    </a:lnTo>
                    <a:lnTo>
                      <a:pt x="36" y="34"/>
                    </a:lnTo>
                    <a:lnTo>
                      <a:pt x="0" y="2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59" name="Freeform 905"/>
              <p:cNvSpPr/>
              <p:nvPr/>
            </p:nvSpPr>
            <p:spPr bwMode="auto">
              <a:xfrm>
                <a:off x="6140" y="2523"/>
                <a:ext cx="20" cy="24"/>
              </a:xfrm>
              <a:custGeom>
                <a:avLst/>
                <a:gdLst>
                  <a:gd name="T0" fmla="*/ 0 w 20"/>
                  <a:gd name="T1" fmla="*/ 0 h 24"/>
                  <a:gd name="T2" fmla="*/ 20 w 20"/>
                  <a:gd name="T3" fmla="*/ 4 h 24"/>
                  <a:gd name="T4" fmla="*/ 20 w 20"/>
                  <a:gd name="T5" fmla="*/ 24 h 24"/>
                  <a:gd name="T6" fmla="*/ 0 w 20"/>
                  <a:gd name="T7" fmla="*/ 22 h 24"/>
                  <a:gd name="T8" fmla="*/ 0 w 20"/>
                  <a:gd name="T9" fmla="*/ 0 h 24"/>
                </a:gdLst>
                <a:ahLst/>
                <a:cxnLst>
                  <a:cxn ang="0">
                    <a:pos x="T0" y="T1"/>
                  </a:cxn>
                  <a:cxn ang="0">
                    <a:pos x="T2" y="T3"/>
                  </a:cxn>
                  <a:cxn ang="0">
                    <a:pos x="T4" y="T5"/>
                  </a:cxn>
                  <a:cxn ang="0">
                    <a:pos x="T6" y="T7"/>
                  </a:cxn>
                  <a:cxn ang="0">
                    <a:pos x="T8" y="T9"/>
                  </a:cxn>
                </a:cxnLst>
                <a:rect l="0" t="0" r="r" b="b"/>
                <a:pathLst>
                  <a:path w="20" h="24">
                    <a:moveTo>
                      <a:pt x="0" y="0"/>
                    </a:moveTo>
                    <a:lnTo>
                      <a:pt x="20" y="4"/>
                    </a:lnTo>
                    <a:lnTo>
                      <a:pt x="20" y="24"/>
                    </a:lnTo>
                    <a:lnTo>
                      <a:pt x="0" y="2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60" name="Freeform 906"/>
              <p:cNvSpPr/>
              <p:nvPr/>
            </p:nvSpPr>
            <p:spPr bwMode="auto">
              <a:xfrm>
                <a:off x="6174" y="2531"/>
                <a:ext cx="32" cy="24"/>
              </a:xfrm>
              <a:custGeom>
                <a:avLst/>
                <a:gdLst>
                  <a:gd name="T0" fmla="*/ 32 w 32"/>
                  <a:gd name="T1" fmla="*/ 8 h 24"/>
                  <a:gd name="T2" fmla="*/ 32 w 32"/>
                  <a:gd name="T3" fmla="*/ 24 h 24"/>
                  <a:gd name="T4" fmla="*/ 0 w 32"/>
                  <a:gd name="T5" fmla="*/ 18 h 24"/>
                  <a:gd name="T6" fmla="*/ 0 w 32"/>
                  <a:gd name="T7" fmla="*/ 0 h 24"/>
                  <a:gd name="T8" fmla="*/ 32 w 32"/>
                  <a:gd name="T9" fmla="*/ 8 h 24"/>
                </a:gdLst>
                <a:ahLst/>
                <a:cxnLst>
                  <a:cxn ang="0">
                    <a:pos x="T0" y="T1"/>
                  </a:cxn>
                  <a:cxn ang="0">
                    <a:pos x="T2" y="T3"/>
                  </a:cxn>
                  <a:cxn ang="0">
                    <a:pos x="T4" y="T5"/>
                  </a:cxn>
                  <a:cxn ang="0">
                    <a:pos x="T6" y="T7"/>
                  </a:cxn>
                  <a:cxn ang="0">
                    <a:pos x="T8" y="T9"/>
                  </a:cxn>
                </a:cxnLst>
                <a:rect l="0" t="0" r="r" b="b"/>
                <a:pathLst>
                  <a:path w="32" h="24">
                    <a:moveTo>
                      <a:pt x="32" y="8"/>
                    </a:moveTo>
                    <a:lnTo>
                      <a:pt x="32" y="24"/>
                    </a:lnTo>
                    <a:lnTo>
                      <a:pt x="0" y="18"/>
                    </a:lnTo>
                    <a:lnTo>
                      <a:pt x="0" y="0"/>
                    </a:lnTo>
                    <a:lnTo>
                      <a:pt x="32" y="8"/>
                    </a:lnTo>
                    <a:close/>
                  </a:path>
                </a:pathLst>
              </a:custGeom>
              <a:grpFill/>
              <a:ln>
                <a:noFill/>
              </a:ln>
            </p:spPr>
            <p:txBody>
              <a:bodyPr vert="horz" wrap="square" lIns="91440" tIns="45720" rIns="91440" bIns="45720" numCol="1" anchor="t" anchorCtr="0" compatLnSpc="1"/>
              <a:lstStyle/>
              <a:p>
                <a:endParaRPr lang="zh-CN" altLang="en-US"/>
              </a:p>
            </p:txBody>
          </p:sp>
          <p:sp>
            <p:nvSpPr>
              <p:cNvPr id="1061" name="Freeform 907"/>
              <p:cNvSpPr/>
              <p:nvPr/>
            </p:nvSpPr>
            <p:spPr bwMode="auto">
              <a:xfrm>
                <a:off x="6052" y="2555"/>
                <a:ext cx="38" cy="34"/>
              </a:xfrm>
              <a:custGeom>
                <a:avLst/>
                <a:gdLst>
                  <a:gd name="T0" fmla="*/ 0 w 38"/>
                  <a:gd name="T1" fmla="*/ 0 h 34"/>
                  <a:gd name="T2" fmla="*/ 38 w 38"/>
                  <a:gd name="T3" fmla="*/ 6 h 34"/>
                  <a:gd name="T4" fmla="*/ 38 w 38"/>
                  <a:gd name="T5" fmla="*/ 34 h 34"/>
                  <a:gd name="T6" fmla="*/ 0 w 38"/>
                  <a:gd name="T7" fmla="*/ 32 h 34"/>
                  <a:gd name="T8" fmla="*/ 0 w 38"/>
                  <a:gd name="T9" fmla="*/ 0 h 34"/>
                </a:gdLst>
                <a:ahLst/>
                <a:cxnLst>
                  <a:cxn ang="0">
                    <a:pos x="T0" y="T1"/>
                  </a:cxn>
                  <a:cxn ang="0">
                    <a:pos x="T2" y="T3"/>
                  </a:cxn>
                  <a:cxn ang="0">
                    <a:pos x="T4" y="T5"/>
                  </a:cxn>
                  <a:cxn ang="0">
                    <a:pos x="T6" y="T7"/>
                  </a:cxn>
                  <a:cxn ang="0">
                    <a:pos x="T8" y="T9"/>
                  </a:cxn>
                </a:cxnLst>
                <a:rect l="0" t="0" r="r" b="b"/>
                <a:pathLst>
                  <a:path w="38" h="34">
                    <a:moveTo>
                      <a:pt x="0" y="0"/>
                    </a:moveTo>
                    <a:lnTo>
                      <a:pt x="38" y="6"/>
                    </a:lnTo>
                    <a:lnTo>
                      <a:pt x="38" y="3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62" name="Freeform 908"/>
              <p:cNvSpPr/>
              <p:nvPr/>
            </p:nvSpPr>
            <p:spPr bwMode="auto">
              <a:xfrm>
                <a:off x="6156" y="2571"/>
                <a:ext cx="50" cy="22"/>
              </a:xfrm>
              <a:custGeom>
                <a:avLst/>
                <a:gdLst>
                  <a:gd name="T0" fmla="*/ 50 w 50"/>
                  <a:gd name="T1" fmla="*/ 6 h 22"/>
                  <a:gd name="T2" fmla="*/ 50 w 50"/>
                  <a:gd name="T3" fmla="*/ 22 h 22"/>
                  <a:gd name="T4" fmla="*/ 0 w 50"/>
                  <a:gd name="T5" fmla="*/ 20 h 22"/>
                  <a:gd name="T6" fmla="*/ 0 w 50"/>
                  <a:gd name="T7" fmla="*/ 0 h 22"/>
                  <a:gd name="T8" fmla="*/ 50 w 50"/>
                  <a:gd name="T9" fmla="*/ 6 h 22"/>
                </a:gdLst>
                <a:ahLst/>
                <a:cxnLst>
                  <a:cxn ang="0">
                    <a:pos x="T0" y="T1"/>
                  </a:cxn>
                  <a:cxn ang="0">
                    <a:pos x="T2" y="T3"/>
                  </a:cxn>
                  <a:cxn ang="0">
                    <a:pos x="T4" y="T5"/>
                  </a:cxn>
                  <a:cxn ang="0">
                    <a:pos x="T6" y="T7"/>
                  </a:cxn>
                  <a:cxn ang="0">
                    <a:pos x="T8" y="T9"/>
                  </a:cxn>
                </a:cxnLst>
                <a:rect l="0" t="0" r="r" b="b"/>
                <a:pathLst>
                  <a:path w="50" h="22">
                    <a:moveTo>
                      <a:pt x="50" y="6"/>
                    </a:moveTo>
                    <a:lnTo>
                      <a:pt x="50" y="22"/>
                    </a:lnTo>
                    <a:lnTo>
                      <a:pt x="0" y="20"/>
                    </a:lnTo>
                    <a:lnTo>
                      <a:pt x="0" y="0"/>
                    </a:lnTo>
                    <a:lnTo>
                      <a:pt x="50" y="6"/>
                    </a:lnTo>
                    <a:close/>
                  </a:path>
                </a:pathLst>
              </a:custGeom>
              <a:grpFill/>
              <a:ln>
                <a:noFill/>
              </a:ln>
            </p:spPr>
            <p:txBody>
              <a:bodyPr vert="horz" wrap="square" lIns="91440" tIns="45720" rIns="91440" bIns="45720" numCol="1" anchor="t" anchorCtr="0" compatLnSpc="1"/>
              <a:lstStyle/>
              <a:p>
                <a:endParaRPr lang="zh-CN" altLang="en-US"/>
              </a:p>
            </p:txBody>
          </p:sp>
          <p:sp>
            <p:nvSpPr>
              <p:cNvPr id="1063" name="Freeform 909"/>
              <p:cNvSpPr/>
              <p:nvPr/>
            </p:nvSpPr>
            <p:spPr bwMode="auto">
              <a:xfrm>
                <a:off x="6052" y="2611"/>
                <a:ext cx="24" cy="33"/>
              </a:xfrm>
              <a:custGeom>
                <a:avLst/>
                <a:gdLst>
                  <a:gd name="T0" fmla="*/ 0 w 24"/>
                  <a:gd name="T1" fmla="*/ 0 h 33"/>
                  <a:gd name="T2" fmla="*/ 24 w 24"/>
                  <a:gd name="T3" fmla="*/ 2 h 33"/>
                  <a:gd name="T4" fmla="*/ 24 w 24"/>
                  <a:gd name="T5" fmla="*/ 31 h 33"/>
                  <a:gd name="T6" fmla="*/ 0 w 24"/>
                  <a:gd name="T7" fmla="*/ 33 h 33"/>
                  <a:gd name="T8" fmla="*/ 0 w 24"/>
                  <a:gd name="T9" fmla="*/ 0 h 33"/>
                </a:gdLst>
                <a:ahLst/>
                <a:cxnLst>
                  <a:cxn ang="0">
                    <a:pos x="T0" y="T1"/>
                  </a:cxn>
                  <a:cxn ang="0">
                    <a:pos x="T2" y="T3"/>
                  </a:cxn>
                  <a:cxn ang="0">
                    <a:pos x="T4" y="T5"/>
                  </a:cxn>
                  <a:cxn ang="0">
                    <a:pos x="T6" y="T7"/>
                  </a:cxn>
                  <a:cxn ang="0">
                    <a:pos x="T8" y="T9"/>
                  </a:cxn>
                </a:cxnLst>
                <a:rect l="0" t="0" r="r" b="b"/>
                <a:pathLst>
                  <a:path w="24" h="33">
                    <a:moveTo>
                      <a:pt x="0" y="0"/>
                    </a:moveTo>
                    <a:lnTo>
                      <a:pt x="24" y="2"/>
                    </a:lnTo>
                    <a:lnTo>
                      <a:pt x="24" y="31"/>
                    </a:lnTo>
                    <a:lnTo>
                      <a:pt x="0" y="3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64" name="Freeform 910"/>
              <p:cNvSpPr/>
              <p:nvPr/>
            </p:nvSpPr>
            <p:spPr bwMode="auto">
              <a:xfrm>
                <a:off x="6156" y="2613"/>
                <a:ext cx="22" cy="23"/>
              </a:xfrm>
              <a:custGeom>
                <a:avLst/>
                <a:gdLst>
                  <a:gd name="T0" fmla="*/ 0 w 22"/>
                  <a:gd name="T1" fmla="*/ 0 h 23"/>
                  <a:gd name="T2" fmla="*/ 22 w 22"/>
                  <a:gd name="T3" fmla="*/ 0 h 23"/>
                  <a:gd name="T4" fmla="*/ 22 w 22"/>
                  <a:gd name="T5" fmla="*/ 20 h 23"/>
                  <a:gd name="T6" fmla="*/ 0 w 22"/>
                  <a:gd name="T7" fmla="*/ 23 h 23"/>
                  <a:gd name="T8" fmla="*/ 0 w 22"/>
                  <a:gd name="T9" fmla="*/ 0 h 23"/>
                </a:gdLst>
                <a:ahLst/>
                <a:cxnLst>
                  <a:cxn ang="0">
                    <a:pos x="T0" y="T1"/>
                  </a:cxn>
                  <a:cxn ang="0">
                    <a:pos x="T2" y="T3"/>
                  </a:cxn>
                  <a:cxn ang="0">
                    <a:pos x="T4" y="T5"/>
                  </a:cxn>
                  <a:cxn ang="0">
                    <a:pos x="T6" y="T7"/>
                  </a:cxn>
                  <a:cxn ang="0">
                    <a:pos x="T8" y="T9"/>
                  </a:cxn>
                </a:cxnLst>
                <a:rect l="0" t="0" r="r" b="b"/>
                <a:pathLst>
                  <a:path w="22" h="23">
                    <a:moveTo>
                      <a:pt x="0" y="0"/>
                    </a:moveTo>
                    <a:lnTo>
                      <a:pt x="22" y="0"/>
                    </a:lnTo>
                    <a:lnTo>
                      <a:pt x="22" y="20"/>
                    </a:lnTo>
                    <a:lnTo>
                      <a:pt x="0" y="2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65" name="Freeform 911"/>
              <p:cNvSpPr/>
              <p:nvPr/>
            </p:nvSpPr>
            <p:spPr bwMode="auto">
              <a:xfrm>
                <a:off x="6110" y="2658"/>
                <a:ext cx="30" cy="30"/>
              </a:xfrm>
              <a:custGeom>
                <a:avLst/>
                <a:gdLst>
                  <a:gd name="T0" fmla="*/ 30 w 30"/>
                  <a:gd name="T1" fmla="*/ 0 h 30"/>
                  <a:gd name="T2" fmla="*/ 30 w 30"/>
                  <a:gd name="T3" fmla="*/ 22 h 30"/>
                  <a:gd name="T4" fmla="*/ 16 w 30"/>
                  <a:gd name="T5" fmla="*/ 26 h 30"/>
                  <a:gd name="T6" fmla="*/ 0 w 30"/>
                  <a:gd name="T7" fmla="*/ 30 h 30"/>
                  <a:gd name="T8" fmla="*/ 0 w 30"/>
                  <a:gd name="T9" fmla="*/ 4 h 30"/>
                  <a:gd name="T10" fmla="*/ 30 w 30"/>
                  <a:gd name="T11" fmla="*/ 0 h 30"/>
                </a:gdLst>
                <a:ahLst/>
                <a:cxnLst>
                  <a:cxn ang="0">
                    <a:pos x="T0" y="T1"/>
                  </a:cxn>
                  <a:cxn ang="0">
                    <a:pos x="T2" y="T3"/>
                  </a:cxn>
                  <a:cxn ang="0">
                    <a:pos x="T4" y="T5"/>
                  </a:cxn>
                  <a:cxn ang="0">
                    <a:pos x="T6" y="T7"/>
                  </a:cxn>
                  <a:cxn ang="0">
                    <a:pos x="T8" y="T9"/>
                  </a:cxn>
                  <a:cxn ang="0">
                    <a:pos x="T10" y="T11"/>
                  </a:cxn>
                </a:cxnLst>
                <a:rect l="0" t="0" r="r" b="b"/>
                <a:pathLst>
                  <a:path w="30" h="30">
                    <a:moveTo>
                      <a:pt x="30" y="0"/>
                    </a:moveTo>
                    <a:lnTo>
                      <a:pt x="30" y="22"/>
                    </a:lnTo>
                    <a:lnTo>
                      <a:pt x="16" y="26"/>
                    </a:lnTo>
                    <a:lnTo>
                      <a:pt x="0" y="30"/>
                    </a:lnTo>
                    <a:lnTo>
                      <a:pt x="0" y="4"/>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1066" name="Freeform 912"/>
              <p:cNvSpPr/>
              <p:nvPr/>
            </p:nvSpPr>
            <p:spPr bwMode="auto">
              <a:xfrm>
                <a:off x="6154" y="2650"/>
                <a:ext cx="52" cy="28"/>
              </a:xfrm>
              <a:custGeom>
                <a:avLst/>
                <a:gdLst>
                  <a:gd name="T0" fmla="*/ 52 w 52"/>
                  <a:gd name="T1" fmla="*/ 0 h 28"/>
                  <a:gd name="T2" fmla="*/ 52 w 52"/>
                  <a:gd name="T3" fmla="*/ 16 h 28"/>
                  <a:gd name="T4" fmla="*/ 2 w 52"/>
                  <a:gd name="T5" fmla="*/ 28 h 28"/>
                  <a:gd name="T6" fmla="*/ 2 w 52"/>
                  <a:gd name="T7" fmla="*/ 8 h 28"/>
                  <a:gd name="T8" fmla="*/ 0 w 52"/>
                  <a:gd name="T9" fmla="*/ 8 h 28"/>
                  <a:gd name="T10" fmla="*/ 2 w 52"/>
                  <a:gd name="T11" fmla="*/ 6 h 28"/>
                  <a:gd name="T12" fmla="*/ 52 w 52"/>
                  <a:gd name="T13" fmla="*/ 0 h 28"/>
                </a:gdLst>
                <a:ahLst/>
                <a:cxnLst>
                  <a:cxn ang="0">
                    <a:pos x="T0" y="T1"/>
                  </a:cxn>
                  <a:cxn ang="0">
                    <a:pos x="T2" y="T3"/>
                  </a:cxn>
                  <a:cxn ang="0">
                    <a:pos x="T4" y="T5"/>
                  </a:cxn>
                  <a:cxn ang="0">
                    <a:pos x="T6" y="T7"/>
                  </a:cxn>
                  <a:cxn ang="0">
                    <a:pos x="T8" y="T9"/>
                  </a:cxn>
                  <a:cxn ang="0">
                    <a:pos x="T10" y="T11"/>
                  </a:cxn>
                  <a:cxn ang="0">
                    <a:pos x="T12" y="T13"/>
                  </a:cxn>
                </a:cxnLst>
                <a:rect l="0" t="0" r="r" b="b"/>
                <a:pathLst>
                  <a:path w="52" h="28">
                    <a:moveTo>
                      <a:pt x="52" y="0"/>
                    </a:moveTo>
                    <a:lnTo>
                      <a:pt x="52" y="16"/>
                    </a:lnTo>
                    <a:lnTo>
                      <a:pt x="2" y="28"/>
                    </a:lnTo>
                    <a:lnTo>
                      <a:pt x="2" y="8"/>
                    </a:lnTo>
                    <a:lnTo>
                      <a:pt x="0" y="8"/>
                    </a:lnTo>
                    <a:lnTo>
                      <a:pt x="2" y="6"/>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067" name="Freeform 913"/>
              <p:cNvSpPr/>
              <p:nvPr/>
            </p:nvSpPr>
            <p:spPr bwMode="auto">
              <a:xfrm>
                <a:off x="6052" y="2716"/>
                <a:ext cx="30" cy="38"/>
              </a:xfrm>
              <a:custGeom>
                <a:avLst/>
                <a:gdLst>
                  <a:gd name="T0" fmla="*/ 0 w 30"/>
                  <a:gd name="T1" fmla="*/ 6 h 38"/>
                  <a:gd name="T2" fmla="*/ 30 w 30"/>
                  <a:gd name="T3" fmla="*/ 0 h 38"/>
                  <a:gd name="T4" fmla="*/ 30 w 30"/>
                  <a:gd name="T5" fmla="*/ 28 h 38"/>
                  <a:gd name="T6" fmla="*/ 0 w 30"/>
                  <a:gd name="T7" fmla="*/ 38 h 38"/>
                  <a:gd name="T8" fmla="*/ 0 w 30"/>
                  <a:gd name="T9" fmla="*/ 6 h 38"/>
                </a:gdLst>
                <a:ahLst/>
                <a:cxnLst>
                  <a:cxn ang="0">
                    <a:pos x="T0" y="T1"/>
                  </a:cxn>
                  <a:cxn ang="0">
                    <a:pos x="T2" y="T3"/>
                  </a:cxn>
                  <a:cxn ang="0">
                    <a:pos x="T4" y="T5"/>
                  </a:cxn>
                  <a:cxn ang="0">
                    <a:pos x="T6" y="T7"/>
                  </a:cxn>
                  <a:cxn ang="0">
                    <a:pos x="T8" y="T9"/>
                  </a:cxn>
                </a:cxnLst>
                <a:rect l="0" t="0" r="r" b="b"/>
                <a:pathLst>
                  <a:path w="30" h="38">
                    <a:moveTo>
                      <a:pt x="0" y="6"/>
                    </a:moveTo>
                    <a:lnTo>
                      <a:pt x="30" y="0"/>
                    </a:lnTo>
                    <a:lnTo>
                      <a:pt x="30" y="28"/>
                    </a:lnTo>
                    <a:lnTo>
                      <a:pt x="0" y="38"/>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1068" name="Freeform 914"/>
              <p:cNvSpPr/>
              <p:nvPr/>
            </p:nvSpPr>
            <p:spPr bwMode="auto">
              <a:xfrm>
                <a:off x="6156" y="2696"/>
                <a:ext cx="20" cy="24"/>
              </a:xfrm>
              <a:custGeom>
                <a:avLst/>
                <a:gdLst>
                  <a:gd name="T0" fmla="*/ 0 w 20"/>
                  <a:gd name="T1" fmla="*/ 4 h 24"/>
                  <a:gd name="T2" fmla="*/ 20 w 20"/>
                  <a:gd name="T3" fmla="*/ 0 h 24"/>
                  <a:gd name="T4" fmla="*/ 20 w 20"/>
                  <a:gd name="T5" fmla="*/ 18 h 24"/>
                  <a:gd name="T6" fmla="*/ 0 w 20"/>
                  <a:gd name="T7" fmla="*/ 24 h 24"/>
                  <a:gd name="T8" fmla="*/ 0 w 20"/>
                  <a:gd name="T9" fmla="*/ 4 h 24"/>
                  <a:gd name="T10" fmla="*/ 0 w 20"/>
                  <a:gd name="T11" fmla="*/ 4 h 24"/>
                  <a:gd name="T12" fmla="*/ 0 w 20"/>
                  <a:gd name="T13" fmla="*/ 4 h 24"/>
                </a:gdLst>
                <a:ahLst/>
                <a:cxnLst>
                  <a:cxn ang="0">
                    <a:pos x="T0" y="T1"/>
                  </a:cxn>
                  <a:cxn ang="0">
                    <a:pos x="T2" y="T3"/>
                  </a:cxn>
                  <a:cxn ang="0">
                    <a:pos x="T4" y="T5"/>
                  </a:cxn>
                  <a:cxn ang="0">
                    <a:pos x="T6" y="T7"/>
                  </a:cxn>
                  <a:cxn ang="0">
                    <a:pos x="T8" y="T9"/>
                  </a:cxn>
                  <a:cxn ang="0">
                    <a:pos x="T10" y="T11"/>
                  </a:cxn>
                  <a:cxn ang="0">
                    <a:pos x="T12" y="T13"/>
                  </a:cxn>
                </a:cxnLst>
                <a:rect l="0" t="0" r="r" b="b"/>
                <a:pathLst>
                  <a:path w="20" h="24">
                    <a:moveTo>
                      <a:pt x="0" y="4"/>
                    </a:moveTo>
                    <a:lnTo>
                      <a:pt x="20" y="0"/>
                    </a:lnTo>
                    <a:lnTo>
                      <a:pt x="20" y="18"/>
                    </a:lnTo>
                    <a:lnTo>
                      <a:pt x="0" y="24"/>
                    </a:lnTo>
                    <a:lnTo>
                      <a:pt x="0" y="4"/>
                    </a:lnTo>
                    <a:lnTo>
                      <a:pt x="0" y="4"/>
                    </a:lnTo>
                    <a:lnTo>
                      <a:pt x="0" y="4"/>
                    </a:lnTo>
                    <a:close/>
                  </a:path>
                </a:pathLst>
              </a:custGeom>
              <a:grpFill/>
              <a:ln>
                <a:noFill/>
              </a:ln>
            </p:spPr>
            <p:txBody>
              <a:bodyPr vert="horz" wrap="square" lIns="91440" tIns="45720" rIns="91440" bIns="45720" numCol="1" anchor="t" anchorCtr="0" compatLnSpc="1"/>
              <a:lstStyle/>
              <a:p>
                <a:endParaRPr lang="zh-CN" altLang="en-US"/>
              </a:p>
            </p:txBody>
          </p:sp>
          <p:sp>
            <p:nvSpPr>
              <p:cNvPr id="1069" name="Freeform 915"/>
              <p:cNvSpPr/>
              <p:nvPr/>
            </p:nvSpPr>
            <p:spPr bwMode="auto">
              <a:xfrm>
                <a:off x="6192" y="2690"/>
                <a:ext cx="14" cy="20"/>
              </a:xfrm>
              <a:custGeom>
                <a:avLst/>
                <a:gdLst>
                  <a:gd name="T0" fmla="*/ 14 w 14"/>
                  <a:gd name="T1" fmla="*/ 0 h 20"/>
                  <a:gd name="T2" fmla="*/ 14 w 14"/>
                  <a:gd name="T3" fmla="*/ 16 h 20"/>
                  <a:gd name="T4" fmla="*/ 0 w 14"/>
                  <a:gd name="T5" fmla="*/ 20 h 20"/>
                  <a:gd name="T6" fmla="*/ 0 w 14"/>
                  <a:gd name="T7" fmla="*/ 2 h 20"/>
                  <a:gd name="T8" fmla="*/ 14 w 14"/>
                  <a:gd name="T9" fmla="*/ 0 h 20"/>
                </a:gdLst>
                <a:ahLst/>
                <a:cxnLst>
                  <a:cxn ang="0">
                    <a:pos x="T0" y="T1"/>
                  </a:cxn>
                  <a:cxn ang="0">
                    <a:pos x="T2" y="T3"/>
                  </a:cxn>
                  <a:cxn ang="0">
                    <a:pos x="T4" y="T5"/>
                  </a:cxn>
                  <a:cxn ang="0">
                    <a:pos x="T6" y="T7"/>
                  </a:cxn>
                  <a:cxn ang="0">
                    <a:pos x="T8" y="T9"/>
                  </a:cxn>
                </a:cxnLst>
                <a:rect l="0" t="0" r="r" b="b"/>
                <a:pathLst>
                  <a:path w="14" h="20">
                    <a:moveTo>
                      <a:pt x="14" y="0"/>
                    </a:moveTo>
                    <a:lnTo>
                      <a:pt x="14" y="16"/>
                    </a:lnTo>
                    <a:lnTo>
                      <a:pt x="0" y="20"/>
                    </a:lnTo>
                    <a:lnTo>
                      <a:pt x="0" y="2"/>
                    </a:lnTo>
                    <a:lnTo>
                      <a:pt x="14" y="0"/>
                    </a:lnTo>
                    <a:close/>
                  </a:path>
                </a:pathLst>
              </a:custGeom>
              <a:grpFill/>
              <a:ln>
                <a:noFill/>
              </a:ln>
            </p:spPr>
            <p:txBody>
              <a:bodyPr vert="horz" wrap="square" lIns="91440" tIns="45720" rIns="91440" bIns="45720" numCol="1" anchor="t" anchorCtr="0" compatLnSpc="1"/>
              <a:lstStyle/>
              <a:p>
                <a:endParaRPr lang="zh-CN" altLang="en-US"/>
              </a:p>
            </p:txBody>
          </p:sp>
          <p:sp>
            <p:nvSpPr>
              <p:cNvPr id="1070" name="Freeform 916"/>
              <p:cNvSpPr/>
              <p:nvPr/>
            </p:nvSpPr>
            <p:spPr bwMode="auto">
              <a:xfrm>
                <a:off x="6052" y="2774"/>
                <a:ext cx="22" cy="38"/>
              </a:xfrm>
              <a:custGeom>
                <a:avLst/>
                <a:gdLst>
                  <a:gd name="T0" fmla="*/ 0 w 22"/>
                  <a:gd name="T1" fmla="*/ 8 h 38"/>
                  <a:gd name="T2" fmla="*/ 22 w 22"/>
                  <a:gd name="T3" fmla="*/ 0 h 38"/>
                  <a:gd name="T4" fmla="*/ 22 w 22"/>
                  <a:gd name="T5" fmla="*/ 28 h 38"/>
                  <a:gd name="T6" fmla="*/ 0 w 22"/>
                  <a:gd name="T7" fmla="*/ 38 h 38"/>
                  <a:gd name="T8" fmla="*/ 0 w 22"/>
                  <a:gd name="T9" fmla="*/ 8 h 38"/>
                </a:gdLst>
                <a:ahLst/>
                <a:cxnLst>
                  <a:cxn ang="0">
                    <a:pos x="T0" y="T1"/>
                  </a:cxn>
                  <a:cxn ang="0">
                    <a:pos x="T2" y="T3"/>
                  </a:cxn>
                  <a:cxn ang="0">
                    <a:pos x="T4" y="T5"/>
                  </a:cxn>
                  <a:cxn ang="0">
                    <a:pos x="T6" y="T7"/>
                  </a:cxn>
                  <a:cxn ang="0">
                    <a:pos x="T8" y="T9"/>
                  </a:cxn>
                </a:cxnLst>
                <a:rect l="0" t="0" r="r" b="b"/>
                <a:pathLst>
                  <a:path w="22" h="38">
                    <a:moveTo>
                      <a:pt x="0" y="8"/>
                    </a:moveTo>
                    <a:lnTo>
                      <a:pt x="22" y="0"/>
                    </a:lnTo>
                    <a:lnTo>
                      <a:pt x="22" y="28"/>
                    </a:lnTo>
                    <a:lnTo>
                      <a:pt x="0" y="38"/>
                    </a:lnTo>
                    <a:lnTo>
                      <a:pt x="0" y="8"/>
                    </a:lnTo>
                    <a:close/>
                  </a:path>
                </a:pathLst>
              </a:custGeom>
              <a:grpFill/>
              <a:ln>
                <a:noFill/>
              </a:ln>
            </p:spPr>
            <p:txBody>
              <a:bodyPr vert="horz" wrap="square" lIns="91440" tIns="45720" rIns="91440" bIns="45720" numCol="1" anchor="t" anchorCtr="0" compatLnSpc="1"/>
              <a:lstStyle/>
              <a:p>
                <a:endParaRPr lang="zh-CN" altLang="en-US"/>
              </a:p>
            </p:txBody>
          </p:sp>
          <p:sp>
            <p:nvSpPr>
              <p:cNvPr id="1071" name="Freeform 917"/>
              <p:cNvSpPr/>
              <p:nvPr/>
            </p:nvSpPr>
            <p:spPr bwMode="auto">
              <a:xfrm>
                <a:off x="6090" y="2746"/>
                <a:ext cx="64" cy="50"/>
              </a:xfrm>
              <a:custGeom>
                <a:avLst/>
                <a:gdLst>
                  <a:gd name="T0" fmla="*/ 64 w 64"/>
                  <a:gd name="T1" fmla="*/ 0 h 50"/>
                  <a:gd name="T2" fmla="*/ 64 w 64"/>
                  <a:gd name="T3" fmla="*/ 20 h 50"/>
                  <a:gd name="T4" fmla="*/ 0 w 64"/>
                  <a:gd name="T5" fmla="*/ 50 h 50"/>
                  <a:gd name="T6" fmla="*/ 0 w 64"/>
                  <a:gd name="T7" fmla="*/ 22 h 50"/>
                  <a:gd name="T8" fmla="*/ 64 w 64"/>
                  <a:gd name="T9" fmla="*/ 0 h 50"/>
                </a:gdLst>
                <a:ahLst/>
                <a:cxnLst>
                  <a:cxn ang="0">
                    <a:pos x="T0" y="T1"/>
                  </a:cxn>
                  <a:cxn ang="0">
                    <a:pos x="T2" y="T3"/>
                  </a:cxn>
                  <a:cxn ang="0">
                    <a:pos x="T4" y="T5"/>
                  </a:cxn>
                  <a:cxn ang="0">
                    <a:pos x="T6" y="T7"/>
                  </a:cxn>
                  <a:cxn ang="0">
                    <a:pos x="T8" y="T9"/>
                  </a:cxn>
                </a:cxnLst>
                <a:rect l="0" t="0" r="r" b="b"/>
                <a:pathLst>
                  <a:path w="64" h="50">
                    <a:moveTo>
                      <a:pt x="64" y="0"/>
                    </a:moveTo>
                    <a:lnTo>
                      <a:pt x="64" y="20"/>
                    </a:lnTo>
                    <a:lnTo>
                      <a:pt x="0" y="50"/>
                    </a:lnTo>
                    <a:lnTo>
                      <a:pt x="0" y="22"/>
                    </a:lnTo>
                    <a:lnTo>
                      <a:pt x="64" y="0"/>
                    </a:lnTo>
                    <a:close/>
                  </a:path>
                </a:pathLst>
              </a:custGeom>
              <a:grpFill/>
              <a:ln>
                <a:noFill/>
              </a:ln>
            </p:spPr>
            <p:txBody>
              <a:bodyPr vert="horz" wrap="square" lIns="91440" tIns="45720" rIns="91440" bIns="45720" numCol="1" anchor="t" anchorCtr="0" compatLnSpc="1"/>
              <a:lstStyle/>
              <a:p>
                <a:endParaRPr lang="zh-CN" altLang="en-US"/>
              </a:p>
            </p:txBody>
          </p:sp>
          <p:sp>
            <p:nvSpPr>
              <p:cNvPr id="1072" name="Freeform 918"/>
              <p:cNvSpPr/>
              <p:nvPr/>
            </p:nvSpPr>
            <p:spPr bwMode="auto">
              <a:xfrm>
                <a:off x="6170" y="2728"/>
                <a:ext cx="36" cy="32"/>
              </a:xfrm>
              <a:custGeom>
                <a:avLst/>
                <a:gdLst>
                  <a:gd name="T0" fmla="*/ 36 w 36"/>
                  <a:gd name="T1" fmla="*/ 0 h 32"/>
                  <a:gd name="T2" fmla="*/ 36 w 36"/>
                  <a:gd name="T3" fmla="*/ 16 h 32"/>
                  <a:gd name="T4" fmla="*/ 0 w 36"/>
                  <a:gd name="T5" fmla="*/ 32 h 32"/>
                  <a:gd name="T6" fmla="*/ 0 w 36"/>
                  <a:gd name="T7" fmla="*/ 12 h 32"/>
                  <a:gd name="T8" fmla="*/ 36 w 36"/>
                  <a:gd name="T9" fmla="*/ 0 h 32"/>
                </a:gdLst>
                <a:ahLst/>
                <a:cxnLst>
                  <a:cxn ang="0">
                    <a:pos x="T0" y="T1"/>
                  </a:cxn>
                  <a:cxn ang="0">
                    <a:pos x="T2" y="T3"/>
                  </a:cxn>
                  <a:cxn ang="0">
                    <a:pos x="T4" y="T5"/>
                  </a:cxn>
                  <a:cxn ang="0">
                    <a:pos x="T6" y="T7"/>
                  </a:cxn>
                  <a:cxn ang="0">
                    <a:pos x="T8" y="T9"/>
                  </a:cxn>
                </a:cxnLst>
                <a:rect l="0" t="0" r="r" b="b"/>
                <a:pathLst>
                  <a:path w="36" h="32">
                    <a:moveTo>
                      <a:pt x="36" y="0"/>
                    </a:moveTo>
                    <a:lnTo>
                      <a:pt x="36" y="16"/>
                    </a:lnTo>
                    <a:lnTo>
                      <a:pt x="0" y="32"/>
                    </a:lnTo>
                    <a:lnTo>
                      <a:pt x="0" y="12"/>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073" name="Freeform 919"/>
              <p:cNvSpPr/>
              <p:nvPr/>
            </p:nvSpPr>
            <p:spPr bwMode="auto">
              <a:xfrm>
                <a:off x="6052" y="2818"/>
                <a:ext cx="42" cy="48"/>
              </a:xfrm>
              <a:custGeom>
                <a:avLst/>
                <a:gdLst>
                  <a:gd name="T0" fmla="*/ 0 w 42"/>
                  <a:gd name="T1" fmla="*/ 18 h 48"/>
                  <a:gd name="T2" fmla="*/ 42 w 42"/>
                  <a:gd name="T3" fmla="*/ 0 h 48"/>
                  <a:gd name="T4" fmla="*/ 42 w 42"/>
                  <a:gd name="T5" fmla="*/ 26 h 48"/>
                  <a:gd name="T6" fmla="*/ 0 w 42"/>
                  <a:gd name="T7" fmla="*/ 48 h 48"/>
                  <a:gd name="T8" fmla="*/ 0 w 42"/>
                  <a:gd name="T9" fmla="*/ 18 h 48"/>
                </a:gdLst>
                <a:ahLst/>
                <a:cxnLst>
                  <a:cxn ang="0">
                    <a:pos x="T0" y="T1"/>
                  </a:cxn>
                  <a:cxn ang="0">
                    <a:pos x="T2" y="T3"/>
                  </a:cxn>
                  <a:cxn ang="0">
                    <a:pos x="T4" y="T5"/>
                  </a:cxn>
                  <a:cxn ang="0">
                    <a:pos x="T6" y="T7"/>
                  </a:cxn>
                  <a:cxn ang="0">
                    <a:pos x="T8" y="T9"/>
                  </a:cxn>
                </a:cxnLst>
                <a:rect l="0" t="0" r="r" b="b"/>
                <a:pathLst>
                  <a:path w="42" h="48">
                    <a:moveTo>
                      <a:pt x="0" y="18"/>
                    </a:moveTo>
                    <a:lnTo>
                      <a:pt x="42" y="0"/>
                    </a:lnTo>
                    <a:lnTo>
                      <a:pt x="42" y="26"/>
                    </a:lnTo>
                    <a:lnTo>
                      <a:pt x="0" y="48"/>
                    </a:lnTo>
                    <a:lnTo>
                      <a:pt x="0" y="18"/>
                    </a:lnTo>
                    <a:close/>
                  </a:path>
                </a:pathLst>
              </a:custGeom>
              <a:grpFill/>
              <a:ln>
                <a:noFill/>
              </a:ln>
            </p:spPr>
            <p:txBody>
              <a:bodyPr vert="horz" wrap="square" lIns="91440" tIns="45720" rIns="91440" bIns="45720" numCol="1" anchor="t" anchorCtr="0" compatLnSpc="1"/>
              <a:lstStyle/>
              <a:p>
                <a:endParaRPr lang="zh-CN" altLang="en-US"/>
              </a:p>
            </p:txBody>
          </p:sp>
          <p:sp>
            <p:nvSpPr>
              <p:cNvPr id="1074" name="Freeform 920"/>
              <p:cNvSpPr/>
              <p:nvPr/>
            </p:nvSpPr>
            <p:spPr bwMode="auto">
              <a:xfrm>
                <a:off x="6126" y="2784"/>
                <a:ext cx="48" cy="44"/>
              </a:xfrm>
              <a:custGeom>
                <a:avLst/>
                <a:gdLst>
                  <a:gd name="T0" fmla="*/ 0 w 48"/>
                  <a:gd name="T1" fmla="*/ 20 h 44"/>
                  <a:gd name="T2" fmla="*/ 48 w 48"/>
                  <a:gd name="T3" fmla="*/ 0 h 44"/>
                  <a:gd name="T4" fmla="*/ 48 w 48"/>
                  <a:gd name="T5" fmla="*/ 18 h 44"/>
                  <a:gd name="T6" fmla="*/ 0 w 48"/>
                  <a:gd name="T7" fmla="*/ 44 h 44"/>
                  <a:gd name="T8" fmla="*/ 0 w 48"/>
                  <a:gd name="T9" fmla="*/ 20 h 44"/>
                </a:gdLst>
                <a:ahLst/>
                <a:cxnLst>
                  <a:cxn ang="0">
                    <a:pos x="T0" y="T1"/>
                  </a:cxn>
                  <a:cxn ang="0">
                    <a:pos x="T2" y="T3"/>
                  </a:cxn>
                  <a:cxn ang="0">
                    <a:pos x="T4" y="T5"/>
                  </a:cxn>
                  <a:cxn ang="0">
                    <a:pos x="T6" y="T7"/>
                  </a:cxn>
                  <a:cxn ang="0">
                    <a:pos x="T8" y="T9"/>
                  </a:cxn>
                </a:cxnLst>
                <a:rect l="0" t="0" r="r" b="b"/>
                <a:pathLst>
                  <a:path w="48" h="44">
                    <a:moveTo>
                      <a:pt x="0" y="20"/>
                    </a:moveTo>
                    <a:lnTo>
                      <a:pt x="48" y="0"/>
                    </a:lnTo>
                    <a:lnTo>
                      <a:pt x="48" y="18"/>
                    </a:lnTo>
                    <a:lnTo>
                      <a:pt x="0" y="44"/>
                    </a:lnTo>
                    <a:lnTo>
                      <a:pt x="0" y="20"/>
                    </a:lnTo>
                    <a:close/>
                  </a:path>
                </a:pathLst>
              </a:custGeom>
              <a:grpFill/>
              <a:ln>
                <a:noFill/>
              </a:ln>
            </p:spPr>
            <p:txBody>
              <a:bodyPr vert="horz" wrap="square" lIns="91440" tIns="45720" rIns="91440" bIns="45720" numCol="1" anchor="t" anchorCtr="0" compatLnSpc="1"/>
              <a:lstStyle/>
              <a:p>
                <a:endParaRPr lang="zh-CN" altLang="en-US"/>
              </a:p>
            </p:txBody>
          </p:sp>
          <p:sp>
            <p:nvSpPr>
              <p:cNvPr id="1075" name="Freeform 921"/>
              <p:cNvSpPr/>
              <p:nvPr/>
            </p:nvSpPr>
            <p:spPr bwMode="auto">
              <a:xfrm>
                <a:off x="6188" y="2770"/>
                <a:ext cx="18" cy="24"/>
              </a:xfrm>
              <a:custGeom>
                <a:avLst/>
                <a:gdLst>
                  <a:gd name="T0" fmla="*/ 18 w 18"/>
                  <a:gd name="T1" fmla="*/ 0 h 24"/>
                  <a:gd name="T2" fmla="*/ 18 w 18"/>
                  <a:gd name="T3" fmla="*/ 16 h 24"/>
                  <a:gd name="T4" fmla="*/ 0 w 18"/>
                  <a:gd name="T5" fmla="*/ 24 h 24"/>
                  <a:gd name="T6" fmla="*/ 0 w 18"/>
                  <a:gd name="T7" fmla="*/ 6 h 24"/>
                  <a:gd name="T8" fmla="*/ 18 w 18"/>
                  <a:gd name="T9" fmla="*/ 0 h 24"/>
                </a:gdLst>
                <a:ahLst/>
                <a:cxnLst>
                  <a:cxn ang="0">
                    <a:pos x="T0" y="T1"/>
                  </a:cxn>
                  <a:cxn ang="0">
                    <a:pos x="T2" y="T3"/>
                  </a:cxn>
                  <a:cxn ang="0">
                    <a:pos x="T4" y="T5"/>
                  </a:cxn>
                  <a:cxn ang="0">
                    <a:pos x="T6" y="T7"/>
                  </a:cxn>
                  <a:cxn ang="0">
                    <a:pos x="T8" y="T9"/>
                  </a:cxn>
                </a:cxnLst>
                <a:rect l="0" t="0" r="r" b="b"/>
                <a:pathLst>
                  <a:path w="18" h="24">
                    <a:moveTo>
                      <a:pt x="18" y="0"/>
                    </a:moveTo>
                    <a:lnTo>
                      <a:pt x="18" y="16"/>
                    </a:lnTo>
                    <a:lnTo>
                      <a:pt x="0" y="24"/>
                    </a:lnTo>
                    <a:lnTo>
                      <a:pt x="0" y="6"/>
                    </a:lnTo>
                    <a:lnTo>
                      <a:pt x="18" y="0"/>
                    </a:lnTo>
                    <a:close/>
                  </a:path>
                </a:pathLst>
              </a:custGeom>
              <a:grpFill/>
              <a:ln>
                <a:noFill/>
              </a:ln>
            </p:spPr>
            <p:txBody>
              <a:bodyPr vert="horz" wrap="square" lIns="91440" tIns="45720" rIns="91440" bIns="45720" numCol="1" anchor="t" anchorCtr="0" compatLnSpc="1"/>
              <a:lstStyle/>
              <a:p>
                <a:endParaRPr lang="zh-CN" altLang="en-US"/>
              </a:p>
            </p:txBody>
          </p:sp>
          <p:sp>
            <p:nvSpPr>
              <p:cNvPr id="1076" name="Freeform 922"/>
              <p:cNvSpPr/>
              <p:nvPr/>
            </p:nvSpPr>
            <p:spPr bwMode="auto">
              <a:xfrm>
                <a:off x="6092" y="2852"/>
                <a:ext cx="34" cy="46"/>
              </a:xfrm>
              <a:custGeom>
                <a:avLst/>
                <a:gdLst>
                  <a:gd name="T0" fmla="*/ 0 w 34"/>
                  <a:gd name="T1" fmla="*/ 18 h 46"/>
                  <a:gd name="T2" fmla="*/ 34 w 34"/>
                  <a:gd name="T3" fmla="*/ 0 h 46"/>
                  <a:gd name="T4" fmla="*/ 34 w 34"/>
                  <a:gd name="T5" fmla="*/ 24 h 46"/>
                  <a:gd name="T6" fmla="*/ 0 w 34"/>
                  <a:gd name="T7" fmla="*/ 46 h 46"/>
                  <a:gd name="T8" fmla="*/ 0 w 34"/>
                  <a:gd name="T9" fmla="*/ 18 h 46"/>
                </a:gdLst>
                <a:ahLst/>
                <a:cxnLst>
                  <a:cxn ang="0">
                    <a:pos x="T0" y="T1"/>
                  </a:cxn>
                  <a:cxn ang="0">
                    <a:pos x="T2" y="T3"/>
                  </a:cxn>
                  <a:cxn ang="0">
                    <a:pos x="T4" y="T5"/>
                  </a:cxn>
                  <a:cxn ang="0">
                    <a:pos x="T6" y="T7"/>
                  </a:cxn>
                  <a:cxn ang="0">
                    <a:pos x="T8" y="T9"/>
                  </a:cxn>
                </a:cxnLst>
                <a:rect l="0" t="0" r="r" b="b"/>
                <a:pathLst>
                  <a:path w="34" h="46">
                    <a:moveTo>
                      <a:pt x="0" y="18"/>
                    </a:moveTo>
                    <a:lnTo>
                      <a:pt x="34" y="0"/>
                    </a:lnTo>
                    <a:lnTo>
                      <a:pt x="34" y="24"/>
                    </a:lnTo>
                    <a:lnTo>
                      <a:pt x="0" y="46"/>
                    </a:lnTo>
                    <a:lnTo>
                      <a:pt x="0" y="18"/>
                    </a:lnTo>
                    <a:close/>
                  </a:path>
                </a:pathLst>
              </a:custGeom>
              <a:grpFill/>
              <a:ln>
                <a:noFill/>
              </a:ln>
            </p:spPr>
            <p:txBody>
              <a:bodyPr vert="horz" wrap="square" lIns="91440" tIns="45720" rIns="91440" bIns="45720" numCol="1" anchor="t" anchorCtr="0" compatLnSpc="1"/>
              <a:lstStyle/>
              <a:p>
                <a:endParaRPr lang="zh-CN" altLang="en-US"/>
              </a:p>
            </p:txBody>
          </p:sp>
          <p:sp>
            <p:nvSpPr>
              <p:cNvPr id="1077" name="Freeform 923"/>
              <p:cNvSpPr/>
              <p:nvPr/>
            </p:nvSpPr>
            <p:spPr bwMode="auto">
              <a:xfrm>
                <a:off x="6152" y="2832"/>
                <a:ext cx="12" cy="28"/>
              </a:xfrm>
              <a:custGeom>
                <a:avLst/>
                <a:gdLst>
                  <a:gd name="T0" fmla="*/ 0 w 12"/>
                  <a:gd name="T1" fmla="*/ 6 h 28"/>
                  <a:gd name="T2" fmla="*/ 12 w 12"/>
                  <a:gd name="T3" fmla="*/ 0 h 28"/>
                  <a:gd name="T4" fmla="*/ 12 w 12"/>
                  <a:gd name="T5" fmla="*/ 20 h 28"/>
                  <a:gd name="T6" fmla="*/ 0 w 12"/>
                  <a:gd name="T7" fmla="*/ 28 h 28"/>
                  <a:gd name="T8" fmla="*/ 0 w 12"/>
                  <a:gd name="T9" fmla="*/ 6 h 28"/>
                </a:gdLst>
                <a:ahLst/>
                <a:cxnLst>
                  <a:cxn ang="0">
                    <a:pos x="T0" y="T1"/>
                  </a:cxn>
                  <a:cxn ang="0">
                    <a:pos x="T2" y="T3"/>
                  </a:cxn>
                  <a:cxn ang="0">
                    <a:pos x="T4" y="T5"/>
                  </a:cxn>
                  <a:cxn ang="0">
                    <a:pos x="T6" y="T7"/>
                  </a:cxn>
                  <a:cxn ang="0">
                    <a:pos x="T8" y="T9"/>
                  </a:cxn>
                </a:cxnLst>
                <a:rect l="0" t="0" r="r" b="b"/>
                <a:pathLst>
                  <a:path w="12" h="28">
                    <a:moveTo>
                      <a:pt x="0" y="6"/>
                    </a:moveTo>
                    <a:lnTo>
                      <a:pt x="12" y="0"/>
                    </a:lnTo>
                    <a:lnTo>
                      <a:pt x="12" y="20"/>
                    </a:lnTo>
                    <a:lnTo>
                      <a:pt x="0" y="28"/>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1078" name="Freeform 924"/>
              <p:cNvSpPr/>
              <p:nvPr/>
            </p:nvSpPr>
            <p:spPr bwMode="auto">
              <a:xfrm>
                <a:off x="6178" y="2810"/>
                <a:ext cx="28" cy="32"/>
              </a:xfrm>
              <a:custGeom>
                <a:avLst/>
                <a:gdLst>
                  <a:gd name="T0" fmla="*/ 28 w 28"/>
                  <a:gd name="T1" fmla="*/ 0 h 32"/>
                  <a:gd name="T2" fmla="*/ 28 w 28"/>
                  <a:gd name="T3" fmla="*/ 16 h 32"/>
                  <a:gd name="T4" fmla="*/ 0 w 28"/>
                  <a:gd name="T5" fmla="*/ 32 h 32"/>
                  <a:gd name="T6" fmla="*/ 0 w 28"/>
                  <a:gd name="T7" fmla="*/ 14 h 32"/>
                  <a:gd name="T8" fmla="*/ 28 w 28"/>
                  <a:gd name="T9" fmla="*/ 0 h 32"/>
                </a:gdLst>
                <a:ahLst/>
                <a:cxnLst>
                  <a:cxn ang="0">
                    <a:pos x="T0" y="T1"/>
                  </a:cxn>
                  <a:cxn ang="0">
                    <a:pos x="T2" y="T3"/>
                  </a:cxn>
                  <a:cxn ang="0">
                    <a:pos x="T4" y="T5"/>
                  </a:cxn>
                  <a:cxn ang="0">
                    <a:pos x="T6" y="T7"/>
                  </a:cxn>
                  <a:cxn ang="0">
                    <a:pos x="T8" y="T9"/>
                  </a:cxn>
                </a:cxnLst>
                <a:rect l="0" t="0" r="r" b="b"/>
                <a:pathLst>
                  <a:path w="28" h="32">
                    <a:moveTo>
                      <a:pt x="28" y="0"/>
                    </a:moveTo>
                    <a:lnTo>
                      <a:pt x="28" y="16"/>
                    </a:lnTo>
                    <a:lnTo>
                      <a:pt x="0" y="32"/>
                    </a:lnTo>
                    <a:lnTo>
                      <a:pt x="0" y="14"/>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1079" name="Freeform 925"/>
              <p:cNvSpPr/>
              <p:nvPr/>
            </p:nvSpPr>
            <p:spPr bwMode="auto">
              <a:xfrm>
                <a:off x="6156" y="2854"/>
                <a:ext cx="50" cy="48"/>
              </a:xfrm>
              <a:custGeom>
                <a:avLst/>
                <a:gdLst>
                  <a:gd name="T0" fmla="*/ 50 w 50"/>
                  <a:gd name="T1" fmla="*/ 0 h 48"/>
                  <a:gd name="T2" fmla="*/ 50 w 50"/>
                  <a:gd name="T3" fmla="*/ 14 h 48"/>
                  <a:gd name="T4" fmla="*/ 0 w 50"/>
                  <a:gd name="T5" fmla="*/ 48 h 48"/>
                  <a:gd name="T6" fmla="*/ 0 w 50"/>
                  <a:gd name="T7" fmla="*/ 28 h 48"/>
                  <a:gd name="T8" fmla="*/ 50 w 50"/>
                  <a:gd name="T9" fmla="*/ 0 h 48"/>
                </a:gdLst>
                <a:ahLst/>
                <a:cxnLst>
                  <a:cxn ang="0">
                    <a:pos x="T0" y="T1"/>
                  </a:cxn>
                  <a:cxn ang="0">
                    <a:pos x="T2" y="T3"/>
                  </a:cxn>
                  <a:cxn ang="0">
                    <a:pos x="T4" y="T5"/>
                  </a:cxn>
                  <a:cxn ang="0">
                    <a:pos x="T6" y="T7"/>
                  </a:cxn>
                  <a:cxn ang="0">
                    <a:pos x="T8" y="T9"/>
                  </a:cxn>
                </a:cxnLst>
                <a:rect l="0" t="0" r="r" b="b"/>
                <a:pathLst>
                  <a:path w="50" h="48">
                    <a:moveTo>
                      <a:pt x="50" y="0"/>
                    </a:moveTo>
                    <a:lnTo>
                      <a:pt x="50" y="14"/>
                    </a:lnTo>
                    <a:lnTo>
                      <a:pt x="0" y="48"/>
                    </a:lnTo>
                    <a:lnTo>
                      <a:pt x="0" y="28"/>
                    </a:lnTo>
                    <a:lnTo>
                      <a:pt x="50" y="0"/>
                    </a:lnTo>
                    <a:close/>
                  </a:path>
                </a:pathLst>
              </a:custGeom>
              <a:grpFill/>
              <a:ln>
                <a:noFill/>
              </a:ln>
            </p:spPr>
            <p:txBody>
              <a:bodyPr vert="horz" wrap="square" lIns="91440" tIns="45720" rIns="91440" bIns="45720" numCol="1" anchor="t" anchorCtr="0" compatLnSpc="1"/>
              <a:lstStyle/>
              <a:p>
                <a:endParaRPr lang="zh-CN" altLang="en-US"/>
              </a:p>
            </p:txBody>
          </p:sp>
          <p:sp>
            <p:nvSpPr>
              <p:cNvPr id="1080" name="Freeform 926"/>
              <p:cNvSpPr/>
              <p:nvPr/>
            </p:nvSpPr>
            <p:spPr bwMode="auto">
              <a:xfrm>
                <a:off x="6090" y="2916"/>
                <a:ext cx="82" cy="80"/>
              </a:xfrm>
              <a:custGeom>
                <a:avLst/>
                <a:gdLst>
                  <a:gd name="T0" fmla="*/ 82 w 82"/>
                  <a:gd name="T1" fmla="*/ 0 h 80"/>
                  <a:gd name="T2" fmla="*/ 82 w 82"/>
                  <a:gd name="T3" fmla="*/ 18 h 80"/>
                  <a:gd name="T4" fmla="*/ 0 w 82"/>
                  <a:gd name="T5" fmla="*/ 80 h 80"/>
                  <a:gd name="T6" fmla="*/ 0 w 82"/>
                  <a:gd name="T7" fmla="*/ 54 h 80"/>
                  <a:gd name="T8" fmla="*/ 82 w 82"/>
                  <a:gd name="T9" fmla="*/ 0 h 80"/>
                </a:gdLst>
                <a:ahLst/>
                <a:cxnLst>
                  <a:cxn ang="0">
                    <a:pos x="T0" y="T1"/>
                  </a:cxn>
                  <a:cxn ang="0">
                    <a:pos x="T2" y="T3"/>
                  </a:cxn>
                  <a:cxn ang="0">
                    <a:pos x="T4" y="T5"/>
                  </a:cxn>
                  <a:cxn ang="0">
                    <a:pos x="T6" y="T7"/>
                  </a:cxn>
                  <a:cxn ang="0">
                    <a:pos x="T8" y="T9"/>
                  </a:cxn>
                </a:cxnLst>
                <a:rect l="0" t="0" r="r" b="b"/>
                <a:pathLst>
                  <a:path w="82" h="80">
                    <a:moveTo>
                      <a:pt x="82" y="0"/>
                    </a:moveTo>
                    <a:lnTo>
                      <a:pt x="82" y="18"/>
                    </a:lnTo>
                    <a:lnTo>
                      <a:pt x="0" y="80"/>
                    </a:lnTo>
                    <a:lnTo>
                      <a:pt x="0" y="54"/>
                    </a:lnTo>
                    <a:lnTo>
                      <a:pt x="82" y="0"/>
                    </a:lnTo>
                    <a:close/>
                  </a:path>
                </a:pathLst>
              </a:custGeom>
              <a:grpFill/>
              <a:ln>
                <a:noFill/>
              </a:ln>
            </p:spPr>
            <p:txBody>
              <a:bodyPr vert="horz" wrap="square" lIns="91440" tIns="45720" rIns="91440" bIns="45720" numCol="1" anchor="t" anchorCtr="0" compatLnSpc="1"/>
              <a:lstStyle/>
              <a:p>
                <a:endParaRPr lang="zh-CN" altLang="en-US"/>
              </a:p>
            </p:txBody>
          </p:sp>
          <p:sp>
            <p:nvSpPr>
              <p:cNvPr id="1081" name="Freeform 927"/>
              <p:cNvSpPr/>
              <p:nvPr/>
            </p:nvSpPr>
            <p:spPr bwMode="auto">
              <a:xfrm>
                <a:off x="6186" y="2892"/>
                <a:ext cx="20" cy="30"/>
              </a:xfrm>
              <a:custGeom>
                <a:avLst/>
                <a:gdLst>
                  <a:gd name="T0" fmla="*/ 20 w 20"/>
                  <a:gd name="T1" fmla="*/ 0 h 30"/>
                  <a:gd name="T2" fmla="*/ 20 w 20"/>
                  <a:gd name="T3" fmla="*/ 16 h 30"/>
                  <a:gd name="T4" fmla="*/ 0 w 20"/>
                  <a:gd name="T5" fmla="*/ 30 h 30"/>
                  <a:gd name="T6" fmla="*/ 0 w 20"/>
                  <a:gd name="T7" fmla="*/ 14 h 30"/>
                  <a:gd name="T8" fmla="*/ 20 w 20"/>
                  <a:gd name="T9" fmla="*/ 0 h 30"/>
                </a:gdLst>
                <a:ahLst/>
                <a:cxnLst>
                  <a:cxn ang="0">
                    <a:pos x="T0" y="T1"/>
                  </a:cxn>
                  <a:cxn ang="0">
                    <a:pos x="T2" y="T3"/>
                  </a:cxn>
                  <a:cxn ang="0">
                    <a:pos x="T4" y="T5"/>
                  </a:cxn>
                  <a:cxn ang="0">
                    <a:pos x="T6" y="T7"/>
                  </a:cxn>
                  <a:cxn ang="0">
                    <a:pos x="T8" y="T9"/>
                  </a:cxn>
                </a:cxnLst>
                <a:rect l="0" t="0" r="r" b="b"/>
                <a:pathLst>
                  <a:path w="20" h="30">
                    <a:moveTo>
                      <a:pt x="20" y="0"/>
                    </a:moveTo>
                    <a:lnTo>
                      <a:pt x="20" y="16"/>
                    </a:lnTo>
                    <a:lnTo>
                      <a:pt x="0" y="30"/>
                    </a:lnTo>
                    <a:lnTo>
                      <a:pt x="0" y="14"/>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1082" name="Freeform 928"/>
              <p:cNvSpPr/>
              <p:nvPr/>
            </p:nvSpPr>
            <p:spPr bwMode="auto">
              <a:xfrm>
                <a:off x="6052" y="3002"/>
                <a:ext cx="58" cy="72"/>
              </a:xfrm>
              <a:custGeom>
                <a:avLst/>
                <a:gdLst>
                  <a:gd name="T0" fmla="*/ 0 w 58"/>
                  <a:gd name="T1" fmla="*/ 42 h 72"/>
                  <a:gd name="T2" fmla="*/ 58 w 58"/>
                  <a:gd name="T3" fmla="*/ 0 h 72"/>
                  <a:gd name="T4" fmla="*/ 58 w 58"/>
                  <a:gd name="T5" fmla="*/ 26 h 72"/>
                  <a:gd name="T6" fmla="*/ 0 w 58"/>
                  <a:gd name="T7" fmla="*/ 72 h 72"/>
                  <a:gd name="T8" fmla="*/ 0 w 58"/>
                  <a:gd name="T9" fmla="*/ 42 h 72"/>
                </a:gdLst>
                <a:ahLst/>
                <a:cxnLst>
                  <a:cxn ang="0">
                    <a:pos x="T0" y="T1"/>
                  </a:cxn>
                  <a:cxn ang="0">
                    <a:pos x="T2" y="T3"/>
                  </a:cxn>
                  <a:cxn ang="0">
                    <a:pos x="T4" y="T5"/>
                  </a:cxn>
                  <a:cxn ang="0">
                    <a:pos x="T6" y="T7"/>
                  </a:cxn>
                  <a:cxn ang="0">
                    <a:pos x="T8" y="T9"/>
                  </a:cxn>
                </a:cxnLst>
                <a:rect l="0" t="0" r="r" b="b"/>
                <a:pathLst>
                  <a:path w="58" h="72">
                    <a:moveTo>
                      <a:pt x="0" y="42"/>
                    </a:moveTo>
                    <a:lnTo>
                      <a:pt x="58" y="0"/>
                    </a:lnTo>
                    <a:lnTo>
                      <a:pt x="58" y="26"/>
                    </a:lnTo>
                    <a:lnTo>
                      <a:pt x="0" y="72"/>
                    </a:lnTo>
                    <a:lnTo>
                      <a:pt x="0" y="42"/>
                    </a:lnTo>
                    <a:close/>
                  </a:path>
                </a:pathLst>
              </a:custGeom>
              <a:grpFill/>
              <a:ln>
                <a:noFill/>
              </a:ln>
            </p:spPr>
            <p:txBody>
              <a:bodyPr vert="horz" wrap="square" lIns="91440" tIns="45720" rIns="91440" bIns="45720" numCol="1" anchor="t" anchorCtr="0" compatLnSpc="1"/>
              <a:lstStyle/>
              <a:p>
                <a:endParaRPr lang="zh-CN" altLang="en-US"/>
              </a:p>
            </p:txBody>
          </p:sp>
          <p:sp>
            <p:nvSpPr>
              <p:cNvPr id="1083" name="Freeform 929"/>
              <p:cNvSpPr/>
              <p:nvPr/>
            </p:nvSpPr>
            <p:spPr bwMode="auto">
              <a:xfrm>
                <a:off x="6126" y="2978"/>
                <a:ext cx="18" cy="38"/>
              </a:xfrm>
              <a:custGeom>
                <a:avLst/>
                <a:gdLst>
                  <a:gd name="T0" fmla="*/ 0 w 18"/>
                  <a:gd name="T1" fmla="*/ 14 h 38"/>
                  <a:gd name="T2" fmla="*/ 18 w 18"/>
                  <a:gd name="T3" fmla="*/ 0 h 38"/>
                  <a:gd name="T4" fmla="*/ 18 w 18"/>
                  <a:gd name="T5" fmla="*/ 22 h 38"/>
                  <a:gd name="T6" fmla="*/ 0 w 18"/>
                  <a:gd name="T7" fmla="*/ 38 h 38"/>
                  <a:gd name="T8" fmla="*/ 0 w 18"/>
                  <a:gd name="T9" fmla="*/ 14 h 38"/>
                </a:gdLst>
                <a:ahLst/>
                <a:cxnLst>
                  <a:cxn ang="0">
                    <a:pos x="T0" y="T1"/>
                  </a:cxn>
                  <a:cxn ang="0">
                    <a:pos x="T2" y="T3"/>
                  </a:cxn>
                  <a:cxn ang="0">
                    <a:pos x="T4" y="T5"/>
                  </a:cxn>
                  <a:cxn ang="0">
                    <a:pos x="T6" y="T7"/>
                  </a:cxn>
                  <a:cxn ang="0">
                    <a:pos x="T8" y="T9"/>
                  </a:cxn>
                </a:cxnLst>
                <a:rect l="0" t="0" r="r" b="b"/>
                <a:pathLst>
                  <a:path w="18" h="38">
                    <a:moveTo>
                      <a:pt x="0" y="14"/>
                    </a:moveTo>
                    <a:lnTo>
                      <a:pt x="18" y="0"/>
                    </a:lnTo>
                    <a:lnTo>
                      <a:pt x="18" y="22"/>
                    </a:lnTo>
                    <a:lnTo>
                      <a:pt x="0" y="38"/>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1084" name="Freeform 930"/>
              <p:cNvSpPr/>
              <p:nvPr/>
            </p:nvSpPr>
            <p:spPr bwMode="auto">
              <a:xfrm>
                <a:off x="6186" y="2934"/>
                <a:ext cx="20" cy="32"/>
              </a:xfrm>
              <a:custGeom>
                <a:avLst/>
                <a:gdLst>
                  <a:gd name="T0" fmla="*/ 20 w 20"/>
                  <a:gd name="T1" fmla="*/ 0 h 32"/>
                  <a:gd name="T2" fmla="*/ 20 w 20"/>
                  <a:gd name="T3" fmla="*/ 16 h 32"/>
                  <a:gd name="T4" fmla="*/ 0 w 20"/>
                  <a:gd name="T5" fmla="*/ 32 h 32"/>
                  <a:gd name="T6" fmla="*/ 0 w 20"/>
                  <a:gd name="T7" fmla="*/ 14 h 32"/>
                  <a:gd name="T8" fmla="*/ 20 w 20"/>
                  <a:gd name="T9" fmla="*/ 0 h 32"/>
                </a:gdLst>
                <a:ahLst/>
                <a:cxnLst>
                  <a:cxn ang="0">
                    <a:pos x="T0" y="T1"/>
                  </a:cxn>
                  <a:cxn ang="0">
                    <a:pos x="T2" y="T3"/>
                  </a:cxn>
                  <a:cxn ang="0">
                    <a:pos x="T4" y="T5"/>
                  </a:cxn>
                  <a:cxn ang="0">
                    <a:pos x="T6" y="T7"/>
                  </a:cxn>
                  <a:cxn ang="0">
                    <a:pos x="T8" y="T9"/>
                  </a:cxn>
                </a:cxnLst>
                <a:rect l="0" t="0" r="r" b="b"/>
                <a:pathLst>
                  <a:path w="20" h="32">
                    <a:moveTo>
                      <a:pt x="20" y="0"/>
                    </a:moveTo>
                    <a:lnTo>
                      <a:pt x="20" y="16"/>
                    </a:lnTo>
                    <a:lnTo>
                      <a:pt x="0" y="32"/>
                    </a:lnTo>
                    <a:lnTo>
                      <a:pt x="0" y="14"/>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1085" name="Freeform 931"/>
              <p:cNvSpPr/>
              <p:nvPr/>
            </p:nvSpPr>
            <p:spPr bwMode="auto">
              <a:xfrm>
                <a:off x="6100" y="3012"/>
                <a:ext cx="56" cy="72"/>
              </a:xfrm>
              <a:custGeom>
                <a:avLst/>
                <a:gdLst>
                  <a:gd name="T0" fmla="*/ 56 w 56"/>
                  <a:gd name="T1" fmla="*/ 0 h 72"/>
                  <a:gd name="T2" fmla="*/ 56 w 56"/>
                  <a:gd name="T3" fmla="*/ 22 h 72"/>
                  <a:gd name="T4" fmla="*/ 0 w 56"/>
                  <a:gd name="T5" fmla="*/ 72 h 72"/>
                  <a:gd name="T6" fmla="*/ 0 w 56"/>
                  <a:gd name="T7" fmla="*/ 44 h 72"/>
                  <a:gd name="T8" fmla="*/ 56 w 56"/>
                  <a:gd name="T9" fmla="*/ 0 h 72"/>
                </a:gdLst>
                <a:ahLst/>
                <a:cxnLst>
                  <a:cxn ang="0">
                    <a:pos x="T0" y="T1"/>
                  </a:cxn>
                  <a:cxn ang="0">
                    <a:pos x="T2" y="T3"/>
                  </a:cxn>
                  <a:cxn ang="0">
                    <a:pos x="T4" y="T5"/>
                  </a:cxn>
                  <a:cxn ang="0">
                    <a:pos x="T6" y="T7"/>
                  </a:cxn>
                  <a:cxn ang="0">
                    <a:pos x="T8" y="T9"/>
                  </a:cxn>
                </a:cxnLst>
                <a:rect l="0" t="0" r="r" b="b"/>
                <a:pathLst>
                  <a:path w="56" h="72">
                    <a:moveTo>
                      <a:pt x="56" y="0"/>
                    </a:moveTo>
                    <a:lnTo>
                      <a:pt x="56" y="22"/>
                    </a:lnTo>
                    <a:lnTo>
                      <a:pt x="0" y="72"/>
                    </a:lnTo>
                    <a:lnTo>
                      <a:pt x="0" y="44"/>
                    </a:lnTo>
                    <a:lnTo>
                      <a:pt x="56" y="0"/>
                    </a:lnTo>
                    <a:close/>
                  </a:path>
                </a:pathLst>
              </a:custGeom>
              <a:grpFill/>
              <a:ln>
                <a:noFill/>
              </a:ln>
            </p:spPr>
            <p:txBody>
              <a:bodyPr vert="horz" wrap="square" lIns="91440" tIns="45720" rIns="91440" bIns="45720" numCol="1" anchor="t" anchorCtr="0" compatLnSpc="1"/>
              <a:lstStyle/>
              <a:p>
                <a:endParaRPr lang="zh-CN" altLang="en-US"/>
              </a:p>
            </p:txBody>
          </p:sp>
          <p:sp>
            <p:nvSpPr>
              <p:cNvPr id="1086" name="Freeform 932"/>
              <p:cNvSpPr/>
              <p:nvPr/>
            </p:nvSpPr>
            <p:spPr bwMode="auto">
              <a:xfrm>
                <a:off x="6172" y="2974"/>
                <a:ext cx="34" cy="46"/>
              </a:xfrm>
              <a:custGeom>
                <a:avLst/>
                <a:gdLst>
                  <a:gd name="T0" fmla="*/ 34 w 34"/>
                  <a:gd name="T1" fmla="*/ 0 h 46"/>
                  <a:gd name="T2" fmla="*/ 34 w 34"/>
                  <a:gd name="T3" fmla="*/ 16 h 46"/>
                  <a:gd name="T4" fmla="*/ 0 w 34"/>
                  <a:gd name="T5" fmla="*/ 46 h 46"/>
                  <a:gd name="T6" fmla="*/ 0 w 34"/>
                  <a:gd name="T7" fmla="*/ 26 h 46"/>
                  <a:gd name="T8" fmla="*/ 34 w 34"/>
                  <a:gd name="T9" fmla="*/ 0 h 46"/>
                </a:gdLst>
                <a:ahLst/>
                <a:cxnLst>
                  <a:cxn ang="0">
                    <a:pos x="T0" y="T1"/>
                  </a:cxn>
                  <a:cxn ang="0">
                    <a:pos x="T2" y="T3"/>
                  </a:cxn>
                  <a:cxn ang="0">
                    <a:pos x="T4" y="T5"/>
                  </a:cxn>
                  <a:cxn ang="0">
                    <a:pos x="T6" y="T7"/>
                  </a:cxn>
                  <a:cxn ang="0">
                    <a:pos x="T8" y="T9"/>
                  </a:cxn>
                </a:cxnLst>
                <a:rect l="0" t="0" r="r" b="b"/>
                <a:pathLst>
                  <a:path w="34" h="46">
                    <a:moveTo>
                      <a:pt x="34" y="0"/>
                    </a:moveTo>
                    <a:lnTo>
                      <a:pt x="34" y="16"/>
                    </a:lnTo>
                    <a:lnTo>
                      <a:pt x="0" y="46"/>
                    </a:lnTo>
                    <a:lnTo>
                      <a:pt x="0" y="26"/>
                    </a:lnTo>
                    <a:lnTo>
                      <a:pt x="34" y="0"/>
                    </a:lnTo>
                    <a:close/>
                  </a:path>
                </a:pathLst>
              </a:custGeom>
              <a:grpFill/>
              <a:ln>
                <a:noFill/>
              </a:ln>
            </p:spPr>
            <p:txBody>
              <a:bodyPr vert="horz" wrap="square" lIns="91440" tIns="45720" rIns="91440" bIns="45720" numCol="1" anchor="t" anchorCtr="0" compatLnSpc="1"/>
              <a:lstStyle/>
              <a:p>
                <a:endParaRPr lang="zh-CN" altLang="en-US"/>
              </a:p>
            </p:txBody>
          </p:sp>
          <p:sp>
            <p:nvSpPr>
              <p:cNvPr id="1087" name="Freeform 933"/>
              <p:cNvSpPr/>
              <p:nvPr/>
            </p:nvSpPr>
            <p:spPr bwMode="auto">
              <a:xfrm>
                <a:off x="6052" y="3130"/>
                <a:ext cx="16" cy="44"/>
              </a:xfrm>
              <a:custGeom>
                <a:avLst/>
                <a:gdLst>
                  <a:gd name="T0" fmla="*/ 0 w 16"/>
                  <a:gd name="T1" fmla="*/ 14 h 44"/>
                  <a:gd name="T2" fmla="*/ 16 w 16"/>
                  <a:gd name="T3" fmla="*/ 0 h 44"/>
                  <a:gd name="T4" fmla="*/ 16 w 16"/>
                  <a:gd name="T5" fmla="*/ 28 h 44"/>
                  <a:gd name="T6" fmla="*/ 0 w 16"/>
                  <a:gd name="T7" fmla="*/ 44 h 44"/>
                  <a:gd name="T8" fmla="*/ 0 w 16"/>
                  <a:gd name="T9" fmla="*/ 14 h 44"/>
                </a:gdLst>
                <a:ahLst/>
                <a:cxnLst>
                  <a:cxn ang="0">
                    <a:pos x="T0" y="T1"/>
                  </a:cxn>
                  <a:cxn ang="0">
                    <a:pos x="T2" y="T3"/>
                  </a:cxn>
                  <a:cxn ang="0">
                    <a:pos x="T4" y="T5"/>
                  </a:cxn>
                  <a:cxn ang="0">
                    <a:pos x="T6" y="T7"/>
                  </a:cxn>
                  <a:cxn ang="0">
                    <a:pos x="T8" y="T9"/>
                  </a:cxn>
                </a:cxnLst>
                <a:rect l="0" t="0" r="r" b="b"/>
                <a:pathLst>
                  <a:path w="16" h="44">
                    <a:moveTo>
                      <a:pt x="0" y="14"/>
                    </a:moveTo>
                    <a:lnTo>
                      <a:pt x="16" y="0"/>
                    </a:lnTo>
                    <a:lnTo>
                      <a:pt x="16" y="28"/>
                    </a:lnTo>
                    <a:lnTo>
                      <a:pt x="0" y="44"/>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1088" name="Freeform 934"/>
              <p:cNvSpPr/>
              <p:nvPr/>
            </p:nvSpPr>
            <p:spPr bwMode="auto">
              <a:xfrm>
                <a:off x="6084" y="3070"/>
                <a:ext cx="54" cy="74"/>
              </a:xfrm>
              <a:custGeom>
                <a:avLst/>
                <a:gdLst>
                  <a:gd name="T0" fmla="*/ 54 w 54"/>
                  <a:gd name="T1" fmla="*/ 0 h 74"/>
                  <a:gd name="T2" fmla="*/ 54 w 54"/>
                  <a:gd name="T3" fmla="*/ 24 h 74"/>
                  <a:gd name="T4" fmla="*/ 0 w 54"/>
                  <a:gd name="T5" fmla="*/ 74 h 74"/>
                  <a:gd name="T6" fmla="*/ 0 w 54"/>
                  <a:gd name="T7" fmla="*/ 46 h 74"/>
                  <a:gd name="T8" fmla="*/ 54 w 54"/>
                  <a:gd name="T9" fmla="*/ 0 h 74"/>
                </a:gdLst>
                <a:ahLst/>
                <a:cxnLst>
                  <a:cxn ang="0">
                    <a:pos x="T0" y="T1"/>
                  </a:cxn>
                  <a:cxn ang="0">
                    <a:pos x="T2" y="T3"/>
                  </a:cxn>
                  <a:cxn ang="0">
                    <a:pos x="T4" y="T5"/>
                  </a:cxn>
                  <a:cxn ang="0">
                    <a:pos x="T6" y="T7"/>
                  </a:cxn>
                  <a:cxn ang="0">
                    <a:pos x="T8" y="T9"/>
                  </a:cxn>
                </a:cxnLst>
                <a:rect l="0" t="0" r="r" b="b"/>
                <a:pathLst>
                  <a:path w="54" h="74">
                    <a:moveTo>
                      <a:pt x="54" y="0"/>
                    </a:moveTo>
                    <a:lnTo>
                      <a:pt x="54" y="24"/>
                    </a:lnTo>
                    <a:lnTo>
                      <a:pt x="0" y="74"/>
                    </a:lnTo>
                    <a:lnTo>
                      <a:pt x="0" y="46"/>
                    </a:lnTo>
                    <a:lnTo>
                      <a:pt x="54" y="0"/>
                    </a:lnTo>
                    <a:close/>
                  </a:path>
                </a:pathLst>
              </a:custGeom>
              <a:grpFill/>
              <a:ln>
                <a:noFill/>
              </a:ln>
            </p:spPr>
            <p:txBody>
              <a:bodyPr vert="horz" wrap="square" lIns="91440" tIns="45720" rIns="91440" bIns="45720" numCol="1" anchor="t" anchorCtr="0" compatLnSpc="1"/>
              <a:lstStyle/>
              <a:p>
                <a:endParaRPr lang="zh-CN" altLang="en-US"/>
              </a:p>
            </p:txBody>
          </p:sp>
          <p:sp>
            <p:nvSpPr>
              <p:cNvPr id="1089" name="Freeform 935"/>
              <p:cNvSpPr/>
              <p:nvPr/>
            </p:nvSpPr>
            <p:spPr bwMode="auto">
              <a:xfrm>
                <a:off x="6154" y="3014"/>
                <a:ext cx="52" cy="64"/>
              </a:xfrm>
              <a:custGeom>
                <a:avLst/>
                <a:gdLst>
                  <a:gd name="T0" fmla="*/ 52 w 52"/>
                  <a:gd name="T1" fmla="*/ 0 h 64"/>
                  <a:gd name="T2" fmla="*/ 52 w 52"/>
                  <a:gd name="T3" fmla="*/ 16 h 64"/>
                  <a:gd name="T4" fmla="*/ 0 w 52"/>
                  <a:gd name="T5" fmla="*/ 64 h 64"/>
                  <a:gd name="T6" fmla="*/ 0 w 52"/>
                  <a:gd name="T7" fmla="*/ 44 h 64"/>
                  <a:gd name="T8" fmla="*/ 52 w 52"/>
                  <a:gd name="T9" fmla="*/ 0 h 64"/>
                </a:gdLst>
                <a:ahLst/>
                <a:cxnLst>
                  <a:cxn ang="0">
                    <a:pos x="T0" y="T1"/>
                  </a:cxn>
                  <a:cxn ang="0">
                    <a:pos x="T2" y="T3"/>
                  </a:cxn>
                  <a:cxn ang="0">
                    <a:pos x="T4" y="T5"/>
                  </a:cxn>
                  <a:cxn ang="0">
                    <a:pos x="T6" y="T7"/>
                  </a:cxn>
                  <a:cxn ang="0">
                    <a:pos x="T8" y="T9"/>
                  </a:cxn>
                </a:cxnLst>
                <a:rect l="0" t="0" r="r" b="b"/>
                <a:pathLst>
                  <a:path w="52" h="64">
                    <a:moveTo>
                      <a:pt x="52" y="0"/>
                    </a:moveTo>
                    <a:lnTo>
                      <a:pt x="52" y="16"/>
                    </a:lnTo>
                    <a:lnTo>
                      <a:pt x="0" y="64"/>
                    </a:lnTo>
                    <a:lnTo>
                      <a:pt x="0" y="44"/>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090" name="Freeform 936"/>
              <p:cNvSpPr/>
              <p:nvPr/>
            </p:nvSpPr>
            <p:spPr bwMode="auto">
              <a:xfrm>
                <a:off x="6052" y="3162"/>
                <a:ext cx="38" cy="66"/>
              </a:xfrm>
              <a:custGeom>
                <a:avLst/>
                <a:gdLst>
                  <a:gd name="T0" fmla="*/ 0 w 38"/>
                  <a:gd name="T1" fmla="*/ 34 h 66"/>
                  <a:gd name="T2" fmla="*/ 38 w 38"/>
                  <a:gd name="T3" fmla="*/ 0 h 66"/>
                  <a:gd name="T4" fmla="*/ 38 w 38"/>
                  <a:gd name="T5" fmla="*/ 28 h 66"/>
                  <a:gd name="T6" fmla="*/ 0 w 38"/>
                  <a:gd name="T7" fmla="*/ 66 h 66"/>
                  <a:gd name="T8" fmla="*/ 0 w 38"/>
                  <a:gd name="T9" fmla="*/ 34 h 66"/>
                </a:gdLst>
                <a:ahLst/>
                <a:cxnLst>
                  <a:cxn ang="0">
                    <a:pos x="T0" y="T1"/>
                  </a:cxn>
                  <a:cxn ang="0">
                    <a:pos x="T2" y="T3"/>
                  </a:cxn>
                  <a:cxn ang="0">
                    <a:pos x="T4" y="T5"/>
                  </a:cxn>
                  <a:cxn ang="0">
                    <a:pos x="T6" y="T7"/>
                  </a:cxn>
                  <a:cxn ang="0">
                    <a:pos x="T8" y="T9"/>
                  </a:cxn>
                </a:cxnLst>
                <a:rect l="0" t="0" r="r" b="b"/>
                <a:pathLst>
                  <a:path w="38" h="66">
                    <a:moveTo>
                      <a:pt x="0" y="34"/>
                    </a:moveTo>
                    <a:lnTo>
                      <a:pt x="38" y="0"/>
                    </a:lnTo>
                    <a:lnTo>
                      <a:pt x="38" y="28"/>
                    </a:lnTo>
                    <a:lnTo>
                      <a:pt x="0" y="66"/>
                    </a:lnTo>
                    <a:lnTo>
                      <a:pt x="0" y="34"/>
                    </a:lnTo>
                    <a:close/>
                  </a:path>
                </a:pathLst>
              </a:custGeom>
              <a:grpFill/>
              <a:ln>
                <a:noFill/>
              </a:ln>
            </p:spPr>
            <p:txBody>
              <a:bodyPr vert="horz" wrap="square" lIns="91440" tIns="45720" rIns="91440" bIns="45720" numCol="1" anchor="t" anchorCtr="0" compatLnSpc="1"/>
              <a:lstStyle/>
              <a:p>
                <a:endParaRPr lang="zh-CN" altLang="en-US"/>
              </a:p>
            </p:txBody>
          </p:sp>
          <p:sp>
            <p:nvSpPr>
              <p:cNvPr id="1091" name="Freeform 937"/>
              <p:cNvSpPr/>
              <p:nvPr/>
            </p:nvSpPr>
            <p:spPr bwMode="auto">
              <a:xfrm>
                <a:off x="6134" y="3094"/>
                <a:ext cx="30" cy="50"/>
              </a:xfrm>
              <a:custGeom>
                <a:avLst/>
                <a:gdLst>
                  <a:gd name="T0" fmla="*/ 30 w 30"/>
                  <a:gd name="T1" fmla="*/ 0 h 50"/>
                  <a:gd name="T2" fmla="*/ 30 w 30"/>
                  <a:gd name="T3" fmla="*/ 20 h 50"/>
                  <a:gd name="T4" fmla="*/ 0 w 30"/>
                  <a:gd name="T5" fmla="*/ 50 h 50"/>
                  <a:gd name="T6" fmla="*/ 0 w 30"/>
                  <a:gd name="T7" fmla="*/ 28 h 50"/>
                  <a:gd name="T8" fmla="*/ 30 w 30"/>
                  <a:gd name="T9" fmla="*/ 0 h 50"/>
                </a:gdLst>
                <a:ahLst/>
                <a:cxnLst>
                  <a:cxn ang="0">
                    <a:pos x="T0" y="T1"/>
                  </a:cxn>
                  <a:cxn ang="0">
                    <a:pos x="T2" y="T3"/>
                  </a:cxn>
                  <a:cxn ang="0">
                    <a:pos x="T4" y="T5"/>
                  </a:cxn>
                  <a:cxn ang="0">
                    <a:pos x="T6" y="T7"/>
                  </a:cxn>
                  <a:cxn ang="0">
                    <a:pos x="T8" y="T9"/>
                  </a:cxn>
                </a:cxnLst>
                <a:rect l="0" t="0" r="r" b="b"/>
                <a:pathLst>
                  <a:path w="30" h="50">
                    <a:moveTo>
                      <a:pt x="30" y="0"/>
                    </a:moveTo>
                    <a:lnTo>
                      <a:pt x="30" y="20"/>
                    </a:lnTo>
                    <a:lnTo>
                      <a:pt x="0" y="50"/>
                    </a:lnTo>
                    <a:lnTo>
                      <a:pt x="0" y="28"/>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1092" name="Freeform 938"/>
              <p:cNvSpPr/>
              <p:nvPr/>
            </p:nvSpPr>
            <p:spPr bwMode="auto">
              <a:xfrm>
                <a:off x="6178" y="3056"/>
                <a:ext cx="28" cy="44"/>
              </a:xfrm>
              <a:custGeom>
                <a:avLst/>
                <a:gdLst>
                  <a:gd name="T0" fmla="*/ 28 w 28"/>
                  <a:gd name="T1" fmla="*/ 0 h 44"/>
                  <a:gd name="T2" fmla="*/ 28 w 28"/>
                  <a:gd name="T3" fmla="*/ 16 h 44"/>
                  <a:gd name="T4" fmla="*/ 0 w 28"/>
                  <a:gd name="T5" fmla="*/ 44 h 44"/>
                  <a:gd name="T6" fmla="*/ 0 w 28"/>
                  <a:gd name="T7" fmla="*/ 26 h 44"/>
                  <a:gd name="T8" fmla="*/ 28 w 28"/>
                  <a:gd name="T9" fmla="*/ 0 h 44"/>
                </a:gdLst>
                <a:ahLst/>
                <a:cxnLst>
                  <a:cxn ang="0">
                    <a:pos x="T0" y="T1"/>
                  </a:cxn>
                  <a:cxn ang="0">
                    <a:pos x="T2" y="T3"/>
                  </a:cxn>
                  <a:cxn ang="0">
                    <a:pos x="T4" y="T5"/>
                  </a:cxn>
                  <a:cxn ang="0">
                    <a:pos x="T6" y="T7"/>
                  </a:cxn>
                  <a:cxn ang="0">
                    <a:pos x="T8" y="T9"/>
                  </a:cxn>
                </a:cxnLst>
                <a:rect l="0" t="0" r="r" b="b"/>
                <a:pathLst>
                  <a:path w="28" h="44">
                    <a:moveTo>
                      <a:pt x="28" y="0"/>
                    </a:moveTo>
                    <a:lnTo>
                      <a:pt x="28" y="16"/>
                    </a:lnTo>
                    <a:lnTo>
                      <a:pt x="0" y="44"/>
                    </a:lnTo>
                    <a:lnTo>
                      <a:pt x="0" y="26"/>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1093" name="Freeform 939"/>
              <p:cNvSpPr/>
              <p:nvPr/>
            </p:nvSpPr>
            <p:spPr bwMode="auto">
              <a:xfrm>
                <a:off x="6094" y="3148"/>
                <a:ext cx="58" cy="84"/>
              </a:xfrm>
              <a:custGeom>
                <a:avLst/>
                <a:gdLst>
                  <a:gd name="T0" fmla="*/ 0 w 58"/>
                  <a:gd name="T1" fmla="*/ 56 h 84"/>
                  <a:gd name="T2" fmla="*/ 58 w 58"/>
                  <a:gd name="T3" fmla="*/ 0 h 84"/>
                  <a:gd name="T4" fmla="*/ 58 w 58"/>
                  <a:gd name="T5" fmla="*/ 22 h 84"/>
                  <a:gd name="T6" fmla="*/ 0 w 58"/>
                  <a:gd name="T7" fmla="*/ 84 h 84"/>
                  <a:gd name="T8" fmla="*/ 0 w 58"/>
                  <a:gd name="T9" fmla="*/ 56 h 84"/>
                </a:gdLst>
                <a:ahLst/>
                <a:cxnLst>
                  <a:cxn ang="0">
                    <a:pos x="T0" y="T1"/>
                  </a:cxn>
                  <a:cxn ang="0">
                    <a:pos x="T2" y="T3"/>
                  </a:cxn>
                  <a:cxn ang="0">
                    <a:pos x="T4" y="T5"/>
                  </a:cxn>
                  <a:cxn ang="0">
                    <a:pos x="T6" y="T7"/>
                  </a:cxn>
                  <a:cxn ang="0">
                    <a:pos x="T8" y="T9"/>
                  </a:cxn>
                </a:cxnLst>
                <a:rect l="0" t="0" r="r" b="b"/>
                <a:pathLst>
                  <a:path w="58" h="84">
                    <a:moveTo>
                      <a:pt x="0" y="56"/>
                    </a:moveTo>
                    <a:lnTo>
                      <a:pt x="58" y="0"/>
                    </a:lnTo>
                    <a:lnTo>
                      <a:pt x="58" y="22"/>
                    </a:lnTo>
                    <a:lnTo>
                      <a:pt x="0" y="84"/>
                    </a:lnTo>
                    <a:lnTo>
                      <a:pt x="0" y="56"/>
                    </a:lnTo>
                    <a:close/>
                  </a:path>
                </a:pathLst>
              </a:custGeom>
              <a:grpFill/>
              <a:ln>
                <a:noFill/>
              </a:ln>
            </p:spPr>
            <p:txBody>
              <a:bodyPr vert="horz" wrap="square" lIns="91440" tIns="45720" rIns="91440" bIns="45720" numCol="1" anchor="t" anchorCtr="0" compatLnSpc="1"/>
              <a:lstStyle/>
              <a:p>
                <a:endParaRPr lang="zh-CN" altLang="en-US"/>
              </a:p>
            </p:txBody>
          </p:sp>
          <p:sp>
            <p:nvSpPr>
              <p:cNvPr id="1094" name="Freeform 940"/>
              <p:cNvSpPr/>
              <p:nvPr/>
            </p:nvSpPr>
            <p:spPr bwMode="auto">
              <a:xfrm>
                <a:off x="6166" y="3096"/>
                <a:ext cx="40" cy="58"/>
              </a:xfrm>
              <a:custGeom>
                <a:avLst/>
                <a:gdLst>
                  <a:gd name="T0" fmla="*/ 40 w 40"/>
                  <a:gd name="T1" fmla="*/ 0 h 58"/>
                  <a:gd name="T2" fmla="*/ 40 w 40"/>
                  <a:gd name="T3" fmla="*/ 14 h 58"/>
                  <a:gd name="T4" fmla="*/ 0 w 40"/>
                  <a:gd name="T5" fmla="*/ 58 h 58"/>
                  <a:gd name="T6" fmla="*/ 0 w 40"/>
                  <a:gd name="T7" fmla="*/ 38 h 58"/>
                  <a:gd name="T8" fmla="*/ 40 w 40"/>
                  <a:gd name="T9" fmla="*/ 0 h 58"/>
                </a:gdLst>
                <a:ahLst/>
                <a:cxnLst>
                  <a:cxn ang="0">
                    <a:pos x="T0" y="T1"/>
                  </a:cxn>
                  <a:cxn ang="0">
                    <a:pos x="T2" y="T3"/>
                  </a:cxn>
                  <a:cxn ang="0">
                    <a:pos x="T4" y="T5"/>
                  </a:cxn>
                  <a:cxn ang="0">
                    <a:pos x="T6" y="T7"/>
                  </a:cxn>
                  <a:cxn ang="0">
                    <a:pos x="T8" y="T9"/>
                  </a:cxn>
                </a:cxnLst>
                <a:rect l="0" t="0" r="r" b="b"/>
                <a:pathLst>
                  <a:path w="40" h="58">
                    <a:moveTo>
                      <a:pt x="40" y="0"/>
                    </a:moveTo>
                    <a:lnTo>
                      <a:pt x="40" y="14"/>
                    </a:lnTo>
                    <a:lnTo>
                      <a:pt x="0" y="58"/>
                    </a:lnTo>
                    <a:lnTo>
                      <a:pt x="0" y="38"/>
                    </a:lnTo>
                    <a:lnTo>
                      <a:pt x="40" y="0"/>
                    </a:lnTo>
                    <a:close/>
                  </a:path>
                </a:pathLst>
              </a:custGeom>
              <a:grpFill/>
              <a:ln>
                <a:noFill/>
              </a:ln>
            </p:spPr>
            <p:txBody>
              <a:bodyPr vert="horz" wrap="square" lIns="91440" tIns="45720" rIns="91440" bIns="45720" numCol="1" anchor="t" anchorCtr="0" compatLnSpc="1"/>
              <a:lstStyle/>
              <a:p>
                <a:endParaRPr lang="zh-CN" altLang="en-US"/>
              </a:p>
            </p:txBody>
          </p:sp>
          <p:sp>
            <p:nvSpPr>
              <p:cNvPr id="1095" name="Freeform 941"/>
              <p:cNvSpPr/>
              <p:nvPr/>
            </p:nvSpPr>
            <p:spPr bwMode="auto">
              <a:xfrm>
                <a:off x="6052" y="3208"/>
                <a:ext cx="84" cy="119"/>
              </a:xfrm>
              <a:custGeom>
                <a:avLst/>
                <a:gdLst>
                  <a:gd name="T0" fmla="*/ 0 w 84"/>
                  <a:gd name="T1" fmla="*/ 86 h 119"/>
                  <a:gd name="T2" fmla="*/ 84 w 84"/>
                  <a:gd name="T3" fmla="*/ 0 h 119"/>
                  <a:gd name="T4" fmla="*/ 84 w 84"/>
                  <a:gd name="T5" fmla="*/ 24 h 119"/>
                  <a:gd name="T6" fmla="*/ 0 w 84"/>
                  <a:gd name="T7" fmla="*/ 119 h 119"/>
                  <a:gd name="T8" fmla="*/ 0 w 84"/>
                  <a:gd name="T9" fmla="*/ 86 h 119"/>
                </a:gdLst>
                <a:ahLst/>
                <a:cxnLst>
                  <a:cxn ang="0">
                    <a:pos x="T0" y="T1"/>
                  </a:cxn>
                  <a:cxn ang="0">
                    <a:pos x="T2" y="T3"/>
                  </a:cxn>
                  <a:cxn ang="0">
                    <a:pos x="T4" y="T5"/>
                  </a:cxn>
                  <a:cxn ang="0">
                    <a:pos x="T6" y="T7"/>
                  </a:cxn>
                  <a:cxn ang="0">
                    <a:pos x="T8" y="T9"/>
                  </a:cxn>
                </a:cxnLst>
                <a:rect l="0" t="0" r="r" b="b"/>
                <a:pathLst>
                  <a:path w="84" h="119">
                    <a:moveTo>
                      <a:pt x="0" y="86"/>
                    </a:moveTo>
                    <a:lnTo>
                      <a:pt x="84" y="0"/>
                    </a:lnTo>
                    <a:lnTo>
                      <a:pt x="84" y="24"/>
                    </a:lnTo>
                    <a:lnTo>
                      <a:pt x="0" y="119"/>
                    </a:lnTo>
                    <a:lnTo>
                      <a:pt x="0" y="86"/>
                    </a:lnTo>
                    <a:close/>
                  </a:path>
                </a:pathLst>
              </a:custGeom>
              <a:grpFill/>
              <a:ln>
                <a:noFill/>
              </a:ln>
            </p:spPr>
            <p:txBody>
              <a:bodyPr vert="horz" wrap="square" lIns="91440" tIns="45720" rIns="91440" bIns="45720" numCol="1" anchor="t" anchorCtr="0" compatLnSpc="1"/>
              <a:lstStyle/>
              <a:p>
                <a:endParaRPr lang="zh-CN" altLang="en-US"/>
              </a:p>
            </p:txBody>
          </p:sp>
          <p:sp>
            <p:nvSpPr>
              <p:cNvPr id="1096" name="Freeform 942"/>
              <p:cNvSpPr/>
              <p:nvPr/>
            </p:nvSpPr>
            <p:spPr bwMode="auto">
              <a:xfrm>
                <a:off x="6194" y="3138"/>
                <a:ext cx="12" cy="28"/>
              </a:xfrm>
              <a:custGeom>
                <a:avLst/>
                <a:gdLst>
                  <a:gd name="T0" fmla="*/ 12 w 12"/>
                  <a:gd name="T1" fmla="*/ 0 h 28"/>
                  <a:gd name="T2" fmla="*/ 12 w 12"/>
                  <a:gd name="T3" fmla="*/ 16 h 28"/>
                  <a:gd name="T4" fmla="*/ 0 w 12"/>
                  <a:gd name="T5" fmla="*/ 28 h 28"/>
                  <a:gd name="T6" fmla="*/ 0 w 12"/>
                  <a:gd name="T7" fmla="*/ 12 h 28"/>
                  <a:gd name="T8" fmla="*/ 12 w 12"/>
                  <a:gd name="T9" fmla="*/ 0 h 28"/>
                </a:gdLst>
                <a:ahLst/>
                <a:cxnLst>
                  <a:cxn ang="0">
                    <a:pos x="T0" y="T1"/>
                  </a:cxn>
                  <a:cxn ang="0">
                    <a:pos x="T2" y="T3"/>
                  </a:cxn>
                  <a:cxn ang="0">
                    <a:pos x="T4" y="T5"/>
                  </a:cxn>
                  <a:cxn ang="0">
                    <a:pos x="T6" y="T7"/>
                  </a:cxn>
                  <a:cxn ang="0">
                    <a:pos x="T8" y="T9"/>
                  </a:cxn>
                </a:cxnLst>
                <a:rect l="0" t="0" r="r" b="b"/>
                <a:pathLst>
                  <a:path w="12" h="28">
                    <a:moveTo>
                      <a:pt x="12" y="0"/>
                    </a:moveTo>
                    <a:lnTo>
                      <a:pt x="12" y="16"/>
                    </a:lnTo>
                    <a:lnTo>
                      <a:pt x="0" y="28"/>
                    </a:lnTo>
                    <a:lnTo>
                      <a:pt x="0" y="12"/>
                    </a:lnTo>
                    <a:lnTo>
                      <a:pt x="12" y="0"/>
                    </a:lnTo>
                    <a:close/>
                  </a:path>
                </a:pathLst>
              </a:custGeom>
              <a:grpFill/>
              <a:ln>
                <a:noFill/>
              </a:ln>
            </p:spPr>
            <p:txBody>
              <a:bodyPr vert="horz" wrap="square" lIns="91440" tIns="45720" rIns="91440" bIns="45720" numCol="1" anchor="t" anchorCtr="0" compatLnSpc="1"/>
              <a:lstStyle/>
              <a:p>
                <a:endParaRPr lang="zh-CN" altLang="en-US"/>
              </a:p>
            </p:txBody>
          </p:sp>
          <p:sp>
            <p:nvSpPr>
              <p:cNvPr id="1097" name="Freeform 943"/>
              <p:cNvSpPr/>
              <p:nvPr/>
            </p:nvSpPr>
            <p:spPr bwMode="auto">
              <a:xfrm>
                <a:off x="6082" y="3286"/>
                <a:ext cx="22" cy="55"/>
              </a:xfrm>
              <a:custGeom>
                <a:avLst/>
                <a:gdLst>
                  <a:gd name="T0" fmla="*/ 0 w 22"/>
                  <a:gd name="T1" fmla="*/ 27 h 55"/>
                  <a:gd name="T2" fmla="*/ 22 w 22"/>
                  <a:gd name="T3" fmla="*/ 0 h 55"/>
                  <a:gd name="T4" fmla="*/ 22 w 22"/>
                  <a:gd name="T5" fmla="*/ 27 h 55"/>
                  <a:gd name="T6" fmla="*/ 0 w 22"/>
                  <a:gd name="T7" fmla="*/ 55 h 55"/>
                  <a:gd name="T8" fmla="*/ 0 w 22"/>
                  <a:gd name="T9" fmla="*/ 27 h 55"/>
                </a:gdLst>
                <a:ahLst/>
                <a:cxnLst>
                  <a:cxn ang="0">
                    <a:pos x="T0" y="T1"/>
                  </a:cxn>
                  <a:cxn ang="0">
                    <a:pos x="T2" y="T3"/>
                  </a:cxn>
                  <a:cxn ang="0">
                    <a:pos x="T4" y="T5"/>
                  </a:cxn>
                  <a:cxn ang="0">
                    <a:pos x="T6" y="T7"/>
                  </a:cxn>
                  <a:cxn ang="0">
                    <a:pos x="T8" y="T9"/>
                  </a:cxn>
                </a:cxnLst>
                <a:rect l="0" t="0" r="r" b="b"/>
                <a:pathLst>
                  <a:path w="22" h="55">
                    <a:moveTo>
                      <a:pt x="0" y="27"/>
                    </a:moveTo>
                    <a:lnTo>
                      <a:pt x="22" y="0"/>
                    </a:lnTo>
                    <a:lnTo>
                      <a:pt x="22" y="27"/>
                    </a:lnTo>
                    <a:lnTo>
                      <a:pt x="0" y="55"/>
                    </a:lnTo>
                    <a:lnTo>
                      <a:pt x="0" y="27"/>
                    </a:lnTo>
                    <a:close/>
                  </a:path>
                </a:pathLst>
              </a:custGeom>
              <a:grpFill/>
              <a:ln>
                <a:noFill/>
              </a:ln>
            </p:spPr>
            <p:txBody>
              <a:bodyPr vert="horz" wrap="square" lIns="91440" tIns="45720" rIns="91440" bIns="45720" numCol="1" anchor="t" anchorCtr="0" compatLnSpc="1"/>
              <a:lstStyle/>
              <a:p>
                <a:endParaRPr lang="zh-CN" altLang="en-US"/>
              </a:p>
            </p:txBody>
          </p:sp>
          <p:sp>
            <p:nvSpPr>
              <p:cNvPr id="1098" name="Freeform 944"/>
              <p:cNvSpPr/>
              <p:nvPr/>
            </p:nvSpPr>
            <p:spPr bwMode="auto">
              <a:xfrm>
                <a:off x="6120" y="3176"/>
                <a:ext cx="86" cy="118"/>
              </a:xfrm>
              <a:custGeom>
                <a:avLst/>
                <a:gdLst>
                  <a:gd name="T0" fmla="*/ 86 w 86"/>
                  <a:gd name="T1" fmla="*/ 0 h 118"/>
                  <a:gd name="T2" fmla="*/ 86 w 86"/>
                  <a:gd name="T3" fmla="*/ 16 h 118"/>
                  <a:gd name="T4" fmla="*/ 0 w 86"/>
                  <a:gd name="T5" fmla="*/ 118 h 118"/>
                  <a:gd name="T6" fmla="*/ 0 w 86"/>
                  <a:gd name="T7" fmla="*/ 94 h 118"/>
                  <a:gd name="T8" fmla="*/ 86 w 86"/>
                  <a:gd name="T9" fmla="*/ 0 h 118"/>
                </a:gdLst>
                <a:ahLst/>
                <a:cxnLst>
                  <a:cxn ang="0">
                    <a:pos x="T0" y="T1"/>
                  </a:cxn>
                  <a:cxn ang="0">
                    <a:pos x="T2" y="T3"/>
                  </a:cxn>
                  <a:cxn ang="0">
                    <a:pos x="T4" y="T5"/>
                  </a:cxn>
                  <a:cxn ang="0">
                    <a:pos x="T6" y="T7"/>
                  </a:cxn>
                  <a:cxn ang="0">
                    <a:pos x="T8" y="T9"/>
                  </a:cxn>
                </a:cxnLst>
                <a:rect l="0" t="0" r="r" b="b"/>
                <a:pathLst>
                  <a:path w="86" h="118">
                    <a:moveTo>
                      <a:pt x="86" y="0"/>
                    </a:moveTo>
                    <a:lnTo>
                      <a:pt x="86" y="16"/>
                    </a:lnTo>
                    <a:lnTo>
                      <a:pt x="0" y="118"/>
                    </a:lnTo>
                    <a:lnTo>
                      <a:pt x="0" y="94"/>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1099" name="Freeform 945"/>
              <p:cNvSpPr/>
              <p:nvPr/>
            </p:nvSpPr>
            <p:spPr bwMode="auto">
              <a:xfrm>
                <a:off x="6154" y="3218"/>
                <a:ext cx="52" cy="80"/>
              </a:xfrm>
              <a:custGeom>
                <a:avLst/>
                <a:gdLst>
                  <a:gd name="T0" fmla="*/ 52 w 52"/>
                  <a:gd name="T1" fmla="*/ 0 h 80"/>
                  <a:gd name="T2" fmla="*/ 52 w 52"/>
                  <a:gd name="T3" fmla="*/ 16 h 80"/>
                  <a:gd name="T4" fmla="*/ 0 w 52"/>
                  <a:gd name="T5" fmla="*/ 80 h 80"/>
                  <a:gd name="T6" fmla="*/ 0 w 52"/>
                  <a:gd name="T7" fmla="*/ 60 h 80"/>
                  <a:gd name="T8" fmla="*/ 52 w 52"/>
                  <a:gd name="T9" fmla="*/ 0 h 80"/>
                </a:gdLst>
                <a:ahLst/>
                <a:cxnLst>
                  <a:cxn ang="0">
                    <a:pos x="T0" y="T1"/>
                  </a:cxn>
                  <a:cxn ang="0">
                    <a:pos x="T2" y="T3"/>
                  </a:cxn>
                  <a:cxn ang="0">
                    <a:pos x="T4" y="T5"/>
                  </a:cxn>
                  <a:cxn ang="0">
                    <a:pos x="T6" y="T7"/>
                  </a:cxn>
                  <a:cxn ang="0">
                    <a:pos x="T8" y="T9"/>
                  </a:cxn>
                </a:cxnLst>
                <a:rect l="0" t="0" r="r" b="b"/>
                <a:pathLst>
                  <a:path w="52" h="80">
                    <a:moveTo>
                      <a:pt x="52" y="0"/>
                    </a:moveTo>
                    <a:lnTo>
                      <a:pt x="52" y="16"/>
                    </a:lnTo>
                    <a:lnTo>
                      <a:pt x="0" y="80"/>
                    </a:lnTo>
                    <a:lnTo>
                      <a:pt x="0" y="60"/>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100" name="Freeform 946"/>
              <p:cNvSpPr/>
              <p:nvPr/>
            </p:nvSpPr>
            <p:spPr bwMode="auto">
              <a:xfrm>
                <a:off x="6154" y="2656"/>
                <a:ext cx="2" cy="2"/>
              </a:xfrm>
              <a:custGeom>
                <a:avLst/>
                <a:gdLst>
                  <a:gd name="T0" fmla="*/ 0 w 2"/>
                  <a:gd name="T1" fmla="*/ 2 h 2"/>
                  <a:gd name="T2" fmla="*/ 2 w 2"/>
                  <a:gd name="T3" fmla="*/ 0 h 2"/>
                  <a:gd name="T4" fmla="*/ 2 w 2"/>
                  <a:gd name="T5" fmla="*/ 2 h 2"/>
                  <a:gd name="T6" fmla="*/ 0 w 2"/>
                  <a:gd name="T7" fmla="*/ 2 h 2"/>
                </a:gdLst>
                <a:ahLst/>
                <a:cxnLst>
                  <a:cxn ang="0">
                    <a:pos x="T0" y="T1"/>
                  </a:cxn>
                  <a:cxn ang="0">
                    <a:pos x="T2" y="T3"/>
                  </a:cxn>
                  <a:cxn ang="0">
                    <a:pos x="T4" y="T5"/>
                  </a:cxn>
                  <a:cxn ang="0">
                    <a:pos x="T6" y="T7"/>
                  </a:cxn>
                </a:cxnLst>
                <a:rect l="0" t="0" r="r" b="b"/>
                <a:pathLst>
                  <a:path w="2" h="2">
                    <a:moveTo>
                      <a:pt x="0" y="2"/>
                    </a:moveTo>
                    <a:lnTo>
                      <a:pt x="2" y="0"/>
                    </a:lnTo>
                    <a:lnTo>
                      <a:pt x="2" y="2"/>
                    </a:lnTo>
                    <a:lnTo>
                      <a:pt x="0" y="2"/>
                    </a:lnTo>
                    <a:close/>
                  </a:path>
                </a:pathLst>
              </a:custGeom>
              <a:grpFill/>
              <a:ln>
                <a:noFill/>
              </a:ln>
            </p:spPr>
            <p:txBody>
              <a:bodyPr vert="horz" wrap="square" lIns="91440" tIns="45720" rIns="91440" bIns="45720" numCol="1" anchor="t" anchorCtr="0" compatLnSpc="1"/>
              <a:lstStyle/>
              <a:p>
                <a:endParaRPr lang="zh-CN" altLang="en-US"/>
              </a:p>
            </p:txBody>
          </p:sp>
          <p:sp>
            <p:nvSpPr>
              <p:cNvPr id="1101" name="Freeform 947"/>
              <p:cNvSpPr/>
              <p:nvPr/>
            </p:nvSpPr>
            <p:spPr bwMode="auto">
              <a:xfrm>
                <a:off x="6110" y="2660"/>
                <a:ext cx="16" cy="28"/>
              </a:xfrm>
              <a:custGeom>
                <a:avLst/>
                <a:gdLst>
                  <a:gd name="T0" fmla="*/ 16 w 16"/>
                  <a:gd name="T1" fmla="*/ 0 h 28"/>
                  <a:gd name="T2" fmla="*/ 16 w 16"/>
                  <a:gd name="T3" fmla="*/ 24 h 28"/>
                  <a:gd name="T4" fmla="*/ 0 w 16"/>
                  <a:gd name="T5" fmla="*/ 28 h 28"/>
                  <a:gd name="T6" fmla="*/ 0 w 16"/>
                  <a:gd name="T7" fmla="*/ 2 h 28"/>
                  <a:gd name="T8" fmla="*/ 16 w 16"/>
                  <a:gd name="T9" fmla="*/ 0 h 28"/>
                </a:gdLst>
                <a:ahLst/>
                <a:cxnLst>
                  <a:cxn ang="0">
                    <a:pos x="T0" y="T1"/>
                  </a:cxn>
                  <a:cxn ang="0">
                    <a:pos x="T2" y="T3"/>
                  </a:cxn>
                  <a:cxn ang="0">
                    <a:pos x="T4" y="T5"/>
                  </a:cxn>
                  <a:cxn ang="0">
                    <a:pos x="T6" y="T7"/>
                  </a:cxn>
                  <a:cxn ang="0">
                    <a:pos x="T8" y="T9"/>
                  </a:cxn>
                </a:cxnLst>
                <a:rect l="0" t="0" r="r" b="b"/>
                <a:pathLst>
                  <a:path w="16" h="28">
                    <a:moveTo>
                      <a:pt x="16" y="0"/>
                    </a:moveTo>
                    <a:lnTo>
                      <a:pt x="16" y="24"/>
                    </a:lnTo>
                    <a:lnTo>
                      <a:pt x="0" y="28"/>
                    </a:lnTo>
                    <a:lnTo>
                      <a:pt x="0" y="2"/>
                    </a:lnTo>
                    <a:lnTo>
                      <a:pt x="16" y="0"/>
                    </a:lnTo>
                    <a:close/>
                  </a:path>
                </a:pathLst>
              </a:custGeom>
              <a:grpFill/>
              <a:ln>
                <a:noFill/>
              </a:ln>
            </p:spPr>
            <p:txBody>
              <a:bodyPr vert="horz" wrap="square" lIns="91440" tIns="45720" rIns="91440" bIns="45720" numCol="1" anchor="t" anchorCtr="0" compatLnSpc="1"/>
              <a:lstStyle/>
              <a:p>
                <a:endParaRPr lang="zh-CN" altLang="en-US"/>
              </a:p>
            </p:txBody>
          </p:sp>
          <p:sp>
            <p:nvSpPr>
              <p:cNvPr id="1102" name="Freeform 948"/>
              <p:cNvSpPr/>
              <p:nvPr/>
            </p:nvSpPr>
            <p:spPr bwMode="auto">
              <a:xfrm>
                <a:off x="6154" y="2656"/>
                <a:ext cx="2" cy="2"/>
              </a:xfrm>
              <a:custGeom>
                <a:avLst/>
                <a:gdLst>
                  <a:gd name="T0" fmla="*/ 2 w 2"/>
                  <a:gd name="T1" fmla="*/ 0 h 2"/>
                  <a:gd name="T2" fmla="*/ 2 w 2"/>
                  <a:gd name="T3" fmla="*/ 2 h 2"/>
                  <a:gd name="T4" fmla="*/ 0 w 2"/>
                  <a:gd name="T5" fmla="*/ 2 h 2"/>
                  <a:gd name="T6" fmla="*/ 2 w 2"/>
                  <a:gd name="T7" fmla="*/ 0 h 2"/>
                </a:gdLst>
                <a:ahLst/>
                <a:cxnLst>
                  <a:cxn ang="0">
                    <a:pos x="T0" y="T1"/>
                  </a:cxn>
                  <a:cxn ang="0">
                    <a:pos x="T2" y="T3"/>
                  </a:cxn>
                  <a:cxn ang="0">
                    <a:pos x="T4" y="T5"/>
                  </a:cxn>
                  <a:cxn ang="0">
                    <a:pos x="T6" y="T7"/>
                  </a:cxn>
                </a:cxnLst>
                <a:rect l="0" t="0" r="r" b="b"/>
                <a:pathLst>
                  <a:path w="2" h="2">
                    <a:moveTo>
                      <a:pt x="2" y="0"/>
                    </a:moveTo>
                    <a:lnTo>
                      <a:pt x="2" y="2"/>
                    </a:lnTo>
                    <a:lnTo>
                      <a:pt x="0" y="2"/>
                    </a:lnTo>
                    <a:lnTo>
                      <a:pt x="2" y="0"/>
                    </a:lnTo>
                    <a:close/>
                  </a:path>
                </a:pathLst>
              </a:custGeom>
              <a:grpFill/>
              <a:ln>
                <a:noFill/>
              </a:ln>
            </p:spPr>
            <p:txBody>
              <a:bodyPr vert="horz" wrap="square" lIns="91440" tIns="45720" rIns="91440" bIns="45720" numCol="1" anchor="t" anchorCtr="0" compatLnSpc="1"/>
              <a:lstStyle/>
              <a:p>
                <a:endParaRPr lang="zh-CN" altLang="en-US"/>
              </a:p>
            </p:txBody>
          </p:sp>
          <p:sp>
            <p:nvSpPr>
              <p:cNvPr id="1103" name="Rectangle 949"/>
              <p:cNvSpPr>
                <a:spLocks noChangeArrowheads="1"/>
              </p:cNvSpPr>
              <p:nvPr/>
            </p:nvSpPr>
            <p:spPr bwMode="auto">
              <a:xfrm>
                <a:off x="6156" y="2700"/>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1104" name="Freeform 950"/>
              <p:cNvSpPr/>
              <p:nvPr/>
            </p:nvSpPr>
            <p:spPr bwMode="auto">
              <a:xfrm>
                <a:off x="6082" y="3439"/>
                <a:ext cx="22" cy="54"/>
              </a:xfrm>
              <a:custGeom>
                <a:avLst/>
                <a:gdLst>
                  <a:gd name="T0" fmla="*/ 0 w 22"/>
                  <a:gd name="T1" fmla="*/ 26 h 54"/>
                  <a:gd name="T2" fmla="*/ 22 w 22"/>
                  <a:gd name="T3" fmla="*/ 0 h 54"/>
                  <a:gd name="T4" fmla="*/ 22 w 22"/>
                  <a:gd name="T5" fmla="*/ 26 h 54"/>
                  <a:gd name="T6" fmla="*/ 0 w 22"/>
                  <a:gd name="T7" fmla="*/ 54 h 54"/>
                  <a:gd name="T8" fmla="*/ 0 w 22"/>
                  <a:gd name="T9" fmla="*/ 26 h 54"/>
                </a:gdLst>
                <a:ahLst/>
                <a:cxnLst>
                  <a:cxn ang="0">
                    <a:pos x="T0" y="T1"/>
                  </a:cxn>
                  <a:cxn ang="0">
                    <a:pos x="T2" y="T3"/>
                  </a:cxn>
                  <a:cxn ang="0">
                    <a:pos x="T4" y="T5"/>
                  </a:cxn>
                  <a:cxn ang="0">
                    <a:pos x="T6" y="T7"/>
                  </a:cxn>
                  <a:cxn ang="0">
                    <a:pos x="T8" y="T9"/>
                  </a:cxn>
                </a:cxnLst>
                <a:rect l="0" t="0" r="r" b="b"/>
                <a:pathLst>
                  <a:path w="22" h="54">
                    <a:moveTo>
                      <a:pt x="0" y="26"/>
                    </a:moveTo>
                    <a:lnTo>
                      <a:pt x="22" y="0"/>
                    </a:lnTo>
                    <a:lnTo>
                      <a:pt x="22" y="26"/>
                    </a:lnTo>
                    <a:lnTo>
                      <a:pt x="0" y="54"/>
                    </a:lnTo>
                    <a:lnTo>
                      <a:pt x="0" y="26"/>
                    </a:lnTo>
                    <a:close/>
                  </a:path>
                </a:pathLst>
              </a:custGeom>
              <a:grpFill/>
              <a:ln>
                <a:noFill/>
              </a:ln>
            </p:spPr>
            <p:txBody>
              <a:bodyPr vert="horz" wrap="square" lIns="91440" tIns="45720" rIns="91440" bIns="45720" numCol="1" anchor="t" anchorCtr="0" compatLnSpc="1"/>
              <a:lstStyle/>
              <a:p>
                <a:endParaRPr lang="zh-CN" altLang="en-US"/>
              </a:p>
            </p:txBody>
          </p:sp>
          <p:sp>
            <p:nvSpPr>
              <p:cNvPr id="1105" name="Freeform 951"/>
              <p:cNvSpPr/>
              <p:nvPr/>
            </p:nvSpPr>
            <p:spPr bwMode="auto">
              <a:xfrm>
                <a:off x="6120" y="3317"/>
                <a:ext cx="86" cy="128"/>
              </a:xfrm>
              <a:custGeom>
                <a:avLst/>
                <a:gdLst>
                  <a:gd name="T0" fmla="*/ 86 w 86"/>
                  <a:gd name="T1" fmla="*/ 0 h 128"/>
                  <a:gd name="T2" fmla="*/ 86 w 86"/>
                  <a:gd name="T3" fmla="*/ 16 h 128"/>
                  <a:gd name="T4" fmla="*/ 0 w 86"/>
                  <a:gd name="T5" fmla="*/ 128 h 128"/>
                  <a:gd name="T6" fmla="*/ 0 w 86"/>
                  <a:gd name="T7" fmla="*/ 104 h 128"/>
                  <a:gd name="T8" fmla="*/ 86 w 86"/>
                  <a:gd name="T9" fmla="*/ 0 h 128"/>
                </a:gdLst>
                <a:ahLst/>
                <a:cxnLst>
                  <a:cxn ang="0">
                    <a:pos x="T0" y="T1"/>
                  </a:cxn>
                  <a:cxn ang="0">
                    <a:pos x="T2" y="T3"/>
                  </a:cxn>
                  <a:cxn ang="0">
                    <a:pos x="T4" y="T5"/>
                  </a:cxn>
                  <a:cxn ang="0">
                    <a:pos x="T6" y="T7"/>
                  </a:cxn>
                  <a:cxn ang="0">
                    <a:pos x="T8" y="T9"/>
                  </a:cxn>
                </a:cxnLst>
                <a:rect l="0" t="0" r="r" b="b"/>
                <a:pathLst>
                  <a:path w="86" h="128">
                    <a:moveTo>
                      <a:pt x="86" y="0"/>
                    </a:moveTo>
                    <a:lnTo>
                      <a:pt x="86" y="16"/>
                    </a:lnTo>
                    <a:lnTo>
                      <a:pt x="0" y="128"/>
                    </a:lnTo>
                    <a:lnTo>
                      <a:pt x="0" y="104"/>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1106" name="Freeform 952"/>
              <p:cNvSpPr/>
              <p:nvPr/>
            </p:nvSpPr>
            <p:spPr bwMode="auto">
              <a:xfrm>
                <a:off x="6120" y="3365"/>
                <a:ext cx="86" cy="134"/>
              </a:xfrm>
              <a:custGeom>
                <a:avLst/>
                <a:gdLst>
                  <a:gd name="T0" fmla="*/ 86 w 86"/>
                  <a:gd name="T1" fmla="*/ 0 h 134"/>
                  <a:gd name="T2" fmla="*/ 86 w 86"/>
                  <a:gd name="T3" fmla="*/ 16 h 134"/>
                  <a:gd name="T4" fmla="*/ 0 w 86"/>
                  <a:gd name="T5" fmla="*/ 134 h 134"/>
                  <a:gd name="T6" fmla="*/ 0 w 86"/>
                  <a:gd name="T7" fmla="*/ 110 h 134"/>
                  <a:gd name="T8" fmla="*/ 86 w 86"/>
                  <a:gd name="T9" fmla="*/ 0 h 134"/>
                </a:gdLst>
                <a:ahLst/>
                <a:cxnLst>
                  <a:cxn ang="0">
                    <a:pos x="T0" y="T1"/>
                  </a:cxn>
                  <a:cxn ang="0">
                    <a:pos x="T2" y="T3"/>
                  </a:cxn>
                  <a:cxn ang="0">
                    <a:pos x="T4" y="T5"/>
                  </a:cxn>
                  <a:cxn ang="0">
                    <a:pos x="T6" y="T7"/>
                  </a:cxn>
                  <a:cxn ang="0">
                    <a:pos x="T8" y="T9"/>
                  </a:cxn>
                </a:cxnLst>
                <a:rect l="0" t="0" r="r" b="b"/>
                <a:pathLst>
                  <a:path w="86" h="134">
                    <a:moveTo>
                      <a:pt x="86" y="0"/>
                    </a:moveTo>
                    <a:lnTo>
                      <a:pt x="86" y="16"/>
                    </a:lnTo>
                    <a:lnTo>
                      <a:pt x="0" y="134"/>
                    </a:lnTo>
                    <a:lnTo>
                      <a:pt x="0" y="110"/>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1107" name="Freeform 953"/>
              <p:cNvSpPr/>
              <p:nvPr/>
            </p:nvSpPr>
            <p:spPr bwMode="auto">
              <a:xfrm>
                <a:off x="6154" y="3270"/>
                <a:ext cx="52" cy="81"/>
              </a:xfrm>
              <a:custGeom>
                <a:avLst/>
                <a:gdLst>
                  <a:gd name="T0" fmla="*/ 52 w 52"/>
                  <a:gd name="T1" fmla="*/ 0 h 81"/>
                  <a:gd name="T2" fmla="*/ 52 w 52"/>
                  <a:gd name="T3" fmla="*/ 16 h 81"/>
                  <a:gd name="T4" fmla="*/ 0 w 52"/>
                  <a:gd name="T5" fmla="*/ 81 h 81"/>
                  <a:gd name="T6" fmla="*/ 0 w 52"/>
                  <a:gd name="T7" fmla="*/ 61 h 81"/>
                  <a:gd name="T8" fmla="*/ 52 w 52"/>
                  <a:gd name="T9" fmla="*/ 0 h 81"/>
                </a:gdLst>
                <a:ahLst/>
                <a:cxnLst>
                  <a:cxn ang="0">
                    <a:pos x="T0" y="T1"/>
                  </a:cxn>
                  <a:cxn ang="0">
                    <a:pos x="T2" y="T3"/>
                  </a:cxn>
                  <a:cxn ang="0">
                    <a:pos x="T4" y="T5"/>
                  </a:cxn>
                  <a:cxn ang="0">
                    <a:pos x="T6" y="T7"/>
                  </a:cxn>
                  <a:cxn ang="0">
                    <a:pos x="T8" y="T9"/>
                  </a:cxn>
                </a:cxnLst>
                <a:rect l="0" t="0" r="r" b="b"/>
                <a:pathLst>
                  <a:path w="52" h="81">
                    <a:moveTo>
                      <a:pt x="52" y="0"/>
                    </a:moveTo>
                    <a:lnTo>
                      <a:pt x="52" y="16"/>
                    </a:lnTo>
                    <a:lnTo>
                      <a:pt x="0" y="81"/>
                    </a:lnTo>
                    <a:lnTo>
                      <a:pt x="0" y="61"/>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108" name="Rectangle 954"/>
              <p:cNvSpPr>
                <a:spLocks noChangeArrowheads="1"/>
              </p:cNvSpPr>
              <p:nvPr/>
            </p:nvSpPr>
            <p:spPr bwMode="auto">
              <a:xfrm>
                <a:off x="6156" y="2700"/>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1109" name="Freeform 955"/>
              <p:cNvSpPr/>
              <p:nvPr/>
            </p:nvSpPr>
            <p:spPr bwMode="auto">
              <a:xfrm>
                <a:off x="6168" y="2407"/>
                <a:ext cx="16" cy="28"/>
              </a:xfrm>
              <a:custGeom>
                <a:avLst/>
                <a:gdLst>
                  <a:gd name="T0" fmla="*/ 16 w 16"/>
                  <a:gd name="T1" fmla="*/ 10 h 28"/>
                  <a:gd name="T2" fmla="*/ 16 w 16"/>
                  <a:gd name="T3" fmla="*/ 28 h 28"/>
                  <a:gd name="T4" fmla="*/ 0 w 16"/>
                  <a:gd name="T5" fmla="*/ 18 h 28"/>
                  <a:gd name="T6" fmla="*/ 0 w 16"/>
                  <a:gd name="T7" fmla="*/ 0 h 28"/>
                  <a:gd name="T8" fmla="*/ 16 w 16"/>
                  <a:gd name="T9" fmla="*/ 10 h 28"/>
                </a:gdLst>
                <a:ahLst/>
                <a:cxnLst>
                  <a:cxn ang="0">
                    <a:pos x="T0" y="T1"/>
                  </a:cxn>
                  <a:cxn ang="0">
                    <a:pos x="T2" y="T3"/>
                  </a:cxn>
                  <a:cxn ang="0">
                    <a:pos x="T4" y="T5"/>
                  </a:cxn>
                  <a:cxn ang="0">
                    <a:pos x="T6" y="T7"/>
                  </a:cxn>
                  <a:cxn ang="0">
                    <a:pos x="T8" y="T9"/>
                  </a:cxn>
                </a:cxnLst>
                <a:rect l="0" t="0" r="r" b="b"/>
                <a:pathLst>
                  <a:path w="16" h="28">
                    <a:moveTo>
                      <a:pt x="16" y="10"/>
                    </a:moveTo>
                    <a:lnTo>
                      <a:pt x="16" y="28"/>
                    </a:lnTo>
                    <a:lnTo>
                      <a:pt x="0" y="18"/>
                    </a:lnTo>
                    <a:lnTo>
                      <a:pt x="0" y="0"/>
                    </a:lnTo>
                    <a:lnTo>
                      <a:pt x="16" y="10"/>
                    </a:lnTo>
                    <a:close/>
                  </a:path>
                </a:pathLst>
              </a:custGeom>
              <a:grpFill/>
              <a:ln>
                <a:noFill/>
              </a:ln>
            </p:spPr>
            <p:txBody>
              <a:bodyPr vert="horz" wrap="square" lIns="91440" tIns="45720" rIns="91440" bIns="45720" numCol="1" anchor="t" anchorCtr="0" compatLnSpc="1"/>
              <a:lstStyle/>
              <a:p>
                <a:endParaRPr lang="zh-CN" altLang="en-US"/>
              </a:p>
            </p:txBody>
          </p:sp>
          <p:sp>
            <p:nvSpPr>
              <p:cNvPr id="1110" name="Rectangle 956"/>
              <p:cNvSpPr>
                <a:spLocks noChangeArrowheads="1"/>
              </p:cNvSpPr>
              <p:nvPr/>
            </p:nvSpPr>
            <p:spPr bwMode="auto">
              <a:xfrm>
                <a:off x="4814"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1" name="Rectangle 957"/>
              <p:cNvSpPr>
                <a:spLocks noChangeArrowheads="1"/>
              </p:cNvSpPr>
              <p:nvPr/>
            </p:nvSpPr>
            <p:spPr bwMode="auto">
              <a:xfrm>
                <a:off x="4834"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2" name="Rectangle 958"/>
              <p:cNvSpPr>
                <a:spLocks noChangeArrowheads="1"/>
              </p:cNvSpPr>
              <p:nvPr/>
            </p:nvSpPr>
            <p:spPr bwMode="auto">
              <a:xfrm>
                <a:off x="4856"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3" name="Rectangle 959"/>
              <p:cNvSpPr>
                <a:spLocks noChangeArrowheads="1"/>
              </p:cNvSpPr>
              <p:nvPr/>
            </p:nvSpPr>
            <p:spPr bwMode="auto">
              <a:xfrm>
                <a:off x="4900"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4" name="Rectangle 960"/>
              <p:cNvSpPr>
                <a:spLocks noChangeArrowheads="1"/>
              </p:cNvSpPr>
              <p:nvPr/>
            </p:nvSpPr>
            <p:spPr bwMode="auto">
              <a:xfrm>
                <a:off x="4920"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5" name="Rectangle 961"/>
              <p:cNvSpPr>
                <a:spLocks noChangeArrowheads="1"/>
              </p:cNvSpPr>
              <p:nvPr/>
            </p:nvSpPr>
            <p:spPr bwMode="auto">
              <a:xfrm>
                <a:off x="4814" y="99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6" name="Rectangle 962"/>
              <p:cNvSpPr>
                <a:spLocks noChangeArrowheads="1"/>
              </p:cNvSpPr>
              <p:nvPr/>
            </p:nvSpPr>
            <p:spPr bwMode="auto">
              <a:xfrm>
                <a:off x="4834" y="991"/>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7" name="Rectangle 963"/>
              <p:cNvSpPr>
                <a:spLocks noChangeArrowheads="1"/>
              </p:cNvSpPr>
              <p:nvPr/>
            </p:nvSpPr>
            <p:spPr bwMode="auto">
              <a:xfrm>
                <a:off x="4814" y="104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8" name="Rectangle 964"/>
              <p:cNvSpPr>
                <a:spLocks noChangeArrowheads="1"/>
              </p:cNvSpPr>
              <p:nvPr/>
            </p:nvSpPr>
            <p:spPr bwMode="auto">
              <a:xfrm>
                <a:off x="4856" y="1047"/>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9" name="Rectangle 965"/>
              <p:cNvSpPr>
                <a:spLocks noChangeArrowheads="1"/>
              </p:cNvSpPr>
              <p:nvPr/>
            </p:nvSpPr>
            <p:spPr bwMode="auto">
              <a:xfrm>
                <a:off x="4920" y="104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20" name="Rectangle 966"/>
              <p:cNvSpPr>
                <a:spLocks noChangeArrowheads="1"/>
              </p:cNvSpPr>
              <p:nvPr/>
            </p:nvSpPr>
            <p:spPr bwMode="auto">
              <a:xfrm>
                <a:off x="4814" y="110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21" name="Rectangle 967"/>
              <p:cNvSpPr>
                <a:spLocks noChangeArrowheads="1"/>
              </p:cNvSpPr>
              <p:nvPr/>
            </p:nvSpPr>
            <p:spPr bwMode="auto">
              <a:xfrm>
                <a:off x="4834" y="110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22" name="Rectangle 968"/>
              <p:cNvSpPr>
                <a:spLocks noChangeArrowheads="1"/>
              </p:cNvSpPr>
              <p:nvPr/>
            </p:nvSpPr>
            <p:spPr bwMode="auto">
              <a:xfrm>
                <a:off x="4878" y="1103"/>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123" name="Rectangle 969"/>
              <p:cNvSpPr>
                <a:spLocks noChangeArrowheads="1"/>
              </p:cNvSpPr>
              <p:nvPr/>
            </p:nvSpPr>
            <p:spPr bwMode="auto">
              <a:xfrm>
                <a:off x="4834" y="116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124" name="Rectangle 970"/>
              <p:cNvSpPr>
                <a:spLocks noChangeArrowheads="1"/>
              </p:cNvSpPr>
              <p:nvPr/>
            </p:nvSpPr>
            <p:spPr bwMode="auto">
              <a:xfrm>
                <a:off x="4856"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25" name="Rectangle 971"/>
              <p:cNvSpPr>
                <a:spLocks noChangeArrowheads="1"/>
              </p:cNvSpPr>
              <p:nvPr/>
            </p:nvSpPr>
            <p:spPr bwMode="auto">
              <a:xfrm>
                <a:off x="4920" y="116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126" name="Rectangle 972"/>
              <p:cNvSpPr>
                <a:spLocks noChangeArrowheads="1"/>
              </p:cNvSpPr>
              <p:nvPr/>
            </p:nvSpPr>
            <p:spPr bwMode="auto">
              <a:xfrm>
                <a:off x="4814"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27" name="Rectangle 973"/>
              <p:cNvSpPr>
                <a:spLocks noChangeArrowheads="1"/>
              </p:cNvSpPr>
              <p:nvPr/>
            </p:nvSpPr>
            <p:spPr bwMode="auto">
              <a:xfrm>
                <a:off x="4856"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28" name="Rectangle 974"/>
              <p:cNvSpPr>
                <a:spLocks noChangeArrowheads="1"/>
              </p:cNvSpPr>
              <p:nvPr/>
            </p:nvSpPr>
            <p:spPr bwMode="auto">
              <a:xfrm>
                <a:off x="4834" y="1273"/>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1129" name="Rectangle 975"/>
              <p:cNvSpPr>
                <a:spLocks noChangeArrowheads="1"/>
              </p:cNvSpPr>
              <p:nvPr/>
            </p:nvSpPr>
            <p:spPr bwMode="auto">
              <a:xfrm>
                <a:off x="4878"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1130" name="Rectangle 976"/>
              <p:cNvSpPr>
                <a:spLocks noChangeArrowheads="1"/>
              </p:cNvSpPr>
              <p:nvPr/>
            </p:nvSpPr>
            <p:spPr bwMode="auto">
              <a:xfrm>
                <a:off x="4920" y="1273"/>
                <a:ext cx="36" cy="31"/>
              </a:xfrm>
              <a:prstGeom prst="rect">
                <a:avLst/>
              </a:prstGeom>
              <a:grpFill/>
              <a:ln>
                <a:noFill/>
              </a:ln>
            </p:spPr>
            <p:txBody>
              <a:bodyPr vert="horz" wrap="square" lIns="91440" tIns="45720" rIns="91440" bIns="45720" numCol="1" anchor="t" anchorCtr="0" compatLnSpc="1"/>
              <a:lstStyle/>
              <a:p>
                <a:endParaRPr lang="zh-CN" altLang="en-US"/>
              </a:p>
            </p:txBody>
          </p:sp>
          <p:sp>
            <p:nvSpPr>
              <p:cNvPr id="1131" name="Rectangle 977"/>
              <p:cNvSpPr>
                <a:spLocks noChangeArrowheads="1"/>
              </p:cNvSpPr>
              <p:nvPr/>
            </p:nvSpPr>
            <p:spPr bwMode="auto">
              <a:xfrm>
                <a:off x="4814"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32" name="Rectangle 978"/>
              <p:cNvSpPr>
                <a:spLocks noChangeArrowheads="1"/>
              </p:cNvSpPr>
              <p:nvPr/>
            </p:nvSpPr>
            <p:spPr bwMode="auto">
              <a:xfrm>
                <a:off x="4856" y="1330"/>
                <a:ext cx="56" cy="30"/>
              </a:xfrm>
              <a:prstGeom prst="rect">
                <a:avLst/>
              </a:prstGeom>
              <a:grpFill/>
              <a:ln>
                <a:noFill/>
              </a:ln>
            </p:spPr>
            <p:txBody>
              <a:bodyPr vert="horz" wrap="square" lIns="91440" tIns="45720" rIns="91440" bIns="45720" numCol="1" anchor="t" anchorCtr="0" compatLnSpc="1"/>
              <a:lstStyle/>
              <a:p>
                <a:endParaRPr lang="zh-CN" altLang="en-US"/>
              </a:p>
            </p:txBody>
          </p:sp>
          <p:sp>
            <p:nvSpPr>
              <p:cNvPr id="1133" name="Rectangle 979"/>
              <p:cNvSpPr>
                <a:spLocks noChangeArrowheads="1"/>
              </p:cNvSpPr>
              <p:nvPr/>
            </p:nvSpPr>
            <p:spPr bwMode="auto">
              <a:xfrm>
                <a:off x="4834" y="13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4" name="Rectangle 980"/>
              <p:cNvSpPr>
                <a:spLocks noChangeArrowheads="1"/>
              </p:cNvSpPr>
              <p:nvPr/>
            </p:nvSpPr>
            <p:spPr bwMode="auto">
              <a:xfrm>
                <a:off x="4900"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5" name="Rectangle 981"/>
              <p:cNvSpPr>
                <a:spLocks noChangeArrowheads="1"/>
              </p:cNvSpPr>
              <p:nvPr/>
            </p:nvSpPr>
            <p:spPr bwMode="auto">
              <a:xfrm>
                <a:off x="4834" y="144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6" name="Rectangle 982"/>
              <p:cNvSpPr>
                <a:spLocks noChangeArrowheads="1"/>
              </p:cNvSpPr>
              <p:nvPr/>
            </p:nvSpPr>
            <p:spPr bwMode="auto">
              <a:xfrm>
                <a:off x="4878"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7" name="Rectangle 983"/>
              <p:cNvSpPr>
                <a:spLocks noChangeArrowheads="1"/>
              </p:cNvSpPr>
              <p:nvPr/>
            </p:nvSpPr>
            <p:spPr bwMode="auto">
              <a:xfrm>
                <a:off x="4814" y="149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8" name="Rectangle 984"/>
              <p:cNvSpPr>
                <a:spLocks noChangeArrowheads="1"/>
              </p:cNvSpPr>
              <p:nvPr/>
            </p:nvSpPr>
            <p:spPr bwMode="auto">
              <a:xfrm>
                <a:off x="4856" y="149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9" name="Rectangle 985"/>
              <p:cNvSpPr>
                <a:spLocks noChangeArrowheads="1"/>
              </p:cNvSpPr>
              <p:nvPr/>
            </p:nvSpPr>
            <p:spPr bwMode="auto">
              <a:xfrm>
                <a:off x="4920" y="1498"/>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0" name="Rectangle 986"/>
              <p:cNvSpPr>
                <a:spLocks noChangeArrowheads="1"/>
              </p:cNvSpPr>
              <p:nvPr/>
            </p:nvSpPr>
            <p:spPr bwMode="auto">
              <a:xfrm>
                <a:off x="4814" y="15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1" name="Rectangle 987"/>
              <p:cNvSpPr>
                <a:spLocks noChangeArrowheads="1"/>
              </p:cNvSpPr>
              <p:nvPr/>
            </p:nvSpPr>
            <p:spPr bwMode="auto">
              <a:xfrm>
                <a:off x="4834" y="15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2" name="Rectangle 988"/>
              <p:cNvSpPr>
                <a:spLocks noChangeArrowheads="1"/>
              </p:cNvSpPr>
              <p:nvPr/>
            </p:nvSpPr>
            <p:spPr bwMode="auto">
              <a:xfrm>
                <a:off x="4814" y="16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3" name="Rectangle 989"/>
              <p:cNvSpPr>
                <a:spLocks noChangeArrowheads="1"/>
              </p:cNvSpPr>
              <p:nvPr/>
            </p:nvSpPr>
            <p:spPr bwMode="auto">
              <a:xfrm>
                <a:off x="4856" y="1610"/>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4" name="Rectangle 990"/>
              <p:cNvSpPr>
                <a:spLocks noChangeArrowheads="1"/>
              </p:cNvSpPr>
              <p:nvPr/>
            </p:nvSpPr>
            <p:spPr bwMode="auto">
              <a:xfrm>
                <a:off x="4920" y="161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5" name="Rectangle 991"/>
              <p:cNvSpPr>
                <a:spLocks noChangeArrowheads="1"/>
              </p:cNvSpPr>
              <p:nvPr/>
            </p:nvSpPr>
            <p:spPr bwMode="auto">
              <a:xfrm>
                <a:off x="4834" y="166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6" name="Rectangle 992"/>
              <p:cNvSpPr>
                <a:spLocks noChangeArrowheads="1"/>
              </p:cNvSpPr>
              <p:nvPr/>
            </p:nvSpPr>
            <p:spPr bwMode="auto">
              <a:xfrm>
                <a:off x="4834" y="172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7" name="Rectangle 993"/>
              <p:cNvSpPr>
                <a:spLocks noChangeArrowheads="1"/>
              </p:cNvSpPr>
              <p:nvPr/>
            </p:nvSpPr>
            <p:spPr bwMode="auto">
              <a:xfrm>
                <a:off x="4878" y="172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8" name="Rectangle 994"/>
              <p:cNvSpPr>
                <a:spLocks noChangeArrowheads="1"/>
              </p:cNvSpPr>
              <p:nvPr/>
            </p:nvSpPr>
            <p:spPr bwMode="auto">
              <a:xfrm>
                <a:off x="4920" y="172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9" name="Rectangle 995"/>
              <p:cNvSpPr>
                <a:spLocks noChangeArrowheads="1"/>
              </p:cNvSpPr>
              <p:nvPr/>
            </p:nvSpPr>
            <p:spPr bwMode="auto">
              <a:xfrm>
                <a:off x="4814" y="17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0" name="Rectangle 996"/>
              <p:cNvSpPr>
                <a:spLocks noChangeArrowheads="1"/>
              </p:cNvSpPr>
              <p:nvPr/>
            </p:nvSpPr>
            <p:spPr bwMode="auto">
              <a:xfrm>
                <a:off x="4856" y="17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1" name="Rectangle 997"/>
              <p:cNvSpPr>
                <a:spLocks noChangeArrowheads="1"/>
              </p:cNvSpPr>
              <p:nvPr/>
            </p:nvSpPr>
            <p:spPr bwMode="auto">
              <a:xfrm>
                <a:off x="4900" y="1780"/>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2" name="Rectangle 998"/>
              <p:cNvSpPr>
                <a:spLocks noChangeArrowheads="1"/>
              </p:cNvSpPr>
              <p:nvPr/>
            </p:nvSpPr>
            <p:spPr bwMode="auto">
              <a:xfrm>
                <a:off x="4814" y="1836"/>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3" name="Rectangle 999"/>
              <p:cNvSpPr>
                <a:spLocks noChangeArrowheads="1"/>
              </p:cNvSpPr>
              <p:nvPr/>
            </p:nvSpPr>
            <p:spPr bwMode="auto">
              <a:xfrm>
                <a:off x="4878"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4" name="Rectangle 1000"/>
              <p:cNvSpPr>
                <a:spLocks noChangeArrowheads="1"/>
              </p:cNvSpPr>
              <p:nvPr/>
            </p:nvSpPr>
            <p:spPr bwMode="auto">
              <a:xfrm>
                <a:off x="4856"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5" name="Rectangle 1001"/>
              <p:cNvSpPr>
                <a:spLocks noChangeArrowheads="1"/>
              </p:cNvSpPr>
              <p:nvPr/>
            </p:nvSpPr>
            <p:spPr bwMode="auto">
              <a:xfrm>
                <a:off x="4900"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6" name="Rectangle 1002"/>
              <p:cNvSpPr>
                <a:spLocks noChangeArrowheads="1"/>
              </p:cNvSpPr>
              <p:nvPr/>
            </p:nvSpPr>
            <p:spPr bwMode="auto">
              <a:xfrm>
                <a:off x="4920" y="1892"/>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7" name="Rectangle 1003"/>
              <p:cNvSpPr>
                <a:spLocks noChangeArrowheads="1"/>
              </p:cNvSpPr>
              <p:nvPr/>
            </p:nvSpPr>
            <p:spPr bwMode="auto">
              <a:xfrm>
                <a:off x="4814"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1158" name="Rectangle 1004"/>
              <p:cNvSpPr>
                <a:spLocks noChangeArrowheads="1"/>
              </p:cNvSpPr>
              <p:nvPr/>
            </p:nvSpPr>
            <p:spPr bwMode="auto">
              <a:xfrm>
                <a:off x="4834"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1159" name="Rectangle 1005"/>
              <p:cNvSpPr>
                <a:spLocks noChangeArrowheads="1"/>
              </p:cNvSpPr>
              <p:nvPr/>
            </p:nvSpPr>
            <p:spPr bwMode="auto">
              <a:xfrm>
                <a:off x="4856"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1160" name="Rectangle 1006"/>
              <p:cNvSpPr>
                <a:spLocks noChangeArrowheads="1"/>
              </p:cNvSpPr>
              <p:nvPr/>
            </p:nvSpPr>
            <p:spPr bwMode="auto">
              <a:xfrm>
                <a:off x="4920"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1161" name="Rectangle 1007"/>
              <p:cNvSpPr>
                <a:spLocks noChangeArrowheads="1"/>
              </p:cNvSpPr>
              <p:nvPr/>
            </p:nvSpPr>
            <p:spPr bwMode="auto">
              <a:xfrm>
                <a:off x="4814"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62" name="Rectangle 1008"/>
              <p:cNvSpPr>
                <a:spLocks noChangeArrowheads="1"/>
              </p:cNvSpPr>
              <p:nvPr/>
            </p:nvSpPr>
            <p:spPr bwMode="auto">
              <a:xfrm>
                <a:off x="4856"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63" name="Rectangle 1009"/>
              <p:cNvSpPr>
                <a:spLocks noChangeArrowheads="1"/>
              </p:cNvSpPr>
              <p:nvPr/>
            </p:nvSpPr>
            <p:spPr bwMode="auto">
              <a:xfrm>
                <a:off x="4834" y="206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64" name="Rectangle 1010"/>
              <p:cNvSpPr>
                <a:spLocks noChangeArrowheads="1"/>
              </p:cNvSpPr>
              <p:nvPr/>
            </p:nvSpPr>
            <p:spPr bwMode="auto">
              <a:xfrm>
                <a:off x="4878"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65" name="Rectangle 1011"/>
              <p:cNvSpPr>
                <a:spLocks noChangeArrowheads="1"/>
              </p:cNvSpPr>
              <p:nvPr/>
            </p:nvSpPr>
            <p:spPr bwMode="auto">
              <a:xfrm>
                <a:off x="4814" y="2117"/>
                <a:ext cx="12" cy="32"/>
              </a:xfrm>
              <a:prstGeom prst="rect">
                <a:avLst/>
              </a:prstGeom>
              <a:grpFill/>
              <a:ln>
                <a:noFill/>
              </a:ln>
            </p:spPr>
            <p:txBody>
              <a:bodyPr vert="horz" wrap="square" lIns="91440" tIns="45720" rIns="91440" bIns="45720" numCol="1" anchor="t" anchorCtr="0" compatLnSpc="1"/>
              <a:lstStyle/>
              <a:p>
                <a:endParaRPr lang="zh-CN" altLang="en-US"/>
              </a:p>
            </p:txBody>
          </p:sp>
        </p:grpSp>
        <p:grpSp>
          <p:nvGrpSpPr>
            <p:cNvPr id="372" name="Group 1213"/>
            <p:cNvGrpSpPr/>
            <p:nvPr/>
          </p:nvGrpSpPr>
          <p:grpSpPr bwMode="auto">
            <a:xfrm>
              <a:off x="-3900818" y="-1035049"/>
              <a:ext cx="768377" cy="3255963"/>
              <a:chOff x="4814" y="935"/>
              <a:chExt cx="484" cy="2051"/>
            </a:xfrm>
            <a:grpFill/>
          </p:grpSpPr>
          <p:sp>
            <p:nvSpPr>
              <p:cNvPr id="766" name="Rectangle 1013"/>
              <p:cNvSpPr>
                <a:spLocks noChangeArrowheads="1"/>
              </p:cNvSpPr>
              <p:nvPr/>
            </p:nvSpPr>
            <p:spPr bwMode="auto">
              <a:xfrm>
                <a:off x="4856"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67" name="Rectangle 1014"/>
              <p:cNvSpPr>
                <a:spLocks noChangeArrowheads="1"/>
              </p:cNvSpPr>
              <p:nvPr/>
            </p:nvSpPr>
            <p:spPr bwMode="auto">
              <a:xfrm>
                <a:off x="4944"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68" name="Rectangle 1015"/>
              <p:cNvSpPr>
                <a:spLocks noChangeArrowheads="1"/>
              </p:cNvSpPr>
              <p:nvPr/>
            </p:nvSpPr>
            <p:spPr bwMode="auto">
              <a:xfrm>
                <a:off x="4964"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69" name="Rectangle 1016"/>
              <p:cNvSpPr>
                <a:spLocks noChangeArrowheads="1"/>
              </p:cNvSpPr>
              <p:nvPr/>
            </p:nvSpPr>
            <p:spPr bwMode="auto">
              <a:xfrm>
                <a:off x="5008"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70" name="Rectangle 1017"/>
              <p:cNvSpPr>
                <a:spLocks noChangeArrowheads="1"/>
              </p:cNvSpPr>
              <p:nvPr/>
            </p:nvSpPr>
            <p:spPr bwMode="auto">
              <a:xfrm>
                <a:off x="5030"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71" name="Rectangle 1018"/>
              <p:cNvSpPr>
                <a:spLocks noChangeArrowheads="1"/>
              </p:cNvSpPr>
              <p:nvPr/>
            </p:nvSpPr>
            <p:spPr bwMode="auto">
              <a:xfrm>
                <a:off x="5050"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72" name="Rectangle 1019"/>
              <p:cNvSpPr>
                <a:spLocks noChangeArrowheads="1"/>
              </p:cNvSpPr>
              <p:nvPr/>
            </p:nvSpPr>
            <p:spPr bwMode="auto">
              <a:xfrm>
                <a:off x="4944" y="99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73" name="Rectangle 1020"/>
              <p:cNvSpPr>
                <a:spLocks noChangeArrowheads="1"/>
              </p:cNvSpPr>
              <p:nvPr/>
            </p:nvSpPr>
            <p:spPr bwMode="auto">
              <a:xfrm>
                <a:off x="4986" y="99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74" name="Rectangle 1021"/>
              <p:cNvSpPr>
                <a:spLocks noChangeArrowheads="1"/>
              </p:cNvSpPr>
              <p:nvPr/>
            </p:nvSpPr>
            <p:spPr bwMode="auto">
              <a:xfrm>
                <a:off x="5030" y="99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75" name="Rectangle 1022"/>
              <p:cNvSpPr>
                <a:spLocks noChangeArrowheads="1"/>
              </p:cNvSpPr>
              <p:nvPr/>
            </p:nvSpPr>
            <p:spPr bwMode="auto">
              <a:xfrm>
                <a:off x="4964" y="1047"/>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776" name="Rectangle 1023"/>
              <p:cNvSpPr>
                <a:spLocks noChangeArrowheads="1"/>
              </p:cNvSpPr>
              <p:nvPr/>
            </p:nvSpPr>
            <p:spPr bwMode="auto">
              <a:xfrm>
                <a:off x="5050" y="104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77" name="Rectangle 1024"/>
              <p:cNvSpPr>
                <a:spLocks noChangeArrowheads="1"/>
              </p:cNvSpPr>
              <p:nvPr/>
            </p:nvSpPr>
            <p:spPr bwMode="auto">
              <a:xfrm>
                <a:off x="4944" y="110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78" name="Rectangle 1025"/>
              <p:cNvSpPr>
                <a:spLocks noChangeArrowheads="1"/>
              </p:cNvSpPr>
              <p:nvPr/>
            </p:nvSpPr>
            <p:spPr bwMode="auto">
              <a:xfrm>
                <a:off x="5008" y="1103"/>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779" name="Rectangle 1026"/>
              <p:cNvSpPr>
                <a:spLocks noChangeArrowheads="1"/>
              </p:cNvSpPr>
              <p:nvPr/>
            </p:nvSpPr>
            <p:spPr bwMode="auto">
              <a:xfrm>
                <a:off x="5050" y="110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80" name="Rectangle 1027"/>
              <p:cNvSpPr>
                <a:spLocks noChangeArrowheads="1"/>
              </p:cNvSpPr>
              <p:nvPr/>
            </p:nvSpPr>
            <p:spPr bwMode="auto">
              <a:xfrm>
                <a:off x="4944"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81" name="Rectangle 1028"/>
              <p:cNvSpPr>
                <a:spLocks noChangeArrowheads="1"/>
              </p:cNvSpPr>
              <p:nvPr/>
            </p:nvSpPr>
            <p:spPr bwMode="auto">
              <a:xfrm>
                <a:off x="4964" y="1161"/>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782" name="Rectangle 1029"/>
              <p:cNvSpPr>
                <a:spLocks noChangeArrowheads="1"/>
              </p:cNvSpPr>
              <p:nvPr/>
            </p:nvSpPr>
            <p:spPr bwMode="auto">
              <a:xfrm>
                <a:off x="5008"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83" name="Rectangle 1030"/>
              <p:cNvSpPr>
                <a:spLocks noChangeArrowheads="1"/>
              </p:cNvSpPr>
              <p:nvPr/>
            </p:nvSpPr>
            <p:spPr bwMode="auto">
              <a:xfrm>
                <a:off x="5050" y="116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784" name="Rectangle 1031"/>
              <p:cNvSpPr>
                <a:spLocks noChangeArrowheads="1"/>
              </p:cNvSpPr>
              <p:nvPr/>
            </p:nvSpPr>
            <p:spPr bwMode="auto">
              <a:xfrm>
                <a:off x="4944"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85" name="Rectangle 1032"/>
              <p:cNvSpPr>
                <a:spLocks noChangeArrowheads="1"/>
              </p:cNvSpPr>
              <p:nvPr/>
            </p:nvSpPr>
            <p:spPr bwMode="auto">
              <a:xfrm>
                <a:off x="4986"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86" name="Rectangle 1033"/>
              <p:cNvSpPr>
                <a:spLocks noChangeArrowheads="1"/>
              </p:cNvSpPr>
              <p:nvPr/>
            </p:nvSpPr>
            <p:spPr bwMode="auto">
              <a:xfrm>
                <a:off x="4964" y="1273"/>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787" name="Rectangle 1034"/>
              <p:cNvSpPr>
                <a:spLocks noChangeArrowheads="1"/>
              </p:cNvSpPr>
              <p:nvPr/>
            </p:nvSpPr>
            <p:spPr bwMode="auto">
              <a:xfrm>
                <a:off x="5030"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788" name="Rectangle 1035"/>
              <p:cNvSpPr>
                <a:spLocks noChangeArrowheads="1"/>
              </p:cNvSpPr>
              <p:nvPr/>
            </p:nvSpPr>
            <p:spPr bwMode="auto">
              <a:xfrm>
                <a:off x="4944"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89" name="Rectangle 1036"/>
              <p:cNvSpPr>
                <a:spLocks noChangeArrowheads="1"/>
              </p:cNvSpPr>
              <p:nvPr/>
            </p:nvSpPr>
            <p:spPr bwMode="auto">
              <a:xfrm>
                <a:off x="4986"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90" name="Rectangle 1037"/>
              <p:cNvSpPr>
                <a:spLocks noChangeArrowheads="1"/>
              </p:cNvSpPr>
              <p:nvPr/>
            </p:nvSpPr>
            <p:spPr bwMode="auto">
              <a:xfrm>
                <a:off x="5008"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91" name="Rectangle 1038"/>
              <p:cNvSpPr>
                <a:spLocks noChangeArrowheads="1"/>
              </p:cNvSpPr>
              <p:nvPr/>
            </p:nvSpPr>
            <p:spPr bwMode="auto">
              <a:xfrm>
                <a:off x="5050" y="133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792" name="Rectangle 1039"/>
              <p:cNvSpPr>
                <a:spLocks noChangeArrowheads="1"/>
              </p:cNvSpPr>
              <p:nvPr/>
            </p:nvSpPr>
            <p:spPr bwMode="auto">
              <a:xfrm>
                <a:off x="4964" y="13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93" name="Rectangle 1040"/>
              <p:cNvSpPr>
                <a:spLocks noChangeArrowheads="1"/>
              </p:cNvSpPr>
              <p:nvPr/>
            </p:nvSpPr>
            <p:spPr bwMode="auto">
              <a:xfrm>
                <a:off x="5008"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94" name="Rectangle 1041"/>
              <p:cNvSpPr>
                <a:spLocks noChangeArrowheads="1"/>
              </p:cNvSpPr>
              <p:nvPr/>
            </p:nvSpPr>
            <p:spPr bwMode="auto">
              <a:xfrm>
                <a:off x="4944" y="1442"/>
                <a:ext cx="54" cy="32"/>
              </a:xfrm>
              <a:prstGeom prst="rect">
                <a:avLst/>
              </a:prstGeom>
              <a:grpFill/>
              <a:ln>
                <a:noFill/>
              </a:ln>
            </p:spPr>
            <p:txBody>
              <a:bodyPr vert="horz" wrap="square" lIns="91440" tIns="45720" rIns="91440" bIns="45720" numCol="1" anchor="t" anchorCtr="0" compatLnSpc="1"/>
              <a:lstStyle/>
              <a:p>
                <a:endParaRPr lang="zh-CN" altLang="en-US"/>
              </a:p>
            </p:txBody>
          </p:sp>
          <p:sp>
            <p:nvSpPr>
              <p:cNvPr id="795" name="Rectangle 1042"/>
              <p:cNvSpPr>
                <a:spLocks noChangeArrowheads="1"/>
              </p:cNvSpPr>
              <p:nvPr/>
            </p:nvSpPr>
            <p:spPr bwMode="auto">
              <a:xfrm>
                <a:off x="5008"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96" name="Rectangle 1043"/>
              <p:cNvSpPr>
                <a:spLocks noChangeArrowheads="1"/>
              </p:cNvSpPr>
              <p:nvPr/>
            </p:nvSpPr>
            <p:spPr bwMode="auto">
              <a:xfrm>
                <a:off x="5008" y="1498"/>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797" name="Rectangle 1044"/>
              <p:cNvSpPr>
                <a:spLocks noChangeArrowheads="1"/>
              </p:cNvSpPr>
              <p:nvPr/>
            </p:nvSpPr>
            <p:spPr bwMode="auto">
              <a:xfrm>
                <a:off x="5050" y="1498"/>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98" name="Rectangle 1045"/>
              <p:cNvSpPr>
                <a:spLocks noChangeArrowheads="1"/>
              </p:cNvSpPr>
              <p:nvPr/>
            </p:nvSpPr>
            <p:spPr bwMode="auto">
              <a:xfrm>
                <a:off x="4900" y="1554"/>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799" name="Rectangle 1046"/>
              <p:cNvSpPr>
                <a:spLocks noChangeArrowheads="1"/>
              </p:cNvSpPr>
              <p:nvPr/>
            </p:nvSpPr>
            <p:spPr bwMode="auto">
              <a:xfrm>
                <a:off x="5008" y="15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00" name="Rectangle 1047"/>
              <p:cNvSpPr>
                <a:spLocks noChangeArrowheads="1"/>
              </p:cNvSpPr>
              <p:nvPr/>
            </p:nvSpPr>
            <p:spPr bwMode="auto">
              <a:xfrm>
                <a:off x="5050" y="15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01" name="Rectangle 1048"/>
              <p:cNvSpPr>
                <a:spLocks noChangeArrowheads="1"/>
              </p:cNvSpPr>
              <p:nvPr/>
            </p:nvSpPr>
            <p:spPr bwMode="auto">
              <a:xfrm>
                <a:off x="4964" y="161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02" name="Rectangle 1049"/>
              <p:cNvSpPr>
                <a:spLocks noChangeArrowheads="1"/>
              </p:cNvSpPr>
              <p:nvPr/>
            </p:nvSpPr>
            <p:spPr bwMode="auto">
              <a:xfrm>
                <a:off x="4986" y="16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03" name="Rectangle 1050"/>
              <p:cNvSpPr>
                <a:spLocks noChangeArrowheads="1"/>
              </p:cNvSpPr>
              <p:nvPr/>
            </p:nvSpPr>
            <p:spPr bwMode="auto">
              <a:xfrm>
                <a:off x="5030" y="1610"/>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804" name="Rectangle 1051"/>
              <p:cNvSpPr>
                <a:spLocks noChangeArrowheads="1"/>
              </p:cNvSpPr>
              <p:nvPr/>
            </p:nvSpPr>
            <p:spPr bwMode="auto">
              <a:xfrm>
                <a:off x="4964" y="166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05" name="Rectangle 1052"/>
              <p:cNvSpPr>
                <a:spLocks noChangeArrowheads="1"/>
              </p:cNvSpPr>
              <p:nvPr/>
            </p:nvSpPr>
            <p:spPr bwMode="auto">
              <a:xfrm>
                <a:off x="5008" y="166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06" name="Rectangle 1053"/>
              <p:cNvSpPr>
                <a:spLocks noChangeArrowheads="1"/>
              </p:cNvSpPr>
              <p:nvPr/>
            </p:nvSpPr>
            <p:spPr bwMode="auto">
              <a:xfrm>
                <a:off x="5050" y="166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07" name="Rectangle 1054"/>
              <p:cNvSpPr>
                <a:spLocks noChangeArrowheads="1"/>
              </p:cNvSpPr>
              <p:nvPr/>
            </p:nvSpPr>
            <p:spPr bwMode="auto">
              <a:xfrm>
                <a:off x="4964" y="1722"/>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808" name="Rectangle 1055"/>
              <p:cNvSpPr>
                <a:spLocks noChangeArrowheads="1"/>
              </p:cNvSpPr>
              <p:nvPr/>
            </p:nvSpPr>
            <p:spPr bwMode="auto">
              <a:xfrm>
                <a:off x="5050" y="172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09" name="Rectangle 1056"/>
              <p:cNvSpPr>
                <a:spLocks noChangeArrowheads="1"/>
              </p:cNvSpPr>
              <p:nvPr/>
            </p:nvSpPr>
            <p:spPr bwMode="auto">
              <a:xfrm>
                <a:off x="4944" y="17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10" name="Rectangle 1057"/>
              <p:cNvSpPr>
                <a:spLocks noChangeArrowheads="1"/>
              </p:cNvSpPr>
              <p:nvPr/>
            </p:nvSpPr>
            <p:spPr bwMode="auto">
              <a:xfrm>
                <a:off x="5050" y="178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11" name="Rectangle 1058"/>
              <p:cNvSpPr>
                <a:spLocks noChangeArrowheads="1"/>
              </p:cNvSpPr>
              <p:nvPr/>
            </p:nvSpPr>
            <p:spPr bwMode="auto">
              <a:xfrm>
                <a:off x="4944"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12" name="Rectangle 1059"/>
              <p:cNvSpPr>
                <a:spLocks noChangeArrowheads="1"/>
              </p:cNvSpPr>
              <p:nvPr/>
            </p:nvSpPr>
            <p:spPr bwMode="auto">
              <a:xfrm>
                <a:off x="4964" y="1836"/>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13" name="Rectangle 1060"/>
              <p:cNvSpPr>
                <a:spLocks noChangeArrowheads="1"/>
              </p:cNvSpPr>
              <p:nvPr/>
            </p:nvSpPr>
            <p:spPr bwMode="auto">
              <a:xfrm>
                <a:off x="5008"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14" name="Rectangle 1061"/>
              <p:cNvSpPr>
                <a:spLocks noChangeArrowheads="1"/>
              </p:cNvSpPr>
              <p:nvPr/>
            </p:nvSpPr>
            <p:spPr bwMode="auto">
              <a:xfrm>
                <a:off x="5030" y="1836"/>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815" name="Rectangle 1062"/>
              <p:cNvSpPr>
                <a:spLocks noChangeArrowheads="1"/>
              </p:cNvSpPr>
              <p:nvPr/>
            </p:nvSpPr>
            <p:spPr bwMode="auto">
              <a:xfrm>
                <a:off x="4986"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16" name="Rectangle 1063"/>
              <p:cNvSpPr>
                <a:spLocks noChangeArrowheads="1"/>
              </p:cNvSpPr>
              <p:nvPr/>
            </p:nvSpPr>
            <p:spPr bwMode="auto">
              <a:xfrm>
                <a:off x="5030"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17" name="Rectangle 1064"/>
              <p:cNvSpPr>
                <a:spLocks noChangeArrowheads="1"/>
              </p:cNvSpPr>
              <p:nvPr/>
            </p:nvSpPr>
            <p:spPr bwMode="auto">
              <a:xfrm>
                <a:off x="5050" y="1892"/>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18" name="Rectangle 1065"/>
              <p:cNvSpPr>
                <a:spLocks noChangeArrowheads="1"/>
              </p:cNvSpPr>
              <p:nvPr/>
            </p:nvSpPr>
            <p:spPr bwMode="auto">
              <a:xfrm>
                <a:off x="4964"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819" name="Rectangle 1066"/>
              <p:cNvSpPr>
                <a:spLocks noChangeArrowheads="1"/>
              </p:cNvSpPr>
              <p:nvPr/>
            </p:nvSpPr>
            <p:spPr bwMode="auto">
              <a:xfrm>
                <a:off x="4986"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820" name="Rectangle 1067"/>
              <p:cNvSpPr>
                <a:spLocks noChangeArrowheads="1"/>
              </p:cNvSpPr>
              <p:nvPr/>
            </p:nvSpPr>
            <p:spPr bwMode="auto">
              <a:xfrm>
                <a:off x="5050"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821" name="Rectangle 1068"/>
              <p:cNvSpPr>
                <a:spLocks noChangeArrowheads="1"/>
              </p:cNvSpPr>
              <p:nvPr/>
            </p:nvSpPr>
            <p:spPr bwMode="auto">
              <a:xfrm>
                <a:off x="4944"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22" name="Rectangle 1069"/>
              <p:cNvSpPr>
                <a:spLocks noChangeArrowheads="1"/>
              </p:cNvSpPr>
              <p:nvPr/>
            </p:nvSpPr>
            <p:spPr bwMode="auto">
              <a:xfrm>
                <a:off x="4986"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23" name="Rectangle 1070"/>
              <p:cNvSpPr>
                <a:spLocks noChangeArrowheads="1"/>
              </p:cNvSpPr>
              <p:nvPr/>
            </p:nvSpPr>
            <p:spPr bwMode="auto">
              <a:xfrm>
                <a:off x="5030"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24" name="Rectangle 1071"/>
              <p:cNvSpPr>
                <a:spLocks noChangeArrowheads="1"/>
              </p:cNvSpPr>
              <p:nvPr/>
            </p:nvSpPr>
            <p:spPr bwMode="auto">
              <a:xfrm>
                <a:off x="4964" y="206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25" name="Rectangle 1072"/>
              <p:cNvSpPr>
                <a:spLocks noChangeArrowheads="1"/>
              </p:cNvSpPr>
              <p:nvPr/>
            </p:nvSpPr>
            <p:spPr bwMode="auto">
              <a:xfrm>
                <a:off x="5008"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26" name="Rectangle 1073"/>
              <p:cNvSpPr>
                <a:spLocks noChangeArrowheads="1"/>
              </p:cNvSpPr>
              <p:nvPr/>
            </p:nvSpPr>
            <p:spPr bwMode="auto">
              <a:xfrm>
                <a:off x="5050" y="206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27" name="Rectangle 1074"/>
              <p:cNvSpPr>
                <a:spLocks noChangeArrowheads="1"/>
              </p:cNvSpPr>
              <p:nvPr/>
            </p:nvSpPr>
            <p:spPr bwMode="auto">
              <a:xfrm>
                <a:off x="4944"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28" name="Rectangle 1075"/>
              <p:cNvSpPr>
                <a:spLocks noChangeArrowheads="1"/>
              </p:cNvSpPr>
              <p:nvPr/>
            </p:nvSpPr>
            <p:spPr bwMode="auto">
              <a:xfrm>
                <a:off x="4986"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29" name="Rectangle 1076"/>
              <p:cNvSpPr>
                <a:spLocks noChangeArrowheads="1"/>
              </p:cNvSpPr>
              <p:nvPr/>
            </p:nvSpPr>
            <p:spPr bwMode="auto">
              <a:xfrm>
                <a:off x="5050" y="211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30" name="Rectangle 1077"/>
              <p:cNvSpPr>
                <a:spLocks noChangeArrowheads="1"/>
              </p:cNvSpPr>
              <p:nvPr/>
            </p:nvSpPr>
            <p:spPr bwMode="auto">
              <a:xfrm>
                <a:off x="4856"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31" name="Rectangle 1078"/>
              <p:cNvSpPr>
                <a:spLocks noChangeArrowheads="1"/>
              </p:cNvSpPr>
              <p:nvPr/>
            </p:nvSpPr>
            <p:spPr bwMode="auto">
              <a:xfrm>
                <a:off x="4920" y="217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32" name="Rectangle 1079"/>
              <p:cNvSpPr>
                <a:spLocks noChangeArrowheads="1"/>
              </p:cNvSpPr>
              <p:nvPr/>
            </p:nvSpPr>
            <p:spPr bwMode="auto">
              <a:xfrm>
                <a:off x="4944"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33" name="Rectangle 1080"/>
              <p:cNvSpPr>
                <a:spLocks noChangeArrowheads="1"/>
              </p:cNvSpPr>
              <p:nvPr/>
            </p:nvSpPr>
            <p:spPr bwMode="auto">
              <a:xfrm>
                <a:off x="4986"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34" name="Rectangle 1081"/>
              <p:cNvSpPr>
                <a:spLocks noChangeArrowheads="1"/>
              </p:cNvSpPr>
              <p:nvPr/>
            </p:nvSpPr>
            <p:spPr bwMode="auto">
              <a:xfrm>
                <a:off x="4814" y="22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35" name="Rectangle 1082"/>
              <p:cNvSpPr>
                <a:spLocks noChangeArrowheads="1"/>
              </p:cNvSpPr>
              <p:nvPr/>
            </p:nvSpPr>
            <p:spPr bwMode="auto">
              <a:xfrm>
                <a:off x="4834" y="22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36" name="Rectangle 1083"/>
              <p:cNvSpPr>
                <a:spLocks noChangeArrowheads="1"/>
              </p:cNvSpPr>
              <p:nvPr/>
            </p:nvSpPr>
            <p:spPr bwMode="auto">
              <a:xfrm>
                <a:off x="4900" y="22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37" name="Rectangle 1084"/>
              <p:cNvSpPr>
                <a:spLocks noChangeArrowheads="1"/>
              </p:cNvSpPr>
              <p:nvPr/>
            </p:nvSpPr>
            <p:spPr bwMode="auto">
              <a:xfrm>
                <a:off x="4944" y="22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38" name="Rectangle 1085"/>
              <p:cNvSpPr>
                <a:spLocks noChangeArrowheads="1"/>
              </p:cNvSpPr>
              <p:nvPr/>
            </p:nvSpPr>
            <p:spPr bwMode="auto">
              <a:xfrm>
                <a:off x="5050" y="22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39" name="Rectangle 1086"/>
              <p:cNvSpPr>
                <a:spLocks noChangeArrowheads="1"/>
              </p:cNvSpPr>
              <p:nvPr/>
            </p:nvSpPr>
            <p:spPr bwMode="auto">
              <a:xfrm>
                <a:off x="4920" y="22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40" name="Rectangle 1087"/>
              <p:cNvSpPr>
                <a:spLocks noChangeArrowheads="1"/>
              </p:cNvSpPr>
              <p:nvPr/>
            </p:nvSpPr>
            <p:spPr bwMode="auto">
              <a:xfrm>
                <a:off x="4878"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41" name="Rectangle 1088"/>
              <p:cNvSpPr>
                <a:spLocks noChangeArrowheads="1"/>
              </p:cNvSpPr>
              <p:nvPr/>
            </p:nvSpPr>
            <p:spPr bwMode="auto">
              <a:xfrm>
                <a:off x="5030"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42" name="Rectangle 1089"/>
              <p:cNvSpPr>
                <a:spLocks noChangeArrowheads="1"/>
              </p:cNvSpPr>
              <p:nvPr/>
            </p:nvSpPr>
            <p:spPr bwMode="auto">
              <a:xfrm>
                <a:off x="5050" y="22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43" name="Rectangle 1090"/>
              <p:cNvSpPr>
                <a:spLocks noChangeArrowheads="1"/>
              </p:cNvSpPr>
              <p:nvPr/>
            </p:nvSpPr>
            <p:spPr bwMode="auto">
              <a:xfrm>
                <a:off x="4814"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44" name="Rectangle 1091"/>
              <p:cNvSpPr>
                <a:spLocks noChangeArrowheads="1"/>
              </p:cNvSpPr>
              <p:nvPr/>
            </p:nvSpPr>
            <p:spPr bwMode="auto">
              <a:xfrm>
                <a:off x="4964" y="23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45" name="Rectangle 1092"/>
              <p:cNvSpPr>
                <a:spLocks noChangeArrowheads="1"/>
              </p:cNvSpPr>
              <p:nvPr/>
            </p:nvSpPr>
            <p:spPr bwMode="auto">
              <a:xfrm>
                <a:off x="4856"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46" name="Rectangle 1093"/>
              <p:cNvSpPr>
                <a:spLocks noChangeArrowheads="1"/>
              </p:cNvSpPr>
              <p:nvPr/>
            </p:nvSpPr>
            <p:spPr bwMode="auto">
              <a:xfrm>
                <a:off x="5008"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47" name="Rectangle 1094"/>
              <p:cNvSpPr>
                <a:spLocks noChangeArrowheads="1"/>
              </p:cNvSpPr>
              <p:nvPr/>
            </p:nvSpPr>
            <p:spPr bwMode="auto">
              <a:xfrm>
                <a:off x="5050" y="23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48" name="Rectangle 1095"/>
              <p:cNvSpPr>
                <a:spLocks noChangeArrowheads="1"/>
              </p:cNvSpPr>
              <p:nvPr/>
            </p:nvSpPr>
            <p:spPr bwMode="auto">
              <a:xfrm>
                <a:off x="4814"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49" name="Rectangle 1096"/>
              <p:cNvSpPr>
                <a:spLocks noChangeArrowheads="1"/>
              </p:cNvSpPr>
              <p:nvPr/>
            </p:nvSpPr>
            <p:spPr bwMode="auto">
              <a:xfrm>
                <a:off x="4878"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50" name="Rectangle 1097"/>
              <p:cNvSpPr>
                <a:spLocks noChangeArrowheads="1"/>
              </p:cNvSpPr>
              <p:nvPr/>
            </p:nvSpPr>
            <p:spPr bwMode="auto">
              <a:xfrm>
                <a:off x="4834" y="23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51" name="Rectangle 1098"/>
              <p:cNvSpPr>
                <a:spLocks noChangeArrowheads="1"/>
              </p:cNvSpPr>
              <p:nvPr/>
            </p:nvSpPr>
            <p:spPr bwMode="auto">
              <a:xfrm>
                <a:off x="4986"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52" name="Rectangle 1099"/>
              <p:cNvSpPr>
                <a:spLocks noChangeArrowheads="1"/>
              </p:cNvSpPr>
              <p:nvPr/>
            </p:nvSpPr>
            <p:spPr bwMode="auto">
              <a:xfrm>
                <a:off x="5008"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53" name="Rectangle 1100"/>
              <p:cNvSpPr>
                <a:spLocks noChangeArrowheads="1"/>
              </p:cNvSpPr>
              <p:nvPr/>
            </p:nvSpPr>
            <p:spPr bwMode="auto">
              <a:xfrm>
                <a:off x="4814"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54" name="Rectangle 1101"/>
              <p:cNvSpPr>
                <a:spLocks noChangeArrowheads="1"/>
              </p:cNvSpPr>
              <p:nvPr/>
            </p:nvSpPr>
            <p:spPr bwMode="auto">
              <a:xfrm>
                <a:off x="4964" y="24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55" name="Rectangle 1102"/>
              <p:cNvSpPr>
                <a:spLocks noChangeArrowheads="1"/>
              </p:cNvSpPr>
              <p:nvPr/>
            </p:nvSpPr>
            <p:spPr bwMode="auto">
              <a:xfrm>
                <a:off x="4878"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56" name="Rectangle 1103"/>
              <p:cNvSpPr>
                <a:spLocks noChangeArrowheads="1"/>
              </p:cNvSpPr>
              <p:nvPr/>
            </p:nvSpPr>
            <p:spPr bwMode="auto">
              <a:xfrm>
                <a:off x="4920" y="24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57" name="Rectangle 1104"/>
              <p:cNvSpPr>
                <a:spLocks noChangeArrowheads="1"/>
              </p:cNvSpPr>
              <p:nvPr/>
            </p:nvSpPr>
            <p:spPr bwMode="auto">
              <a:xfrm>
                <a:off x="5050" y="24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58" name="Rectangle 1105"/>
              <p:cNvSpPr>
                <a:spLocks noChangeArrowheads="1"/>
              </p:cNvSpPr>
              <p:nvPr/>
            </p:nvSpPr>
            <p:spPr bwMode="auto">
              <a:xfrm>
                <a:off x="4814"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59" name="Rectangle 1106"/>
              <p:cNvSpPr>
                <a:spLocks noChangeArrowheads="1"/>
              </p:cNvSpPr>
              <p:nvPr/>
            </p:nvSpPr>
            <p:spPr bwMode="auto">
              <a:xfrm>
                <a:off x="4964" y="247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60" name="Rectangle 1107"/>
              <p:cNvSpPr>
                <a:spLocks noChangeArrowheads="1"/>
              </p:cNvSpPr>
              <p:nvPr/>
            </p:nvSpPr>
            <p:spPr bwMode="auto">
              <a:xfrm>
                <a:off x="4878"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61" name="Rectangle 1108"/>
              <p:cNvSpPr>
                <a:spLocks noChangeArrowheads="1"/>
              </p:cNvSpPr>
              <p:nvPr/>
            </p:nvSpPr>
            <p:spPr bwMode="auto">
              <a:xfrm>
                <a:off x="4944"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62" name="Rectangle 1109"/>
              <p:cNvSpPr>
                <a:spLocks noChangeArrowheads="1"/>
              </p:cNvSpPr>
              <p:nvPr/>
            </p:nvSpPr>
            <p:spPr bwMode="auto">
              <a:xfrm>
                <a:off x="5050" y="247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63" name="Rectangle 1110"/>
              <p:cNvSpPr>
                <a:spLocks noChangeArrowheads="1"/>
              </p:cNvSpPr>
              <p:nvPr/>
            </p:nvSpPr>
            <p:spPr bwMode="auto">
              <a:xfrm>
                <a:off x="4964" y="2525"/>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64" name="Rectangle 1111"/>
              <p:cNvSpPr>
                <a:spLocks noChangeArrowheads="1"/>
              </p:cNvSpPr>
              <p:nvPr/>
            </p:nvSpPr>
            <p:spPr bwMode="auto">
              <a:xfrm>
                <a:off x="4856" y="2525"/>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65" name="Rectangle 1112"/>
              <p:cNvSpPr>
                <a:spLocks noChangeArrowheads="1"/>
              </p:cNvSpPr>
              <p:nvPr/>
            </p:nvSpPr>
            <p:spPr bwMode="auto">
              <a:xfrm>
                <a:off x="4920" y="2525"/>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66" name="Rectangle 1113"/>
              <p:cNvSpPr>
                <a:spLocks noChangeArrowheads="1"/>
              </p:cNvSpPr>
              <p:nvPr/>
            </p:nvSpPr>
            <p:spPr bwMode="auto">
              <a:xfrm>
                <a:off x="4814" y="25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67" name="Rectangle 1114"/>
              <p:cNvSpPr>
                <a:spLocks noChangeArrowheads="1"/>
              </p:cNvSpPr>
              <p:nvPr/>
            </p:nvSpPr>
            <p:spPr bwMode="auto">
              <a:xfrm>
                <a:off x="4920" y="25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68" name="Rectangle 1115"/>
              <p:cNvSpPr>
                <a:spLocks noChangeArrowheads="1"/>
              </p:cNvSpPr>
              <p:nvPr/>
            </p:nvSpPr>
            <p:spPr bwMode="auto">
              <a:xfrm>
                <a:off x="5050" y="25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69" name="Rectangle 1116"/>
              <p:cNvSpPr>
                <a:spLocks noChangeArrowheads="1"/>
              </p:cNvSpPr>
              <p:nvPr/>
            </p:nvSpPr>
            <p:spPr bwMode="auto">
              <a:xfrm>
                <a:off x="4878" y="2623"/>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870" name="Rectangle 1117"/>
              <p:cNvSpPr>
                <a:spLocks noChangeArrowheads="1"/>
              </p:cNvSpPr>
              <p:nvPr/>
            </p:nvSpPr>
            <p:spPr bwMode="auto">
              <a:xfrm>
                <a:off x="4814" y="267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71" name="Rectangle 1118"/>
              <p:cNvSpPr>
                <a:spLocks noChangeArrowheads="1"/>
              </p:cNvSpPr>
              <p:nvPr/>
            </p:nvSpPr>
            <p:spPr bwMode="auto">
              <a:xfrm>
                <a:off x="4920" y="267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72" name="Rectangle 1119"/>
              <p:cNvSpPr>
                <a:spLocks noChangeArrowheads="1"/>
              </p:cNvSpPr>
              <p:nvPr/>
            </p:nvSpPr>
            <p:spPr bwMode="auto">
              <a:xfrm>
                <a:off x="5050" y="267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73" name="Rectangle 1120"/>
              <p:cNvSpPr>
                <a:spLocks noChangeArrowheads="1"/>
              </p:cNvSpPr>
              <p:nvPr/>
            </p:nvSpPr>
            <p:spPr bwMode="auto">
              <a:xfrm>
                <a:off x="4814" y="273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74" name="Rectangle 1121"/>
              <p:cNvSpPr>
                <a:spLocks noChangeArrowheads="1"/>
              </p:cNvSpPr>
              <p:nvPr/>
            </p:nvSpPr>
            <p:spPr bwMode="auto">
              <a:xfrm>
                <a:off x="5050" y="273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75" name="Rectangle 1122"/>
              <p:cNvSpPr>
                <a:spLocks noChangeArrowheads="1"/>
              </p:cNvSpPr>
              <p:nvPr/>
            </p:nvSpPr>
            <p:spPr bwMode="auto">
              <a:xfrm>
                <a:off x="4920" y="27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76" name="Rectangle 1123"/>
              <p:cNvSpPr>
                <a:spLocks noChangeArrowheads="1"/>
              </p:cNvSpPr>
              <p:nvPr/>
            </p:nvSpPr>
            <p:spPr bwMode="auto">
              <a:xfrm>
                <a:off x="5050" y="27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77" name="Rectangle 1124"/>
              <p:cNvSpPr>
                <a:spLocks noChangeArrowheads="1"/>
              </p:cNvSpPr>
              <p:nvPr/>
            </p:nvSpPr>
            <p:spPr bwMode="auto">
              <a:xfrm>
                <a:off x="4814" y="284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78" name="Rectangle 1125"/>
              <p:cNvSpPr>
                <a:spLocks noChangeArrowheads="1"/>
              </p:cNvSpPr>
              <p:nvPr/>
            </p:nvSpPr>
            <p:spPr bwMode="auto">
              <a:xfrm>
                <a:off x="4944" y="284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79" name="Rectangle 1126"/>
              <p:cNvSpPr>
                <a:spLocks noChangeArrowheads="1"/>
              </p:cNvSpPr>
              <p:nvPr/>
            </p:nvSpPr>
            <p:spPr bwMode="auto">
              <a:xfrm>
                <a:off x="4920" y="290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80" name="Rectangle 1127"/>
              <p:cNvSpPr>
                <a:spLocks noChangeArrowheads="1"/>
              </p:cNvSpPr>
              <p:nvPr/>
            </p:nvSpPr>
            <p:spPr bwMode="auto">
              <a:xfrm>
                <a:off x="4920" y="2956"/>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81" name="Rectangle 1128"/>
              <p:cNvSpPr>
                <a:spLocks noChangeArrowheads="1"/>
              </p:cNvSpPr>
              <p:nvPr/>
            </p:nvSpPr>
            <p:spPr bwMode="auto">
              <a:xfrm>
                <a:off x="5050" y="290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82" name="Rectangle 1129"/>
              <p:cNvSpPr>
                <a:spLocks noChangeArrowheads="1"/>
              </p:cNvSpPr>
              <p:nvPr/>
            </p:nvSpPr>
            <p:spPr bwMode="auto">
              <a:xfrm>
                <a:off x="5048"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83" name="Rectangle 1130"/>
              <p:cNvSpPr>
                <a:spLocks noChangeArrowheads="1"/>
              </p:cNvSpPr>
              <p:nvPr/>
            </p:nvSpPr>
            <p:spPr bwMode="auto">
              <a:xfrm>
                <a:off x="5070"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84" name="Rectangle 1131"/>
              <p:cNvSpPr>
                <a:spLocks noChangeArrowheads="1"/>
              </p:cNvSpPr>
              <p:nvPr/>
            </p:nvSpPr>
            <p:spPr bwMode="auto">
              <a:xfrm>
                <a:off x="5092"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85" name="Rectangle 1132"/>
              <p:cNvSpPr>
                <a:spLocks noChangeArrowheads="1"/>
              </p:cNvSpPr>
              <p:nvPr/>
            </p:nvSpPr>
            <p:spPr bwMode="auto">
              <a:xfrm>
                <a:off x="5134"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86" name="Rectangle 1133"/>
              <p:cNvSpPr>
                <a:spLocks noChangeArrowheads="1"/>
              </p:cNvSpPr>
              <p:nvPr/>
            </p:nvSpPr>
            <p:spPr bwMode="auto">
              <a:xfrm>
                <a:off x="5156"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87" name="Rectangle 1134"/>
              <p:cNvSpPr>
                <a:spLocks noChangeArrowheads="1"/>
              </p:cNvSpPr>
              <p:nvPr/>
            </p:nvSpPr>
            <p:spPr bwMode="auto">
              <a:xfrm>
                <a:off x="5048" y="99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88" name="Rectangle 1135"/>
              <p:cNvSpPr>
                <a:spLocks noChangeArrowheads="1"/>
              </p:cNvSpPr>
              <p:nvPr/>
            </p:nvSpPr>
            <p:spPr bwMode="auto">
              <a:xfrm>
                <a:off x="5070" y="991"/>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889" name="Rectangle 1136"/>
              <p:cNvSpPr>
                <a:spLocks noChangeArrowheads="1"/>
              </p:cNvSpPr>
              <p:nvPr/>
            </p:nvSpPr>
            <p:spPr bwMode="auto">
              <a:xfrm>
                <a:off x="5048" y="104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90" name="Rectangle 1137"/>
              <p:cNvSpPr>
                <a:spLocks noChangeArrowheads="1"/>
              </p:cNvSpPr>
              <p:nvPr/>
            </p:nvSpPr>
            <p:spPr bwMode="auto">
              <a:xfrm>
                <a:off x="5092" y="1047"/>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891" name="Rectangle 1138"/>
              <p:cNvSpPr>
                <a:spLocks noChangeArrowheads="1"/>
              </p:cNvSpPr>
              <p:nvPr/>
            </p:nvSpPr>
            <p:spPr bwMode="auto">
              <a:xfrm>
                <a:off x="5156" y="104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92" name="Rectangle 1139"/>
              <p:cNvSpPr>
                <a:spLocks noChangeArrowheads="1"/>
              </p:cNvSpPr>
              <p:nvPr/>
            </p:nvSpPr>
            <p:spPr bwMode="auto">
              <a:xfrm>
                <a:off x="5048" y="110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93" name="Rectangle 1140"/>
              <p:cNvSpPr>
                <a:spLocks noChangeArrowheads="1"/>
              </p:cNvSpPr>
              <p:nvPr/>
            </p:nvSpPr>
            <p:spPr bwMode="auto">
              <a:xfrm>
                <a:off x="5070" y="110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94" name="Rectangle 1141"/>
              <p:cNvSpPr>
                <a:spLocks noChangeArrowheads="1"/>
              </p:cNvSpPr>
              <p:nvPr/>
            </p:nvSpPr>
            <p:spPr bwMode="auto">
              <a:xfrm>
                <a:off x="5114" y="1103"/>
                <a:ext cx="54" cy="32"/>
              </a:xfrm>
              <a:prstGeom prst="rect">
                <a:avLst/>
              </a:prstGeom>
              <a:grpFill/>
              <a:ln>
                <a:noFill/>
              </a:ln>
            </p:spPr>
            <p:txBody>
              <a:bodyPr vert="horz" wrap="square" lIns="91440" tIns="45720" rIns="91440" bIns="45720" numCol="1" anchor="t" anchorCtr="0" compatLnSpc="1"/>
              <a:lstStyle/>
              <a:p>
                <a:endParaRPr lang="zh-CN" altLang="en-US"/>
              </a:p>
            </p:txBody>
          </p:sp>
          <p:sp>
            <p:nvSpPr>
              <p:cNvPr id="895" name="Rectangle 1142"/>
              <p:cNvSpPr>
                <a:spLocks noChangeArrowheads="1"/>
              </p:cNvSpPr>
              <p:nvPr/>
            </p:nvSpPr>
            <p:spPr bwMode="auto">
              <a:xfrm>
                <a:off x="5070"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96" name="Rectangle 1143"/>
              <p:cNvSpPr>
                <a:spLocks noChangeArrowheads="1"/>
              </p:cNvSpPr>
              <p:nvPr/>
            </p:nvSpPr>
            <p:spPr bwMode="auto">
              <a:xfrm>
                <a:off x="5092"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97" name="Rectangle 1144"/>
              <p:cNvSpPr>
                <a:spLocks noChangeArrowheads="1"/>
              </p:cNvSpPr>
              <p:nvPr/>
            </p:nvSpPr>
            <p:spPr bwMode="auto">
              <a:xfrm>
                <a:off x="5156"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98" name="Rectangle 1145"/>
              <p:cNvSpPr>
                <a:spLocks noChangeArrowheads="1"/>
              </p:cNvSpPr>
              <p:nvPr/>
            </p:nvSpPr>
            <p:spPr bwMode="auto">
              <a:xfrm>
                <a:off x="5048" y="121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99" name="Rectangle 1146"/>
              <p:cNvSpPr>
                <a:spLocks noChangeArrowheads="1"/>
              </p:cNvSpPr>
              <p:nvPr/>
            </p:nvSpPr>
            <p:spPr bwMode="auto">
              <a:xfrm>
                <a:off x="5092"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00" name="Rectangle 1147"/>
              <p:cNvSpPr>
                <a:spLocks noChangeArrowheads="1"/>
              </p:cNvSpPr>
              <p:nvPr/>
            </p:nvSpPr>
            <p:spPr bwMode="auto">
              <a:xfrm>
                <a:off x="5134" y="121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01" name="Rectangle 1148"/>
              <p:cNvSpPr>
                <a:spLocks noChangeArrowheads="1"/>
              </p:cNvSpPr>
              <p:nvPr/>
            </p:nvSpPr>
            <p:spPr bwMode="auto">
              <a:xfrm>
                <a:off x="5070"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902" name="Rectangle 1149"/>
              <p:cNvSpPr>
                <a:spLocks noChangeArrowheads="1"/>
              </p:cNvSpPr>
              <p:nvPr/>
            </p:nvSpPr>
            <p:spPr bwMode="auto">
              <a:xfrm>
                <a:off x="5114"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903" name="Rectangle 1150"/>
              <p:cNvSpPr>
                <a:spLocks noChangeArrowheads="1"/>
              </p:cNvSpPr>
              <p:nvPr/>
            </p:nvSpPr>
            <p:spPr bwMode="auto">
              <a:xfrm>
                <a:off x="5156" y="1273"/>
                <a:ext cx="36" cy="31"/>
              </a:xfrm>
              <a:prstGeom prst="rect">
                <a:avLst/>
              </a:prstGeom>
              <a:grpFill/>
              <a:ln>
                <a:noFill/>
              </a:ln>
            </p:spPr>
            <p:txBody>
              <a:bodyPr vert="horz" wrap="square" lIns="91440" tIns="45720" rIns="91440" bIns="45720" numCol="1" anchor="t" anchorCtr="0" compatLnSpc="1"/>
              <a:lstStyle/>
              <a:p>
                <a:endParaRPr lang="zh-CN" altLang="en-US"/>
              </a:p>
            </p:txBody>
          </p:sp>
          <p:sp>
            <p:nvSpPr>
              <p:cNvPr id="904" name="Rectangle 1151"/>
              <p:cNvSpPr>
                <a:spLocks noChangeArrowheads="1"/>
              </p:cNvSpPr>
              <p:nvPr/>
            </p:nvSpPr>
            <p:spPr bwMode="auto">
              <a:xfrm>
                <a:off x="5048" y="133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05" name="Rectangle 1152"/>
              <p:cNvSpPr>
                <a:spLocks noChangeArrowheads="1"/>
              </p:cNvSpPr>
              <p:nvPr/>
            </p:nvSpPr>
            <p:spPr bwMode="auto">
              <a:xfrm>
                <a:off x="5092" y="1330"/>
                <a:ext cx="56" cy="30"/>
              </a:xfrm>
              <a:prstGeom prst="rect">
                <a:avLst/>
              </a:prstGeom>
              <a:grpFill/>
              <a:ln>
                <a:noFill/>
              </a:ln>
            </p:spPr>
            <p:txBody>
              <a:bodyPr vert="horz" wrap="square" lIns="91440" tIns="45720" rIns="91440" bIns="45720" numCol="1" anchor="t" anchorCtr="0" compatLnSpc="1"/>
              <a:lstStyle/>
              <a:p>
                <a:endParaRPr lang="zh-CN" altLang="en-US"/>
              </a:p>
            </p:txBody>
          </p:sp>
          <p:sp>
            <p:nvSpPr>
              <p:cNvPr id="906" name="Rectangle 1153"/>
              <p:cNvSpPr>
                <a:spLocks noChangeArrowheads="1"/>
              </p:cNvSpPr>
              <p:nvPr/>
            </p:nvSpPr>
            <p:spPr bwMode="auto">
              <a:xfrm>
                <a:off x="5070"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07" name="Rectangle 1154"/>
              <p:cNvSpPr>
                <a:spLocks noChangeArrowheads="1"/>
              </p:cNvSpPr>
              <p:nvPr/>
            </p:nvSpPr>
            <p:spPr bwMode="auto">
              <a:xfrm>
                <a:off x="5114"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08" name="Rectangle 1155"/>
              <p:cNvSpPr>
                <a:spLocks noChangeArrowheads="1"/>
              </p:cNvSpPr>
              <p:nvPr/>
            </p:nvSpPr>
            <p:spPr bwMode="auto">
              <a:xfrm>
                <a:off x="5134" y="13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09" name="Rectangle 1156"/>
              <p:cNvSpPr>
                <a:spLocks noChangeArrowheads="1"/>
              </p:cNvSpPr>
              <p:nvPr/>
            </p:nvSpPr>
            <p:spPr bwMode="auto">
              <a:xfrm>
                <a:off x="5070"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10" name="Rectangle 1157"/>
              <p:cNvSpPr>
                <a:spLocks noChangeArrowheads="1"/>
              </p:cNvSpPr>
              <p:nvPr/>
            </p:nvSpPr>
            <p:spPr bwMode="auto">
              <a:xfrm>
                <a:off x="5114"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11" name="Rectangle 1158"/>
              <p:cNvSpPr>
                <a:spLocks noChangeArrowheads="1"/>
              </p:cNvSpPr>
              <p:nvPr/>
            </p:nvSpPr>
            <p:spPr bwMode="auto">
              <a:xfrm>
                <a:off x="5048" y="1498"/>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12" name="Rectangle 1159"/>
              <p:cNvSpPr>
                <a:spLocks noChangeArrowheads="1"/>
              </p:cNvSpPr>
              <p:nvPr/>
            </p:nvSpPr>
            <p:spPr bwMode="auto">
              <a:xfrm>
                <a:off x="5092" y="149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13" name="Rectangle 1160"/>
              <p:cNvSpPr>
                <a:spLocks noChangeArrowheads="1"/>
              </p:cNvSpPr>
              <p:nvPr/>
            </p:nvSpPr>
            <p:spPr bwMode="auto">
              <a:xfrm>
                <a:off x="5156" y="149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14" name="Rectangle 1161"/>
              <p:cNvSpPr>
                <a:spLocks noChangeArrowheads="1"/>
              </p:cNvSpPr>
              <p:nvPr/>
            </p:nvSpPr>
            <p:spPr bwMode="auto">
              <a:xfrm>
                <a:off x="5048" y="15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15" name="Rectangle 1162"/>
              <p:cNvSpPr>
                <a:spLocks noChangeArrowheads="1"/>
              </p:cNvSpPr>
              <p:nvPr/>
            </p:nvSpPr>
            <p:spPr bwMode="auto">
              <a:xfrm>
                <a:off x="5070" y="15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16" name="Rectangle 1163"/>
              <p:cNvSpPr>
                <a:spLocks noChangeArrowheads="1"/>
              </p:cNvSpPr>
              <p:nvPr/>
            </p:nvSpPr>
            <p:spPr bwMode="auto">
              <a:xfrm>
                <a:off x="5048" y="161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17" name="Rectangle 1164"/>
              <p:cNvSpPr>
                <a:spLocks noChangeArrowheads="1"/>
              </p:cNvSpPr>
              <p:nvPr/>
            </p:nvSpPr>
            <p:spPr bwMode="auto">
              <a:xfrm>
                <a:off x="5092" y="1610"/>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918" name="Rectangle 1165"/>
              <p:cNvSpPr>
                <a:spLocks noChangeArrowheads="1"/>
              </p:cNvSpPr>
              <p:nvPr/>
            </p:nvSpPr>
            <p:spPr bwMode="auto">
              <a:xfrm>
                <a:off x="5156" y="16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19" name="Rectangle 1166"/>
              <p:cNvSpPr>
                <a:spLocks noChangeArrowheads="1"/>
              </p:cNvSpPr>
              <p:nvPr/>
            </p:nvSpPr>
            <p:spPr bwMode="auto">
              <a:xfrm>
                <a:off x="5070" y="166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20" name="Rectangle 1167"/>
              <p:cNvSpPr>
                <a:spLocks noChangeArrowheads="1"/>
              </p:cNvSpPr>
              <p:nvPr/>
            </p:nvSpPr>
            <p:spPr bwMode="auto">
              <a:xfrm>
                <a:off x="5070" y="172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21" name="Rectangle 1168"/>
              <p:cNvSpPr>
                <a:spLocks noChangeArrowheads="1"/>
              </p:cNvSpPr>
              <p:nvPr/>
            </p:nvSpPr>
            <p:spPr bwMode="auto">
              <a:xfrm>
                <a:off x="5114" y="172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22" name="Rectangle 1169"/>
              <p:cNvSpPr>
                <a:spLocks noChangeArrowheads="1"/>
              </p:cNvSpPr>
              <p:nvPr/>
            </p:nvSpPr>
            <p:spPr bwMode="auto">
              <a:xfrm>
                <a:off x="5156" y="172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23" name="Rectangle 1170"/>
              <p:cNvSpPr>
                <a:spLocks noChangeArrowheads="1"/>
              </p:cNvSpPr>
              <p:nvPr/>
            </p:nvSpPr>
            <p:spPr bwMode="auto">
              <a:xfrm>
                <a:off x="5048" y="178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24" name="Rectangle 1171"/>
              <p:cNvSpPr>
                <a:spLocks noChangeArrowheads="1"/>
              </p:cNvSpPr>
              <p:nvPr/>
            </p:nvSpPr>
            <p:spPr bwMode="auto">
              <a:xfrm>
                <a:off x="5092" y="17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25" name="Rectangle 1172"/>
              <p:cNvSpPr>
                <a:spLocks noChangeArrowheads="1"/>
              </p:cNvSpPr>
              <p:nvPr/>
            </p:nvSpPr>
            <p:spPr bwMode="auto">
              <a:xfrm>
                <a:off x="5134" y="1780"/>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926" name="Rectangle 1173"/>
              <p:cNvSpPr>
                <a:spLocks noChangeArrowheads="1"/>
              </p:cNvSpPr>
              <p:nvPr/>
            </p:nvSpPr>
            <p:spPr bwMode="auto">
              <a:xfrm>
                <a:off x="5048" y="1836"/>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927" name="Rectangle 1174"/>
              <p:cNvSpPr>
                <a:spLocks noChangeArrowheads="1"/>
              </p:cNvSpPr>
              <p:nvPr/>
            </p:nvSpPr>
            <p:spPr bwMode="auto">
              <a:xfrm>
                <a:off x="5114"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28" name="Rectangle 1175"/>
              <p:cNvSpPr>
                <a:spLocks noChangeArrowheads="1"/>
              </p:cNvSpPr>
              <p:nvPr/>
            </p:nvSpPr>
            <p:spPr bwMode="auto">
              <a:xfrm>
                <a:off x="5092"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29" name="Rectangle 1176"/>
              <p:cNvSpPr>
                <a:spLocks noChangeArrowheads="1"/>
              </p:cNvSpPr>
              <p:nvPr/>
            </p:nvSpPr>
            <p:spPr bwMode="auto">
              <a:xfrm>
                <a:off x="5134" y="1892"/>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30" name="Rectangle 1177"/>
              <p:cNvSpPr>
                <a:spLocks noChangeArrowheads="1"/>
              </p:cNvSpPr>
              <p:nvPr/>
            </p:nvSpPr>
            <p:spPr bwMode="auto">
              <a:xfrm>
                <a:off x="5156"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31" name="Rectangle 1178"/>
              <p:cNvSpPr>
                <a:spLocks noChangeArrowheads="1"/>
              </p:cNvSpPr>
              <p:nvPr/>
            </p:nvSpPr>
            <p:spPr bwMode="auto">
              <a:xfrm>
                <a:off x="5048"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932" name="Rectangle 1179"/>
              <p:cNvSpPr>
                <a:spLocks noChangeArrowheads="1"/>
              </p:cNvSpPr>
              <p:nvPr/>
            </p:nvSpPr>
            <p:spPr bwMode="auto">
              <a:xfrm>
                <a:off x="5092"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933" name="Rectangle 1180"/>
              <p:cNvSpPr>
                <a:spLocks noChangeArrowheads="1"/>
              </p:cNvSpPr>
              <p:nvPr/>
            </p:nvSpPr>
            <p:spPr bwMode="auto">
              <a:xfrm>
                <a:off x="5156"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934" name="Rectangle 1181"/>
              <p:cNvSpPr>
                <a:spLocks noChangeArrowheads="1"/>
              </p:cNvSpPr>
              <p:nvPr/>
            </p:nvSpPr>
            <p:spPr bwMode="auto">
              <a:xfrm>
                <a:off x="5048" y="200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35" name="Rectangle 1182"/>
              <p:cNvSpPr>
                <a:spLocks noChangeArrowheads="1"/>
              </p:cNvSpPr>
              <p:nvPr/>
            </p:nvSpPr>
            <p:spPr bwMode="auto">
              <a:xfrm>
                <a:off x="5092"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36" name="Rectangle 1183"/>
              <p:cNvSpPr>
                <a:spLocks noChangeArrowheads="1"/>
              </p:cNvSpPr>
              <p:nvPr/>
            </p:nvSpPr>
            <p:spPr bwMode="auto">
              <a:xfrm>
                <a:off x="5134" y="200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37" name="Rectangle 1184"/>
              <p:cNvSpPr>
                <a:spLocks noChangeArrowheads="1"/>
              </p:cNvSpPr>
              <p:nvPr/>
            </p:nvSpPr>
            <p:spPr bwMode="auto">
              <a:xfrm>
                <a:off x="5070"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38" name="Rectangle 1185"/>
              <p:cNvSpPr>
                <a:spLocks noChangeArrowheads="1"/>
              </p:cNvSpPr>
              <p:nvPr/>
            </p:nvSpPr>
            <p:spPr bwMode="auto">
              <a:xfrm>
                <a:off x="5114"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39" name="Rectangle 1186"/>
              <p:cNvSpPr>
                <a:spLocks noChangeArrowheads="1"/>
              </p:cNvSpPr>
              <p:nvPr/>
            </p:nvSpPr>
            <p:spPr bwMode="auto">
              <a:xfrm>
                <a:off x="5156"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0" name="Rectangle 1187"/>
              <p:cNvSpPr>
                <a:spLocks noChangeArrowheads="1"/>
              </p:cNvSpPr>
              <p:nvPr/>
            </p:nvSpPr>
            <p:spPr bwMode="auto">
              <a:xfrm>
                <a:off x="5048" y="211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41" name="Rectangle 1188"/>
              <p:cNvSpPr>
                <a:spLocks noChangeArrowheads="1"/>
              </p:cNvSpPr>
              <p:nvPr/>
            </p:nvSpPr>
            <p:spPr bwMode="auto">
              <a:xfrm>
                <a:off x="5092"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2" name="Rectangle 1189"/>
              <p:cNvSpPr>
                <a:spLocks noChangeArrowheads="1"/>
              </p:cNvSpPr>
              <p:nvPr/>
            </p:nvSpPr>
            <p:spPr bwMode="auto">
              <a:xfrm>
                <a:off x="5178"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43" name="Rectangle 1190"/>
              <p:cNvSpPr>
                <a:spLocks noChangeArrowheads="1"/>
              </p:cNvSpPr>
              <p:nvPr/>
            </p:nvSpPr>
            <p:spPr bwMode="auto">
              <a:xfrm>
                <a:off x="5200"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4" name="Rectangle 1191"/>
              <p:cNvSpPr>
                <a:spLocks noChangeArrowheads="1"/>
              </p:cNvSpPr>
              <p:nvPr/>
            </p:nvSpPr>
            <p:spPr bwMode="auto">
              <a:xfrm>
                <a:off x="5244"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5" name="Rectangle 1192"/>
              <p:cNvSpPr>
                <a:spLocks noChangeArrowheads="1"/>
              </p:cNvSpPr>
              <p:nvPr/>
            </p:nvSpPr>
            <p:spPr bwMode="auto">
              <a:xfrm>
                <a:off x="5264"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46" name="Rectangle 1193"/>
              <p:cNvSpPr>
                <a:spLocks noChangeArrowheads="1"/>
              </p:cNvSpPr>
              <p:nvPr/>
            </p:nvSpPr>
            <p:spPr bwMode="auto">
              <a:xfrm>
                <a:off x="5286"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7" name="Rectangle 1194"/>
              <p:cNvSpPr>
                <a:spLocks noChangeArrowheads="1"/>
              </p:cNvSpPr>
              <p:nvPr/>
            </p:nvSpPr>
            <p:spPr bwMode="auto">
              <a:xfrm>
                <a:off x="5178" y="99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48" name="Rectangle 1195"/>
              <p:cNvSpPr>
                <a:spLocks noChangeArrowheads="1"/>
              </p:cNvSpPr>
              <p:nvPr/>
            </p:nvSpPr>
            <p:spPr bwMode="auto">
              <a:xfrm>
                <a:off x="5222" y="99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9" name="Rectangle 1196"/>
              <p:cNvSpPr>
                <a:spLocks noChangeArrowheads="1"/>
              </p:cNvSpPr>
              <p:nvPr/>
            </p:nvSpPr>
            <p:spPr bwMode="auto">
              <a:xfrm>
                <a:off x="5264" y="99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50" name="Rectangle 1197"/>
              <p:cNvSpPr>
                <a:spLocks noChangeArrowheads="1"/>
              </p:cNvSpPr>
              <p:nvPr/>
            </p:nvSpPr>
            <p:spPr bwMode="auto">
              <a:xfrm>
                <a:off x="5200" y="1047"/>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951" name="Rectangle 1198"/>
              <p:cNvSpPr>
                <a:spLocks noChangeArrowheads="1"/>
              </p:cNvSpPr>
              <p:nvPr/>
            </p:nvSpPr>
            <p:spPr bwMode="auto">
              <a:xfrm>
                <a:off x="5286" y="104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52" name="Rectangle 1199"/>
              <p:cNvSpPr>
                <a:spLocks noChangeArrowheads="1"/>
              </p:cNvSpPr>
              <p:nvPr/>
            </p:nvSpPr>
            <p:spPr bwMode="auto">
              <a:xfrm>
                <a:off x="5178" y="110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53" name="Rectangle 1200"/>
              <p:cNvSpPr>
                <a:spLocks noChangeArrowheads="1"/>
              </p:cNvSpPr>
              <p:nvPr/>
            </p:nvSpPr>
            <p:spPr bwMode="auto">
              <a:xfrm>
                <a:off x="5244" y="1103"/>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954" name="Rectangle 1201"/>
              <p:cNvSpPr>
                <a:spLocks noChangeArrowheads="1"/>
              </p:cNvSpPr>
              <p:nvPr/>
            </p:nvSpPr>
            <p:spPr bwMode="auto">
              <a:xfrm>
                <a:off x="5286" y="110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55" name="Rectangle 1202"/>
              <p:cNvSpPr>
                <a:spLocks noChangeArrowheads="1"/>
              </p:cNvSpPr>
              <p:nvPr/>
            </p:nvSpPr>
            <p:spPr bwMode="auto">
              <a:xfrm>
                <a:off x="5178" y="116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56" name="Rectangle 1203"/>
              <p:cNvSpPr>
                <a:spLocks noChangeArrowheads="1"/>
              </p:cNvSpPr>
              <p:nvPr/>
            </p:nvSpPr>
            <p:spPr bwMode="auto">
              <a:xfrm>
                <a:off x="5200" y="1161"/>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957" name="Rectangle 1204"/>
              <p:cNvSpPr>
                <a:spLocks noChangeArrowheads="1"/>
              </p:cNvSpPr>
              <p:nvPr/>
            </p:nvSpPr>
            <p:spPr bwMode="auto">
              <a:xfrm>
                <a:off x="5244"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58" name="Rectangle 1205"/>
              <p:cNvSpPr>
                <a:spLocks noChangeArrowheads="1"/>
              </p:cNvSpPr>
              <p:nvPr/>
            </p:nvSpPr>
            <p:spPr bwMode="auto">
              <a:xfrm>
                <a:off x="5286"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59" name="Rectangle 1206"/>
              <p:cNvSpPr>
                <a:spLocks noChangeArrowheads="1"/>
              </p:cNvSpPr>
              <p:nvPr/>
            </p:nvSpPr>
            <p:spPr bwMode="auto">
              <a:xfrm>
                <a:off x="5178" y="121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60" name="Rectangle 1207"/>
              <p:cNvSpPr>
                <a:spLocks noChangeArrowheads="1"/>
              </p:cNvSpPr>
              <p:nvPr/>
            </p:nvSpPr>
            <p:spPr bwMode="auto">
              <a:xfrm>
                <a:off x="5222"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61" name="Rectangle 1208"/>
              <p:cNvSpPr>
                <a:spLocks noChangeArrowheads="1"/>
              </p:cNvSpPr>
              <p:nvPr/>
            </p:nvSpPr>
            <p:spPr bwMode="auto">
              <a:xfrm>
                <a:off x="5242" y="1217"/>
                <a:ext cx="36" cy="30"/>
              </a:xfrm>
              <a:prstGeom prst="rect">
                <a:avLst/>
              </a:prstGeom>
              <a:grpFill/>
              <a:ln>
                <a:noFill/>
              </a:ln>
            </p:spPr>
            <p:txBody>
              <a:bodyPr vert="horz" wrap="square" lIns="91440" tIns="45720" rIns="91440" bIns="45720" numCol="1" anchor="t" anchorCtr="0" compatLnSpc="1"/>
              <a:lstStyle/>
              <a:p>
                <a:endParaRPr lang="zh-CN" altLang="en-US"/>
              </a:p>
            </p:txBody>
          </p:sp>
          <p:sp>
            <p:nvSpPr>
              <p:cNvPr id="962" name="Rectangle 1209"/>
              <p:cNvSpPr>
                <a:spLocks noChangeArrowheads="1"/>
              </p:cNvSpPr>
              <p:nvPr/>
            </p:nvSpPr>
            <p:spPr bwMode="auto">
              <a:xfrm>
                <a:off x="5200"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963" name="Rectangle 1210"/>
              <p:cNvSpPr>
                <a:spLocks noChangeArrowheads="1"/>
              </p:cNvSpPr>
              <p:nvPr/>
            </p:nvSpPr>
            <p:spPr bwMode="auto">
              <a:xfrm>
                <a:off x="5264" y="1273"/>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964" name="Rectangle 1211"/>
              <p:cNvSpPr>
                <a:spLocks noChangeArrowheads="1"/>
              </p:cNvSpPr>
              <p:nvPr/>
            </p:nvSpPr>
            <p:spPr bwMode="auto">
              <a:xfrm>
                <a:off x="5286"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965" name="Rectangle 1212"/>
              <p:cNvSpPr>
                <a:spLocks noChangeArrowheads="1"/>
              </p:cNvSpPr>
              <p:nvPr/>
            </p:nvSpPr>
            <p:spPr bwMode="auto">
              <a:xfrm>
                <a:off x="5178" y="1330"/>
                <a:ext cx="14" cy="30"/>
              </a:xfrm>
              <a:prstGeom prst="rect">
                <a:avLst/>
              </a:prstGeom>
              <a:grpFill/>
              <a:ln>
                <a:noFill/>
              </a:ln>
            </p:spPr>
            <p:txBody>
              <a:bodyPr vert="horz" wrap="square" lIns="91440" tIns="45720" rIns="91440" bIns="45720" numCol="1" anchor="t" anchorCtr="0" compatLnSpc="1"/>
              <a:lstStyle/>
              <a:p>
                <a:endParaRPr lang="zh-CN" altLang="en-US"/>
              </a:p>
            </p:txBody>
          </p:sp>
        </p:grpSp>
        <p:grpSp>
          <p:nvGrpSpPr>
            <p:cNvPr id="373" name="Group 1414"/>
            <p:cNvGrpSpPr/>
            <p:nvPr/>
          </p:nvGrpSpPr>
          <p:grpSpPr bwMode="auto">
            <a:xfrm>
              <a:off x="-3529332" y="-1031875"/>
              <a:ext cx="676299" cy="3252788"/>
              <a:chOff x="5048" y="937"/>
              <a:chExt cx="426" cy="2049"/>
            </a:xfrm>
            <a:grpFill/>
          </p:grpSpPr>
          <p:sp>
            <p:nvSpPr>
              <p:cNvPr id="566" name="Rectangle 1214"/>
              <p:cNvSpPr>
                <a:spLocks noChangeArrowheads="1"/>
              </p:cNvSpPr>
              <p:nvPr/>
            </p:nvSpPr>
            <p:spPr bwMode="auto">
              <a:xfrm>
                <a:off x="5222"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67" name="Rectangle 1215"/>
              <p:cNvSpPr>
                <a:spLocks noChangeArrowheads="1"/>
              </p:cNvSpPr>
              <p:nvPr/>
            </p:nvSpPr>
            <p:spPr bwMode="auto">
              <a:xfrm>
                <a:off x="5286"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68" name="Rectangle 1216"/>
              <p:cNvSpPr>
                <a:spLocks noChangeArrowheads="1"/>
              </p:cNvSpPr>
              <p:nvPr/>
            </p:nvSpPr>
            <p:spPr bwMode="auto">
              <a:xfrm>
                <a:off x="5200"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69" name="Rectangle 1217"/>
              <p:cNvSpPr>
                <a:spLocks noChangeArrowheads="1"/>
              </p:cNvSpPr>
              <p:nvPr/>
            </p:nvSpPr>
            <p:spPr bwMode="auto">
              <a:xfrm>
                <a:off x="5264" y="13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570" name="Rectangle 1218"/>
              <p:cNvSpPr>
                <a:spLocks noChangeArrowheads="1"/>
              </p:cNvSpPr>
              <p:nvPr/>
            </p:nvSpPr>
            <p:spPr bwMode="auto">
              <a:xfrm>
                <a:off x="5286"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1" name="Rectangle 1219"/>
              <p:cNvSpPr>
                <a:spLocks noChangeArrowheads="1"/>
              </p:cNvSpPr>
              <p:nvPr/>
            </p:nvSpPr>
            <p:spPr bwMode="auto">
              <a:xfrm>
                <a:off x="5244"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2" name="Rectangle 1220"/>
              <p:cNvSpPr>
                <a:spLocks noChangeArrowheads="1"/>
              </p:cNvSpPr>
              <p:nvPr/>
            </p:nvSpPr>
            <p:spPr bwMode="auto">
              <a:xfrm>
                <a:off x="5286"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3" name="Rectangle 1221"/>
              <p:cNvSpPr>
                <a:spLocks noChangeArrowheads="1"/>
              </p:cNvSpPr>
              <p:nvPr/>
            </p:nvSpPr>
            <p:spPr bwMode="auto">
              <a:xfrm>
                <a:off x="5244" y="1498"/>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574" name="Rectangle 1222"/>
              <p:cNvSpPr>
                <a:spLocks noChangeArrowheads="1"/>
              </p:cNvSpPr>
              <p:nvPr/>
            </p:nvSpPr>
            <p:spPr bwMode="auto">
              <a:xfrm>
                <a:off x="5286" y="149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5" name="Rectangle 1223"/>
              <p:cNvSpPr>
                <a:spLocks noChangeArrowheads="1"/>
              </p:cNvSpPr>
              <p:nvPr/>
            </p:nvSpPr>
            <p:spPr bwMode="auto">
              <a:xfrm>
                <a:off x="5134" y="1554"/>
                <a:ext cx="58" cy="32"/>
              </a:xfrm>
              <a:prstGeom prst="rect">
                <a:avLst/>
              </a:prstGeom>
              <a:grpFill/>
              <a:ln>
                <a:noFill/>
              </a:ln>
            </p:spPr>
            <p:txBody>
              <a:bodyPr vert="horz" wrap="square" lIns="91440" tIns="45720" rIns="91440" bIns="45720" numCol="1" anchor="t" anchorCtr="0" compatLnSpc="1"/>
              <a:lstStyle/>
              <a:p>
                <a:endParaRPr lang="zh-CN" altLang="en-US"/>
              </a:p>
            </p:txBody>
          </p:sp>
          <p:sp>
            <p:nvSpPr>
              <p:cNvPr id="576" name="Rectangle 1224"/>
              <p:cNvSpPr>
                <a:spLocks noChangeArrowheads="1"/>
              </p:cNvSpPr>
              <p:nvPr/>
            </p:nvSpPr>
            <p:spPr bwMode="auto">
              <a:xfrm>
                <a:off x="5244" y="15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7" name="Rectangle 1225"/>
              <p:cNvSpPr>
                <a:spLocks noChangeArrowheads="1"/>
              </p:cNvSpPr>
              <p:nvPr/>
            </p:nvSpPr>
            <p:spPr bwMode="auto">
              <a:xfrm>
                <a:off x="5286" y="15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8" name="Rectangle 1226"/>
              <p:cNvSpPr>
                <a:spLocks noChangeArrowheads="1"/>
              </p:cNvSpPr>
              <p:nvPr/>
            </p:nvSpPr>
            <p:spPr bwMode="auto">
              <a:xfrm>
                <a:off x="5200" y="16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9" name="Rectangle 1227"/>
              <p:cNvSpPr>
                <a:spLocks noChangeArrowheads="1"/>
              </p:cNvSpPr>
              <p:nvPr/>
            </p:nvSpPr>
            <p:spPr bwMode="auto">
              <a:xfrm>
                <a:off x="5222" y="16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80" name="Rectangle 1228"/>
              <p:cNvSpPr>
                <a:spLocks noChangeArrowheads="1"/>
              </p:cNvSpPr>
              <p:nvPr/>
            </p:nvSpPr>
            <p:spPr bwMode="auto">
              <a:xfrm>
                <a:off x="5266" y="1610"/>
                <a:ext cx="32" cy="32"/>
              </a:xfrm>
              <a:prstGeom prst="rect">
                <a:avLst/>
              </a:prstGeom>
              <a:grpFill/>
              <a:ln>
                <a:noFill/>
              </a:ln>
            </p:spPr>
            <p:txBody>
              <a:bodyPr vert="horz" wrap="square" lIns="91440" tIns="45720" rIns="91440" bIns="45720" numCol="1" anchor="t" anchorCtr="0" compatLnSpc="1"/>
              <a:lstStyle/>
              <a:p>
                <a:endParaRPr lang="zh-CN" altLang="en-US"/>
              </a:p>
            </p:txBody>
          </p:sp>
          <p:sp>
            <p:nvSpPr>
              <p:cNvPr id="581" name="Rectangle 1229"/>
              <p:cNvSpPr>
                <a:spLocks noChangeArrowheads="1"/>
              </p:cNvSpPr>
              <p:nvPr/>
            </p:nvSpPr>
            <p:spPr bwMode="auto">
              <a:xfrm>
                <a:off x="5200" y="166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82" name="Rectangle 1230"/>
              <p:cNvSpPr>
                <a:spLocks noChangeArrowheads="1"/>
              </p:cNvSpPr>
              <p:nvPr/>
            </p:nvSpPr>
            <p:spPr bwMode="auto">
              <a:xfrm>
                <a:off x="5244" y="166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83" name="Rectangle 1231"/>
              <p:cNvSpPr>
                <a:spLocks noChangeArrowheads="1"/>
              </p:cNvSpPr>
              <p:nvPr/>
            </p:nvSpPr>
            <p:spPr bwMode="auto">
              <a:xfrm>
                <a:off x="5264" y="166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584" name="Rectangle 1232"/>
              <p:cNvSpPr>
                <a:spLocks noChangeArrowheads="1"/>
              </p:cNvSpPr>
              <p:nvPr/>
            </p:nvSpPr>
            <p:spPr bwMode="auto">
              <a:xfrm>
                <a:off x="5286" y="166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85" name="Rectangle 1233"/>
              <p:cNvSpPr>
                <a:spLocks noChangeArrowheads="1"/>
              </p:cNvSpPr>
              <p:nvPr/>
            </p:nvSpPr>
            <p:spPr bwMode="auto">
              <a:xfrm>
                <a:off x="5200" y="1722"/>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586" name="Rectangle 1234"/>
              <p:cNvSpPr>
                <a:spLocks noChangeArrowheads="1"/>
              </p:cNvSpPr>
              <p:nvPr/>
            </p:nvSpPr>
            <p:spPr bwMode="auto">
              <a:xfrm>
                <a:off x="5286" y="172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87" name="Rectangle 1235"/>
              <p:cNvSpPr>
                <a:spLocks noChangeArrowheads="1"/>
              </p:cNvSpPr>
              <p:nvPr/>
            </p:nvSpPr>
            <p:spPr bwMode="auto">
              <a:xfrm>
                <a:off x="5178" y="178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588" name="Rectangle 1236"/>
              <p:cNvSpPr>
                <a:spLocks noChangeArrowheads="1"/>
              </p:cNvSpPr>
              <p:nvPr/>
            </p:nvSpPr>
            <p:spPr bwMode="auto">
              <a:xfrm>
                <a:off x="5286" y="17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89" name="Rectangle 1237"/>
              <p:cNvSpPr>
                <a:spLocks noChangeArrowheads="1"/>
              </p:cNvSpPr>
              <p:nvPr/>
            </p:nvSpPr>
            <p:spPr bwMode="auto">
              <a:xfrm>
                <a:off x="5178" y="1836"/>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590" name="Rectangle 1238"/>
              <p:cNvSpPr>
                <a:spLocks noChangeArrowheads="1"/>
              </p:cNvSpPr>
              <p:nvPr/>
            </p:nvSpPr>
            <p:spPr bwMode="auto">
              <a:xfrm>
                <a:off x="5200"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91" name="Rectangle 1239"/>
              <p:cNvSpPr>
                <a:spLocks noChangeArrowheads="1"/>
              </p:cNvSpPr>
              <p:nvPr/>
            </p:nvSpPr>
            <p:spPr bwMode="auto">
              <a:xfrm>
                <a:off x="5244"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92" name="Rectangle 1240"/>
              <p:cNvSpPr>
                <a:spLocks noChangeArrowheads="1"/>
              </p:cNvSpPr>
              <p:nvPr/>
            </p:nvSpPr>
            <p:spPr bwMode="auto">
              <a:xfrm>
                <a:off x="5266" y="1836"/>
                <a:ext cx="32" cy="30"/>
              </a:xfrm>
              <a:prstGeom prst="rect">
                <a:avLst/>
              </a:prstGeom>
              <a:grpFill/>
              <a:ln>
                <a:noFill/>
              </a:ln>
            </p:spPr>
            <p:txBody>
              <a:bodyPr vert="horz" wrap="square" lIns="91440" tIns="45720" rIns="91440" bIns="45720" numCol="1" anchor="t" anchorCtr="0" compatLnSpc="1"/>
              <a:lstStyle/>
              <a:p>
                <a:endParaRPr lang="zh-CN" altLang="en-US"/>
              </a:p>
            </p:txBody>
          </p:sp>
          <p:sp>
            <p:nvSpPr>
              <p:cNvPr id="593" name="Rectangle 1241"/>
              <p:cNvSpPr>
                <a:spLocks noChangeArrowheads="1"/>
              </p:cNvSpPr>
              <p:nvPr/>
            </p:nvSpPr>
            <p:spPr bwMode="auto">
              <a:xfrm>
                <a:off x="5222"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94" name="Rectangle 1242"/>
              <p:cNvSpPr>
                <a:spLocks noChangeArrowheads="1"/>
              </p:cNvSpPr>
              <p:nvPr/>
            </p:nvSpPr>
            <p:spPr bwMode="auto">
              <a:xfrm>
                <a:off x="5264" y="1892"/>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595" name="Rectangle 1243"/>
              <p:cNvSpPr>
                <a:spLocks noChangeArrowheads="1"/>
              </p:cNvSpPr>
              <p:nvPr/>
            </p:nvSpPr>
            <p:spPr bwMode="auto">
              <a:xfrm>
                <a:off x="5286"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96" name="Rectangle 1244"/>
              <p:cNvSpPr>
                <a:spLocks noChangeArrowheads="1"/>
              </p:cNvSpPr>
              <p:nvPr/>
            </p:nvSpPr>
            <p:spPr bwMode="auto">
              <a:xfrm>
                <a:off x="5178"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597" name="Rectangle 1245"/>
              <p:cNvSpPr>
                <a:spLocks noChangeArrowheads="1"/>
              </p:cNvSpPr>
              <p:nvPr/>
            </p:nvSpPr>
            <p:spPr bwMode="auto">
              <a:xfrm>
                <a:off x="5200"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598" name="Rectangle 1246"/>
              <p:cNvSpPr>
                <a:spLocks noChangeArrowheads="1"/>
              </p:cNvSpPr>
              <p:nvPr/>
            </p:nvSpPr>
            <p:spPr bwMode="auto">
              <a:xfrm>
                <a:off x="5222"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599" name="Rectangle 1247"/>
              <p:cNvSpPr>
                <a:spLocks noChangeArrowheads="1"/>
              </p:cNvSpPr>
              <p:nvPr/>
            </p:nvSpPr>
            <p:spPr bwMode="auto">
              <a:xfrm>
                <a:off x="5286"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600" name="Rectangle 1248"/>
              <p:cNvSpPr>
                <a:spLocks noChangeArrowheads="1"/>
              </p:cNvSpPr>
              <p:nvPr/>
            </p:nvSpPr>
            <p:spPr bwMode="auto">
              <a:xfrm>
                <a:off x="5178" y="200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01" name="Rectangle 1249"/>
              <p:cNvSpPr>
                <a:spLocks noChangeArrowheads="1"/>
              </p:cNvSpPr>
              <p:nvPr/>
            </p:nvSpPr>
            <p:spPr bwMode="auto">
              <a:xfrm>
                <a:off x="5222"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02" name="Rectangle 1250"/>
              <p:cNvSpPr>
                <a:spLocks noChangeArrowheads="1"/>
              </p:cNvSpPr>
              <p:nvPr/>
            </p:nvSpPr>
            <p:spPr bwMode="auto">
              <a:xfrm>
                <a:off x="5264" y="200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03" name="Rectangle 1251"/>
              <p:cNvSpPr>
                <a:spLocks noChangeArrowheads="1"/>
              </p:cNvSpPr>
              <p:nvPr/>
            </p:nvSpPr>
            <p:spPr bwMode="auto">
              <a:xfrm>
                <a:off x="5200"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04" name="Rectangle 1252"/>
              <p:cNvSpPr>
                <a:spLocks noChangeArrowheads="1"/>
              </p:cNvSpPr>
              <p:nvPr/>
            </p:nvSpPr>
            <p:spPr bwMode="auto">
              <a:xfrm>
                <a:off x="5244"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05" name="Rectangle 1253"/>
              <p:cNvSpPr>
                <a:spLocks noChangeArrowheads="1"/>
              </p:cNvSpPr>
              <p:nvPr/>
            </p:nvSpPr>
            <p:spPr bwMode="auto">
              <a:xfrm>
                <a:off x="5286"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06" name="Rectangle 1254"/>
              <p:cNvSpPr>
                <a:spLocks noChangeArrowheads="1"/>
              </p:cNvSpPr>
              <p:nvPr/>
            </p:nvSpPr>
            <p:spPr bwMode="auto">
              <a:xfrm>
                <a:off x="5178" y="211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07" name="Rectangle 1255"/>
              <p:cNvSpPr>
                <a:spLocks noChangeArrowheads="1"/>
              </p:cNvSpPr>
              <p:nvPr/>
            </p:nvSpPr>
            <p:spPr bwMode="auto">
              <a:xfrm>
                <a:off x="5222"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08" name="Rectangle 1256"/>
              <p:cNvSpPr>
                <a:spLocks noChangeArrowheads="1"/>
              </p:cNvSpPr>
              <p:nvPr/>
            </p:nvSpPr>
            <p:spPr bwMode="auto">
              <a:xfrm>
                <a:off x="5286"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09" name="Rectangle 1257"/>
              <p:cNvSpPr>
                <a:spLocks noChangeArrowheads="1"/>
              </p:cNvSpPr>
              <p:nvPr/>
            </p:nvSpPr>
            <p:spPr bwMode="auto">
              <a:xfrm>
                <a:off x="5092"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10" name="Rectangle 1258"/>
              <p:cNvSpPr>
                <a:spLocks noChangeArrowheads="1"/>
              </p:cNvSpPr>
              <p:nvPr/>
            </p:nvSpPr>
            <p:spPr bwMode="auto">
              <a:xfrm>
                <a:off x="5156"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11" name="Rectangle 1259"/>
              <p:cNvSpPr>
                <a:spLocks noChangeArrowheads="1"/>
              </p:cNvSpPr>
              <p:nvPr/>
            </p:nvSpPr>
            <p:spPr bwMode="auto">
              <a:xfrm>
                <a:off x="5178" y="217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12" name="Rectangle 1260"/>
              <p:cNvSpPr>
                <a:spLocks noChangeArrowheads="1"/>
              </p:cNvSpPr>
              <p:nvPr/>
            </p:nvSpPr>
            <p:spPr bwMode="auto">
              <a:xfrm>
                <a:off x="5222"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13" name="Rectangle 1261"/>
              <p:cNvSpPr>
                <a:spLocks noChangeArrowheads="1"/>
              </p:cNvSpPr>
              <p:nvPr/>
            </p:nvSpPr>
            <p:spPr bwMode="auto">
              <a:xfrm>
                <a:off x="5048" y="22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14" name="Rectangle 1262"/>
              <p:cNvSpPr>
                <a:spLocks noChangeArrowheads="1"/>
              </p:cNvSpPr>
              <p:nvPr/>
            </p:nvSpPr>
            <p:spPr bwMode="auto">
              <a:xfrm>
                <a:off x="5070" y="22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15" name="Rectangle 1263"/>
              <p:cNvSpPr>
                <a:spLocks noChangeArrowheads="1"/>
              </p:cNvSpPr>
              <p:nvPr/>
            </p:nvSpPr>
            <p:spPr bwMode="auto">
              <a:xfrm>
                <a:off x="5134" y="22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16" name="Rectangle 1264"/>
              <p:cNvSpPr>
                <a:spLocks noChangeArrowheads="1"/>
              </p:cNvSpPr>
              <p:nvPr/>
            </p:nvSpPr>
            <p:spPr bwMode="auto">
              <a:xfrm>
                <a:off x="5178" y="22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17" name="Rectangle 1265"/>
              <p:cNvSpPr>
                <a:spLocks noChangeArrowheads="1"/>
              </p:cNvSpPr>
              <p:nvPr/>
            </p:nvSpPr>
            <p:spPr bwMode="auto">
              <a:xfrm>
                <a:off x="5286" y="22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18" name="Rectangle 1266"/>
              <p:cNvSpPr>
                <a:spLocks noChangeArrowheads="1"/>
              </p:cNvSpPr>
              <p:nvPr/>
            </p:nvSpPr>
            <p:spPr bwMode="auto">
              <a:xfrm>
                <a:off x="5156"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19" name="Rectangle 1267"/>
              <p:cNvSpPr>
                <a:spLocks noChangeArrowheads="1"/>
              </p:cNvSpPr>
              <p:nvPr/>
            </p:nvSpPr>
            <p:spPr bwMode="auto">
              <a:xfrm>
                <a:off x="5114"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0" name="Rectangle 1268"/>
              <p:cNvSpPr>
                <a:spLocks noChangeArrowheads="1"/>
              </p:cNvSpPr>
              <p:nvPr/>
            </p:nvSpPr>
            <p:spPr bwMode="auto">
              <a:xfrm>
                <a:off x="5264" y="22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21" name="Rectangle 1269"/>
              <p:cNvSpPr>
                <a:spLocks noChangeArrowheads="1"/>
              </p:cNvSpPr>
              <p:nvPr/>
            </p:nvSpPr>
            <p:spPr bwMode="auto">
              <a:xfrm>
                <a:off x="5286"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2" name="Rectangle 1270"/>
              <p:cNvSpPr>
                <a:spLocks noChangeArrowheads="1"/>
              </p:cNvSpPr>
              <p:nvPr/>
            </p:nvSpPr>
            <p:spPr bwMode="auto">
              <a:xfrm>
                <a:off x="5200"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3" name="Rectangle 1271"/>
              <p:cNvSpPr>
                <a:spLocks noChangeArrowheads="1"/>
              </p:cNvSpPr>
              <p:nvPr/>
            </p:nvSpPr>
            <p:spPr bwMode="auto">
              <a:xfrm>
                <a:off x="5092"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4" name="Rectangle 1272"/>
              <p:cNvSpPr>
                <a:spLocks noChangeArrowheads="1"/>
              </p:cNvSpPr>
              <p:nvPr/>
            </p:nvSpPr>
            <p:spPr bwMode="auto">
              <a:xfrm>
                <a:off x="5244"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5" name="Rectangle 1273"/>
              <p:cNvSpPr>
                <a:spLocks noChangeArrowheads="1"/>
              </p:cNvSpPr>
              <p:nvPr/>
            </p:nvSpPr>
            <p:spPr bwMode="auto">
              <a:xfrm>
                <a:off x="5286"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6" name="Rectangle 1274"/>
              <p:cNvSpPr>
                <a:spLocks noChangeArrowheads="1"/>
              </p:cNvSpPr>
              <p:nvPr/>
            </p:nvSpPr>
            <p:spPr bwMode="auto">
              <a:xfrm>
                <a:off x="5048" y="23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27" name="Rectangle 1275"/>
              <p:cNvSpPr>
                <a:spLocks noChangeArrowheads="1"/>
              </p:cNvSpPr>
              <p:nvPr/>
            </p:nvSpPr>
            <p:spPr bwMode="auto">
              <a:xfrm>
                <a:off x="5114"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8" name="Rectangle 1276"/>
              <p:cNvSpPr>
                <a:spLocks noChangeArrowheads="1"/>
              </p:cNvSpPr>
              <p:nvPr/>
            </p:nvSpPr>
            <p:spPr bwMode="auto">
              <a:xfrm>
                <a:off x="5070"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9" name="Rectangle 1277"/>
              <p:cNvSpPr>
                <a:spLocks noChangeArrowheads="1"/>
              </p:cNvSpPr>
              <p:nvPr/>
            </p:nvSpPr>
            <p:spPr bwMode="auto">
              <a:xfrm>
                <a:off x="5222"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0" name="Rectangle 1278"/>
              <p:cNvSpPr>
                <a:spLocks noChangeArrowheads="1"/>
              </p:cNvSpPr>
              <p:nvPr/>
            </p:nvSpPr>
            <p:spPr bwMode="auto">
              <a:xfrm>
                <a:off x="5244"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1" name="Rectangle 1279"/>
              <p:cNvSpPr>
                <a:spLocks noChangeArrowheads="1"/>
              </p:cNvSpPr>
              <p:nvPr/>
            </p:nvSpPr>
            <p:spPr bwMode="auto">
              <a:xfrm>
                <a:off x="5048" y="24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32" name="Rectangle 1280"/>
              <p:cNvSpPr>
                <a:spLocks noChangeArrowheads="1"/>
              </p:cNvSpPr>
              <p:nvPr/>
            </p:nvSpPr>
            <p:spPr bwMode="auto">
              <a:xfrm>
                <a:off x="5200"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3" name="Rectangle 1281"/>
              <p:cNvSpPr>
                <a:spLocks noChangeArrowheads="1"/>
              </p:cNvSpPr>
              <p:nvPr/>
            </p:nvSpPr>
            <p:spPr bwMode="auto">
              <a:xfrm>
                <a:off x="5114"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4" name="Rectangle 1282"/>
              <p:cNvSpPr>
                <a:spLocks noChangeArrowheads="1"/>
              </p:cNvSpPr>
              <p:nvPr/>
            </p:nvSpPr>
            <p:spPr bwMode="auto">
              <a:xfrm>
                <a:off x="5156"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5" name="Rectangle 1283"/>
              <p:cNvSpPr>
                <a:spLocks noChangeArrowheads="1"/>
              </p:cNvSpPr>
              <p:nvPr/>
            </p:nvSpPr>
            <p:spPr bwMode="auto">
              <a:xfrm>
                <a:off x="5286"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6" name="Rectangle 1284"/>
              <p:cNvSpPr>
                <a:spLocks noChangeArrowheads="1"/>
              </p:cNvSpPr>
              <p:nvPr/>
            </p:nvSpPr>
            <p:spPr bwMode="auto">
              <a:xfrm>
                <a:off x="5048" y="247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37" name="Rectangle 1285"/>
              <p:cNvSpPr>
                <a:spLocks noChangeArrowheads="1"/>
              </p:cNvSpPr>
              <p:nvPr/>
            </p:nvSpPr>
            <p:spPr bwMode="auto">
              <a:xfrm>
                <a:off x="5200"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8" name="Rectangle 1286"/>
              <p:cNvSpPr>
                <a:spLocks noChangeArrowheads="1"/>
              </p:cNvSpPr>
              <p:nvPr/>
            </p:nvSpPr>
            <p:spPr bwMode="auto">
              <a:xfrm>
                <a:off x="5114"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9" name="Rectangle 1287"/>
              <p:cNvSpPr>
                <a:spLocks noChangeArrowheads="1"/>
              </p:cNvSpPr>
              <p:nvPr/>
            </p:nvSpPr>
            <p:spPr bwMode="auto">
              <a:xfrm>
                <a:off x="5178" y="247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40" name="Rectangle 1288"/>
              <p:cNvSpPr>
                <a:spLocks noChangeArrowheads="1"/>
              </p:cNvSpPr>
              <p:nvPr/>
            </p:nvSpPr>
            <p:spPr bwMode="auto">
              <a:xfrm>
                <a:off x="5286"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41" name="Rectangle 1289"/>
              <p:cNvSpPr>
                <a:spLocks noChangeArrowheads="1"/>
              </p:cNvSpPr>
              <p:nvPr/>
            </p:nvSpPr>
            <p:spPr bwMode="auto">
              <a:xfrm>
                <a:off x="5200" y="2525"/>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642" name="Rectangle 1290"/>
              <p:cNvSpPr>
                <a:spLocks noChangeArrowheads="1"/>
              </p:cNvSpPr>
              <p:nvPr/>
            </p:nvSpPr>
            <p:spPr bwMode="auto">
              <a:xfrm>
                <a:off x="5092" y="2525"/>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643" name="Rectangle 1291"/>
              <p:cNvSpPr>
                <a:spLocks noChangeArrowheads="1"/>
              </p:cNvSpPr>
              <p:nvPr/>
            </p:nvSpPr>
            <p:spPr bwMode="auto">
              <a:xfrm>
                <a:off x="5156" y="2525"/>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644" name="Rectangle 1292"/>
              <p:cNvSpPr>
                <a:spLocks noChangeArrowheads="1"/>
              </p:cNvSpPr>
              <p:nvPr/>
            </p:nvSpPr>
            <p:spPr bwMode="auto">
              <a:xfrm>
                <a:off x="5048" y="25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45" name="Rectangle 1293"/>
              <p:cNvSpPr>
                <a:spLocks noChangeArrowheads="1"/>
              </p:cNvSpPr>
              <p:nvPr/>
            </p:nvSpPr>
            <p:spPr bwMode="auto">
              <a:xfrm>
                <a:off x="5156" y="25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46" name="Rectangle 1294"/>
              <p:cNvSpPr>
                <a:spLocks noChangeArrowheads="1"/>
              </p:cNvSpPr>
              <p:nvPr/>
            </p:nvSpPr>
            <p:spPr bwMode="auto">
              <a:xfrm>
                <a:off x="5286" y="25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47" name="Rectangle 1295"/>
              <p:cNvSpPr>
                <a:spLocks noChangeArrowheads="1"/>
              </p:cNvSpPr>
              <p:nvPr/>
            </p:nvSpPr>
            <p:spPr bwMode="auto">
              <a:xfrm>
                <a:off x="5200" y="2623"/>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648" name="Rectangle 1296"/>
              <p:cNvSpPr>
                <a:spLocks noChangeArrowheads="1"/>
              </p:cNvSpPr>
              <p:nvPr/>
            </p:nvSpPr>
            <p:spPr bwMode="auto">
              <a:xfrm>
                <a:off x="5114" y="2623"/>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649" name="Rectangle 1297"/>
              <p:cNvSpPr>
                <a:spLocks noChangeArrowheads="1"/>
              </p:cNvSpPr>
              <p:nvPr/>
            </p:nvSpPr>
            <p:spPr bwMode="auto">
              <a:xfrm>
                <a:off x="5048" y="267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50" name="Rectangle 1298"/>
              <p:cNvSpPr>
                <a:spLocks noChangeArrowheads="1"/>
              </p:cNvSpPr>
              <p:nvPr/>
            </p:nvSpPr>
            <p:spPr bwMode="auto">
              <a:xfrm>
                <a:off x="5156" y="267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1" name="Rectangle 1299"/>
              <p:cNvSpPr>
                <a:spLocks noChangeArrowheads="1"/>
              </p:cNvSpPr>
              <p:nvPr/>
            </p:nvSpPr>
            <p:spPr bwMode="auto">
              <a:xfrm>
                <a:off x="5286" y="267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2" name="Rectangle 1300"/>
              <p:cNvSpPr>
                <a:spLocks noChangeArrowheads="1"/>
              </p:cNvSpPr>
              <p:nvPr/>
            </p:nvSpPr>
            <p:spPr bwMode="auto">
              <a:xfrm>
                <a:off x="5048" y="273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53" name="Rectangle 1301"/>
              <p:cNvSpPr>
                <a:spLocks noChangeArrowheads="1"/>
              </p:cNvSpPr>
              <p:nvPr/>
            </p:nvSpPr>
            <p:spPr bwMode="auto">
              <a:xfrm>
                <a:off x="5286" y="273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4" name="Rectangle 1302"/>
              <p:cNvSpPr>
                <a:spLocks noChangeArrowheads="1"/>
              </p:cNvSpPr>
              <p:nvPr/>
            </p:nvSpPr>
            <p:spPr bwMode="auto">
              <a:xfrm>
                <a:off x="5156" y="27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5" name="Rectangle 1303"/>
              <p:cNvSpPr>
                <a:spLocks noChangeArrowheads="1"/>
              </p:cNvSpPr>
              <p:nvPr/>
            </p:nvSpPr>
            <p:spPr bwMode="auto">
              <a:xfrm>
                <a:off x="5286" y="27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6" name="Rectangle 1304"/>
              <p:cNvSpPr>
                <a:spLocks noChangeArrowheads="1"/>
              </p:cNvSpPr>
              <p:nvPr/>
            </p:nvSpPr>
            <p:spPr bwMode="auto">
              <a:xfrm>
                <a:off x="5048" y="284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57" name="Rectangle 1305"/>
              <p:cNvSpPr>
                <a:spLocks noChangeArrowheads="1"/>
              </p:cNvSpPr>
              <p:nvPr/>
            </p:nvSpPr>
            <p:spPr bwMode="auto">
              <a:xfrm>
                <a:off x="5178" y="284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58" name="Rectangle 1306"/>
              <p:cNvSpPr>
                <a:spLocks noChangeArrowheads="1"/>
              </p:cNvSpPr>
              <p:nvPr/>
            </p:nvSpPr>
            <p:spPr bwMode="auto">
              <a:xfrm>
                <a:off x="5156" y="290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9" name="Rectangle 1307"/>
              <p:cNvSpPr>
                <a:spLocks noChangeArrowheads="1"/>
              </p:cNvSpPr>
              <p:nvPr/>
            </p:nvSpPr>
            <p:spPr bwMode="auto">
              <a:xfrm>
                <a:off x="5156" y="295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660" name="Rectangle 1308"/>
              <p:cNvSpPr>
                <a:spLocks noChangeArrowheads="1"/>
              </p:cNvSpPr>
              <p:nvPr/>
            </p:nvSpPr>
            <p:spPr bwMode="auto">
              <a:xfrm>
                <a:off x="5286" y="290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61" name="Freeform 1309"/>
              <p:cNvSpPr/>
              <p:nvPr/>
            </p:nvSpPr>
            <p:spPr bwMode="auto">
              <a:xfrm>
                <a:off x="5320" y="937"/>
                <a:ext cx="154" cy="348"/>
              </a:xfrm>
              <a:custGeom>
                <a:avLst/>
                <a:gdLst>
                  <a:gd name="T0" fmla="*/ 0 w 154"/>
                  <a:gd name="T1" fmla="*/ 0 h 348"/>
                  <a:gd name="T2" fmla="*/ 0 w 154"/>
                  <a:gd name="T3" fmla="*/ 30 h 348"/>
                  <a:gd name="T4" fmla="*/ 154 w 154"/>
                  <a:gd name="T5" fmla="*/ 348 h 348"/>
                  <a:gd name="T6" fmla="*/ 154 w 154"/>
                  <a:gd name="T7" fmla="*/ 334 h 348"/>
                  <a:gd name="T8" fmla="*/ 0 w 154"/>
                  <a:gd name="T9" fmla="*/ 0 h 348"/>
                </a:gdLst>
                <a:ahLst/>
                <a:cxnLst>
                  <a:cxn ang="0">
                    <a:pos x="T0" y="T1"/>
                  </a:cxn>
                  <a:cxn ang="0">
                    <a:pos x="T2" y="T3"/>
                  </a:cxn>
                  <a:cxn ang="0">
                    <a:pos x="T4" y="T5"/>
                  </a:cxn>
                  <a:cxn ang="0">
                    <a:pos x="T6" y="T7"/>
                  </a:cxn>
                  <a:cxn ang="0">
                    <a:pos x="T8" y="T9"/>
                  </a:cxn>
                </a:cxnLst>
                <a:rect l="0" t="0" r="r" b="b"/>
                <a:pathLst>
                  <a:path w="154" h="348">
                    <a:moveTo>
                      <a:pt x="0" y="0"/>
                    </a:moveTo>
                    <a:lnTo>
                      <a:pt x="0" y="30"/>
                    </a:lnTo>
                    <a:lnTo>
                      <a:pt x="154" y="348"/>
                    </a:lnTo>
                    <a:lnTo>
                      <a:pt x="154" y="33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62" name="Freeform 1310"/>
              <p:cNvSpPr/>
              <p:nvPr/>
            </p:nvSpPr>
            <p:spPr bwMode="auto">
              <a:xfrm>
                <a:off x="5320" y="993"/>
                <a:ext cx="54" cy="136"/>
              </a:xfrm>
              <a:custGeom>
                <a:avLst/>
                <a:gdLst>
                  <a:gd name="T0" fmla="*/ 0 w 54"/>
                  <a:gd name="T1" fmla="*/ 0 h 136"/>
                  <a:gd name="T2" fmla="*/ 54 w 54"/>
                  <a:gd name="T3" fmla="*/ 110 h 136"/>
                  <a:gd name="T4" fmla="*/ 54 w 54"/>
                  <a:gd name="T5" fmla="*/ 136 h 136"/>
                  <a:gd name="T6" fmla="*/ 0 w 54"/>
                  <a:gd name="T7" fmla="*/ 30 h 136"/>
                  <a:gd name="T8" fmla="*/ 0 w 54"/>
                  <a:gd name="T9" fmla="*/ 0 h 136"/>
                </a:gdLst>
                <a:ahLst/>
                <a:cxnLst>
                  <a:cxn ang="0">
                    <a:pos x="T0" y="T1"/>
                  </a:cxn>
                  <a:cxn ang="0">
                    <a:pos x="T2" y="T3"/>
                  </a:cxn>
                  <a:cxn ang="0">
                    <a:pos x="T4" y="T5"/>
                  </a:cxn>
                  <a:cxn ang="0">
                    <a:pos x="T6" y="T7"/>
                  </a:cxn>
                  <a:cxn ang="0">
                    <a:pos x="T8" y="T9"/>
                  </a:cxn>
                </a:cxnLst>
                <a:rect l="0" t="0" r="r" b="b"/>
                <a:pathLst>
                  <a:path w="54" h="136">
                    <a:moveTo>
                      <a:pt x="0" y="0"/>
                    </a:moveTo>
                    <a:lnTo>
                      <a:pt x="54" y="110"/>
                    </a:lnTo>
                    <a:lnTo>
                      <a:pt x="54" y="136"/>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63" name="Freeform 1311"/>
              <p:cNvSpPr/>
              <p:nvPr/>
            </p:nvSpPr>
            <p:spPr bwMode="auto">
              <a:xfrm>
                <a:off x="5390" y="1135"/>
                <a:ext cx="48" cy="118"/>
              </a:xfrm>
              <a:custGeom>
                <a:avLst/>
                <a:gdLst>
                  <a:gd name="T0" fmla="*/ 0 w 48"/>
                  <a:gd name="T1" fmla="*/ 0 h 118"/>
                  <a:gd name="T2" fmla="*/ 48 w 48"/>
                  <a:gd name="T3" fmla="*/ 98 h 118"/>
                  <a:gd name="T4" fmla="*/ 48 w 48"/>
                  <a:gd name="T5" fmla="*/ 118 h 118"/>
                  <a:gd name="T6" fmla="*/ 0 w 48"/>
                  <a:gd name="T7" fmla="*/ 24 h 118"/>
                  <a:gd name="T8" fmla="*/ 0 w 48"/>
                  <a:gd name="T9" fmla="*/ 0 h 118"/>
                </a:gdLst>
                <a:ahLst/>
                <a:cxnLst>
                  <a:cxn ang="0">
                    <a:pos x="T0" y="T1"/>
                  </a:cxn>
                  <a:cxn ang="0">
                    <a:pos x="T2" y="T3"/>
                  </a:cxn>
                  <a:cxn ang="0">
                    <a:pos x="T4" y="T5"/>
                  </a:cxn>
                  <a:cxn ang="0">
                    <a:pos x="T6" y="T7"/>
                  </a:cxn>
                  <a:cxn ang="0">
                    <a:pos x="T8" y="T9"/>
                  </a:cxn>
                </a:cxnLst>
                <a:rect l="0" t="0" r="r" b="b"/>
                <a:pathLst>
                  <a:path w="48" h="118">
                    <a:moveTo>
                      <a:pt x="0" y="0"/>
                    </a:moveTo>
                    <a:lnTo>
                      <a:pt x="48" y="98"/>
                    </a:lnTo>
                    <a:lnTo>
                      <a:pt x="48" y="118"/>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64" name="Freeform 1312"/>
              <p:cNvSpPr/>
              <p:nvPr/>
            </p:nvSpPr>
            <p:spPr bwMode="auto">
              <a:xfrm>
                <a:off x="5454" y="1265"/>
                <a:ext cx="20" cy="57"/>
              </a:xfrm>
              <a:custGeom>
                <a:avLst/>
                <a:gdLst>
                  <a:gd name="T0" fmla="*/ 20 w 20"/>
                  <a:gd name="T1" fmla="*/ 41 h 57"/>
                  <a:gd name="T2" fmla="*/ 20 w 20"/>
                  <a:gd name="T3" fmla="*/ 57 h 57"/>
                  <a:gd name="T4" fmla="*/ 0 w 20"/>
                  <a:gd name="T5" fmla="*/ 18 h 57"/>
                  <a:gd name="T6" fmla="*/ 0 w 20"/>
                  <a:gd name="T7" fmla="*/ 0 h 57"/>
                  <a:gd name="T8" fmla="*/ 20 w 20"/>
                  <a:gd name="T9" fmla="*/ 41 h 57"/>
                </a:gdLst>
                <a:ahLst/>
                <a:cxnLst>
                  <a:cxn ang="0">
                    <a:pos x="T0" y="T1"/>
                  </a:cxn>
                  <a:cxn ang="0">
                    <a:pos x="T2" y="T3"/>
                  </a:cxn>
                  <a:cxn ang="0">
                    <a:pos x="T4" y="T5"/>
                  </a:cxn>
                  <a:cxn ang="0">
                    <a:pos x="T6" y="T7"/>
                  </a:cxn>
                  <a:cxn ang="0">
                    <a:pos x="T8" y="T9"/>
                  </a:cxn>
                </a:cxnLst>
                <a:rect l="0" t="0" r="r" b="b"/>
                <a:pathLst>
                  <a:path w="20" h="57">
                    <a:moveTo>
                      <a:pt x="20" y="41"/>
                    </a:moveTo>
                    <a:lnTo>
                      <a:pt x="20" y="57"/>
                    </a:lnTo>
                    <a:lnTo>
                      <a:pt x="0" y="18"/>
                    </a:lnTo>
                    <a:lnTo>
                      <a:pt x="0" y="0"/>
                    </a:lnTo>
                    <a:lnTo>
                      <a:pt x="20" y="41"/>
                    </a:lnTo>
                    <a:close/>
                  </a:path>
                </a:pathLst>
              </a:custGeom>
              <a:grpFill/>
              <a:ln>
                <a:noFill/>
              </a:ln>
            </p:spPr>
            <p:txBody>
              <a:bodyPr vert="horz" wrap="square" lIns="91440" tIns="45720" rIns="91440" bIns="45720" numCol="1" anchor="t" anchorCtr="0" compatLnSpc="1"/>
              <a:lstStyle/>
              <a:p>
                <a:endParaRPr lang="zh-CN" altLang="en-US"/>
              </a:p>
            </p:txBody>
          </p:sp>
          <p:sp>
            <p:nvSpPr>
              <p:cNvPr id="665" name="Freeform 1313"/>
              <p:cNvSpPr/>
              <p:nvPr/>
            </p:nvSpPr>
            <p:spPr bwMode="auto">
              <a:xfrm>
                <a:off x="5320" y="1049"/>
                <a:ext cx="154" cy="307"/>
              </a:xfrm>
              <a:custGeom>
                <a:avLst/>
                <a:gdLst>
                  <a:gd name="T0" fmla="*/ 0 w 154"/>
                  <a:gd name="T1" fmla="*/ 0 h 307"/>
                  <a:gd name="T2" fmla="*/ 0 w 154"/>
                  <a:gd name="T3" fmla="*/ 32 h 307"/>
                  <a:gd name="T4" fmla="*/ 154 w 154"/>
                  <a:gd name="T5" fmla="*/ 307 h 307"/>
                  <a:gd name="T6" fmla="*/ 154 w 154"/>
                  <a:gd name="T7" fmla="*/ 291 h 307"/>
                  <a:gd name="T8" fmla="*/ 0 w 154"/>
                  <a:gd name="T9" fmla="*/ 0 h 307"/>
                </a:gdLst>
                <a:ahLst/>
                <a:cxnLst>
                  <a:cxn ang="0">
                    <a:pos x="T0" y="T1"/>
                  </a:cxn>
                  <a:cxn ang="0">
                    <a:pos x="T2" y="T3"/>
                  </a:cxn>
                  <a:cxn ang="0">
                    <a:pos x="T4" y="T5"/>
                  </a:cxn>
                  <a:cxn ang="0">
                    <a:pos x="T6" y="T7"/>
                  </a:cxn>
                  <a:cxn ang="0">
                    <a:pos x="T8" y="T9"/>
                  </a:cxn>
                </a:cxnLst>
                <a:rect l="0" t="0" r="r" b="b"/>
                <a:pathLst>
                  <a:path w="154" h="307">
                    <a:moveTo>
                      <a:pt x="0" y="0"/>
                    </a:moveTo>
                    <a:lnTo>
                      <a:pt x="0" y="32"/>
                    </a:lnTo>
                    <a:lnTo>
                      <a:pt x="154" y="307"/>
                    </a:lnTo>
                    <a:lnTo>
                      <a:pt x="154" y="291"/>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66" name="Freeform 1314"/>
              <p:cNvSpPr/>
              <p:nvPr/>
            </p:nvSpPr>
            <p:spPr bwMode="auto">
              <a:xfrm>
                <a:off x="5320" y="1105"/>
                <a:ext cx="16" cy="60"/>
              </a:xfrm>
              <a:custGeom>
                <a:avLst/>
                <a:gdLst>
                  <a:gd name="T0" fmla="*/ 0 w 16"/>
                  <a:gd name="T1" fmla="*/ 0 h 60"/>
                  <a:gd name="T2" fmla="*/ 16 w 16"/>
                  <a:gd name="T3" fmla="*/ 30 h 60"/>
                  <a:gd name="T4" fmla="*/ 16 w 16"/>
                  <a:gd name="T5" fmla="*/ 60 h 60"/>
                  <a:gd name="T6" fmla="*/ 0 w 16"/>
                  <a:gd name="T7" fmla="*/ 32 h 60"/>
                  <a:gd name="T8" fmla="*/ 0 w 16"/>
                  <a:gd name="T9" fmla="*/ 0 h 60"/>
                </a:gdLst>
                <a:ahLst/>
                <a:cxnLst>
                  <a:cxn ang="0">
                    <a:pos x="T0" y="T1"/>
                  </a:cxn>
                  <a:cxn ang="0">
                    <a:pos x="T2" y="T3"/>
                  </a:cxn>
                  <a:cxn ang="0">
                    <a:pos x="T4" y="T5"/>
                  </a:cxn>
                  <a:cxn ang="0">
                    <a:pos x="T6" y="T7"/>
                  </a:cxn>
                  <a:cxn ang="0">
                    <a:pos x="T8" y="T9"/>
                  </a:cxn>
                </a:cxnLst>
                <a:rect l="0" t="0" r="r" b="b"/>
                <a:pathLst>
                  <a:path w="16" h="60">
                    <a:moveTo>
                      <a:pt x="0" y="0"/>
                    </a:moveTo>
                    <a:lnTo>
                      <a:pt x="16" y="30"/>
                    </a:lnTo>
                    <a:lnTo>
                      <a:pt x="16" y="6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67" name="Freeform 1315"/>
              <p:cNvSpPr/>
              <p:nvPr/>
            </p:nvSpPr>
            <p:spPr bwMode="auto">
              <a:xfrm>
                <a:off x="5352" y="1161"/>
                <a:ext cx="34" cy="86"/>
              </a:xfrm>
              <a:custGeom>
                <a:avLst/>
                <a:gdLst>
                  <a:gd name="T0" fmla="*/ 34 w 34"/>
                  <a:gd name="T1" fmla="*/ 62 h 86"/>
                  <a:gd name="T2" fmla="*/ 34 w 34"/>
                  <a:gd name="T3" fmla="*/ 86 h 86"/>
                  <a:gd name="T4" fmla="*/ 0 w 34"/>
                  <a:gd name="T5" fmla="*/ 28 h 86"/>
                  <a:gd name="T6" fmla="*/ 0 w 34"/>
                  <a:gd name="T7" fmla="*/ 0 h 86"/>
                  <a:gd name="T8" fmla="*/ 34 w 34"/>
                  <a:gd name="T9" fmla="*/ 62 h 86"/>
                </a:gdLst>
                <a:ahLst/>
                <a:cxnLst>
                  <a:cxn ang="0">
                    <a:pos x="T0" y="T1"/>
                  </a:cxn>
                  <a:cxn ang="0">
                    <a:pos x="T2" y="T3"/>
                  </a:cxn>
                  <a:cxn ang="0">
                    <a:pos x="T4" y="T5"/>
                  </a:cxn>
                  <a:cxn ang="0">
                    <a:pos x="T6" y="T7"/>
                  </a:cxn>
                  <a:cxn ang="0">
                    <a:pos x="T8" y="T9"/>
                  </a:cxn>
                </a:cxnLst>
                <a:rect l="0" t="0" r="r" b="b"/>
                <a:pathLst>
                  <a:path w="34" h="86">
                    <a:moveTo>
                      <a:pt x="34" y="62"/>
                    </a:moveTo>
                    <a:lnTo>
                      <a:pt x="34" y="86"/>
                    </a:lnTo>
                    <a:lnTo>
                      <a:pt x="0" y="28"/>
                    </a:lnTo>
                    <a:lnTo>
                      <a:pt x="0" y="0"/>
                    </a:lnTo>
                    <a:lnTo>
                      <a:pt x="34" y="62"/>
                    </a:lnTo>
                    <a:close/>
                  </a:path>
                </a:pathLst>
              </a:custGeom>
              <a:grpFill/>
              <a:ln>
                <a:noFill/>
              </a:ln>
            </p:spPr>
            <p:txBody>
              <a:bodyPr vert="horz" wrap="square" lIns="91440" tIns="45720" rIns="91440" bIns="45720" numCol="1" anchor="t" anchorCtr="0" compatLnSpc="1"/>
              <a:lstStyle/>
              <a:p>
                <a:endParaRPr lang="zh-CN" altLang="en-US"/>
              </a:p>
            </p:txBody>
          </p:sp>
          <p:sp>
            <p:nvSpPr>
              <p:cNvPr id="668" name="Freeform 1316"/>
              <p:cNvSpPr/>
              <p:nvPr/>
            </p:nvSpPr>
            <p:spPr bwMode="auto">
              <a:xfrm>
                <a:off x="5402" y="1249"/>
                <a:ext cx="24" cy="65"/>
              </a:xfrm>
              <a:custGeom>
                <a:avLst/>
                <a:gdLst>
                  <a:gd name="T0" fmla="*/ 24 w 24"/>
                  <a:gd name="T1" fmla="*/ 42 h 65"/>
                  <a:gd name="T2" fmla="*/ 24 w 24"/>
                  <a:gd name="T3" fmla="*/ 65 h 65"/>
                  <a:gd name="T4" fmla="*/ 0 w 24"/>
                  <a:gd name="T5" fmla="*/ 24 h 65"/>
                  <a:gd name="T6" fmla="*/ 0 w 24"/>
                  <a:gd name="T7" fmla="*/ 0 h 65"/>
                  <a:gd name="T8" fmla="*/ 24 w 24"/>
                  <a:gd name="T9" fmla="*/ 42 h 65"/>
                </a:gdLst>
                <a:ahLst/>
                <a:cxnLst>
                  <a:cxn ang="0">
                    <a:pos x="T0" y="T1"/>
                  </a:cxn>
                  <a:cxn ang="0">
                    <a:pos x="T2" y="T3"/>
                  </a:cxn>
                  <a:cxn ang="0">
                    <a:pos x="T4" y="T5"/>
                  </a:cxn>
                  <a:cxn ang="0">
                    <a:pos x="T6" y="T7"/>
                  </a:cxn>
                  <a:cxn ang="0">
                    <a:pos x="T8" y="T9"/>
                  </a:cxn>
                </a:cxnLst>
                <a:rect l="0" t="0" r="r" b="b"/>
                <a:pathLst>
                  <a:path w="24" h="65">
                    <a:moveTo>
                      <a:pt x="24" y="42"/>
                    </a:moveTo>
                    <a:lnTo>
                      <a:pt x="24" y="65"/>
                    </a:lnTo>
                    <a:lnTo>
                      <a:pt x="0" y="24"/>
                    </a:lnTo>
                    <a:lnTo>
                      <a:pt x="0" y="0"/>
                    </a:lnTo>
                    <a:lnTo>
                      <a:pt x="24" y="42"/>
                    </a:lnTo>
                    <a:close/>
                  </a:path>
                </a:pathLst>
              </a:custGeom>
              <a:grpFill/>
              <a:ln>
                <a:noFill/>
              </a:ln>
            </p:spPr>
            <p:txBody>
              <a:bodyPr vert="horz" wrap="square" lIns="91440" tIns="45720" rIns="91440" bIns="45720" numCol="1" anchor="t" anchorCtr="0" compatLnSpc="1"/>
              <a:lstStyle/>
              <a:p>
                <a:endParaRPr lang="zh-CN" altLang="en-US"/>
              </a:p>
            </p:txBody>
          </p:sp>
          <p:sp>
            <p:nvSpPr>
              <p:cNvPr id="669" name="Freeform 1317"/>
              <p:cNvSpPr/>
              <p:nvPr/>
            </p:nvSpPr>
            <p:spPr bwMode="auto">
              <a:xfrm>
                <a:off x="5440" y="1320"/>
                <a:ext cx="10" cy="34"/>
              </a:xfrm>
              <a:custGeom>
                <a:avLst/>
                <a:gdLst>
                  <a:gd name="T0" fmla="*/ 0 w 10"/>
                  <a:gd name="T1" fmla="*/ 0 h 34"/>
                  <a:gd name="T2" fmla="*/ 10 w 10"/>
                  <a:gd name="T3" fmla="*/ 16 h 34"/>
                  <a:gd name="T4" fmla="*/ 10 w 10"/>
                  <a:gd name="T5" fmla="*/ 34 h 34"/>
                  <a:gd name="T6" fmla="*/ 0 w 10"/>
                  <a:gd name="T7" fmla="*/ 18 h 34"/>
                  <a:gd name="T8" fmla="*/ 0 w 10"/>
                  <a:gd name="T9" fmla="*/ 0 h 34"/>
                </a:gdLst>
                <a:ahLst/>
                <a:cxnLst>
                  <a:cxn ang="0">
                    <a:pos x="T0" y="T1"/>
                  </a:cxn>
                  <a:cxn ang="0">
                    <a:pos x="T2" y="T3"/>
                  </a:cxn>
                  <a:cxn ang="0">
                    <a:pos x="T4" y="T5"/>
                  </a:cxn>
                  <a:cxn ang="0">
                    <a:pos x="T6" y="T7"/>
                  </a:cxn>
                  <a:cxn ang="0">
                    <a:pos x="T8" y="T9"/>
                  </a:cxn>
                </a:cxnLst>
                <a:rect l="0" t="0" r="r" b="b"/>
                <a:pathLst>
                  <a:path w="10" h="34">
                    <a:moveTo>
                      <a:pt x="0" y="0"/>
                    </a:moveTo>
                    <a:lnTo>
                      <a:pt x="10" y="16"/>
                    </a:lnTo>
                    <a:lnTo>
                      <a:pt x="10" y="34"/>
                    </a:lnTo>
                    <a:lnTo>
                      <a:pt x="0" y="1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70" name="Freeform 1318"/>
              <p:cNvSpPr/>
              <p:nvPr/>
            </p:nvSpPr>
            <p:spPr bwMode="auto">
              <a:xfrm>
                <a:off x="5466" y="1364"/>
                <a:ext cx="8" cy="30"/>
              </a:xfrm>
              <a:custGeom>
                <a:avLst/>
                <a:gdLst>
                  <a:gd name="T0" fmla="*/ 8 w 8"/>
                  <a:gd name="T1" fmla="*/ 14 h 30"/>
                  <a:gd name="T2" fmla="*/ 8 w 8"/>
                  <a:gd name="T3" fmla="*/ 30 h 30"/>
                  <a:gd name="T4" fmla="*/ 0 w 8"/>
                  <a:gd name="T5" fmla="*/ 16 h 30"/>
                  <a:gd name="T6" fmla="*/ 0 w 8"/>
                  <a:gd name="T7" fmla="*/ 0 h 30"/>
                  <a:gd name="T8" fmla="*/ 8 w 8"/>
                  <a:gd name="T9" fmla="*/ 14 h 30"/>
                </a:gdLst>
                <a:ahLst/>
                <a:cxnLst>
                  <a:cxn ang="0">
                    <a:pos x="T0" y="T1"/>
                  </a:cxn>
                  <a:cxn ang="0">
                    <a:pos x="T2" y="T3"/>
                  </a:cxn>
                  <a:cxn ang="0">
                    <a:pos x="T4" y="T5"/>
                  </a:cxn>
                  <a:cxn ang="0">
                    <a:pos x="T6" y="T7"/>
                  </a:cxn>
                  <a:cxn ang="0">
                    <a:pos x="T8" y="T9"/>
                  </a:cxn>
                </a:cxnLst>
                <a:rect l="0" t="0" r="r" b="b"/>
                <a:pathLst>
                  <a:path w="8" h="30">
                    <a:moveTo>
                      <a:pt x="8" y="14"/>
                    </a:moveTo>
                    <a:lnTo>
                      <a:pt x="8" y="30"/>
                    </a:lnTo>
                    <a:lnTo>
                      <a:pt x="0" y="16"/>
                    </a:lnTo>
                    <a:lnTo>
                      <a:pt x="0" y="0"/>
                    </a:lnTo>
                    <a:lnTo>
                      <a:pt x="8" y="14"/>
                    </a:lnTo>
                    <a:close/>
                  </a:path>
                </a:pathLst>
              </a:custGeom>
              <a:grpFill/>
              <a:ln>
                <a:noFill/>
              </a:ln>
            </p:spPr>
            <p:txBody>
              <a:bodyPr vert="horz" wrap="square" lIns="91440" tIns="45720" rIns="91440" bIns="45720" numCol="1" anchor="t" anchorCtr="0" compatLnSpc="1"/>
              <a:lstStyle/>
              <a:p>
                <a:endParaRPr lang="zh-CN" altLang="en-US"/>
              </a:p>
            </p:txBody>
          </p:sp>
          <p:sp>
            <p:nvSpPr>
              <p:cNvPr id="671" name="Freeform 1319"/>
              <p:cNvSpPr/>
              <p:nvPr/>
            </p:nvSpPr>
            <p:spPr bwMode="auto">
              <a:xfrm>
                <a:off x="5320" y="1161"/>
                <a:ext cx="34" cy="86"/>
              </a:xfrm>
              <a:custGeom>
                <a:avLst/>
                <a:gdLst>
                  <a:gd name="T0" fmla="*/ 0 w 34"/>
                  <a:gd name="T1" fmla="*/ 0 h 86"/>
                  <a:gd name="T2" fmla="*/ 34 w 34"/>
                  <a:gd name="T3" fmla="*/ 58 h 86"/>
                  <a:gd name="T4" fmla="*/ 34 w 34"/>
                  <a:gd name="T5" fmla="*/ 86 h 86"/>
                  <a:gd name="T6" fmla="*/ 0 w 34"/>
                  <a:gd name="T7" fmla="*/ 32 h 86"/>
                  <a:gd name="T8" fmla="*/ 0 w 34"/>
                  <a:gd name="T9" fmla="*/ 0 h 86"/>
                </a:gdLst>
                <a:ahLst/>
                <a:cxnLst>
                  <a:cxn ang="0">
                    <a:pos x="T0" y="T1"/>
                  </a:cxn>
                  <a:cxn ang="0">
                    <a:pos x="T2" y="T3"/>
                  </a:cxn>
                  <a:cxn ang="0">
                    <a:pos x="T4" y="T5"/>
                  </a:cxn>
                  <a:cxn ang="0">
                    <a:pos x="T6" y="T7"/>
                  </a:cxn>
                  <a:cxn ang="0">
                    <a:pos x="T8" y="T9"/>
                  </a:cxn>
                </a:cxnLst>
                <a:rect l="0" t="0" r="r" b="b"/>
                <a:pathLst>
                  <a:path w="34" h="86">
                    <a:moveTo>
                      <a:pt x="0" y="0"/>
                    </a:moveTo>
                    <a:lnTo>
                      <a:pt x="34" y="58"/>
                    </a:lnTo>
                    <a:lnTo>
                      <a:pt x="34" y="86"/>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72" name="Freeform 1320"/>
              <p:cNvSpPr/>
              <p:nvPr/>
            </p:nvSpPr>
            <p:spPr bwMode="auto">
              <a:xfrm>
                <a:off x="5370" y="1245"/>
                <a:ext cx="104" cy="187"/>
              </a:xfrm>
              <a:custGeom>
                <a:avLst/>
                <a:gdLst>
                  <a:gd name="T0" fmla="*/ 104 w 104"/>
                  <a:gd name="T1" fmla="*/ 171 h 187"/>
                  <a:gd name="T2" fmla="*/ 104 w 104"/>
                  <a:gd name="T3" fmla="*/ 187 h 187"/>
                  <a:gd name="T4" fmla="*/ 0 w 104"/>
                  <a:gd name="T5" fmla="*/ 26 h 187"/>
                  <a:gd name="T6" fmla="*/ 0 w 104"/>
                  <a:gd name="T7" fmla="*/ 0 h 187"/>
                  <a:gd name="T8" fmla="*/ 104 w 104"/>
                  <a:gd name="T9" fmla="*/ 171 h 187"/>
                </a:gdLst>
                <a:ahLst/>
                <a:cxnLst>
                  <a:cxn ang="0">
                    <a:pos x="T0" y="T1"/>
                  </a:cxn>
                  <a:cxn ang="0">
                    <a:pos x="T2" y="T3"/>
                  </a:cxn>
                  <a:cxn ang="0">
                    <a:pos x="T4" y="T5"/>
                  </a:cxn>
                  <a:cxn ang="0">
                    <a:pos x="T6" y="T7"/>
                  </a:cxn>
                  <a:cxn ang="0">
                    <a:pos x="T8" y="T9"/>
                  </a:cxn>
                </a:cxnLst>
                <a:rect l="0" t="0" r="r" b="b"/>
                <a:pathLst>
                  <a:path w="104" h="187">
                    <a:moveTo>
                      <a:pt x="104" y="171"/>
                    </a:moveTo>
                    <a:lnTo>
                      <a:pt x="104" y="187"/>
                    </a:lnTo>
                    <a:lnTo>
                      <a:pt x="0" y="26"/>
                    </a:lnTo>
                    <a:lnTo>
                      <a:pt x="0" y="0"/>
                    </a:lnTo>
                    <a:lnTo>
                      <a:pt x="104" y="171"/>
                    </a:lnTo>
                    <a:close/>
                  </a:path>
                </a:pathLst>
              </a:custGeom>
              <a:grpFill/>
              <a:ln>
                <a:noFill/>
              </a:ln>
            </p:spPr>
            <p:txBody>
              <a:bodyPr vert="horz" wrap="square" lIns="91440" tIns="45720" rIns="91440" bIns="45720" numCol="1" anchor="t" anchorCtr="0" compatLnSpc="1"/>
              <a:lstStyle/>
              <a:p>
                <a:endParaRPr lang="zh-CN" altLang="en-US"/>
              </a:p>
            </p:txBody>
          </p:sp>
          <p:sp>
            <p:nvSpPr>
              <p:cNvPr id="673" name="Freeform 1321"/>
              <p:cNvSpPr/>
              <p:nvPr/>
            </p:nvSpPr>
            <p:spPr bwMode="auto">
              <a:xfrm>
                <a:off x="5320" y="1221"/>
                <a:ext cx="58" cy="115"/>
              </a:xfrm>
              <a:custGeom>
                <a:avLst/>
                <a:gdLst>
                  <a:gd name="T0" fmla="*/ 0 w 58"/>
                  <a:gd name="T1" fmla="*/ 0 h 115"/>
                  <a:gd name="T2" fmla="*/ 58 w 58"/>
                  <a:gd name="T3" fmla="*/ 89 h 115"/>
                  <a:gd name="T4" fmla="*/ 58 w 58"/>
                  <a:gd name="T5" fmla="*/ 115 h 115"/>
                  <a:gd name="T6" fmla="*/ 0 w 58"/>
                  <a:gd name="T7" fmla="*/ 30 h 115"/>
                  <a:gd name="T8" fmla="*/ 0 w 58"/>
                  <a:gd name="T9" fmla="*/ 0 h 115"/>
                </a:gdLst>
                <a:ahLst/>
                <a:cxnLst>
                  <a:cxn ang="0">
                    <a:pos x="T0" y="T1"/>
                  </a:cxn>
                  <a:cxn ang="0">
                    <a:pos x="T2" y="T3"/>
                  </a:cxn>
                  <a:cxn ang="0">
                    <a:pos x="T4" y="T5"/>
                  </a:cxn>
                  <a:cxn ang="0">
                    <a:pos x="T6" y="T7"/>
                  </a:cxn>
                  <a:cxn ang="0">
                    <a:pos x="T8" y="T9"/>
                  </a:cxn>
                </a:cxnLst>
                <a:rect l="0" t="0" r="r" b="b"/>
                <a:pathLst>
                  <a:path w="58" h="115">
                    <a:moveTo>
                      <a:pt x="0" y="0"/>
                    </a:moveTo>
                    <a:lnTo>
                      <a:pt x="58" y="89"/>
                    </a:lnTo>
                    <a:lnTo>
                      <a:pt x="58" y="115"/>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74" name="Freeform 1322"/>
              <p:cNvSpPr/>
              <p:nvPr/>
            </p:nvSpPr>
            <p:spPr bwMode="auto">
              <a:xfrm>
                <a:off x="5394" y="1332"/>
                <a:ext cx="28" cy="64"/>
              </a:xfrm>
              <a:custGeom>
                <a:avLst/>
                <a:gdLst>
                  <a:gd name="T0" fmla="*/ 28 w 28"/>
                  <a:gd name="T1" fmla="*/ 42 h 64"/>
                  <a:gd name="T2" fmla="*/ 28 w 28"/>
                  <a:gd name="T3" fmla="*/ 64 h 64"/>
                  <a:gd name="T4" fmla="*/ 0 w 28"/>
                  <a:gd name="T5" fmla="*/ 24 h 64"/>
                  <a:gd name="T6" fmla="*/ 0 w 28"/>
                  <a:gd name="T7" fmla="*/ 0 h 64"/>
                  <a:gd name="T8" fmla="*/ 28 w 28"/>
                  <a:gd name="T9" fmla="*/ 42 h 64"/>
                </a:gdLst>
                <a:ahLst/>
                <a:cxnLst>
                  <a:cxn ang="0">
                    <a:pos x="T0" y="T1"/>
                  </a:cxn>
                  <a:cxn ang="0">
                    <a:pos x="T2" y="T3"/>
                  </a:cxn>
                  <a:cxn ang="0">
                    <a:pos x="T4" y="T5"/>
                  </a:cxn>
                  <a:cxn ang="0">
                    <a:pos x="T6" y="T7"/>
                  </a:cxn>
                  <a:cxn ang="0">
                    <a:pos x="T8" y="T9"/>
                  </a:cxn>
                </a:cxnLst>
                <a:rect l="0" t="0" r="r" b="b"/>
                <a:pathLst>
                  <a:path w="28" h="64">
                    <a:moveTo>
                      <a:pt x="28" y="42"/>
                    </a:moveTo>
                    <a:lnTo>
                      <a:pt x="28" y="64"/>
                    </a:lnTo>
                    <a:lnTo>
                      <a:pt x="0" y="24"/>
                    </a:lnTo>
                    <a:lnTo>
                      <a:pt x="0" y="0"/>
                    </a:lnTo>
                    <a:lnTo>
                      <a:pt x="28" y="42"/>
                    </a:lnTo>
                    <a:close/>
                  </a:path>
                </a:pathLst>
              </a:custGeom>
              <a:grpFill/>
              <a:ln>
                <a:noFill/>
              </a:ln>
            </p:spPr>
            <p:txBody>
              <a:bodyPr vert="horz" wrap="square" lIns="91440" tIns="45720" rIns="91440" bIns="45720" numCol="1" anchor="t" anchorCtr="0" compatLnSpc="1"/>
              <a:lstStyle/>
              <a:p>
                <a:endParaRPr lang="zh-CN" altLang="en-US"/>
              </a:p>
            </p:txBody>
          </p:sp>
          <p:sp>
            <p:nvSpPr>
              <p:cNvPr id="675" name="Freeform 1323"/>
              <p:cNvSpPr/>
              <p:nvPr/>
            </p:nvSpPr>
            <p:spPr bwMode="auto">
              <a:xfrm>
                <a:off x="5436" y="1398"/>
                <a:ext cx="38" cy="70"/>
              </a:xfrm>
              <a:custGeom>
                <a:avLst/>
                <a:gdLst>
                  <a:gd name="T0" fmla="*/ 38 w 38"/>
                  <a:gd name="T1" fmla="*/ 54 h 70"/>
                  <a:gd name="T2" fmla="*/ 38 w 38"/>
                  <a:gd name="T3" fmla="*/ 70 h 70"/>
                  <a:gd name="T4" fmla="*/ 0 w 38"/>
                  <a:gd name="T5" fmla="*/ 18 h 70"/>
                  <a:gd name="T6" fmla="*/ 0 w 38"/>
                  <a:gd name="T7" fmla="*/ 0 h 70"/>
                  <a:gd name="T8" fmla="*/ 38 w 38"/>
                  <a:gd name="T9" fmla="*/ 54 h 70"/>
                </a:gdLst>
                <a:ahLst/>
                <a:cxnLst>
                  <a:cxn ang="0">
                    <a:pos x="T0" y="T1"/>
                  </a:cxn>
                  <a:cxn ang="0">
                    <a:pos x="T2" y="T3"/>
                  </a:cxn>
                  <a:cxn ang="0">
                    <a:pos x="T4" y="T5"/>
                  </a:cxn>
                  <a:cxn ang="0">
                    <a:pos x="T6" y="T7"/>
                  </a:cxn>
                  <a:cxn ang="0">
                    <a:pos x="T8" y="T9"/>
                  </a:cxn>
                </a:cxnLst>
                <a:rect l="0" t="0" r="r" b="b"/>
                <a:pathLst>
                  <a:path w="38" h="70">
                    <a:moveTo>
                      <a:pt x="38" y="54"/>
                    </a:moveTo>
                    <a:lnTo>
                      <a:pt x="38" y="70"/>
                    </a:lnTo>
                    <a:lnTo>
                      <a:pt x="0" y="18"/>
                    </a:lnTo>
                    <a:lnTo>
                      <a:pt x="0" y="0"/>
                    </a:lnTo>
                    <a:lnTo>
                      <a:pt x="38" y="54"/>
                    </a:lnTo>
                    <a:close/>
                  </a:path>
                </a:pathLst>
              </a:custGeom>
              <a:grpFill/>
              <a:ln>
                <a:noFill/>
              </a:ln>
            </p:spPr>
            <p:txBody>
              <a:bodyPr vert="horz" wrap="square" lIns="91440" tIns="45720" rIns="91440" bIns="45720" numCol="1" anchor="t" anchorCtr="0" compatLnSpc="1"/>
              <a:lstStyle/>
              <a:p>
                <a:endParaRPr lang="zh-CN" altLang="en-US"/>
              </a:p>
            </p:txBody>
          </p:sp>
          <p:sp>
            <p:nvSpPr>
              <p:cNvPr id="676" name="Freeform 1324"/>
              <p:cNvSpPr/>
              <p:nvPr/>
            </p:nvSpPr>
            <p:spPr bwMode="auto">
              <a:xfrm>
                <a:off x="5320" y="1273"/>
                <a:ext cx="16" cy="55"/>
              </a:xfrm>
              <a:custGeom>
                <a:avLst/>
                <a:gdLst>
                  <a:gd name="T0" fmla="*/ 0 w 16"/>
                  <a:gd name="T1" fmla="*/ 0 h 55"/>
                  <a:gd name="T2" fmla="*/ 16 w 16"/>
                  <a:gd name="T3" fmla="*/ 25 h 55"/>
                  <a:gd name="T4" fmla="*/ 16 w 16"/>
                  <a:gd name="T5" fmla="*/ 55 h 55"/>
                  <a:gd name="T6" fmla="*/ 0 w 16"/>
                  <a:gd name="T7" fmla="*/ 33 h 55"/>
                  <a:gd name="T8" fmla="*/ 0 w 16"/>
                  <a:gd name="T9" fmla="*/ 0 h 55"/>
                </a:gdLst>
                <a:ahLst/>
                <a:cxnLst>
                  <a:cxn ang="0">
                    <a:pos x="T0" y="T1"/>
                  </a:cxn>
                  <a:cxn ang="0">
                    <a:pos x="T2" y="T3"/>
                  </a:cxn>
                  <a:cxn ang="0">
                    <a:pos x="T4" y="T5"/>
                  </a:cxn>
                  <a:cxn ang="0">
                    <a:pos x="T6" y="T7"/>
                  </a:cxn>
                  <a:cxn ang="0">
                    <a:pos x="T8" y="T9"/>
                  </a:cxn>
                </a:cxnLst>
                <a:rect l="0" t="0" r="r" b="b"/>
                <a:pathLst>
                  <a:path w="16" h="55">
                    <a:moveTo>
                      <a:pt x="0" y="0"/>
                    </a:moveTo>
                    <a:lnTo>
                      <a:pt x="16" y="25"/>
                    </a:lnTo>
                    <a:lnTo>
                      <a:pt x="16" y="55"/>
                    </a:lnTo>
                    <a:lnTo>
                      <a:pt x="0" y="3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77" name="Freeform 1325"/>
              <p:cNvSpPr/>
              <p:nvPr/>
            </p:nvSpPr>
            <p:spPr bwMode="auto">
              <a:xfrm>
                <a:off x="5352" y="1320"/>
                <a:ext cx="56" cy="100"/>
              </a:xfrm>
              <a:custGeom>
                <a:avLst/>
                <a:gdLst>
                  <a:gd name="T0" fmla="*/ 56 w 56"/>
                  <a:gd name="T1" fmla="*/ 78 h 100"/>
                  <a:gd name="T2" fmla="*/ 56 w 56"/>
                  <a:gd name="T3" fmla="*/ 100 h 100"/>
                  <a:gd name="T4" fmla="*/ 0 w 56"/>
                  <a:gd name="T5" fmla="*/ 28 h 100"/>
                  <a:gd name="T6" fmla="*/ 0 w 56"/>
                  <a:gd name="T7" fmla="*/ 0 h 100"/>
                  <a:gd name="T8" fmla="*/ 56 w 56"/>
                  <a:gd name="T9" fmla="*/ 78 h 100"/>
                </a:gdLst>
                <a:ahLst/>
                <a:cxnLst>
                  <a:cxn ang="0">
                    <a:pos x="T0" y="T1"/>
                  </a:cxn>
                  <a:cxn ang="0">
                    <a:pos x="T2" y="T3"/>
                  </a:cxn>
                  <a:cxn ang="0">
                    <a:pos x="T4" y="T5"/>
                  </a:cxn>
                  <a:cxn ang="0">
                    <a:pos x="T6" y="T7"/>
                  </a:cxn>
                  <a:cxn ang="0">
                    <a:pos x="T8" y="T9"/>
                  </a:cxn>
                </a:cxnLst>
                <a:rect l="0" t="0" r="r" b="b"/>
                <a:pathLst>
                  <a:path w="56" h="100">
                    <a:moveTo>
                      <a:pt x="56" y="78"/>
                    </a:moveTo>
                    <a:lnTo>
                      <a:pt x="56" y="100"/>
                    </a:lnTo>
                    <a:lnTo>
                      <a:pt x="0" y="28"/>
                    </a:lnTo>
                    <a:lnTo>
                      <a:pt x="0" y="0"/>
                    </a:lnTo>
                    <a:lnTo>
                      <a:pt x="56" y="78"/>
                    </a:lnTo>
                    <a:close/>
                  </a:path>
                </a:pathLst>
              </a:custGeom>
              <a:grpFill/>
              <a:ln>
                <a:noFill/>
              </a:ln>
            </p:spPr>
            <p:txBody>
              <a:bodyPr vert="horz" wrap="square" lIns="91440" tIns="45720" rIns="91440" bIns="45720" numCol="1" anchor="t" anchorCtr="0" compatLnSpc="1"/>
              <a:lstStyle/>
              <a:p>
                <a:endParaRPr lang="zh-CN" altLang="en-US"/>
              </a:p>
            </p:txBody>
          </p:sp>
          <p:sp>
            <p:nvSpPr>
              <p:cNvPr id="678" name="Freeform 1326"/>
              <p:cNvSpPr/>
              <p:nvPr/>
            </p:nvSpPr>
            <p:spPr bwMode="auto">
              <a:xfrm>
                <a:off x="5424" y="1420"/>
                <a:ext cx="10" cy="32"/>
              </a:xfrm>
              <a:custGeom>
                <a:avLst/>
                <a:gdLst>
                  <a:gd name="T0" fmla="*/ 10 w 10"/>
                  <a:gd name="T1" fmla="*/ 12 h 32"/>
                  <a:gd name="T2" fmla="*/ 10 w 10"/>
                  <a:gd name="T3" fmla="*/ 32 h 32"/>
                  <a:gd name="T4" fmla="*/ 0 w 10"/>
                  <a:gd name="T5" fmla="*/ 20 h 32"/>
                  <a:gd name="T6" fmla="*/ 0 w 10"/>
                  <a:gd name="T7" fmla="*/ 0 h 32"/>
                  <a:gd name="T8" fmla="*/ 10 w 10"/>
                  <a:gd name="T9" fmla="*/ 12 h 32"/>
                </a:gdLst>
                <a:ahLst/>
                <a:cxnLst>
                  <a:cxn ang="0">
                    <a:pos x="T0" y="T1"/>
                  </a:cxn>
                  <a:cxn ang="0">
                    <a:pos x="T2" y="T3"/>
                  </a:cxn>
                  <a:cxn ang="0">
                    <a:pos x="T4" y="T5"/>
                  </a:cxn>
                  <a:cxn ang="0">
                    <a:pos x="T6" y="T7"/>
                  </a:cxn>
                  <a:cxn ang="0">
                    <a:pos x="T8" y="T9"/>
                  </a:cxn>
                </a:cxnLst>
                <a:rect l="0" t="0" r="r" b="b"/>
                <a:pathLst>
                  <a:path w="10" h="32">
                    <a:moveTo>
                      <a:pt x="10" y="12"/>
                    </a:moveTo>
                    <a:lnTo>
                      <a:pt x="10" y="32"/>
                    </a:lnTo>
                    <a:lnTo>
                      <a:pt x="0" y="20"/>
                    </a:lnTo>
                    <a:lnTo>
                      <a:pt x="0" y="0"/>
                    </a:lnTo>
                    <a:lnTo>
                      <a:pt x="10" y="12"/>
                    </a:lnTo>
                    <a:close/>
                  </a:path>
                </a:pathLst>
              </a:custGeom>
              <a:grpFill/>
              <a:ln>
                <a:noFill/>
              </a:ln>
            </p:spPr>
            <p:txBody>
              <a:bodyPr vert="horz" wrap="square" lIns="91440" tIns="45720" rIns="91440" bIns="45720" numCol="1" anchor="t" anchorCtr="0" compatLnSpc="1"/>
              <a:lstStyle/>
              <a:p>
                <a:endParaRPr lang="zh-CN" altLang="en-US"/>
              </a:p>
            </p:txBody>
          </p:sp>
          <p:sp>
            <p:nvSpPr>
              <p:cNvPr id="679" name="Freeform 1327"/>
              <p:cNvSpPr/>
              <p:nvPr/>
            </p:nvSpPr>
            <p:spPr bwMode="auto">
              <a:xfrm>
                <a:off x="5448" y="1454"/>
                <a:ext cx="26" cy="52"/>
              </a:xfrm>
              <a:custGeom>
                <a:avLst/>
                <a:gdLst>
                  <a:gd name="T0" fmla="*/ 26 w 26"/>
                  <a:gd name="T1" fmla="*/ 36 h 52"/>
                  <a:gd name="T2" fmla="*/ 26 w 26"/>
                  <a:gd name="T3" fmla="*/ 52 h 52"/>
                  <a:gd name="T4" fmla="*/ 0 w 26"/>
                  <a:gd name="T5" fmla="*/ 18 h 52"/>
                  <a:gd name="T6" fmla="*/ 0 w 26"/>
                  <a:gd name="T7" fmla="*/ 0 h 52"/>
                  <a:gd name="T8" fmla="*/ 26 w 26"/>
                  <a:gd name="T9" fmla="*/ 36 h 52"/>
                </a:gdLst>
                <a:ahLst/>
                <a:cxnLst>
                  <a:cxn ang="0">
                    <a:pos x="T0" y="T1"/>
                  </a:cxn>
                  <a:cxn ang="0">
                    <a:pos x="T2" y="T3"/>
                  </a:cxn>
                  <a:cxn ang="0">
                    <a:pos x="T4" y="T5"/>
                  </a:cxn>
                  <a:cxn ang="0">
                    <a:pos x="T6" y="T7"/>
                  </a:cxn>
                  <a:cxn ang="0">
                    <a:pos x="T8" y="T9"/>
                  </a:cxn>
                </a:cxnLst>
                <a:rect l="0" t="0" r="r" b="b"/>
                <a:pathLst>
                  <a:path w="26" h="52">
                    <a:moveTo>
                      <a:pt x="26" y="36"/>
                    </a:moveTo>
                    <a:lnTo>
                      <a:pt x="26" y="52"/>
                    </a:lnTo>
                    <a:lnTo>
                      <a:pt x="0" y="18"/>
                    </a:lnTo>
                    <a:lnTo>
                      <a:pt x="0" y="0"/>
                    </a:lnTo>
                    <a:lnTo>
                      <a:pt x="26" y="36"/>
                    </a:lnTo>
                    <a:close/>
                  </a:path>
                </a:pathLst>
              </a:custGeom>
              <a:grpFill/>
              <a:ln>
                <a:noFill/>
              </a:ln>
            </p:spPr>
            <p:txBody>
              <a:bodyPr vert="horz" wrap="square" lIns="91440" tIns="45720" rIns="91440" bIns="45720" numCol="1" anchor="t" anchorCtr="0" compatLnSpc="1"/>
              <a:lstStyle/>
              <a:p>
                <a:endParaRPr lang="zh-CN" altLang="en-US"/>
              </a:p>
            </p:txBody>
          </p:sp>
          <p:sp>
            <p:nvSpPr>
              <p:cNvPr id="680" name="Freeform 1328"/>
              <p:cNvSpPr/>
              <p:nvPr/>
            </p:nvSpPr>
            <p:spPr bwMode="auto">
              <a:xfrm>
                <a:off x="5320" y="1330"/>
                <a:ext cx="48" cy="88"/>
              </a:xfrm>
              <a:custGeom>
                <a:avLst/>
                <a:gdLst>
                  <a:gd name="T0" fmla="*/ 0 w 48"/>
                  <a:gd name="T1" fmla="*/ 0 h 88"/>
                  <a:gd name="T2" fmla="*/ 48 w 48"/>
                  <a:gd name="T3" fmla="*/ 62 h 88"/>
                  <a:gd name="T4" fmla="*/ 48 w 48"/>
                  <a:gd name="T5" fmla="*/ 88 h 88"/>
                  <a:gd name="T6" fmla="*/ 0 w 48"/>
                  <a:gd name="T7" fmla="*/ 32 h 88"/>
                  <a:gd name="T8" fmla="*/ 0 w 48"/>
                  <a:gd name="T9" fmla="*/ 0 h 88"/>
                </a:gdLst>
                <a:ahLst/>
                <a:cxnLst>
                  <a:cxn ang="0">
                    <a:pos x="T0" y="T1"/>
                  </a:cxn>
                  <a:cxn ang="0">
                    <a:pos x="T2" y="T3"/>
                  </a:cxn>
                  <a:cxn ang="0">
                    <a:pos x="T4" y="T5"/>
                  </a:cxn>
                  <a:cxn ang="0">
                    <a:pos x="T6" y="T7"/>
                  </a:cxn>
                  <a:cxn ang="0">
                    <a:pos x="T8" y="T9"/>
                  </a:cxn>
                </a:cxnLst>
                <a:rect l="0" t="0" r="r" b="b"/>
                <a:pathLst>
                  <a:path w="48" h="88">
                    <a:moveTo>
                      <a:pt x="0" y="0"/>
                    </a:moveTo>
                    <a:lnTo>
                      <a:pt x="48" y="62"/>
                    </a:lnTo>
                    <a:lnTo>
                      <a:pt x="48" y="88"/>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81" name="Freeform 1329"/>
              <p:cNvSpPr/>
              <p:nvPr/>
            </p:nvSpPr>
            <p:spPr bwMode="auto">
              <a:xfrm>
                <a:off x="5384" y="1412"/>
                <a:ext cx="10" cy="38"/>
              </a:xfrm>
              <a:custGeom>
                <a:avLst/>
                <a:gdLst>
                  <a:gd name="T0" fmla="*/ 10 w 10"/>
                  <a:gd name="T1" fmla="*/ 38 h 38"/>
                  <a:gd name="T2" fmla="*/ 0 w 10"/>
                  <a:gd name="T3" fmla="*/ 24 h 38"/>
                  <a:gd name="T4" fmla="*/ 0 w 10"/>
                  <a:gd name="T5" fmla="*/ 0 h 38"/>
                  <a:gd name="T6" fmla="*/ 10 w 10"/>
                  <a:gd name="T7" fmla="*/ 12 h 38"/>
                  <a:gd name="T8" fmla="*/ 10 w 10"/>
                  <a:gd name="T9" fmla="*/ 36 h 38"/>
                  <a:gd name="T10" fmla="*/ 10 w 10"/>
                  <a:gd name="T11" fmla="*/ 38 h 38"/>
                </a:gdLst>
                <a:ahLst/>
                <a:cxnLst>
                  <a:cxn ang="0">
                    <a:pos x="T0" y="T1"/>
                  </a:cxn>
                  <a:cxn ang="0">
                    <a:pos x="T2" y="T3"/>
                  </a:cxn>
                  <a:cxn ang="0">
                    <a:pos x="T4" y="T5"/>
                  </a:cxn>
                  <a:cxn ang="0">
                    <a:pos x="T6" y="T7"/>
                  </a:cxn>
                  <a:cxn ang="0">
                    <a:pos x="T8" y="T9"/>
                  </a:cxn>
                  <a:cxn ang="0">
                    <a:pos x="T10" y="T11"/>
                  </a:cxn>
                </a:cxnLst>
                <a:rect l="0" t="0" r="r" b="b"/>
                <a:pathLst>
                  <a:path w="10" h="38">
                    <a:moveTo>
                      <a:pt x="10" y="38"/>
                    </a:moveTo>
                    <a:lnTo>
                      <a:pt x="0" y="24"/>
                    </a:lnTo>
                    <a:lnTo>
                      <a:pt x="0" y="0"/>
                    </a:lnTo>
                    <a:lnTo>
                      <a:pt x="10" y="12"/>
                    </a:lnTo>
                    <a:lnTo>
                      <a:pt x="10" y="36"/>
                    </a:lnTo>
                    <a:lnTo>
                      <a:pt x="10" y="38"/>
                    </a:lnTo>
                    <a:close/>
                  </a:path>
                </a:pathLst>
              </a:custGeom>
              <a:grpFill/>
              <a:ln>
                <a:noFill/>
              </a:ln>
            </p:spPr>
            <p:txBody>
              <a:bodyPr vert="horz" wrap="square" lIns="91440" tIns="45720" rIns="91440" bIns="45720" numCol="1" anchor="t" anchorCtr="0" compatLnSpc="1"/>
              <a:lstStyle/>
              <a:p>
                <a:endParaRPr lang="zh-CN" altLang="en-US"/>
              </a:p>
            </p:txBody>
          </p:sp>
          <p:sp>
            <p:nvSpPr>
              <p:cNvPr id="682" name="Freeform 1330"/>
              <p:cNvSpPr/>
              <p:nvPr/>
            </p:nvSpPr>
            <p:spPr bwMode="auto">
              <a:xfrm>
                <a:off x="5408" y="1444"/>
                <a:ext cx="32" cy="58"/>
              </a:xfrm>
              <a:custGeom>
                <a:avLst/>
                <a:gdLst>
                  <a:gd name="T0" fmla="*/ 32 w 32"/>
                  <a:gd name="T1" fmla="*/ 40 h 58"/>
                  <a:gd name="T2" fmla="*/ 32 w 32"/>
                  <a:gd name="T3" fmla="*/ 58 h 58"/>
                  <a:gd name="T4" fmla="*/ 0 w 32"/>
                  <a:gd name="T5" fmla="*/ 22 h 58"/>
                  <a:gd name="T6" fmla="*/ 0 w 32"/>
                  <a:gd name="T7" fmla="*/ 0 h 58"/>
                  <a:gd name="T8" fmla="*/ 32 w 32"/>
                  <a:gd name="T9" fmla="*/ 40 h 58"/>
                </a:gdLst>
                <a:ahLst/>
                <a:cxnLst>
                  <a:cxn ang="0">
                    <a:pos x="T0" y="T1"/>
                  </a:cxn>
                  <a:cxn ang="0">
                    <a:pos x="T2" y="T3"/>
                  </a:cxn>
                  <a:cxn ang="0">
                    <a:pos x="T4" y="T5"/>
                  </a:cxn>
                  <a:cxn ang="0">
                    <a:pos x="T6" y="T7"/>
                  </a:cxn>
                  <a:cxn ang="0">
                    <a:pos x="T8" y="T9"/>
                  </a:cxn>
                </a:cxnLst>
                <a:rect l="0" t="0" r="r" b="b"/>
                <a:pathLst>
                  <a:path w="32" h="58">
                    <a:moveTo>
                      <a:pt x="32" y="40"/>
                    </a:moveTo>
                    <a:lnTo>
                      <a:pt x="32" y="58"/>
                    </a:lnTo>
                    <a:lnTo>
                      <a:pt x="0" y="22"/>
                    </a:lnTo>
                    <a:lnTo>
                      <a:pt x="0" y="0"/>
                    </a:lnTo>
                    <a:lnTo>
                      <a:pt x="32" y="40"/>
                    </a:lnTo>
                    <a:close/>
                  </a:path>
                </a:pathLst>
              </a:custGeom>
              <a:grpFill/>
              <a:ln>
                <a:noFill/>
              </a:ln>
            </p:spPr>
            <p:txBody>
              <a:bodyPr vert="horz" wrap="square" lIns="91440" tIns="45720" rIns="91440" bIns="45720" numCol="1" anchor="t" anchorCtr="0" compatLnSpc="1"/>
              <a:lstStyle/>
              <a:p>
                <a:endParaRPr lang="zh-CN" altLang="en-US"/>
              </a:p>
            </p:txBody>
          </p:sp>
          <p:sp>
            <p:nvSpPr>
              <p:cNvPr id="683" name="Freeform 1331"/>
              <p:cNvSpPr/>
              <p:nvPr/>
            </p:nvSpPr>
            <p:spPr bwMode="auto">
              <a:xfrm>
                <a:off x="5456" y="1502"/>
                <a:ext cx="18" cy="40"/>
              </a:xfrm>
              <a:custGeom>
                <a:avLst/>
                <a:gdLst>
                  <a:gd name="T0" fmla="*/ 18 w 18"/>
                  <a:gd name="T1" fmla="*/ 24 h 40"/>
                  <a:gd name="T2" fmla="*/ 18 w 18"/>
                  <a:gd name="T3" fmla="*/ 40 h 40"/>
                  <a:gd name="T4" fmla="*/ 0 w 18"/>
                  <a:gd name="T5" fmla="*/ 18 h 40"/>
                  <a:gd name="T6" fmla="*/ 0 w 18"/>
                  <a:gd name="T7" fmla="*/ 0 h 40"/>
                  <a:gd name="T8" fmla="*/ 18 w 18"/>
                  <a:gd name="T9" fmla="*/ 24 h 40"/>
                </a:gdLst>
                <a:ahLst/>
                <a:cxnLst>
                  <a:cxn ang="0">
                    <a:pos x="T0" y="T1"/>
                  </a:cxn>
                  <a:cxn ang="0">
                    <a:pos x="T2" y="T3"/>
                  </a:cxn>
                  <a:cxn ang="0">
                    <a:pos x="T4" y="T5"/>
                  </a:cxn>
                  <a:cxn ang="0">
                    <a:pos x="T6" y="T7"/>
                  </a:cxn>
                  <a:cxn ang="0">
                    <a:pos x="T8" y="T9"/>
                  </a:cxn>
                </a:cxnLst>
                <a:rect l="0" t="0" r="r" b="b"/>
                <a:pathLst>
                  <a:path w="18" h="40">
                    <a:moveTo>
                      <a:pt x="18" y="24"/>
                    </a:moveTo>
                    <a:lnTo>
                      <a:pt x="18" y="40"/>
                    </a:lnTo>
                    <a:lnTo>
                      <a:pt x="0" y="18"/>
                    </a:lnTo>
                    <a:lnTo>
                      <a:pt x="0" y="0"/>
                    </a:lnTo>
                    <a:lnTo>
                      <a:pt x="18" y="24"/>
                    </a:lnTo>
                    <a:close/>
                  </a:path>
                </a:pathLst>
              </a:custGeom>
              <a:grpFill/>
              <a:ln>
                <a:noFill/>
              </a:ln>
            </p:spPr>
            <p:txBody>
              <a:bodyPr vert="horz" wrap="square" lIns="91440" tIns="45720" rIns="91440" bIns="45720" numCol="1" anchor="t" anchorCtr="0" compatLnSpc="1"/>
              <a:lstStyle/>
              <a:p>
                <a:endParaRPr lang="zh-CN" altLang="en-US"/>
              </a:p>
            </p:txBody>
          </p:sp>
          <p:sp>
            <p:nvSpPr>
              <p:cNvPr id="684" name="Freeform 1332"/>
              <p:cNvSpPr/>
              <p:nvPr/>
            </p:nvSpPr>
            <p:spPr bwMode="auto">
              <a:xfrm>
                <a:off x="5320" y="1386"/>
                <a:ext cx="18" cy="52"/>
              </a:xfrm>
              <a:custGeom>
                <a:avLst/>
                <a:gdLst>
                  <a:gd name="T0" fmla="*/ 0 w 18"/>
                  <a:gd name="T1" fmla="*/ 0 h 52"/>
                  <a:gd name="T2" fmla="*/ 18 w 18"/>
                  <a:gd name="T3" fmla="*/ 22 h 52"/>
                  <a:gd name="T4" fmla="*/ 18 w 18"/>
                  <a:gd name="T5" fmla="*/ 52 h 52"/>
                  <a:gd name="T6" fmla="*/ 0 w 18"/>
                  <a:gd name="T7" fmla="*/ 32 h 52"/>
                  <a:gd name="T8" fmla="*/ 0 w 18"/>
                  <a:gd name="T9" fmla="*/ 0 h 52"/>
                </a:gdLst>
                <a:ahLst/>
                <a:cxnLst>
                  <a:cxn ang="0">
                    <a:pos x="T0" y="T1"/>
                  </a:cxn>
                  <a:cxn ang="0">
                    <a:pos x="T2" y="T3"/>
                  </a:cxn>
                  <a:cxn ang="0">
                    <a:pos x="T4" y="T5"/>
                  </a:cxn>
                  <a:cxn ang="0">
                    <a:pos x="T6" y="T7"/>
                  </a:cxn>
                  <a:cxn ang="0">
                    <a:pos x="T8" y="T9"/>
                  </a:cxn>
                </a:cxnLst>
                <a:rect l="0" t="0" r="r" b="b"/>
                <a:pathLst>
                  <a:path w="18" h="52">
                    <a:moveTo>
                      <a:pt x="0" y="0"/>
                    </a:moveTo>
                    <a:lnTo>
                      <a:pt x="18" y="22"/>
                    </a:lnTo>
                    <a:lnTo>
                      <a:pt x="18" y="52"/>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85" name="Freeform 1333"/>
              <p:cNvSpPr/>
              <p:nvPr/>
            </p:nvSpPr>
            <p:spPr bwMode="auto">
              <a:xfrm>
                <a:off x="5352" y="1424"/>
                <a:ext cx="88" cy="120"/>
              </a:xfrm>
              <a:custGeom>
                <a:avLst/>
                <a:gdLst>
                  <a:gd name="T0" fmla="*/ 88 w 88"/>
                  <a:gd name="T1" fmla="*/ 102 h 120"/>
                  <a:gd name="T2" fmla="*/ 88 w 88"/>
                  <a:gd name="T3" fmla="*/ 120 h 120"/>
                  <a:gd name="T4" fmla="*/ 2 w 88"/>
                  <a:gd name="T5" fmla="*/ 30 h 120"/>
                  <a:gd name="T6" fmla="*/ 2 w 88"/>
                  <a:gd name="T7" fmla="*/ 4 h 120"/>
                  <a:gd name="T8" fmla="*/ 0 w 88"/>
                  <a:gd name="T9" fmla="*/ 0 h 120"/>
                  <a:gd name="T10" fmla="*/ 88 w 88"/>
                  <a:gd name="T11" fmla="*/ 102 h 120"/>
                </a:gdLst>
                <a:ahLst/>
                <a:cxnLst>
                  <a:cxn ang="0">
                    <a:pos x="T0" y="T1"/>
                  </a:cxn>
                  <a:cxn ang="0">
                    <a:pos x="T2" y="T3"/>
                  </a:cxn>
                  <a:cxn ang="0">
                    <a:pos x="T4" y="T5"/>
                  </a:cxn>
                  <a:cxn ang="0">
                    <a:pos x="T6" y="T7"/>
                  </a:cxn>
                  <a:cxn ang="0">
                    <a:pos x="T8" y="T9"/>
                  </a:cxn>
                  <a:cxn ang="0">
                    <a:pos x="T10" y="T11"/>
                  </a:cxn>
                </a:cxnLst>
                <a:rect l="0" t="0" r="r" b="b"/>
                <a:pathLst>
                  <a:path w="88" h="120">
                    <a:moveTo>
                      <a:pt x="88" y="102"/>
                    </a:moveTo>
                    <a:lnTo>
                      <a:pt x="88" y="120"/>
                    </a:lnTo>
                    <a:lnTo>
                      <a:pt x="2" y="30"/>
                    </a:lnTo>
                    <a:lnTo>
                      <a:pt x="2" y="4"/>
                    </a:lnTo>
                    <a:lnTo>
                      <a:pt x="0" y="0"/>
                    </a:lnTo>
                    <a:lnTo>
                      <a:pt x="88" y="102"/>
                    </a:lnTo>
                    <a:close/>
                  </a:path>
                </a:pathLst>
              </a:custGeom>
              <a:grpFill/>
              <a:ln>
                <a:noFill/>
              </a:ln>
            </p:spPr>
            <p:txBody>
              <a:bodyPr vert="horz" wrap="square" lIns="91440" tIns="45720" rIns="91440" bIns="45720" numCol="1" anchor="t" anchorCtr="0" compatLnSpc="1"/>
              <a:lstStyle/>
              <a:p>
                <a:endParaRPr lang="zh-CN" altLang="en-US"/>
              </a:p>
            </p:txBody>
          </p:sp>
          <p:sp>
            <p:nvSpPr>
              <p:cNvPr id="686" name="Freeform 1334"/>
              <p:cNvSpPr/>
              <p:nvPr/>
            </p:nvSpPr>
            <p:spPr bwMode="auto">
              <a:xfrm>
                <a:off x="5456" y="1542"/>
                <a:ext cx="18" cy="36"/>
              </a:xfrm>
              <a:custGeom>
                <a:avLst/>
                <a:gdLst>
                  <a:gd name="T0" fmla="*/ 18 w 18"/>
                  <a:gd name="T1" fmla="*/ 22 h 36"/>
                  <a:gd name="T2" fmla="*/ 18 w 18"/>
                  <a:gd name="T3" fmla="*/ 36 h 36"/>
                  <a:gd name="T4" fmla="*/ 0 w 18"/>
                  <a:gd name="T5" fmla="*/ 18 h 36"/>
                  <a:gd name="T6" fmla="*/ 0 w 18"/>
                  <a:gd name="T7" fmla="*/ 0 h 36"/>
                  <a:gd name="T8" fmla="*/ 18 w 18"/>
                  <a:gd name="T9" fmla="*/ 22 h 36"/>
                </a:gdLst>
                <a:ahLst/>
                <a:cxnLst>
                  <a:cxn ang="0">
                    <a:pos x="T0" y="T1"/>
                  </a:cxn>
                  <a:cxn ang="0">
                    <a:pos x="T2" y="T3"/>
                  </a:cxn>
                  <a:cxn ang="0">
                    <a:pos x="T4" y="T5"/>
                  </a:cxn>
                  <a:cxn ang="0">
                    <a:pos x="T6" y="T7"/>
                  </a:cxn>
                  <a:cxn ang="0">
                    <a:pos x="T8" y="T9"/>
                  </a:cxn>
                </a:cxnLst>
                <a:rect l="0" t="0" r="r" b="b"/>
                <a:pathLst>
                  <a:path w="18" h="36">
                    <a:moveTo>
                      <a:pt x="18" y="22"/>
                    </a:moveTo>
                    <a:lnTo>
                      <a:pt x="18" y="36"/>
                    </a:lnTo>
                    <a:lnTo>
                      <a:pt x="0" y="18"/>
                    </a:lnTo>
                    <a:lnTo>
                      <a:pt x="0" y="0"/>
                    </a:lnTo>
                    <a:lnTo>
                      <a:pt x="18" y="22"/>
                    </a:lnTo>
                    <a:close/>
                  </a:path>
                </a:pathLst>
              </a:custGeom>
              <a:grpFill/>
              <a:ln>
                <a:noFill/>
              </a:ln>
            </p:spPr>
            <p:txBody>
              <a:bodyPr vert="horz" wrap="square" lIns="91440" tIns="45720" rIns="91440" bIns="45720" numCol="1" anchor="t" anchorCtr="0" compatLnSpc="1"/>
              <a:lstStyle/>
              <a:p>
                <a:endParaRPr lang="zh-CN" altLang="en-US"/>
              </a:p>
            </p:txBody>
          </p:sp>
          <p:sp>
            <p:nvSpPr>
              <p:cNvPr id="687" name="Freeform 1335"/>
              <p:cNvSpPr/>
              <p:nvPr/>
            </p:nvSpPr>
            <p:spPr bwMode="auto">
              <a:xfrm>
                <a:off x="5320" y="1444"/>
                <a:ext cx="52" cy="78"/>
              </a:xfrm>
              <a:custGeom>
                <a:avLst/>
                <a:gdLst>
                  <a:gd name="T0" fmla="*/ 0 w 52"/>
                  <a:gd name="T1" fmla="*/ 0 h 78"/>
                  <a:gd name="T2" fmla="*/ 52 w 52"/>
                  <a:gd name="T3" fmla="*/ 52 h 78"/>
                  <a:gd name="T4" fmla="*/ 52 w 52"/>
                  <a:gd name="T5" fmla="*/ 78 h 78"/>
                  <a:gd name="T6" fmla="*/ 0 w 52"/>
                  <a:gd name="T7" fmla="*/ 30 h 78"/>
                  <a:gd name="T8" fmla="*/ 0 w 52"/>
                  <a:gd name="T9" fmla="*/ 0 h 78"/>
                </a:gdLst>
                <a:ahLst/>
                <a:cxnLst>
                  <a:cxn ang="0">
                    <a:pos x="T0" y="T1"/>
                  </a:cxn>
                  <a:cxn ang="0">
                    <a:pos x="T2" y="T3"/>
                  </a:cxn>
                  <a:cxn ang="0">
                    <a:pos x="T4" y="T5"/>
                  </a:cxn>
                  <a:cxn ang="0">
                    <a:pos x="T6" y="T7"/>
                  </a:cxn>
                  <a:cxn ang="0">
                    <a:pos x="T8" y="T9"/>
                  </a:cxn>
                </a:cxnLst>
                <a:rect l="0" t="0" r="r" b="b"/>
                <a:pathLst>
                  <a:path w="52" h="78">
                    <a:moveTo>
                      <a:pt x="0" y="0"/>
                    </a:moveTo>
                    <a:lnTo>
                      <a:pt x="52" y="52"/>
                    </a:lnTo>
                    <a:lnTo>
                      <a:pt x="52" y="78"/>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88" name="Freeform 1336"/>
              <p:cNvSpPr/>
              <p:nvPr/>
            </p:nvSpPr>
            <p:spPr bwMode="auto">
              <a:xfrm>
                <a:off x="5386" y="1512"/>
                <a:ext cx="14" cy="38"/>
              </a:xfrm>
              <a:custGeom>
                <a:avLst/>
                <a:gdLst>
                  <a:gd name="T0" fmla="*/ 0 w 14"/>
                  <a:gd name="T1" fmla="*/ 0 h 38"/>
                  <a:gd name="T2" fmla="*/ 14 w 14"/>
                  <a:gd name="T3" fmla="*/ 14 h 38"/>
                  <a:gd name="T4" fmla="*/ 14 w 14"/>
                  <a:gd name="T5" fmla="*/ 38 h 38"/>
                  <a:gd name="T6" fmla="*/ 0 w 14"/>
                  <a:gd name="T7" fmla="*/ 24 h 38"/>
                  <a:gd name="T8" fmla="*/ 0 w 14"/>
                  <a:gd name="T9" fmla="*/ 0 h 38"/>
                </a:gdLst>
                <a:ahLst/>
                <a:cxnLst>
                  <a:cxn ang="0">
                    <a:pos x="T0" y="T1"/>
                  </a:cxn>
                  <a:cxn ang="0">
                    <a:pos x="T2" y="T3"/>
                  </a:cxn>
                  <a:cxn ang="0">
                    <a:pos x="T4" y="T5"/>
                  </a:cxn>
                  <a:cxn ang="0">
                    <a:pos x="T6" y="T7"/>
                  </a:cxn>
                  <a:cxn ang="0">
                    <a:pos x="T8" y="T9"/>
                  </a:cxn>
                </a:cxnLst>
                <a:rect l="0" t="0" r="r" b="b"/>
                <a:pathLst>
                  <a:path w="14" h="38">
                    <a:moveTo>
                      <a:pt x="0" y="0"/>
                    </a:moveTo>
                    <a:lnTo>
                      <a:pt x="14" y="14"/>
                    </a:lnTo>
                    <a:lnTo>
                      <a:pt x="14" y="38"/>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89" name="Freeform 1337"/>
              <p:cNvSpPr/>
              <p:nvPr/>
            </p:nvSpPr>
            <p:spPr bwMode="auto">
              <a:xfrm>
                <a:off x="5414" y="1542"/>
                <a:ext cx="60" cy="76"/>
              </a:xfrm>
              <a:custGeom>
                <a:avLst/>
                <a:gdLst>
                  <a:gd name="T0" fmla="*/ 60 w 60"/>
                  <a:gd name="T1" fmla="*/ 60 h 76"/>
                  <a:gd name="T2" fmla="*/ 60 w 60"/>
                  <a:gd name="T3" fmla="*/ 76 h 76"/>
                  <a:gd name="T4" fmla="*/ 2 w 60"/>
                  <a:gd name="T5" fmla="*/ 22 h 76"/>
                  <a:gd name="T6" fmla="*/ 2 w 60"/>
                  <a:gd name="T7" fmla="*/ 2 h 76"/>
                  <a:gd name="T8" fmla="*/ 0 w 60"/>
                  <a:gd name="T9" fmla="*/ 0 h 76"/>
                  <a:gd name="T10" fmla="*/ 60 w 60"/>
                  <a:gd name="T11" fmla="*/ 60 h 76"/>
                </a:gdLst>
                <a:ahLst/>
                <a:cxnLst>
                  <a:cxn ang="0">
                    <a:pos x="T0" y="T1"/>
                  </a:cxn>
                  <a:cxn ang="0">
                    <a:pos x="T2" y="T3"/>
                  </a:cxn>
                  <a:cxn ang="0">
                    <a:pos x="T4" y="T5"/>
                  </a:cxn>
                  <a:cxn ang="0">
                    <a:pos x="T6" y="T7"/>
                  </a:cxn>
                  <a:cxn ang="0">
                    <a:pos x="T8" y="T9"/>
                  </a:cxn>
                  <a:cxn ang="0">
                    <a:pos x="T10" y="T11"/>
                  </a:cxn>
                </a:cxnLst>
                <a:rect l="0" t="0" r="r" b="b"/>
                <a:pathLst>
                  <a:path w="60" h="76">
                    <a:moveTo>
                      <a:pt x="60" y="60"/>
                    </a:moveTo>
                    <a:lnTo>
                      <a:pt x="60" y="76"/>
                    </a:lnTo>
                    <a:lnTo>
                      <a:pt x="2" y="22"/>
                    </a:lnTo>
                    <a:lnTo>
                      <a:pt x="2" y="2"/>
                    </a:lnTo>
                    <a:lnTo>
                      <a:pt x="0" y="0"/>
                    </a:lnTo>
                    <a:lnTo>
                      <a:pt x="60" y="60"/>
                    </a:lnTo>
                    <a:close/>
                  </a:path>
                </a:pathLst>
              </a:custGeom>
              <a:grpFill/>
              <a:ln>
                <a:noFill/>
              </a:ln>
            </p:spPr>
            <p:txBody>
              <a:bodyPr vert="horz" wrap="square" lIns="91440" tIns="45720" rIns="91440" bIns="45720" numCol="1" anchor="t" anchorCtr="0" compatLnSpc="1"/>
              <a:lstStyle/>
              <a:p>
                <a:endParaRPr lang="zh-CN" altLang="en-US"/>
              </a:p>
            </p:txBody>
          </p:sp>
          <p:sp>
            <p:nvSpPr>
              <p:cNvPr id="690" name="Freeform 1338"/>
              <p:cNvSpPr/>
              <p:nvPr/>
            </p:nvSpPr>
            <p:spPr bwMode="auto">
              <a:xfrm>
                <a:off x="5320" y="1500"/>
                <a:ext cx="24" cy="50"/>
              </a:xfrm>
              <a:custGeom>
                <a:avLst/>
                <a:gdLst>
                  <a:gd name="T0" fmla="*/ 24 w 24"/>
                  <a:gd name="T1" fmla="*/ 20 h 50"/>
                  <a:gd name="T2" fmla="*/ 24 w 24"/>
                  <a:gd name="T3" fmla="*/ 50 h 50"/>
                  <a:gd name="T4" fmla="*/ 0 w 24"/>
                  <a:gd name="T5" fmla="*/ 30 h 50"/>
                  <a:gd name="T6" fmla="*/ 0 w 24"/>
                  <a:gd name="T7" fmla="*/ 0 h 50"/>
                  <a:gd name="T8" fmla="*/ 24 w 24"/>
                  <a:gd name="T9" fmla="*/ 20 h 50"/>
                </a:gdLst>
                <a:ahLst/>
                <a:cxnLst>
                  <a:cxn ang="0">
                    <a:pos x="T0" y="T1"/>
                  </a:cxn>
                  <a:cxn ang="0">
                    <a:pos x="T2" y="T3"/>
                  </a:cxn>
                  <a:cxn ang="0">
                    <a:pos x="T4" y="T5"/>
                  </a:cxn>
                  <a:cxn ang="0">
                    <a:pos x="T6" y="T7"/>
                  </a:cxn>
                  <a:cxn ang="0">
                    <a:pos x="T8" y="T9"/>
                  </a:cxn>
                </a:cxnLst>
                <a:rect l="0" t="0" r="r" b="b"/>
                <a:pathLst>
                  <a:path w="24" h="50">
                    <a:moveTo>
                      <a:pt x="24" y="20"/>
                    </a:moveTo>
                    <a:lnTo>
                      <a:pt x="24" y="50"/>
                    </a:lnTo>
                    <a:lnTo>
                      <a:pt x="0" y="30"/>
                    </a:lnTo>
                    <a:lnTo>
                      <a:pt x="0" y="0"/>
                    </a:lnTo>
                    <a:lnTo>
                      <a:pt x="24" y="20"/>
                    </a:lnTo>
                    <a:close/>
                  </a:path>
                </a:pathLst>
              </a:custGeom>
              <a:grpFill/>
              <a:ln>
                <a:noFill/>
              </a:ln>
            </p:spPr>
            <p:txBody>
              <a:bodyPr vert="horz" wrap="square" lIns="91440" tIns="45720" rIns="91440" bIns="45720" numCol="1" anchor="t" anchorCtr="0" compatLnSpc="1"/>
              <a:lstStyle/>
              <a:p>
                <a:endParaRPr lang="zh-CN" altLang="en-US"/>
              </a:p>
            </p:txBody>
          </p:sp>
          <p:sp>
            <p:nvSpPr>
              <p:cNvPr id="691" name="Freeform 1339"/>
              <p:cNvSpPr/>
              <p:nvPr/>
            </p:nvSpPr>
            <p:spPr bwMode="auto">
              <a:xfrm>
                <a:off x="5460" y="1626"/>
                <a:ext cx="14" cy="28"/>
              </a:xfrm>
              <a:custGeom>
                <a:avLst/>
                <a:gdLst>
                  <a:gd name="T0" fmla="*/ 14 w 14"/>
                  <a:gd name="T1" fmla="*/ 12 h 28"/>
                  <a:gd name="T2" fmla="*/ 14 w 14"/>
                  <a:gd name="T3" fmla="*/ 28 h 28"/>
                  <a:gd name="T4" fmla="*/ 0 w 14"/>
                  <a:gd name="T5" fmla="*/ 16 h 28"/>
                  <a:gd name="T6" fmla="*/ 0 w 14"/>
                  <a:gd name="T7" fmla="*/ 0 h 28"/>
                  <a:gd name="T8" fmla="*/ 14 w 14"/>
                  <a:gd name="T9" fmla="*/ 12 h 28"/>
                </a:gdLst>
                <a:ahLst/>
                <a:cxnLst>
                  <a:cxn ang="0">
                    <a:pos x="T0" y="T1"/>
                  </a:cxn>
                  <a:cxn ang="0">
                    <a:pos x="T2" y="T3"/>
                  </a:cxn>
                  <a:cxn ang="0">
                    <a:pos x="T4" y="T5"/>
                  </a:cxn>
                  <a:cxn ang="0">
                    <a:pos x="T6" y="T7"/>
                  </a:cxn>
                  <a:cxn ang="0">
                    <a:pos x="T8" y="T9"/>
                  </a:cxn>
                </a:cxnLst>
                <a:rect l="0" t="0" r="r" b="b"/>
                <a:pathLst>
                  <a:path w="14" h="28">
                    <a:moveTo>
                      <a:pt x="14" y="12"/>
                    </a:moveTo>
                    <a:lnTo>
                      <a:pt x="14" y="28"/>
                    </a:lnTo>
                    <a:lnTo>
                      <a:pt x="0" y="16"/>
                    </a:lnTo>
                    <a:lnTo>
                      <a:pt x="0" y="0"/>
                    </a:lnTo>
                    <a:lnTo>
                      <a:pt x="14" y="12"/>
                    </a:lnTo>
                    <a:close/>
                  </a:path>
                </a:pathLst>
              </a:custGeom>
              <a:grpFill/>
              <a:ln>
                <a:noFill/>
              </a:ln>
            </p:spPr>
            <p:txBody>
              <a:bodyPr vert="horz" wrap="square" lIns="91440" tIns="45720" rIns="91440" bIns="45720" numCol="1" anchor="t" anchorCtr="0" compatLnSpc="1"/>
              <a:lstStyle/>
              <a:p>
                <a:endParaRPr lang="zh-CN" altLang="en-US"/>
              </a:p>
            </p:txBody>
          </p:sp>
          <p:sp>
            <p:nvSpPr>
              <p:cNvPr id="692" name="Freeform 1340"/>
              <p:cNvSpPr/>
              <p:nvPr/>
            </p:nvSpPr>
            <p:spPr bwMode="auto">
              <a:xfrm>
                <a:off x="5320" y="1556"/>
                <a:ext cx="58" cy="70"/>
              </a:xfrm>
              <a:custGeom>
                <a:avLst/>
                <a:gdLst>
                  <a:gd name="T0" fmla="*/ 0 w 58"/>
                  <a:gd name="T1" fmla="*/ 0 h 70"/>
                  <a:gd name="T2" fmla="*/ 58 w 58"/>
                  <a:gd name="T3" fmla="*/ 46 h 70"/>
                  <a:gd name="T4" fmla="*/ 58 w 58"/>
                  <a:gd name="T5" fmla="*/ 70 h 70"/>
                  <a:gd name="T6" fmla="*/ 0 w 58"/>
                  <a:gd name="T7" fmla="*/ 30 h 70"/>
                  <a:gd name="T8" fmla="*/ 0 w 58"/>
                  <a:gd name="T9" fmla="*/ 0 h 70"/>
                </a:gdLst>
                <a:ahLst/>
                <a:cxnLst>
                  <a:cxn ang="0">
                    <a:pos x="T0" y="T1"/>
                  </a:cxn>
                  <a:cxn ang="0">
                    <a:pos x="T2" y="T3"/>
                  </a:cxn>
                  <a:cxn ang="0">
                    <a:pos x="T4" y="T5"/>
                  </a:cxn>
                  <a:cxn ang="0">
                    <a:pos x="T6" y="T7"/>
                  </a:cxn>
                  <a:cxn ang="0">
                    <a:pos x="T8" y="T9"/>
                  </a:cxn>
                </a:cxnLst>
                <a:rect l="0" t="0" r="r" b="b"/>
                <a:pathLst>
                  <a:path w="58" h="70">
                    <a:moveTo>
                      <a:pt x="0" y="0"/>
                    </a:moveTo>
                    <a:lnTo>
                      <a:pt x="58" y="46"/>
                    </a:lnTo>
                    <a:lnTo>
                      <a:pt x="58" y="70"/>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93" name="Freeform 1341"/>
              <p:cNvSpPr/>
              <p:nvPr/>
            </p:nvSpPr>
            <p:spPr bwMode="auto">
              <a:xfrm>
                <a:off x="5392" y="1612"/>
                <a:ext cx="18" cy="36"/>
              </a:xfrm>
              <a:custGeom>
                <a:avLst/>
                <a:gdLst>
                  <a:gd name="T0" fmla="*/ 0 w 18"/>
                  <a:gd name="T1" fmla="*/ 0 h 36"/>
                  <a:gd name="T2" fmla="*/ 18 w 18"/>
                  <a:gd name="T3" fmla="*/ 14 h 36"/>
                  <a:gd name="T4" fmla="*/ 18 w 18"/>
                  <a:gd name="T5" fmla="*/ 36 h 36"/>
                  <a:gd name="T6" fmla="*/ 2 w 18"/>
                  <a:gd name="T7" fmla="*/ 24 h 36"/>
                  <a:gd name="T8" fmla="*/ 2 w 18"/>
                  <a:gd name="T9" fmla="*/ 2 h 36"/>
                  <a:gd name="T10" fmla="*/ 0 w 18"/>
                  <a:gd name="T11" fmla="*/ 0 h 36"/>
                </a:gdLst>
                <a:ahLst/>
                <a:cxnLst>
                  <a:cxn ang="0">
                    <a:pos x="T0" y="T1"/>
                  </a:cxn>
                  <a:cxn ang="0">
                    <a:pos x="T2" y="T3"/>
                  </a:cxn>
                  <a:cxn ang="0">
                    <a:pos x="T4" y="T5"/>
                  </a:cxn>
                  <a:cxn ang="0">
                    <a:pos x="T6" y="T7"/>
                  </a:cxn>
                  <a:cxn ang="0">
                    <a:pos x="T8" y="T9"/>
                  </a:cxn>
                  <a:cxn ang="0">
                    <a:pos x="T10" y="T11"/>
                  </a:cxn>
                </a:cxnLst>
                <a:rect l="0" t="0" r="r" b="b"/>
                <a:pathLst>
                  <a:path w="18" h="36">
                    <a:moveTo>
                      <a:pt x="0" y="0"/>
                    </a:moveTo>
                    <a:lnTo>
                      <a:pt x="18" y="14"/>
                    </a:lnTo>
                    <a:lnTo>
                      <a:pt x="18" y="36"/>
                    </a:lnTo>
                    <a:lnTo>
                      <a:pt x="2" y="24"/>
                    </a:lnTo>
                    <a:lnTo>
                      <a:pt x="2" y="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94" name="Freeform 1342"/>
              <p:cNvSpPr/>
              <p:nvPr/>
            </p:nvSpPr>
            <p:spPr bwMode="auto">
              <a:xfrm>
                <a:off x="5426" y="1638"/>
                <a:ext cx="48" cy="54"/>
              </a:xfrm>
              <a:custGeom>
                <a:avLst/>
                <a:gdLst>
                  <a:gd name="T0" fmla="*/ 48 w 48"/>
                  <a:gd name="T1" fmla="*/ 38 h 54"/>
                  <a:gd name="T2" fmla="*/ 48 w 48"/>
                  <a:gd name="T3" fmla="*/ 54 h 54"/>
                  <a:gd name="T4" fmla="*/ 0 w 48"/>
                  <a:gd name="T5" fmla="*/ 20 h 54"/>
                  <a:gd name="T6" fmla="*/ 0 w 48"/>
                  <a:gd name="T7" fmla="*/ 0 h 54"/>
                  <a:gd name="T8" fmla="*/ 48 w 48"/>
                  <a:gd name="T9" fmla="*/ 38 h 54"/>
                </a:gdLst>
                <a:ahLst/>
                <a:cxnLst>
                  <a:cxn ang="0">
                    <a:pos x="T0" y="T1"/>
                  </a:cxn>
                  <a:cxn ang="0">
                    <a:pos x="T2" y="T3"/>
                  </a:cxn>
                  <a:cxn ang="0">
                    <a:pos x="T4" y="T5"/>
                  </a:cxn>
                  <a:cxn ang="0">
                    <a:pos x="T6" y="T7"/>
                  </a:cxn>
                  <a:cxn ang="0">
                    <a:pos x="T8" y="T9"/>
                  </a:cxn>
                </a:cxnLst>
                <a:rect l="0" t="0" r="r" b="b"/>
                <a:pathLst>
                  <a:path w="48" h="54">
                    <a:moveTo>
                      <a:pt x="48" y="38"/>
                    </a:moveTo>
                    <a:lnTo>
                      <a:pt x="48" y="54"/>
                    </a:lnTo>
                    <a:lnTo>
                      <a:pt x="0" y="20"/>
                    </a:lnTo>
                    <a:lnTo>
                      <a:pt x="0" y="0"/>
                    </a:lnTo>
                    <a:lnTo>
                      <a:pt x="48" y="38"/>
                    </a:lnTo>
                    <a:close/>
                  </a:path>
                </a:pathLst>
              </a:custGeom>
              <a:grpFill/>
              <a:ln>
                <a:noFill/>
              </a:ln>
            </p:spPr>
            <p:txBody>
              <a:bodyPr vert="horz" wrap="square" lIns="91440" tIns="45720" rIns="91440" bIns="45720" numCol="1" anchor="t" anchorCtr="0" compatLnSpc="1"/>
              <a:lstStyle/>
              <a:p>
                <a:endParaRPr lang="zh-CN" altLang="en-US"/>
              </a:p>
            </p:txBody>
          </p:sp>
          <p:sp>
            <p:nvSpPr>
              <p:cNvPr id="695" name="Freeform 1343"/>
              <p:cNvSpPr/>
              <p:nvPr/>
            </p:nvSpPr>
            <p:spPr bwMode="auto">
              <a:xfrm>
                <a:off x="5320" y="1612"/>
                <a:ext cx="18" cy="42"/>
              </a:xfrm>
              <a:custGeom>
                <a:avLst/>
                <a:gdLst>
                  <a:gd name="T0" fmla="*/ 0 w 18"/>
                  <a:gd name="T1" fmla="*/ 0 h 42"/>
                  <a:gd name="T2" fmla="*/ 18 w 18"/>
                  <a:gd name="T3" fmla="*/ 12 h 42"/>
                  <a:gd name="T4" fmla="*/ 18 w 18"/>
                  <a:gd name="T5" fmla="*/ 42 h 42"/>
                  <a:gd name="T6" fmla="*/ 0 w 18"/>
                  <a:gd name="T7" fmla="*/ 30 h 42"/>
                  <a:gd name="T8" fmla="*/ 0 w 18"/>
                  <a:gd name="T9" fmla="*/ 0 h 42"/>
                </a:gdLst>
                <a:ahLst/>
                <a:cxnLst>
                  <a:cxn ang="0">
                    <a:pos x="T0" y="T1"/>
                  </a:cxn>
                  <a:cxn ang="0">
                    <a:pos x="T2" y="T3"/>
                  </a:cxn>
                  <a:cxn ang="0">
                    <a:pos x="T4" y="T5"/>
                  </a:cxn>
                  <a:cxn ang="0">
                    <a:pos x="T6" y="T7"/>
                  </a:cxn>
                  <a:cxn ang="0">
                    <a:pos x="T8" y="T9"/>
                  </a:cxn>
                </a:cxnLst>
                <a:rect l="0" t="0" r="r" b="b"/>
                <a:pathLst>
                  <a:path w="18" h="42">
                    <a:moveTo>
                      <a:pt x="0" y="0"/>
                    </a:moveTo>
                    <a:lnTo>
                      <a:pt x="18" y="12"/>
                    </a:lnTo>
                    <a:lnTo>
                      <a:pt x="18" y="42"/>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96" name="Freeform 1344"/>
              <p:cNvSpPr/>
              <p:nvPr/>
            </p:nvSpPr>
            <p:spPr bwMode="auto">
              <a:xfrm>
                <a:off x="5354" y="1634"/>
                <a:ext cx="18" cy="36"/>
              </a:xfrm>
              <a:custGeom>
                <a:avLst/>
                <a:gdLst>
                  <a:gd name="T0" fmla="*/ 18 w 18"/>
                  <a:gd name="T1" fmla="*/ 10 h 36"/>
                  <a:gd name="T2" fmla="*/ 18 w 18"/>
                  <a:gd name="T3" fmla="*/ 36 h 36"/>
                  <a:gd name="T4" fmla="*/ 0 w 18"/>
                  <a:gd name="T5" fmla="*/ 28 h 36"/>
                  <a:gd name="T6" fmla="*/ 0 w 18"/>
                  <a:gd name="T7" fmla="*/ 0 h 36"/>
                  <a:gd name="T8" fmla="*/ 18 w 18"/>
                  <a:gd name="T9" fmla="*/ 10 h 36"/>
                </a:gdLst>
                <a:ahLst/>
                <a:cxnLst>
                  <a:cxn ang="0">
                    <a:pos x="T0" y="T1"/>
                  </a:cxn>
                  <a:cxn ang="0">
                    <a:pos x="T2" y="T3"/>
                  </a:cxn>
                  <a:cxn ang="0">
                    <a:pos x="T4" y="T5"/>
                  </a:cxn>
                  <a:cxn ang="0">
                    <a:pos x="T6" y="T7"/>
                  </a:cxn>
                  <a:cxn ang="0">
                    <a:pos x="T8" y="T9"/>
                  </a:cxn>
                </a:cxnLst>
                <a:rect l="0" t="0" r="r" b="b"/>
                <a:pathLst>
                  <a:path w="18" h="36">
                    <a:moveTo>
                      <a:pt x="18" y="10"/>
                    </a:moveTo>
                    <a:lnTo>
                      <a:pt x="18" y="36"/>
                    </a:lnTo>
                    <a:lnTo>
                      <a:pt x="0" y="28"/>
                    </a:lnTo>
                    <a:lnTo>
                      <a:pt x="0" y="0"/>
                    </a:lnTo>
                    <a:lnTo>
                      <a:pt x="18" y="10"/>
                    </a:lnTo>
                    <a:close/>
                  </a:path>
                </a:pathLst>
              </a:custGeom>
              <a:grpFill/>
              <a:ln>
                <a:noFill/>
              </a:ln>
            </p:spPr>
            <p:txBody>
              <a:bodyPr vert="horz" wrap="square" lIns="91440" tIns="45720" rIns="91440" bIns="45720" numCol="1" anchor="t" anchorCtr="0" compatLnSpc="1"/>
              <a:lstStyle/>
              <a:p>
                <a:endParaRPr lang="zh-CN" altLang="en-US"/>
              </a:p>
            </p:txBody>
          </p:sp>
          <p:sp>
            <p:nvSpPr>
              <p:cNvPr id="697" name="Freeform 1345"/>
              <p:cNvSpPr/>
              <p:nvPr/>
            </p:nvSpPr>
            <p:spPr bwMode="auto">
              <a:xfrm>
                <a:off x="5386" y="1654"/>
                <a:ext cx="50" cy="52"/>
              </a:xfrm>
              <a:custGeom>
                <a:avLst/>
                <a:gdLst>
                  <a:gd name="T0" fmla="*/ 50 w 50"/>
                  <a:gd name="T1" fmla="*/ 34 h 52"/>
                  <a:gd name="T2" fmla="*/ 50 w 50"/>
                  <a:gd name="T3" fmla="*/ 52 h 52"/>
                  <a:gd name="T4" fmla="*/ 0 w 50"/>
                  <a:gd name="T5" fmla="*/ 26 h 52"/>
                  <a:gd name="T6" fmla="*/ 0 w 50"/>
                  <a:gd name="T7" fmla="*/ 0 h 52"/>
                  <a:gd name="T8" fmla="*/ 50 w 50"/>
                  <a:gd name="T9" fmla="*/ 34 h 52"/>
                </a:gdLst>
                <a:ahLst/>
                <a:cxnLst>
                  <a:cxn ang="0">
                    <a:pos x="T0" y="T1"/>
                  </a:cxn>
                  <a:cxn ang="0">
                    <a:pos x="T2" y="T3"/>
                  </a:cxn>
                  <a:cxn ang="0">
                    <a:pos x="T4" y="T5"/>
                  </a:cxn>
                  <a:cxn ang="0">
                    <a:pos x="T6" y="T7"/>
                  </a:cxn>
                  <a:cxn ang="0">
                    <a:pos x="T8" y="T9"/>
                  </a:cxn>
                </a:cxnLst>
                <a:rect l="0" t="0" r="r" b="b"/>
                <a:pathLst>
                  <a:path w="50" h="52">
                    <a:moveTo>
                      <a:pt x="50" y="34"/>
                    </a:moveTo>
                    <a:lnTo>
                      <a:pt x="50" y="52"/>
                    </a:lnTo>
                    <a:lnTo>
                      <a:pt x="0" y="26"/>
                    </a:lnTo>
                    <a:lnTo>
                      <a:pt x="0" y="0"/>
                    </a:lnTo>
                    <a:lnTo>
                      <a:pt x="50" y="34"/>
                    </a:lnTo>
                    <a:close/>
                  </a:path>
                </a:pathLst>
              </a:custGeom>
              <a:grpFill/>
              <a:ln>
                <a:noFill/>
              </a:ln>
            </p:spPr>
            <p:txBody>
              <a:bodyPr vert="horz" wrap="square" lIns="91440" tIns="45720" rIns="91440" bIns="45720" numCol="1" anchor="t" anchorCtr="0" compatLnSpc="1"/>
              <a:lstStyle/>
              <a:p>
                <a:endParaRPr lang="zh-CN" altLang="en-US"/>
              </a:p>
            </p:txBody>
          </p:sp>
          <p:sp>
            <p:nvSpPr>
              <p:cNvPr id="698" name="Freeform 1346"/>
              <p:cNvSpPr/>
              <p:nvPr/>
            </p:nvSpPr>
            <p:spPr bwMode="auto">
              <a:xfrm>
                <a:off x="5452" y="1696"/>
                <a:ext cx="22" cy="30"/>
              </a:xfrm>
              <a:custGeom>
                <a:avLst/>
                <a:gdLst>
                  <a:gd name="T0" fmla="*/ 22 w 22"/>
                  <a:gd name="T1" fmla="*/ 16 h 30"/>
                  <a:gd name="T2" fmla="*/ 22 w 22"/>
                  <a:gd name="T3" fmla="*/ 30 h 30"/>
                  <a:gd name="T4" fmla="*/ 0 w 22"/>
                  <a:gd name="T5" fmla="*/ 18 h 30"/>
                  <a:gd name="T6" fmla="*/ 0 w 22"/>
                  <a:gd name="T7" fmla="*/ 0 h 30"/>
                  <a:gd name="T8" fmla="*/ 22 w 22"/>
                  <a:gd name="T9" fmla="*/ 16 h 30"/>
                </a:gdLst>
                <a:ahLst/>
                <a:cxnLst>
                  <a:cxn ang="0">
                    <a:pos x="T0" y="T1"/>
                  </a:cxn>
                  <a:cxn ang="0">
                    <a:pos x="T2" y="T3"/>
                  </a:cxn>
                  <a:cxn ang="0">
                    <a:pos x="T4" y="T5"/>
                  </a:cxn>
                  <a:cxn ang="0">
                    <a:pos x="T6" y="T7"/>
                  </a:cxn>
                  <a:cxn ang="0">
                    <a:pos x="T8" y="T9"/>
                  </a:cxn>
                </a:cxnLst>
                <a:rect l="0" t="0" r="r" b="b"/>
                <a:pathLst>
                  <a:path w="22" h="30">
                    <a:moveTo>
                      <a:pt x="22" y="16"/>
                    </a:moveTo>
                    <a:lnTo>
                      <a:pt x="22" y="30"/>
                    </a:lnTo>
                    <a:lnTo>
                      <a:pt x="0" y="18"/>
                    </a:lnTo>
                    <a:lnTo>
                      <a:pt x="0" y="0"/>
                    </a:lnTo>
                    <a:lnTo>
                      <a:pt x="22" y="16"/>
                    </a:lnTo>
                    <a:close/>
                  </a:path>
                </a:pathLst>
              </a:custGeom>
              <a:grpFill/>
              <a:ln>
                <a:noFill/>
              </a:ln>
            </p:spPr>
            <p:txBody>
              <a:bodyPr vert="horz" wrap="square" lIns="91440" tIns="45720" rIns="91440" bIns="45720" numCol="1" anchor="t" anchorCtr="0" compatLnSpc="1"/>
              <a:lstStyle/>
              <a:p>
                <a:endParaRPr lang="zh-CN" altLang="en-US"/>
              </a:p>
            </p:txBody>
          </p:sp>
          <p:sp>
            <p:nvSpPr>
              <p:cNvPr id="699" name="Freeform 1347"/>
              <p:cNvSpPr/>
              <p:nvPr/>
            </p:nvSpPr>
            <p:spPr bwMode="auto">
              <a:xfrm>
                <a:off x="5320" y="1668"/>
                <a:ext cx="32" cy="44"/>
              </a:xfrm>
              <a:custGeom>
                <a:avLst/>
                <a:gdLst>
                  <a:gd name="T0" fmla="*/ 0 w 32"/>
                  <a:gd name="T1" fmla="*/ 0 h 44"/>
                  <a:gd name="T2" fmla="*/ 32 w 32"/>
                  <a:gd name="T3" fmla="*/ 16 h 44"/>
                  <a:gd name="T4" fmla="*/ 32 w 32"/>
                  <a:gd name="T5" fmla="*/ 44 h 44"/>
                  <a:gd name="T6" fmla="*/ 0 w 32"/>
                  <a:gd name="T7" fmla="*/ 32 h 44"/>
                  <a:gd name="T8" fmla="*/ 0 w 32"/>
                  <a:gd name="T9" fmla="*/ 0 h 44"/>
                </a:gdLst>
                <a:ahLst/>
                <a:cxnLst>
                  <a:cxn ang="0">
                    <a:pos x="T0" y="T1"/>
                  </a:cxn>
                  <a:cxn ang="0">
                    <a:pos x="T2" y="T3"/>
                  </a:cxn>
                  <a:cxn ang="0">
                    <a:pos x="T4" y="T5"/>
                  </a:cxn>
                  <a:cxn ang="0">
                    <a:pos x="T6" y="T7"/>
                  </a:cxn>
                  <a:cxn ang="0">
                    <a:pos x="T8" y="T9"/>
                  </a:cxn>
                </a:cxnLst>
                <a:rect l="0" t="0" r="r" b="b"/>
                <a:pathLst>
                  <a:path w="32" h="44">
                    <a:moveTo>
                      <a:pt x="0" y="0"/>
                    </a:moveTo>
                    <a:lnTo>
                      <a:pt x="32" y="16"/>
                    </a:lnTo>
                    <a:lnTo>
                      <a:pt x="32" y="4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00" name="Freeform 1348"/>
              <p:cNvSpPr/>
              <p:nvPr/>
            </p:nvSpPr>
            <p:spPr bwMode="auto">
              <a:xfrm>
                <a:off x="5366" y="1692"/>
                <a:ext cx="32" cy="40"/>
              </a:xfrm>
              <a:custGeom>
                <a:avLst/>
                <a:gdLst>
                  <a:gd name="T0" fmla="*/ 0 w 32"/>
                  <a:gd name="T1" fmla="*/ 0 h 40"/>
                  <a:gd name="T2" fmla="*/ 32 w 32"/>
                  <a:gd name="T3" fmla="*/ 16 h 40"/>
                  <a:gd name="T4" fmla="*/ 32 w 32"/>
                  <a:gd name="T5" fmla="*/ 40 h 40"/>
                  <a:gd name="T6" fmla="*/ 0 w 32"/>
                  <a:gd name="T7" fmla="*/ 26 h 40"/>
                  <a:gd name="T8" fmla="*/ 0 w 32"/>
                  <a:gd name="T9" fmla="*/ 0 h 40"/>
                </a:gdLst>
                <a:ahLst/>
                <a:cxnLst>
                  <a:cxn ang="0">
                    <a:pos x="T0" y="T1"/>
                  </a:cxn>
                  <a:cxn ang="0">
                    <a:pos x="T2" y="T3"/>
                  </a:cxn>
                  <a:cxn ang="0">
                    <a:pos x="T4" y="T5"/>
                  </a:cxn>
                  <a:cxn ang="0">
                    <a:pos x="T6" y="T7"/>
                  </a:cxn>
                  <a:cxn ang="0">
                    <a:pos x="T8" y="T9"/>
                  </a:cxn>
                </a:cxnLst>
                <a:rect l="0" t="0" r="r" b="b"/>
                <a:pathLst>
                  <a:path w="32" h="40">
                    <a:moveTo>
                      <a:pt x="0" y="0"/>
                    </a:moveTo>
                    <a:lnTo>
                      <a:pt x="32" y="16"/>
                    </a:lnTo>
                    <a:lnTo>
                      <a:pt x="32" y="40"/>
                    </a:lnTo>
                    <a:lnTo>
                      <a:pt x="0" y="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01" name="Freeform 1349"/>
              <p:cNvSpPr/>
              <p:nvPr/>
            </p:nvSpPr>
            <p:spPr bwMode="auto">
              <a:xfrm>
                <a:off x="5414" y="1716"/>
                <a:ext cx="60" cy="46"/>
              </a:xfrm>
              <a:custGeom>
                <a:avLst/>
                <a:gdLst>
                  <a:gd name="T0" fmla="*/ 60 w 60"/>
                  <a:gd name="T1" fmla="*/ 32 h 46"/>
                  <a:gd name="T2" fmla="*/ 60 w 60"/>
                  <a:gd name="T3" fmla="*/ 46 h 46"/>
                  <a:gd name="T4" fmla="*/ 0 w 60"/>
                  <a:gd name="T5" fmla="*/ 22 h 46"/>
                  <a:gd name="T6" fmla="*/ 0 w 60"/>
                  <a:gd name="T7" fmla="*/ 0 h 46"/>
                  <a:gd name="T8" fmla="*/ 60 w 60"/>
                  <a:gd name="T9" fmla="*/ 32 h 46"/>
                </a:gdLst>
                <a:ahLst/>
                <a:cxnLst>
                  <a:cxn ang="0">
                    <a:pos x="T0" y="T1"/>
                  </a:cxn>
                  <a:cxn ang="0">
                    <a:pos x="T2" y="T3"/>
                  </a:cxn>
                  <a:cxn ang="0">
                    <a:pos x="T4" y="T5"/>
                  </a:cxn>
                  <a:cxn ang="0">
                    <a:pos x="T6" y="T7"/>
                  </a:cxn>
                  <a:cxn ang="0">
                    <a:pos x="T8" y="T9"/>
                  </a:cxn>
                </a:cxnLst>
                <a:rect l="0" t="0" r="r" b="b"/>
                <a:pathLst>
                  <a:path w="60" h="46">
                    <a:moveTo>
                      <a:pt x="60" y="32"/>
                    </a:moveTo>
                    <a:lnTo>
                      <a:pt x="60" y="46"/>
                    </a:lnTo>
                    <a:lnTo>
                      <a:pt x="0" y="22"/>
                    </a:lnTo>
                    <a:lnTo>
                      <a:pt x="0" y="0"/>
                    </a:lnTo>
                    <a:lnTo>
                      <a:pt x="60" y="32"/>
                    </a:lnTo>
                    <a:close/>
                  </a:path>
                </a:pathLst>
              </a:custGeom>
              <a:grpFill/>
              <a:ln>
                <a:noFill/>
              </a:ln>
            </p:spPr>
            <p:txBody>
              <a:bodyPr vert="horz" wrap="square" lIns="91440" tIns="45720" rIns="91440" bIns="45720" numCol="1" anchor="t" anchorCtr="0" compatLnSpc="1"/>
              <a:lstStyle/>
              <a:p>
                <a:endParaRPr lang="zh-CN" altLang="en-US"/>
              </a:p>
            </p:txBody>
          </p:sp>
          <p:sp>
            <p:nvSpPr>
              <p:cNvPr id="702" name="Freeform 1350"/>
              <p:cNvSpPr/>
              <p:nvPr/>
            </p:nvSpPr>
            <p:spPr bwMode="auto">
              <a:xfrm>
                <a:off x="5320" y="1724"/>
                <a:ext cx="58" cy="48"/>
              </a:xfrm>
              <a:custGeom>
                <a:avLst/>
                <a:gdLst>
                  <a:gd name="T0" fmla="*/ 0 w 58"/>
                  <a:gd name="T1" fmla="*/ 0 h 48"/>
                  <a:gd name="T2" fmla="*/ 58 w 58"/>
                  <a:gd name="T3" fmla="*/ 22 h 48"/>
                  <a:gd name="T4" fmla="*/ 58 w 58"/>
                  <a:gd name="T5" fmla="*/ 48 h 48"/>
                  <a:gd name="T6" fmla="*/ 0 w 58"/>
                  <a:gd name="T7" fmla="*/ 32 h 48"/>
                  <a:gd name="T8" fmla="*/ 0 w 58"/>
                  <a:gd name="T9" fmla="*/ 0 h 48"/>
                </a:gdLst>
                <a:ahLst/>
                <a:cxnLst>
                  <a:cxn ang="0">
                    <a:pos x="T0" y="T1"/>
                  </a:cxn>
                  <a:cxn ang="0">
                    <a:pos x="T2" y="T3"/>
                  </a:cxn>
                  <a:cxn ang="0">
                    <a:pos x="T4" y="T5"/>
                  </a:cxn>
                  <a:cxn ang="0">
                    <a:pos x="T6" y="T7"/>
                  </a:cxn>
                  <a:cxn ang="0">
                    <a:pos x="T8" y="T9"/>
                  </a:cxn>
                </a:cxnLst>
                <a:rect l="0" t="0" r="r" b="b"/>
                <a:pathLst>
                  <a:path w="58" h="48">
                    <a:moveTo>
                      <a:pt x="0" y="0"/>
                    </a:moveTo>
                    <a:lnTo>
                      <a:pt x="58" y="22"/>
                    </a:lnTo>
                    <a:lnTo>
                      <a:pt x="58" y="48"/>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03" name="Freeform 1351"/>
              <p:cNvSpPr/>
              <p:nvPr/>
            </p:nvSpPr>
            <p:spPr bwMode="auto">
              <a:xfrm>
                <a:off x="5394" y="1752"/>
                <a:ext cx="42" cy="36"/>
              </a:xfrm>
              <a:custGeom>
                <a:avLst/>
                <a:gdLst>
                  <a:gd name="T0" fmla="*/ 42 w 42"/>
                  <a:gd name="T1" fmla="*/ 16 h 36"/>
                  <a:gd name="T2" fmla="*/ 42 w 42"/>
                  <a:gd name="T3" fmla="*/ 36 h 36"/>
                  <a:gd name="T4" fmla="*/ 0 w 42"/>
                  <a:gd name="T5" fmla="*/ 24 h 36"/>
                  <a:gd name="T6" fmla="*/ 0 w 42"/>
                  <a:gd name="T7" fmla="*/ 0 h 36"/>
                  <a:gd name="T8" fmla="*/ 42 w 42"/>
                  <a:gd name="T9" fmla="*/ 16 h 36"/>
                </a:gdLst>
                <a:ahLst/>
                <a:cxnLst>
                  <a:cxn ang="0">
                    <a:pos x="T0" y="T1"/>
                  </a:cxn>
                  <a:cxn ang="0">
                    <a:pos x="T2" y="T3"/>
                  </a:cxn>
                  <a:cxn ang="0">
                    <a:pos x="T4" y="T5"/>
                  </a:cxn>
                  <a:cxn ang="0">
                    <a:pos x="T6" y="T7"/>
                  </a:cxn>
                  <a:cxn ang="0">
                    <a:pos x="T8" y="T9"/>
                  </a:cxn>
                </a:cxnLst>
                <a:rect l="0" t="0" r="r" b="b"/>
                <a:pathLst>
                  <a:path w="42" h="36">
                    <a:moveTo>
                      <a:pt x="42" y="16"/>
                    </a:moveTo>
                    <a:lnTo>
                      <a:pt x="42" y="36"/>
                    </a:lnTo>
                    <a:lnTo>
                      <a:pt x="0" y="24"/>
                    </a:lnTo>
                    <a:lnTo>
                      <a:pt x="0" y="0"/>
                    </a:lnTo>
                    <a:lnTo>
                      <a:pt x="42" y="16"/>
                    </a:lnTo>
                    <a:close/>
                  </a:path>
                </a:pathLst>
              </a:custGeom>
              <a:grpFill/>
              <a:ln>
                <a:noFill/>
              </a:ln>
            </p:spPr>
            <p:txBody>
              <a:bodyPr vert="horz" wrap="square" lIns="91440" tIns="45720" rIns="91440" bIns="45720" numCol="1" anchor="t" anchorCtr="0" compatLnSpc="1"/>
              <a:lstStyle/>
              <a:p>
                <a:endParaRPr lang="zh-CN" altLang="en-US"/>
              </a:p>
            </p:txBody>
          </p:sp>
          <p:sp>
            <p:nvSpPr>
              <p:cNvPr id="704" name="Freeform 1352"/>
              <p:cNvSpPr/>
              <p:nvPr/>
            </p:nvSpPr>
            <p:spPr bwMode="auto">
              <a:xfrm>
                <a:off x="5452" y="1774"/>
                <a:ext cx="22" cy="24"/>
              </a:xfrm>
              <a:custGeom>
                <a:avLst/>
                <a:gdLst>
                  <a:gd name="T0" fmla="*/ 22 w 22"/>
                  <a:gd name="T1" fmla="*/ 10 h 24"/>
                  <a:gd name="T2" fmla="*/ 22 w 22"/>
                  <a:gd name="T3" fmla="*/ 24 h 24"/>
                  <a:gd name="T4" fmla="*/ 0 w 22"/>
                  <a:gd name="T5" fmla="*/ 18 h 24"/>
                  <a:gd name="T6" fmla="*/ 0 w 22"/>
                  <a:gd name="T7" fmla="*/ 0 h 24"/>
                  <a:gd name="T8" fmla="*/ 22 w 22"/>
                  <a:gd name="T9" fmla="*/ 10 h 24"/>
                </a:gdLst>
                <a:ahLst/>
                <a:cxnLst>
                  <a:cxn ang="0">
                    <a:pos x="T0" y="T1"/>
                  </a:cxn>
                  <a:cxn ang="0">
                    <a:pos x="T2" y="T3"/>
                  </a:cxn>
                  <a:cxn ang="0">
                    <a:pos x="T4" y="T5"/>
                  </a:cxn>
                  <a:cxn ang="0">
                    <a:pos x="T6" y="T7"/>
                  </a:cxn>
                  <a:cxn ang="0">
                    <a:pos x="T8" y="T9"/>
                  </a:cxn>
                </a:cxnLst>
                <a:rect l="0" t="0" r="r" b="b"/>
                <a:pathLst>
                  <a:path w="22" h="24">
                    <a:moveTo>
                      <a:pt x="22" y="10"/>
                    </a:moveTo>
                    <a:lnTo>
                      <a:pt x="22" y="24"/>
                    </a:lnTo>
                    <a:lnTo>
                      <a:pt x="0" y="18"/>
                    </a:lnTo>
                    <a:lnTo>
                      <a:pt x="0" y="0"/>
                    </a:lnTo>
                    <a:lnTo>
                      <a:pt x="22" y="10"/>
                    </a:lnTo>
                    <a:close/>
                  </a:path>
                </a:pathLst>
              </a:custGeom>
              <a:grpFill/>
              <a:ln>
                <a:noFill/>
              </a:ln>
            </p:spPr>
            <p:txBody>
              <a:bodyPr vert="horz" wrap="square" lIns="91440" tIns="45720" rIns="91440" bIns="45720" numCol="1" anchor="t" anchorCtr="0" compatLnSpc="1"/>
              <a:lstStyle/>
              <a:p>
                <a:endParaRPr lang="zh-CN" altLang="en-US"/>
              </a:p>
            </p:txBody>
          </p:sp>
          <p:sp>
            <p:nvSpPr>
              <p:cNvPr id="705" name="Freeform 1353"/>
              <p:cNvSpPr/>
              <p:nvPr/>
            </p:nvSpPr>
            <p:spPr bwMode="auto">
              <a:xfrm>
                <a:off x="5320" y="1780"/>
                <a:ext cx="24" cy="36"/>
              </a:xfrm>
              <a:custGeom>
                <a:avLst/>
                <a:gdLst>
                  <a:gd name="T0" fmla="*/ 0 w 24"/>
                  <a:gd name="T1" fmla="*/ 0 h 36"/>
                  <a:gd name="T2" fmla="*/ 24 w 24"/>
                  <a:gd name="T3" fmla="*/ 6 h 36"/>
                  <a:gd name="T4" fmla="*/ 24 w 24"/>
                  <a:gd name="T5" fmla="*/ 36 h 36"/>
                  <a:gd name="T6" fmla="*/ 0 w 24"/>
                  <a:gd name="T7" fmla="*/ 32 h 36"/>
                  <a:gd name="T8" fmla="*/ 0 w 24"/>
                  <a:gd name="T9" fmla="*/ 0 h 36"/>
                </a:gdLst>
                <a:ahLst/>
                <a:cxnLst>
                  <a:cxn ang="0">
                    <a:pos x="T0" y="T1"/>
                  </a:cxn>
                  <a:cxn ang="0">
                    <a:pos x="T2" y="T3"/>
                  </a:cxn>
                  <a:cxn ang="0">
                    <a:pos x="T4" y="T5"/>
                  </a:cxn>
                  <a:cxn ang="0">
                    <a:pos x="T6" y="T7"/>
                  </a:cxn>
                  <a:cxn ang="0">
                    <a:pos x="T8" y="T9"/>
                  </a:cxn>
                </a:cxnLst>
                <a:rect l="0" t="0" r="r" b="b"/>
                <a:pathLst>
                  <a:path w="24" h="36">
                    <a:moveTo>
                      <a:pt x="0" y="0"/>
                    </a:moveTo>
                    <a:lnTo>
                      <a:pt x="24" y="6"/>
                    </a:lnTo>
                    <a:lnTo>
                      <a:pt x="24" y="36"/>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06" name="Freeform 1354"/>
              <p:cNvSpPr/>
              <p:nvPr/>
            </p:nvSpPr>
            <p:spPr bwMode="auto">
              <a:xfrm>
                <a:off x="5358" y="1790"/>
                <a:ext cx="36" cy="32"/>
              </a:xfrm>
              <a:custGeom>
                <a:avLst/>
                <a:gdLst>
                  <a:gd name="T0" fmla="*/ 36 w 36"/>
                  <a:gd name="T1" fmla="*/ 8 h 32"/>
                  <a:gd name="T2" fmla="*/ 36 w 36"/>
                  <a:gd name="T3" fmla="*/ 32 h 32"/>
                  <a:gd name="T4" fmla="*/ 0 w 36"/>
                  <a:gd name="T5" fmla="*/ 28 h 32"/>
                  <a:gd name="T6" fmla="*/ 0 w 36"/>
                  <a:gd name="T7" fmla="*/ 0 h 32"/>
                  <a:gd name="T8" fmla="*/ 36 w 36"/>
                  <a:gd name="T9" fmla="*/ 8 h 32"/>
                </a:gdLst>
                <a:ahLst/>
                <a:cxnLst>
                  <a:cxn ang="0">
                    <a:pos x="T0" y="T1"/>
                  </a:cxn>
                  <a:cxn ang="0">
                    <a:pos x="T2" y="T3"/>
                  </a:cxn>
                  <a:cxn ang="0">
                    <a:pos x="T4" y="T5"/>
                  </a:cxn>
                  <a:cxn ang="0">
                    <a:pos x="T6" y="T7"/>
                  </a:cxn>
                  <a:cxn ang="0">
                    <a:pos x="T8" y="T9"/>
                  </a:cxn>
                </a:cxnLst>
                <a:rect l="0" t="0" r="r" b="b"/>
                <a:pathLst>
                  <a:path w="36" h="32">
                    <a:moveTo>
                      <a:pt x="36" y="8"/>
                    </a:moveTo>
                    <a:lnTo>
                      <a:pt x="36" y="32"/>
                    </a:lnTo>
                    <a:lnTo>
                      <a:pt x="0" y="28"/>
                    </a:lnTo>
                    <a:lnTo>
                      <a:pt x="0" y="0"/>
                    </a:lnTo>
                    <a:lnTo>
                      <a:pt x="36" y="8"/>
                    </a:lnTo>
                    <a:close/>
                  </a:path>
                </a:pathLst>
              </a:custGeom>
              <a:grpFill/>
              <a:ln>
                <a:noFill/>
              </a:ln>
            </p:spPr>
            <p:txBody>
              <a:bodyPr vert="horz" wrap="square" lIns="91440" tIns="45720" rIns="91440" bIns="45720" numCol="1" anchor="t" anchorCtr="0" compatLnSpc="1"/>
              <a:lstStyle/>
              <a:p>
                <a:endParaRPr lang="zh-CN" altLang="en-US"/>
              </a:p>
            </p:txBody>
          </p:sp>
          <p:sp>
            <p:nvSpPr>
              <p:cNvPr id="707" name="Freeform 1355"/>
              <p:cNvSpPr/>
              <p:nvPr/>
            </p:nvSpPr>
            <p:spPr bwMode="auto">
              <a:xfrm>
                <a:off x="5408" y="1802"/>
                <a:ext cx="20" cy="26"/>
              </a:xfrm>
              <a:custGeom>
                <a:avLst/>
                <a:gdLst>
                  <a:gd name="T0" fmla="*/ 0 w 20"/>
                  <a:gd name="T1" fmla="*/ 0 h 26"/>
                  <a:gd name="T2" fmla="*/ 20 w 20"/>
                  <a:gd name="T3" fmla="*/ 6 h 26"/>
                  <a:gd name="T4" fmla="*/ 20 w 20"/>
                  <a:gd name="T5" fmla="*/ 26 h 26"/>
                  <a:gd name="T6" fmla="*/ 0 w 20"/>
                  <a:gd name="T7" fmla="*/ 22 h 26"/>
                  <a:gd name="T8" fmla="*/ 0 w 20"/>
                  <a:gd name="T9" fmla="*/ 0 h 26"/>
                </a:gdLst>
                <a:ahLst/>
                <a:cxnLst>
                  <a:cxn ang="0">
                    <a:pos x="T0" y="T1"/>
                  </a:cxn>
                  <a:cxn ang="0">
                    <a:pos x="T2" y="T3"/>
                  </a:cxn>
                  <a:cxn ang="0">
                    <a:pos x="T4" y="T5"/>
                  </a:cxn>
                  <a:cxn ang="0">
                    <a:pos x="T6" y="T7"/>
                  </a:cxn>
                  <a:cxn ang="0">
                    <a:pos x="T8" y="T9"/>
                  </a:cxn>
                </a:cxnLst>
                <a:rect l="0" t="0" r="r" b="b"/>
                <a:pathLst>
                  <a:path w="20" h="26">
                    <a:moveTo>
                      <a:pt x="0" y="0"/>
                    </a:moveTo>
                    <a:lnTo>
                      <a:pt x="20" y="6"/>
                    </a:lnTo>
                    <a:lnTo>
                      <a:pt x="20" y="26"/>
                    </a:lnTo>
                    <a:lnTo>
                      <a:pt x="0" y="2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08" name="Freeform 1356"/>
              <p:cNvSpPr/>
              <p:nvPr/>
            </p:nvSpPr>
            <p:spPr bwMode="auto">
              <a:xfrm>
                <a:off x="5442" y="1812"/>
                <a:ext cx="32" cy="22"/>
              </a:xfrm>
              <a:custGeom>
                <a:avLst/>
                <a:gdLst>
                  <a:gd name="T0" fmla="*/ 32 w 32"/>
                  <a:gd name="T1" fmla="*/ 8 h 22"/>
                  <a:gd name="T2" fmla="*/ 32 w 32"/>
                  <a:gd name="T3" fmla="*/ 22 h 22"/>
                  <a:gd name="T4" fmla="*/ 0 w 32"/>
                  <a:gd name="T5" fmla="*/ 18 h 22"/>
                  <a:gd name="T6" fmla="*/ 0 w 32"/>
                  <a:gd name="T7" fmla="*/ 0 h 22"/>
                  <a:gd name="T8" fmla="*/ 10 w 32"/>
                  <a:gd name="T9" fmla="*/ 2 h 22"/>
                  <a:gd name="T10" fmla="*/ 32 w 32"/>
                  <a:gd name="T11" fmla="*/ 8 h 22"/>
                </a:gdLst>
                <a:ahLst/>
                <a:cxnLst>
                  <a:cxn ang="0">
                    <a:pos x="T0" y="T1"/>
                  </a:cxn>
                  <a:cxn ang="0">
                    <a:pos x="T2" y="T3"/>
                  </a:cxn>
                  <a:cxn ang="0">
                    <a:pos x="T4" y="T5"/>
                  </a:cxn>
                  <a:cxn ang="0">
                    <a:pos x="T6" y="T7"/>
                  </a:cxn>
                  <a:cxn ang="0">
                    <a:pos x="T8" y="T9"/>
                  </a:cxn>
                  <a:cxn ang="0">
                    <a:pos x="T10" y="T11"/>
                  </a:cxn>
                </a:cxnLst>
                <a:rect l="0" t="0" r="r" b="b"/>
                <a:pathLst>
                  <a:path w="32" h="22">
                    <a:moveTo>
                      <a:pt x="32" y="8"/>
                    </a:moveTo>
                    <a:lnTo>
                      <a:pt x="32" y="22"/>
                    </a:lnTo>
                    <a:lnTo>
                      <a:pt x="0" y="18"/>
                    </a:lnTo>
                    <a:lnTo>
                      <a:pt x="0" y="0"/>
                    </a:lnTo>
                    <a:lnTo>
                      <a:pt x="10" y="2"/>
                    </a:lnTo>
                    <a:lnTo>
                      <a:pt x="32" y="8"/>
                    </a:lnTo>
                    <a:close/>
                  </a:path>
                </a:pathLst>
              </a:custGeom>
              <a:grpFill/>
              <a:ln>
                <a:noFill/>
              </a:ln>
            </p:spPr>
            <p:txBody>
              <a:bodyPr vert="horz" wrap="square" lIns="91440" tIns="45720" rIns="91440" bIns="45720" numCol="1" anchor="t" anchorCtr="0" compatLnSpc="1"/>
              <a:lstStyle/>
              <a:p>
                <a:endParaRPr lang="zh-CN" altLang="en-US"/>
              </a:p>
            </p:txBody>
          </p:sp>
          <p:sp>
            <p:nvSpPr>
              <p:cNvPr id="709" name="Freeform 1357"/>
              <p:cNvSpPr/>
              <p:nvPr/>
            </p:nvSpPr>
            <p:spPr bwMode="auto">
              <a:xfrm>
                <a:off x="5320" y="1836"/>
                <a:ext cx="38" cy="34"/>
              </a:xfrm>
              <a:custGeom>
                <a:avLst/>
                <a:gdLst>
                  <a:gd name="T0" fmla="*/ 0 w 38"/>
                  <a:gd name="T1" fmla="*/ 0 h 34"/>
                  <a:gd name="T2" fmla="*/ 38 w 38"/>
                  <a:gd name="T3" fmla="*/ 6 h 34"/>
                  <a:gd name="T4" fmla="*/ 38 w 38"/>
                  <a:gd name="T5" fmla="*/ 34 h 34"/>
                  <a:gd name="T6" fmla="*/ 0 w 38"/>
                  <a:gd name="T7" fmla="*/ 32 h 34"/>
                  <a:gd name="T8" fmla="*/ 0 w 38"/>
                  <a:gd name="T9" fmla="*/ 0 h 34"/>
                </a:gdLst>
                <a:ahLst/>
                <a:cxnLst>
                  <a:cxn ang="0">
                    <a:pos x="T0" y="T1"/>
                  </a:cxn>
                  <a:cxn ang="0">
                    <a:pos x="T2" y="T3"/>
                  </a:cxn>
                  <a:cxn ang="0">
                    <a:pos x="T4" y="T5"/>
                  </a:cxn>
                  <a:cxn ang="0">
                    <a:pos x="T6" y="T7"/>
                  </a:cxn>
                  <a:cxn ang="0">
                    <a:pos x="T8" y="T9"/>
                  </a:cxn>
                </a:cxnLst>
                <a:rect l="0" t="0" r="r" b="b"/>
                <a:pathLst>
                  <a:path w="38" h="34">
                    <a:moveTo>
                      <a:pt x="0" y="0"/>
                    </a:moveTo>
                    <a:lnTo>
                      <a:pt x="38" y="6"/>
                    </a:lnTo>
                    <a:lnTo>
                      <a:pt x="38" y="3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10" name="Freeform 1358"/>
              <p:cNvSpPr/>
              <p:nvPr/>
            </p:nvSpPr>
            <p:spPr bwMode="auto">
              <a:xfrm>
                <a:off x="5390" y="1846"/>
                <a:ext cx="18" cy="26"/>
              </a:xfrm>
              <a:custGeom>
                <a:avLst/>
                <a:gdLst>
                  <a:gd name="T0" fmla="*/ 0 w 18"/>
                  <a:gd name="T1" fmla="*/ 0 h 26"/>
                  <a:gd name="T2" fmla="*/ 18 w 18"/>
                  <a:gd name="T3" fmla="*/ 2 h 26"/>
                  <a:gd name="T4" fmla="*/ 18 w 18"/>
                  <a:gd name="T5" fmla="*/ 26 h 26"/>
                  <a:gd name="T6" fmla="*/ 0 w 18"/>
                  <a:gd name="T7" fmla="*/ 24 h 26"/>
                  <a:gd name="T8" fmla="*/ 0 w 18"/>
                  <a:gd name="T9" fmla="*/ 0 h 26"/>
                </a:gdLst>
                <a:ahLst/>
                <a:cxnLst>
                  <a:cxn ang="0">
                    <a:pos x="T0" y="T1"/>
                  </a:cxn>
                  <a:cxn ang="0">
                    <a:pos x="T2" y="T3"/>
                  </a:cxn>
                  <a:cxn ang="0">
                    <a:pos x="T4" y="T5"/>
                  </a:cxn>
                  <a:cxn ang="0">
                    <a:pos x="T6" y="T7"/>
                  </a:cxn>
                  <a:cxn ang="0">
                    <a:pos x="T8" y="T9"/>
                  </a:cxn>
                </a:cxnLst>
                <a:rect l="0" t="0" r="r" b="b"/>
                <a:pathLst>
                  <a:path w="18" h="26">
                    <a:moveTo>
                      <a:pt x="0" y="0"/>
                    </a:moveTo>
                    <a:lnTo>
                      <a:pt x="18" y="2"/>
                    </a:lnTo>
                    <a:lnTo>
                      <a:pt x="18" y="26"/>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11" name="Freeform 1359"/>
              <p:cNvSpPr/>
              <p:nvPr/>
            </p:nvSpPr>
            <p:spPr bwMode="auto">
              <a:xfrm>
                <a:off x="5424" y="1850"/>
                <a:ext cx="50" cy="24"/>
              </a:xfrm>
              <a:custGeom>
                <a:avLst/>
                <a:gdLst>
                  <a:gd name="T0" fmla="*/ 50 w 50"/>
                  <a:gd name="T1" fmla="*/ 8 h 24"/>
                  <a:gd name="T2" fmla="*/ 50 w 50"/>
                  <a:gd name="T3" fmla="*/ 24 h 24"/>
                  <a:gd name="T4" fmla="*/ 0 w 50"/>
                  <a:gd name="T5" fmla="*/ 22 h 24"/>
                  <a:gd name="T6" fmla="*/ 0 w 50"/>
                  <a:gd name="T7" fmla="*/ 0 h 24"/>
                  <a:gd name="T8" fmla="*/ 50 w 50"/>
                  <a:gd name="T9" fmla="*/ 8 h 24"/>
                </a:gdLst>
                <a:ahLst/>
                <a:cxnLst>
                  <a:cxn ang="0">
                    <a:pos x="T0" y="T1"/>
                  </a:cxn>
                  <a:cxn ang="0">
                    <a:pos x="T2" y="T3"/>
                  </a:cxn>
                  <a:cxn ang="0">
                    <a:pos x="T4" y="T5"/>
                  </a:cxn>
                  <a:cxn ang="0">
                    <a:pos x="T6" y="T7"/>
                  </a:cxn>
                  <a:cxn ang="0">
                    <a:pos x="T8" y="T9"/>
                  </a:cxn>
                </a:cxnLst>
                <a:rect l="0" t="0" r="r" b="b"/>
                <a:pathLst>
                  <a:path w="50" h="24">
                    <a:moveTo>
                      <a:pt x="50" y="8"/>
                    </a:moveTo>
                    <a:lnTo>
                      <a:pt x="50" y="24"/>
                    </a:lnTo>
                    <a:lnTo>
                      <a:pt x="0" y="22"/>
                    </a:lnTo>
                    <a:lnTo>
                      <a:pt x="0" y="0"/>
                    </a:lnTo>
                    <a:lnTo>
                      <a:pt x="50" y="8"/>
                    </a:lnTo>
                    <a:close/>
                  </a:path>
                </a:pathLst>
              </a:custGeom>
              <a:grpFill/>
              <a:ln>
                <a:noFill/>
              </a:ln>
            </p:spPr>
            <p:txBody>
              <a:bodyPr vert="horz" wrap="square" lIns="91440" tIns="45720" rIns="91440" bIns="45720" numCol="1" anchor="t" anchorCtr="0" compatLnSpc="1"/>
              <a:lstStyle/>
              <a:p>
                <a:endParaRPr lang="zh-CN" altLang="en-US"/>
              </a:p>
            </p:txBody>
          </p:sp>
          <p:sp>
            <p:nvSpPr>
              <p:cNvPr id="712" name="Freeform 1360"/>
              <p:cNvSpPr/>
              <p:nvPr/>
            </p:nvSpPr>
            <p:spPr bwMode="auto">
              <a:xfrm>
                <a:off x="5320" y="1892"/>
                <a:ext cx="24" cy="32"/>
              </a:xfrm>
              <a:custGeom>
                <a:avLst/>
                <a:gdLst>
                  <a:gd name="T0" fmla="*/ 0 w 24"/>
                  <a:gd name="T1" fmla="*/ 0 h 32"/>
                  <a:gd name="T2" fmla="*/ 24 w 24"/>
                  <a:gd name="T3" fmla="*/ 0 h 32"/>
                  <a:gd name="T4" fmla="*/ 24 w 24"/>
                  <a:gd name="T5" fmla="*/ 30 h 32"/>
                  <a:gd name="T6" fmla="*/ 0 w 24"/>
                  <a:gd name="T7" fmla="*/ 32 h 32"/>
                  <a:gd name="T8" fmla="*/ 0 w 24"/>
                  <a:gd name="T9" fmla="*/ 0 h 32"/>
                </a:gdLst>
                <a:ahLst/>
                <a:cxnLst>
                  <a:cxn ang="0">
                    <a:pos x="T0" y="T1"/>
                  </a:cxn>
                  <a:cxn ang="0">
                    <a:pos x="T2" y="T3"/>
                  </a:cxn>
                  <a:cxn ang="0">
                    <a:pos x="T4" y="T5"/>
                  </a:cxn>
                  <a:cxn ang="0">
                    <a:pos x="T6" y="T7"/>
                  </a:cxn>
                  <a:cxn ang="0">
                    <a:pos x="T8" y="T9"/>
                  </a:cxn>
                </a:cxnLst>
                <a:rect l="0" t="0" r="r" b="b"/>
                <a:pathLst>
                  <a:path w="24" h="32">
                    <a:moveTo>
                      <a:pt x="0" y="0"/>
                    </a:moveTo>
                    <a:lnTo>
                      <a:pt x="24" y="0"/>
                    </a:lnTo>
                    <a:lnTo>
                      <a:pt x="24" y="3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13" name="Freeform 1361"/>
              <p:cNvSpPr/>
              <p:nvPr/>
            </p:nvSpPr>
            <p:spPr bwMode="auto">
              <a:xfrm>
                <a:off x="5358" y="1892"/>
                <a:ext cx="36" cy="28"/>
              </a:xfrm>
              <a:custGeom>
                <a:avLst/>
                <a:gdLst>
                  <a:gd name="T0" fmla="*/ 36 w 36"/>
                  <a:gd name="T1" fmla="*/ 2 h 28"/>
                  <a:gd name="T2" fmla="*/ 36 w 36"/>
                  <a:gd name="T3" fmla="*/ 26 h 28"/>
                  <a:gd name="T4" fmla="*/ 0 w 36"/>
                  <a:gd name="T5" fmla="*/ 28 h 28"/>
                  <a:gd name="T6" fmla="*/ 0 w 36"/>
                  <a:gd name="T7" fmla="*/ 0 h 28"/>
                  <a:gd name="T8" fmla="*/ 36 w 36"/>
                  <a:gd name="T9" fmla="*/ 2 h 28"/>
                </a:gdLst>
                <a:ahLst/>
                <a:cxnLst>
                  <a:cxn ang="0">
                    <a:pos x="T0" y="T1"/>
                  </a:cxn>
                  <a:cxn ang="0">
                    <a:pos x="T2" y="T3"/>
                  </a:cxn>
                  <a:cxn ang="0">
                    <a:pos x="T4" y="T5"/>
                  </a:cxn>
                  <a:cxn ang="0">
                    <a:pos x="T6" y="T7"/>
                  </a:cxn>
                  <a:cxn ang="0">
                    <a:pos x="T8" y="T9"/>
                  </a:cxn>
                </a:cxnLst>
                <a:rect l="0" t="0" r="r" b="b"/>
                <a:pathLst>
                  <a:path w="36" h="28">
                    <a:moveTo>
                      <a:pt x="36" y="2"/>
                    </a:moveTo>
                    <a:lnTo>
                      <a:pt x="36" y="26"/>
                    </a:lnTo>
                    <a:lnTo>
                      <a:pt x="0" y="28"/>
                    </a:lnTo>
                    <a:lnTo>
                      <a:pt x="0" y="0"/>
                    </a:lnTo>
                    <a:lnTo>
                      <a:pt x="36" y="2"/>
                    </a:lnTo>
                    <a:close/>
                  </a:path>
                </a:pathLst>
              </a:custGeom>
              <a:grpFill/>
              <a:ln>
                <a:noFill/>
              </a:ln>
            </p:spPr>
            <p:txBody>
              <a:bodyPr vert="horz" wrap="square" lIns="91440" tIns="45720" rIns="91440" bIns="45720" numCol="1" anchor="t" anchorCtr="0" compatLnSpc="1"/>
              <a:lstStyle/>
              <a:p>
                <a:endParaRPr lang="zh-CN" altLang="en-US"/>
              </a:p>
            </p:txBody>
          </p:sp>
          <p:sp>
            <p:nvSpPr>
              <p:cNvPr id="714" name="Freeform 1362"/>
              <p:cNvSpPr/>
              <p:nvPr/>
            </p:nvSpPr>
            <p:spPr bwMode="auto">
              <a:xfrm>
                <a:off x="5424" y="1894"/>
                <a:ext cx="22" cy="20"/>
              </a:xfrm>
              <a:custGeom>
                <a:avLst/>
                <a:gdLst>
                  <a:gd name="T0" fmla="*/ 0 w 22"/>
                  <a:gd name="T1" fmla="*/ 0 h 20"/>
                  <a:gd name="T2" fmla="*/ 22 w 22"/>
                  <a:gd name="T3" fmla="*/ 0 h 20"/>
                  <a:gd name="T4" fmla="*/ 22 w 22"/>
                  <a:gd name="T5" fmla="*/ 18 h 20"/>
                  <a:gd name="T6" fmla="*/ 0 w 22"/>
                  <a:gd name="T7" fmla="*/ 20 h 20"/>
                  <a:gd name="T8" fmla="*/ 0 w 22"/>
                  <a:gd name="T9" fmla="*/ 0 h 20"/>
                </a:gdLst>
                <a:ahLst/>
                <a:cxnLst>
                  <a:cxn ang="0">
                    <a:pos x="T0" y="T1"/>
                  </a:cxn>
                  <a:cxn ang="0">
                    <a:pos x="T2" y="T3"/>
                  </a:cxn>
                  <a:cxn ang="0">
                    <a:pos x="T4" y="T5"/>
                  </a:cxn>
                  <a:cxn ang="0">
                    <a:pos x="T6" y="T7"/>
                  </a:cxn>
                  <a:cxn ang="0">
                    <a:pos x="T8" y="T9"/>
                  </a:cxn>
                </a:cxnLst>
                <a:rect l="0" t="0" r="r" b="b"/>
                <a:pathLst>
                  <a:path w="22" h="20">
                    <a:moveTo>
                      <a:pt x="0" y="0"/>
                    </a:moveTo>
                    <a:lnTo>
                      <a:pt x="22" y="0"/>
                    </a:lnTo>
                    <a:lnTo>
                      <a:pt x="22" y="18"/>
                    </a:lnTo>
                    <a:lnTo>
                      <a:pt x="0"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15" name="Freeform 1363"/>
              <p:cNvSpPr/>
              <p:nvPr/>
            </p:nvSpPr>
            <p:spPr bwMode="auto">
              <a:xfrm>
                <a:off x="5462" y="1894"/>
                <a:ext cx="12" cy="18"/>
              </a:xfrm>
              <a:custGeom>
                <a:avLst/>
                <a:gdLst>
                  <a:gd name="T0" fmla="*/ 12 w 12"/>
                  <a:gd name="T1" fmla="*/ 0 h 18"/>
                  <a:gd name="T2" fmla="*/ 12 w 12"/>
                  <a:gd name="T3" fmla="*/ 16 h 18"/>
                  <a:gd name="T4" fmla="*/ 0 w 12"/>
                  <a:gd name="T5" fmla="*/ 18 h 18"/>
                  <a:gd name="T6" fmla="*/ 0 w 12"/>
                  <a:gd name="T7" fmla="*/ 0 h 18"/>
                  <a:gd name="T8" fmla="*/ 12 w 12"/>
                  <a:gd name="T9" fmla="*/ 0 h 18"/>
                </a:gdLst>
                <a:ahLst/>
                <a:cxnLst>
                  <a:cxn ang="0">
                    <a:pos x="T0" y="T1"/>
                  </a:cxn>
                  <a:cxn ang="0">
                    <a:pos x="T2" y="T3"/>
                  </a:cxn>
                  <a:cxn ang="0">
                    <a:pos x="T4" y="T5"/>
                  </a:cxn>
                  <a:cxn ang="0">
                    <a:pos x="T6" y="T7"/>
                  </a:cxn>
                  <a:cxn ang="0">
                    <a:pos x="T8" y="T9"/>
                  </a:cxn>
                </a:cxnLst>
                <a:rect l="0" t="0" r="r" b="b"/>
                <a:pathLst>
                  <a:path w="12" h="18">
                    <a:moveTo>
                      <a:pt x="12" y="0"/>
                    </a:moveTo>
                    <a:lnTo>
                      <a:pt x="12" y="16"/>
                    </a:lnTo>
                    <a:lnTo>
                      <a:pt x="0" y="18"/>
                    </a:lnTo>
                    <a:lnTo>
                      <a:pt x="0" y="0"/>
                    </a:lnTo>
                    <a:lnTo>
                      <a:pt x="12" y="0"/>
                    </a:lnTo>
                    <a:close/>
                  </a:path>
                </a:pathLst>
              </a:custGeom>
              <a:grpFill/>
              <a:ln>
                <a:noFill/>
              </a:ln>
            </p:spPr>
            <p:txBody>
              <a:bodyPr vert="horz" wrap="square" lIns="91440" tIns="45720" rIns="91440" bIns="45720" numCol="1" anchor="t" anchorCtr="0" compatLnSpc="1"/>
              <a:lstStyle/>
              <a:p>
                <a:endParaRPr lang="zh-CN" altLang="en-US"/>
              </a:p>
            </p:txBody>
          </p:sp>
          <p:sp>
            <p:nvSpPr>
              <p:cNvPr id="716" name="Freeform 1364"/>
              <p:cNvSpPr/>
              <p:nvPr/>
            </p:nvSpPr>
            <p:spPr bwMode="auto">
              <a:xfrm>
                <a:off x="5320" y="1942"/>
                <a:ext cx="58" cy="39"/>
              </a:xfrm>
              <a:custGeom>
                <a:avLst/>
                <a:gdLst>
                  <a:gd name="T0" fmla="*/ 0 w 58"/>
                  <a:gd name="T1" fmla="*/ 6 h 39"/>
                  <a:gd name="T2" fmla="*/ 58 w 58"/>
                  <a:gd name="T3" fmla="*/ 0 h 39"/>
                  <a:gd name="T4" fmla="*/ 58 w 58"/>
                  <a:gd name="T5" fmla="*/ 27 h 39"/>
                  <a:gd name="T6" fmla="*/ 0 w 58"/>
                  <a:gd name="T7" fmla="*/ 39 h 39"/>
                  <a:gd name="T8" fmla="*/ 0 w 58"/>
                  <a:gd name="T9" fmla="*/ 6 h 39"/>
                </a:gdLst>
                <a:ahLst/>
                <a:cxnLst>
                  <a:cxn ang="0">
                    <a:pos x="T0" y="T1"/>
                  </a:cxn>
                  <a:cxn ang="0">
                    <a:pos x="T2" y="T3"/>
                  </a:cxn>
                  <a:cxn ang="0">
                    <a:pos x="T4" y="T5"/>
                  </a:cxn>
                  <a:cxn ang="0">
                    <a:pos x="T6" y="T7"/>
                  </a:cxn>
                  <a:cxn ang="0">
                    <a:pos x="T8" y="T9"/>
                  </a:cxn>
                </a:cxnLst>
                <a:rect l="0" t="0" r="r" b="b"/>
                <a:pathLst>
                  <a:path w="58" h="39">
                    <a:moveTo>
                      <a:pt x="0" y="6"/>
                    </a:moveTo>
                    <a:lnTo>
                      <a:pt x="58" y="0"/>
                    </a:lnTo>
                    <a:lnTo>
                      <a:pt x="58" y="27"/>
                    </a:lnTo>
                    <a:lnTo>
                      <a:pt x="0" y="39"/>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717" name="Freeform 1365"/>
              <p:cNvSpPr/>
              <p:nvPr/>
            </p:nvSpPr>
            <p:spPr bwMode="auto">
              <a:xfrm>
                <a:off x="5394" y="1938"/>
                <a:ext cx="14" cy="27"/>
              </a:xfrm>
              <a:custGeom>
                <a:avLst/>
                <a:gdLst>
                  <a:gd name="T0" fmla="*/ 14 w 14"/>
                  <a:gd name="T1" fmla="*/ 0 h 27"/>
                  <a:gd name="T2" fmla="*/ 14 w 14"/>
                  <a:gd name="T3" fmla="*/ 22 h 27"/>
                  <a:gd name="T4" fmla="*/ 0 w 14"/>
                  <a:gd name="T5" fmla="*/ 27 h 27"/>
                  <a:gd name="T6" fmla="*/ 0 w 14"/>
                  <a:gd name="T7" fmla="*/ 2 h 27"/>
                  <a:gd name="T8" fmla="*/ 14 w 14"/>
                  <a:gd name="T9" fmla="*/ 0 h 27"/>
                </a:gdLst>
                <a:ahLst/>
                <a:cxnLst>
                  <a:cxn ang="0">
                    <a:pos x="T0" y="T1"/>
                  </a:cxn>
                  <a:cxn ang="0">
                    <a:pos x="T2" y="T3"/>
                  </a:cxn>
                  <a:cxn ang="0">
                    <a:pos x="T4" y="T5"/>
                  </a:cxn>
                  <a:cxn ang="0">
                    <a:pos x="T6" y="T7"/>
                  </a:cxn>
                  <a:cxn ang="0">
                    <a:pos x="T8" y="T9"/>
                  </a:cxn>
                </a:cxnLst>
                <a:rect l="0" t="0" r="r" b="b"/>
                <a:pathLst>
                  <a:path w="14" h="27">
                    <a:moveTo>
                      <a:pt x="14" y="0"/>
                    </a:moveTo>
                    <a:lnTo>
                      <a:pt x="14" y="22"/>
                    </a:lnTo>
                    <a:lnTo>
                      <a:pt x="0" y="27"/>
                    </a:lnTo>
                    <a:lnTo>
                      <a:pt x="0" y="2"/>
                    </a:lnTo>
                    <a:lnTo>
                      <a:pt x="14" y="0"/>
                    </a:lnTo>
                    <a:close/>
                  </a:path>
                </a:pathLst>
              </a:custGeom>
              <a:grpFill/>
              <a:ln>
                <a:noFill/>
              </a:ln>
            </p:spPr>
            <p:txBody>
              <a:bodyPr vert="horz" wrap="square" lIns="91440" tIns="45720" rIns="91440" bIns="45720" numCol="1" anchor="t" anchorCtr="0" compatLnSpc="1"/>
              <a:lstStyle/>
              <a:p>
                <a:endParaRPr lang="zh-CN" altLang="en-US"/>
              </a:p>
            </p:txBody>
          </p:sp>
          <p:sp>
            <p:nvSpPr>
              <p:cNvPr id="718" name="Freeform 1366"/>
              <p:cNvSpPr/>
              <p:nvPr/>
            </p:nvSpPr>
            <p:spPr bwMode="auto">
              <a:xfrm>
                <a:off x="5422" y="1930"/>
                <a:ext cx="52" cy="28"/>
              </a:xfrm>
              <a:custGeom>
                <a:avLst/>
                <a:gdLst>
                  <a:gd name="T0" fmla="*/ 52 w 52"/>
                  <a:gd name="T1" fmla="*/ 0 h 28"/>
                  <a:gd name="T2" fmla="*/ 52 w 52"/>
                  <a:gd name="T3" fmla="*/ 16 h 28"/>
                  <a:gd name="T4" fmla="*/ 2 w 52"/>
                  <a:gd name="T5" fmla="*/ 28 h 28"/>
                  <a:gd name="T6" fmla="*/ 2 w 52"/>
                  <a:gd name="T7" fmla="*/ 8 h 28"/>
                  <a:gd name="T8" fmla="*/ 0 w 52"/>
                  <a:gd name="T9" fmla="*/ 6 h 28"/>
                  <a:gd name="T10" fmla="*/ 2 w 52"/>
                  <a:gd name="T11" fmla="*/ 6 h 28"/>
                  <a:gd name="T12" fmla="*/ 52 w 52"/>
                  <a:gd name="T13" fmla="*/ 0 h 28"/>
                </a:gdLst>
                <a:ahLst/>
                <a:cxnLst>
                  <a:cxn ang="0">
                    <a:pos x="T0" y="T1"/>
                  </a:cxn>
                  <a:cxn ang="0">
                    <a:pos x="T2" y="T3"/>
                  </a:cxn>
                  <a:cxn ang="0">
                    <a:pos x="T4" y="T5"/>
                  </a:cxn>
                  <a:cxn ang="0">
                    <a:pos x="T6" y="T7"/>
                  </a:cxn>
                  <a:cxn ang="0">
                    <a:pos x="T8" y="T9"/>
                  </a:cxn>
                  <a:cxn ang="0">
                    <a:pos x="T10" y="T11"/>
                  </a:cxn>
                  <a:cxn ang="0">
                    <a:pos x="T12" y="T13"/>
                  </a:cxn>
                </a:cxnLst>
                <a:rect l="0" t="0" r="r" b="b"/>
                <a:pathLst>
                  <a:path w="52" h="28">
                    <a:moveTo>
                      <a:pt x="52" y="0"/>
                    </a:moveTo>
                    <a:lnTo>
                      <a:pt x="52" y="16"/>
                    </a:lnTo>
                    <a:lnTo>
                      <a:pt x="2" y="28"/>
                    </a:lnTo>
                    <a:lnTo>
                      <a:pt x="2" y="8"/>
                    </a:lnTo>
                    <a:lnTo>
                      <a:pt x="0" y="6"/>
                    </a:lnTo>
                    <a:lnTo>
                      <a:pt x="2" y="6"/>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719" name="Freeform 1367"/>
              <p:cNvSpPr/>
              <p:nvPr/>
            </p:nvSpPr>
            <p:spPr bwMode="auto">
              <a:xfrm>
                <a:off x="5320" y="1997"/>
                <a:ext cx="30" cy="38"/>
              </a:xfrm>
              <a:custGeom>
                <a:avLst/>
                <a:gdLst>
                  <a:gd name="T0" fmla="*/ 0 w 30"/>
                  <a:gd name="T1" fmla="*/ 6 h 38"/>
                  <a:gd name="T2" fmla="*/ 30 w 30"/>
                  <a:gd name="T3" fmla="*/ 0 h 38"/>
                  <a:gd name="T4" fmla="*/ 30 w 30"/>
                  <a:gd name="T5" fmla="*/ 28 h 38"/>
                  <a:gd name="T6" fmla="*/ 0 w 30"/>
                  <a:gd name="T7" fmla="*/ 38 h 38"/>
                  <a:gd name="T8" fmla="*/ 0 w 30"/>
                  <a:gd name="T9" fmla="*/ 6 h 38"/>
                </a:gdLst>
                <a:ahLst/>
                <a:cxnLst>
                  <a:cxn ang="0">
                    <a:pos x="T0" y="T1"/>
                  </a:cxn>
                  <a:cxn ang="0">
                    <a:pos x="T2" y="T3"/>
                  </a:cxn>
                  <a:cxn ang="0">
                    <a:pos x="T4" y="T5"/>
                  </a:cxn>
                  <a:cxn ang="0">
                    <a:pos x="T6" y="T7"/>
                  </a:cxn>
                  <a:cxn ang="0">
                    <a:pos x="T8" y="T9"/>
                  </a:cxn>
                </a:cxnLst>
                <a:rect l="0" t="0" r="r" b="b"/>
                <a:pathLst>
                  <a:path w="30" h="38">
                    <a:moveTo>
                      <a:pt x="0" y="6"/>
                    </a:moveTo>
                    <a:lnTo>
                      <a:pt x="30" y="0"/>
                    </a:lnTo>
                    <a:lnTo>
                      <a:pt x="30" y="28"/>
                    </a:lnTo>
                    <a:lnTo>
                      <a:pt x="0" y="38"/>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720" name="Freeform 1368"/>
              <p:cNvSpPr/>
              <p:nvPr/>
            </p:nvSpPr>
            <p:spPr bwMode="auto">
              <a:xfrm>
                <a:off x="5364" y="1987"/>
                <a:ext cx="30" cy="34"/>
              </a:xfrm>
              <a:custGeom>
                <a:avLst/>
                <a:gdLst>
                  <a:gd name="T0" fmla="*/ 30 w 30"/>
                  <a:gd name="T1" fmla="*/ 0 h 34"/>
                  <a:gd name="T2" fmla="*/ 30 w 30"/>
                  <a:gd name="T3" fmla="*/ 24 h 34"/>
                  <a:gd name="T4" fmla="*/ 0 w 30"/>
                  <a:gd name="T5" fmla="*/ 34 h 34"/>
                  <a:gd name="T6" fmla="*/ 0 w 30"/>
                  <a:gd name="T7" fmla="*/ 6 h 34"/>
                  <a:gd name="T8" fmla="*/ 30 w 30"/>
                  <a:gd name="T9" fmla="*/ 0 h 34"/>
                </a:gdLst>
                <a:ahLst/>
                <a:cxnLst>
                  <a:cxn ang="0">
                    <a:pos x="T0" y="T1"/>
                  </a:cxn>
                  <a:cxn ang="0">
                    <a:pos x="T2" y="T3"/>
                  </a:cxn>
                  <a:cxn ang="0">
                    <a:pos x="T4" y="T5"/>
                  </a:cxn>
                  <a:cxn ang="0">
                    <a:pos x="T6" y="T7"/>
                  </a:cxn>
                  <a:cxn ang="0">
                    <a:pos x="T8" y="T9"/>
                  </a:cxn>
                </a:cxnLst>
                <a:rect l="0" t="0" r="r" b="b"/>
                <a:pathLst>
                  <a:path w="30" h="34">
                    <a:moveTo>
                      <a:pt x="30" y="0"/>
                    </a:moveTo>
                    <a:lnTo>
                      <a:pt x="30" y="24"/>
                    </a:lnTo>
                    <a:lnTo>
                      <a:pt x="0" y="34"/>
                    </a:lnTo>
                    <a:lnTo>
                      <a:pt x="0" y="6"/>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721" name="Freeform 1369"/>
              <p:cNvSpPr/>
              <p:nvPr/>
            </p:nvSpPr>
            <p:spPr bwMode="auto">
              <a:xfrm>
                <a:off x="5424" y="1977"/>
                <a:ext cx="20" cy="24"/>
              </a:xfrm>
              <a:custGeom>
                <a:avLst/>
                <a:gdLst>
                  <a:gd name="T0" fmla="*/ 0 w 20"/>
                  <a:gd name="T1" fmla="*/ 4 h 24"/>
                  <a:gd name="T2" fmla="*/ 20 w 20"/>
                  <a:gd name="T3" fmla="*/ 0 h 24"/>
                  <a:gd name="T4" fmla="*/ 20 w 20"/>
                  <a:gd name="T5" fmla="*/ 18 h 24"/>
                  <a:gd name="T6" fmla="*/ 0 w 20"/>
                  <a:gd name="T7" fmla="*/ 24 h 24"/>
                  <a:gd name="T8" fmla="*/ 0 w 20"/>
                  <a:gd name="T9" fmla="*/ 4 h 24"/>
                  <a:gd name="T10" fmla="*/ 0 w 20"/>
                  <a:gd name="T11" fmla="*/ 4 h 24"/>
                  <a:gd name="T12" fmla="*/ 0 w 20"/>
                  <a:gd name="T13" fmla="*/ 4 h 24"/>
                </a:gdLst>
                <a:ahLst/>
                <a:cxnLst>
                  <a:cxn ang="0">
                    <a:pos x="T0" y="T1"/>
                  </a:cxn>
                  <a:cxn ang="0">
                    <a:pos x="T2" y="T3"/>
                  </a:cxn>
                  <a:cxn ang="0">
                    <a:pos x="T4" y="T5"/>
                  </a:cxn>
                  <a:cxn ang="0">
                    <a:pos x="T6" y="T7"/>
                  </a:cxn>
                  <a:cxn ang="0">
                    <a:pos x="T8" y="T9"/>
                  </a:cxn>
                  <a:cxn ang="0">
                    <a:pos x="T10" y="T11"/>
                  </a:cxn>
                  <a:cxn ang="0">
                    <a:pos x="T12" y="T13"/>
                  </a:cxn>
                </a:cxnLst>
                <a:rect l="0" t="0" r="r" b="b"/>
                <a:pathLst>
                  <a:path w="20" h="24">
                    <a:moveTo>
                      <a:pt x="0" y="4"/>
                    </a:moveTo>
                    <a:lnTo>
                      <a:pt x="20" y="0"/>
                    </a:lnTo>
                    <a:lnTo>
                      <a:pt x="20" y="18"/>
                    </a:lnTo>
                    <a:lnTo>
                      <a:pt x="0" y="24"/>
                    </a:lnTo>
                    <a:lnTo>
                      <a:pt x="0" y="4"/>
                    </a:lnTo>
                    <a:lnTo>
                      <a:pt x="0" y="4"/>
                    </a:lnTo>
                    <a:lnTo>
                      <a:pt x="0" y="4"/>
                    </a:lnTo>
                    <a:close/>
                  </a:path>
                </a:pathLst>
              </a:custGeom>
              <a:grpFill/>
              <a:ln>
                <a:noFill/>
              </a:ln>
            </p:spPr>
            <p:txBody>
              <a:bodyPr vert="horz" wrap="square" lIns="91440" tIns="45720" rIns="91440" bIns="45720" numCol="1" anchor="t" anchorCtr="0" compatLnSpc="1"/>
              <a:lstStyle/>
              <a:p>
                <a:endParaRPr lang="zh-CN" altLang="en-US"/>
              </a:p>
            </p:txBody>
          </p:sp>
          <p:sp>
            <p:nvSpPr>
              <p:cNvPr id="722" name="Freeform 1370"/>
              <p:cNvSpPr/>
              <p:nvPr/>
            </p:nvSpPr>
            <p:spPr bwMode="auto">
              <a:xfrm>
                <a:off x="5460" y="1971"/>
                <a:ext cx="14" cy="20"/>
              </a:xfrm>
              <a:custGeom>
                <a:avLst/>
                <a:gdLst>
                  <a:gd name="T0" fmla="*/ 14 w 14"/>
                  <a:gd name="T1" fmla="*/ 0 h 20"/>
                  <a:gd name="T2" fmla="*/ 14 w 14"/>
                  <a:gd name="T3" fmla="*/ 14 h 20"/>
                  <a:gd name="T4" fmla="*/ 0 w 14"/>
                  <a:gd name="T5" fmla="*/ 20 h 20"/>
                  <a:gd name="T6" fmla="*/ 0 w 14"/>
                  <a:gd name="T7" fmla="*/ 2 h 20"/>
                  <a:gd name="T8" fmla="*/ 14 w 14"/>
                  <a:gd name="T9" fmla="*/ 0 h 20"/>
                </a:gdLst>
                <a:ahLst/>
                <a:cxnLst>
                  <a:cxn ang="0">
                    <a:pos x="T0" y="T1"/>
                  </a:cxn>
                  <a:cxn ang="0">
                    <a:pos x="T2" y="T3"/>
                  </a:cxn>
                  <a:cxn ang="0">
                    <a:pos x="T4" y="T5"/>
                  </a:cxn>
                  <a:cxn ang="0">
                    <a:pos x="T6" y="T7"/>
                  </a:cxn>
                  <a:cxn ang="0">
                    <a:pos x="T8" y="T9"/>
                  </a:cxn>
                </a:cxnLst>
                <a:rect l="0" t="0" r="r" b="b"/>
                <a:pathLst>
                  <a:path w="14" h="20">
                    <a:moveTo>
                      <a:pt x="14" y="0"/>
                    </a:moveTo>
                    <a:lnTo>
                      <a:pt x="14" y="14"/>
                    </a:lnTo>
                    <a:lnTo>
                      <a:pt x="0" y="20"/>
                    </a:lnTo>
                    <a:lnTo>
                      <a:pt x="0" y="2"/>
                    </a:lnTo>
                    <a:lnTo>
                      <a:pt x="14" y="0"/>
                    </a:lnTo>
                    <a:close/>
                  </a:path>
                </a:pathLst>
              </a:custGeom>
              <a:grpFill/>
              <a:ln>
                <a:noFill/>
              </a:ln>
            </p:spPr>
            <p:txBody>
              <a:bodyPr vert="horz" wrap="square" lIns="91440" tIns="45720" rIns="91440" bIns="45720" numCol="1" anchor="t" anchorCtr="0" compatLnSpc="1"/>
              <a:lstStyle/>
              <a:p>
                <a:endParaRPr lang="zh-CN" altLang="en-US"/>
              </a:p>
            </p:txBody>
          </p:sp>
          <p:sp>
            <p:nvSpPr>
              <p:cNvPr id="723" name="Freeform 1371"/>
              <p:cNvSpPr/>
              <p:nvPr/>
            </p:nvSpPr>
            <p:spPr bwMode="auto">
              <a:xfrm>
                <a:off x="5320" y="2055"/>
                <a:ext cx="22" cy="38"/>
              </a:xfrm>
              <a:custGeom>
                <a:avLst/>
                <a:gdLst>
                  <a:gd name="T0" fmla="*/ 0 w 22"/>
                  <a:gd name="T1" fmla="*/ 6 h 38"/>
                  <a:gd name="T2" fmla="*/ 22 w 22"/>
                  <a:gd name="T3" fmla="*/ 0 h 38"/>
                  <a:gd name="T4" fmla="*/ 22 w 22"/>
                  <a:gd name="T5" fmla="*/ 28 h 38"/>
                  <a:gd name="T6" fmla="*/ 0 w 22"/>
                  <a:gd name="T7" fmla="*/ 38 h 38"/>
                  <a:gd name="T8" fmla="*/ 0 w 22"/>
                  <a:gd name="T9" fmla="*/ 6 h 38"/>
                </a:gdLst>
                <a:ahLst/>
                <a:cxnLst>
                  <a:cxn ang="0">
                    <a:pos x="T0" y="T1"/>
                  </a:cxn>
                  <a:cxn ang="0">
                    <a:pos x="T2" y="T3"/>
                  </a:cxn>
                  <a:cxn ang="0">
                    <a:pos x="T4" y="T5"/>
                  </a:cxn>
                  <a:cxn ang="0">
                    <a:pos x="T6" y="T7"/>
                  </a:cxn>
                  <a:cxn ang="0">
                    <a:pos x="T8" y="T9"/>
                  </a:cxn>
                </a:cxnLst>
                <a:rect l="0" t="0" r="r" b="b"/>
                <a:pathLst>
                  <a:path w="22" h="38">
                    <a:moveTo>
                      <a:pt x="0" y="6"/>
                    </a:moveTo>
                    <a:lnTo>
                      <a:pt x="22" y="0"/>
                    </a:lnTo>
                    <a:lnTo>
                      <a:pt x="22" y="28"/>
                    </a:lnTo>
                    <a:lnTo>
                      <a:pt x="0" y="38"/>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724" name="Freeform 1372"/>
              <p:cNvSpPr/>
              <p:nvPr/>
            </p:nvSpPr>
            <p:spPr bwMode="auto">
              <a:xfrm>
                <a:off x="5358" y="2027"/>
                <a:ext cx="64" cy="50"/>
              </a:xfrm>
              <a:custGeom>
                <a:avLst/>
                <a:gdLst>
                  <a:gd name="T0" fmla="*/ 64 w 64"/>
                  <a:gd name="T1" fmla="*/ 0 h 50"/>
                  <a:gd name="T2" fmla="*/ 64 w 64"/>
                  <a:gd name="T3" fmla="*/ 20 h 50"/>
                  <a:gd name="T4" fmla="*/ 0 w 64"/>
                  <a:gd name="T5" fmla="*/ 50 h 50"/>
                  <a:gd name="T6" fmla="*/ 0 w 64"/>
                  <a:gd name="T7" fmla="*/ 22 h 50"/>
                  <a:gd name="T8" fmla="*/ 64 w 64"/>
                  <a:gd name="T9" fmla="*/ 0 h 50"/>
                </a:gdLst>
                <a:ahLst/>
                <a:cxnLst>
                  <a:cxn ang="0">
                    <a:pos x="T0" y="T1"/>
                  </a:cxn>
                  <a:cxn ang="0">
                    <a:pos x="T2" y="T3"/>
                  </a:cxn>
                  <a:cxn ang="0">
                    <a:pos x="T4" y="T5"/>
                  </a:cxn>
                  <a:cxn ang="0">
                    <a:pos x="T6" y="T7"/>
                  </a:cxn>
                  <a:cxn ang="0">
                    <a:pos x="T8" y="T9"/>
                  </a:cxn>
                </a:cxnLst>
                <a:rect l="0" t="0" r="r" b="b"/>
                <a:pathLst>
                  <a:path w="64" h="50">
                    <a:moveTo>
                      <a:pt x="64" y="0"/>
                    </a:moveTo>
                    <a:lnTo>
                      <a:pt x="64" y="20"/>
                    </a:lnTo>
                    <a:lnTo>
                      <a:pt x="0" y="50"/>
                    </a:lnTo>
                    <a:lnTo>
                      <a:pt x="0" y="22"/>
                    </a:lnTo>
                    <a:lnTo>
                      <a:pt x="64" y="0"/>
                    </a:lnTo>
                    <a:close/>
                  </a:path>
                </a:pathLst>
              </a:custGeom>
              <a:grpFill/>
              <a:ln>
                <a:noFill/>
              </a:ln>
            </p:spPr>
            <p:txBody>
              <a:bodyPr vert="horz" wrap="square" lIns="91440" tIns="45720" rIns="91440" bIns="45720" numCol="1" anchor="t" anchorCtr="0" compatLnSpc="1"/>
              <a:lstStyle/>
              <a:p>
                <a:endParaRPr lang="zh-CN" altLang="en-US"/>
              </a:p>
            </p:txBody>
          </p:sp>
          <p:sp>
            <p:nvSpPr>
              <p:cNvPr id="725" name="Freeform 1373"/>
              <p:cNvSpPr/>
              <p:nvPr/>
            </p:nvSpPr>
            <p:spPr bwMode="auto">
              <a:xfrm>
                <a:off x="5436" y="2009"/>
                <a:ext cx="38" cy="32"/>
              </a:xfrm>
              <a:custGeom>
                <a:avLst/>
                <a:gdLst>
                  <a:gd name="T0" fmla="*/ 38 w 38"/>
                  <a:gd name="T1" fmla="*/ 0 h 32"/>
                  <a:gd name="T2" fmla="*/ 38 w 38"/>
                  <a:gd name="T3" fmla="*/ 16 h 32"/>
                  <a:gd name="T4" fmla="*/ 0 w 38"/>
                  <a:gd name="T5" fmla="*/ 32 h 32"/>
                  <a:gd name="T6" fmla="*/ 0 w 38"/>
                  <a:gd name="T7" fmla="*/ 12 h 32"/>
                  <a:gd name="T8" fmla="*/ 38 w 38"/>
                  <a:gd name="T9" fmla="*/ 0 h 32"/>
                </a:gdLst>
                <a:ahLst/>
                <a:cxnLst>
                  <a:cxn ang="0">
                    <a:pos x="T0" y="T1"/>
                  </a:cxn>
                  <a:cxn ang="0">
                    <a:pos x="T2" y="T3"/>
                  </a:cxn>
                  <a:cxn ang="0">
                    <a:pos x="T4" y="T5"/>
                  </a:cxn>
                  <a:cxn ang="0">
                    <a:pos x="T6" y="T7"/>
                  </a:cxn>
                  <a:cxn ang="0">
                    <a:pos x="T8" y="T9"/>
                  </a:cxn>
                </a:cxnLst>
                <a:rect l="0" t="0" r="r" b="b"/>
                <a:pathLst>
                  <a:path w="38" h="32">
                    <a:moveTo>
                      <a:pt x="38" y="0"/>
                    </a:moveTo>
                    <a:lnTo>
                      <a:pt x="38" y="16"/>
                    </a:lnTo>
                    <a:lnTo>
                      <a:pt x="0" y="32"/>
                    </a:lnTo>
                    <a:lnTo>
                      <a:pt x="0" y="12"/>
                    </a:lnTo>
                    <a:lnTo>
                      <a:pt x="38" y="0"/>
                    </a:lnTo>
                    <a:close/>
                  </a:path>
                </a:pathLst>
              </a:custGeom>
              <a:grpFill/>
              <a:ln>
                <a:noFill/>
              </a:ln>
            </p:spPr>
            <p:txBody>
              <a:bodyPr vert="horz" wrap="square" lIns="91440" tIns="45720" rIns="91440" bIns="45720" numCol="1" anchor="t" anchorCtr="0" compatLnSpc="1"/>
              <a:lstStyle/>
              <a:p>
                <a:endParaRPr lang="zh-CN" altLang="en-US"/>
              </a:p>
            </p:txBody>
          </p:sp>
          <p:sp>
            <p:nvSpPr>
              <p:cNvPr id="726" name="Freeform 1374"/>
              <p:cNvSpPr/>
              <p:nvPr/>
            </p:nvSpPr>
            <p:spPr bwMode="auto">
              <a:xfrm>
                <a:off x="5320" y="2097"/>
                <a:ext cx="42" cy="50"/>
              </a:xfrm>
              <a:custGeom>
                <a:avLst/>
                <a:gdLst>
                  <a:gd name="T0" fmla="*/ 0 w 42"/>
                  <a:gd name="T1" fmla="*/ 20 h 50"/>
                  <a:gd name="T2" fmla="*/ 42 w 42"/>
                  <a:gd name="T3" fmla="*/ 0 h 50"/>
                  <a:gd name="T4" fmla="*/ 42 w 42"/>
                  <a:gd name="T5" fmla="*/ 28 h 50"/>
                  <a:gd name="T6" fmla="*/ 0 w 42"/>
                  <a:gd name="T7" fmla="*/ 50 h 50"/>
                  <a:gd name="T8" fmla="*/ 0 w 42"/>
                  <a:gd name="T9" fmla="*/ 20 h 50"/>
                </a:gdLst>
                <a:ahLst/>
                <a:cxnLst>
                  <a:cxn ang="0">
                    <a:pos x="T0" y="T1"/>
                  </a:cxn>
                  <a:cxn ang="0">
                    <a:pos x="T2" y="T3"/>
                  </a:cxn>
                  <a:cxn ang="0">
                    <a:pos x="T4" y="T5"/>
                  </a:cxn>
                  <a:cxn ang="0">
                    <a:pos x="T6" y="T7"/>
                  </a:cxn>
                  <a:cxn ang="0">
                    <a:pos x="T8" y="T9"/>
                  </a:cxn>
                </a:cxnLst>
                <a:rect l="0" t="0" r="r" b="b"/>
                <a:pathLst>
                  <a:path w="42" h="50">
                    <a:moveTo>
                      <a:pt x="0" y="20"/>
                    </a:moveTo>
                    <a:lnTo>
                      <a:pt x="42" y="0"/>
                    </a:lnTo>
                    <a:lnTo>
                      <a:pt x="42" y="28"/>
                    </a:lnTo>
                    <a:lnTo>
                      <a:pt x="0" y="50"/>
                    </a:lnTo>
                    <a:lnTo>
                      <a:pt x="0" y="20"/>
                    </a:lnTo>
                    <a:close/>
                  </a:path>
                </a:pathLst>
              </a:custGeom>
              <a:grpFill/>
              <a:ln>
                <a:noFill/>
              </a:ln>
            </p:spPr>
            <p:txBody>
              <a:bodyPr vert="horz" wrap="square" lIns="91440" tIns="45720" rIns="91440" bIns="45720" numCol="1" anchor="t" anchorCtr="0" compatLnSpc="1"/>
              <a:lstStyle/>
              <a:p>
                <a:endParaRPr lang="zh-CN" altLang="en-US"/>
              </a:p>
            </p:txBody>
          </p:sp>
          <p:sp>
            <p:nvSpPr>
              <p:cNvPr id="727" name="Freeform 1375"/>
              <p:cNvSpPr/>
              <p:nvPr/>
            </p:nvSpPr>
            <p:spPr bwMode="auto">
              <a:xfrm>
                <a:off x="5392" y="2063"/>
                <a:ext cx="50" cy="46"/>
              </a:xfrm>
              <a:custGeom>
                <a:avLst/>
                <a:gdLst>
                  <a:gd name="T0" fmla="*/ 0 w 50"/>
                  <a:gd name="T1" fmla="*/ 22 h 46"/>
                  <a:gd name="T2" fmla="*/ 50 w 50"/>
                  <a:gd name="T3" fmla="*/ 0 h 46"/>
                  <a:gd name="T4" fmla="*/ 50 w 50"/>
                  <a:gd name="T5" fmla="*/ 20 h 46"/>
                  <a:gd name="T6" fmla="*/ 0 w 50"/>
                  <a:gd name="T7" fmla="*/ 46 h 46"/>
                  <a:gd name="T8" fmla="*/ 0 w 50"/>
                  <a:gd name="T9" fmla="*/ 22 h 46"/>
                </a:gdLst>
                <a:ahLst/>
                <a:cxnLst>
                  <a:cxn ang="0">
                    <a:pos x="T0" y="T1"/>
                  </a:cxn>
                  <a:cxn ang="0">
                    <a:pos x="T2" y="T3"/>
                  </a:cxn>
                  <a:cxn ang="0">
                    <a:pos x="T4" y="T5"/>
                  </a:cxn>
                  <a:cxn ang="0">
                    <a:pos x="T6" y="T7"/>
                  </a:cxn>
                  <a:cxn ang="0">
                    <a:pos x="T8" y="T9"/>
                  </a:cxn>
                </a:cxnLst>
                <a:rect l="0" t="0" r="r" b="b"/>
                <a:pathLst>
                  <a:path w="50" h="46">
                    <a:moveTo>
                      <a:pt x="0" y="22"/>
                    </a:moveTo>
                    <a:lnTo>
                      <a:pt x="50" y="0"/>
                    </a:lnTo>
                    <a:lnTo>
                      <a:pt x="50" y="20"/>
                    </a:lnTo>
                    <a:lnTo>
                      <a:pt x="0" y="46"/>
                    </a:lnTo>
                    <a:lnTo>
                      <a:pt x="0" y="22"/>
                    </a:lnTo>
                    <a:close/>
                  </a:path>
                </a:pathLst>
              </a:custGeom>
              <a:grpFill/>
              <a:ln>
                <a:noFill/>
              </a:ln>
            </p:spPr>
            <p:txBody>
              <a:bodyPr vert="horz" wrap="square" lIns="91440" tIns="45720" rIns="91440" bIns="45720" numCol="1" anchor="t" anchorCtr="0" compatLnSpc="1"/>
              <a:lstStyle/>
              <a:p>
                <a:endParaRPr lang="zh-CN" altLang="en-US"/>
              </a:p>
            </p:txBody>
          </p:sp>
          <p:sp>
            <p:nvSpPr>
              <p:cNvPr id="728" name="Freeform 1376"/>
              <p:cNvSpPr/>
              <p:nvPr/>
            </p:nvSpPr>
            <p:spPr bwMode="auto">
              <a:xfrm>
                <a:off x="5456" y="2049"/>
                <a:ext cx="18" cy="26"/>
              </a:xfrm>
              <a:custGeom>
                <a:avLst/>
                <a:gdLst>
                  <a:gd name="T0" fmla="*/ 18 w 18"/>
                  <a:gd name="T1" fmla="*/ 0 h 26"/>
                  <a:gd name="T2" fmla="*/ 18 w 18"/>
                  <a:gd name="T3" fmla="*/ 16 h 26"/>
                  <a:gd name="T4" fmla="*/ 0 w 18"/>
                  <a:gd name="T5" fmla="*/ 26 h 26"/>
                  <a:gd name="T6" fmla="*/ 0 w 18"/>
                  <a:gd name="T7" fmla="*/ 8 h 26"/>
                  <a:gd name="T8" fmla="*/ 18 w 18"/>
                  <a:gd name="T9" fmla="*/ 0 h 26"/>
                </a:gdLst>
                <a:ahLst/>
                <a:cxnLst>
                  <a:cxn ang="0">
                    <a:pos x="T0" y="T1"/>
                  </a:cxn>
                  <a:cxn ang="0">
                    <a:pos x="T2" y="T3"/>
                  </a:cxn>
                  <a:cxn ang="0">
                    <a:pos x="T4" y="T5"/>
                  </a:cxn>
                  <a:cxn ang="0">
                    <a:pos x="T6" y="T7"/>
                  </a:cxn>
                  <a:cxn ang="0">
                    <a:pos x="T8" y="T9"/>
                  </a:cxn>
                </a:cxnLst>
                <a:rect l="0" t="0" r="r" b="b"/>
                <a:pathLst>
                  <a:path w="18" h="26">
                    <a:moveTo>
                      <a:pt x="18" y="0"/>
                    </a:moveTo>
                    <a:lnTo>
                      <a:pt x="18" y="16"/>
                    </a:lnTo>
                    <a:lnTo>
                      <a:pt x="0" y="26"/>
                    </a:lnTo>
                    <a:lnTo>
                      <a:pt x="0" y="8"/>
                    </a:lnTo>
                    <a:lnTo>
                      <a:pt x="18" y="0"/>
                    </a:lnTo>
                    <a:close/>
                  </a:path>
                </a:pathLst>
              </a:custGeom>
              <a:grpFill/>
              <a:ln>
                <a:noFill/>
              </a:ln>
            </p:spPr>
            <p:txBody>
              <a:bodyPr vert="horz" wrap="square" lIns="91440" tIns="45720" rIns="91440" bIns="45720" numCol="1" anchor="t" anchorCtr="0" compatLnSpc="1"/>
              <a:lstStyle/>
              <a:p>
                <a:endParaRPr lang="zh-CN" altLang="en-US"/>
              </a:p>
            </p:txBody>
          </p:sp>
          <p:sp>
            <p:nvSpPr>
              <p:cNvPr id="729" name="Freeform 1377"/>
              <p:cNvSpPr/>
              <p:nvPr/>
            </p:nvSpPr>
            <p:spPr bwMode="auto">
              <a:xfrm>
                <a:off x="5320" y="2159"/>
                <a:ext cx="24" cy="44"/>
              </a:xfrm>
              <a:custGeom>
                <a:avLst/>
                <a:gdLst>
                  <a:gd name="T0" fmla="*/ 0 w 24"/>
                  <a:gd name="T1" fmla="*/ 14 h 44"/>
                  <a:gd name="T2" fmla="*/ 24 w 24"/>
                  <a:gd name="T3" fmla="*/ 0 h 44"/>
                  <a:gd name="T4" fmla="*/ 24 w 24"/>
                  <a:gd name="T5" fmla="*/ 30 h 44"/>
                  <a:gd name="T6" fmla="*/ 0 w 24"/>
                  <a:gd name="T7" fmla="*/ 44 h 44"/>
                  <a:gd name="T8" fmla="*/ 0 w 24"/>
                  <a:gd name="T9" fmla="*/ 14 h 44"/>
                </a:gdLst>
                <a:ahLst/>
                <a:cxnLst>
                  <a:cxn ang="0">
                    <a:pos x="T0" y="T1"/>
                  </a:cxn>
                  <a:cxn ang="0">
                    <a:pos x="T2" y="T3"/>
                  </a:cxn>
                  <a:cxn ang="0">
                    <a:pos x="T4" y="T5"/>
                  </a:cxn>
                  <a:cxn ang="0">
                    <a:pos x="T6" y="T7"/>
                  </a:cxn>
                  <a:cxn ang="0">
                    <a:pos x="T8" y="T9"/>
                  </a:cxn>
                </a:cxnLst>
                <a:rect l="0" t="0" r="r" b="b"/>
                <a:pathLst>
                  <a:path w="24" h="44">
                    <a:moveTo>
                      <a:pt x="0" y="14"/>
                    </a:moveTo>
                    <a:lnTo>
                      <a:pt x="24" y="0"/>
                    </a:lnTo>
                    <a:lnTo>
                      <a:pt x="24" y="30"/>
                    </a:lnTo>
                    <a:lnTo>
                      <a:pt x="0" y="44"/>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730" name="Freeform 1378"/>
              <p:cNvSpPr/>
              <p:nvPr/>
            </p:nvSpPr>
            <p:spPr bwMode="auto">
              <a:xfrm>
                <a:off x="5360" y="2133"/>
                <a:ext cx="34" cy="46"/>
              </a:xfrm>
              <a:custGeom>
                <a:avLst/>
                <a:gdLst>
                  <a:gd name="T0" fmla="*/ 34 w 34"/>
                  <a:gd name="T1" fmla="*/ 0 h 46"/>
                  <a:gd name="T2" fmla="*/ 34 w 34"/>
                  <a:gd name="T3" fmla="*/ 24 h 46"/>
                  <a:gd name="T4" fmla="*/ 0 w 34"/>
                  <a:gd name="T5" fmla="*/ 46 h 46"/>
                  <a:gd name="T6" fmla="*/ 0 w 34"/>
                  <a:gd name="T7" fmla="*/ 18 h 46"/>
                  <a:gd name="T8" fmla="*/ 34 w 34"/>
                  <a:gd name="T9" fmla="*/ 0 h 46"/>
                </a:gdLst>
                <a:ahLst/>
                <a:cxnLst>
                  <a:cxn ang="0">
                    <a:pos x="T0" y="T1"/>
                  </a:cxn>
                  <a:cxn ang="0">
                    <a:pos x="T2" y="T3"/>
                  </a:cxn>
                  <a:cxn ang="0">
                    <a:pos x="T4" y="T5"/>
                  </a:cxn>
                  <a:cxn ang="0">
                    <a:pos x="T6" y="T7"/>
                  </a:cxn>
                  <a:cxn ang="0">
                    <a:pos x="T8" y="T9"/>
                  </a:cxn>
                </a:cxnLst>
                <a:rect l="0" t="0" r="r" b="b"/>
                <a:pathLst>
                  <a:path w="34" h="46">
                    <a:moveTo>
                      <a:pt x="34" y="0"/>
                    </a:moveTo>
                    <a:lnTo>
                      <a:pt x="34" y="24"/>
                    </a:lnTo>
                    <a:lnTo>
                      <a:pt x="0" y="46"/>
                    </a:lnTo>
                    <a:lnTo>
                      <a:pt x="0" y="18"/>
                    </a:lnTo>
                    <a:lnTo>
                      <a:pt x="34" y="0"/>
                    </a:lnTo>
                    <a:close/>
                  </a:path>
                </a:pathLst>
              </a:custGeom>
              <a:grpFill/>
              <a:ln>
                <a:noFill/>
              </a:ln>
            </p:spPr>
            <p:txBody>
              <a:bodyPr vert="horz" wrap="square" lIns="91440" tIns="45720" rIns="91440" bIns="45720" numCol="1" anchor="t" anchorCtr="0" compatLnSpc="1"/>
              <a:lstStyle/>
              <a:p>
                <a:endParaRPr lang="zh-CN" altLang="en-US"/>
              </a:p>
            </p:txBody>
          </p:sp>
          <p:sp>
            <p:nvSpPr>
              <p:cNvPr id="731" name="Freeform 1379"/>
              <p:cNvSpPr/>
              <p:nvPr/>
            </p:nvSpPr>
            <p:spPr bwMode="auto">
              <a:xfrm>
                <a:off x="5420" y="2113"/>
                <a:ext cx="12" cy="28"/>
              </a:xfrm>
              <a:custGeom>
                <a:avLst/>
                <a:gdLst>
                  <a:gd name="T0" fmla="*/ 0 w 12"/>
                  <a:gd name="T1" fmla="*/ 6 h 28"/>
                  <a:gd name="T2" fmla="*/ 12 w 12"/>
                  <a:gd name="T3" fmla="*/ 0 h 28"/>
                  <a:gd name="T4" fmla="*/ 12 w 12"/>
                  <a:gd name="T5" fmla="*/ 20 h 28"/>
                  <a:gd name="T6" fmla="*/ 0 w 12"/>
                  <a:gd name="T7" fmla="*/ 28 h 28"/>
                  <a:gd name="T8" fmla="*/ 0 w 12"/>
                  <a:gd name="T9" fmla="*/ 6 h 28"/>
                </a:gdLst>
                <a:ahLst/>
                <a:cxnLst>
                  <a:cxn ang="0">
                    <a:pos x="T0" y="T1"/>
                  </a:cxn>
                  <a:cxn ang="0">
                    <a:pos x="T2" y="T3"/>
                  </a:cxn>
                  <a:cxn ang="0">
                    <a:pos x="T4" y="T5"/>
                  </a:cxn>
                  <a:cxn ang="0">
                    <a:pos x="T6" y="T7"/>
                  </a:cxn>
                  <a:cxn ang="0">
                    <a:pos x="T8" y="T9"/>
                  </a:cxn>
                </a:cxnLst>
                <a:rect l="0" t="0" r="r" b="b"/>
                <a:pathLst>
                  <a:path w="12" h="28">
                    <a:moveTo>
                      <a:pt x="0" y="6"/>
                    </a:moveTo>
                    <a:lnTo>
                      <a:pt x="12" y="0"/>
                    </a:lnTo>
                    <a:lnTo>
                      <a:pt x="12" y="20"/>
                    </a:lnTo>
                    <a:lnTo>
                      <a:pt x="0" y="28"/>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732" name="Freeform 1380"/>
              <p:cNvSpPr/>
              <p:nvPr/>
            </p:nvSpPr>
            <p:spPr bwMode="auto">
              <a:xfrm>
                <a:off x="5446" y="2091"/>
                <a:ext cx="28" cy="32"/>
              </a:xfrm>
              <a:custGeom>
                <a:avLst/>
                <a:gdLst>
                  <a:gd name="T0" fmla="*/ 28 w 28"/>
                  <a:gd name="T1" fmla="*/ 0 h 32"/>
                  <a:gd name="T2" fmla="*/ 28 w 28"/>
                  <a:gd name="T3" fmla="*/ 16 h 32"/>
                  <a:gd name="T4" fmla="*/ 0 w 28"/>
                  <a:gd name="T5" fmla="*/ 32 h 32"/>
                  <a:gd name="T6" fmla="*/ 0 w 28"/>
                  <a:gd name="T7" fmla="*/ 14 h 32"/>
                  <a:gd name="T8" fmla="*/ 28 w 28"/>
                  <a:gd name="T9" fmla="*/ 0 h 32"/>
                </a:gdLst>
                <a:ahLst/>
                <a:cxnLst>
                  <a:cxn ang="0">
                    <a:pos x="T0" y="T1"/>
                  </a:cxn>
                  <a:cxn ang="0">
                    <a:pos x="T2" y="T3"/>
                  </a:cxn>
                  <a:cxn ang="0">
                    <a:pos x="T4" y="T5"/>
                  </a:cxn>
                  <a:cxn ang="0">
                    <a:pos x="T6" y="T7"/>
                  </a:cxn>
                  <a:cxn ang="0">
                    <a:pos x="T8" y="T9"/>
                  </a:cxn>
                </a:cxnLst>
                <a:rect l="0" t="0" r="r" b="b"/>
                <a:pathLst>
                  <a:path w="28" h="32">
                    <a:moveTo>
                      <a:pt x="28" y="0"/>
                    </a:moveTo>
                    <a:lnTo>
                      <a:pt x="28" y="16"/>
                    </a:lnTo>
                    <a:lnTo>
                      <a:pt x="0" y="32"/>
                    </a:lnTo>
                    <a:lnTo>
                      <a:pt x="0" y="14"/>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733" name="Freeform 1381"/>
              <p:cNvSpPr/>
              <p:nvPr/>
            </p:nvSpPr>
            <p:spPr bwMode="auto">
              <a:xfrm>
                <a:off x="5320" y="2201"/>
                <a:ext cx="40" cy="54"/>
              </a:xfrm>
              <a:custGeom>
                <a:avLst/>
                <a:gdLst>
                  <a:gd name="T0" fmla="*/ 0 w 40"/>
                  <a:gd name="T1" fmla="*/ 22 h 54"/>
                  <a:gd name="T2" fmla="*/ 40 w 40"/>
                  <a:gd name="T3" fmla="*/ 0 h 54"/>
                  <a:gd name="T4" fmla="*/ 40 w 40"/>
                  <a:gd name="T5" fmla="*/ 26 h 54"/>
                  <a:gd name="T6" fmla="*/ 0 w 40"/>
                  <a:gd name="T7" fmla="*/ 54 h 54"/>
                  <a:gd name="T8" fmla="*/ 0 w 40"/>
                  <a:gd name="T9" fmla="*/ 22 h 54"/>
                </a:gdLst>
                <a:ahLst/>
                <a:cxnLst>
                  <a:cxn ang="0">
                    <a:pos x="T0" y="T1"/>
                  </a:cxn>
                  <a:cxn ang="0">
                    <a:pos x="T2" y="T3"/>
                  </a:cxn>
                  <a:cxn ang="0">
                    <a:pos x="T4" y="T5"/>
                  </a:cxn>
                  <a:cxn ang="0">
                    <a:pos x="T6" y="T7"/>
                  </a:cxn>
                  <a:cxn ang="0">
                    <a:pos x="T8" y="T9"/>
                  </a:cxn>
                </a:cxnLst>
                <a:rect l="0" t="0" r="r" b="b"/>
                <a:pathLst>
                  <a:path w="40" h="54">
                    <a:moveTo>
                      <a:pt x="0" y="22"/>
                    </a:moveTo>
                    <a:lnTo>
                      <a:pt x="40" y="0"/>
                    </a:lnTo>
                    <a:lnTo>
                      <a:pt x="40" y="26"/>
                    </a:lnTo>
                    <a:lnTo>
                      <a:pt x="0" y="54"/>
                    </a:lnTo>
                    <a:lnTo>
                      <a:pt x="0" y="22"/>
                    </a:lnTo>
                    <a:close/>
                  </a:path>
                </a:pathLst>
              </a:custGeom>
              <a:grpFill/>
              <a:ln>
                <a:noFill/>
              </a:ln>
            </p:spPr>
            <p:txBody>
              <a:bodyPr vert="horz" wrap="square" lIns="91440" tIns="45720" rIns="91440" bIns="45720" numCol="1" anchor="t" anchorCtr="0" compatLnSpc="1"/>
              <a:lstStyle/>
              <a:p>
                <a:endParaRPr lang="zh-CN" altLang="en-US"/>
              </a:p>
            </p:txBody>
          </p:sp>
          <p:sp>
            <p:nvSpPr>
              <p:cNvPr id="734" name="Freeform 1382"/>
              <p:cNvSpPr/>
              <p:nvPr/>
            </p:nvSpPr>
            <p:spPr bwMode="auto">
              <a:xfrm>
                <a:off x="5374" y="2171"/>
                <a:ext cx="34" cy="46"/>
              </a:xfrm>
              <a:custGeom>
                <a:avLst/>
                <a:gdLst>
                  <a:gd name="T0" fmla="*/ 34 w 34"/>
                  <a:gd name="T1" fmla="*/ 0 h 46"/>
                  <a:gd name="T2" fmla="*/ 34 w 34"/>
                  <a:gd name="T3" fmla="*/ 22 h 46"/>
                  <a:gd name="T4" fmla="*/ 0 w 34"/>
                  <a:gd name="T5" fmla="*/ 46 h 46"/>
                  <a:gd name="T6" fmla="*/ 0 w 34"/>
                  <a:gd name="T7" fmla="*/ 20 h 46"/>
                  <a:gd name="T8" fmla="*/ 34 w 34"/>
                  <a:gd name="T9" fmla="*/ 0 h 46"/>
                </a:gdLst>
                <a:ahLst/>
                <a:cxnLst>
                  <a:cxn ang="0">
                    <a:pos x="T0" y="T1"/>
                  </a:cxn>
                  <a:cxn ang="0">
                    <a:pos x="T2" y="T3"/>
                  </a:cxn>
                  <a:cxn ang="0">
                    <a:pos x="T4" y="T5"/>
                  </a:cxn>
                  <a:cxn ang="0">
                    <a:pos x="T6" y="T7"/>
                  </a:cxn>
                  <a:cxn ang="0">
                    <a:pos x="T8" y="T9"/>
                  </a:cxn>
                </a:cxnLst>
                <a:rect l="0" t="0" r="r" b="b"/>
                <a:pathLst>
                  <a:path w="34" h="46">
                    <a:moveTo>
                      <a:pt x="34" y="0"/>
                    </a:moveTo>
                    <a:lnTo>
                      <a:pt x="34" y="22"/>
                    </a:lnTo>
                    <a:lnTo>
                      <a:pt x="0" y="46"/>
                    </a:lnTo>
                    <a:lnTo>
                      <a:pt x="0" y="20"/>
                    </a:lnTo>
                    <a:lnTo>
                      <a:pt x="34" y="0"/>
                    </a:lnTo>
                    <a:close/>
                  </a:path>
                </a:pathLst>
              </a:custGeom>
              <a:grpFill/>
              <a:ln>
                <a:noFill/>
              </a:ln>
            </p:spPr>
            <p:txBody>
              <a:bodyPr vert="horz" wrap="square" lIns="91440" tIns="45720" rIns="91440" bIns="45720" numCol="1" anchor="t" anchorCtr="0" compatLnSpc="1"/>
              <a:lstStyle/>
              <a:p>
                <a:endParaRPr lang="zh-CN" altLang="en-US"/>
              </a:p>
            </p:txBody>
          </p:sp>
          <p:sp>
            <p:nvSpPr>
              <p:cNvPr id="735" name="Freeform 1383"/>
              <p:cNvSpPr/>
              <p:nvPr/>
            </p:nvSpPr>
            <p:spPr bwMode="auto">
              <a:xfrm>
                <a:off x="5424" y="2133"/>
                <a:ext cx="50" cy="50"/>
              </a:xfrm>
              <a:custGeom>
                <a:avLst/>
                <a:gdLst>
                  <a:gd name="T0" fmla="*/ 50 w 50"/>
                  <a:gd name="T1" fmla="*/ 0 h 50"/>
                  <a:gd name="T2" fmla="*/ 50 w 50"/>
                  <a:gd name="T3" fmla="*/ 16 h 50"/>
                  <a:gd name="T4" fmla="*/ 0 w 50"/>
                  <a:gd name="T5" fmla="*/ 50 h 50"/>
                  <a:gd name="T6" fmla="*/ 0 w 50"/>
                  <a:gd name="T7" fmla="*/ 30 h 50"/>
                  <a:gd name="T8" fmla="*/ 50 w 50"/>
                  <a:gd name="T9" fmla="*/ 0 h 50"/>
                </a:gdLst>
                <a:ahLst/>
                <a:cxnLst>
                  <a:cxn ang="0">
                    <a:pos x="T0" y="T1"/>
                  </a:cxn>
                  <a:cxn ang="0">
                    <a:pos x="T2" y="T3"/>
                  </a:cxn>
                  <a:cxn ang="0">
                    <a:pos x="T4" y="T5"/>
                  </a:cxn>
                  <a:cxn ang="0">
                    <a:pos x="T6" y="T7"/>
                  </a:cxn>
                  <a:cxn ang="0">
                    <a:pos x="T8" y="T9"/>
                  </a:cxn>
                </a:cxnLst>
                <a:rect l="0" t="0" r="r" b="b"/>
                <a:pathLst>
                  <a:path w="50" h="50">
                    <a:moveTo>
                      <a:pt x="50" y="0"/>
                    </a:moveTo>
                    <a:lnTo>
                      <a:pt x="50" y="16"/>
                    </a:lnTo>
                    <a:lnTo>
                      <a:pt x="0" y="50"/>
                    </a:lnTo>
                    <a:lnTo>
                      <a:pt x="0" y="30"/>
                    </a:lnTo>
                    <a:lnTo>
                      <a:pt x="50" y="0"/>
                    </a:lnTo>
                    <a:close/>
                  </a:path>
                </a:pathLst>
              </a:custGeom>
              <a:grpFill/>
              <a:ln>
                <a:noFill/>
              </a:ln>
            </p:spPr>
            <p:txBody>
              <a:bodyPr vert="horz" wrap="square" lIns="91440" tIns="45720" rIns="91440" bIns="45720" numCol="1" anchor="t" anchorCtr="0" compatLnSpc="1"/>
              <a:lstStyle/>
              <a:p>
                <a:endParaRPr lang="zh-CN" altLang="en-US"/>
              </a:p>
            </p:txBody>
          </p:sp>
          <p:sp>
            <p:nvSpPr>
              <p:cNvPr id="736" name="Freeform 1384"/>
              <p:cNvSpPr/>
              <p:nvPr/>
            </p:nvSpPr>
            <p:spPr bwMode="auto">
              <a:xfrm>
                <a:off x="5320" y="2259"/>
                <a:ext cx="22" cy="46"/>
              </a:xfrm>
              <a:custGeom>
                <a:avLst/>
                <a:gdLst>
                  <a:gd name="T0" fmla="*/ 0 w 22"/>
                  <a:gd name="T1" fmla="*/ 16 h 46"/>
                  <a:gd name="T2" fmla="*/ 22 w 22"/>
                  <a:gd name="T3" fmla="*/ 0 h 46"/>
                  <a:gd name="T4" fmla="*/ 22 w 22"/>
                  <a:gd name="T5" fmla="*/ 30 h 46"/>
                  <a:gd name="T6" fmla="*/ 0 w 22"/>
                  <a:gd name="T7" fmla="*/ 46 h 46"/>
                  <a:gd name="T8" fmla="*/ 0 w 22"/>
                  <a:gd name="T9" fmla="*/ 16 h 46"/>
                </a:gdLst>
                <a:ahLst/>
                <a:cxnLst>
                  <a:cxn ang="0">
                    <a:pos x="T0" y="T1"/>
                  </a:cxn>
                  <a:cxn ang="0">
                    <a:pos x="T2" y="T3"/>
                  </a:cxn>
                  <a:cxn ang="0">
                    <a:pos x="T4" y="T5"/>
                  </a:cxn>
                  <a:cxn ang="0">
                    <a:pos x="T6" y="T7"/>
                  </a:cxn>
                  <a:cxn ang="0">
                    <a:pos x="T8" y="T9"/>
                  </a:cxn>
                </a:cxnLst>
                <a:rect l="0" t="0" r="r" b="b"/>
                <a:pathLst>
                  <a:path w="22" h="46">
                    <a:moveTo>
                      <a:pt x="0" y="16"/>
                    </a:moveTo>
                    <a:lnTo>
                      <a:pt x="22" y="0"/>
                    </a:lnTo>
                    <a:lnTo>
                      <a:pt x="22" y="30"/>
                    </a:lnTo>
                    <a:lnTo>
                      <a:pt x="0" y="46"/>
                    </a:lnTo>
                    <a:lnTo>
                      <a:pt x="0" y="16"/>
                    </a:lnTo>
                    <a:close/>
                  </a:path>
                </a:pathLst>
              </a:custGeom>
              <a:grpFill/>
              <a:ln>
                <a:noFill/>
              </a:ln>
            </p:spPr>
            <p:txBody>
              <a:bodyPr vert="horz" wrap="square" lIns="91440" tIns="45720" rIns="91440" bIns="45720" numCol="1" anchor="t" anchorCtr="0" compatLnSpc="1"/>
              <a:lstStyle/>
              <a:p>
                <a:endParaRPr lang="zh-CN" altLang="en-US"/>
              </a:p>
            </p:txBody>
          </p:sp>
          <p:sp>
            <p:nvSpPr>
              <p:cNvPr id="737" name="Freeform 1385"/>
              <p:cNvSpPr/>
              <p:nvPr/>
            </p:nvSpPr>
            <p:spPr bwMode="auto">
              <a:xfrm>
                <a:off x="5358" y="2195"/>
                <a:ext cx="82" cy="82"/>
              </a:xfrm>
              <a:custGeom>
                <a:avLst/>
                <a:gdLst>
                  <a:gd name="T0" fmla="*/ 82 w 82"/>
                  <a:gd name="T1" fmla="*/ 0 h 82"/>
                  <a:gd name="T2" fmla="*/ 82 w 82"/>
                  <a:gd name="T3" fmla="*/ 20 h 82"/>
                  <a:gd name="T4" fmla="*/ 0 w 82"/>
                  <a:gd name="T5" fmla="*/ 82 h 82"/>
                  <a:gd name="T6" fmla="*/ 0 w 82"/>
                  <a:gd name="T7" fmla="*/ 54 h 82"/>
                  <a:gd name="T8" fmla="*/ 82 w 82"/>
                  <a:gd name="T9" fmla="*/ 0 h 82"/>
                </a:gdLst>
                <a:ahLst/>
                <a:cxnLst>
                  <a:cxn ang="0">
                    <a:pos x="T0" y="T1"/>
                  </a:cxn>
                  <a:cxn ang="0">
                    <a:pos x="T2" y="T3"/>
                  </a:cxn>
                  <a:cxn ang="0">
                    <a:pos x="T4" y="T5"/>
                  </a:cxn>
                  <a:cxn ang="0">
                    <a:pos x="T6" y="T7"/>
                  </a:cxn>
                  <a:cxn ang="0">
                    <a:pos x="T8" y="T9"/>
                  </a:cxn>
                </a:cxnLst>
                <a:rect l="0" t="0" r="r" b="b"/>
                <a:pathLst>
                  <a:path w="82" h="82">
                    <a:moveTo>
                      <a:pt x="82" y="0"/>
                    </a:moveTo>
                    <a:lnTo>
                      <a:pt x="82" y="20"/>
                    </a:lnTo>
                    <a:lnTo>
                      <a:pt x="0" y="82"/>
                    </a:lnTo>
                    <a:lnTo>
                      <a:pt x="0" y="54"/>
                    </a:lnTo>
                    <a:lnTo>
                      <a:pt x="82" y="0"/>
                    </a:lnTo>
                    <a:close/>
                  </a:path>
                </a:pathLst>
              </a:custGeom>
              <a:grpFill/>
              <a:ln>
                <a:noFill/>
              </a:ln>
            </p:spPr>
            <p:txBody>
              <a:bodyPr vert="horz" wrap="square" lIns="91440" tIns="45720" rIns="91440" bIns="45720" numCol="1" anchor="t" anchorCtr="0" compatLnSpc="1"/>
              <a:lstStyle/>
              <a:p>
                <a:endParaRPr lang="zh-CN" altLang="en-US"/>
              </a:p>
            </p:txBody>
          </p:sp>
          <p:sp>
            <p:nvSpPr>
              <p:cNvPr id="738" name="Freeform 1386"/>
              <p:cNvSpPr/>
              <p:nvPr/>
            </p:nvSpPr>
            <p:spPr bwMode="auto">
              <a:xfrm>
                <a:off x="5454" y="2173"/>
                <a:ext cx="20" cy="30"/>
              </a:xfrm>
              <a:custGeom>
                <a:avLst/>
                <a:gdLst>
                  <a:gd name="T0" fmla="*/ 20 w 20"/>
                  <a:gd name="T1" fmla="*/ 0 h 30"/>
                  <a:gd name="T2" fmla="*/ 20 w 20"/>
                  <a:gd name="T3" fmla="*/ 16 h 30"/>
                  <a:gd name="T4" fmla="*/ 0 w 20"/>
                  <a:gd name="T5" fmla="*/ 30 h 30"/>
                  <a:gd name="T6" fmla="*/ 0 w 20"/>
                  <a:gd name="T7" fmla="*/ 12 h 30"/>
                  <a:gd name="T8" fmla="*/ 20 w 20"/>
                  <a:gd name="T9" fmla="*/ 0 h 30"/>
                </a:gdLst>
                <a:ahLst/>
                <a:cxnLst>
                  <a:cxn ang="0">
                    <a:pos x="T0" y="T1"/>
                  </a:cxn>
                  <a:cxn ang="0">
                    <a:pos x="T2" y="T3"/>
                  </a:cxn>
                  <a:cxn ang="0">
                    <a:pos x="T4" y="T5"/>
                  </a:cxn>
                  <a:cxn ang="0">
                    <a:pos x="T6" y="T7"/>
                  </a:cxn>
                  <a:cxn ang="0">
                    <a:pos x="T8" y="T9"/>
                  </a:cxn>
                </a:cxnLst>
                <a:rect l="0" t="0" r="r" b="b"/>
                <a:pathLst>
                  <a:path w="20" h="30">
                    <a:moveTo>
                      <a:pt x="20" y="0"/>
                    </a:moveTo>
                    <a:lnTo>
                      <a:pt x="20" y="16"/>
                    </a:lnTo>
                    <a:lnTo>
                      <a:pt x="0" y="30"/>
                    </a:lnTo>
                    <a:lnTo>
                      <a:pt x="0" y="12"/>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739" name="Freeform 1387"/>
              <p:cNvSpPr/>
              <p:nvPr/>
            </p:nvSpPr>
            <p:spPr bwMode="auto">
              <a:xfrm>
                <a:off x="5392" y="2259"/>
                <a:ext cx="20" cy="38"/>
              </a:xfrm>
              <a:custGeom>
                <a:avLst/>
                <a:gdLst>
                  <a:gd name="T0" fmla="*/ 20 w 20"/>
                  <a:gd name="T1" fmla="*/ 0 h 38"/>
                  <a:gd name="T2" fmla="*/ 20 w 20"/>
                  <a:gd name="T3" fmla="*/ 22 h 38"/>
                  <a:gd name="T4" fmla="*/ 0 w 20"/>
                  <a:gd name="T5" fmla="*/ 38 h 38"/>
                  <a:gd name="T6" fmla="*/ 0 w 20"/>
                  <a:gd name="T7" fmla="*/ 14 h 38"/>
                  <a:gd name="T8" fmla="*/ 20 w 20"/>
                  <a:gd name="T9" fmla="*/ 0 h 38"/>
                </a:gdLst>
                <a:ahLst/>
                <a:cxnLst>
                  <a:cxn ang="0">
                    <a:pos x="T0" y="T1"/>
                  </a:cxn>
                  <a:cxn ang="0">
                    <a:pos x="T2" y="T3"/>
                  </a:cxn>
                  <a:cxn ang="0">
                    <a:pos x="T4" y="T5"/>
                  </a:cxn>
                  <a:cxn ang="0">
                    <a:pos x="T6" y="T7"/>
                  </a:cxn>
                  <a:cxn ang="0">
                    <a:pos x="T8" y="T9"/>
                  </a:cxn>
                </a:cxnLst>
                <a:rect l="0" t="0" r="r" b="b"/>
                <a:pathLst>
                  <a:path w="20" h="38">
                    <a:moveTo>
                      <a:pt x="20" y="0"/>
                    </a:moveTo>
                    <a:lnTo>
                      <a:pt x="20" y="22"/>
                    </a:lnTo>
                    <a:lnTo>
                      <a:pt x="0" y="38"/>
                    </a:lnTo>
                    <a:lnTo>
                      <a:pt x="0" y="14"/>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740" name="Freeform 1388"/>
              <p:cNvSpPr/>
              <p:nvPr/>
            </p:nvSpPr>
            <p:spPr bwMode="auto">
              <a:xfrm>
                <a:off x="5454" y="2215"/>
                <a:ext cx="20" cy="32"/>
              </a:xfrm>
              <a:custGeom>
                <a:avLst/>
                <a:gdLst>
                  <a:gd name="T0" fmla="*/ 20 w 20"/>
                  <a:gd name="T1" fmla="*/ 0 h 32"/>
                  <a:gd name="T2" fmla="*/ 20 w 20"/>
                  <a:gd name="T3" fmla="*/ 16 h 32"/>
                  <a:gd name="T4" fmla="*/ 0 w 20"/>
                  <a:gd name="T5" fmla="*/ 32 h 32"/>
                  <a:gd name="T6" fmla="*/ 0 w 20"/>
                  <a:gd name="T7" fmla="*/ 14 h 32"/>
                  <a:gd name="T8" fmla="*/ 20 w 20"/>
                  <a:gd name="T9" fmla="*/ 0 h 32"/>
                </a:gdLst>
                <a:ahLst/>
                <a:cxnLst>
                  <a:cxn ang="0">
                    <a:pos x="T0" y="T1"/>
                  </a:cxn>
                  <a:cxn ang="0">
                    <a:pos x="T2" y="T3"/>
                  </a:cxn>
                  <a:cxn ang="0">
                    <a:pos x="T4" y="T5"/>
                  </a:cxn>
                  <a:cxn ang="0">
                    <a:pos x="T6" y="T7"/>
                  </a:cxn>
                  <a:cxn ang="0">
                    <a:pos x="T8" y="T9"/>
                  </a:cxn>
                </a:cxnLst>
                <a:rect l="0" t="0" r="r" b="b"/>
                <a:pathLst>
                  <a:path w="20" h="32">
                    <a:moveTo>
                      <a:pt x="20" y="0"/>
                    </a:moveTo>
                    <a:lnTo>
                      <a:pt x="20" y="16"/>
                    </a:lnTo>
                    <a:lnTo>
                      <a:pt x="0" y="32"/>
                    </a:lnTo>
                    <a:lnTo>
                      <a:pt x="0" y="14"/>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741" name="Freeform 1389"/>
              <p:cNvSpPr/>
              <p:nvPr/>
            </p:nvSpPr>
            <p:spPr bwMode="auto">
              <a:xfrm>
                <a:off x="5320" y="2349"/>
                <a:ext cx="32" cy="56"/>
              </a:xfrm>
              <a:custGeom>
                <a:avLst/>
                <a:gdLst>
                  <a:gd name="T0" fmla="*/ 0 w 32"/>
                  <a:gd name="T1" fmla="*/ 26 h 56"/>
                  <a:gd name="T2" fmla="*/ 32 w 32"/>
                  <a:gd name="T3" fmla="*/ 0 h 56"/>
                  <a:gd name="T4" fmla="*/ 32 w 32"/>
                  <a:gd name="T5" fmla="*/ 28 h 56"/>
                  <a:gd name="T6" fmla="*/ 0 w 32"/>
                  <a:gd name="T7" fmla="*/ 56 h 56"/>
                  <a:gd name="T8" fmla="*/ 0 w 32"/>
                  <a:gd name="T9" fmla="*/ 26 h 56"/>
                </a:gdLst>
                <a:ahLst/>
                <a:cxnLst>
                  <a:cxn ang="0">
                    <a:pos x="T0" y="T1"/>
                  </a:cxn>
                  <a:cxn ang="0">
                    <a:pos x="T2" y="T3"/>
                  </a:cxn>
                  <a:cxn ang="0">
                    <a:pos x="T4" y="T5"/>
                  </a:cxn>
                  <a:cxn ang="0">
                    <a:pos x="T6" y="T7"/>
                  </a:cxn>
                  <a:cxn ang="0">
                    <a:pos x="T8" y="T9"/>
                  </a:cxn>
                </a:cxnLst>
                <a:rect l="0" t="0" r="r" b="b"/>
                <a:pathLst>
                  <a:path w="32" h="56">
                    <a:moveTo>
                      <a:pt x="0" y="26"/>
                    </a:moveTo>
                    <a:lnTo>
                      <a:pt x="32" y="0"/>
                    </a:lnTo>
                    <a:lnTo>
                      <a:pt x="32" y="28"/>
                    </a:lnTo>
                    <a:lnTo>
                      <a:pt x="0" y="56"/>
                    </a:lnTo>
                    <a:lnTo>
                      <a:pt x="0" y="26"/>
                    </a:lnTo>
                    <a:close/>
                  </a:path>
                </a:pathLst>
              </a:custGeom>
              <a:grpFill/>
              <a:ln>
                <a:noFill/>
              </a:ln>
            </p:spPr>
            <p:txBody>
              <a:bodyPr vert="horz" wrap="square" lIns="91440" tIns="45720" rIns="91440" bIns="45720" numCol="1" anchor="t" anchorCtr="0" compatLnSpc="1"/>
              <a:lstStyle/>
              <a:p>
                <a:endParaRPr lang="zh-CN" altLang="en-US"/>
              </a:p>
            </p:txBody>
          </p:sp>
          <p:sp>
            <p:nvSpPr>
              <p:cNvPr id="742" name="Freeform 1390"/>
              <p:cNvSpPr/>
              <p:nvPr/>
            </p:nvSpPr>
            <p:spPr bwMode="auto">
              <a:xfrm>
                <a:off x="5366" y="2293"/>
                <a:ext cx="58" cy="70"/>
              </a:xfrm>
              <a:custGeom>
                <a:avLst/>
                <a:gdLst>
                  <a:gd name="T0" fmla="*/ 58 w 58"/>
                  <a:gd name="T1" fmla="*/ 0 h 70"/>
                  <a:gd name="T2" fmla="*/ 58 w 58"/>
                  <a:gd name="T3" fmla="*/ 20 h 70"/>
                  <a:gd name="T4" fmla="*/ 0 w 58"/>
                  <a:gd name="T5" fmla="*/ 70 h 70"/>
                  <a:gd name="T6" fmla="*/ 0 w 58"/>
                  <a:gd name="T7" fmla="*/ 44 h 70"/>
                  <a:gd name="T8" fmla="*/ 58 w 58"/>
                  <a:gd name="T9" fmla="*/ 0 h 70"/>
                </a:gdLst>
                <a:ahLst/>
                <a:cxnLst>
                  <a:cxn ang="0">
                    <a:pos x="T0" y="T1"/>
                  </a:cxn>
                  <a:cxn ang="0">
                    <a:pos x="T2" y="T3"/>
                  </a:cxn>
                  <a:cxn ang="0">
                    <a:pos x="T4" y="T5"/>
                  </a:cxn>
                  <a:cxn ang="0">
                    <a:pos x="T6" y="T7"/>
                  </a:cxn>
                  <a:cxn ang="0">
                    <a:pos x="T8" y="T9"/>
                  </a:cxn>
                </a:cxnLst>
                <a:rect l="0" t="0" r="r" b="b"/>
                <a:pathLst>
                  <a:path w="58" h="70">
                    <a:moveTo>
                      <a:pt x="58" y="0"/>
                    </a:moveTo>
                    <a:lnTo>
                      <a:pt x="58" y="20"/>
                    </a:lnTo>
                    <a:lnTo>
                      <a:pt x="0" y="70"/>
                    </a:lnTo>
                    <a:lnTo>
                      <a:pt x="0" y="44"/>
                    </a:lnTo>
                    <a:lnTo>
                      <a:pt x="58" y="0"/>
                    </a:lnTo>
                    <a:close/>
                  </a:path>
                </a:pathLst>
              </a:custGeom>
              <a:grpFill/>
              <a:ln>
                <a:noFill/>
              </a:ln>
            </p:spPr>
            <p:txBody>
              <a:bodyPr vert="horz" wrap="square" lIns="91440" tIns="45720" rIns="91440" bIns="45720" numCol="1" anchor="t" anchorCtr="0" compatLnSpc="1"/>
              <a:lstStyle/>
              <a:p>
                <a:endParaRPr lang="zh-CN" altLang="en-US"/>
              </a:p>
            </p:txBody>
          </p:sp>
          <p:sp>
            <p:nvSpPr>
              <p:cNvPr id="743" name="Freeform 1391"/>
              <p:cNvSpPr/>
              <p:nvPr/>
            </p:nvSpPr>
            <p:spPr bwMode="auto">
              <a:xfrm>
                <a:off x="5440" y="2255"/>
                <a:ext cx="34" cy="46"/>
              </a:xfrm>
              <a:custGeom>
                <a:avLst/>
                <a:gdLst>
                  <a:gd name="T0" fmla="*/ 34 w 34"/>
                  <a:gd name="T1" fmla="*/ 0 h 46"/>
                  <a:gd name="T2" fmla="*/ 34 w 34"/>
                  <a:gd name="T3" fmla="*/ 14 h 46"/>
                  <a:gd name="T4" fmla="*/ 0 w 34"/>
                  <a:gd name="T5" fmla="*/ 46 h 46"/>
                  <a:gd name="T6" fmla="*/ 0 w 34"/>
                  <a:gd name="T7" fmla="*/ 26 h 46"/>
                  <a:gd name="T8" fmla="*/ 34 w 34"/>
                  <a:gd name="T9" fmla="*/ 0 h 46"/>
                </a:gdLst>
                <a:ahLst/>
                <a:cxnLst>
                  <a:cxn ang="0">
                    <a:pos x="T0" y="T1"/>
                  </a:cxn>
                  <a:cxn ang="0">
                    <a:pos x="T2" y="T3"/>
                  </a:cxn>
                  <a:cxn ang="0">
                    <a:pos x="T4" y="T5"/>
                  </a:cxn>
                  <a:cxn ang="0">
                    <a:pos x="T6" y="T7"/>
                  </a:cxn>
                  <a:cxn ang="0">
                    <a:pos x="T8" y="T9"/>
                  </a:cxn>
                </a:cxnLst>
                <a:rect l="0" t="0" r="r" b="b"/>
                <a:pathLst>
                  <a:path w="34" h="46">
                    <a:moveTo>
                      <a:pt x="34" y="0"/>
                    </a:moveTo>
                    <a:lnTo>
                      <a:pt x="34" y="14"/>
                    </a:lnTo>
                    <a:lnTo>
                      <a:pt x="0" y="46"/>
                    </a:lnTo>
                    <a:lnTo>
                      <a:pt x="0" y="26"/>
                    </a:lnTo>
                    <a:lnTo>
                      <a:pt x="34" y="0"/>
                    </a:lnTo>
                    <a:close/>
                  </a:path>
                </a:pathLst>
              </a:custGeom>
              <a:grpFill/>
              <a:ln>
                <a:noFill/>
              </a:ln>
            </p:spPr>
            <p:txBody>
              <a:bodyPr vert="horz" wrap="square" lIns="91440" tIns="45720" rIns="91440" bIns="45720" numCol="1" anchor="t" anchorCtr="0" compatLnSpc="1"/>
              <a:lstStyle/>
              <a:p>
                <a:endParaRPr lang="zh-CN" altLang="en-US"/>
              </a:p>
            </p:txBody>
          </p:sp>
          <p:sp>
            <p:nvSpPr>
              <p:cNvPr id="744" name="Freeform 1392"/>
              <p:cNvSpPr/>
              <p:nvPr/>
            </p:nvSpPr>
            <p:spPr bwMode="auto">
              <a:xfrm>
                <a:off x="5320" y="2409"/>
                <a:ext cx="16" cy="46"/>
              </a:xfrm>
              <a:custGeom>
                <a:avLst/>
                <a:gdLst>
                  <a:gd name="T0" fmla="*/ 0 w 16"/>
                  <a:gd name="T1" fmla="*/ 14 h 46"/>
                  <a:gd name="T2" fmla="*/ 16 w 16"/>
                  <a:gd name="T3" fmla="*/ 0 h 46"/>
                  <a:gd name="T4" fmla="*/ 16 w 16"/>
                  <a:gd name="T5" fmla="*/ 30 h 46"/>
                  <a:gd name="T6" fmla="*/ 0 w 16"/>
                  <a:gd name="T7" fmla="*/ 46 h 46"/>
                  <a:gd name="T8" fmla="*/ 0 w 16"/>
                  <a:gd name="T9" fmla="*/ 14 h 46"/>
                </a:gdLst>
                <a:ahLst/>
                <a:cxnLst>
                  <a:cxn ang="0">
                    <a:pos x="T0" y="T1"/>
                  </a:cxn>
                  <a:cxn ang="0">
                    <a:pos x="T2" y="T3"/>
                  </a:cxn>
                  <a:cxn ang="0">
                    <a:pos x="T4" y="T5"/>
                  </a:cxn>
                  <a:cxn ang="0">
                    <a:pos x="T6" y="T7"/>
                  </a:cxn>
                  <a:cxn ang="0">
                    <a:pos x="T8" y="T9"/>
                  </a:cxn>
                </a:cxnLst>
                <a:rect l="0" t="0" r="r" b="b"/>
                <a:pathLst>
                  <a:path w="16" h="46">
                    <a:moveTo>
                      <a:pt x="0" y="14"/>
                    </a:moveTo>
                    <a:lnTo>
                      <a:pt x="16" y="0"/>
                    </a:lnTo>
                    <a:lnTo>
                      <a:pt x="16" y="30"/>
                    </a:lnTo>
                    <a:lnTo>
                      <a:pt x="0" y="46"/>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745" name="Freeform 1393"/>
              <p:cNvSpPr/>
              <p:nvPr/>
            </p:nvSpPr>
            <p:spPr bwMode="auto">
              <a:xfrm>
                <a:off x="5352" y="2351"/>
                <a:ext cx="54" cy="74"/>
              </a:xfrm>
              <a:custGeom>
                <a:avLst/>
                <a:gdLst>
                  <a:gd name="T0" fmla="*/ 54 w 54"/>
                  <a:gd name="T1" fmla="*/ 0 h 74"/>
                  <a:gd name="T2" fmla="*/ 54 w 54"/>
                  <a:gd name="T3" fmla="*/ 22 h 74"/>
                  <a:gd name="T4" fmla="*/ 0 w 54"/>
                  <a:gd name="T5" fmla="*/ 74 h 74"/>
                  <a:gd name="T6" fmla="*/ 0 w 54"/>
                  <a:gd name="T7" fmla="*/ 46 h 74"/>
                  <a:gd name="T8" fmla="*/ 54 w 54"/>
                  <a:gd name="T9" fmla="*/ 0 h 74"/>
                </a:gdLst>
                <a:ahLst/>
                <a:cxnLst>
                  <a:cxn ang="0">
                    <a:pos x="T0" y="T1"/>
                  </a:cxn>
                  <a:cxn ang="0">
                    <a:pos x="T2" y="T3"/>
                  </a:cxn>
                  <a:cxn ang="0">
                    <a:pos x="T4" y="T5"/>
                  </a:cxn>
                  <a:cxn ang="0">
                    <a:pos x="T6" y="T7"/>
                  </a:cxn>
                  <a:cxn ang="0">
                    <a:pos x="T8" y="T9"/>
                  </a:cxn>
                </a:cxnLst>
                <a:rect l="0" t="0" r="r" b="b"/>
                <a:pathLst>
                  <a:path w="54" h="74">
                    <a:moveTo>
                      <a:pt x="54" y="0"/>
                    </a:moveTo>
                    <a:lnTo>
                      <a:pt x="54" y="22"/>
                    </a:lnTo>
                    <a:lnTo>
                      <a:pt x="0" y="74"/>
                    </a:lnTo>
                    <a:lnTo>
                      <a:pt x="0" y="46"/>
                    </a:lnTo>
                    <a:lnTo>
                      <a:pt x="54" y="0"/>
                    </a:lnTo>
                    <a:close/>
                  </a:path>
                </a:pathLst>
              </a:custGeom>
              <a:grpFill/>
              <a:ln>
                <a:noFill/>
              </a:ln>
            </p:spPr>
            <p:txBody>
              <a:bodyPr vert="horz" wrap="square" lIns="91440" tIns="45720" rIns="91440" bIns="45720" numCol="1" anchor="t" anchorCtr="0" compatLnSpc="1"/>
              <a:lstStyle/>
              <a:p>
                <a:endParaRPr lang="zh-CN" altLang="en-US"/>
              </a:p>
            </p:txBody>
          </p:sp>
          <p:sp>
            <p:nvSpPr>
              <p:cNvPr id="746" name="Freeform 1394"/>
              <p:cNvSpPr/>
              <p:nvPr/>
            </p:nvSpPr>
            <p:spPr bwMode="auto">
              <a:xfrm>
                <a:off x="5422" y="2295"/>
                <a:ext cx="52" cy="64"/>
              </a:xfrm>
              <a:custGeom>
                <a:avLst/>
                <a:gdLst>
                  <a:gd name="T0" fmla="*/ 52 w 52"/>
                  <a:gd name="T1" fmla="*/ 0 h 64"/>
                  <a:gd name="T2" fmla="*/ 52 w 52"/>
                  <a:gd name="T3" fmla="*/ 16 h 64"/>
                  <a:gd name="T4" fmla="*/ 0 w 52"/>
                  <a:gd name="T5" fmla="*/ 64 h 64"/>
                  <a:gd name="T6" fmla="*/ 0 w 52"/>
                  <a:gd name="T7" fmla="*/ 44 h 64"/>
                  <a:gd name="T8" fmla="*/ 52 w 52"/>
                  <a:gd name="T9" fmla="*/ 0 h 64"/>
                </a:gdLst>
                <a:ahLst/>
                <a:cxnLst>
                  <a:cxn ang="0">
                    <a:pos x="T0" y="T1"/>
                  </a:cxn>
                  <a:cxn ang="0">
                    <a:pos x="T2" y="T3"/>
                  </a:cxn>
                  <a:cxn ang="0">
                    <a:pos x="T4" y="T5"/>
                  </a:cxn>
                  <a:cxn ang="0">
                    <a:pos x="T6" y="T7"/>
                  </a:cxn>
                  <a:cxn ang="0">
                    <a:pos x="T8" y="T9"/>
                  </a:cxn>
                </a:cxnLst>
                <a:rect l="0" t="0" r="r" b="b"/>
                <a:pathLst>
                  <a:path w="52" h="64">
                    <a:moveTo>
                      <a:pt x="52" y="0"/>
                    </a:moveTo>
                    <a:lnTo>
                      <a:pt x="52" y="16"/>
                    </a:lnTo>
                    <a:lnTo>
                      <a:pt x="0" y="64"/>
                    </a:lnTo>
                    <a:lnTo>
                      <a:pt x="0" y="44"/>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747" name="Freeform 1395"/>
              <p:cNvSpPr/>
              <p:nvPr/>
            </p:nvSpPr>
            <p:spPr bwMode="auto">
              <a:xfrm>
                <a:off x="5320" y="2443"/>
                <a:ext cx="38" cy="64"/>
              </a:xfrm>
              <a:custGeom>
                <a:avLst/>
                <a:gdLst>
                  <a:gd name="T0" fmla="*/ 0 w 38"/>
                  <a:gd name="T1" fmla="*/ 34 h 64"/>
                  <a:gd name="T2" fmla="*/ 38 w 38"/>
                  <a:gd name="T3" fmla="*/ 0 h 64"/>
                  <a:gd name="T4" fmla="*/ 38 w 38"/>
                  <a:gd name="T5" fmla="*/ 28 h 64"/>
                  <a:gd name="T6" fmla="*/ 0 w 38"/>
                  <a:gd name="T7" fmla="*/ 64 h 64"/>
                  <a:gd name="T8" fmla="*/ 0 w 38"/>
                  <a:gd name="T9" fmla="*/ 34 h 64"/>
                </a:gdLst>
                <a:ahLst/>
                <a:cxnLst>
                  <a:cxn ang="0">
                    <a:pos x="T0" y="T1"/>
                  </a:cxn>
                  <a:cxn ang="0">
                    <a:pos x="T2" y="T3"/>
                  </a:cxn>
                  <a:cxn ang="0">
                    <a:pos x="T4" y="T5"/>
                  </a:cxn>
                  <a:cxn ang="0">
                    <a:pos x="T6" y="T7"/>
                  </a:cxn>
                  <a:cxn ang="0">
                    <a:pos x="T8" y="T9"/>
                  </a:cxn>
                </a:cxnLst>
                <a:rect l="0" t="0" r="r" b="b"/>
                <a:pathLst>
                  <a:path w="38" h="64">
                    <a:moveTo>
                      <a:pt x="0" y="34"/>
                    </a:moveTo>
                    <a:lnTo>
                      <a:pt x="38" y="0"/>
                    </a:lnTo>
                    <a:lnTo>
                      <a:pt x="38" y="28"/>
                    </a:lnTo>
                    <a:lnTo>
                      <a:pt x="0" y="64"/>
                    </a:lnTo>
                    <a:lnTo>
                      <a:pt x="0" y="34"/>
                    </a:lnTo>
                    <a:close/>
                  </a:path>
                </a:pathLst>
              </a:custGeom>
              <a:grpFill/>
              <a:ln>
                <a:noFill/>
              </a:ln>
            </p:spPr>
            <p:txBody>
              <a:bodyPr vert="horz" wrap="square" lIns="91440" tIns="45720" rIns="91440" bIns="45720" numCol="1" anchor="t" anchorCtr="0" compatLnSpc="1"/>
              <a:lstStyle/>
              <a:p>
                <a:endParaRPr lang="zh-CN" altLang="en-US"/>
              </a:p>
            </p:txBody>
          </p:sp>
          <p:sp>
            <p:nvSpPr>
              <p:cNvPr id="748" name="Freeform 1396"/>
              <p:cNvSpPr/>
              <p:nvPr/>
            </p:nvSpPr>
            <p:spPr bwMode="auto">
              <a:xfrm>
                <a:off x="5372" y="2415"/>
                <a:ext cx="16" cy="40"/>
              </a:xfrm>
              <a:custGeom>
                <a:avLst/>
                <a:gdLst>
                  <a:gd name="T0" fmla="*/ 0 w 16"/>
                  <a:gd name="T1" fmla="*/ 14 h 40"/>
                  <a:gd name="T2" fmla="*/ 16 w 16"/>
                  <a:gd name="T3" fmla="*/ 0 h 40"/>
                  <a:gd name="T4" fmla="*/ 16 w 16"/>
                  <a:gd name="T5" fmla="*/ 24 h 40"/>
                  <a:gd name="T6" fmla="*/ 0 w 16"/>
                  <a:gd name="T7" fmla="*/ 40 h 40"/>
                  <a:gd name="T8" fmla="*/ 0 w 16"/>
                  <a:gd name="T9" fmla="*/ 14 h 40"/>
                </a:gdLst>
                <a:ahLst/>
                <a:cxnLst>
                  <a:cxn ang="0">
                    <a:pos x="T0" y="T1"/>
                  </a:cxn>
                  <a:cxn ang="0">
                    <a:pos x="T2" y="T3"/>
                  </a:cxn>
                  <a:cxn ang="0">
                    <a:pos x="T4" y="T5"/>
                  </a:cxn>
                  <a:cxn ang="0">
                    <a:pos x="T6" y="T7"/>
                  </a:cxn>
                  <a:cxn ang="0">
                    <a:pos x="T8" y="T9"/>
                  </a:cxn>
                </a:cxnLst>
                <a:rect l="0" t="0" r="r" b="b"/>
                <a:pathLst>
                  <a:path w="16" h="40">
                    <a:moveTo>
                      <a:pt x="0" y="14"/>
                    </a:moveTo>
                    <a:lnTo>
                      <a:pt x="16" y="0"/>
                    </a:lnTo>
                    <a:lnTo>
                      <a:pt x="16" y="24"/>
                    </a:lnTo>
                    <a:lnTo>
                      <a:pt x="0" y="40"/>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749" name="Freeform 1397"/>
              <p:cNvSpPr/>
              <p:nvPr/>
            </p:nvSpPr>
            <p:spPr bwMode="auto">
              <a:xfrm>
                <a:off x="5402" y="2375"/>
                <a:ext cx="30" cy="50"/>
              </a:xfrm>
              <a:custGeom>
                <a:avLst/>
                <a:gdLst>
                  <a:gd name="T0" fmla="*/ 30 w 30"/>
                  <a:gd name="T1" fmla="*/ 0 h 50"/>
                  <a:gd name="T2" fmla="*/ 30 w 30"/>
                  <a:gd name="T3" fmla="*/ 20 h 50"/>
                  <a:gd name="T4" fmla="*/ 0 w 30"/>
                  <a:gd name="T5" fmla="*/ 50 h 50"/>
                  <a:gd name="T6" fmla="*/ 0 w 30"/>
                  <a:gd name="T7" fmla="*/ 26 h 50"/>
                  <a:gd name="T8" fmla="*/ 30 w 30"/>
                  <a:gd name="T9" fmla="*/ 0 h 50"/>
                </a:gdLst>
                <a:ahLst/>
                <a:cxnLst>
                  <a:cxn ang="0">
                    <a:pos x="T0" y="T1"/>
                  </a:cxn>
                  <a:cxn ang="0">
                    <a:pos x="T2" y="T3"/>
                  </a:cxn>
                  <a:cxn ang="0">
                    <a:pos x="T4" y="T5"/>
                  </a:cxn>
                  <a:cxn ang="0">
                    <a:pos x="T6" y="T7"/>
                  </a:cxn>
                  <a:cxn ang="0">
                    <a:pos x="T8" y="T9"/>
                  </a:cxn>
                </a:cxnLst>
                <a:rect l="0" t="0" r="r" b="b"/>
                <a:pathLst>
                  <a:path w="30" h="50">
                    <a:moveTo>
                      <a:pt x="30" y="0"/>
                    </a:moveTo>
                    <a:lnTo>
                      <a:pt x="30" y="20"/>
                    </a:lnTo>
                    <a:lnTo>
                      <a:pt x="0" y="50"/>
                    </a:lnTo>
                    <a:lnTo>
                      <a:pt x="0" y="26"/>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750" name="Freeform 1398"/>
              <p:cNvSpPr/>
              <p:nvPr/>
            </p:nvSpPr>
            <p:spPr bwMode="auto">
              <a:xfrm>
                <a:off x="5446" y="2337"/>
                <a:ext cx="28" cy="44"/>
              </a:xfrm>
              <a:custGeom>
                <a:avLst/>
                <a:gdLst>
                  <a:gd name="T0" fmla="*/ 28 w 28"/>
                  <a:gd name="T1" fmla="*/ 0 h 44"/>
                  <a:gd name="T2" fmla="*/ 28 w 28"/>
                  <a:gd name="T3" fmla="*/ 16 h 44"/>
                  <a:gd name="T4" fmla="*/ 0 w 28"/>
                  <a:gd name="T5" fmla="*/ 44 h 44"/>
                  <a:gd name="T6" fmla="*/ 0 w 28"/>
                  <a:gd name="T7" fmla="*/ 24 h 44"/>
                  <a:gd name="T8" fmla="*/ 28 w 28"/>
                  <a:gd name="T9" fmla="*/ 0 h 44"/>
                </a:gdLst>
                <a:ahLst/>
                <a:cxnLst>
                  <a:cxn ang="0">
                    <a:pos x="T0" y="T1"/>
                  </a:cxn>
                  <a:cxn ang="0">
                    <a:pos x="T2" y="T3"/>
                  </a:cxn>
                  <a:cxn ang="0">
                    <a:pos x="T4" y="T5"/>
                  </a:cxn>
                  <a:cxn ang="0">
                    <a:pos x="T6" y="T7"/>
                  </a:cxn>
                  <a:cxn ang="0">
                    <a:pos x="T8" y="T9"/>
                  </a:cxn>
                </a:cxnLst>
                <a:rect l="0" t="0" r="r" b="b"/>
                <a:pathLst>
                  <a:path w="28" h="44">
                    <a:moveTo>
                      <a:pt x="28" y="0"/>
                    </a:moveTo>
                    <a:lnTo>
                      <a:pt x="28" y="16"/>
                    </a:lnTo>
                    <a:lnTo>
                      <a:pt x="0" y="44"/>
                    </a:lnTo>
                    <a:lnTo>
                      <a:pt x="0" y="24"/>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751" name="Freeform 1399"/>
              <p:cNvSpPr/>
              <p:nvPr/>
            </p:nvSpPr>
            <p:spPr bwMode="auto">
              <a:xfrm>
                <a:off x="5320" y="2499"/>
                <a:ext cx="26" cy="58"/>
              </a:xfrm>
              <a:custGeom>
                <a:avLst/>
                <a:gdLst>
                  <a:gd name="T0" fmla="*/ 0 w 26"/>
                  <a:gd name="T1" fmla="*/ 26 h 58"/>
                  <a:gd name="T2" fmla="*/ 26 w 26"/>
                  <a:gd name="T3" fmla="*/ 0 h 58"/>
                  <a:gd name="T4" fmla="*/ 26 w 26"/>
                  <a:gd name="T5" fmla="*/ 30 h 58"/>
                  <a:gd name="T6" fmla="*/ 0 w 26"/>
                  <a:gd name="T7" fmla="*/ 58 h 58"/>
                  <a:gd name="T8" fmla="*/ 0 w 26"/>
                  <a:gd name="T9" fmla="*/ 26 h 58"/>
                </a:gdLst>
                <a:ahLst/>
                <a:cxnLst>
                  <a:cxn ang="0">
                    <a:pos x="T0" y="T1"/>
                  </a:cxn>
                  <a:cxn ang="0">
                    <a:pos x="T2" y="T3"/>
                  </a:cxn>
                  <a:cxn ang="0">
                    <a:pos x="T4" y="T5"/>
                  </a:cxn>
                  <a:cxn ang="0">
                    <a:pos x="T6" y="T7"/>
                  </a:cxn>
                  <a:cxn ang="0">
                    <a:pos x="T8" y="T9"/>
                  </a:cxn>
                </a:cxnLst>
                <a:rect l="0" t="0" r="r" b="b"/>
                <a:pathLst>
                  <a:path w="26" h="58">
                    <a:moveTo>
                      <a:pt x="0" y="26"/>
                    </a:moveTo>
                    <a:lnTo>
                      <a:pt x="26" y="0"/>
                    </a:lnTo>
                    <a:lnTo>
                      <a:pt x="26" y="30"/>
                    </a:lnTo>
                    <a:lnTo>
                      <a:pt x="0" y="58"/>
                    </a:lnTo>
                    <a:lnTo>
                      <a:pt x="0" y="26"/>
                    </a:lnTo>
                    <a:close/>
                  </a:path>
                </a:pathLst>
              </a:custGeom>
              <a:grpFill/>
              <a:ln>
                <a:noFill/>
              </a:ln>
            </p:spPr>
            <p:txBody>
              <a:bodyPr vert="horz" wrap="square" lIns="91440" tIns="45720" rIns="91440" bIns="45720" numCol="1" anchor="t" anchorCtr="0" compatLnSpc="1"/>
              <a:lstStyle/>
              <a:p>
                <a:endParaRPr lang="zh-CN" altLang="en-US"/>
              </a:p>
            </p:txBody>
          </p:sp>
          <p:sp>
            <p:nvSpPr>
              <p:cNvPr id="752" name="Freeform 1400"/>
              <p:cNvSpPr/>
              <p:nvPr/>
            </p:nvSpPr>
            <p:spPr bwMode="auto">
              <a:xfrm>
                <a:off x="5362" y="2429"/>
                <a:ext cx="56" cy="82"/>
              </a:xfrm>
              <a:custGeom>
                <a:avLst/>
                <a:gdLst>
                  <a:gd name="T0" fmla="*/ 56 w 56"/>
                  <a:gd name="T1" fmla="*/ 0 h 82"/>
                  <a:gd name="T2" fmla="*/ 56 w 56"/>
                  <a:gd name="T3" fmla="*/ 22 h 82"/>
                  <a:gd name="T4" fmla="*/ 0 w 56"/>
                  <a:gd name="T5" fmla="*/ 82 h 82"/>
                  <a:gd name="T6" fmla="*/ 0 w 56"/>
                  <a:gd name="T7" fmla="*/ 56 h 82"/>
                  <a:gd name="T8" fmla="*/ 56 w 56"/>
                  <a:gd name="T9" fmla="*/ 0 h 82"/>
                </a:gdLst>
                <a:ahLst/>
                <a:cxnLst>
                  <a:cxn ang="0">
                    <a:pos x="T0" y="T1"/>
                  </a:cxn>
                  <a:cxn ang="0">
                    <a:pos x="T2" y="T3"/>
                  </a:cxn>
                  <a:cxn ang="0">
                    <a:pos x="T4" y="T5"/>
                  </a:cxn>
                  <a:cxn ang="0">
                    <a:pos x="T6" y="T7"/>
                  </a:cxn>
                  <a:cxn ang="0">
                    <a:pos x="T8" y="T9"/>
                  </a:cxn>
                </a:cxnLst>
                <a:rect l="0" t="0" r="r" b="b"/>
                <a:pathLst>
                  <a:path w="56" h="82">
                    <a:moveTo>
                      <a:pt x="56" y="0"/>
                    </a:moveTo>
                    <a:lnTo>
                      <a:pt x="56" y="22"/>
                    </a:lnTo>
                    <a:lnTo>
                      <a:pt x="0" y="82"/>
                    </a:lnTo>
                    <a:lnTo>
                      <a:pt x="0" y="56"/>
                    </a:lnTo>
                    <a:lnTo>
                      <a:pt x="56" y="0"/>
                    </a:lnTo>
                    <a:close/>
                  </a:path>
                </a:pathLst>
              </a:custGeom>
              <a:grpFill/>
              <a:ln>
                <a:noFill/>
              </a:ln>
            </p:spPr>
            <p:txBody>
              <a:bodyPr vert="horz" wrap="square" lIns="91440" tIns="45720" rIns="91440" bIns="45720" numCol="1" anchor="t" anchorCtr="0" compatLnSpc="1"/>
              <a:lstStyle/>
              <a:p>
                <a:endParaRPr lang="zh-CN" altLang="en-US"/>
              </a:p>
            </p:txBody>
          </p:sp>
          <p:sp>
            <p:nvSpPr>
              <p:cNvPr id="753" name="Freeform 1401"/>
              <p:cNvSpPr/>
              <p:nvPr/>
            </p:nvSpPr>
            <p:spPr bwMode="auto">
              <a:xfrm>
                <a:off x="5434" y="2375"/>
                <a:ext cx="40" cy="60"/>
              </a:xfrm>
              <a:custGeom>
                <a:avLst/>
                <a:gdLst>
                  <a:gd name="T0" fmla="*/ 40 w 40"/>
                  <a:gd name="T1" fmla="*/ 0 h 60"/>
                  <a:gd name="T2" fmla="*/ 40 w 40"/>
                  <a:gd name="T3" fmla="*/ 16 h 60"/>
                  <a:gd name="T4" fmla="*/ 0 w 40"/>
                  <a:gd name="T5" fmla="*/ 60 h 60"/>
                  <a:gd name="T6" fmla="*/ 0 w 40"/>
                  <a:gd name="T7" fmla="*/ 40 h 60"/>
                  <a:gd name="T8" fmla="*/ 40 w 40"/>
                  <a:gd name="T9" fmla="*/ 0 h 60"/>
                </a:gdLst>
                <a:ahLst/>
                <a:cxnLst>
                  <a:cxn ang="0">
                    <a:pos x="T0" y="T1"/>
                  </a:cxn>
                  <a:cxn ang="0">
                    <a:pos x="T2" y="T3"/>
                  </a:cxn>
                  <a:cxn ang="0">
                    <a:pos x="T4" y="T5"/>
                  </a:cxn>
                  <a:cxn ang="0">
                    <a:pos x="T6" y="T7"/>
                  </a:cxn>
                  <a:cxn ang="0">
                    <a:pos x="T8" y="T9"/>
                  </a:cxn>
                </a:cxnLst>
                <a:rect l="0" t="0" r="r" b="b"/>
                <a:pathLst>
                  <a:path w="40" h="60">
                    <a:moveTo>
                      <a:pt x="40" y="0"/>
                    </a:moveTo>
                    <a:lnTo>
                      <a:pt x="40" y="16"/>
                    </a:lnTo>
                    <a:lnTo>
                      <a:pt x="0" y="60"/>
                    </a:lnTo>
                    <a:lnTo>
                      <a:pt x="0" y="40"/>
                    </a:lnTo>
                    <a:lnTo>
                      <a:pt x="40" y="0"/>
                    </a:lnTo>
                    <a:close/>
                  </a:path>
                </a:pathLst>
              </a:custGeom>
              <a:grpFill/>
              <a:ln>
                <a:noFill/>
              </a:ln>
            </p:spPr>
            <p:txBody>
              <a:bodyPr vert="horz" wrap="square" lIns="91440" tIns="45720" rIns="91440" bIns="45720" numCol="1" anchor="t" anchorCtr="0" compatLnSpc="1"/>
              <a:lstStyle/>
              <a:p>
                <a:endParaRPr lang="zh-CN" altLang="en-US"/>
              </a:p>
            </p:txBody>
          </p:sp>
          <p:sp>
            <p:nvSpPr>
              <p:cNvPr id="754" name="Freeform 1402"/>
              <p:cNvSpPr/>
              <p:nvPr/>
            </p:nvSpPr>
            <p:spPr bwMode="auto">
              <a:xfrm>
                <a:off x="5320" y="2489"/>
                <a:ext cx="84" cy="118"/>
              </a:xfrm>
              <a:custGeom>
                <a:avLst/>
                <a:gdLst>
                  <a:gd name="T0" fmla="*/ 0 w 84"/>
                  <a:gd name="T1" fmla="*/ 86 h 118"/>
                  <a:gd name="T2" fmla="*/ 84 w 84"/>
                  <a:gd name="T3" fmla="*/ 0 h 118"/>
                  <a:gd name="T4" fmla="*/ 84 w 84"/>
                  <a:gd name="T5" fmla="*/ 22 h 118"/>
                  <a:gd name="T6" fmla="*/ 0 w 84"/>
                  <a:gd name="T7" fmla="*/ 118 h 118"/>
                  <a:gd name="T8" fmla="*/ 0 w 84"/>
                  <a:gd name="T9" fmla="*/ 86 h 118"/>
                </a:gdLst>
                <a:ahLst/>
                <a:cxnLst>
                  <a:cxn ang="0">
                    <a:pos x="T0" y="T1"/>
                  </a:cxn>
                  <a:cxn ang="0">
                    <a:pos x="T2" y="T3"/>
                  </a:cxn>
                  <a:cxn ang="0">
                    <a:pos x="T4" y="T5"/>
                  </a:cxn>
                  <a:cxn ang="0">
                    <a:pos x="T6" y="T7"/>
                  </a:cxn>
                  <a:cxn ang="0">
                    <a:pos x="T8" y="T9"/>
                  </a:cxn>
                </a:cxnLst>
                <a:rect l="0" t="0" r="r" b="b"/>
                <a:pathLst>
                  <a:path w="84" h="118">
                    <a:moveTo>
                      <a:pt x="0" y="86"/>
                    </a:moveTo>
                    <a:lnTo>
                      <a:pt x="84" y="0"/>
                    </a:lnTo>
                    <a:lnTo>
                      <a:pt x="84" y="22"/>
                    </a:lnTo>
                    <a:lnTo>
                      <a:pt x="0" y="118"/>
                    </a:lnTo>
                    <a:lnTo>
                      <a:pt x="0" y="86"/>
                    </a:lnTo>
                    <a:close/>
                  </a:path>
                </a:pathLst>
              </a:custGeom>
              <a:grpFill/>
              <a:ln>
                <a:noFill/>
              </a:ln>
            </p:spPr>
            <p:txBody>
              <a:bodyPr vert="horz" wrap="square" lIns="91440" tIns="45720" rIns="91440" bIns="45720" numCol="1" anchor="t" anchorCtr="0" compatLnSpc="1"/>
              <a:lstStyle/>
              <a:p>
                <a:endParaRPr lang="zh-CN" altLang="en-US"/>
              </a:p>
            </p:txBody>
          </p:sp>
          <p:sp>
            <p:nvSpPr>
              <p:cNvPr id="755" name="Freeform 1403"/>
              <p:cNvSpPr/>
              <p:nvPr/>
            </p:nvSpPr>
            <p:spPr bwMode="auto">
              <a:xfrm>
                <a:off x="5418" y="2445"/>
                <a:ext cx="28" cy="50"/>
              </a:xfrm>
              <a:custGeom>
                <a:avLst/>
                <a:gdLst>
                  <a:gd name="T0" fmla="*/ 0 w 28"/>
                  <a:gd name="T1" fmla="*/ 28 h 50"/>
                  <a:gd name="T2" fmla="*/ 28 w 28"/>
                  <a:gd name="T3" fmla="*/ 0 h 50"/>
                  <a:gd name="T4" fmla="*/ 28 w 28"/>
                  <a:gd name="T5" fmla="*/ 18 h 50"/>
                  <a:gd name="T6" fmla="*/ 0 w 28"/>
                  <a:gd name="T7" fmla="*/ 50 h 50"/>
                  <a:gd name="T8" fmla="*/ 0 w 28"/>
                  <a:gd name="T9" fmla="*/ 28 h 50"/>
                </a:gdLst>
                <a:ahLst/>
                <a:cxnLst>
                  <a:cxn ang="0">
                    <a:pos x="T0" y="T1"/>
                  </a:cxn>
                  <a:cxn ang="0">
                    <a:pos x="T2" y="T3"/>
                  </a:cxn>
                  <a:cxn ang="0">
                    <a:pos x="T4" y="T5"/>
                  </a:cxn>
                  <a:cxn ang="0">
                    <a:pos x="T6" y="T7"/>
                  </a:cxn>
                  <a:cxn ang="0">
                    <a:pos x="T8" y="T9"/>
                  </a:cxn>
                </a:cxnLst>
                <a:rect l="0" t="0" r="r" b="b"/>
                <a:pathLst>
                  <a:path w="28" h="50">
                    <a:moveTo>
                      <a:pt x="0" y="28"/>
                    </a:moveTo>
                    <a:lnTo>
                      <a:pt x="28" y="0"/>
                    </a:lnTo>
                    <a:lnTo>
                      <a:pt x="28" y="18"/>
                    </a:lnTo>
                    <a:lnTo>
                      <a:pt x="0" y="50"/>
                    </a:lnTo>
                    <a:lnTo>
                      <a:pt x="0" y="28"/>
                    </a:lnTo>
                    <a:close/>
                  </a:path>
                </a:pathLst>
              </a:custGeom>
              <a:grpFill/>
              <a:ln>
                <a:noFill/>
              </a:ln>
            </p:spPr>
            <p:txBody>
              <a:bodyPr vert="horz" wrap="square" lIns="91440" tIns="45720" rIns="91440" bIns="45720" numCol="1" anchor="t" anchorCtr="0" compatLnSpc="1"/>
              <a:lstStyle/>
              <a:p>
                <a:endParaRPr lang="zh-CN" altLang="en-US"/>
              </a:p>
            </p:txBody>
          </p:sp>
          <p:sp>
            <p:nvSpPr>
              <p:cNvPr id="756" name="Freeform 1404"/>
              <p:cNvSpPr/>
              <p:nvPr/>
            </p:nvSpPr>
            <p:spPr bwMode="auto">
              <a:xfrm>
                <a:off x="5462" y="2417"/>
                <a:ext cx="12" cy="30"/>
              </a:xfrm>
              <a:custGeom>
                <a:avLst/>
                <a:gdLst>
                  <a:gd name="T0" fmla="*/ 12 w 12"/>
                  <a:gd name="T1" fmla="*/ 0 h 30"/>
                  <a:gd name="T2" fmla="*/ 12 w 12"/>
                  <a:gd name="T3" fmla="*/ 16 h 30"/>
                  <a:gd name="T4" fmla="*/ 0 w 12"/>
                  <a:gd name="T5" fmla="*/ 30 h 30"/>
                  <a:gd name="T6" fmla="*/ 0 w 12"/>
                  <a:gd name="T7" fmla="*/ 12 h 30"/>
                  <a:gd name="T8" fmla="*/ 12 w 12"/>
                  <a:gd name="T9" fmla="*/ 0 h 30"/>
                </a:gdLst>
                <a:ahLst/>
                <a:cxnLst>
                  <a:cxn ang="0">
                    <a:pos x="T0" y="T1"/>
                  </a:cxn>
                  <a:cxn ang="0">
                    <a:pos x="T2" y="T3"/>
                  </a:cxn>
                  <a:cxn ang="0">
                    <a:pos x="T4" y="T5"/>
                  </a:cxn>
                  <a:cxn ang="0">
                    <a:pos x="T6" y="T7"/>
                  </a:cxn>
                  <a:cxn ang="0">
                    <a:pos x="T8" y="T9"/>
                  </a:cxn>
                </a:cxnLst>
                <a:rect l="0" t="0" r="r" b="b"/>
                <a:pathLst>
                  <a:path w="12" h="30">
                    <a:moveTo>
                      <a:pt x="12" y="0"/>
                    </a:moveTo>
                    <a:lnTo>
                      <a:pt x="12" y="16"/>
                    </a:lnTo>
                    <a:lnTo>
                      <a:pt x="0" y="30"/>
                    </a:lnTo>
                    <a:lnTo>
                      <a:pt x="0" y="12"/>
                    </a:lnTo>
                    <a:lnTo>
                      <a:pt x="12" y="0"/>
                    </a:lnTo>
                    <a:close/>
                  </a:path>
                </a:pathLst>
              </a:custGeom>
              <a:grpFill/>
              <a:ln>
                <a:noFill/>
              </a:ln>
            </p:spPr>
            <p:txBody>
              <a:bodyPr vert="horz" wrap="square" lIns="91440" tIns="45720" rIns="91440" bIns="45720" numCol="1" anchor="t" anchorCtr="0" compatLnSpc="1"/>
              <a:lstStyle/>
              <a:p>
                <a:endParaRPr lang="zh-CN" altLang="en-US"/>
              </a:p>
            </p:txBody>
          </p:sp>
          <p:sp>
            <p:nvSpPr>
              <p:cNvPr id="757" name="Freeform 1405"/>
              <p:cNvSpPr/>
              <p:nvPr/>
            </p:nvSpPr>
            <p:spPr bwMode="auto">
              <a:xfrm>
                <a:off x="5350" y="2567"/>
                <a:ext cx="22" cy="54"/>
              </a:xfrm>
              <a:custGeom>
                <a:avLst/>
                <a:gdLst>
                  <a:gd name="T0" fmla="*/ 0 w 22"/>
                  <a:gd name="T1" fmla="*/ 24 h 54"/>
                  <a:gd name="T2" fmla="*/ 22 w 22"/>
                  <a:gd name="T3" fmla="*/ 0 h 54"/>
                  <a:gd name="T4" fmla="*/ 22 w 22"/>
                  <a:gd name="T5" fmla="*/ 26 h 54"/>
                  <a:gd name="T6" fmla="*/ 0 w 22"/>
                  <a:gd name="T7" fmla="*/ 54 h 54"/>
                  <a:gd name="T8" fmla="*/ 0 w 22"/>
                  <a:gd name="T9" fmla="*/ 24 h 54"/>
                </a:gdLst>
                <a:ahLst/>
                <a:cxnLst>
                  <a:cxn ang="0">
                    <a:pos x="T0" y="T1"/>
                  </a:cxn>
                  <a:cxn ang="0">
                    <a:pos x="T2" y="T3"/>
                  </a:cxn>
                  <a:cxn ang="0">
                    <a:pos x="T4" y="T5"/>
                  </a:cxn>
                  <a:cxn ang="0">
                    <a:pos x="T6" y="T7"/>
                  </a:cxn>
                  <a:cxn ang="0">
                    <a:pos x="T8" y="T9"/>
                  </a:cxn>
                </a:cxnLst>
                <a:rect l="0" t="0" r="r" b="b"/>
                <a:pathLst>
                  <a:path w="22" h="54">
                    <a:moveTo>
                      <a:pt x="0" y="24"/>
                    </a:moveTo>
                    <a:lnTo>
                      <a:pt x="22" y="0"/>
                    </a:lnTo>
                    <a:lnTo>
                      <a:pt x="22" y="26"/>
                    </a:lnTo>
                    <a:lnTo>
                      <a:pt x="0" y="54"/>
                    </a:lnTo>
                    <a:lnTo>
                      <a:pt x="0" y="24"/>
                    </a:lnTo>
                    <a:close/>
                  </a:path>
                </a:pathLst>
              </a:custGeom>
              <a:grpFill/>
              <a:ln>
                <a:noFill/>
              </a:ln>
            </p:spPr>
            <p:txBody>
              <a:bodyPr vert="horz" wrap="square" lIns="91440" tIns="45720" rIns="91440" bIns="45720" numCol="1" anchor="t" anchorCtr="0" compatLnSpc="1"/>
              <a:lstStyle/>
              <a:p>
                <a:endParaRPr lang="zh-CN" altLang="en-US"/>
              </a:p>
            </p:txBody>
          </p:sp>
          <p:sp>
            <p:nvSpPr>
              <p:cNvPr id="758" name="Freeform 1406"/>
              <p:cNvSpPr/>
              <p:nvPr/>
            </p:nvSpPr>
            <p:spPr bwMode="auto">
              <a:xfrm>
                <a:off x="5388" y="2457"/>
                <a:ext cx="86" cy="118"/>
              </a:xfrm>
              <a:custGeom>
                <a:avLst/>
                <a:gdLst>
                  <a:gd name="T0" fmla="*/ 86 w 86"/>
                  <a:gd name="T1" fmla="*/ 0 h 118"/>
                  <a:gd name="T2" fmla="*/ 86 w 86"/>
                  <a:gd name="T3" fmla="*/ 16 h 118"/>
                  <a:gd name="T4" fmla="*/ 0 w 86"/>
                  <a:gd name="T5" fmla="*/ 118 h 118"/>
                  <a:gd name="T6" fmla="*/ 0 w 86"/>
                  <a:gd name="T7" fmla="*/ 94 h 118"/>
                  <a:gd name="T8" fmla="*/ 86 w 86"/>
                  <a:gd name="T9" fmla="*/ 0 h 118"/>
                </a:gdLst>
                <a:ahLst/>
                <a:cxnLst>
                  <a:cxn ang="0">
                    <a:pos x="T0" y="T1"/>
                  </a:cxn>
                  <a:cxn ang="0">
                    <a:pos x="T2" y="T3"/>
                  </a:cxn>
                  <a:cxn ang="0">
                    <a:pos x="T4" y="T5"/>
                  </a:cxn>
                  <a:cxn ang="0">
                    <a:pos x="T6" y="T7"/>
                  </a:cxn>
                  <a:cxn ang="0">
                    <a:pos x="T8" y="T9"/>
                  </a:cxn>
                </a:cxnLst>
                <a:rect l="0" t="0" r="r" b="b"/>
                <a:pathLst>
                  <a:path w="86" h="118">
                    <a:moveTo>
                      <a:pt x="86" y="0"/>
                    </a:moveTo>
                    <a:lnTo>
                      <a:pt x="86" y="16"/>
                    </a:lnTo>
                    <a:lnTo>
                      <a:pt x="0" y="118"/>
                    </a:lnTo>
                    <a:lnTo>
                      <a:pt x="0" y="94"/>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759" name="Freeform 1407"/>
              <p:cNvSpPr/>
              <p:nvPr/>
            </p:nvSpPr>
            <p:spPr bwMode="auto">
              <a:xfrm>
                <a:off x="5422" y="2499"/>
                <a:ext cx="52" cy="80"/>
              </a:xfrm>
              <a:custGeom>
                <a:avLst/>
                <a:gdLst>
                  <a:gd name="T0" fmla="*/ 52 w 52"/>
                  <a:gd name="T1" fmla="*/ 0 h 80"/>
                  <a:gd name="T2" fmla="*/ 52 w 52"/>
                  <a:gd name="T3" fmla="*/ 16 h 80"/>
                  <a:gd name="T4" fmla="*/ 0 w 52"/>
                  <a:gd name="T5" fmla="*/ 80 h 80"/>
                  <a:gd name="T6" fmla="*/ 0 w 52"/>
                  <a:gd name="T7" fmla="*/ 60 h 80"/>
                  <a:gd name="T8" fmla="*/ 52 w 52"/>
                  <a:gd name="T9" fmla="*/ 0 h 80"/>
                </a:gdLst>
                <a:ahLst/>
                <a:cxnLst>
                  <a:cxn ang="0">
                    <a:pos x="T0" y="T1"/>
                  </a:cxn>
                  <a:cxn ang="0">
                    <a:pos x="T2" y="T3"/>
                  </a:cxn>
                  <a:cxn ang="0">
                    <a:pos x="T4" y="T5"/>
                  </a:cxn>
                  <a:cxn ang="0">
                    <a:pos x="T6" y="T7"/>
                  </a:cxn>
                  <a:cxn ang="0">
                    <a:pos x="T8" y="T9"/>
                  </a:cxn>
                </a:cxnLst>
                <a:rect l="0" t="0" r="r" b="b"/>
                <a:pathLst>
                  <a:path w="52" h="80">
                    <a:moveTo>
                      <a:pt x="52" y="0"/>
                    </a:moveTo>
                    <a:lnTo>
                      <a:pt x="52" y="16"/>
                    </a:lnTo>
                    <a:lnTo>
                      <a:pt x="0" y="80"/>
                    </a:lnTo>
                    <a:lnTo>
                      <a:pt x="0" y="60"/>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760" name="Rectangle 1408"/>
              <p:cNvSpPr>
                <a:spLocks noChangeArrowheads="1"/>
              </p:cNvSpPr>
              <p:nvPr/>
            </p:nvSpPr>
            <p:spPr bwMode="auto">
              <a:xfrm>
                <a:off x="5424" y="1890"/>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761" name="Rectangle 1409"/>
              <p:cNvSpPr>
                <a:spLocks noChangeArrowheads="1"/>
              </p:cNvSpPr>
              <p:nvPr/>
            </p:nvSpPr>
            <p:spPr bwMode="auto">
              <a:xfrm>
                <a:off x="5424" y="1890"/>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762" name="Freeform 1410"/>
              <p:cNvSpPr/>
              <p:nvPr/>
            </p:nvSpPr>
            <p:spPr bwMode="auto">
              <a:xfrm>
                <a:off x="5422" y="1936"/>
                <a:ext cx="2" cy="2"/>
              </a:xfrm>
              <a:custGeom>
                <a:avLst/>
                <a:gdLst>
                  <a:gd name="T0" fmla="*/ 2 w 2"/>
                  <a:gd name="T1" fmla="*/ 0 h 2"/>
                  <a:gd name="T2" fmla="*/ 2 w 2"/>
                  <a:gd name="T3" fmla="*/ 2 h 2"/>
                  <a:gd name="T4" fmla="*/ 0 w 2"/>
                  <a:gd name="T5" fmla="*/ 0 h 2"/>
                  <a:gd name="T6" fmla="*/ 2 w 2"/>
                  <a:gd name="T7" fmla="*/ 0 h 2"/>
                </a:gdLst>
                <a:ahLst/>
                <a:cxnLst>
                  <a:cxn ang="0">
                    <a:pos x="T0" y="T1"/>
                  </a:cxn>
                  <a:cxn ang="0">
                    <a:pos x="T2" y="T3"/>
                  </a:cxn>
                  <a:cxn ang="0">
                    <a:pos x="T4" y="T5"/>
                  </a:cxn>
                  <a:cxn ang="0">
                    <a:pos x="T6" y="T7"/>
                  </a:cxn>
                </a:cxnLst>
                <a:rect l="0" t="0" r="r" b="b"/>
                <a:pathLst>
                  <a:path w="2" h="2">
                    <a:moveTo>
                      <a:pt x="2" y="0"/>
                    </a:moveTo>
                    <a:lnTo>
                      <a:pt x="2" y="2"/>
                    </a:lnTo>
                    <a:lnTo>
                      <a:pt x="0" y="0"/>
                    </a:lnTo>
                    <a:lnTo>
                      <a:pt x="2" y="0"/>
                    </a:lnTo>
                    <a:close/>
                  </a:path>
                </a:pathLst>
              </a:custGeom>
              <a:grpFill/>
              <a:ln>
                <a:noFill/>
              </a:ln>
            </p:spPr>
            <p:txBody>
              <a:bodyPr vert="horz" wrap="square" lIns="91440" tIns="45720" rIns="91440" bIns="45720" numCol="1" anchor="t" anchorCtr="0" compatLnSpc="1"/>
              <a:lstStyle/>
              <a:p>
                <a:endParaRPr lang="zh-CN" altLang="en-US"/>
              </a:p>
            </p:txBody>
          </p:sp>
          <p:sp>
            <p:nvSpPr>
              <p:cNvPr id="763" name="Freeform 1411"/>
              <p:cNvSpPr/>
              <p:nvPr/>
            </p:nvSpPr>
            <p:spPr bwMode="auto">
              <a:xfrm>
                <a:off x="5422" y="1936"/>
                <a:ext cx="2" cy="2"/>
              </a:xfrm>
              <a:custGeom>
                <a:avLst/>
                <a:gdLst>
                  <a:gd name="T0" fmla="*/ 2 w 2"/>
                  <a:gd name="T1" fmla="*/ 0 h 2"/>
                  <a:gd name="T2" fmla="*/ 2 w 2"/>
                  <a:gd name="T3" fmla="*/ 2 h 2"/>
                  <a:gd name="T4" fmla="*/ 0 w 2"/>
                  <a:gd name="T5" fmla="*/ 0 h 2"/>
                  <a:gd name="T6" fmla="*/ 2 w 2"/>
                  <a:gd name="T7" fmla="*/ 0 h 2"/>
                </a:gdLst>
                <a:ahLst/>
                <a:cxnLst>
                  <a:cxn ang="0">
                    <a:pos x="T0" y="T1"/>
                  </a:cxn>
                  <a:cxn ang="0">
                    <a:pos x="T2" y="T3"/>
                  </a:cxn>
                  <a:cxn ang="0">
                    <a:pos x="T4" y="T5"/>
                  </a:cxn>
                  <a:cxn ang="0">
                    <a:pos x="T6" y="T7"/>
                  </a:cxn>
                </a:cxnLst>
                <a:rect l="0" t="0" r="r" b="b"/>
                <a:pathLst>
                  <a:path w="2" h="2">
                    <a:moveTo>
                      <a:pt x="2" y="0"/>
                    </a:moveTo>
                    <a:lnTo>
                      <a:pt x="2" y="2"/>
                    </a:lnTo>
                    <a:lnTo>
                      <a:pt x="0" y="0"/>
                    </a:lnTo>
                    <a:lnTo>
                      <a:pt x="2" y="0"/>
                    </a:lnTo>
                    <a:close/>
                  </a:path>
                </a:pathLst>
              </a:custGeom>
              <a:grpFill/>
              <a:ln>
                <a:noFill/>
              </a:ln>
            </p:spPr>
            <p:txBody>
              <a:bodyPr vert="horz" wrap="square" lIns="91440" tIns="45720" rIns="91440" bIns="45720" numCol="1" anchor="t" anchorCtr="0" compatLnSpc="1"/>
              <a:lstStyle/>
              <a:p>
                <a:endParaRPr lang="zh-CN" altLang="en-US"/>
              </a:p>
            </p:txBody>
          </p:sp>
          <p:sp>
            <p:nvSpPr>
              <p:cNvPr id="764" name="Rectangle 1412"/>
              <p:cNvSpPr>
                <a:spLocks noChangeArrowheads="1"/>
              </p:cNvSpPr>
              <p:nvPr/>
            </p:nvSpPr>
            <p:spPr bwMode="auto">
              <a:xfrm>
                <a:off x="5424" y="1981"/>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765" name="Freeform 1413"/>
              <p:cNvSpPr/>
              <p:nvPr/>
            </p:nvSpPr>
            <p:spPr bwMode="auto">
              <a:xfrm>
                <a:off x="5350" y="2718"/>
                <a:ext cx="22" cy="56"/>
              </a:xfrm>
              <a:custGeom>
                <a:avLst/>
                <a:gdLst>
                  <a:gd name="T0" fmla="*/ 0 w 22"/>
                  <a:gd name="T1" fmla="*/ 28 h 56"/>
                  <a:gd name="T2" fmla="*/ 22 w 22"/>
                  <a:gd name="T3" fmla="*/ 0 h 56"/>
                  <a:gd name="T4" fmla="*/ 22 w 22"/>
                  <a:gd name="T5" fmla="*/ 26 h 56"/>
                  <a:gd name="T6" fmla="*/ 0 w 22"/>
                  <a:gd name="T7" fmla="*/ 56 h 56"/>
                  <a:gd name="T8" fmla="*/ 0 w 22"/>
                  <a:gd name="T9" fmla="*/ 28 h 56"/>
                </a:gdLst>
                <a:ahLst/>
                <a:cxnLst>
                  <a:cxn ang="0">
                    <a:pos x="T0" y="T1"/>
                  </a:cxn>
                  <a:cxn ang="0">
                    <a:pos x="T2" y="T3"/>
                  </a:cxn>
                  <a:cxn ang="0">
                    <a:pos x="T4" y="T5"/>
                  </a:cxn>
                  <a:cxn ang="0">
                    <a:pos x="T6" y="T7"/>
                  </a:cxn>
                  <a:cxn ang="0">
                    <a:pos x="T8" y="T9"/>
                  </a:cxn>
                </a:cxnLst>
                <a:rect l="0" t="0" r="r" b="b"/>
                <a:pathLst>
                  <a:path w="22" h="56">
                    <a:moveTo>
                      <a:pt x="0" y="28"/>
                    </a:moveTo>
                    <a:lnTo>
                      <a:pt x="22" y="0"/>
                    </a:lnTo>
                    <a:lnTo>
                      <a:pt x="22" y="26"/>
                    </a:lnTo>
                    <a:lnTo>
                      <a:pt x="0" y="56"/>
                    </a:lnTo>
                    <a:lnTo>
                      <a:pt x="0" y="28"/>
                    </a:lnTo>
                    <a:close/>
                  </a:path>
                </a:pathLst>
              </a:custGeom>
              <a:grpFill/>
              <a:ln>
                <a:noFill/>
              </a:ln>
            </p:spPr>
            <p:txBody>
              <a:bodyPr vert="horz" wrap="square" lIns="91440" tIns="45720" rIns="91440" bIns="45720" numCol="1" anchor="t" anchorCtr="0" compatLnSpc="1"/>
              <a:lstStyle/>
              <a:p>
                <a:endParaRPr lang="zh-CN" altLang="en-US"/>
              </a:p>
            </p:txBody>
          </p:sp>
        </p:grpSp>
        <p:sp>
          <p:nvSpPr>
            <p:cNvPr id="374" name="Freeform 1415"/>
            <p:cNvSpPr/>
            <p:nvPr/>
          </p:nvSpPr>
          <p:spPr bwMode="auto">
            <a:xfrm>
              <a:off x="-2989564" y="1603377"/>
              <a:ext cx="136529" cy="204788"/>
            </a:xfrm>
            <a:custGeom>
              <a:avLst/>
              <a:gdLst>
                <a:gd name="T0" fmla="*/ 86 w 86"/>
                <a:gd name="T1" fmla="*/ 0 h 129"/>
                <a:gd name="T2" fmla="*/ 86 w 86"/>
                <a:gd name="T3" fmla="*/ 16 h 129"/>
                <a:gd name="T4" fmla="*/ 0 w 86"/>
                <a:gd name="T5" fmla="*/ 129 h 129"/>
                <a:gd name="T6" fmla="*/ 0 w 86"/>
                <a:gd name="T7" fmla="*/ 103 h 129"/>
                <a:gd name="T8" fmla="*/ 86 w 86"/>
                <a:gd name="T9" fmla="*/ 0 h 129"/>
              </a:gdLst>
              <a:ahLst/>
              <a:cxnLst>
                <a:cxn ang="0">
                  <a:pos x="T0" y="T1"/>
                </a:cxn>
                <a:cxn ang="0">
                  <a:pos x="T2" y="T3"/>
                </a:cxn>
                <a:cxn ang="0">
                  <a:pos x="T4" y="T5"/>
                </a:cxn>
                <a:cxn ang="0">
                  <a:pos x="T6" y="T7"/>
                </a:cxn>
                <a:cxn ang="0">
                  <a:pos x="T8" y="T9"/>
                </a:cxn>
              </a:cxnLst>
              <a:rect l="0" t="0" r="r" b="b"/>
              <a:pathLst>
                <a:path w="86" h="129">
                  <a:moveTo>
                    <a:pt x="86" y="0"/>
                  </a:moveTo>
                  <a:lnTo>
                    <a:pt x="86" y="16"/>
                  </a:lnTo>
                  <a:lnTo>
                    <a:pt x="0" y="129"/>
                  </a:lnTo>
                  <a:lnTo>
                    <a:pt x="0" y="103"/>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375" name="Freeform 1416"/>
            <p:cNvSpPr/>
            <p:nvPr/>
          </p:nvSpPr>
          <p:spPr bwMode="auto">
            <a:xfrm>
              <a:off x="-3049890" y="1884363"/>
              <a:ext cx="34927" cy="92075"/>
            </a:xfrm>
            <a:custGeom>
              <a:avLst/>
              <a:gdLst>
                <a:gd name="T0" fmla="*/ 0 w 22"/>
                <a:gd name="T1" fmla="*/ 28 h 58"/>
                <a:gd name="T2" fmla="*/ 22 w 22"/>
                <a:gd name="T3" fmla="*/ 0 h 58"/>
                <a:gd name="T4" fmla="*/ 22 w 22"/>
                <a:gd name="T5" fmla="*/ 26 h 58"/>
                <a:gd name="T6" fmla="*/ 0 w 22"/>
                <a:gd name="T7" fmla="*/ 58 h 58"/>
                <a:gd name="T8" fmla="*/ 0 w 22"/>
                <a:gd name="T9" fmla="*/ 28 h 58"/>
              </a:gdLst>
              <a:ahLst/>
              <a:cxnLst>
                <a:cxn ang="0">
                  <a:pos x="T0" y="T1"/>
                </a:cxn>
                <a:cxn ang="0">
                  <a:pos x="T2" y="T3"/>
                </a:cxn>
                <a:cxn ang="0">
                  <a:pos x="T4" y="T5"/>
                </a:cxn>
                <a:cxn ang="0">
                  <a:pos x="T6" y="T7"/>
                </a:cxn>
                <a:cxn ang="0">
                  <a:pos x="T8" y="T9"/>
                </a:cxn>
              </a:cxnLst>
              <a:rect l="0" t="0" r="r" b="b"/>
              <a:pathLst>
                <a:path w="22" h="58">
                  <a:moveTo>
                    <a:pt x="0" y="28"/>
                  </a:moveTo>
                  <a:lnTo>
                    <a:pt x="22" y="0"/>
                  </a:lnTo>
                  <a:lnTo>
                    <a:pt x="22" y="26"/>
                  </a:lnTo>
                  <a:lnTo>
                    <a:pt x="0" y="58"/>
                  </a:lnTo>
                  <a:lnTo>
                    <a:pt x="0" y="28"/>
                  </a:lnTo>
                  <a:close/>
                </a:path>
              </a:pathLst>
            </a:custGeom>
            <a:grpFill/>
            <a:ln>
              <a:noFill/>
            </a:ln>
          </p:spPr>
          <p:txBody>
            <a:bodyPr vert="horz" wrap="square" lIns="91440" tIns="45720" rIns="91440" bIns="45720" numCol="1" anchor="t" anchorCtr="0" compatLnSpc="1"/>
            <a:lstStyle/>
            <a:p>
              <a:endParaRPr lang="zh-CN" altLang="en-US"/>
            </a:p>
          </p:txBody>
        </p:sp>
        <p:sp>
          <p:nvSpPr>
            <p:cNvPr id="376" name="Freeform 1417"/>
            <p:cNvSpPr/>
            <p:nvPr/>
          </p:nvSpPr>
          <p:spPr bwMode="auto">
            <a:xfrm>
              <a:off x="-2989564" y="1681162"/>
              <a:ext cx="136529" cy="212724"/>
            </a:xfrm>
            <a:custGeom>
              <a:avLst/>
              <a:gdLst>
                <a:gd name="T0" fmla="*/ 86 w 86"/>
                <a:gd name="T1" fmla="*/ 0 h 134"/>
                <a:gd name="T2" fmla="*/ 86 w 86"/>
                <a:gd name="T3" fmla="*/ 16 h 134"/>
                <a:gd name="T4" fmla="*/ 0 w 86"/>
                <a:gd name="T5" fmla="*/ 134 h 134"/>
                <a:gd name="T6" fmla="*/ 0 w 86"/>
                <a:gd name="T7" fmla="*/ 110 h 134"/>
                <a:gd name="T8" fmla="*/ 86 w 86"/>
                <a:gd name="T9" fmla="*/ 0 h 134"/>
              </a:gdLst>
              <a:ahLst/>
              <a:cxnLst>
                <a:cxn ang="0">
                  <a:pos x="T0" y="T1"/>
                </a:cxn>
                <a:cxn ang="0">
                  <a:pos x="T2" y="T3"/>
                </a:cxn>
                <a:cxn ang="0">
                  <a:pos x="T4" y="T5"/>
                </a:cxn>
                <a:cxn ang="0">
                  <a:pos x="T6" y="T7"/>
                </a:cxn>
                <a:cxn ang="0">
                  <a:pos x="T8" y="T9"/>
                </a:cxn>
              </a:cxnLst>
              <a:rect l="0" t="0" r="r" b="b"/>
              <a:pathLst>
                <a:path w="86" h="134">
                  <a:moveTo>
                    <a:pt x="86" y="0"/>
                  </a:moveTo>
                  <a:lnTo>
                    <a:pt x="86" y="16"/>
                  </a:lnTo>
                  <a:lnTo>
                    <a:pt x="0" y="134"/>
                  </a:lnTo>
                  <a:lnTo>
                    <a:pt x="0" y="110"/>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377" name="Freeform 1418"/>
            <p:cNvSpPr/>
            <p:nvPr/>
          </p:nvSpPr>
          <p:spPr bwMode="auto">
            <a:xfrm>
              <a:off x="-2935585" y="1530351"/>
              <a:ext cx="82552" cy="127001"/>
            </a:xfrm>
            <a:custGeom>
              <a:avLst/>
              <a:gdLst>
                <a:gd name="T0" fmla="*/ 52 w 52"/>
                <a:gd name="T1" fmla="*/ 0 h 80"/>
                <a:gd name="T2" fmla="*/ 52 w 52"/>
                <a:gd name="T3" fmla="*/ 16 h 80"/>
                <a:gd name="T4" fmla="*/ 0 w 52"/>
                <a:gd name="T5" fmla="*/ 80 h 80"/>
                <a:gd name="T6" fmla="*/ 0 w 52"/>
                <a:gd name="T7" fmla="*/ 58 h 80"/>
                <a:gd name="T8" fmla="*/ 52 w 52"/>
                <a:gd name="T9" fmla="*/ 0 h 80"/>
              </a:gdLst>
              <a:ahLst/>
              <a:cxnLst>
                <a:cxn ang="0">
                  <a:pos x="T0" y="T1"/>
                </a:cxn>
                <a:cxn ang="0">
                  <a:pos x="T2" y="T3"/>
                </a:cxn>
                <a:cxn ang="0">
                  <a:pos x="T4" y="T5"/>
                </a:cxn>
                <a:cxn ang="0">
                  <a:pos x="T6" y="T7"/>
                </a:cxn>
                <a:cxn ang="0">
                  <a:pos x="T8" y="T9"/>
                </a:cxn>
              </a:cxnLst>
              <a:rect l="0" t="0" r="r" b="b"/>
              <a:pathLst>
                <a:path w="52" h="80">
                  <a:moveTo>
                    <a:pt x="52" y="0"/>
                  </a:moveTo>
                  <a:lnTo>
                    <a:pt x="52" y="16"/>
                  </a:lnTo>
                  <a:lnTo>
                    <a:pt x="0" y="80"/>
                  </a:lnTo>
                  <a:lnTo>
                    <a:pt x="0" y="58"/>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378" name="Rectangle 1419"/>
            <p:cNvSpPr>
              <a:spLocks noChangeArrowheads="1"/>
            </p:cNvSpPr>
            <p:nvPr/>
          </p:nvSpPr>
          <p:spPr bwMode="auto">
            <a:xfrm>
              <a:off x="-2932410" y="625474"/>
              <a:ext cx="1587" cy="1587"/>
            </a:xfrm>
            <a:prstGeom prst="rect">
              <a:avLst/>
            </a:prstGeom>
            <a:grpFill/>
            <a:ln>
              <a:noFill/>
            </a:ln>
          </p:spPr>
          <p:txBody>
            <a:bodyPr vert="horz" wrap="square" lIns="91440" tIns="45720" rIns="91440" bIns="45720" numCol="1" anchor="t" anchorCtr="0" compatLnSpc="1"/>
            <a:lstStyle/>
            <a:p>
              <a:endParaRPr lang="zh-CN" altLang="en-US"/>
            </a:p>
          </p:txBody>
        </p:sp>
        <p:sp>
          <p:nvSpPr>
            <p:cNvPr id="379" name="Rectangle 1420"/>
            <p:cNvSpPr>
              <a:spLocks noChangeArrowheads="1"/>
            </p:cNvSpPr>
            <p:nvPr/>
          </p:nvSpPr>
          <p:spPr bwMode="auto">
            <a:xfrm>
              <a:off x="-7296599"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0" name="Rectangle 1421"/>
            <p:cNvSpPr>
              <a:spLocks noChangeArrowheads="1"/>
            </p:cNvSpPr>
            <p:nvPr/>
          </p:nvSpPr>
          <p:spPr bwMode="auto">
            <a:xfrm>
              <a:off x="-7207695" y="-2873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1" name="Rectangle 1422"/>
            <p:cNvSpPr>
              <a:spLocks noChangeArrowheads="1"/>
            </p:cNvSpPr>
            <p:nvPr/>
          </p:nvSpPr>
          <p:spPr bwMode="auto">
            <a:xfrm>
              <a:off x="-7121969"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2" name="Rectangle 1423"/>
            <p:cNvSpPr>
              <a:spLocks noChangeArrowheads="1"/>
            </p:cNvSpPr>
            <p:nvPr/>
          </p:nvSpPr>
          <p:spPr bwMode="auto">
            <a:xfrm>
              <a:off x="-6947336" y="-2873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3" name="Rectangle 1424"/>
            <p:cNvSpPr>
              <a:spLocks noChangeArrowheads="1"/>
            </p:cNvSpPr>
            <p:nvPr/>
          </p:nvSpPr>
          <p:spPr bwMode="auto">
            <a:xfrm>
              <a:off x="-6861610"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4" name="Rectangle 1425"/>
            <p:cNvSpPr>
              <a:spLocks noChangeArrowheads="1"/>
            </p:cNvSpPr>
            <p:nvPr/>
          </p:nvSpPr>
          <p:spPr bwMode="auto">
            <a:xfrm>
              <a:off x="-7296599" y="-1984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5" name="Rectangle 1426"/>
            <p:cNvSpPr>
              <a:spLocks noChangeArrowheads="1"/>
            </p:cNvSpPr>
            <p:nvPr/>
          </p:nvSpPr>
          <p:spPr bwMode="auto">
            <a:xfrm>
              <a:off x="-7207695" y="-198438"/>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6" name="Rectangle 1427"/>
            <p:cNvSpPr>
              <a:spLocks noChangeArrowheads="1"/>
            </p:cNvSpPr>
            <p:nvPr/>
          </p:nvSpPr>
          <p:spPr bwMode="auto">
            <a:xfrm>
              <a:off x="-7296599" y="-1095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7" name="Rectangle 1428"/>
            <p:cNvSpPr>
              <a:spLocks noChangeArrowheads="1"/>
            </p:cNvSpPr>
            <p:nvPr/>
          </p:nvSpPr>
          <p:spPr bwMode="auto">
            <a:xfrm>
              <a:off x="-7121969" y="-109537"/>
              <a:ext cx="222258"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8" name="Rectangle 1429"/>
            <p:cNvSpPr>
              <a:spLocks noChangeArrowheads="1"/>
            </p:cNvSpPr>
            <p:nvPr/>
          </p:nvSpPr>
          <p:spPr bwMode="auto">
            <a:xfrm>
              <a:off x="-6861610" y="-1095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9" name="Rectangle 1430"/>
            <p:cNvSpPr>
              <a:spLocks noChangeArrowheads="1"/>
            </p:cNvSpPr>
            <p:nvPr/>
          </p:nvSpPr>
          <p:spPr bwMode="auto">
            <a:xfrm>
              <a:off x="-7296599" y="-206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0" name="Rectangle 1431"/>
            <p:cNvSpPr>
              <a:spLocks noChangeArrowheads="1"/>
            </p:cNvSpPr>
            <p:nvPr/>
          </p:nvSpPr>
          <p:spPr bwMode="auto">
            <a:xfrm>
              <a:off x="-7207695" y="-20637"/>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1" name="Rectangle 1432"/>
            <p:cNvSpPr>
              <a:spLocks noChangeArrowheads="1"/>
            </p:cNvSpPr>
            <p:nvPr/>
          </p:nvSpPr>
          <p:spPr bwMode="auto">
            <a:xfrm>
              <a:off x="-7036240" y="-20637"/>
              <a:ext cx="22543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2" name="Rectangle 1433"/>
            <p:cNvSpPr>
              <a:spLocks noChangeArrowheads="1"/>
            </p:cNvSpPr>
            <p:nvPr/>
          </p:nvSpPr>
          <p:spPr bwMode="auto">
            <a:xfrm>
              <a:off x="-7207695" y="68264"/>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3" name="Rectangle 1434"/>
            <p:cNvSpPr>
              <a:spLocks noChangeArrowheads="1"/>
            </p:cNvSpPr>
            <p:nvPr/>
          </p:nvSpPr>
          <p:spPr bwMode="auto">
            <a:xfrm>
              <a:off x="-7121969" y="6826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4" name="Rectangle 1435"/>
            <p:cNvSpPr>
              <a:spLocks noChangeArrowheads="1"/>
            </p:cNvSpPr>
            <p:nvPr/>
          </p:nvSpPr>
          <p:spPr bwMode="auto">
            <a:xfrm>
              <a:off x="-6861610" y="6826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5" name="Rectangle 1436"/>
            <p:cNvSpPr>
              <a:spLocks noChangeArrowheads="1"/>
            </p:cNvSpPr>
            <p:nvPr/>
          </p:nvSpPr>
          <p:spPr bwMode="auto">
            <a:xfrm>
              <a:off x="-7296599" y="157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6" name="Rectangle 1437"/>
            <p:cNvSpPr>
              <a:spLocks noChangeArrowheads="1"/>
            </p:cNvSpPr>
            <p:nvPr/>
          </p:nvSpPr>
          <p:spPr bwMode="auto">
            <a:xfrm>
              <a:off x="-7121969" y="157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7" name="Rectangle 1438"/>
            <p:cNvSpPr>
              <a:spLocks noChangeArrowheads="1"/>
            </p:cNvSpPr>
            <p:nvPr/>
          </p:nvSpPr>
          <p:spPr bwMode="auto">
            <a:xfrm>
              <a:off x="-6947336" y="1571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8" name="Rectangle 1439"/>
            <p:cNvSpPr>
              <a:spLocks noChangeArrowheads="1"/>
            </p:cNvSpPr>
            <p:nvPr/>
          </p:nvSpPr>
          <p:spPr bwMode="auto">
            <a:xfrm>
              <a:off x="-7207695" y="2492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99" name="Rectangle 1440"/>
            <p:cNvSpPr>
              <a:spLocks noChangeArrowheads="1"/>
            </p:cNvSpPr>
            <p:nvPr/>
          </p:nvSpPr>
          <p:spPr bwMode="auto">
            <a:xfrm>
              <a:off x="-7036240" y="2492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0" name="Rectangle 1441"/>
            <p:cNvSpPr>
              <a:spLocks noChangeArrowheads="1"/>
            </p:cNvSpPr>
            <p:nvPr/>
          </p:nvSpPr>
          <p:spPr bwMode="auto">
            <a:xfrm>
              <a:off x="-6861610" y="249237"/>
              <a:ext cx="139705"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1" name="Rectangle 1442"/>
            <p:cNvSpPr>
              <a:spLocks noChangeArrowheads="1"/>
            </p:cNvSpPr>
            <p:nvPr/>
          </p:nvSpPr>
          <p:spPr bwMode="auto">
            <a:xfrm>
              <a:off x="-7296599" y="3381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2" name="Rectangle 1443"/>
            <p:cNvSpPr>
              <a:spLocks noChangeArrowheads="1"/>
            </p:cNvSpPr>
            <p:nvPr/>
          </p:nvSpPr>
          <p:spPr bwMode="auto">
            <a:xfrm>
              <a:off x="-7121969" y="338137"/>
              <a:ext cx="222258"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3" name="Rectangle 1444"/>
            <p:cNvSpPr>
              <a:spLocks noChangeArrowheads="1"/>
            </p:cNvSpPr>
            <p:nvPr/>
          </p:nvSpPr>
          <p:spPr bwMode="auto">
            <a:xfrm>
              <a:off x="-7207695" y="4270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4" name="Rectangle 1445"/>
            <p:cNvSpPr>
              <a:spLocks noChangeArrowheads="1"/>
            </p:cNvSpPr>
            <p:nvPr/>
          </p:nvSpPr>
          <p:spPr bwMode="auto">
            <a:xfrm>
              <a:off x="-7036240" y="4270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5" name="Rectangle 1446"/>
            <p:cNvSpPr>
              <a:spLocks noChangeArrowheads="1"/>
            </p:cNvSpPr>
            <p:nvPr/>
          </p:nvSpPr>
          <p:spPr bwMode="auto">
            <a:xfrm>
              <a:off x="-6947336" y="4270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6" name="Rectangle 1447"/>
            <p:cNvSpPr>
              <a:spLocks noChangeArrowheads="1"/>
            </p:cNvSpPr>
            <p:nvPr/>
          </p:nvSpPr>
          <p:spPr bwMode="auto">
            <a:xfrm>
              <a:off x="-7207695" y="5159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07" name="Rectangle 1448"/>
            <p:cNvSpPr>
              <a:spLocks noChangeArrowheads="1"/>
            </p:cNvSpPr>
            <p:nvPr/>
          </p:nvSpPr>
          <p:spPr bwMode="auto">
            <a:xfrm>
              <a:off x="-7036240" y="5159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08" name="Rectangle 1449"/>
            <p:cNvSpPr>
              <a:spLocks noChangeArrowheads="1"/>
            </p:cNvSpPr>
            <p:nvPr/>
          </p:nvSpPr>
          <p:spPr bwMode="auto">
            <a:xfrm>
              <a:off x="-7296599" y="6064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09" name="Rectangle 1450"/>
            <p:cNvSpPr>
              <a:spLocks noChangeArrowheads="1"/>
            </p:cNvSpPr>
            <p:nvPr/>
          </p:nvSpPr>
          <p:spPr bwMode="auto">
            <a:xfrm>
              <a:off x="-7121969" y="6064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0" name="Rectangle 1451"/>
            <p:cNvSpPr>
              <a:spLocks noChangeArrowheads="1"/>
            </p:cNvSpPr>
            <p:nvPr/>
          </p:nvSpPr>
          <p:spPr bwMode="auto">
            <a:xfrm>
              <a:off x="-6861610" y="6064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1" name="Rectangle 1452"/>
            <p:cNvSpPr>
              <a:spLocks noChangeArrowheads="1"/>
            </p:cNvSpPr>
            <p:nvPr/>
          </p:nvSpPr>
          <p:spPr bwMode="auto">
            <a:xfrm>
              <a:off x="-7296599" y="6953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2" name="Rectangle 1453"/>
            <p:cNvSpPr>
              <a:spLocks noChangeArrowheads="1"/>
            </p:cNvSpPr>
            <p:nvPr/>
          </p:nvSpPr>
          <p:spPr bwMode="auto">
            <a:xfrm>
              <a:off x="-7207695" y="6953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3" name="Rectangle 1454"/>
            <p:cNvSpPr>
              <a:spLocks noChangeArrowheads="1"/>
            </p:cNvSpPr>
            <p:nvPr/>
          </p:nvSpPr>
          <p:spPr bwMode="auto">
            <a:xfrm>
              <a:off x="-7296599" y="7842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4" name="Rectangle 1455"/>
            <p:cNvSpPr>
              <a:spLocks noChangeArrowheads="1"/>
            </p:cNvSpPr>
            <p:nvPr/>
          </p:nvSpPr>
          <p:spPr bwMode="auto">
            <a:xfrm>
              <a:off x="-7121969" y="784224"/>
              <a:ext cx="222258"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5" name="Rectangle 1456"/>
            <p:cNvSpPr>
              <a:spLocks noChangeArrowheads="1"/>
            </p:cNvSpPr>
            <p:nvPr/>
          </p:nvSpPr>
          <p:spPr bwMode="auto">
            <a:xfrm>
              <a:off x="-6861610" y="7842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6" name="Rectangle 1457"/>
            <p:cNvSpPr>
              <a:spLocks noChangeArrowheads="1"/>
            </p:cNvSpPr>
            <p:nvPr/>
          </p:nvSpPr>
          <p:spPr bwMode="auto">
            <a:xfrm>
              <a:off x="-7207695" y="873124"/>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7" name="Rectangle 1458"/>
            <p:cNvSpPr>
              <a:spLocks noChangeArrowheads="1"/>
            </p:cNvSpPr>
            <p:nvPr/>
          </p:nvSpPr>
          <p:spPr bwMode="auto">
            <a:xfrm>
              <a:off x="-7207695" y="96202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8" name="Rectangle 1459"/>
            <p:cNvSpPr>
              <a:spLocks noChangeArrowheads="1"/>
            </p:cNvSpPr>
            <p:nvPr/>
          </p:nvSpPr>
          <p:spPr bwMode="auto">
            <a:xfrm>
              <a:off x="-7036240" y="9620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9" name="Rectangle 1460"/>
            <p:cNvSpPr>
              <a:spLocks noChangeArrowheads="1"/>
            </p:cNvSpPr>
            <p:nvPr/>
          </p:nvSpPr>
          <p:spPr bwMode="auto">
            <a:xfrm>
              <a:off x="-6861610" y="9620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20" name="Rectangle 1461"/>
            <p:cNvSpPr>
              <a:spLocks noChangeArrowheads="1"/>
            </p:cNvSpPr>
            <p:nvPr/>
          </p:nvSpPr>
          <p:spPr bwMode="auto">
            <a:xfrm>
              <a:off x="-7296599" y="10509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21" name="Rectangle 1462"/>
            <p:cNvSpPr>
              <a:spLocks noChangeArrowheads="1"/>
            </p:cNvSpPr>
            <p:nvPr/>
          </p:nvSpPr>
          <p:spPr bwMode="auto">
            <a:xfrm>
              <a:off x="-7121969" y="10509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22" name="Rectangle 1463"/>
            <p:cNvSpPr>
              <a:spLocks noChangeArrowheads="1"/>
            </p:cNvSpPr>
            <p:nvPr/>
          </p:nvSpPr>
          <p:spPr bwMode="auto">
            <a:xfrm>
              <a:off x="-6947336" y="1050925"/>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23" name="Rectangle 1464"/>
            <p:cNvSpPr>
              <a:spLocks noChangeArrowheads="1"/>
            </p:cNvSpPr>
            <p:nvPr/>
          </p:nvSpPr>
          <p:spPr bwMode="auto">
            <a:xfrm>
              <a:off x="-7296599" y="1139826"/>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24" name="Rectangle 1465"/>
            <p:cNvSpPr>
              <a:spLocks noChangeArrowheads="1"/>
            </p:cNvSpPr>
            <p:nvPr/>
          </p:nvSpPr>
          <p:spPr bwMode="auto">
            <a:xfrm>
              <a:off x="-7036240" y="11398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25" name="Rectangle 1466"/>
            <p:cNvSpPr>
              <a:spLocks noChangeArrowheads="1"/>
            </p:cNvSpPr>
            <p:nvPr/>
          </p:nvSpPr>
          <p:spPr bwMode="auto">
            <a:xfrm>
              <a:off x="-7121969" y="12319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26" name="Rectangle 1467"/>
            <p:cNvSpPr>
              <a:spLocks noChangeArrowheads="1"/>
            </p:cNvSpPr>
            <p:nvPr/>
          </p:nvSpPr>
          <p:spPr bwMode="auto">
            <a:xfrm>
              <a:off x="-6947336" y="123190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27" name="Rectangle 1468"/>
            <p:cNvSpPr>
              <a:spLocks noChangeArrowheads="1"/>
            </p:cNvSpPr>
            <p:nvPr/>
          </p:nvSpPr>
          <p:spPr bwMode="auto">
            <a:xfrm>
              <a:off x="-6861610" y="12319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28" name="Rectangle 1469"/>
            <p:cNvSpPr>
              <a:spLocks noChangeArrowheads="1"/>
            </p:cNvSpPr>
            <p:nvPr/>
          </p:nvSpPr>
          <p:spPr bwMode="auto">
            <a:xfrm>
              <a:off x="-7296599"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29" name="Rectangle 1470"/>
            <p:cNvSpPr>
              <a:spLocks noChangeArrowheads="1"/>
            </p:cNvSpPr>
            <p:nvPr/>
          </p:nvSpPr>
          <p:spPr bwMode="auto">
            <a:xfrm>
              <a:off x="-7207695" y="1320801"/>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0" name="Rectangle 1471"/>
            <p:cNvSpPr>
              <a:spLocks noChangeArrowheads="1"/>
            </p:cNvSpPr>
            <p:nvPr/>
          </p:nvSpPr>
          <p:spPr bwMode="auto">
            <a:xfrm>
              <a:off x="-7121969"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1" name="Rectangle 1472"/>
            <p:cNvSpPr>
              <a:spLocks noChangeArrowheads="1"/>
            </p:cNvSpPr>
            <p:nvPr/>
          </p:nvSpPr>
          <p:spPr bwMode="auto">
            <a:xfrm>
              <a:off x="-6861610"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2" name="Rectangle 1473"/>
            <p:cNvSpPr>
              <a:spLocks noChangeArrowheads="1"/>
            </p:cNvSpPr>
            <p:nvPr/>
          </p:nvSpPr>
          <p:spPr bwMode="auto">
            <a:xfrm>
              <a:off x="-7296599" y="14097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3" name="Rectangle 1474"/>
            <p:cNvSpPr>
              <a:spLocks noChangeArrowheads="1"/>
            </p:cNvSpPr>
            <p:nvPr/>
          </p:nvSpPr>
          <p:spPr bwMode="auto">
            <a:xfrm>
              <a:off x="-7121969" y="14097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4" name="Rectangle 1475"/>
            <p:cNvSpPr>
              <a:spLocks noChangeArrowheads="1"/>
            </p:cNvSpPr>
            <p:nvPr/>
          </p:nvSpPr>
          <p:spPr bwMode="auto">
            <a:xfrm>
              <a:off x="-6947336" y="1409701"/>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5" name="Rectangle 1476"/>
            <p:cNvSpPr>
              <a:spLocks noChangeArrowheads="1"/>
            </p:cNvSpPr>
            <p:nvPr/>
          </p:nvSpPr>
          <p:spPr bwMode="auto">
            <a:xfrm>
              <a:off x="-7207695" y="14986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6" name="Rectangle 1477"/>
            <p:cNvSpPr>
              <a:spLocks noChangeArrowheads="1"/>
            </p:cNvSpPr>
            <p:nvPr/>
          </p:nvSpPr>
          <p:spPr bwMode="auto">
            <a:xfrm>
              <a:off x="-7036240" y="14986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7" name="Rectangle 1478"/>
            <p:cNvSpPr>
              <a:spLocks noChangeArrowheads="1"/>
            </p:cNvSpPr>
            <p:nvPr/>
          </p:nvSpPr>
          <p:spPr bwMode="auto">
            <a:xfrm>
              <a:off x="-6861610" y="14986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8" name="Rectangle 1479"/>
            <p:cNvSpPr>
              <a:spLocks noChangeArrowheads="1"/>
            </p:cNvSpPr>
            <p:nvPr/>
          </p:nvSpPr>
          <p:spPr bwMode="auto">
            <a:xfrm>
              <a:off x="-7296599" y="1587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39" name="Rectangle 1480"/>
            <p:cNvSpPr>
              <a:spLocks noChangeArrowheads="1"/>
            </p:cNvSpPr>
            <p:nvPr/>
          </p:nvSpPr>
          <p:spPr bwMode="auto">
            <a:xfrm>
              <a:off x="-7121969" y="1587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0" name="Rectangle 1481"/>
            <p:cNvSpPr>
              <a:spLocks noChangeArrowheads="1"/>
            </p:cNvSpPr>
            <p:nvPr/>
          </p:nvSpPr>
          <p:spPr bwMode="auto">
            <a:xfrm>
              <a:off x="-6769532" y="-2873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1" name="Rectangle 1482"/>
            <p:cNvSpPr>
              <a:spLocks noChangeArrowheads="1"/>
            </p:cNvSpPr>
            <p:nvPr/>
          </p:nvSpPr>
          <p:spPr bwMode="auto">
            <a:xfrm>
              <a:off x="-6683803"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2" name="Rectangle 1483"/>
            <p:cNvSpPr>
              <a:spLocks noChangeArrowheads="1"/>
            </p:cNvSpPr>
            <p:nvPr/>
          </p:nvSpPr>
          <p:spPr bwMode="auto">
            <a:xfrm>
              <a:off x="-6509172" y="-2873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3" name="Rectangle 1484"/>
            <p:cNvSpPr>
              <a:spLocks noChangeArrowheads="1"/>
            </p:cNvSpPr>
            <p:nvPr/>
          </p:nvSpPr>
          <p:spPr bwMode="auto">
            <a:xfrm>
              <a:off x="-6423444"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4" name="Rectangle 1485"/>
            <p:cNvSpPr>
              <a:spLocks noChangeArrowheads="1"/>
            </p:cNvSpPr>
            <p:nvPr/>
          </p:nvSpPr>
          <p:spPr bwMode="auto">
            <a:xfrm>
              <a:off x="-6337717"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5" name="Rectangle 1486"/>
            <p:cNvSpPr>
              <a:spLocks noChangeArrowheads="1"/>
            </p:cNvSpPr>
            <p:nvPr/>
          </p:nvSpPr>
          <p:spPr bwMode="auto">
            <a:xfrm>
              <a:off x="-6769532" y="-1984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6" name="Rectangle 1487"/>
            <p:cNvSpPr>
              <a:spLocks noChangeArrowheads="1"/>
            </p:cNvSpPr>
            <p:nvPr/>
          </p:nvSpPr>
          <p:spPr bwMode="auto">
            <a:xfrm>
              <a:off x="-6598076" y="-1984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7" name="Rectangle 1488"/>
            <p:cNvSpPr>
              <a:spLocks noChangeArrowheads="1"/>
            </p:cNvSpPr>
            <p:nvPr/>
          </p:nvSpPr>
          <p:spPr bwMode="auto">
            <a:xfrm>
              <a:off x="-6423444" y="-1984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8" name="Rectangle 1489"/>
            <p:cNvSpPr>
              <a:spLocks noChangeArrowheads="1"/>
            </p:cNvSpPr>
            <p:nvPr/>
          </p:nvSpPr>
          <p:spPr bwMode="auto">
            <a:xfrm>
              <a:off x="-6683803" y="-109537"/>
              <a:ext cx="222258"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9" name="Rectangle 1490"/>
            <p:cNvSpPr>
              <a:spLocks noChangeArrowheads="1"/>
            </p:cNvSpPr>
            <p:nvPr/>
          </p:nvSpPr>
          <p:spPr bwMode="auto">
            <a:xfrm>
              <a:off x="-6337717" y="-1095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0" name="Rectangle 1491"/>
            <p:cNvSpPr>
              <a:spLocks noChangeArrowheads="1"/>
            </p:cNvSpPr>
            <p:nvPr/>
          </p:nvSpPr>
          <p:spPr bwMode="auto">
            <a:xfrm>
              <a:off x="-6769532" y="-20637"/>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1" name="Rectangle 1492"/>
            <p:cNvSpPr>
              <a:spLocks noChangeArrowheads="1"/>
            </p:cNvSpPr>
            <p:nvPr/>
          </p:nvSpPr>
          <p:spPr bwMode="auto">
            <a:xfrm>
              <a:off x="-6509172" y="-20637"/>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2" name="Rectangle 1493"/>
            <p:cNvSpPr>
              <a:spLocks noChangeArrowheads="1"/>
            </p:cNvSpPr>
            <p:nvPr/>
          </p:nvSpPr>
          <p:spPr bwMode="auto">
            <a:xfrm>
              <a:off x="-6337717" y="-206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3" name="Rectangle 1494"/>
            <p:cNvSpPr>
              <a:spLocks noChangeArrowheads="1"/>
            </p:cNvSpPr>
            <p:nvPr/>
          </p:nvSpPr>
          <p:spPr bwMode="auto">
            <a:xfrm>
              <a:off x="-6769532" y="68264"/>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4" name="Rectangle 1495"/>
            <p:cNvSpPr>
              <a:spLocks noChangeArrowheads="1"/>
            </p:cNvSpPr>
            <p:nvPr/>
          </p:nvSpPr>
          <p:spPr bwMode="auto">
            <a:xfrm>
              <a:off x="-6683803" y="68264"/>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5" name="Rectangle 1496"/>
            <p:cNvSpPr>
              <a:spLocks noChangeArrowheads="1"/>
            </p:cNvSpPr>
            <p:nvPr/>
          </p:nvSpPr>
          <p:spPr bwMode="auto">
            <a:xfrm>
              <a:off x="-6509172" y="68264"/>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6" name="Rectangle 1497"/>
            <p:cNvSpPr>
              <a:spLocks noChangeArrowheads="1"/>
            </p:cNvSpPr>
            <p:nvPr/>
          </p:nvSpPr>
          <p:spPr bwMode="auto">
            <a:xfrm>
              <a:off x="-6337717" y="6826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7" name="Rectangle 1498"/>
            <p:cNvSpPr>
              <a:spLocks noChangeArrowheads="1"/>
            </p:cNvSpPr>
            <p:nvPr/>
          </p:nvSpPr>
          <p:spPr bwMode="auto">
            <a:xfrm>
              <a:off x="-6769532" y="1571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8" name="Rectangle 1499"/>
            <p:cNvSpPr>
              <a:spLocks noChangeArrowheads="1"/>
            </p:cNvSpPr>
            <p:nvPr/>
          </p:nvSpPr>
          <p:spPr bwMode="auto">
            <a:xfrm>
              <a:off x="-6598076" y="157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9" name="Rectangle 1500"/>
            <p:cNvSpPr>
              <a:spLocks noChangeArrowheads="1"/>
            </p:cNvSpPr>
            <p:nvPr/>
          </p:nvSpPr>
          <p:spPr bwMode="auto">
            <a:xfrm>
              <a:off x="-6515522" y="157162"/>
              <a:ext cx="142880"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60" name="Rectangle 1501"/>
            <p:cNvSpPr>
              <a:spLocks noChangeArrowheads="1"/>
            </p:cNvSpPr>
            <p:nvPr/>
          </p:nvSpPr>
          <p:spPr bwMode="auto">
            <a:xfrm>
              <a:off x="-6683803" y="249236"/>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1" name="Rectangle 1502"/>
            <p:cNvSpPr>
              <a:spLocks noChangeArrowheads="1"/>
            </p:cNvSpPr>
            <p:nvPr/>
          </p:nvSpPr>
          <p:spPr bwMode="auto">
            <a:xfrm>
              <a:off x="-6423444" y="249236"/>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2" name="Rectangle 1503"/>
            <p:cNvSpPr>
              <a:spLocks noChangeArrowheads="1"/>
            </p:cNvSpPr>
            <p:nvPr/>
          </p:nvSpPr>
          <p:spPr bwMode="auto">
            <a:xfrm>
              <a:off x="-6337717" y="249236"/>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3" name="Rectangle 1504"/>
            <p:cNvSpPr>
              <a:spLocks noChangeArrowheads="1"/>
            </p:cNvSpPr>
            <p:nvPr/>
          </p:nvSpPr>
          <p:spPr bwMode="auto">
            <a:xfrm>
              <a:off x="-6769532" y="3381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4" name="Rectangle 1505"/>
            <p:cNvSpPr>
              <a:spLocks noChangeArrowheads="1"/>
            </p:cNvSpPr>
            <p:nvPr/>
          </p:nvSpPr>
          <p:spPr bwMode="auto">
            <a:xfrm>
              <a:off x="-6598076" y="3381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5" name="Rectangle 1506"/>
            <p:cNvSpPr>
              <a:spLocks noChangeArrowheads="1"/>
            </p:cNvSpPr>
            <p:nvPr/>
          </p:nvSpPr>
          <p:spPr bwMode="auto">
            <a:xfrm>
              <a:off x="-6509172" y="3381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6" name="Rectangle 1507"/>
            <p:cNvSpPr>
              <a:spLocks noChangeArrowheads="1"/>
            </p:cNvSpPr>
            <p:nvPr/>
          </p:nvSpPr>
          <p:spPr bwMode="auto">
            <a:xfrm>
              <a:off x="-6337717" y="3381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7" name="Rectangle 1508"/>
            <p:cNvSpPr>
              <a:spLocks noChangeArrowheads="1"/>
            </p:cNvSpPr>
            <p:nvPr/>
          </p:nvSpPr>
          <p:spPr bwMode="auto">
            <a:xfrm>
              <a:off x="-6683803" y="4270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8" name="Rectangle 1509"/>
            <p:cNvSpPr>
              <a:spLocks noChangeArrowheads="1"/>
            </p:cNvSpPr>
            <p:nvPr/>
          </p:nvSpPr>
          <p:spPr bwMode="auto">
            <a:xfrm>
              <a:off x="-6509172" y="4270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9" name="Rectangle 1510"/>
            <p:cNvSpPr>
              <a:spLocks noChangeArrowheads="1"/>
            </p:cNvSpPr>
            <p:nvPr/>
          </p:nvSpPr>
          <p:spPr bwMode="auto">
            <a:xfrm>
              <a:off x="-6423444" y="4270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70" name="Rectangle 1511"/>
            <p:cNvSpPr>
              <a:spLocks noChangeArrowheads="1"/>
            </p:cNvSpPr>
            <p:nvPr/>
          </p:nvSpPr>
          <p:spPr bwMode="auto">
            <a:xfrm>
              <a:off x="-6337717" y="4270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71" name="Rectangle 1512"/>
            <p:cNvSpPr>
              <a:spLocks noChangeArrowheads="1"/>
            </p:cNvSpPr>
            <p:nvPr/>
          </p:nvSpPr>
          <p:spPr bwMode="auto">
            <a:xfrm>
              <a:off x="-6769532" y="515938"/>
              <a:ext cx="222258"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2" name="Rectangle 1513"/>
            <p:cNvSpPr>
              <a:spLocks noChangeArrowheads="1"/>
            </p:cNvSpPr>
            <p:nvPr/>
          </p:nvSpPr>
          <p:spPr bwMode="auto">
            <a:xfrm>
              <a:off x="-6509172" y="5159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3" name="Rectangle 1514"/>
            <p:cNvSpPr>
              <a:spLocks noChangeArrowheads="1"/>
            </p:cNvSpPr>
            <p:nvPr/>
          </p:nvSpPr>
          <p:spPr bwMode="auto">
            <a:xfrm>
              <a:off x="-6337717" y="5159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4" name="Rectangle 1515"/>
            <p:cNvSpPr>
              <a:spLocks noChangeArrowheads="1"/>
            </p:cNvSpPr>
            <p:nvPr/>
          </p:nvSpPr>
          <p:spPr bwMode="auto">
            <a:xfrm>
              <a:off x="-6509172" y="606425"/>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5" name="Rectangle 1516"/>
            <p:cNvSpPr>
              <a:spLocks noChangeArrowheads="1"/>
            </p:cNvSpPr>
            <p:nvPr/>
          </p:nvSpPr>
          <p:spPr bwMode="auto">
            <a:xfrm>
              <a:off x="-6337717" y="6064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6" name="Rectangle 1517"/>
            <p:cNvSpPr>
              <a:spLocks noChangeArrowheads="1"/>
            </p:cNvSpPr>
            <p:nvPr/>
          </p:nvSpPr>
          <p:spPr bwMode="auto">
            <a:xfrm>
              <a:off x="-6947336" y="695326"/>
              <a:ext cx="22543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7" name="Rectangle 1518"/>
            <p:cNvSpPr>
              <a:spLocks noChangeArrowheads="1"/>
            </p:cNvSpPr>
            <p:nvPr/>
          </p:nvSpPr>
          <p:spPr bwMode="auto">
            <a:xfrm>
              <a:off x="-6509172" y="6953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8" name="Rectangle 1519"/>
            <p:cNvSpPr>
              <a:spLocks noChangeArrowheads="1"/>
            </p:cNvSpPr>
            <p:nvPr/>
          </p:nvSpPr>
          <p:spPr bwMode="auto">
            <a:xfrm>
              <a:off x="-6337717" y="6953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9" name="Rectangle 1520"/>
            <p:cNvSpPr>
              <a:spLocks noChangeArrowheads="1"/>
            </p:cNvSpPr>
            <p:nvPr/>
          </p:nvSpPr>
          <p:spPr bwMode="auto">
            <a:xfrm>
              <a:off x="-6683803" y="7842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0" name="Rectangle 1521"/>
            <p:cNvSpPr>
              <a:spLocks noChangeArrowheads="1"/>
            </p:cNvSpPr>
            <p:nvPr/>
          </p:nvSpPr>
          <p:spPr bwMode="auto">
            <a:xfrm>
              <a:off x="-6598076" y="7842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1" name="Rectangle 1522"/>
            <p:cNvSpPr>
              <a:spLocks noChangeArrowheads="1"/>
            </p:cNvSpPr>
            <p:nvPr/>
          </p:nvSpPr>
          <p:spPr bwMode="auto">
            <a:xfrm>
              <a:off x="-6420269" y="784224"/>
              <a:ext cx="133354"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2" name="Rectangle 1523"/>
            <p:cNvSpPr>
              <a:spLocks noChangeArrowheads="1"/>
            </p:cNvSpPr>
            <p:nvPr/>
          </p:nvSpPr>
          <p:spPr bwMode="auto">
            <a:xfrm>
              <a:off x="-6683803" y="8731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3" name="Rectangle 1524"/>
            <p:cNvSpPr>
              <a:spLocks noChangeArrowheads="1"/>
            </p:cNvSpPr>
            <p:nvPr/>
          </p:nvSpPr>
          <p:spPr bwMode="auto">
            <a:xfrm>
              <a:off x="-6509172" y="873124"/>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4" name="Rectangle 1525"/>
            <p:cNvSpPr>
              <a:spLocks noChangeArrowheads="1"/>
            </p:cNvSpPr>
            <p:nvPr/>
          </p:nvSpPr>
          <p:spPr bwMode="auto">
            <a:xfrm>
              <a:off x="-6423444" y="8731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5" name="Rectangle 1526"/>
            <p:cNvSpPr>
              <a:spLocks noChangeArrowheads="1"/>
            </p:cNvSpPr>
            <p:nvPr/>
          </p:nvSpPr>
          <p:spPr bwMode="auto">
            <a:xfrm>
              <a:off x="-6337717" y="8731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6" name="Rectangle 1527"/>
            <p:cNvSpPr>
              <a:spLocks noChangeArrowheads="1"/>
            </p:cNvSpPr>
            <p:nvPr/>
          </p:nvSpPr>
          <p:spPr bwMode="auto">
            <a:xfrm>
              <a:off x="-6683803" y="962025"/>
              <a:ext cx="222258"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7" name="Rectangle 1528"/>
            <p:cNvSpPr>
              <a:spLocks noChangeArrowheads="1"/>
            </p:cNvSpPr>
            <p:nvPr/>
          </p:nvSpPr>
          <p:spPr bwMode="auto">
            <a:xfrm>
              <a:off x="-6337717" y="9620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8" name="Rectangle 1529"/>
            <p:cNvSpPr>
              <a:spLocks noChangeArrowheads="1"/>
            </p:cNvSpPr>
            <p:nvPr/>
          </p:nvSpPr>
          <p:spPr bwMode="auto">
            <a:xfrm>
              <a:off x="-6769532" y="105092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9" name="Rectangle 1530"/>
            <p:cNvSpPr>
              <a:spLocks noChangeArrowheads="1"/>
            </p:cNvSpPr>
            <p:nvPr/>
          </p:nvSpPr>
          <p:spPr bwMode="auto">
            <a:xfrm>
              <a:off x="-6337717" y="10509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90" name="Rectangle 1531"/>
            <p:cNvSpPr>
              <a:spLocks noChangeArrowheads="1"/>
            </p:cNvSpPr>
            <p:nvPr/>
          </p:nvSpPr>
          <p:spPr bwMode="auto">
            <a:xfrm>
              <a:off x="-6769532" y="113982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91" name="Rectangle 1532"/>
            <p:cNvSpPr>
              <a:spLocks noChangeArrowheads="1"/>
            </p:cNvSpPr>
            <p:nvPr/>
          </p:nvSpPr>
          <p:spPr bwMode="auto">
            <a:xfrm>
              <a:off x="-6683803" y="11398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92" name="Rectangle 1533"/>
            <p:cNvSpPr>
              <a:spLocks noChangeArrowheads="1"/>
            </p:cNvSpPr>
            <p:nvPr/>
          </p:nvSpPr>
          <p:spPr bwMode="auto">
            <a:xfrm>
              <a:off x="-6509172" y="113982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93" name="Rectangle 1534"/>
            <p:cNvSpPr>
              <a:spLocks noChangeArrowheads="1"/>
            </p:cNvSpPr>
            <p:nvPr/>
          </p:nvSpPr>
          <p:spPr bwMode="auto">
            <a:xfrm>
              <a:off x="-6420269" y="1139825"/>
              <a:ext cx="133354"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94" name="Rectangle 1535"/>
            <p:cNvSpPr>
              <a:spLocks noChangeArrowheads="1"/>
            </p:cNvSpPr>
            <p:nvPr/>
          </p:nvSpPr>
          <p:spPr bwMode="auto">
            <a:xfrm>
              <a:off x="-6598076" y="12319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95" name="Rectangle 1536"/>
            <p:cNvSpPr>
              <a:spLocks noChangeArrowheads="1"/>
            </p:cNvSpPr>
            <p:nvPr/>
          </p:nvSpPr>
          <p:spPr bwMode="auto">
            <a:xfrm>
              <a:off x="-6423444" y="12319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96" name="Rectangle 1537"/>
            <p:cNvSpPr>
              <a:spLocks noChangeArrowheads="1"/>
            </p:cNvSpPr>
            <p:nvPr/>
          </p:nvSpPr>
          <p:spPr bwMode="auto">
            <a:xfrm>
              <a:off x="-6337717" y="12319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97" name="Rectangle 1538"/>
            <p:cNvSpPr>
              <a:spLocks noChangeArrowheads="1"/>
            </p:cNvSpPr>
            <p:nvPr/>
          </p:nvSpPr>
          <p:spPr bwMode="auto">
            <a:xfrm>
              <a:off x="-6769532" y="1320801"/>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98" name="Rectangle 1539"/>
            <p:cNvSpPr>
              <a:spLocks noChangeArrowheads="1"/>
            </p:cNvSpPr>
            <p:nvPr/>
          </p:nvSpPr>
          <p:spPr bwMode="auto">
            <a:xfrm>
              <a:off x="-6683803"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99" name="Rectangle 1540"/>
            <p:cNvSpPr>
              <a:spLocks noChangeArrowheads="1"/>
            </p:cNvSpPr>
            <p:nvPr/>
          </p:nvSpPr>
          <p:spPr bwMode="auto">
            <a:xfrm>
              <a:off x="-6598076"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0" name="Rectangle 1541"/>
            <p:cNvSpPr>
              <a:spLocks noChangeArrowheads="1"/>
            </p:cNvSpPr>
            <p:nvPr/>
          </p:nvSpPr>
          <p:spPr bwMode="auto">
            <a:xfrm>
              <a:off x="-6337717"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1" name="Rectangle 1542"/>
            <p:cNvSpPr>
              <a:spLocks noChangeArrowheads="1"/>
            </p:cNvSpPr>
            <p:nvPr/>
          </p:nvSpPr>
          <p:spPr bwMode="auto">
            <a:xfrm>
              <a:off x="-6769532" y="1409701"/>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2" name="Rectangle 1543"/>
            <p:cNvSpPr>
              <a:spLocks noChangeArrowheads="1"/>
            </p:cNvSpPr>
            <p:nvPr/>
          </p:nvSpPr>
          <p:spPr bwMode="auto">
            <a:xfrm>
              <a:off x="-6598076" y="14097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3" name="Rectangle 1544"/>
            <p:cNvSpPr>
              <a:spLocks noChangeArrowheads="1"/>
            </p:cNvSpPr>
            <p:nvPr/>
          </p:nvSpPr>
          <p:spPr bwMode="auto">
            <a:xfrm>
              <a:off x="-6423444" y="14097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4" name="Rectangle 1545"/>
            <p:cNvSpPr>
              <a:spLocks noChangeArrowheads="1"/>
            </p:cNvSpPr>
            <p:nvPr/>
          </p:nvSpPr>
          <p:spPr bwMode="auto">
            <a:xfrm>
              <a:off x="-6683803" y="14986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5" name="Rectangle 1546"/>
            <p:cNvSpPr>
              <a:spLocks noChangeArrowheads="1"/>
            </p:cNvSpPr>
            <p:nvPr/>
          </p:nvSpPr>
          <p:spPr bwMode="auto">
            <a:xfrm>
              <a:off x="-6509172" y="14986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6" name="Rectangle 1547"/>
            <p:cNvSpPr>
              <a:spLocks noChangeArrowheads="1"/>
            </p:cNvSpPr>
            <p:nvPr/>
          </p:nvSpPr>
          <p:spPr bwMode="auto">
            <a:xfrm>
              <a:off x="-6337717" y="14986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7" name="Rectangle 1548"/>
            <p:cNvSpPr>
              <a:spLocks noChangeArrowheads="1"/>
            </p:cNvSpPr>
            <p:nvPr/>
          </p:nvSpPr>
          <p:spPr bwMode="auto">
            <a:xfrm>
              <a:off x="-6769532" y="15875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08" name="Rectangle 1549"/>
            <p:cNvSpPr>
              <a:spLocks noChangeArrowheads="1"/>
            </p:cNvSpPr>
            <p:nvPr/>
          </p:nvSpPr>
          <p:spPr bwMode="auto">
            <a:xfrm>
              <a:off x="-6598076" y="1587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09" name="Rectangle 1550"/>
            <p:cNvSpPr>
              <a:spLocks noChangeArrowheads="1"/>
            </p:cNvSpPr>
            <p:nvPr/>
          </p:nvSpPr>
          <p:spPr bwMode="auto">
            <a:xfrm>
              <a:off x="-6337717" y="1587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0" name="Rectangle 1551"/>
            <p:cNvSpPr>
              <a:spLocks noChangeArrowheads="1"/>
            </p:cNvSpPr>
            <p:nvPr/>
          </p:nvSpPr>
          <p:spPr bwMode="auto">
            <a:xfrm>
              <a:off x="-7121969" y="16748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1" name="Rectangle 1552"/>
            <p:cNvSpPr>
              <a:spLocks noChangeArrowheads="1"/>
            </p:cNvSpPr>
            <p:nvPr/>
          </p:nvSpPr>
          <p:spPr bwMode="auto">
            <a:xfrm>
              <a:off x="-6861610" y="16748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2" name="Rectangle 1553"/>
            <p:cNvSpPr>
              <a:spLocks noChangeArrowheads="1"/>
            </p:cNvSpPr>
            <p:nvPr/>
          </p:nvSpPr>
          <p:spPr bwMode="auto">
            <a:xfrm>
              <a:off x="-6769532" y="1674813"/>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3" name="Rectangle 1554"/>
            <p:cNvSpPr>
              <a:spLocks noChangeArrowheads="1"/>
            </p:cNvSpPr>
            <p:nvPr/>
          </p:nvSpPr>
          <p:spPr bwMode="auto">
            <a:xfrm>
              <a:off x="-6598076" y="16748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4" name="Rectangle 1555"/>
            <p:cNvSpPr>
              <a:spLocks noChangeArrowheads="1"/>
            </p:cNvSpPr>
            <p:nvPr/>
          </p:nvSpPr>
          <p:spPr bwMode="auto">
            <a:xfrm>
              <a:off x="-7296599" y="17573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5" name="Rectangle 1556"/>
            <p:cNvSpPr>
              <a:spLocks noChangeArrowheads="1"/>
            </p:cNvSpPr>
            <p:nvPr/>
          </p:nvSpPr>
          <p:spPr bwMode="auto">
            <a:xfrm>
              <a:off x="-7207695" y="17573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6" name="Rectangle 1557"/>
            <p:cNvSpPr>
              <a:spLocks noChangeArrowheads="1"/>
            </p:cNvSpPr>
            <p:nvPr/>
          </p:nvSpPr>
          <p:spPr bwMode="auto">
            <a:xfrm>
              <a:off x="-6947336" y="17573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7" name="Rectangle 1558"/>
            <p:cNvSpPr>
              <a:spLocks noChangeArrowheads="1"/>
            </p:cNvSpPr>
            <p:nvPr/>
          </p:nvSpPr>
          <p:spPr bwMode="auto">
            <a:xfrm>
              <a:off x="-6769532" y="17573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8" name="Rectangle 1559"/>
            <p:cNvSpPr>
              <a:spLocks noChangeArrowheads="1"/>
            </p:cNvSpPr>
            <p:nvPr/>
          </p:nvSpPr>
          <p:spPr bwMode="auto">
            <a:xfrm>
              <a:off x="-6337717" y="17573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9" name="Rectangle 1560"/>
            <p:cNvSpPr>
              <a:spLocks noChangeArrowheads="1"/>
            </p:cNvSpPr>
            <p:nvPr/>
          </p:nvSpPr>
          <p:spPr bwMode="auto">
            <a:xfrm>
              <a:off x="-6861610" y="18367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0" name="Rectangle 1561"/>
            <p:cNvSpPr>
              <a:spLocks noChangeArrowheads="1"/>
            </p:cNvSpPr>
            <p:nvPr/>
          </p:nvSpPr>
          <p:spPr bwMode="auto">
            <a:xfrm>
              <a:off x="-7036240" y="18367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1" name="Rectangle 1562"/>
            <p:cNvSpPr>
              <a:spLocks noChangeArrowheads="1"/>
            </p:cNvSpPr>
            <p:nvPr/>
          </p:nvSpPr>
          <p:spPr bwMode="auto">
            <a:xfrm>
              <a:off x="-6423444" y="18367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2" name="Rectangle 1563"/>
            <p:cNvSpPr>
              <a:spLocks noChangeArrowheads="1"/>
            </p:cNvSpPr>
            <p:nvPr/>
          </p:nvSpPr>
          <p:spPr bwMode="auto">
            <a:xfrm>
              <a:off x="-6337717" y="18367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3" name="Rectangle 1564"/>
            <p:cNvSpPr>
              <a:spLocks noChangeArrowheads="1"/>
            </p:cNvSpPr>
            <p:nvPr/>
          </p:nvSpPr>
          <p:spPr bwMode="auto">
            <a:xfrm>
              <a:off x="-7296599" y="19161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4" name="Rectangle 1565"/>
            <p:cNvSpPr>
              <a:spLocks noChangeArrowheads="1"/>
            </p:cNvSpPr>
            <p:nvPr/>
          </p:nvSpPr>
          <p:spPr bwMode="auto">
            <a:xfrm>
              <a:off x="-6683803" y="19161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5" name="Rectangle 1566"/>
            <p:cNvSpPr>
              <a:spLocks noChangeArrowheads="1"/>
            </p:cNvSpPr>
            <p:nvPr/>
          </p:nvSpPr>
          <p:spPr bwMode="auto">
            <a:xfrm>
              <a:off x="-7121969" y="19161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6" name="Rectangle 1567"/>
            <p:cNvSpPr>
              <a:spLocks noChangeArrowheads="1"/>
            </p:cNvSpPr>
            <p:nvPr/>
          </p:nvSpPr>
          <p:spPr bwMode="auto">
            <a:xfrm>
              <a:off x="-6509172" y="191611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7" name="Rectangle 1568"/>
            <p:cNvSpPr>
              <a:spLocks noChangeArrowheads="1"/>
            </p:cNvSpPr>
            <p:nvPr/>
          </p:nvSpPr>
          <p:spPr bwMode="auto">
            <a:xfrm>
              <a:off x="-6337717" y="19161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8" name="Rectangle 1569"/>
            <p:cNvSpPr>
              <a:spLocks noChangeArrowheads="1"/>
            </p:cNvSpPr>
            <p:nvPr/>
          </p:nvSpPr>
          <p:spPr bwMode="auto">
            <a:xfrm>
              <a:off x="-7296599" y="1995489"/>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29" name="Rectangle 1570"/>
            <p:cNvSpPr>
              <a:spLocks noChangeArrowheads="1"/>
            </p:cNvSpPr>
            <p:nvPr/>
          </p:nvSpPr>
          <p:spPr bwMode="auto">
            <a:xfrm>
              <a:off x="-7036240" y="1995489"/>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0" name="Rectangle 1571"/>
            <p:cNvSpPr>
              <a:spLocks noChangeArrowheads="1"/>
            </p:cNvSpPr>
            <p:nvPr/>
          </p:nvSpPr>
          <p:spPr bwMode="auto">
            <a:xfrm>
              <a:off x="-7207695" y="1995489"/>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1" name="Rectangle 1572"/>
            <p:cNvSpPr>
              <a:spLocks noChangeArrowheads="1"/>
            </p:cNvSpPr>
            <p:nvPr/>
          </p:nvSpPr>
          <p:spPr bwMode="auto">
            <a:xfrm>
              <a:off x="-6598076" y="1995489"/>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2" name="Rectangle 1573"/>
            <p:cNvSpPr>
              <a:spLocks noChangeArrowheads="1"/>
            </p:cNvSpPr>
            <p:nvPr/>
          </p:nvSpPr>
          <p:spPr bwMode="auto">
            <a:xfrm>
              <a:off x="-6509172" y="1995489"/>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3" name="Rectangle 1574"/>
            <p:cNvSpPr>
              <a:spLocks noChangeArrowheads="1"/>
            </p:cNvSpPr>
            <p:nvPr/>
          </p:nvSpPr>
          <p:spPr bwMode="auto">
            <a:xfrm>
              <a:off x="-7296599" y="20748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4" name="Rectangle 1575"/>
            <p:cNvSpPr>
              <a:spLocks noChangeArrowheads="1"/>
            </p:cNvSpPr>
            <p:nvPr/>
          </p:nvSpPr>
          <p:spPr bwMode="auto">
            <a:xfrm>
              <a:off x="-6683803" y="20748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5" name="Rectangle 1576"/>
            <p:cNvSpPr>
              <a:spLocks noChangeArrowheads="1"/>
            </p:cNvSpPr>
            <p:nvPr/>
          </p:nvSpPr>
          <p:spPr bwMode="auto">
            <a:xfrm>
              <a:off x="-7036240" y="20748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6" name="Rectangle 1577"/>
            <p:cNvSpPr>
              <a:spLocks noChangeArrowheads="1"/>
            </p:cNvSpPr>
            <p:nvPr/>
          </p:nvSpPr>
          <p:spPr bwMode="auto">
            <a:xfrm>
              <a:off x="-6861610" y="20748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7" name="Rectangle 1578"/>
            <p:cNvSpPr>
              <a:spLocks noChangeArrowheads="1"/>
            </p:cNvSpPr>
            <p:nvPr/>
          </p:nvSpPr>
          <p:spPr bwMode="auto">
            <a:xfrm>
              <a:off x="-6337717" y="20748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8" name="Rectangle 1579"/>
            <p:cNvSpPr>
              <a:spLocks noChangeArrowheads="1"/>
            </p:cNvSpPr>
            <p:nvPr/>
          </p:nvSpPr>
          <p:spPr bwMode="auto">
            <a:xfrm>
              <a:off x="-7296599" y="21574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39" name="Rectangle 1580"/>
            <p:cNvSpPr>
              <a:spLocks noChangeArrowheads="1"/>
            </p:cNvSpPr>
            <p:nvPr/>
          </p:nvSpPr>
          <p:spPr bwMode="auto">
            <a:xfrm>
              <a:off x="-6683803" y="21574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0" name="Rectangle 1581"/>
            <p:cNvSpPr>
              <a:spLocks noChangeArrowheads="1"/>
            </p:cNvSpPr>
            <p:nvPr/>
          </p:nvSpPr>
          <p:spPr bwMode="auto">
            <a:xfrm>
              <a:off x="-7036240" y="21574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1" name="Rectangle 1582"/>
            <p:cNvSpPr>
              <a:spLocks noChangeArrowheads="1"/>
            </p:cNvSpPr>
            <p:nvPr/>
          </p:nvSpPr>
          <p:spPr bwMode="auto">
            <a:xfrm>
              <a:off x="-6769532" y="2157413"/>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2" name="Rectangle 1583"/>
            <p:cNvSpPr>
              <a:spLocks noChangeArrowheads="1"/>
            </p:cNvSpPr>
            <p:nvPr/>
          </p:nvSpPr>
          <p:spPr bwMode="auto">
            <a:xfrm>
              <a:off x="-6337717" y="21574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3" name="Rectangle 1584"/>
            <p:cNvSpPr>
              <a:spLocks noChangeArrowheads="1"/>
            </p:cNvSpPr>
            <p:nvPr/>
          </p:nvSpPr>
          <p:spPr bwMode="auto">
            <a:xfrm>
              <a:off x="-6683803" y="2236788"/>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44" name="Rectangle 1585"/>
            <p:cNvSpPr>
              <a:spLocks noChangeArrowheads="1"/>
            </p:cNvSpPr>
            <p:nvPr/>
          </p:nvSpPr>
          <p:spPr bwMode="auto">
            <a:xfrm>
              <a:off x="-7121969" y="2236788"/>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45" name="Rectangle 1586"/>
            <p:cNvSpPr>
              <a:spLocks noChangeArrowheads="1"/>
            </p:cNvSpPr>
            <p:nvPr/>
          </p:nvSpPr>
          <p:spPr bwMode="auto">
            <a:xfrm>
              <a:off x="-6861610" y="2236788"/>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46" name="Rectangle 1587"/>
            <p:cNvSpPr>
              <a:spLocks noChangeArrowheads="1"/>
            </p:cNvSpPr>
            <p:nvPr/>
          </p:nvSpPr>
          <p:spPr bwMode="auto">
            <a:xfrm>
              <a:off x="-7296599" y="23129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7" name="Rectangle 1588"/>
            <p:cNvSpPr>
              <a:spLocks noChangeArrowheads="1"/>
            </p:cNvSpPr>
            <p:nvPr/>
          </p:nvSpPr>
          <p:spPr bwMode="auto">
            <a:xfrm>
              <a:off x="-6861610" y="23129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8" name="Rectangle 1589"/>
            <p:cNvSpPr>
              <a:spLocks noChangeArrowheads="1"/>
            </p:cNvSpPr>
            <p:nvPr/>
          </p:nvSpPr>
          <p:spPr bwMode="auto">
            <a:xfrm>
              <a:off x="-6337717" y="23129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9" name="Rectangle 1590"/>
            <p:cNvSpPr>
              <a:spLocks noChangeArrowheads="1"/>
            </p:cNvSpPr>
            <p:nvPr/>
          </p:nvSpPr>
          <p:spPr bwMode="auto">
            <a:xfrm>
              <a:off x="-6683803" y="23923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50" name="Rectangle 1591"/>
            <p:cNvSpPr>
              <a:spLocks noChangeArrowheads="1"/>
            </p:cNvSpPr>
            <p:nvPr/>
          </p:nvSpPr>
          <p:spPr bwMode="auto">
            <a:xfrm>
              <a:off x="-7036240" y="23923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51" name="Rectangle 1592"/>
            <p:cNvSpPr>
              <a:spLocks noChangeArrowheads="1"/>
            </p:cNvSpPr>
            <p:nvPr/>
          </p:nvSpPr>
          <p:spPr bwMode="auto">
            <a:xfrm>
              <a:off x="-7296599" y="246856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52" name="Rectangle 1593"/>
            <p:cNvSpPr>
              <a:spLocks noChangeArrowheads="1"/>
            </p:cNvSpPr>
            <p:nvPr/>
          </p:nvSpPr>
          <p:spPr bwMode="auto">
            <a:xfrm>
              <a:off x="-6861610" y="246856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53" name="Rectangle 1594"/>
            <p:cNvSpPr>
              <a:spLocks noChangeArrowheads="1"/>
            </p:cNvSpPr>
            <p:nvPr/>
          </p:nvSpPr>
          <p:spPr bwMode="auto">
            <a:xfrm>
              <a:off x="-6337717" y="246856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54" name="Rectangle 1595"/>
            <p:cNvSpPr>
              <a:spLocks noChangeArrowheads="1"/>
            </p:cNvSpPr>
            <p:nvPr/>
          </p:nvSpPr>
          <p:spPr bwMode="auto">
            <a:xfrm>
              <a:off x="-7296599" y="2560638"/>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55" name="Rectangle 1596"/>
            <p:cNvSpPr>
              <a:spLocks noChangeArrowheads="1"/>
            </p:cNvSpPr>
            <p:nvPr/>
          </p:nvSpPr>
          <p:spPr bwMode="auto">
            <a:xfrm>
              <a:off x="-6337717" y="2560638"/>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56" name="Rectangle 1597"/>
            <p:cNvSpPr>
              <a:spLocks noChangeArrowheads="1"/>
            </p:cNvSpPr>
            <p:nvPr/>
          </p:nvSpPr>
          <p:spPr bwMode="auto">
            <a:xfrm>
              <a:off x="-6861610" y="2649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57" name="Rectangle 1598"/>
            <p:cNvSpPr>
              <a:spLocks noChangeArrowheads="1"/>
            </p:cNvSpPr>
            <p:nvPr/>
          </p:nvSpPr>
          <p:spPr bwMode="auto">
            <a:xfrm>
              <a:off x="-6337717" y="2649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58" name="Rectangle 1599"/>
            <p:cNvSpPr>
              <a:spLocks noChangeArrowheads="1"/>
            </p:cNvSpPr>
            <p:nvPr/>
          </p:nvSpPr>
          <p:spPr bwMode="auto">
            <a:xfrm>
              <a:off x="-7296601" y="27432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59" name="Rectangle 1600"/>
            <p:cNvSpPr>
              <a:spLocks noChangeArrowheads="1"/>
            </p:cNvSpPr>
            <p:nvPr/>
          </p:nvSpPr>
          <p:spPr bwMode="auto">
            <a:xfrm>
              <a:off x="-6769534" y="274320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60" name="Rectangle 1601"/>
            <p:cNvSpPr>
              <a:spLocks noChangeArrowheads="1"/>
            </p:cNvSpPr>
            <p:nvPr/>
          </p:nvSpPr>
          <p:spPr bwMode="auto">
            <a:xfrm>
              <a:off x="-6861612" y="28321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61" name="Rectangle 1602"/>
            <p:cNvSpPr>
              <a:spLocks noChangeArrowheads="1"/>
            </p:cNvSpPr>
            <p:nvPr/>
          </p:nvSpPr>
          <p:spPr bwMode="auto">
            <a:xfrm>
              <a:off x="-6861612" y="291782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62" name="Rectangle 1603"/>
            <p:cNvSpPr>
              <a:spLocks noChangeArrowheads="1"/>
            </p:cNvSpPr>
            <p:nvPr/>
          </p:nvSpPr>
          <p:spPr bwMode="auto">
            <a:xfrm>
              <a:off x="-6337717" y="28321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63" name="Freeform 1604"/>
            <p:cNvSpPr/>
            <p:nvPr/>
          </p:nvSpPr>
          <p:spPr bwMode="auto">
            <a:xfrm>
              <a:off x="-6245623" y="-261938"/>
              <a:ext cx="31750" cy="3230563"/>
            </a:xfrm>
            <a:custGeom>
              <a:avLst/>
              <a:gdLst>
                <a:gd name="T0" fmla="*/ 20 w 20"/>
                <a:gd name="T1" fmla="*/ 2035 h 2035"/>
                <a:gd name="T2" fmla="*/ 0 w 20"/>
                <a:gd name="T3" fmla="*/ 2035 h 2035"/>
                <a:gd name="T4" fmla="*/ 0 w 20"/>
                <a:gd name="T5" fmla="*/ 0 h 2035"/>
                <a:gd name="T6" fmla="*/ 20 w 20"/>
                <a:gd name="T7" fmla="*/ 32 h 2035"/>
                <a:gd name="T8" fmla="*/ 20 w 20"/>
                <a:gd name="T9" fmla="*/ 2035 h 2035"/>
              </a:gdLst>
              <a:ahLst/>
              <a:cxnLst>
                <a:cxn ang="0">
                  <a:pos x="T0" y="T1"/>
                </a:cxn>
                <a:cxn ang="0">
                  <a:pos x="T2" y="T3"/>
                </a:cxn>
                <a:cxn ang="0">
                  <a:pos x="T4" y="T5"/>
                </a:cxn>
                <a:cxn ang="0">
                  <a:pos x="T6" y="T7"/>
                </a:cxn>
                <a:cxn ang="0">
                  <a:pos x="T8" y="T9"/>
                </a:cxn>
              </a:cxnLst>
              <a:rect l="0" t="0" r="r" b="b"/>
              <a:pathLst>
                <a:path w="20" h="2035">
                  <a:moveTo>
                    <a:pt x="20" y="2035"/>
                  </a:moveTo>
                  <a:lnTo>
                    <a:pt x="0" y="2035"/>
                  </a:lnTo>
                  <a:lnTo>
                    <a:pt x="0" y="0"/>
                  </a:lnTo>
                  <a:lnTo>
                    <a:pt x="20" y="32"/>
                  </a:lnTo>
                  <a:lnTo>
                    <a:pt x="20" y="2035"/>
                  </a:lnTo>
                  <a:close/>
                </a:path>
              </a:pathLst>
            </a:custGeom>
            <a:grpFill/>
            <a:ln>
              <a:noFill/>
            </a:ln>
          </p:spPr>
          <p:txBody>
            <a:bodyPr vert="horz" wrap="square" lIns="91440" tIns="45720" rIns="91440" bIns="45720" numCol="1" anchor="t" anchorCtr="0" compatLnSpc="1"/>
            <a:lstStyle/>
            <a:p>
              <a:endParaRPr lang="zh-CN" altLang="en-US"/>
            </a:p>
          </p:txBody>
        </p:sp>
        <p:sp>
          <p:nvSpPr>
            <p:cNvPr id="564" name="Freeform 1605"/>
            <p:cNvSpPr/>
            <p:nvPr/>
          </p:nvSpPr>
          <p:spPr bwMode="auto">
            <a:xfrm>
              <a:off x="-6178939" y="-182563"/>
              <a:ext cx="25401" cy="2574926"/>
            </a:xfrm>
            <a:custGeom>
              <a:avLst/>
              <a:gdLst>
                <a:gd name="T0" fmla="*/ 16 w 16"/>
                <a:gd name="T1" fmla="*/ 1622 h 1622"/>
                <a:gd name="T2" fmla="*/ 0 w 16"/>
                <a:gd name="T3" fmla="*/ 1622 h 1622"/>
                <a:gd name="T4" fmla="*/ 0 w 16"/>
                <a:gd name="T5" fmla="*/ 0 h 1622"/>
                <a:gd name="T6" fmla="*/ 16 w 16"/>
                <a:gd name="T7" fmla="*/ 34 h 1622"/>
                <a:gd name="T8" fmla="*/ 16 w 16"/>
                <a:gd name="T9" fmla="*/ 1622 h 1622"/>
              </a:gdLst>
              <a:ahLst/>
              <a:cxnLst>
                <a:cxn ang="0">
                  <a:pos x="T0" y="T1"/>
                </a:cxn>
                <a:cxn ang="0">
                  <a:pos x="T2" y="T3"/>
                </a:cxn>
                <a:cxn ang="0">
                  <a:pos x="T4" y="T5"/>
                </a:cxn>
                <a:cxn ang="0">
                  <a:pos x="T6" y="T7"/>
                </a:cxn>
                <a:cxn ang="0">
                  <a:pos x="T8" y="T9"/>
                </a:cxn>
              </a:cxnLst>
              <a:rect l="0" t="0" r="r" b="b"/>
              <a:pathLst>
                <a:path w="16" h="1622">
                  <a:moveTo>
                    <a:pt x="16" y="1622"/>
                  </a:moveTo>
                  <a:lnTo>
                    <a:pt x="0" y="1622"/>
                  </a:lnTo>
                  <a:lnTo>
                    <a:pt x="0" y="0"/>
                  </a:lnTo>
                  <a:lnTo>
                    <a:pt x="16" y="34"/>
                  </a:lnTo>
                  <a:lnTo>
                    <a:pt x="16" y="1622"/>
                  </a:lnTo>
                  <a:close/>
                </a:path>
              </a:pathLst>
            </a:custGeom>
            <a:grpFill/>
            <a:ln>
              <a:noFill/>
            </a:ln>
          </p:spPr>
          <p:txBody>
            <a:bodyPr vert="horz" wrap="square" lIns="91440" tIns="45720" rIns="91440" bIns="45720" numCol="1" anchor="t" anchorCtr="0" compatLnSpc="1"/>
            <a:lstStyle/>
            <a:p>
              <a:endParaRPr lang="zh-CN" altLang="en-US"/>
            </a:p>
          </p:txBody>
        </p:sp>
        <p:sp>
          <p:nvSpPr>
            <p:cNvPr id="565" name="Freeform 1606"/>
            <p:cNvSpPr/>
            <p:nvPr/>
          </p:nvSpPr>
          <p:spPr bwMode="auto">
            <a:xfrm>
              <a:off x="-6118423" y="-93663"/>
              <a:ext cx="15875" cy="2241550"/>
            </a:xfrm>
            <a:custGeom>
              <a:avLst/>
              <a:gdLst>
                <a:gd name="T0" fmla="*/ 10 w 10"/>
                <a:gd name="T1" fmla="*/ 1412 h 1412"/>
                <a:gd name="T2" fmla="*/ 0 w 10"/>
                <a:gd name="T3" fmla="*/ 1412 h 1412"/>
                <a:gd name="T4" fmla="*/ 0 w 10"/>
                <a:gd name="T5" fmla="*/ 0 h 1412"/>
                <a:gd name="T6" fmla="*/ 10 w 10"/>
                <a:gd name="T7" fmla="*/ 32 h 1412"/>
                <a:gd name="T8" fmla="*/ 10 w 10"/>
                <a:gd name="T9" fmla="*/ 1412 h 1412"/>
              </a:gdLst>
              <a:ahLst/>
              <a:cxnLst>
                <a:cxn ang="0">
                  <a:pos x="T0" y="T1"/>
                </a:cxn>
                <a:cxn ang="0">
                  <a:pos x="T2" y="T3"/>
                </a:cxn>
                <a:cxn ang="0">
                  <a:pos x="T4" y="T5"/>
                </a:cxn>
                <a:cxn ang="0">
                  <a:pos x="T6" y="T7"/>
                </a:cxn>
                <a:cxn ang="0">
                  <a:pos x="T8" y="T9"/>
                </a:cxn>
              </a:cxnLst>
              <a:rect l="0" t="0" r="r" b="b"/>
              <a:pathLst>
                <a:path w="10" h="1412">
                  <a:moveTo>
                    <a:pt x="10" y="1412"/>
                  </a:moveTo>
                  <a:lnTo>
                    <a:pt x="0" y="1412"/>
                  </a:lnTo>
                  <a:lnTo>
                    <a:pt x="0" y="0"/>
                  </a:lnTo>
                  <a:lnTo>
                    <a:pt x="10" y="32"/>
                  </a:lnTo>
                  <a:lnTo>
                    <a:pt x="10" y="1412"/>
                  </a:lnTo>
                  <a:close/>
                </a:path>
              </a:pathLst>
            </a:custGeom>
            <a:grpFill/>
            <a:ln>
              <a:noFill/>
            </a:ln>
          </p:spPr>
          <p:txBody>
            <a:bodyPr vert="horz" wrap="square" lIns="91440" tIns="45720" rIns="91440" bIns="45720" numCol="1" anchor="t" anchorCtr="0" compatLnSpc="1"/>
            <a:lstStyle/>
            <a:p>
              <a:endParaRPr lang="zh-CN" altLang="en-US"/>
            </a:p>
          </p:txBody>
        </p:sp>
      </p:grpSp>
      <p:sp>
        <p:nvSpPr>
          <p:cNvPr id="2" name="文本框 3"/>
          <p:cNvSpPr txBox="1"/>
          <p:nvPr/>
        </p:nvSpPr>
        <p:spPr>
          <a:xfrm>
            <a:off x="1431645" y="1767446"/>
            <a:ext cx="4758283" cy="1311193"/>
          </a:xfrm>
          <a:prstGeom prst="rect">
            <a:avLst/>
          </a:prstGeom>
          <a:noFill/>
        </p:spPr>
        <p:txBody>
          <a:bodyPr wrap="square" rtlCol="0">
            <a:spAutoFit/>
          </a:bodyPr>
          <a:lstStyle/>
          <a:p>
            <a:pPr marL="457200" indent="-457200">
              <a:lnSpc>
                <a:spcPct val="150000"/>
              </a:lnSpc>
              <a:buFont typeface="Wingdings" panose="05000000000000000000" charset="0"/>
              <a:buChar char="v"/>
            </a:pPr>
            <a:r>
              <a:rPr lang="zh-CN" altLang="en-US" sz="2800" dirty="0">
                <a:solidFill>
                  <a:schemeClr val="bg1"/>
                </a:solidFill>
              </a:rPr>
              <a:t>算法介绍</a:t>
            </a:r>
            <a:endParaRPr lang="en-US" altLang="zh-CN" sz="2800" dirty="0">
              <a:solidFill>
                <a:schemeClr val="bg1"/>
              </a:solidFill>
            </a:endParaRPr>
          </a:p>
          <a:p>
            <a:pPr marL="457200" indent="-457200">
              <a:lnSpc>
                <a:spcPct val="150000"/>
              </a:lnSpc>
              <a:buFont typeface="Wingdings" panose="05000000000000000000" charset="0"/>
              <a:buChar char="v"/>
            </a:pPr>
            <a:r>
              <a:rPr lang="zh-CN" altLang="en-US" sz="2800" dirty="0">
                <a:solidFill>
                  <a:schemeClr val="bg1"/>
                </a:solidFill>
              </a:rPr>
              <a:t>结果展示</a:t>
            </a:r>
            <a:endParaRPr lang="en-US" altLang="zh-CN" sz="2800" dirty="0">
              <a:solidFill>
                <a:schemeClr val="bg1"/>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6" name="矩形 1765"/>
          <p:cNvSpPr/>
          <p:nvPr/>
        </p:nvSpPr>
        <p:spPr>
          <a:xfrm>
            <a:off x="3473651" y="252859"/>
            <a:ext cx="8718351"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767" name="圆角矩形 1766"/>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5</a:t>
            </a:r>
          </a:p>
        </p:txBody>
      </p:sp>
      <p:sp>
        <p:nvSpPr>
          <p:cNvPr id="1768" name="矩形 1767"/>
          <p:cNvSpPr/>
          <p:nvPr/>
        </p:nvSpPr>
        <p:spPr>
          <a:xfrm>
            <a:off x="3473649" y="308096"/>
            <a:ext cx="3076412" cy="369328"/>
          </a:xfrm>
          <a:prstGeom prst="rect">
            <a:avLst/>
          </a:prstGeom>
        </p:spPr>
        <p:txBody>
          <a:bodyPr wrap="none" lIns="91436" tIns="45718" rIns="91436" bIns="45718">
            <a:spAutoFit/>
          </a:bodyPr>
          <a:lstStyle/>
          <a:p>
            <a:pPr algn="ctr"/>
            <a:r>
              <a:rPr lang="en-US" altLang="zh-CN" dirty="0">
                <a:solidFill>
                  <a:schemeClr val="bg1"/>
                </a:solidFill>
                <a:latin typeface="微软雅黑" panose="020B0503020204020204" pitchFamily="34" charset="-122"/>
                <a:ea typeface="微软雅黑" panose="020B0503020204020204" pitchFamily="34" charset="-122"/>
              </a:rPr>
              <a:t>Semi-Supervised Learning</a:t>
            </a:r>
          </a:p>
        </p:txBody>
      </p:sp>
      <p:sp>
        <p:nvSpPr>
          <p:cNvPr id="1771" name="矩形 1770"/>
          <p:cNvSpPr/>
          <p:nvPr/>
        </p:nvSpPr>
        <p:spPr>
          <a:xfrm>
            <a:off x="633077" y="125666"/>
            <a:ext cx="1723549" cy="581057"/>
          </a:xfrm>
          <a:prstGeom prst="rect">
            <a:avLst/>
          </a:prstGeom>
        </p:spPr>
        <p:txBody>
          <a:bodyPr wrap="none">
            <a:spAutoFit/>
          </a:bodyPr>
          <a:lstStyle/>
          <a:p>
            <a:pPr>
              <a:lnSpc>
                <a:spcPct val="150000"/>
              </a:lnSpc>
            </a:pPr>
            <a:r>
              <a:rPr lang="zh-CN" altLang="en-US" sz="2400" dirty="0">
                <a:solidFill>
                  <a:srgbClr val="157E9F"/>
                </a:solidFill>
                <a:latin typeface="方正清刻本悦宋简体" panose="02000000000000000000" pitchFamily="2" charset="-122"/>
                <a:ea typeface="方正清刻本悦宋简体" panose="02000000000000000000" pitchFamily="2" charset="-122"/>
              </a:rPr>
              <a:t>半监督学习</a:t>
            </a:r>
          </a:p>
        </p:txBody>
      </p:sp>
      <p:pic>
        <p:nvPicPr>
          <p:cNvPr id="15" name="Picture 14"/>
          <p:cNvPicPr>
            <a:picLocks noChangeAspect="1"/>
          </p:cNvPicPr>
          <p:nvPr/>
        </p:nvPicPr>
        <p:blipFill>
          <a:blip r:embed="rId2"/>
          <a:stretch>
            <a:fillRect/>
          </a:stretch>
        </p:blipFill>
        <p:spPr>
          <a:xfrm>
            <a:off x="11499850" y="125730"/>
            <a:ext cx="692150" cy="734060"/>
          </a:xfrm>
          <a:prstGeom prst="rect">
            <a:avLst/>
          </a:prstGeom>
        </p:spPr>
      </p:pic>
      <p:sp>
        <p:nvSpPr>
          <p:cNvPr id="5" name="Text Box 4"/>
          <p:cNvSpPr txBox="1"/>
          <p:nvPr/>
        </p:nvSpPr>
        <p:spPr>
          <a:xfrm>
            <a:off x="633095" y="1757680"/>
            <a:ext cx="6402070" cy="4061460"/>
          </a:xfrm>
          <a:prstGeom prst="rect">
            <a:avLst/>
          </a:prstGeom>
          <a:noFill/>
        </p:spPr>
        <p:txBody>
          <a:bodyPr wrap="square" rtlCol="0">
            <a:spAutoFit/>
          </a:bodyPr>
          <a:lstStyle/>
          <a:p>
            <a:r>
              <a:rPr lang="en-US" sz="2000" b="1" dirty="0">
                <a:latin typeface="微软雅黑" panose="020B0503020204020204" pitchFamily="34" charset="-122"/>
                <a:ea typeface="微软雅黑" panose="020B0503020204020204" pitchFamily="34" charset="-122"/>
                <a:cs typeface="微软雅黑" panose="020B0503020204020204" pitchFamily="34" charset="-122"/>
              </a:rPr>
              <a:t>Definition</a:t>
            </a:r>
          </a:p>
          <a:p>
            <a:r>
              <a:rPr lang="en-US" dirty="0">
                <a:latin typeface="微软雅黑" panose="020B0503020204020204" pitchFamily="34" charset="-122"/>
                <a:ea typeface="微软雅黑" panose="020B0503020204020204" pitchFamily="34" charset="-122"/>
                <a:cs typeface="微软雅黑" panose="020B0503020204020204" pitchFamily="34" charset="-122"/>
              </a:rPr>
              <a:t>	</a:t>
            </a:r>
          </a:p>
          <a:p>
            <a:r>
              <a:rPr lang="en-US" dirty="0" err="1">
                <a:latin typeface="微软雅黑" panose="020B0503020204020204" pitchFamily="34" charset="-122"/>
                <a:ea typeface="微软雅黑" panose="020B0503020204020204" pitchFamily="34" charset="-122"/>
                <a:cs typeface="微软雅黑" panose="020B0503020204020204" pitchFamily="34" charset="-122"/>
              </a:rPr>
              <a:t>半监督学习是监督学习与无监督学习相结合的一种学习方法</a:t>
            </a:r>
            <a:endParaRPr lang="en-US" dirty="0">
              <a:latin typeface="微软雅黑" panose="020B0503020204020204" pitchFamily="34" charset="-122"/>
              <a:ea typeface="微软雅黑" panose="020B0503020204020204" pitchFamily="34" charset="-122"/>
              <a:cs typeface="微软雅黑" panose="020B0503020204020204" pitchFamily="34" charset="-122"/>
            </a:endParaRPr>
          </a:p>
          <a:p>
            <a:endParaRPr 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en-US" sz="2000" b="1" dirty="0">
                <a:latin typeface="微软雅黑" panose="020B0503020204020204" pitchFamily="34" charset="-122"/>
                <a:ea typeface="微软雅黑" panose="020B0503020204020204" pitchFamily="34" charset="-122"/>
                <a:cs typeface="微软雅黑" panose="020B0503020204020204" pitchFamily="34" charset="-122"/>
              </a:rPr>
              <a:t>Input</a:t>
            </a:r>
          </a:p>
          <a:p>
            <a:endParaRPr lang="en-US" sz="2000" b="1" dirty="0">
              <a:latin typeface="微软雅黑" panose="020B0503020204020204" pitchFamily="34" charset="-122"/>
              <a:ea typeface="微软雅黑" panose="020B0503020204020204" pitchFamily="34" charset="-122"/>
              <a:cs typeface="微软雅黑" panose="020B0503020204020204" pitchFamily="34" charset="-122"/>
            </a:endParaRPr>
          </a:p>
          <a:p>
            <a:r>
              <a:rPr lang="en-US" dirty="0" err="1">
                <a:latin typeface="微软雅黑" panose="020B0503020204020204" pitchFamily="34" charset="-122"/>
                <a:ea typeface="微软雅黑" panose="020B0503020204020204" pitchFamily="34" charset="-122"/>
                <a:cs typeface="微软雅黑" panose="020B0503020204020204" pitchFamily="34" charset="-122"/>
              </a:rPr>
              <a:t>半监督学习使用大量的未标记数据，以及同时使用标记数据</a:t>
            </a:r>
            <a:endParaRPr lang="en-US" dirty="0">
              <a:latin typeface="微软雅黑" panose="020B0503020204020204" pitchFamily="34" charset="-122"/>
              <a:ea typeface="微软雅黑" panose="020B0503020204020204" pitchFamily="34" charset="-122"/>
              <a:cs typeface="微软雅黑" panose="020B0503020204020204" pitchFamily="34" charset="-122"/>
            </a:endParaRPr>
          </a:p>
          <a:p>
            <a:endParaRPr 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en-US" b="1" dirty="0">
                <a:latin typeface="微软雅黑" panose="020B0503020204020204" pitchFamily="34" charset="-122"/>
                <a:ea typeface="微软雅黑" panose="020B0503020204020204" pitchFamily="34" charset="-122"/>
                <a:cs typeface="微软雅黑" panose="020B0503020204020204" pitchFamily="34" charset="-122"/>
              </a:rPr>
              <a:t>Why</a:t>
            </a:r>
          </a:p>
          <a:p>
            <a:endParaRPr lang="en-US" b="1"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考虑到实际情况该医疗数据并非全部为标记样本，我们想让学</a:t>
            </a: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习过程不依赖外界的咨询交互，能自动利用未标记样本所包含</a:t>
            </a: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的分布信息（成本较低）</a:t>
            </a:r>
          </a:p>
          <a:p>
            <a:endParaRPr lang="en-US" dirty="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6" name="Picture 5"/>
          <p:cNvPicPr>
            <a:picLocks noChangeAspect="1"/>
          </p:cNvPicPr>
          <p:nvPr/>
        </p:nvPicPr>
        <p:blipFill>
          <a:blip r:embed="rId3"/>
          <a:stretch>
            <a:fillRect/>
          </a:stretch>
        </p:blipFill>
        <p:spPr>
          <a:xfrm>
            <a:off x="7565390" y="4876800"/>
            <a:ext cx="4362450" cy="1828800"/>
          </a:xfrm>
          <a:prstGeom prst="rect">
            <a:avLst/>
          </a:prstGeom>
        </p:spPr>
      </p:pic>
      <p:pic>
        <p:nvPicPr>
          <p:cNvPr id="7" name="Picture 6"/>
          <p:cNvPicPr>
            <a:picLocks noChangeAspect="1"/>
          </p:cNvPicPr>
          <p:nvPr/>
        </p:nvPicPr>
        <p:blipFill>
          <a:blip r:embed="rId4"/>
          <a:stretch>
            <a:fillRect/>
          </a:stretch>
        </p:blipFill>
        <p:spPr>
          <a:xfrm>
            <a:off x="7035165" y="1358051"/>
            <a:ext cx="4892675" cy="2943439"/>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6" name="矩形 1765"/>
          <p:cNvSpPr/>
          <p:nvPr/>
        </p:nvSpPr>
        <p:spPr>
          <a:xfrm>
            <a:off x="3473651" y="252859"/>
            <a:ext cx="8718351"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767" name="圆角矩形 1766"/>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5</a:t>
            </a:r>
          </a:p>
        </p:txBody>
      </p:sp>
      <p:sp>
        <p:nvSpPr>
          <p:cNvPr id="1768" name="矩形 1767"/>
          <p:cNvSpPr/>
          <p:nvPr/>
        </p:nvSpPr>
        <p:spPr>
          <a:xfrm>
            <a:off x="3473649" y="308096"/>
            <a:ext cx="3076412" cy="369328"/>
          </a:xfrm>
          <a:prstGeom prst="rect">
            <a:avLst/>
          </a:prstGeom>
        </p:spPr>
        <p:txBody>
          <a:bodyPr wrap="none" lIns="91436" tIns="45718" rIns="91436" bIns="45718">
            <a:spAutoFit/>
          </a:bodyPr>
          <a:lstStyle/>
          <a:p>
            <a:pPr algn="ctr"/>
            <a:r>
              <a:rPr lang="en-US" altLang="zh-CN" dirty="0">
                <a:solidFill>
                  <a:schemeClr val="bg1"/>
                </a:solidFill>
                <a:latin typeface="微软雅黑" panose="020B0503020204020204" pitchFamily="34" charset="-122"/>
                <a:ea typeface="微软雅黑" panose="020B0503020204020204" pitchFamily="34" charset="-122"/>
              </a:rPr>
              <a:t>Semi-Supervised Learning</a:t>
            </a:r>
          </a:p>
        </p:txBody>
      </p:sp>
      <p:sp>
        <p:nvSpPr>
          <p:cNvPr id="1771" name="矩形 1770"/>
          <p:cNvSpPr/>
          <p:nvPr/>
        </p:nvSpPr>
        <p:spPr>
          <a:xfrm>
            <a:off x="633077" y="125666"/>
            <a:ext cx="1723549" cy="581057"/>
          </a:xfrm>
          <a:prstGeom prst="rect">
            <a:avLst/>
          </a:prstGeom>
        </p:spPr>
        <p:txBody>
          <a:bodyPr wrap="none">
            <a:spAutoFit/>
          </a:bodyPr>
          <a:lstStyle/>
          <a:p>
            <a:pPr>
              <a:lnSpc>
                <a:spcPct val="150000"/>
              </a:lnSpc>
            </a:pPr>
            <a:r>
              <a:rPr lang="zh-CN" altLang="en-US" sz="2400" dirty="0">
                <a:solidFill>
                  <a:srgbClr val="157E9F"/>
                </a:solidFill>
                <a:latin typeface="方正清刻本悦宋简体" panose="02000000000000000000" pitchFamily="2" charset="-122"/>
                <a:ea typeface="方正清刻本悦宋简体" panose="02000000000000000000" pitchFamily="2" charset="-122"/>
              </a:rPr>
              <a:t>半监督学习</a:t>
            </a:r>
          </a:p>
        </p:txBody>
      </p:sp>
      <p:pic>
        <p:nvPicPr>
          <p:cNvPr id="15" name="Picture 14"/>
          <p:cNvPicPr>
            <a:picLocks noChangeAspect="1"/>
          </p:cNvPicPr>
          <p:nvPr/>
        </p:nvPicPr>
        <p:blipFill>
          <a:blip r:embed="rId2"/>
          <a:stretch>
            <a:fillRect/>
          </a:stretch>
        </p:blipFill>
        <p:spPr>
          <a:xfrm>
            <a:off x="11499850" y="125730"/>
            <a:ext cx="692150" cy="734060"/>
          </a:xfrm>
          <a:prstGeom prst="rect">
            <a:avLst/>
          </a:prstGeom>
        </p:spPr>
      </p:pic>
      <p:sp>
        <p:nvSpPr>
          <p:cNvPr id="5" name="Text Box 4"/>
          <p:cNvSpPr txBox="1"/>
          <p:nvPr/>
        </p:nvSpPr>
        <p:spPr>
          <a:xfrm>
            <a:off x="633095" y="1757680"/>
            <a:ext cx="10093325" cy="1630045"/>
          </a:xfrm>
          <a:prstGeom prst="rect">
            <a:avLst/>
          </a:prstGeom>
          <a:noFill/>
        </p:spPr>
        <p:txBody>
          <a:bodyPr wrap="square" rtlCol="0">
            <a:spAutoFit/>
          </a:bodyPr>
          <a:lstStyle/>
          <a:p>
            <a:r>
              <a:rPr lang="en-US" sz="2000">
                <a:latin typeface="微软雅黑" panose="020B0503020204020204" pitchFamily="34" charset="-122"/>
                <a:ea typeface="微软雅黑" panose="020B0503020204020204" pitchFamily="34" charset="-122"/>
                <a:cs typeface="微软雅黑" panose="020B0503020204020204" pitchFamily="34" charset="-122"/>
              </a:rPr>
              <a:t>一般，半监督学习算法可分为：</a:t>
            </a:r>
          </a:p>
          <a:p>
            <a:r>
              <a:rPr lang="en-US" sz="2000" b="1">
                <a:latin typeface="微软雅黑" panose="020B0503020204020204" pitchFamily="34" charset="-122"/>
                <a:ea typeface="微软雅黑" panose="020B0503020204020204" pitchFamily="34" charset="-122"/>
                <a:cs typeface="微软雅黑" panose="020B0503020204020204" pitchFamily="34" charset="-122"/>
              </a:rPr>
              <a:t>	</a:t>
            </a:r>
          </a:p>
          <a:p>
            <a:pPr marL="800100" lvl="1" indent="-342900">
              <a:buFont typeface="Arial" panose="020B0604020202020204" pitchFamily="34" charset="0"/>
              <a:buChar char="•"/>
            </a:pPr>
            <a:r>
              <a:rPr lang="en-US" sz="2000" b="1">
                <a:latin typeface="微软雅黑" panose="020B0503020204020204" pitchFamily="34" charset="-122"/>
                <a:ea typeface="微软雅黑" panose="020B0503020204020204" pitchFamily="34" charset="-122"/>
                <a:cs typeface="微软雅黑" panose="020B0503020204020204" pitchFamily="34" charset="-122"/>
              </a:rPr>
              <a:t>	self-training（自训练算法）</a:t>
            </a:r>
          </a:p>
          <a:p>
            <a:pPr marL="800100" lvl="1" indent="-342900">
              <a:buFont typeface="Arial" panose="020B0604020202020204" pitchFamily="34" charset="0"/>
              <a:buChar char="•"/>
            </a:pPr>
            <a:r>
              <a:rPr lang="en-US" sz="2000" b="1">
                <a:latin typeface="微软雅黑" panose="020B0503020204020204" pitchFamily="34" charset="-122"/>
                <a:ea typeface="微软雅黑" panose="020B0503020204020204" pitchFamily="34" charset="-122"/>
                <a:cs typeface="微软雅黑" panose="020B0503020204020204" pitchFamily="34" charset="-122"/>
              </a:rPr>
              <a:t>	Graph-based Semi-supervised Learning（基于图的半监督算法）</a:t>
            </a:r>
          </a:p>
          <a:p>
            <a:pPr marL="800100" lvl="1" indent="-342900">
              <a:buFont typeface="Arial" panose="020B0604020202020204" pitchFamily="34" charset="0"/>
              <a:buChar char="•"/>
            </a:pPr>
            <a:r>
              <a:rPr lang="en-US" sz="2000" b="1">
                <a:latin typeface="微软雅黑" panose="020B0503020204020204" pitchFamily="34" charset="-122"/>
                <a:ea typeface="微软雅黑" panose="020B0503020204020204" pitchFamily="34" charset="-122"/>
                <a:cs typeface="微软雅黑" panose="020B0503020204020204" pitchFamily="34" charset="-122"/>
              </a:rPr>
              <a:t>	Semi-supervised supported vector machine（半监督支持向量机）</a:t>
            </a:r>
          </a:p>
        </p:txBody>
      </p:sp>
      <p:sp>
        <p:nvSpPr>
          <p:cNvPr id="2" name="Text Box 1"/>
          <p:cNvSpPr txBox="1"/>
          <p:nvPr/>
        </p:nvSpPr>
        <p:spPr>
          <a:xfrm>
            <a:off x="775335" y="4119880"/>
            <a:ext cx="9474835" cy="368300"/>
          </a:xfrm>
          <a:prstGeom prst="rect">
            <a:avLst/>
          </a:prstGeom>
          <a:noFill/>
        </p:spPr>
        <p:txBody>
          <a:bodyPr wrap="square" rtlCol="0">
            <a:spAutoFit/>
          </a:bodyPr>
          <a:lstStyle/>
          <a:p>
            <a:endParaRPr lang="zh-CN" altLang="en-US"/>
          </a:p>
        </p:txBody>
      </p:sp>
      <p:sp>
        <p:nvSpPr>
          <p:cNvPr id="3" name="Text Box 2"/>
          <p:cNvSpPr txBox="1"/>
          <p:nvPr/>
        </p:nvSpPr>
        <p:spPr>
          <a:xfrm>
            <a:off x="902335" y="4246880"/>
            <a:ext cx="9474835" cy="368300"/>
          </a:xfrm>
          <a:prstGeom prst="rect">
            <a:avLst/>
          </a:prstGeom>
          <a:noFill/>
        </p:spPr>
        <p:txBody>
          <a:bodyPr wrap="square" rtlCol="0">
            <a:spAutoFit/>
          </a:bodyPr>
          <a:lstStyle/>
          <a:p>
            <a:endParaRPr lang="zh-CN" altLang="en-US"/>
          </a:p>
        </p:txBody>
      </p:sp>
      <p:sp>
        <p:nvSpPr>
          <p:cNvPr id="4" name="Text Box 3"/>
          <p:cNvSpPr txBox="1"/>
          <p:nvPr/>
        </p:nvSpPr>
        <p:spPr>
          <a:xfrm>
            <a:off x="775335" y="4231640"/>
            <a:ext cx="9715500" cy="1814830"/>
          </a:xfrm>
          <a:prstGeom prst="rect">
            <a:avLst/>
          </a:prstGeom>
          <a:noFill/>
        </p:spPr>
        <p:txBody>
          <a:bodyPr wrap="square" rtlCol="0">
            <a:spAutoFit/>
          </a:bodyPr>
          <a:lstStyle/>
          <a:p>
            <a:r>
              <a:rPr lang="zh-CN" altLang="en-US" sz="2000" b="1" dirty="0">
                <a:latin typeface="微软雅黑" panose="020B0503020204020204" pitchFamily="34" charset="-122"/>
                <a:ea typeface="微软雅黑" panose="020B0503020204020204" pitchFamily="34" charset="-122"/>
                <a:cs typeface="微软雅黑" panose="020B0503020204020204" pitchFamily="34" charset="-122"/>
                <a:sym typeface="+mn-ea"/>
              </a:rPr>
              <a:t>目前采用的是</a:t>
            </a:r>
            <a:r>
              <a:rPr lang="en-US" sz="2000" b="1" dirty="0" err="1">
                <a:latin typeface="微软雅黑" panose="020B0503020204020204" pitchFamily="34" charset="-122"/>
                <a:ea typeface="微软雅黑" panose="020B0503020204020204" pitchFamily="34" charset="-122"/>
                <a:cs typeface="微软雅黑" panose="020B0503020204020204" pitchFamily="34" charset="-122"/>
                <a:sym typeface="+mn-ea"/>
              </a:rPr>
              <a:t>半监督支持向量机</a:t>
            </a:r>
            <a:r>
              <a:rPr lang="zh-CN" altLang="en-US" sz="2000" b="1" dirty="0">
                <a:latin typeface="微软雅黑" panose="020B0503020204020204" pitchFamily="34" charset="-122"/>
                <a:ea typeface="微软雅黑" panose="020B0503020204020204" pitchFamily="34" charset="-122"/>
                <a:cs typeface="微软雅黑" panose="020B0503020204020204" pitchFamily="34" charset="-122"/>
                <a:sym typeface="+mn-ea"/>
              </a:rPr>
              <a:t>算法</a:t>
            </a:r>
          </a:p>
          <a:p>
            <a:endParaRPr lang="zh-CN" altLang="en-US" sz="2000" b="1" dirty="0">
              <a:latin typeface="微软雅黑" panose="020B0503020204020204" pitchFamily="34" charset="-122"/>
              <a:ea typeface="微软雅黑" panose="020B0503020204020204" pitchFamily="34" charset="-122"/>
              <a:cs typeface="微软雅黑" panose="020B0503020204020204" pitchFamily="34" charset="-122"/>
              <a:sym typeface="+mn-ea"/>
            </a:endParaRPr>
          </a:p>
          <a:p>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    监督学习中的 SVM 试图找到一个划分超平面，使得两侧支持向量之间的间隔最大，即“最大划分间隔”思想。对于半监督学习，S3VM则考虑超平面需穿过数据低密度的区域。TSVM是半监督支持向量机中的最著名代表，其核心思想是：尝试为未标记样本找到合适的标记指派，使得超平面划分后的间隔最大化。</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6" name="矩形 1765"/>
          <p:cNvSpPr/>
          <p:nvPr/>
        </p:nvSpPr>
        <p:spPr>
          <a:xfrm>
            <a:off x="3473651" y="252859"/>
            <a:ext cx="8718351"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767" name="圆角矩形 1766"/>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5</a:t>
            </a:r>
          </a:p>
        </p:txBody>
      </p:sp>
      <p:sp>
        <p:nvSpPr>
          <p:cNvPr id="1768" name="矩形 1767"/>
          <p:cNvSpPr/>
          <p:nvPr/>
        </p:nvSpPr>
        <p:spPr>
          <a:xfrm>
            <a:off x="3473649" y="308096"/>
            <a:ext cx="3076412" cy="369328"/>
          </a:xfrm>
          <a:prstGeom prst="rect">
            <a:avLst/>
          </a:prstGeom>
        </p:spPr>
        <p:txBody>
          <a:bodyPr wrap="none" lIns="91436" tIns="45718" rIns="91436" bIns="45718">
            <a:spAutoFit/>
          </a:bodyPr>
          <a:lstStyle/>
          <a:p>
            <a:pPr algn="ctr"/>
            <a:r>
              <a:rPr lang="en-US" altLang="zh-CN" dirty="0">
                <a:solidFill>
                  <a:schemeClr val="bg1"/>
                </a:solidFill>
                <a:latin typeface="微软雅黑" panose="020B0503020204020204" pitchFamily="34" charset="-122"/>
                <a:ea typeface="微软雅黑" panose="020B0503020204020204" pitchFamily="34" charset="-122"/>
              </a:rPr>
              <a:t>Semi-Supervised Learning</a:t>
            </a:r>
          </a:p>
        </p:txBody>
      </p:sp>
      <p:sp>
        <p:nvSpPr>
          <p:cNvPr id="1771" name="矩形 1770"/>
          <p:cNvSpPr/>
          <p:nvPr/>
        </p:nvSpPr>
        <p:spPr>
          <a:xfrm>
            <a:off x="633077" y="125666"/>
            <a:ext cx="1723549" cy="581057"/>
          </a:xfrm>
          <a:prstGeom prst="rect">
            <a:avLst/>
          </a:prstGeom>
        </p:spPr>
        <p:txBody>
          <a:bodyPr wrap="none">
            <a:spAutoFit/>
          </a:bodyPr>
          <a:lstStyle/>
          <a:p>
            <a:pPr>
              <a:lnSpc>
                <a:spcPct val="150000"/>
              </a:lnSpc>
            </a:pPr>
            <a:r>
              <a:rPr lang="zh-CN" altLang="en-US" sz="2400" dirty="0">
                <a:solidFill>
                  <a:srgbClr val="157E9F"/>
                </a:solidFill>
                <a:latin typeface="方正清刻本悦宋简体" panose="02000000000000000000" pitchFamily="2" charset="-122"/>
                <a:ea typeface="方正清刻本悦宋简体" panose="02000000000000000000" pitchFamily="2" charset="-122"/>
              </a:rPr>
              <a:t>半监督学习</a:t>
            </a:r>
          </a:p>
        </p:txBody>
      </p:sp>
      <p:pic>
        <p:nvPicPr>
          <p:cNvPr id="15" name="Picture 14"/>
          <p:cNvPicPr>
            <a:picLocks noChangeAspect="1"/>
          </p:cNvPicPr>
          <p:nvPr/>
        </p:nvPicPr>
        <p:blipFill>
          <a:blip r:embed="rId2"/>
          <a:stretch>
            <a:fillRect/>
          </a:stretch>
        </p:blipFill>
        <p:spPr>
          <a:xfrm>
            <a:off x="11499850" y="125730"/>
            <a:ext cx="692150" cy="734060"/>
          </a:xfrm>
          <a:prstGeom prst="rect">
            <a:avLst/>
          </a:prstGeom>
        </p:spPr>
      </p:pic>
      <p:sp>
        <p:nvSpPr>
          <p:cNvPr id="5" name="Text Box 4"/>
          <p:cNvSpPr txBox="1"/>
          <p:nvPr/>
        </p:nvSpPr>
        <p:spPr>
          <a:xfrm>
            <a:off x="330200" y="1299845"/>
            <a:ext cx="5422900" cy="368300"/>
          </a:xfrm>
          <a:prstGeom prst="rect">
            <a:avLst/>
          </a:prstGeom>
          <a:noFill/>
        </p:spPr>
        <p:txBody>
          <a:bodyPr wrap="square" rtlCol="0">
            <a:spAutoFit/>
          </a:bodyPr>
          <a:lstStyle/>
          <a:p>
            <a:r>
              <a:rPr lang="en-US">
                <a:latin typeface="微软雅黑" panose="020B0503020204020204" pitchFamily="34" charset="-122"/>
                <a:ea typeface="微软雅黑" panose="020B0503020204020204" pitchFamily="34" charset="-122"/>
                <a:cs typeface="微软雅黑" panose="020B0503020204020204" pitchFamily="34" charset="-122"/>
              </a:rPr>
              <a:t>TSVM</a:t>
            </a:r>
            <a:r>
              <a:rPr lang="zh-CN" altLang="en-US">
                <a:latin typeface="微软雅黑" panose="020B0503020204020204" pitchFamily="34" charset="-122"/>
                <a:ea typeface="微软雅黑" panose="020B0503020204020204" pitchFamily="34" charset="-122"/>
                <a:cs typeface="微软雅黑" panose="020B0503020204020204" pitchFamily="34" charset="-122"/>
              </a:rPr>
              <a:t>采用的优化函数为</a:t>
            </a:r>
          </a:p>
        </p:txBody>
      </p:sp>
      <p:pic>
        <p:nvPicPr>
          <p:cNvPr id="6" name="Picture 5"/>
          <p:cNvPicPr>
            <a:picLocks noChangeAspect="1"/>
          </p:cNvPicPr>
          <p:nvPr/>
        </p:nvPicPr>
        <p:blipFill>
          <a:blip r:embed="rId3"/>
          <a:stretch>
            <a:fillRect/>
          </a:stretch>
        </p:blipFill>
        <p:spPr>
          <a:xfrm>
            <a:off x="5586730" y="2667635"/>
            <a:ext cx="6605270" cy="4190365"/>
          </a:xfrm>
          <a:prstGeom prst="rect">
            <a:avLst/>
          </a:prstGeom>
        </p:spPr>
      </p:pic>
      <p:sp>
        <p:nvSpPr>
          <p:cNvPr id="7" name="Text Box 6"/>
          <p:cNvSpPr txBox="1"/>
          <p:nvPr/>
        </p:nvSpPr>
        <p:spPr>
          <a:xfrm>
            <a:off x="5586730" y="1187450"/>
            <a:ext cx="5932170" cy="1476375"/>
          </a:xfrm>
          <a:prstGeom prst="rect">
            <a:avLst/>
          </a:prstGeom>
          <a:noFill/>
        </p:spPr>
        <p:txBody>
          <a:bodyPr wrap="square" rtlCol="0">
            <a:spAutoFit/>
          </a:bodyPr>
          <a:lstStyle/>
          <a:p>
            <a:r>
              <a:rPr lang="en-US" dirty="0">
                <a:latin typeface="微软雅黑" panose="020B0503020204020204" pitchFamily="34" charset="-122"/>
                <a:ea typeface="微软雅黑" panose="020B0503020204020204" pitchFamily="34" charset="-122"/>
                <a:cs typeface="微软雅黑" panose="020B0503020204020204" pitchFamily="34" charset="-122"/>
              </a:rPr>
              <a:t>     TSVM采用局部搜索的策略来进行迭代求解，即首先使用有标记样本集训练出一个初始SVM，接着使用该学习器对未标记样本进行打标，这样所有样本都有了标记，并基于这些有标记的样本重新训练SVM，之后再寻找易出错样本不断调整。</a:t>
            </a:r>
          </a:p>
        </p:txBody>
      </p:sp>
      <p:pic>
        <p:nvPicPr>
          <p:cNvPr id="8" name="Picture 7"/>
          <p:cNvPicPr>
            <a:picLocks noChangeAspect="1"/>
          </p:cNvPicPr>
          <p:nvPr/>
        </p:nvPicPr>
        <p:blipFill>
          <a:blip r:embed="rId4"/>
          <a:stretch>
            <a:fillRect/>
          </a:stretch>
        </p:blipFill>
        <p:spPr>
          <a:xfrm>
            <a:off x="143510" y="2556510"/>
            <a:ext cx="4816475" cy="195326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6" name="矩形 1765"/>
          <p:cNvSpPr/>
          <p:nvPr/>
        </p:nvSpPr>
        <p:spPr>
          <a:xfrm>
            <a:off x="3473651" y="252859"/>
            <a:ext cx="8718351"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767" name="圆角矩形 1766"/>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5</a:t>
            </a:r>
          </a:p>
        </p:txBody>
      </p:sp>
      <p:sp>
        <p:nvSpPr>
          <p:cNvPr id="1768" name="矩形 1767"/>
          <p:cNvSpPr/>
          <p:nvPr/>
        </p:nvSpPr>
        <p:spPr>
          <a:xfrm>
            <a:off x="3473649" y="308096"/>
            <a:ext cx="3076412" cy="369328"/>
          </a:xfrm>
          <a:prstGeom prst="rect">
            <a:avLst/>
          </a:prstGeom>
        </p:spPr>
        <p:txBody>
          <a:bodyPr wrap="none" lIns="91436" tIns="45718" rIns="91436" bIns="45718">
            <a:spAutoFit/>
          </a:bodyPr>
          <a:lstStyle/>
          <a:p>
            <a:pPr algn="ctr"/>
            <a:r>
              <a:rPr lang="en-US" altLang="zh-CN" dirty="0">
                <a:solidFill>
                  <a:schemeClr val="bg1"/>
                </a:solidFill>
                <a:latin typeface="微软雅黑" panose="020B0503020204020204" pitchFamily="34" charset="-122"/>
                <a:ea typeface="微软雅黑" panose="020B0503020204020204" pitchFamily="34" charset="-122"/>
              </a:rPr>
              <a:t>Semi-Supervised Learning</a:t>
            </a:r>
          </a:p>
        </p:txBody>
      </p:sp>
      <p:sp>
        <p:nvSpPr>
          <p:cNvPr id="1771" name="矩形 1770"/>
          <p:cNvSpPr/>
          <p:nvPr/>
        </p:nvSpPr>
        <p:spPr>
          <a:xfrm>
            <a:off x="633077" y="125666"/>
            <a:ext cx="1723549" cy="581057"/>
          </a:xfrm>
          <a:prstGeom prst="rect">
            <a:avLst/>
          </a:prstGeom>
        </p:spPr>
        <p:txBody>
          <a:bodyPr wrap="none">
            <a:spAutoFit/>
          </a:bodyPr>
          <a:lstStyle/>
          <a:p>
            <a:pPr>
              <a:lnSpc>
                <a:spcPct val="150000"/>
              </a:lnSpc>
            </a:pPr>
            <a:r>
              <a:rPr lang="zh-CN" altLang="en-US" sz="2400" dirty="0">
                <a:solidFill>
                  <a:srgbClr val="157E9F"/>
                </a:solidFill>
                <a:latin typeface="方正清刻本悦宋简体" panose="02000000000000000000" pitchFamily="2" charset="-122"/>
                <a:ea typeface="方正清刻本悦宋简体" panose="02000000000000000000" pitchFamily="2" charset="-122"/>
              </a:rPr>
              <a:t>半监督学习</a:t>
            </a:r>
          </a:p>
        </p:txBody>
      </p:sp>
      <p:pic>
        <p:nvPicPr>
          <p:cNvPr id="15" name="Picture 14"/>
          <p:cNvPicPr>
            <a:picLocks noChangeAspect="1"/>
          </p:cNvPicPr>
          <p:nvPr/>
        </p:nvPicPr>
        <p:blipFill>
          <a:blip r:embed="rId2"/>
          <a:stretch>
            <a:fillRect/>
          </a:stretch>
        </p:blipFill>
        <p:spPr>
          <a:xfrm>
            <a:off x="11499850" y="125730"/>
            <a:ext cx="692150" cy="734060"/>
          </a:xfrm>
          <a:prstGeom prst="rect">
            <a:avLst/>
          </a:prstGeom>
        </p:spPr>
      </p:pic>
      <p:grpSp>
        <p:nvGrpSpPr>
          <p:cNvPr id="29" name="组合 28">
            <a:extLst>
              <a:ext uri="{FF2B5EF4-FFF2-40B4-BE49-F238E27FC236}">
                <a16:creationId xmlns:a16="http://schemas.microsoft.com/office/drawing/2014/main" id="{DC10724D-5B05-45D4-8364-58ACD0C1E9F7}"/>
              </a:ext>
            </a:extLst>
          </p:cNvPr>
          <p:cNvGrpSpPr/>
          <p:nvPr/>
        </p:nvGrpSpPr>
        <p:grpSpPr>
          <a:xfrm>
            <a:off x="436912" y="5204454"/>
            <a:ext cx="5220335" cy="1297526"/>
            <a:chOff x="478790" y="1355090"/>
            <a:chExt cx="5220335" cy="1297526"/>
          </a:xfrm>
        </p:grpSpPr>
        <p:sp>
          <p:nvSpPr>
            <p:cNvPr id="30" name="Text Box 1">
              <a:extLst>
                <a:ext uri="{FF2B5EF4-FFF2-40B4-BE49-F238E27FC236}">
                  <a16:creationId xmlns:a16="http://schemas.microsoft.com/office/drawing/2014/main" id="{8BD3CE18-7725-4F2F-AEB1-037212E59FE5}"/>
                </a:ext>
              </a:extLst>
            </p:cNvPr>
            <p:cNvSpPr txBox="1"/>
            <p:nvPr/>
          </p:nvSpPr>
          <p:spPr>
            <a:xfrm>
              <a:off x="478790" y="1355090"/>
              <a:ext cx="5220335" cy="398780"/>
            </a:xfrm>
            <a:prstGeom prst="rect">
              <a:avLst/>
            </a:prstGeom>
            <a:noFill/>
          </p:spPr>
          <p:txBody>
            <a:bodyPr wrap="square" rtlCol="0">
              <a:spAutoFit/>
            </a:bodyPr>
            <a:lstStyle/>
            <a:p>
              <a:pPr marL="342900" indent="-342900">
                <a:buFont typeface="Arial" panose="020B0604020202020204" pitchFamily="34" charset="0"/>
                <a:buChar char="•"/>
              </a:pPr>
              <a:r>
                <a:rPr lang="zh-CN" altLang="en-US" sz="2000" b="1" dirty="0">
                  <a:latin typeface="微软雅黑" panose="020B0503020204020204" pitchFamily="34" charset="-122"/>
                  <a:ea typeface="微软雅黑" panose="020B0503020204020204" pitchFamily="34" charset="-122"/>
                </a:rPr>
                <a:t>拟合结果</a:t>
              </a:r>
            </a:p>
          </p:txBody>
        </p:sp>
        <p:sp>
          <p:nvSpPr>
            <p:cNvPr id="31" name="Text Box 6">
              <a:extLst>
                <a:ext uri="{FF2B5EF4-FFF2-40B4-BE49-F238E27FC236}">
                  <a16:creationId xmlns:a16="http://schemas.microsoft.com/office/drawing/2014/main" id="{C06E8D5C-ADA2-4E13-95DF-7322EBDF7134}"/>
                </a:ext>
              </a:extLst>
            </p:cNvPr>
            <p:cNvSpPr txBox="1"/>
            <p:nvPr/>
          </p:nvSpPr>
          <p:spPr>
            <a:xfrm>
              <a:off x="478790" y="1944730"/>
              <a:ext cx="4307840" cy="707886"/>
            </a:xfrm>
            <a:prstGeom prst="rect">
              <a:avLst/>
            </a:prstGeom>
            <a:noFill/>
          </p:spPr>
          <p:txBody>
            <a:bodyPr wrap="square" rtlCol="0">
              <a:spAutoFit/>
            </a:bodyPr>
            <a:lstStyle/>
            <a:p>
              <a:r>
                <a:rPr lang="zh-CN" altLang="en-US" sz="2000" b="1" dirty="0"/>
                <a:t>Mean squared error</a:t>
              </a:r>
              <a:r>
                <a:rPr lang="zh-CN" altLang="en-US" sz="2000" dirty="0"/>
                <a:t>：</a:t>
              </a:r>
              <a:r>
                <a:rPr lang="en-US" altLang="zh-CN" sz="2000" dirty="0"/>
                <a:t>19.718</a:t>
              </a:r>
              <a:endParaRPr lang="zh-CN" altLang="en-US" sz="2000" dirty="0"/>
            </a:p>
            <a:p>
              <a:r>
                <a:rPr lang="zh-CN" altLang="en-US" sz="2000" b="1" dirty="0"/>
                <a:t>R2-Score：</a:t>
              </a:r>
              <a:r>
                <a:rPr lang="en-US" altLang="zh-CN" sz="2000" dirty="0"/>
                <a:t>0.34</a:t>
              </a:r>
            </a:p>
          </p:txBody>
        </p:sp>
      </p:grpSp>
      <p:grpSp>
        <p:nvGrpSpPr>
          <p:cNvPr id="23" name="组合 22">
            <a:extLst>
              <a:ext uri="{FF2B5EF4-FFF2-40B4-BE49-F238E27FC236}">
                <a16:creationId xmlns:a16="http://schemas.microsoft.com/office/drawing/2014/main" id="{ABCFD433-5926-4034-BB0D-708570BD3B75}"/>
              </a:ext>
            </a:extLst>
          </p:cNvPr>
          <p:cNvGrpSpPr/>
          <p:nvPr/>
        </p:nvGrpSpPr>
        <p:grpSpPr>
          <a:xfrm>
            <a:off x="436912" y="952713"/>
            <a:ext cx="11163041" cy="3971918"/>
            <a:chOff x="478790" y="1321258"/>
            <a:chExt cx="10929620" cy="3730618"/>
          </a:xfrm>
        </p:grpSpPr>
        <p:sp>
          <p:nvSpPr>
            <p:cNvPr id="24" name="Text Box 1">
              <a:extLst>
                <a:ext uri="{FF2B5EF4-FFF2-40B4-BE49-F238E27FC236}">
                  <a16:creationId xmlns:a16="http://schemas.microsoft.com/office/drawing/2014/main" id="{623D177C-EFE0-47D8-A200-3BF7537665CA}"/>
                </a:ext>
              </a:extLst>
            </p:cNvPr>
            <p:cNvSpPr txBox="1"/>
            <p:nvPr/>
          </p:nvSpPr>
          <p:spPr>
            <a:xfrm>
              <a:off x="478790" y="1321258"/>
              <a:ext cx="5220335" cy="398780"/>
            </a:xfrm>
            <a:prstGeom prst="rect">
              <a:avLst/>
            </a:prstGeom>
            <a:noFill/>
          </p:spPr>
          <p:txBody>
            <a:bodyPr wrap="square" rtlCol="0">
              <a:spAutoFit/>
            </a:bodyPr>
            <a:lstStyle/>
            <a:p>
              <a:pPr marL="342900" indent="-342900">
                <a:buFont typeface="Arial" panose="020B0604020202020204" pitchFamily="34" charset="0"/>
                <a:buChar char="•"/>
              </a:pPr>
              <a:r>
                <a:rPr lang="zh-CN" altLang="en-US" sz="2000" b="1" dirty="0">
                  <a:latin typeface="微软雅黑" panose="020B0503020204020204" pitchFamily="34" charset="-122"/>
                  <a:ea typeface="微软雅黑" panose="020B0503020204020204" pitchFamily="34" charset="-122"/>
                </a:rPr>
                <a:t>分类结果</a:t>
              </a:r>
            </a:p>
          </p:txBody>
        </p:sp>
        <p:graphicFrame>
          <p:nvGraphicFramePr>
            <p:cNvPr id="25" name="图表 1">
              <a:extLst>
                <a:ext uri="{FF2B5EF4-FFF2-40B4-BE49-F238E27FC236}">
                  <a16:creationId xmlns:a16="http://schemas.microsoft.com/office/drawing/2014/main" id="{DEBCA936-C342-4116-8E6D-A35FA010AEB9}"/>
                </a:ext>
              </a:extLst>
            </p:cNvPr>
            <p:cNvGraphicFramePr/>
            <p:nvPr>
              <p:extLst>
                <p:ext uri="{D42A27DB-BD31-4B8C-83A1-F6EECF244321}">
                  <p14:modId xmlns:p14="http://schemas.microsoft.com/office/powerpoint/2010/main" val="2853586749"/>
                </p:ext>
              </p:extLst>
            </p:nvPr>
          </p:nvGraphicFramePr>
          <p:xfrm>
            <a:off x="675032" y="1898740"/>
            <a:ext cx="5524408" cy="3153136"/>
          </p:xfrm>
          <a:graphic>
            <a:graphicData uri="http://schemas.openxmlformats.org/drawingml/2006/chart">
              <c:chart xmlns:c="http://schemas.openxmlformats.org/drawingml/2006/chart" xmlns:r="http://schemas.openxmlformats.org/officeDocument/2006/relationships" r:id="rId3"/>
            </a:graphicData>
          </a:graphic>
        </p:graphicFrame>
        <p:sp>
          <p:nvSpPr>
            <p:cNvPr id="27" name="Text Box 6">
              <a:extLst>
                <a:ext uri="{FF2B5EF4-FFF2-40B4-BE49-F238E27FC236}">
                  <a16:creationId xmlns:a16="http://schemas.microsoft.com/office/drawing/2014/main" id="{035309C0-CFD6-4784-BB80-1CB07AD10886}"/>
                </a:ext>
              </a:extLst>
            </p:cNvPr>
            <p:cNvSpPr txBox="1"/>
            <p:nvPr/>
          </p:nvSpPr>
          <p:spPr>
            <a:xfrm>
              <a:off x="7100570" y="1649917"/>
              <a:ext cx="4307840" cy="607065"/>
            </a:xfrm>
            <a:prstGeom prst="rect">
              <a:avLst/>
            </a:prstGeom>
            <a:noFill/>
          </p:spPr>
          <p:txBody>
            <a:bodyPr wrap="square" rtlCol="0">
              <a:spAutoFit/>
            </a:bodyPr>
            <a:lstStyle/>
            <a:p>
              <a:r>
                <a:rPr lang="en-US" altLang="zh-CN" dirty="0"/>
                <a:t>  10</a:t>
              </a:r>
              <a:r>
                <a:rPr lang="zh-CN" altLang="en-US" dirty="0"/>
                <a:t>折交叉检验后的混淆矩阵如下图所示</a:t>
              </a:r>
            </a:p>
            <a:p>
              <a:endParaRPr lang="en-US" altLang="zh-CN" dirty="0"/>
            </a:p>
          </p:txBody>
        </p:sp>
      </p:grpSp>
      <p:pic>
        <p:nvPicPr>
          <p:cNvPr id="3" name="图片 2">
            <a:extLst>
              <a:ext uri="{FF2B5EF4-FFF2-40B4-BE49-F238E27FC236}">
                <a16:creationId xmlns:a16="http://schemas.microsoft.com/office/drawing/2014/main" id="{D56CF71A-F3F4-4691-B11E-F9BB59F122D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80918" y="1977578"/>
            <a:ext cx="3438228" cy="2947053"/>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810" y="0"/>
            <a:ext cx="12184380" cy="6875145"/>
          </a:xfrm>
          <a:prstGeom prst="rect">
            <a:avLst/>
          </a:prstGeom>
          <a:gradFill flip="none" rotWithShape="1">
            <a:gsLst>
              <a:gs pos="0">
                <a:srgbClr val="157E9F">
                  <a:shade val="30000"/>
                  <a:satMod val="115000"/>
                </a:srgbClr>
              </a:gs>
              <a:gs pos="50000">
                <a:srgbClr val="157E9F">
                  <a:shade val="67500"/>
                  <a:satMod val="115000"/>
                </a:srgbClr>
              </a:gs>
              <a:gs pos="100000">
                <a:srgbClr val="157E9F">
                  <a:shade val="100000"/>
                  <a:satMod val="115000"/>
                </a:srgbClr>
              </a:gs>
            </a:gsLst>
            <a:lin ang="540000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0" name="文本框 199"/>
          <p:cNvSpPr txBox="1"/>
          <p:nvPr/>
        </p:nvSpPr>
        <p:spPr>
          <a:xfrm>
            <a:off x="1026159" y="494665"/>
            <a:ext cx="3919855" cy="769441"/>
          </a:xfrm>
          <a:prstGeom prst="rect">
            <a:avLst/>
          </a:prstGeom>
          <a:noFill/>
        </p:spPr>
        <p:txBody>
          <a:bodyPr wrap="square" rtlCol="0">
            <a:spAutoFit/>
          </a:bodyPr>
          <a:lstStyle/>
          <a:p>
            <a:r>
              <a:rPr lang="zh-CN" altLang="en-US" sz="4400" b="1" dirty="0">
                <a:solidFill>
                  <a:schemeClr val="bg1"/>
                </a:solidFill>
                <a:latin typeface="方正清刻本悦宋简体" panose="02000000000000000000" pitchFamily="2" charset="-122"/>
                <a:ea typeface="方正清刻本悦宋简体" panose="02000000000000000000" pitchFamily="2" charset="-122"/>
              </a:rPr>
              <a:t>总结与展望</a:t>
            </a:r>
          </a:p>
        </p:txBody>
      </p:sp>
      <p:grpSp>
        <p:nvGrpSpPr>
          <p:cNvPr id="201" name="组合 200"/>
          <p:cNvGrpSpPr/>
          <p:nvPr/>
        </p:nvGrpSpPr>
        <p:grpSpPr>
          <a:xfrm>
            <a:off x="7228116" y="2324903"/>
            <a:ext cx="3081236" cy="3107841"/>
            <a:chOff x="-8677773" y="-3051174"/>
            <a:chExt cx="6986830" cy="7046911"/>
          </a:xfrm>
          <a:solidFill>
            <a:schemeClr val="bg1"/>
          </a:solidFill>
        </p:grpSpPr>
        <p:sp>
          <p:nvSpPr>
            <p:cNvPr id="202" name="Rectangle 42"/>
            <p:cNvSpPr>
              <a:spLocks noChangeArrowheads="1"/>
            </p:cNvSpPr>
            <p:nvPr/>
          </p:nvSpPr>
          <p:spPr bwMode="auto">
            <a:xfrm>
              <a:off x="-8677773" y="4905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03" name="Rectangle 43"/>
            <p:cNvSpPr>
              <a:spLocks noChangeArrowheads="1"/>
            </p:cNvSpPr>
            <p:nvPr/>
          </p:nvSpPr>
          <p:spPr bwMode="auto">
            <a:xfrm>
              <a:off x="-8592044"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04" name="Rectangle 44"/>
            <p:cNvSpPr>
              <a:spLocks noChangeArrowheads="1"/>
            </p:cNvSpPr>
            <p:nvPr/>
          </p:nvSpPr>
          <p:spPr bwMode="auto">
            <a:xfrm>
              <a:off x="-8417414" y="4905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05" name="Rectangle 45"/>
            <p:cNvSpPr>
              <a:spLocks noChangeArrowheads="1"/>
            </p:cNvSpPr>
            <p:nvPr/>
          </p:nvSpPr>
          <p:spPr bwMode="auto">
            <a:xfrm>
              <a:off x="-8331685"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06" name="Rectangle 46"/>
            <p:cNvSpPr>
              <a:spLocks noChangeArrowheads="1"/>
            </p:cNvSpPr>
            <p:nvPr/>
          </p:nvSpPr>
          <p:spPr bwMode="auto">
            <a:xfrm>
              <a:off x="-8506317" y="579438"/>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07" name="Rectangle 47"/>
            <p:cNvSpPr>
              <a:spLocks noChangeArrowheads="1"/>
            </p:cNvSpPr>
            <p:nvPr/>
          </p:nvSpPr>
          <p:spPr bwMode="auto">
            <a:xfrm>
              <a:off x="-8331685" y="579438"/>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08" name="Rectangle 48"/>
            <p:cNvSpPr>
              <a:spLocks noChangeArrowheads="1"/>
            </p:cNvSpPr>
            <p:nvPr/>
          </p:nvSpPr>
          <p:spPr bwMode="auto">
            <a:xfrm>
              <a:off x="-8677773" y="6699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09" name="Rectangle 49"/>
            <p:cNvSpPr>
              <a:spLocks noChangeArrowheads="1"/>
            </p:cNvSpPr>
            <p:nvPr/>
          </p:nvSpPr>
          <p:spPr bwMode="auto">
            <a:xfrm>
              <a:off x="-8506317" y="6699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0" name="Rectangle 50"/>
            <p:cNvSpPr>
              <a:spLocks noChangeArrowheads="1"/>
            </p:cNvSpPr>
            <p:nvPr/>
          </p:nvSpPr>
          <p:spPr bwMode="auto">
            <a:xfrm>
              <a:off x="-8245958" y="6699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1" name="Rectangle 51"/>
            <p:cNvSpPr>
              <a:spLocks noChangeArrowheads="1"/>
            </p:cNvSpPr>
            <p:nvPr/>
          </p:nvSpPr>
          <p:spPr bwMode="auto">
            <a:xfrm>
              <a:off x="-8677773" y="7588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2" name="Rectangle 52"/>
            <p:cNvSpPr>
              <a:spLocks noChangeArrowheads="1"/>
            </p:cNvSpPr>
            <p:nvPr/>
          </p:nvSpPr>
          <p:spPr bwMode="auto">
            <a:xfrm>
              <a:off x="-8592044" y="7588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3" name="Rectangle 53"/>
            <p:cNvSpPr>
              <a:spLocks noChangeArrowheads="1"/>
            </p:cNvSpPr>
            <p:nvPr/>
          </p:nvSpPr>
          <p:spPr bwMode="auto">
            <a:xfrm>
              <a:off x="-8417414" y="7588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4" name="Rectangle 54"/>
            <p:cNvSpPr>
              <a:spLocks noChangeArrowheads="1"/>
            </p:cNvSpPr>
            <p:nvPr/>
          </p:nvSpPr>
          <p:spPr bwMode="auto">
            <a:xfrm>
              <a:off x="-8245958" y="7588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5" name="Rectangle 55"/>
            <p:cNvSpPr>
              <a:spLocks noChangeArrowheads="1"/>
            </p:cNvSpPr>
            <p:nvPr/>
          </p:nvSpPr>
          <p:spPr bwMode="auto">
            <a:xfrm>
              <a:off x="-8592044" y="84772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6" name="Rectangle 56"/>
            <p:cNvSpPr>
              <a:spLocks noChangeArrowheads="1"/>
            </p:cNvSpPr>
            <p:nvPr/>
          </p:nvSpPr>
          <p:spPr bwMode="auto">
            <a:xfrm>
              <a:off x="-8506317" y="84772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7" name="Rectangle 57"/>
            <p:cNvSpPr>
              <a:spLocks noChangeArrowheads="1"/>
            </p:cNvSpPr>
            <p:nvPr/>
          </p:nvSpPr>
          <p:spPr bwMode="auto">
            <a:xfrm>
              <a:off x="-8245958" y="84772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8" name="Rectangle 58"/>
            <p:cNvSpPr>
              <a:spLocks noChangeArrowheads="1"/>
            </p:cNvSpPr>
            <p:nvPr/>
          </p:nvSpPr>
          <p:spPr bwMode="auto">
            <a:xfrm>
              <a:off x="-8677773" y="9398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19" name="Rectangle 59"/>
            <p:cNvSpPr>
              <a:spLocks noChangeArrowheads="1"/>
            </p:cNvSpPr>
            <p:nvPr/>
          </p:nvSpPr>
          <p:spPr bwMode="auto">
            <a:xfrm>
              <a:off x="-8506317" y="9398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0" name="Rectangle 60"/>
            <p:cNvSpPr>
              <a:spLocks noChangeArrowheads="1"/>
            </p:cNvSpPr>
            <p:nvPr/>
          </p:nvSpPr>
          <p:spPr bwMode="auto">
            <a:xfrm>
              <a:off x="-8677773" y="10287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1" name="Rectangle 61"/>
            <p:cNvSpPr>
              <a:spLocks noChangeArrowheads="1"/>
            </p:cNvSpPr>
            <p:nvPr/>
          </p:nvSpPr>
          <p:spPr bwMode="auto">
            <a:xfrm>
              <a:off x="-8592044" y="10287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2" name="Rectangle 62"/>
            <p:cNvSpPr>
              <a:spLocks noChangeArrowheads="1"/>
            </p:cNvSpPr>
            <p:nvPr/>
          </p:nvSpPr>
          <p:spPr bwMode="auto">
            <a:xfrm>
              <a:off x="-8417414" y="10287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3" name="Rectangle 63"/>
            <p:cNvSpPr>
              <a:spLocks noChangeArrowheads="1"/>
            </p:cNvSpPr>
            <p:nvPr/>
          </p:nvSpPr>
          <p:spPr bwMode="auto">
            <a:xfrm>
              <a:off x="-8331685" y="10287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4" name="Rectangle 64"/>
            <p:cNvSpPr>
              <a:spLocks noChangeArrowheads="1"/>
            </p:cNvSpPr>
            <p:nvPr/>
          </p:nvSpPr>
          <p:spPr bwMode="auto">
            <a:xfrm>
              <a:off x="-8677773" y="111760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5" name="Rectangle 65"/>
            <p:cNvSpPr>
              <a:spLocks noChangeArrowheads="1"/>
            </p:cNvSpPr>
            <p:nvPr/>
          </p:nvSpPr>
          <p:spPr bwMode="auto">
            <a:xfrm>
              <a:off x="-8506317" y="11176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6" name="Rectangle 66"/>
            <p:cNvSpPr>
              <a:spLocks noChangeArrowheads="1"/>
            </p:cNvSpPr>
            <p:nvPr/>
          </p:nvSpPr>
          <p:spPr bwMode="auto">
            <a:xfrm>
              <a:off x="-8245958" y="11176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7" name="Rectangle 67"/>
            <p:cNvSpPr>
              <a:spLocks noChangeArrowheads="1"/>
            </p:cNvSpPr>
            <p:nvPr/>
          </p:nvSpPr>
          <p:spPr bwMode="auto">
            <a:xfrm>
              <a:off x="-8592044" y="1206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28" name="Rectangle 68"/>
            <p:cNvSpPr>
              <a:spLocks noChangeArrowheads="1"/>
            </p:cNvSpPr>
            <p:nvPr/>
          </p:nvSpPr>
          <p:spPr bwMode="auto">
            <a:xfrm>
              <a:off x="-8417414" y="12065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29" name="Rectangle 69"/>
            <p:cNvSpPr>
              <a:spLocks noChangeArrowheads="1"/>
            </p:cNvSpPr>
            <p:nvPr/>
          </p:nvSpPr>
          <p:spPr bwMode="auto">
            <a:xfrm>
              <a:off x="-8592044" y="12954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0" name="Rectangle 70"/>
            <p:cNvSpPr>
              <a:spLocks noChangeArrowheads="1"/>
            </p:cNvSpPr>
            <p:nvPr/>
          </p:nvSpPr>
          <p:spPr bwMode="auto">
            <a:xfrm>
              <a:off x="-8245958" y="12954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1" name="Rectangle 71"/>
            <p:cNvSpPr>
              <a:spLocks noChangeArrowheads="1"/>
            </p:cNvSpPr>
            <p:nvPr/>
          </p:nvSpPr>
          <p:spPr bwMode="auto">
            <a:xfrm>
              <a:off x="-8677773" y="138430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2" name="Rectangle 72"/>
            <p:cNvSpPr>
              <a:spLocks noChangeArrowheads="1"/>
            </p:cNvSpPr>
            <p:nvPr/>
          </p:nvSpPr>
          <p:spPr bwMode="auto">
            <a:xfrm>
              <a:off x="-8506317" y="13843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3" name="Rectangle 73"/>
            <p:cNvSpPr>
              <a:spLocks noChangeArrowheads="1"/>
            </p:cNvSpPr>
            <p:nvPr/>
          </p:nvSpPr>
          <p:spPr bwMode="auto">
            <a:xfrm>
              <a:off x="-8417414" y="138430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4" name="Rectangle 74"/>
            <p:cNvSpPr>
              <a:spLocks noChangeArrowheads="1"/>
            </p:cNvSpPr>
            <p:nvPr/>
          </p:nvSpPr>
          <p:spPr bwMode="auto">
            <a:xfrm>
              <a:off x="-8245958" y="13843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5" name="Rectangle 75"/>
            <p:cNvSpPr>
              <a:spLocks noChangeArrowheads="1"/>
            </p:cNvSpPr>
            <p:nvPr/>
          </p:nvSpPr>
          <p:spPr bwMode="auto">
            <a:xfrm>
              <a:off x="-8677773" y="147320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6" name="Rectangle 76"/>
            <p:cNvSpPr>
              <a:spLocks noChangeArrowheads="1"/>
            </p:cNvSpPr>
            <p:nvPr/>
          </p:nvSpPr>
          <p:spPr bwMode="auto">
            <a:xfrm>
              <a:off x="-8592044" y="147320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7" name="Rectangle 77"/>
            <p:cNvSpPr>
              <a:spLocks noChangeArrowheads="1"/>
            </p:cNvSpPr>
            <p:nvPr/>
          </p:nvSpPr>
          <p:spPr bwMode="auto">
            <a:xfrm>
              <a:off x="-8677773" y="15621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8" name="Rectangle 78"/>
            <p:cNvSpPr>
              <a:spLocks noChangeArrowheads="1"/>
            </p:cNvSpPr>
            <p:nvPr/>
          </p:nvSpPr>
          <p:spPr bwMode="auto">
            <a:xfrm>
              <a:off x="-8506317" y="15621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9" name="Rectangle 79"/>
            <p:cNvSpPr>
              <a:spLocks noChangeArrowheads="1"/>
            </p:cNvSpPr>
            <p:nvPr/>
          </p:nvSpPr>
          <p:spPr bwMode="auto">
            <a:xfrm>
              <a:off x="-8331685" y="15621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0" name="Rectangle 80"/>
            <p:cNvSpPr>
              <a:spLocks noChangeArrowheads="1"/>
            </p:cNvSpPr>
            <p:nvPr/>
          </p:nvSpPr>
          <p:spPr bwMode="auto">
            <a:xfrm>
              <a:off x="-8245958" y="15621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1" name="Rectangle 81"/>
            <p:cNvSpPr>
              <a:spLocks noChangeArrowheads="1"/>
            </p:cNvSpPr>
            <p:nvPr/>
          </p:nvSpPr>
          <p:spPr bwMode="auto">
            <a:xfrm>
              <a:off x="-8592044" y="1651000"/>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42" name="Rectangle 82"/>
            <p:cNvSpPr>
              <a:spLocks noChangeArrowheads="1"/>
            </p:cNvSpPr>
            <p:nvPr/>
          </p:nvSpPr>
          <p:spPr bwMode="auto">
            <a:xfrm>
              <a:off x="-8331685" y="1651000"/>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43" name="Rectangle 83"/>
            <p:cNvSpPr>
              <a:spLocks noChangeArrowheads="1"/>
            </p:cNvSpPr>
            <p:nvPr/>
          </p:nvSpPr>
          <p:spPr bwMode="auto">
            <a:xfrm>
              <a:off x="-8592044" y="17414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4" name="Rectangle 84"/>
            <p:cNvSpPr>
              <a:spLocks noChangeArrowheads="1"/>
            </p:cNvSpPr>
            <p:nvPr/>
          </p:nvSpPr>
          <p:spPr bwMode="auto">
            <a:xfrm>
              <a:off x="-8417414" y="174148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5" name="Rectangle 85"/>
            <p:cNvSpPr>
              <a:spLocks noChangeArrowheads="1"/>
            </p:cNvSpPr>
            <p:nvPr/>
          </p:nvSpPr>
          <p:spPr bwMode="auto">
            <a:xfrm>
              <a:off x="-8417414" y="183038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6" name="Rectangle 86"/>
            <p:cNvSpPr>
              <a:spLocks noChangeArrowheads="1"/>
            </p:cNvSpPr>
            <p:nvPr/>
          </p:nvSpPr>
          <p:spPr bwMode="auto">
            <a:xfrm>
              <a:off x="-8245958" y="18303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7" name="Rectangle 87"/>
            <p:cNvSpPr>
              <a:spLocks noChangeArrowheads="1"/>
            </p:cNvSpPr>
            <p:nvPr/>
          </p:nvSpPr>
          <p:spPr bwMode="auto">
            <a:xfrm>
              <a:off x="-8677773" y="1922463"/>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48" name="Rectangle 88"/>
            <p:cNvSpPr>
              <a:spLocks noChangeArrowheads="1"/>
            </p:cNvSpPr>
            <p:nvPr/>
          </p:nvSpPr>
          <p:spPr bwMode="auto">
            <a:xfrm>
              <a:off x="-8592044" y="19224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49" name="Rectangle 89"/>
            <p:cNvSpPr>
              <a:spLocks noChangeArrowheads="1"/>
            </p:cNvSpPr>
            <p:nvPr/>
          </p:nvSpPr>
          <p:spPr bwMode="auto">
            <a:xfrm>
              <a:off x="-8417414" y="1922463"/>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50" name="Rectangle 90"/>
            <p:cNvSpPr>
              <a:spLocks noChangeArrowheads="1"/>
            </p:cNvSpPr>
            <p:nvPr/>
          </p:nvSpPr>
          <p:spPr bwMode="auto">
            <a:xfrm>
              <a:off x="-8245958" y="20113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51" name="Rectangle 91"/>
            <p:cNvSpPr>
              <a:spLocks noChangeArrowheads="1"/>
            </p:cNvSpPr>
            <p:nvPr/>
          </p:nvSpPr>
          <p:spPr bwMode="auto">
            <a:xfrm>
              <a:off x="-8677773" y="2100264"/>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52" name="Rectangle 92"/>
            <p:cNvSpPr>
              <a:spLocks noChangeArrowheads="1"/>
            </p:cNvSpPr>
            <p:nvPr/>
          </p:nvSpPr>
          <p:spPr bwMode="auto">
            <a:xfrm>
              <a:off x="-8506317" y="21002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53" name="Rectangle 93"/>
            <p:cNvSpPr>
              <a:spLocks noChangeArrowheads="1"/>
            </p:cNvSpPr>
            <p:nvPr/>
          </p:nvSpPr>
          <p:spPr bwMode="auto">
            <a:xfrm>
              <a:off x="-8245958" y="21002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54" name="Rectangle 94"/>
            <p:cNvSpPr>
              <a:spLocks noChangeArrowheads="1"/>
            </p:cNvSpPr>
            <p:nvPr/>
          </p:nvSpPr>
          <p:spPr bwMode="auto">
            <a:xfrm>
              <a:off x="-8677773" y="21891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55" name="Rectangle 95"/>
            <p:cNvSpPr>
              <a:spLocks noChangeArrowheads="1"/>
            </p:cNvSpPr>
            <p:nvPr/>
          </p:nvSpPr>
          <p:spPr bwMode="auto">
            <a:xfrm>
              <a:off x="-8506317" y="2189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56" name="Rectangle 96"/>
            <p:cNvSpPr>
              <a:spLocks noChangeArrowheads="1"/>
            </p:cNvSpPr>
            <p:nvPr/>
          </p:nvSpPr>
          <p:spPr bwMode="auto">
            <a:xfrm>
              <a:off x="-8331685" y="2189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57" name="Rectangle 97"/>
            <p:cNvSpPr>
              <a:spLocks noChangeArrowheads="1"/>
            </p:cNvSpPr>
            <p:nvPr/>
          </p:nvSpPr>
          <p:spPr bwMode="auto">
            <a:xfrm>
              <a:off x="-8592044" y="22780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58" name="Rectangle 98"/>
            <p:cNvSpPr>
              <a:spLocks noChangeArrowheads="1"/>
            </p:cNvSpPr>
            <p:nvPr/>
          </p:nvSpPr>
          <p:spPr bwMode="auto">
            <a:xfrm>
              <a:off x="-8417414" y="22780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59" name="Rectangle 99"/>
            <p:cNvSpPr>
              <a:spLocks noChangeArrowheads="1"/>
            </p:cNvSpPr>
            <p:nvPr/>
          </p:nvSpPr>
          <p:spPr bwMode="auto">
            <a:xfrm>
              <a:off x="-8245958" y="22780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0" name="Rectangle 100"/>
            <p:cNvSpPr>
              <a:spLocks noChangeArrowheads="1"/>
            </p:cNvSpPr>
            <p:nvPr/>
          </p:nvSpPr>
          <p:spPr bwMode="auto">
            <a:xfrm>
              <a:off x="-8506317" y="23669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1" name="Rectangle 101"/>
            <p:cNvSpPr>
              <a:spLocks noChangeArrowheads="1"/>
            </p:cNvSpPr>
            <p:nvPr/>
          </p:nvSpPr>
          <p:spPr bwMode="auto">
            <a:xfrm>
              <a:off x="-8153880"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2" name="Rectangle 102"/>
            <p:cNvSpPr>
              <a:spLocks noChangeArrowheads="1"/>
            </p:cNvSpPr>
            <p:nvPr/>
          </p:nvSpPr>
          <p:spPr bwMode="auto">
            <a:xfrm>
              <a:off x="-8068151"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3" name="Rectangle 103"/>
            <p:cNvSpPr>
              <a:spLocks noChangeArrowheads="1"/>
            </p:cNvSpPr>
            <p:nvPr/>
          </p:nvSpPr>
          <p:spPr bwMode="auto">
            <a:xfrm>
              <a:off x="-7893521"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4" name="Rectangle 104"/>
            <p:cNvSpPr>
              <a:spLocks noChangeArrowheads="1"/>
            </p:cNvSpPr>
            <p:nvPr/>
          </p:nvSpPr>
          <p:spPr bwMode="auto">
            <a:xfrm>
              <a:off x="-7807792"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5" name="Rectangle 105"/>
            <p:cNvSpPr>
              <a:spLocks noChangeArrowheads="1"/>
            </p:cNvSpPr>
            <p:nvPr/>
          </p:nvSpPr>
          <p:spPr bwMode="auto">
            <a:xfrm>
              <a:off x="-7718889" y="4905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6" name="Rectangle 106"/>
            <p:cNvSpPr>
              <a:spLocks noChangeArrowheads="1"/>
            </p:cNvSpPr>
            <p:nvPr/>
          </p:nvSpPr>
          <p:spPr bwMode="auto">
            <a:xfrm>
              <a:off x="-8153880" y="579438"/>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67" name="Rectangle 107"/>
            <p:cNvSpPr>
              <a:spLocks noChangeArrowheads="1"/>
            </p:cNvSpPr>
            <p:nvPr/>
          </p:nvSpPr>
          <p:spPr bwMode="auto">
            <a:xfrm>
              <a:off x="-7979248" y="579438"/>
              <a:ext cx="47627"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68" name="Rectangle 108"/>
            <p:cNvSpPr>
              <a:spLocks noChangeArrowheads="1"/>
            </p:cNvSpPr>
            <p:nvPr/>
          </p:nvSpPr>
          <p:spPr bwMode="auto">
            <a:xfrm>
              <a:off x="-7807792" y="579438"/>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69" name="Rectangle 109"/>
            <p:cNvSpPr>
              <a:spLocks noChangeArrowheads="1"/>
            </p:cNvSpPr>
            <p:nvPr/>
          </p:nvSpPr>
          <p:spPr bwMode="auto">
            <a:xfrm>
              <a:off x="-8153880" y="6699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0" name="Rectangle 110"/>
            <p:cNvSpPr>
              <a:spLocks noChangeArrowheads="1"/>
            </p:cNvSpPr>
            <p:nvPr/>
          </p:nvSpPr>
          <p:spPr bwMode="auto">
            <a:xfrm>
              <a:off x="-8068151" y="6699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1" name="Rectangle 111"/>
            <p:cNvSpPr>
              <a:spLocks noChangeArrowheads="1"/>
            </p:cNvSpPr>
            <p:nvPr/>
          </p:nvSpPr>
          <p:spPr bwMode="auto">
            <a:xfrm>
              <a:off x="-7718889" y="6699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2" name="Rectangle 112"/>
            <p:cNvSpPr>
              <a:spLocks noChangeArrowheads="1"/>
            </p:cNvSpPr>
            <p:nvPr/>
          </p:nvSpPr>
          <p:spPr bwMode="auto">
            <a:xfrm>
              <a:off x="-7893521" y="7588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3" name="Rectangle 113"/>
            <p:cNvSpPr>
              <a:spLocks noChangeArrowheads="1"/>
            </p:cNvSpPr>
            <p:nvPr/>
          </p:nvSpPr>
          <p:spPr bwMode="auto">
            <a:xfrm>
              <a:off x="-7807792" y="7588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4" name="Rectangle 114"/>
            <p:cNvSpPr>
              <a:spLocks noChangeArrowheads="1"/>
            </p:cNvSpPr>
            <p:nvPr/>
          </p:nvSpPr>
          <p:spPr bwMode="auto">
            <a:xfrm>
              <a:off x="-7718889" y="7588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5" name="Rectangle 115"/>
            <p:cNvSpPr>
              <a:spLocks noChangeArrowheads="1"/>
            </p:cNvSpPr>
            <p:nvPr/>
          </p:nvSpPr>
          <p:spPr bwMode="auto">
            <a:xfrm>
              <a:off x="-8068151" y="84772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6" name="Rectangle 116"/>
            <p:cNvSpPr>
              <a:spLocks noChangeArrowheads="1"/>
            </p:cNvSpPr>
            <p:nvPr/>
          </p:nvSpPr>
          <p:spPr bwMode="auto">
            <a:xfrm>
              <a:off x="-7979248" y="847727"/>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7" name="Rectangle 117"/>
            <p:cNvSpPr>
              <a:spLocks noChangeArrowheads="1"/>
            </p:cNvSpPr>
            <p:nvPr/>
          </p:nvSpPr>
          <p:spPr bwMode="auto">
            <a:xfrm>
              <a:off x="-7718889" y="847727"/>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8" name="Rectangle 118"/>
            <p:cNvSpPr>
              <a:spLocks noChangeArrowheads="1"/>
            </p:cNvSpPr>
            <p:nvPr/>
          </p:nvSpPr>
          <p:spPr bwMode="auto">
            <a:xfrm>
              <a:off x="-8153880" y="9398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79" name="Rectangle 119"/>
            <p:cNvSpPr>
              <a:spLocks noChangeArrowheads="1"/>
            </p:cNvSpPr>
            <p:nvPr/>
          </p:nvSpPr>
          <p:spPr bwMode="auto">
            <a:xfrm>
              <a:off x="-7979248" y="9398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0" name="Rectangle 120"/>
            <p:cNvSpPr>
              <a:spLocks noChangeArrowheads="1"/>
            </p:cNvSpPr>
            <p:nvPr/>
          </p:nvSpPr>
          <p:spPr bwMode="auto">
            <a:xfrm>
              <a:off x="-7893521" y="9398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1" name="Rectangle 121"/>
            <p:cNvSpPr>
              <a:spLocks noChangeArrowheads="1"/>
            </p:cNvSpPr>
            <p:nvPr/>
          </p:nvSpPr>
          <p:spPr bwMode="auto">
            <a:xfrm>
              <a:off x="-7807792" y="9398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2" name="Rectangle 122"/>
            <p:cNvSpPr>
              <a:spLocks noChangeArrowheads="1"/>
            </p:cNvSpPr>
            <p:nvPr/>
          </p:nvSpPr>
          <p:spPr bwMode="auto">
            <a:xfrm>
              <a:off x="-8153880" y="10287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3" name="Rectangle 123"/>
            <p:cNvSpPr>
              <a:spLocks noChangeArrowheads="1"/>
            </p:cNvSpPr>
            <p:nvPr/>
          </p:nvSpPr>
          <p:spPr bwMode="auto">
            <a:xfrm>
              <a:off x="-7807792" y="10287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4" name="Rectangle 124"/>
            <p:cNvSpPr>
              <a:spLocks noChangeArrowheads="1"/>
            </p:cNvSpPr>
            <p:nvPr/>
          </p:nvSpPr>
          <p:spPr bwMode="auto">
            <a:xfrm>
              <a:off x="-7718889" y="10287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5" name="Rectangle 125"/>
            <p:cNvSpPr>
              <a:spLocks noChangeArrowheads="1"/>
            </p:cNvSpPr>
            <p:nvPr/>
          </p:nvSpPr>
          <p:spPr bwMode="auto">
            <a:xfrm>
              <a:off x="-8153880" y="11176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6" name="Rectangle 126"/>
            <p:cNvSpPr>
              <a:spLocks noChangeArrowheads="1"/>
            </p:cNvSpPr>
            <p:nvPr/>
          </p:nvSpPr>
          <p:spPr bwMode="auto">
            <a:xfrm>
              <a:off x="-7979248" y="111760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7" name="Rectangle 127"/>
            <p:cNvSpPr>
              <a:spLocks noChangeArrowheads="1"/>
            </p:cNvSpPr>
            <p:nvPr/>
          </p:nvSpPr>
          <p:spPr bwMode="auto">
            <a:xfrm>
              <a:off x="-7718889" y="111760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8" name="Rectangle 128"/>
            <p:cNvSpPr>
              <a:spLocks noChangeArrowheads="1"/>
            </p:cNvSpPr>
            <p:nvPr/>
          </p:nvSpPr>
          <p:spPr bwMode="auto">
            <a:xfrm>
              <a:off x="-8068151" y="1206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89" name="Rectangle 129"/>
            <p:cNvSpPr>
              <a:spLocks noChangeArrowheads="1"/>
            </p:cNvSpPr>
            <p:nvPr/>
          </p:nvSpPr>
          <p:spPr bwMode="auto">
            <a:xfrm>
              <a:off x="-7893521" y="1206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0" name="Rectangle 130"/>
            <p:cNvSpPr>
              <a:spLocks noChangeArrowheads="1"/>
            </p:cNvSpPr>
            <p:nvPr/>
          </p:nvSpPr>
          <p:spPr bwMode="auto">
            <a:xfrm>
              <a:off x="-7807792" y="1206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1" name="Rectangle 131"/>
            <p:cNvSpPr>
              <a:spLocks noChangeArrowheads="1"/>
            </p:cNvSpPr>
            <p:nvPr/>
          </p:nvSpPr>
          <p:spPr bwMode="auto">
            <a:xfrm>
              <a:off x="-7718889" y="12065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2" name="Rectangle 132"/>
            <p:cNvSpPr>
              <a:spLocks noChangeArrowheads="1"/>
            </p:cNvSpPr>
            <p:nvPr/>
          </p:nvSpPr>
          <p:spPr bwMode="auto">
            <a:xfrm>
              <a:off x="-8068151" y="12954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3" name="Rectangle 133"/>
            <p:cNvSpPr>
              <a:spLocks noChangeArrowheads="1"/>
            </p:cNvSpPr>
            <p:nvPr/>
          </p:nvSpPr>
          <p:spPr bwMode="auto">
            <a:xfrm>
              <a:off x="-7979248" y="129540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4" name="Rectangle 134"/>
            <p:cNvSpPr>
              <a:spLocks noChangeArrowheads="1"/>
            </p:cNvSpPr>
            <p:nvPr/>
          </p:nvSpPr>
          <p:spPr bwMode="auto">
            <a:xfrm>
              <a:off x="-7718889" y="129540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5" name="Rectangle 135"/>
            <p:cNvSpPr>
              <a:spLocks noChangeArrowheads="1"/>
            </p:cNvSpPr>
            <p:nvPr/>
          </p:nvSpPr>
          <p:spPr bwMode="auto">
            <a:xfrm>
              <a:off x="-8153880" y="147320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6" name="Rectangle 136"/>
            <p:cNvSpPr>
              <a:spLocks noChangeArrowheads="1"/>
            </p:cNvSpPr>
            <p:nvPr/>
          </p:nvSpPr>
          <p:spPr bwMode="auto">
            <a:xfrm>
              <a:off x="-7979248" y="147320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7" name="Rectangle 137"/>
            <p:cNvSpPr>
              <a:spLocks noChangeArrowheads="1"/>
            </p:cNvSpPr>
            <p:nvPr/>
          </p:nvSpPr>
          <p:spPr bwMode="auto">
            <a:xfrm>
              <a:off x="-7893521" y="147320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8" name="Rectangle 138"/>
            <p:cNvSpPr>
              <a:spLocks noChangeArrowheads="1"/>
            </p:cNvSpPr>
            <p:nvPr/>
          </p:nvSpPr>
          <p:spPr bwMode="auto">
            <a:xfrm>
              <a:off x="-7979248" y="15621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9" name="Rectangle 139"/>
            <p:cNvSpPr>
              <a:spLocks noChangeArrowheads="1"/>
            </p:cNvSpPr>
            <p:nvPr/>
          </p:nvSpPr>
          <p:spPr bwMode="auto">
            <a:xfrm>
              <a:off x="-7718889" y="15621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0" name="Rectangle 140"/>
            <p:cNvSpPr>
              <a:spLocks noChangeArrowheads="1"/>
            </p:cNvSpPr>
            <p:nvPr/>
          </p:nvSpPr>
          <p:spPr bwMode="auto">
            <a:xfrm>
              <a:off x="-8068151" y="1651000"/>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01" name="Rectangle 141"/>
            <p:cNvSpPr>
              <a:spLocks noChangeArrowheads="1"/>
            </p:cNvSpPr>
            <p:nvPr/>
          </p:nvSpPr>
          <p:spPr bwMode="auto">
            <a:xfrm>
              <a:off x="-7893521" y="1651000"/>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02" name="Rectangle 142"/>
            <p:cNvSpPr>
              <a:spLocks noChangeArrowheads="1"/>
            </p:cNvSpPr>
            <p:nvPr/>
          </p:nvSpPr>
          <p:spPr bwMode="auto">
            <a:xfrm>
              <a:off x="-7807792" y="1651000"/>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03" name="Rectangle 143"/>
            <p:cNvSpPr>
              <a:spLocks noChangeArrowheads="1"/>
            </p:cNvSpPr>
            <p:nvPr/>
          </p:nvSpPr>
          <p:spPr bwMode="auto">
            <a:xfrm>
              <a:off x="-8153880" y="17414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4" name="Rectangle 144"/>
            <p:cNvSpPr>
              <a:spLocks noChangeArrowheads="1"/>
            </p:cNvSpPr>
            <p:nvPr/>
          </p:nvSpPr>
          <p:spPr bwMode="auto">
            <a:xfrm>
              <a:off x="-8068151" y="17414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5" name="Rectangle 145"/>
            <p:cNvSpPr>
              <a:spLocks noChangeArrowheads="1"/>
            </p:cNvSpPr>
            <p:nvPr/>
          </p:nvSpPr>
          <p:spPr bwMode="auto">
            <a:xfrm>
              <a:off x="-7979248" y="174148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6" name="Rectangle 146"/>
            <p:cNvSpPr>
              <a:spLocks noChangeArrowheads="1"/>
            </p:cNvSpPr>
            <p:nvPr/>
          </p:nvSpPr>
          <p:spPr bwMode="auto">
            <a:xfrm>
              <a:off x="-7718889" y="174148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7" name="Rectangle 147"/>
            <p:cNvSpPr>
              <a:spLocks noChangeArrowheads="1"/>
            </p:cNvSpPr>
            <p:nvPr/>
          </p:nvSpPr>
          <p:spPr bwMode="auto">
            <a:xfrm>
              <a:off x="-7979248" y="183038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8" name="Rectangle 148"/>
            <p:cNvSpPr>
              <a:spLocks noChangeArrowheads="1"/>
            </p:cNvSpPr>
            <p:nvPr/>
          </p:nvSpPr>
          <p:spPr bwMode="auto">
            <a:xfrm>
              <a:off x="-7893521" y="18303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9" name="Rectangle 149"/>
            <p:cNvSpPr>
              <a:spLocks noChangeArrowheads="1"/>
            </p:cNvSpPr>
            <p:nvPr/>
          </p:nvSpPr>
          <p:spPr bwMode="auto">
            <a:xfrm>
              <a:off x="-7807792" y="18303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10" name="Rectangle 150"/>
            <p:cNvSpPr>
              <a:spLocks noChangeArrowheads="1"/>
            </p:cNvSpPr>
            <p:nvPr/>
          </p:nvSpPr>
          <p:spPr bwMode="auto">
            <a:xfrm>
              <a:off x="-8068151" y="19224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1" name="Rectangle 151"/>
            <p:cNvSpPr>
              <a:spLocks noChangeArrowheads="1"/>
            </p:cNvSpPr>
            <p:nvPr/>
          </p:nvSpPr>
          <p:spPr bwMode="auto">
            <a:xfrm>
              <a:off x="-7893521" y="19224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2" name="Rectangle 152"/>
            <p:cNvSpPr>
              <a:spLocks noChangeArrowheads="1"/>
            </p:cNvSpPr>
            <p:nvPr/>
          </p:nvSpPr>
          <p:spPr bwMode="auto">
            <a:xfrm>
              <a:off x="-7979248" y="2011363"/>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3" name="Rectangle 153"/>
            <p:cNvSpPr>
              <a:spLocks noChangeArrowheads="1"/>
            </p:cNvSpPr>
            <p:nvPr/>
          </p:nvSpPr>
          <p:spPr bwMode="auto">
            <a:xfrm>
              <a:off x="-7807792" y="20113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4" name="Rectangle 154"/>
            <p:cNvSpPr>
              <a:spLocks noChangeArrowheads="1"/>
            </p:cNvSpPr>
            <p:nvPr/>
          </p:nvSpPr>
          <p:spPr bwMode="auto">
            <a:xfrm>
              <a:off x="-8153880" y="21002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5" name="Rectangle 155"/>
            <p:cNvSpPr>
              <a:spLocks noChangeArrowheads="1"/>
            </p:cNvSpPr>
            <p:nvPr/>
          </p:nvSpPr>
          <p:spPr bwMode="auto">
            <a:xfrm>
              <a:off x="-7979248" y="2100264"/>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6" name="Rectangle 156"/>
            <p:cNvSpPr>
              <a:spLocks noChangeArrowheads="1"/>
            </p:cNvSpPr>
            <p:nvPr/>
          </p:nvSpPr>
          <p:spPr bwMode="auto">
            <a:xfrm>
              <a:off x="-7718889" y="2100264"/>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7" name="Rectangle 157"/>
            <p:cNvSpPr>
              <a:spLocks noChangeArrowheads="1"/>
            </p:cNvSpPr>
            <p:nvPr/>
          </p:nvSpPr>
          <p:spPr bwMode="auto">
            <a:xfrm>
              <a:off x="-8153880" y="2189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18" name="Rectangle 158"/>
            <p:cNvSpPr>
              <a:spLocks noChangeArrowheads="1"/>
            </p:cNvSpPr>
            <p:nvPr/>
          </p:nvSpPr>
          <p:spPr bwMode="auto">
            <a:xfrm>
              <a:off x="-7979248" y="21891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19" name="Rectangle 159"/>
            <p:cNvSpPr>
              <a:spLocks noChangeArrowheads="1"/>
            </p:cNvSpPr>
            <p:nvPr/>
          </p:nvSpPr>
          <p:spPr bwMode="auto">
            <a:xfrm>
              <a:off x="-7807792" y="2189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0" name="Rectangle 160"/>
            <p:cNvSpPr>
              <a:spLocks noChangeArrowheads="1"/>
            </p:cNvSpPr>
            <p:nvPr/>
          </p:nvSpPr>
          <p:spPr bwMode="auto">
            <a:xfrm>
              <a:off x="-8068151" y="22780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1" name="Rectangle 161"/>
            <p:cNvSpPr>
              <a:spLocks noChangeArrowheads="1"/>
            </p:cNvSpPr>
            <p:nvPr/>
          </p:nvSpPr>
          <p:spPr bwMode="auto">
            <a:xfrm>
              <a:off x="-7893521" y="22780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2" name="Rectangle 162"/>
            <p:cNvSpPr>
              <a:spLocks noChangeArrowheads="1"/>
            </p:cNvSpPr>
            <p:nvPr/>
          </p:nvSpPr>
          <p:spPr bwMode="auto">
            <a:xfrm>
              <a:off x="-7718889" y="22780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3" name="Rectangle 163"/>
            <p:cNvSpPr>
              <a:spLocks noChangeArrowheads="1"/>
            </p:cNvSpPr>
            <p:nvPr/>
          </p:nvSpPr>
          <p:spPr bwMode="auto">
            <a:xfrm>
              <a:off x="-8153880" y="23669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4" name="Rectangle 164"/>
            <p:cNvSpPr>
              <a:spLocks noChangeArrowheads="1"/>
            </p:cNvSpPr>
            <p:nvPr/>
          </p:nvSpPr>
          <p:spPr bwMode="auto">
            <a:xfrm>
              <a:off x="-7979248" y="23669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5" name="Rectangle 165"/>
            <p:cNvSpPr>
              <a:spLocks noChangeArrowheads="1"/>
            </p:cNvSpPr>
            <p:nvPr/>
          </p:nvSpPr>
          <p:spPr bwMode="auto">
            <a:xfrm>
              <a:off x="-7718889" y="23669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6" name="Rectangle 166"/>
            <p:cNvSpPr>
              <a:spLocks noChangeArrowheads="1"/>
            </p:cNvSpPr>
            <p:nvPr/>
          </p:nvSpPr>
          <p:spPr bwMode="auto">
            <a:xfrm>
              <a:off x="-8245958" y="24526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7" name="Rectangle 167"/>
            <p:cNvSpPr>
              <a:spLocks noChangeArrowheads="1"/>
            </p:cNvSpPr>
            <p:nvPr/>
          </p:nvSpPr>
          <p:spPr bwMode="auto">
            <a:xfrm>
              <a:off x="-8677773" y="25352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8" name="Rectangle 168"/>
            <p:cNvSpPr>
              <a:spLocks noChangeArrowheads="1"/>
            </p:cNvSpPr>
            <p:nvPr/>
          </p:nvSpPr>
          <p:spPr bwMode="auto">
            <a:xfrm>
              <a:off x="-8331685" y="25352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9" name="Rectangle 169"/>
            <p:cNvSpPr>
              <a:spLocks noChangeArrowheads="1"/>
            </p:cNvSpPr>
            <p:nvPr/>
          </p:nvSpPr>
          <p:spPr bwMode="auto">
            <a:xfrm>
              <a:off x="-7718889" y="25352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0" name="Rectangle 170"/>
            <p:cNvSpPr>
              <a:spLocks noChangeArrowheads="1"/>
            </p:cNvSpPr>
            <p:nvPr/>
          </p:nvSpPr>
          <p:spPr bwMode="auto">
            <a:xfrm>
              <a:off x="-8245958" y="26146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1" name="Rectangle 171"/>
            <p:cNvSpPr>
              <a:spLocks noChangeArrowheads="1"/>
            </p:cNvSpPr>
            <p:nvPr/>
          </p:nvSpPr>
          <p:spPr bwMode="auto">
            <a:xfrm>
              <a:off x="-8417414" y="261461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2" name="Rectangle 172"/>
            <p:cNvSpPr>
              <a:spLocks noChangeArrowheads="1"/>
            </p:cNvSpPr>
            <p:nvPr/>
          </p:nvSpPr>
          <p:spPr bwMode="auto">
            <a:xfrm>
              <a:off x="-7807792" y="26146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3" name="Rectangle 173"/>
            <p:cNvSpPr>
              <a:spLocks noChangeArrowheads="1"/>
            </p:cNvSpPr>
            <p:nvPr/>
          </p:nvSpPr>
          <p:spPr bwMode="auto">
            <a:xfrm>
              <a:off x="-8677773" y="2693987"/>
              <a:ext cx="47627"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34" name="Rectangle 174"/>
            <p:cNvSpPr>
              <a:spLocks noChangeArrowheads="1"/>
            </p:cNvSpPr>
            <p:nvPr/>
          </p:nvSpPr>
          <p:spPr bwMode="auto">
            <a:xfrm>
              <a:off x="-8068151" y="2693987"/>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35" name="Rectangle 175"/>
            <p:cNvSpPr>
              <a:spLocks noChangeArrowheads="1"/>
            </p:cNvSpPr>
            <p:nvPr/>
          </p:nvSpPr>
          <p:spPr bwMode="auto">
            <a:xfrm>
              <a:off x="-7893521" y="2693987"/>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36" name="Rectangle 176"/>
            <p:cNvSpPr>
              <a:spLocks noChangeArrowheads="1"/>
            </p:cNvSpPr>
            <p:nvPr/>
          </p:nvSpPr>
          <p:spPr bwMode="auto">
            <a:xfrm>
              <a:off x="-7718889" y="2693987"/>
              <a:ext cx="47627"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37" name="Rectangle 177"/>
            <p:cNvSpPr>
              <a:spLocks noChangeArrowheads="1"/>
            </p:cNvSpPr>
            <p:nvPr/>
          </p:nvSpPr>
          <p:spPr bwMode="auto">
            <a:xfrm>
              <a:off x="-8417414" y="277495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8" name="Rectangle 178"/>
            <p:cNvSpPr>
              <a:spLocks noChangeArrowheads="1"/>
            </p:cNvSpPr>
            <p:nvPr/>
          </p:nvSpPr>
          <p:spPr bwMode="auto">
            <a:xfrm>
              <a:off x="-8592044" y="277495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9" name="Rectangle 179"/>
            <p:cNvSpPr>
              <a:spLocks noChangeArrowheads="1"/>
            </p:cNvSpPr>
            <p:nvPr/>
          </p:nvSpPr>
          <p:spPr bwMode="auto">
            <a:xfrm>
              <a:off x="-7979248" y="277495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0" name="Rectangle 180"/>
            <p:cNvSpPr>
              <a:spLocks noChangeArrowheads="1"/>
            </p:cNvSpPr>
            <p:nvPr/>
          </p:nvSpPr>
          <p:spPr bwMode="auto">
            <a:xfrm>
              <a:off x="-8068151" y="28543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1" name="Rectangle 181"/>
            <p:cNvSpPr>
              <a:spLocks noChangeArrowheads="1"/>
            </p:cNvSpPr>
            <p:nvPr/>
          </p:nvSpPr>
          <p:spPr bwMode="auto">
            <a:xfrm>
              <a:off x="-7718889" y="28543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2" name="Rectangle 182"/>
            <p:cNvSpPr>
              <a:spLocks noChangeArrowheads="1"/>
            </p:cNvSpPr>
            <p:nvPr/>
          </p:nvSpPr>
          <p:spPr bwMode="auto">
            <a:xfrm>
              <a:off x="-8417414" y="293687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3" name="Rectangle 183"/>
            <p:cNvSpPr>
              <a:spLocks noChangeArrowheads="1"/>
            </p:cNvSpPr>
            <p:nvPr/>
          </p:nvSpPr>
          <p:spPr bwMode="auto">
            <a:xfrm>
              <a:off x="-8153880" y="293687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4" name="Rectangle 184"/>
            <p:cNvSpPr>
              <a:spLocks noChangeArrowheads="1"/>
            </p:cNvSpPr>
            <p:nvPr/>
          </p:nvSpPr>
          <p:spPr bwMode="auto">
            <a:xfrm>
              <a:off x="-7718889" y="293687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5" name="Rectangle 185"/>
            <p:cNvSpPr>
              <a:spLocks noChangeArrowheads="1"/>
            </p:cNvSpPr>
            <p:nvPr/>
          </p:nvSpPr>
          <p:spPr bwMode="auto">
            <a:xfrm>
              <a:off x="-8068151" y="301625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46" name="Rectangle 186"/>
            <p:cNvSpPr>
              <a:spLocks noChangeArrowheads="1"/>
            </p:cNvSpPr>
            <p:nvPr/>
          </p:nvSpPr>
          <p:spPr bwMode="auto">
            <a:xfrm>
              <a:off x="-8506317" y="301625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47" name="Rectangle 187"/>
            <p:cNvSpPr>
              <a:spLocks noChangeArrowheads="1"/>
            </p:cNvSpPr>
            <p:nvPr/>
          </p:nvSpPr>
          <p:spPr bwMode="auto">
            <a:xfrm>
              <a:off x="-8506317" y="32480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8" name="Rectangle 188"/>
            <p:cNvSpPr>
              <a:spLocks noChangeArrowheads="1"/>
            </p:cNvSpPr>
            <p:nvPr/>
          </p:nvSpPr>
          <p:spPr bwMode="auto">
            <a:xfrm>
              <a:off x="-8506317" y="347345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9" name="Rectangle 189"/>
            <p:cNvSpPr>
              <a:spLocks noChangeArrowheads="1"/>
            </p:cNvSpPr>
            <p:nvPr/>
          </p:nvSpPr>
          <p:spPr bwMode="auto">
            <a:xfrm>
              <a:off x="-8592044" y="362585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50" name="Rectangle 190"/>
            <p:cNvSpPr>
              <a:spLocks noChangeArrowheads="1"/>
            </p:cNvSpPr>
            <p:nvPr/>
          </p:nvSpPr>
          <p:spPr bwMode="auto">
            <a:xfrm>
              <a:off x="-7718889" y="362585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51" name="Rectangle 191"/>
            <p:cNvSpPr>
              <a:spLocks noChangeArrowheads="1"/>
            </p:cNvSpPr>
            <p:nvPr/>
          </p:nvSpPr>
          <p:spPr bwMode="auto">
            <a:xfrm>
              <a:off x="-8331685" y="347345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2" name="Rectangle 192"/>
            <p:cNvSpPr>
              <a:spLocks noChangeArrowheads="1"/>
            </p:cNvSpPr>
            <p:nvPr/>
          </p:nvSpPr>
          <p:spPr bwMode="auto">
            <a:xfrm>
              <a:off x="-8331685" y="372745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3" name="Rectangle 193"/>
            <p:cNvSpPr>
              <a:spLocks noChangeArrowheads="1"/>
            </p:cNvSpPr>
            <p:nvPr/>
          </p:nvSpPr>
          <p:spPr bwMode="auto">
            <a:xfrm>
              <a:off x="-7979248" y="372745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4" name="Rectangle 194"/>
            <p:cNvSpPr>
              <a:spLocks noChangeArrowheads="1"/>
            </p:cNvSpPr>
            <p:nvPr/>
          </p:nvSpPr>
          <p:spPr bwMode="auto">
            <a:xfrm>
              <a:off x="-8068151" y="39449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5" name="Rectangle 195"/>
            <p:cNvSpPr>
              <a:spLocks noChangeArrowheads="1"/>
            </p:cNvSpPr>
            <p:nvPr/>
          </p:nvSpPr>
          <p:spPr bwMode="auto">
            <a:xfrm>
              <a:off x="-8245958" y="301625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56" name="Rectangle 196"/>
            <p:cNvSpPr>
              <a:spLocks noChangeArrowheads="1"/>
            </p:cNvSpPr>
            <p:nvPr/>
          </p:nvSpPr>
          <p:spPr bwMode="auto">
            <a:xfrm>
              <a:off x="-8677773" y="309245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7" name="Rectangle 197"/>
            <p:cNvSpPr>
              <a:spLocks noChangeArrowheads="1"/>
            </p:cNvSpPr>
            <p:nvPr/>
          </p:nvSpPr>
          <p:spPr bwMode="auto">
            <a:xfrm>
              <a:off x="-7718889" y="309245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8" name="Rectangle 198"/>
            <p:cNvSpPr>
              <a:spLocks noChangeArrowheads="1"/>
            </p:cNvSpPr>
            <p:nvPr/>
          </p:nvSpPr>
          <p:spPr bwMode="auto">
            <a:xfrm>
              <a:off x="-8068151" y="31718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9" name="Rectangle 199"/>
            <p:cNvSpPr>
              <a:spLocks noChangeArrowheads="1"/>
            </p:cNvSpPr>
            <p:nvPr/>
          </p:nvSpPr>
          <p:spPr bwMode="auto">
            <a:xfrm>
              <a:off x="-8068151" y="362585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60" name="Rectangle 200"/>
            <p:cNvSpPr>
              <a:spLocks noChangeArrowheads="1"/>
            </p:cNvSpPr>
            <p:nvPr/>
          </p:nvSpPr>
          <p:spPr bwMode="auto">
            <a:xfrm>
              <a:off x="-8417414" y="317182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1" name="Rectangle 201"/>
            <p:cNvSpPr>
              <a:spLocks noChangeArrowheads="1"/>
            </p:cNvSpPr>
            <p:nvPr/>
          </p:nvSpPr>
          <p:spPr bwMode="auto">
            <a:xfrm>
              <a:off x="-8677773" y="32480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2" name="Rectangle 202"/>
            <p:cNvSpPr>
              <a:spLocks noChangeArrowheads="1"/>
            </p:cNvSpPr>
            <p:nvPr/>
          </p:nvSpPr>
          <p:spPr bwMode="auto">
            <a:xfrm>
              <a:off x="-8677773" y="33623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3" name="Rectangle 203"/>
            <p:cNvSpPr>
              <a:spLocks noChangeArrowheads="1"/>
            </p:cNvSpPr>
            <p:nvPr/>
          </p:nvSpPr>
          <p:spPr bwMode="auto">
            <a:xfrm>
              <a:off x="-8677773" y="347345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4" name="Rectangle 204"/>
            <p:cNvSpPr>
              <a:spLocks noChangeArrowheads="1"/>
            </p:cNvSpPr>
            <p:nvPr/>
          </p:nvSpPr>
          <p:spPr bwMode="auto">
            <a:xfrm>
              <a:off x="-8245958" y="32480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5" name="Rectangle 205"/>
            <p:cNvSpPr>
              <a:spLocks noChangeArrowheads="1"/>
            </p:cNvSpPr>
            <p:nvPr/>
          </p:nvSpPr>
          <p:spPr bwMode="auto">
            <a:xfrm>
              <a:off x="-7718888" y="32480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6" name="Freeform 206"/>
            <p:cNvSpPr/>
            <p:nvPr/>
          </p:nvSpPr>
          <p:spPr bwMode="auto">
            <a:xfrm>
              <a:off x="-7639510" y="490538"/>
              <a:ext cx="244484" cy="557213"/>
            </a:xfrm>
            <a:custGeom>
              <a:avLst/>
              <a:gdLst>
                <a:gd name="T0" fmla="*/ 0 w 154"/>
                <a:gd name="T1" fmla="*/ 0 h 351"/>
                <a:gd name="T2" fmla="*/ 0 w 154"/>
                <a:gd name="T3" fmla="*/ 32 h 351"/>
                <a:gd name="T4" fmla="*/ 154 w 154"/>
                <a:gd name="T5" fmla="*/ 351 h 351"/>
                <a:gd name="T6" fmla="*/ 154 w 154"/>
                <a:gd name="T7" fmla="*/ 335 h 351"/>
                <a:gd name="T8" fmla="*/ 0 w 154"/>
                <a:gd name="T9" fmla="*/ 0 h 351"/>
              </a:gdLst>
              <a:ahLst/>
              <a:cxnLst>
                <a:cxn ang="0">
                  <a:pos x="T0" y="T1"/>
                </a:cxn>
                <a:cxn ang="0">
                  <a:pos x="T2" y="T3"/>
                </a:cxn>
                <a:cxn ang="0">
                  <a:pos x="T4" y="T5"/>
                </a:cxn>
                <a:cxn ang="0">
                  <a:pos x="T6" y="T7"/>
                </a:cxn>
                <a:cxn ang="0">
                  <a:pos x="T8" y="T9"/>
                </a:cxn>
              </a:cxnLst>
              <a:rect l="0" t="0" r="r" b="b"/>
              <a:pathLst>
                <a:path w="154" h="351">
                  <a:moveTo>
                    <a:pt x="0" y="0"/>
                  </a:moveTo>
                  <a:lnTo>
                    <a:pt x="0" y="32"/>
                  </a:lnTo>
                  <a:lnTo>
                    <a:pt x="154" y="351"/>
                  </a:lnTo>
                  <a:lnTo>
                    <a:pt x="154" y="335"/>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367" name="Freeform 207"/>
            <p:cNvSpPr/>
            <p:nvPr/>
          </p:nvSpPr>
          <p:spPr bwMode="auto">
            <a:xfrm>
              <a:off x="-7528382" y="806450"/>
              <a:ext cx="76203" cy="187324"/>
            </a:xfrm>
            <a:custGeom>
              <a:avLst/>
              <a:gdLst>
                <a:gd name="T0" fmla="*/ 48 w 48"/>
                <a:gd name="T1" fmla="*/ 100 h 118"/>
                <a:gd name="T2" fmla="*/ 48 w 48"/>
                <a:gd name="T3" fmla="*/ 118 h 118"/>
                <a:gd name="T4" fmla="*/ 0 w 48"/>
                <a:gd name="T5" fmla="*/ 24 h 118"/>
                <a:gd name="T6" fmla="*/ 0 w 48"/>
                <a:gd name="T7" fmla="*/ 0 h 118"/>
                <a:gd name="T8" fmla="*/ 48 w 48"/>
                <a:gd name="T9" fmla="*/ 100 h 118"/>
              </a:gdLst>
              <a:ahLst/>
              <a:cxnLst>
                <a:cxn ang="0">
                  <a:pos x="T0" y="T1"/>
                </a:cxn>
                <a:cxn ang="0">
                  <a:pos x="T2" y="T3"/>
                </a:cxn>
                <a:cxn ang="0">
                  <a:pos x="T4" y="T5"/>
                </a:cxn>
                <a:cxn ang="0">
                  <a:pos x="T6" y="T7"/>
                </a:cxn>
                <a:cxn ang="0">
                  <a:pos x="T8" y="T9"/>
                </a:cxn>
              </a:cxnLst>
              <a:rect l="0" t="0" r="r" b="b"/>
              <a:pathLst>
                <a:path w="48" h="118">
                  <a:moveTo>
                    <a:pt x="48" y="100"/>
                  </a:moveTo>
                  <a:lnTo>
                    <a:pt x="48" y="118"/>
                  </a:lnTo>
                  <a:lnTo>
                    <a:pt x="0" y="24"/>
                  </a:lnTo>
                  <a:lnTo>
                    <a:pt x="0" y="0"/>
                  </a:lnTo>
                  <a:lnTo>
                    <a:pt x="48" y="100"/>
                  </a:lnTo>
                  <a:close/>
                </a:path>
              </a:pathLst>
            </a:custGeom>
            <a:grpFill/>
            <a:ln>
              <a:noFill/>
            </a:ln>
          </p:spPr>
          <p:txBody>
            <a:bodyPr vert="horz" wrap="square" lIns="91440" tIns="45720" rIns="91440" bIns="45720" numCol="1" anchor="t" anchorCtr="0" compatLnSpc="1"/>
            <a:lstStyle/>
            <a:p>
              <a:endParaRPr lang="zh-CN" altLang="en-US"/>
            </a:p>
          </p:txBody>
        </p:sp>
        <p:grpSp>
          <p:nvGrpSpPr>
            <p:cNvPr id="368" name="Group 409"/>
            <p:cNvGrpSpPr/>
            <p:nvPr/>
          </p:nvGrpSpPr>
          <p:grpSpPr bwMode="auto">
            <a:xfrm>
              <a:off x="-7639510" y="-3051174"/>
              <a:ext cx="3211625" cy="6216650"/>
              <a:chOff x="2459" y="-335"/>
              <a:chExt cx="2023" cy="3916"/>
            </a:xfrm>
            <a:grpFill/>
          </p:grpSpPr>
          <p:sp>
            <p:nvSpPr>
              <p:cNvPr id="1566" name="Freeform 209"/>
              <p:cNvSpPr/>
              <p:nvPr/>
            </p:nvSpPr>
            <p:spPr bwMode="auto">
              <a:xfrm>
                <a:off x="2593" y="2225"/>
                <a:ext cx="20" cy="56"/>
              </a:xfrm>
              <a:custGeom>
                <a:avLst/>
                <a:gdLst>
                  <a:gd name="T0" fmla="*/ 20 w 20"/>
                  <a:gd name="T1" fmla="*/ 40 h 56"/>
                  <a:gd name="T2" fmla="*/ 20 w 20"/>
                  <a:gd name="T3" fmla="*/ 56 h 56"/>
                  <a:gd name="T4" fmla="*/ 0 w 20"/>
                  <a:gd name="T5" fmla="*/ 18 h 56"/>
                  <a:gd name="T6" fmla="*/ 0 w 20"/>
                  <a:gd name="T7" fmla="*/ 0 h 56"/>
                  <a:gd name="T8" fmla="*/ 20 w 20"/>
                  <a:gd name="T9" fmla="*/ 40 h 56"/>
                </a:gdLst>
                <a:ahLst/>
                <a:cxnLst>
                  <a:cxn ang="0">
                    <a:pos x="T0" y="T1"/>
                  </a:cxn>
                  <a:cxn ang="0">
                    <a:pos x="T2" y="T3"/>
                  </a:cxn>
                  <a:cxn ang="0">
                    <a:pos x="T4" y="T5"/>
                  </a:cxn>
                  <a:cxn ang="0">
                    <a:pos x="T6" y="T7"/>
                  </a:cxn>
                  <a:cxn ang="0">
                    <a:pos x="T8" y="T9"/>
                  </a:cxn>
                </a:cxnLst>
                <a:rect l="0" t="0" r="r" b="b"/>
                <a:pathLst>
                  <a:path w="20" h="56">
                    <a:moveTo>
                      <a:pt x="20" y="40"/>
                    </a:moveTo>
                    <a:lnTo>
                      <a:pt x="20" y="56"/>
                    </a:lnTo>
                    <a:lnTo>
                      <a:pt x="0" y="18"/>
                    </a:lnTo>
                    <a:lnTo>
                      <a:pt x="0" y="0"/>
                    </a:lnTo>
                    <a:lnTo>
                      <a:pt x="20" y="40"/>
                    </a:lnTo>
                    <a:close/>
                  </a:path>
                </a:pathLst>
              </a:custGeom>
              <a:grpFill/>
              <a:ln>
                <a:noFill/>
              </a:ln>
            </p:spPr>
            <p:txBody>
              <a:bodyPr vert="horz" wrap="square" lIns="91440" tIns="45720" rIns="91440" bIns="45720" numCol="1" anchor="t" anchorCtr="0" compatLnSpc="1"/>
              <a:lstStyle/>
              <a:p>
                <a:endParaRPr lang="zh-CN" altLang="en-US"/>
              </a:p>
            </p:txBody>
          </p:sp>
          <p:sp>
            <p:nvSpPr>
              <p:cNvPr id="1567" name="Freeform 210"/>
              <p:cNvSpPr/>
              <p:nvPr/>
            </p:nvSpPr>
            <p:spPr bwMode="auto">
              <a:xfrm>
                <a:off x="2459" y="2009"/>
                <a:ext cx="154" cy="306"/>
              </a:xfrm>
              <a:custGeom>
                <a:avLst/>
                <a:gdLst>
                  <a:gd name="T0" fmla="*/ 0 w 154"/>
                  <a:gd name="T1" fmla="*/ 0 h 306"/>
                  <a:gd name="T2" fmla="*/ 0 w 154"/>
                  <a:gd name="T3" fmla="*/ 32 h 306"/>
                  <a:gd name="T4" fmla="*/ 154 w 154"/>
                  <a:gd name="T5" fmla="*/ 306 h 306"/>
                  <a:gd name="T6" fmla="*/ 154 w 154"/>
                  <a:gd name="T7" fmla="*/ 290 h 306"/>
                  <a:gd name="T8" fmla="*/ 0 w 154"/>
                  <a:gd name="T9" fmla="*/ 0 h 306"/>
                </a:gdLst>
                <a:ahLst/>
                <a:cxnLst>
                  <a:cxn ang="0">
                    <a:pos x="T0" y="T1"/>
                  </a:cxn>
                  <a:cxn ang="0">
                    <a:pos x="T2" y="T3"/>
                  </a:cxn>
                  <a:cxn ang="0">
                    <a:pos x="T4" y="T5"/>
                  </a:cxn>
                  <a:cxn ang="0">
                    <a:pos x="T6" y="T7"/>
                  </a:cxn>
                  <a:cxn ang="0">
                    <a:pos x="T8" y="T9"/>
                  </a:cxn>
                </a:cxnLst>
                <a:rect l="0" t="0" r="r" b="b"/>
                <a:pathLst>
                  <a:path w="154" h="306">
                    <a:moveTo>
                      <a:pt x="0" y="0"/>
                    </a:moveTo>
                    <a:lnTo>
                      <a:pt x="0" y="32"/>
                    </a:lnTo>
                    <a:lnTo>
                      <a:pt x="154" y="306"/>
                    </a:lnTo>
                    <a:lnTo>
                      <a:pt x="154" y="29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68" name="Freeform 211"/>
              <p:cNvSpPr/>
              <p:nvPr/>
            </p:nvSpPr>
            <p:spPr bwMode="auto">
              <a:xfrm>
                <a:off x="2459" y="2065"/>
                <a:ext cx="16" cy="60"/>
              </a:xfrm>
              <a:custGeom>
                <a:avLst/>
                <a:gdLst>
                  <a:gd name="T0" fmla="*/ 0 w 16"/>
                  <a:gd name="T1" fmla="*/ 0 h 60"/>
                  <a:gd name="T2" fmla="*/ 16 w 16"/>
                  <a:gd name="T3" fmla="*/ 30 h 60"/>
                  <a:gd name="T4" fmla="*/ 16 w 16"/>
                  <a:gd name="T5" fmla="*/ 60 h 60"/>
                  <a:gd name="T6" fmla="*/ 0 w 16"/>
                  <a:gd name="T7" fmla="*/ 32 h 60"/>
                  <a:gd name="T8" fmla="*/ 0 w 16"/>
                  <a:gd name="T9" fmla="*/ 0 h 60"/>
                </a:gdLst>
                <a:ahLst/>
                <a:cxnLst>
                  <a:cxn ang="0">
                    <a:pos x="T0" y="T1"/>
                  </a:cxn>
                  <a:cxn ang="0">
                    <a:pos x="T2" y="T3"/>
                  </a:cxn>
                  <a:cxn ang="0">
                    <a:pos x="T4" y="T5"/>
                  </a:cxn>
                  <a:cxn ang="0">
                    <a:pos x="T6" y="T7"/>
                  </a:cxn>
                  <a:cxn ang="0">
                    <a:pos x="T8" y="T9"/>
                  </a:cxn>
                </a:cxnLst>
                <a:rect l="0" t="0" r="r" b="b"/>
                <a:pathLst>
                  <a:path w="16" h="60">
                    <a:moveTo>
                      <a:pt x="0" y="0"/>
                    </a:moveTo>
                    <a:lnTo>
                      <a:pt x="16" y="30"/>
                    </a:lnTo>
                    <a:lnTo>
                      <a:pt x="16" y="6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69" name="Freeform 212"/>
              <p:cNvSpPr/>
              <p:nvPr/>
            </p:nvSpPr>
            <p:spPr bwMode="auto">
              <a:xfrm>
                <a:off x="2541" y="2209"/>
                <a:ext cx="24" cy="64"/>
              </a:xfrm>
              <a:custGeom>
                <a:avLst/>
                <a:gdLst>
                  <a:gd name="T0" fmla="*/ 24 w 24"/>
                  <a:gd name="T1" fmla="*/ 44 h 64"/>
                  <a:gd name="T2" fmla="*/ 24 w 24"/>
                  <a:gd name="T3" fmla="*/ 64 h 64"/>
                  <a:gd name="T4" fmla="*/ 0 w 24"/>
                  <a:gd name="T5" fmla="*/ 24 h 64"/>
                  <a:gd name="T6" fmla="*/ 0 w 24"/>
                  <a:gd name="T7" fmla="*/ 0 h 64"/>
                  <a:gd name="T8" fmla="*/ 24 w 24"/>
                  <a:gd name="T9" fmla="*/ 44 h 64"/>
                </a:gdLst>
                <a:ahLst/>
                <a:cxnLst>
                  <a:cxn ang="0">
                    <a:pos x="T0" y="T1"/>
                  </a:cxn>
                  <a:cxn ang="0">
                    <a:pos x="T2" y="T3"/>
                  </a:cxn>
                  <a:cxn ang="0">
                    <a:pos x="T4" y="T5"/>
                  </a:cxn>
                  <a:cxn ang="0">
                    <a:pos x="T6" y="T7"/>
                  </a:cxn>
                  <a:cxn ang="0">
                    <a:pos x="T8" y="T9"/>
                  </a:cxn>
                </a:cxnLst>
                <a:rect l="0" t="0" r="r" b="b"/>
                <a:pathLst>
                  <a:path w="24" h="64">
                    <a:moveTo>
                      <a:pt x="24" y="44"/>
                    </a:moveTo>
                    <a:lnTo>
                      <a:pt x="24" y="64"/>
                    </a:lnTo>
                    <a:lnTo>
                      <a:pt x="0" y="24"/>
                    </a:lnTo>
                    <a:lnTo>
                      <a:pt x="0" y="0"/>
                    </a:lnTo>
                    <a:lnTo>
                      <a:pt x="24" y="44"/>
                    </a:lnTo>
                    <a:close/>
                  </a:path>
                </a:pathLst>
              </a:custGeom>
              <a:grpFill/>
              <a:ln>
                <a:noFill/>
              </a:ln>
            </p:spPr>
            <p:txBody>
              <a:bodyPr vert="horz" wrap="square" lIns="91440" tIns="45720" rIns="91440" bIns="45720" numCol="1" anchor="t" anchorCtr="0" compatLnSpc="1"/>
              <a:lstStyle/>
              <a:p>
                <a:endParaRPr lang="zh-CN" altLang="en-US"/>
              </a:p>
            </p:txBody>
          </p:sp>
          <p:sp>
            <p:nvSpPr>
              <p:cNvPr id="1570" name="Freeform 213"/>
              <p:cNvSpPr/>
              <p:nvPr/>
            </p:nvSpPr>
            <p:spPr bwMode="auto">
              <a:xfrm>
                <a:off x="2579" y="2279"/>
                <a:ext cx="10" cy="36"/>
              </a:xfrm>
              <a:custGeom>
                <a:avLst/>
                <a:gdLst>
                  <a:gd name="T0" fmla="*/ 0 w 10"/>
                  <a:gd name="T1" fmla="*/ 0 h 36"/>
                  <a:gd name="T2" fmla="*/ 10 w 10"/>
                  <a:gd name="T3" fmla="*/ 18 h 36"/>
                  <a:gd name="T4" fmla="*/ 10 w 10"/>
                  <a:gd name="T5" fmla="*/ 36 h 36"/>
                  <a:gd name="T6" fmla="*/ 0 w 10"/>
                  <a:gd name="T7" fmla="*/ 20 h 36"/>
                  <a:gd name="T8" fmla="*/ 0 w 10"/>
                  <a:gd name="T9" fmla="*/ 0 h 36"/>
                </a:gdLst>
                <a:ahLst/>
                <a:cxnLst>
                  <a:cxn ang="0">
                    <a:pos x="T0" y="T1"/>
                  </a:cxn>
                  <a:cxn ang="0">
                    <a:pos x="T2" y="T3"/>
                  </a:cxn>
                  <a:cxn ang="0">
                    <a:pos x="T4" y="T5"/>
                  </a:cxn>
                  <a:cxn ang="0">
                    <a:pos x="T6" y="T7"/>
                  </a:cxn>
                  <a:cxn ang="0">
                    <a:pos x="T8" y="T9"/>
                  </a:cxn>
                </a:cxnLst>
                <a:rect l="0" t="0" r="r" b="b"/>
                <a:pathLst>
                  <a:path w="10" h="36">
                    <a:moveTo>
                      <a:pt x="0" y="0"/>
                    </a:moveTo>
                    <a:lnTo>
                      <a:pt x="10" y="18"/>
                    </a:lnTo>
                    <a:lnTo>
                      <a:pt x="10" y="36"/>
                    </a:lnTo>
                    <a:lnTo>
                      <a:pt x="0"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71" name="Freeform 214"/>
              <p:cNvSpPr/>
              <p:nvPr/>
            </p:nvSpPr>
            <p:spPr bwMode="auto">
              <a:xfrm>
                <a:off x="2605" y="2323"/>
                <a:ext cx="8" cy="30"/>
              </a:xfrm>
              <a:custGeom>
                <a:avLst/>
                <a:gdLst>
                  <a:gd name="T0" fmla="*/ 8 w 8"/>
                  <a:gd name="T1" fmla="*/ 14 h 30"/>
                  <a:gd name="T2" fmla="*/ 8 w 8"/>
                  <a:gd name="T3" fmla="*/ 30 h 30"/>
                  <a:gd name="T4" fmla="*/ 0 w 8"/>
                  <a:gd name="T5" fmla="*/ 16 h 30"/>
                  <a:gd name="T6" fmla="*/ 0 w 8"/>
                  <a:gd name="T7" fmla="*/ 0 h 30"/>
                  <a:gd name="T8" fmla="*/ 8 w 8"/>
                  <a:gd name="T9" fmla="*/ 14 h 30"/>
                </a:gdLst>
                <a:ahLst/>
                <a:cxnLst>
                  <a:cxn ang="0">
                    <a:pos x="T0" y="T1"/>
                  </a:cxn>
                  <a:cxn ang="0">
                    <a:pos x="T2" y="T3"/>
                  </a:cxn>
                  <a:cxn ang="0">
                    <a:pos x="T4" y="T5"/>
                  </a:cxn>
                  <a:cxn ang="0">
                    <a:pos x="T6" y="T7"/>
                  </a:cxn>
                  <a:cxn ang="0">
                    <a:pos x="T8" y="T9"/>
                  </a:cxn>
                </a:cxnLst>
                <a:rect l="0" t="0" r="r" b="b"/>
                <a:pathLst>
                  <a:path w="8" h="30">
                    <a:moveTo>
                      <a:pt x="8" y="14"/>
                    </a:moveTo>
                    <a:lnTo>
                      <a:pt x="8" y="30"/>
                    </a:lnTo>
                    <a:lnTo>
                      <a:pt x="0" y="16"/>
                    </a:lnTo>
                    <a:lnTo>
                      <a:pt x="0" y="0"/>
                    </a:lnTo>
                    <a:lnTo>
                      <a:pt x="8" y="14"/>
                    </a:lnTo>
                    <a:close/>
                  </a:path>
                </a:pathLst>
              </a:custGeom>
              <a:grpFill/>
              <a:ln>
                <a:noFill/>
              </a:ln>
            </p:spPr>
            <p:txBody>
              <a:bodyPr vert="horz" wrap="square" lIns="91440" tIns="45720" rIns="91440" bIns="45720" numCol="1" anchor="t" anchorCtr="0" compatLnSpc="1"/>
              <a:lstStyle/>
              <a:p>
                <a:endParaRPr lang="zh-CN" altLang="en-US"/>
              </a:p>
            </p:txBody>
          </p:sp>
          <p:sp>
            <p:nvSpPr>
              <p:cNvPr id="1572" name="Freeform 215"/>
              <p:cNvSpPr/>
              <p:nvPr/>
            </p:nvSpPr>
            <p:spPr bwMode="auto">
              <a:xfrm>
                <a:off x="2459" y="2121"/>
                <a:ext cx="34" cy="86"/>
              </a:xfrm>
              <a:custGeom>
                <a:avLst/>
                <a:gdLst>
                  <a:gd name="T0" fmla="*/ 0 w 34"/>
                  <a:gd name="T1" fmla="*/ 0 h 86"/>
                  <a:gd name="T2" fmla="*/ 34 w 34"/>
                  <a:gd name="T3" fmla="*/ 58 h 86"/>
                  <a:gd name="T4" fmla="*/ 34 w 34"/>
                  <a:gd name="T5" fmla="*/ 86 h 86"/>
                  <a:gd name="T6" fmla="*/ 0 w 34"/>
                  <a:gd name="T7" fmla="*/ 32 h 86"/>
                  <a:gd name="T8" fmla="*/ 0 w 34"/>
                  <a:gd name="T9" fmla="*/ 0 h 86"/>
                </a:gdLst>
                <a:ahLst/>
                <a:cxnLst>
                  <a:cxn ang="0">
                    <a:pos x="T0" y="T1"/>
                  </a:cxn>
                  <a:cxn ang="0">
                    <a:pos x="T2" y="T3"/>
                  </a:cxn>
                  <a:cxn ang="0">
                    <a:pos x="T4" y="T5"/>
                  </a:cxn>
                  <a:cxn ang="0">
                    <a:pos x="T6" y="T7"/>
                  </a:cxn>
                  <a:cxn ang="0">
                    <a:pos x="T8" y="T9"/>
                  </a:cxn>
                </a:cxnLst>
                <a:rect l="0" t="0" r="r" b="b"/>
                <a:pathLst>
                  <a:path w="34" h="86">
                    <a:moveTo>
                      <a:pt x="0" y="0"/>
                    </a:moveTo>
                    <a:lnTo>
                      <a:pt x="34" y="58"/>
                    </a:lnTo>
                    <a:lnTo>
                      <a:pt x="34" y="86"/>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73" name="Freeform 216"/>
              <p:cNvSpPr/>
              <p:nvPr/>
            </p:nvSpPr>
            <p:spPr bwMode="auto">
              <a:xfrm>
                <a:off x="2509" y="2205"/>
                <a:ext cx="104" cy="186"/>
              </a:xfrm>
              <a:custGeom>
                <a:avLst/>
                <a:gdLst>
                  <a:gd name="T0" fmla="*/ 104 w 104"/>
                  <a:gd name="T1" fmla="*/ 170 h 186"/>
                  <a:gd name="T2" fmla="*/ 104 w 104"/>
                  <a:gd name="T3" fmla="*/ 186 h 186"/>
                  <a:gd name="T4" fmla="*/ 0 w 104"/>
                  <a:gd name="T5" fmla="*/ 26 h 186"/>
                  <a:gd name="T6" fmla="*/ 0 w 104"/>
                  <a:gd name="T7" fmla="*/ 0 h 186"/>
                  <a:gd name="T8" fmla="*/ 104 w 104"/>
                  <a:gd name="T9" fmla="*/ 170 h 186"/>
                </a:gdLst>
                <a:ahLst/>
                <a:cxnLst>
                  <a:cxn ang="0">
                    <a:pos x="T0" y="T1"/>
                  </a:cxn>
                  <a:cxn ang="0">
                    <a:pos x="T2" y="T3"/>
                  </a:cxn>
                  <a:cxn ang="0">
                    <a:pos x="T4" y="T5"/>
                  </a:cxn>
                  <a:cxn ang="0">
                    <a:pos x="T6" y="T7"/>
                  </a:cxn>
                  <a:cxn ang="0">
                    <a:pos x="T8" y="T9"/>
                  </a:cxn>
                </a:cxnLst>
                <a:rect l="0" t="0" r="r" b="b"/>
                <a:pathLst>
                  <a:path w="104" h="186">
                    <a:moveTo>
                      <a:pt x="104" y="170"/>
                    </a:moveTo>
                    <a:lnTo>
                      <a:pt x="104" y="186"/>
                    </a:lnTo>
                    <a:lnTo>
                      <a:pt x="0" y="26"/>
                    </a:lnTo>
                    <a:lnTo>
                      <a:pt x="0" y="0"/>
                    </a:lnTo>
                    <a:lnTo>
                      <a:pt x="104" y="170"/>
                    </a:lnTo>
                    <a:close/>
                  </a:path>
                </a:pathLst>
              </a:custGeom>
              <a:grpFill/>
              <a:ln>
                <a:noFill/>
              </a:ln>
            </p:spPr>
            <p:txBody>
              <a:bodyPr vert="horz" wrap="square" lIns="91440" tIns="45720" rIns="91440" bIns="45720" numCol="1" anchor="t" anchorCtr="0" compatLnSpc="1"/>
              <a:lstStyle/>
              <a:p>
                <a:endParaRPr lang="zh-CN" altLang="en-US"/>
              </a:p>
            </p:txBody>
          </p:sp>
          <p:sp>
            <p:nvSpPr>
              <p:cNvPr id="1574" name="Freeform 217"/>
              <p:cNvSpPr/>
              <p:nvPr/>
            </p:nvSpPr>
            <p:spPr bwMode="auto">
              <a:xfrm>
                <a:off x="2459" y="2181"/>
                <a:ext cx="58" cy="114"/>
              </a:xfrm>
              <a:custGeom>
                <a:avLst/>
                <a:gdLst>
                  <a:gd name="T0" fmla="*/ 0 w 58"/>
                  <a:gd name="T1" fmla="*/ 0 h 114"/>
                  <a:gd name="T2" fmla="*/ 58 w 58"/>
                  <a:gd name="T3" fmla="*/ 88 h 114"/>
                  <a:gd name="T4" fmla="*/ 58 w 58"/>
                  <a:gd name="T5" fmla="*/ 114 h 114"/>
                  <a:gd name="T6" fmla="*/ 0 w 58"/>
                  <a:gd name="T7" fmla="*/ 32 h 114"/>
                  <a:gd name="T8" fmla="*/ 0 w 58"/>
                  <a:gd name="T9" fmla="*/ 0 h 114"/>
                </a:gdLst>
                <a:ahLst/>
                <a:cxnLst>
                  <a:cxn ang="0">
                    <a:pos x="T0" y="T1"/>
                  </a:cxn>
                  <a:cxn ang="0">
                    <a:pos x="T2" y="T3"/>
                  </a:cxn>
                  <a:cxn ang="0">
                    <a:pos x="T4" y="T5"/>
                  </a:cxn>
                  <a:cxn ang="0">
                    <a:pos x="T6" y="T7"/>
                  </a:cxn>
                  <a:cxn ang="0">
                    <a:pos x="T8" y="T9"/>
                  </a:cxn>
                </a:cxnLst>
                <a:rect l="0" t="0" r="r" b="b"/>
                <a:pathLst>
                  <a:path w="58" h="114">
                    <a:moveTo>
                      <a:pt x="0" y="0"/>
                    </a:moveTo>
                    <a:lnTo>
                      <a:pt x="58" y="88"/>
                    </a:lnTo>
                    <a:lnTo>
                      <a:pt x="58" y="11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75" name="Freeform 218"/>
              <p:cNvSpPr/>
              <p:nvPr/>
            </p:nvSpPr>
            <p:spPr bwMode="auto">
              <a:xfrm>
                <a:off x="2575" y="2357"/>
                <a:ext cx="38" cy="72"/>
              </a:xfrm>
              <a:custGeom>
                <a:avLst/>
                <a:gdLst>
                  <a:gd name="T0" fmla="*/ 38 w 38"/>
                  <a:gd name="T1" fmla="*/ 56 h 72"/>
                  <a:gd name="T2" fmla="*/ 38 w 38"/>
                  <a:gd name="T3" fmla="*/ 72 h 72"/>
                  <a:gd name="T4" fmla="*/ 0 w 38"/>
                  <a:gd name="T5" fmla="*/ 20 h 72"/>
                  <a:gd name="T6" fmla="*/ 0 w 38"/>
                  <a:gd name="T7" fmla="*/ 0 h 72"/>
                  <a:gd name="T8" fmla="*/ 38 w 38"/>
                  <a:gd name="T9" fmla="*/ 56 h 72"/>
                </a:gdLst>
                <a:ahLst/>
                <a:cxnLst>
                  <a:cxn ang="0">
                    <a:pos x="T0" y="T1"/>
                  </a:cxn>
                  <a:cxn ang="0">
                    <a:pos x="T2" y="T3"/>
                  </a:cxn>
                  <a:cxn ang="0">
                    <a:pos x="T4" y="T5"/>
                  </a:cxn>
                  <a:cxn ang="0">
                    <a:pos x="T6" y="T7"/>
                  </a:cxn>
                  <a:cxn ang="0">
                    <a:pos x="T8" y="T9"/>
                  </a:cxn>
                </a:cxnLst>
                <a:rect l="0" t="0" r="r" b="b"/>
                <a:pathLst>
                  <a:path w="38" h="72">
                    <a:moveTo>
                      <a:pt x="38" y="56"/>
                    </a:moveTo>
                    <a:lnTo>
                      <a:pt x="38" y="72"/>
                    </a:lnTo>
                    <a:lnTo>
                      <a:pt x="0" y="20"/>
                    </a:lnTo>
                    <a:lnTo>
                      <a:pt x="0" y="0"/>
                    </a:lnTo>
                    <a:lnTo>
                      <a:pt x="38" y="56"/>
                    </a:lnTo>
                    <a:close/>
                  </a:path>
                </a:pathLst>
              </a:custGeom>
              <a:grpFill/>
              <a:ln>
                <a:noFill/>
              </a:ln>
            </p:spPr>
            <p:txBody>
              <a:bodyPr vert="horz" wrap="square" lIns="91440" tIns="45720" rIns="91440" bIns="45720" numCol="1" anchor="t" anchorCtr="0" compatLnSpc="1"/>
              <a:lstStyle/>
              <a:p>
                <a:endParaRPr lang="zh-CN" altLang="en-US"/>
              </a:p>
            </p:txBody>
          </p:sp>
          <p:sp>
            <p:nvSpPr>
              <p:cNvPr id="1576" name="Freeform 219"/>
              <p:cNvSpPr/>
              <p:nvPr/>
            </p:nvSpPr>
            <p:spPr bwMode="auto">
              <a:xfrm>
                <a:off x="2459" y="2235"/>
                <a:ext cx="16" cy="52"/>
              </a:xfrm>
              <a:custGeom>
                <a:avLst/>
                <a:gdLst>
                  <a:gd name="T0" fmla="*/ 0 w 16"/>
                  <a:gd name="T1" fmla="*/ 0 h 52"/>
                  <a:gd name="T2" fmla="*/ 16 w 16"/>
                  <a:gd name="T3" fmla="*/ 24 h 52"/>
                  <a:gd name="T4" fmla="*/ 16 w 16"/>
                  <a:gd name="T5" fmla="*/ 52 h 52"/>
                  <a:gd name="T6" fmla="*/ 0 w 16"/>
                  <a:gd name="T7" fmla="*/ 30 h 52"/>
                  <a:gd name="T8" fmla="*/ 0 w 16"/>
                  <a:gd name="T9" fmla="*/ 0 h 52"/>
                </a:gdLst>
                <a:ahLst/>
                <a:cxnLst>
                  <a:cxn ang="0">
                    <a:pos x="T0" y="T1"/>
                  </a:cxn>
                  <a:cxn ang="0">
                    <a:pos x="T2" y="T3"/>
                  </a:cxn>
                  <a:cxn ang="0">
                    <a:pos x="T4" y="T5"/>
                  </a:cxn>
                  <a:cxn ang="0">
                    <a:pos x="T6" y="T7"/>
                  </a:cxn>
                  <a:cxn ang="0">
                    <a:pos x="T8" y="T9"/>
                  </a:cxn>
                </a:cxnLst>
                <a:rect l="0" t="0" r="r" b="b"/>
                <a:pathLst>
                  <a:path w="16" h="52">
                    <a:moveTo>
                      <a:pt x="0" y="0"/>
                    </a:moveTo>
                    <a:lnTo>
                      <a:pt x="16" y="24"/>
                    </a:lnTo>
                    <a:lnTo>
                      <a:pt x="16" y="52"/>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77" name="Freeform 220"/>
              <p:cNvSpPr/>
              <p:nvPr/>
            </p:nvSpPr>
            <p:spPr bwMode="auto">
              <a:xfrm>
                <a:off x="2491" y="2279"/>
                <a:ext cx="56" cy="102"/>
              </a:xfrm>
              <a:custGeom>
                <a:avLst/>
                <a:gdLst>
                  <a:gd name="T0" fmla="*/ 56 w 56"/>
                  <a:gd name="T1" fmla="*/ 80 h 102"/>
                  <a:gd name="T2" fmla="*/ 56 w 56"/>
                  <a:gd name="T3" fmla="*/ 102 h 102"/>
                  <a:gd name="T4" fmla="*/ 0 w 56"/>
                  <a:gd name="T5" fmla="*/ 28 h 102"/>
                  <a:gd name="T6" fmla="*/ 0 w 56"/>
                  <a:gd name="T7" fmla="*/ 0 h 102"/>
                  <a:gd name="T8" fmla="*/ 56 w 56"/>
                  <a:gd name="T9" fmla="*/ 80 h 102"/>
                </a:gdLst>
                <a:ahLst/>
                <a:cxnLst>
                  <a:cxn ang="0">
                    <a:pos x="T0" y="T1"/>
                  </a:cxn>
                  <a:cxn ang="0">
                    <a:pos x="T2" y="T3"/>
                  </a:cxn>
                  <a:cxn ang="0">
                    <a:pos x="T4" y="T5"/>
                  </a:cxn>
                  <a:cxn ang="0">
                    <a:pos x="T6" y="T7"/>
                  </a:cxn>
                  <a:cxn ang="0">
                    <a:pos x="T8" y="T9"/>
                  </a:cxn>
                </a:cxnLst>
                <a:rect l="0" t="0" r="r" b="b"/>
                <a:pathLst>
                  <a:path w="56" h="102">
                    <a:moveTo>
                      <a:pt x="56" y="80"/>
                    </a:moveTo>
                    <a:lnTo>
                      <a:pt x="56" y="102"/>
                    </a:lnTo>
                    <a:lnTo>
                      <a:pt x="0" y="28"/>
                    </a:lnTo>
                    <a:lnTo>
                      <a:pt x="0" y="0"/>
                    </a:lnTo>
                    <a:lnTo>
                      <a:pt x="56" y="80"/>
                    </a:lnTo>
                    <a:close/>
                  </a:path>
                </a:pathLst>
              </a:custGeom>
              <a:grpFill/>
              <a:ln>
                <a:noFill/>
              </a:ln>
            </p:spPr>
            <p:txBody>
              <a:bodyPr vert="horz" wrap="square" lIns="91440" tIns="45720" rIns="91440" bIns="45720" numCol="1" anchor="t" anchorCtr="0" compatLnSpc="1"/>
              <a:lstStyle/>
              <a:p>
                <a:endParaRPr lang="zh-CN" altLang="en-US"/>
              </a:p>
            </p:txBody>
          </p:sp>
          <p:sp>
            <p:nvSpPr>
              <p:cNvPr id="1578" name="Freeform 221"/>
              <p:cNvSpPr/>
              <p:nvPr/>
            </p:nvSpPr>
            <p:spPr bwMode="auto">
              <a:xfrm>
                <a:off x="2563" y="2379"/>
                <a:ext cx="8" cy="34"/>
              </a:xfrm>
              <a:custGeom>
                <a:avLst/>
                <a:gdLst>
                  <a:gd name="T0" fmla="*/ 8 w 8"/>
                  <a:gd name="T1" fmla="*/ 14 h 34"/>
                  <a:gd name="T2" fmla="*/ 8 w 8"/>
                  <a:gd name="T3" fmla="*/ 34 h 34"/>
                  <a:gd name="T4" fmla="*/ 0 w 8"/>
                  <a:gd name="T5" fmla="*/ 22 h 34"/>
                  <a:gd name="T6" fmla="*/ 0 w 8"/>
                  <a:gd name="T7" fmla="*/ 0 h 34"/>
                  <a:gd name="T8" fmla="*/ 8 w 8"/>
                  <a:gd name="T9" fmla="*/ 14 h 34"/>
                </a:gdLst>
                <a:ahLst/>
                <a:cxnLst>
                  <a:cxn ang="0">
                    <a:pos x="T0" y="T1"/>
                  </a:cxn>
                  <a:cxn ang="0">
                    <a:pos x="T2" y="T3"/>
                  </a:cxn>
                  <a:cxn ang="0">
                    <a:pos x="T4" y="T5"/>
                  </a:cxn>
                  <a:cxn ang="0">
                    <a:pos x="T6" y="T7"/>
                  </a:cxn>
                  <a:cxn ang="0">
                    <a:pos x="T8" y="T9"/>
                  </a:cxn>
                </a:cxnLst>
                <a:rect l="0" t="0" r="r" b="b"/>
                <a:pathLst>
                  <a:path w="8" h="34">
                    <a:moveTo>
                      <a:pt x="8" y="14"/>
                    </a:moveTo>
                    <a:lnTo>
                      <a:pt x="8" y="34"/>
                    </a:lnTo>
                    <a:lnTo>
                      <a:pt x="0" y="22"/>
                    </a:lnTo>
                    <a:lnTo>
                      <a:pt x="0" y="0"/>
                    </a:lnTo>
                    <a:lnTo>
                      <a:pt x="8" y="14"/>
                    </a:lnTo>
                    <a:close/>
                  </a:path>
                </a:pathLst>
              </a:custGeom>
              <a:grpFill/>
              <a:ln>
                <a:noFill/>
              </a:ln>
            </p:spPr>
            <p:txBody>
              <a:bodyPr vert="horz" wrap="square" lIns="91440" tIns="45720" rIns="91440" bIns="45720" numCol="1" anchor="t" anchorCtr="0" compatLnSpc="1"/>
              <a:lstStyle/>
              <a:p>
                <a:endParaRPr lang="zh-CN" altLang="en-US"/>
              </a:p>
            </p:txBody>
          </p:sp>
          <p:sp>
            <p:nvSpPr>
              <p:cNvPr id="1579" name="Freeform 222"/>
              <p:cNvSpPr/>
              <p:nvPr/>
            </p:nvSpPr>
            <p:spPr bwMode="auto">
              <a:xfrm>
                <a:off x="2587" y="2413"/>
                <a:ext cx="26" cy="52"/>
              </a:xfrm>
              <a:custGeom>
                <a:avLst/>
                <a:gdLst>
                  <a:gd name="T0" fmla="*/ 26 w 26"/>
                  <a:gd name="T1" fmla="*/ 36 h 52"/>
                  <a:gd name="T2" fmla="*/ 26 w 26"/>
                  <a:gd name="T3" fmla="*/ 52 h 52"/>
                  <a:gd name="T4" fmla="*/ 0 w 26"/>
                  <a:gd name="T5" fmla="*/ 20 h 52"/>
                  <a:gd name="T6" fmla="*/ 0 w 26"/>
                  <a:gd name="T7" fmla="*/ 0 h 52"/>
                  <a:gd name="T8" fmla="*/ 26 w 26"/>
                  <a:gd name="T9" fmla="*/ 36 h 52"/>
                </a:gdLst>
                <a:ahLst/>
                <a:cxnLst>
                  <a:cxn ang="0">
                    <a:pos x="T0" y="T1"/>
                  </a:cxn>
                  <a:cxn ang="0">
                    <a:pos x="T2" y="T3"/>
                  </a:cxn>
                  <a:cxn ang="0">
                    <a:pos x="T4" y="T5"/>
                  </a:cxn>
                  <a:cxn ang="0">
                    <a:pos x="T6" y="T7"/>
                  </a:cxn>
                  <a:cxn ang="0">
                    <a:pos x="T8" y="T9"/>
                  </a:cxn>
                </a:cxnLst>
                <a:rect l="0" t="0" r="r" b="b"/>
                <a:pathLst>
                  <a:path w="26" h="52">
                    <a:moveTo>
                      <a:pt x="26" y="36"/>
                    </a:moveTo>
                    <a:lnTo>
                      <a:pt x="26" y="52"/>
                    </a:lnTo>
                    <a:lnTo>
                      <a:pt x="0" y="20"/>
                    </a:lnTo>
                    <a:lnTo>
                      <a:pt x="0" y="0"/>
                    </a:lnTo>
                    <a:lnTo>
                      <a:pt x="26" y="36"/>
                    </a:lnTo>
                    <a:close/>
                  </a:path>
                </a:pathLst>
              </a:custGeom>
              <a:grpFill/>
              <a:ln>
                <a:noFill/>
              </a:ln>
            </p:spPr>
            <p:txBody>
              <a:bodyPr vert="horz" wrap="square" lIns="91440" tIns="45720" rIns="91440" bIns="45720" numCol="1" anchor="t" anchorCtr="0" compatLnSpc="1"/>
              <a:lstStyle/>
              <a:p>
                <a:endParaRPr lang="zh-CN" altLang="en-US"/>
              </a:p>
            </p:txBody>
          </p:sp>
          <p:sp>
            <p:nvSpPr>
              <p:cNvPr id="1580" name="Freeform 223"/>
              <p:cNvSpPr/>
              <p:nvPr/>
            </p:nvSpPr>
            <p:spPr bwMode="auto">
              <a:xfrm>
                <a:off x="2459" y="2291"/>
                <a:ext cx="48" cy="88"/>
              </a:xfrm>
              <a:custGeom>
                <a:avLst/>
                <a:gdLst>
                  <a:gd name="T0" fmla="*/ 0 w 48"/>
                  <a:gd name="T1" fmla="*/ 0 h 88"/>
                  <a:gd name="T2" fmla="*/ 48 w 48"/>
                  <a:gd name="T3" fmla="*/ 62 h 88"/>
                  <a:gd name="T4" fmla="*/ 48 w 48"/>
                  <a:gd name="T5" fmla="*/ 88 h 88"/>
                  <a:gd name="T6" fmla="*/ 0 w 48"/>
                  <a:gd name="T7" fmla="*/ 30 h 88"/>
                  <a:gd name="T8" fmla="*/ 0 w 48"/>
                  <a:gd name="T9" fmla="*/ 0 h 88"/>
                </a:gdLst>
                <a:ahLst/>
                <a:cxnLst>
                  <a:cxn ang="0">
                    <a:pos x="T0" y="T1"/>
                  </a:cxn>
                  <a:cxn ang="0">
                    <a:pos x="T2" y="T3"/>
                  </a:cxn>
                  <a:cxn ang="0">
                    <a:pos x="T4" y="T5"/>
                  </a:cxn>
                  <a:cxn ang="0">
                    <a:pos x="T6" y="T7"/>
                  </a:cxn>
                  <a:cxn ang="0">
                    <a:pos x="T8" y="T9"/>
                  </a:cxn>
                </a:cxnLst>
                <a:rect l="0" t="0" r="r" b="b"/>
                <a:pathLst>
                  <a:path w="48" h="88">
                    <a:moveTo>
                      <a:pt x="0" y="0"/>
                    </a:moveTo>
                    <a:lnTo>
                      <a:pt x="48" y="62"/>
                    </a:lnTo>
                    <a:lnTo>
                      <a:pt x="48" y="88"/>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81" name="Freeform 224"/>
              <p:cNvSpPr/>
              <p:nvPr/>
            </p:nvSpPr>
            <p:spPr bwMode="auto">
              <a:xfrm>
                <a:off x="2523" y="2371"/>
                <a:ext cx="10" cy="38"/>
              </a:xfrm>
              <a:custGeom>
                <a:avLst/>
                <a:gdLst>
                  <a:gd name="T0" fmla="*/ 10 w 10"/>
                  <a:gd name="T1" fmla="*/ 38 h 38"/>
                  <a:gd name="T2" fmla="*/ 0 w 10"/>
                  <a:gd name="T3" fmla="*/ 26 h 38"/>
                  <a:gd name="T4" fmla="*/ 0 w 10"/>
                  <a:gd name="T5" fmla="*/ 0 h 38"/>
                  <a:gd name="T6" fmla="*/ 10 w 10"/>
                  <a:gd name="T7" fmla="*/ 14 h 38"/>
                  <a:gd name="T8" fmla="*/ 10 w 10"/>
                  <a:gd name="T9" fmla="*/ 36 h 38"/>
                  <a:gd name="T10" fmla="*/ 10 w 10"/>
                  <a:gd name="T11" fmla="*/ 38 h 38"/>
                </a:gdLst>
                <a:ahLst/>
                <a:cxnLst>
                  <a:cxn ang="0">
                    <a:pos x="T0" y="T1"/>
                  </a:cxn>
                  <a:cxn ang="0">
                    <a:pos x="T2" y="T3"/>
                  </a:cxn>
                  <a:cxn ang="0">
                    <a:pos x="T4" y="T5"/>
                  </a:cxn>
                  <a:cxn ang="0">
                    <a:pos x="T6" y="T7"/>
                  </a:cxn>
                  <a:cxn ang="0">
                    <a:pos x="T8" y="T9"/>
                  </a:cxn>
                  <a:cxn ang="0">
                    <a:pos x="T10" y="T11"/>
                  </a:cxn>
                </a:cxnLst>
                <a:rect l="0" t="0" r="r" b="b"/>
                <a:pathLst>
                  <a:path w="10" h="38">
                    <a:moveTo>
                      <a:pt x="10" y="38"/>
                    </a:moveTo>
                    <a:lnTo>
                      <a:pt x="0" y="26"/>
                    </a:lnTo>
                    <a:lnTo>
                      <a:pt x="0" y="0"/>
                    </a:lnTo>
                    <a:lnTo>
                      <a:pt x="10" y="14"/>
                    </a:lnTo>
                    <a:lnTo>
                      <a:pt x="10" y="36"/>
                    </a:lnTo>
                    <a:lnTo>
                      <a:pt x="10" y="38"/>
                    </a:lnTo>
                    <a:close/>
                  </a:path>
                </a:pathLst>
              </a:custGeom>
              <a:grpFill/>
              <a:ln>
                <a:noFill/>
              </a:ln>
            </p:spPr>
            <p:txBody>
              <a:bodyPr vert="horz" wrap="square" lIns="91440" tIns="45720" rIns="91440" bIns="45720" numCol="1" anchor="t" anchorCtr="0" compatLnSpc="1"/>
              <a:lstStyle/>
              <a:p>
                <a:endParaRPr lang="zh-CN" altLang="en-US"/>
              </a:p>
            </p:txBody>
          </p:sp>
          <p:sp>
            <p:nvSpPr>
              <p:cNvPr id="1582" name="Freeform 225"/>
              <p:cNvSpPr/>
              <p:nvPr/>
            </p:nvSpPr>
            <p:spPr bwMode="auto">
              <a:xfrm>
                <a:off x="2547" y="2403"/>
                <a:ext cx="32" cy="60"/>
              </a:xfrm>
              <a:custGeom>
                <a:avLst/>
                <a:gdLst>
                  <a:gd name="T0" fmla="*/ 32 w 32"/>
                  <a:gd name="T1" fmla="*/ 40 h 60"/>
                  <a:gd name="T2" fmla="*/ 32 w 32"/>
                  <a:gd name="T3" fmla="*/ 60 h 60"/>
                  <a:gd name="T4" fmla="*/ 0 w 32"/>
                  <a:gd name="T5" fmla="*/ 22 h 60"/>
                  <a:gd name="T6" fmla="*/ 0 w 32"/>
                  <a:gd name="T7" fmla="*/ 0 h 60"/>
                  <a:gd name="T8" fmla="*/ 32 w 32"/>
                  <a:gd name="T9" fmla="*/ 40 h 60"/>
                </a:gdLst>
                <a:ahLst/>
                <a:cxnLst>
                  <a:cxn ang="0">
                    <a:pos x="T0" y="T1"/>
                  </a:cxn>
                  <a:cxn ang="0">
                    <a:pos x="T2" y="T3"/>
                  </a:cxn>
                  <a:cxn ang="0">
                    <a:pos x="T4" y="T5"/>
                  </a:cxn>
                  <a:cxn ang="0">
                    <a:pos x="T6" y="T7"/>
                  </a:cxn>
                  <a:cxn ang="0">
                    <a:pos x="T8" y="T9"/>
                  </a:cxn>
                </a:cxnLst>
                <a:rect l="0" t="0" r="r" b="b"/>
                <a:pathLst>
                  <a:path w="32" h="60">
                    <a:moveTo>
                      <a:pt x="32" y="40"/>
                    </a:moveTo>
                    <a:lnTo>
                      <a:pt x="32" y="60"/>
                    </a:lnTo>
                    <a:lnTo>
                      <a:pt x="0" y="22"/>
                    </a:lnTo>
                    <a:lnTo>
                      <a:pt x="0" y="0"/>
                    </a:lnTo>
                    <a:lnTo>
                      <a:pt x="32" y="40"/>
                    </a:lnTo>
                    <a:close/>
                  </a:path>
                </a:pathLst>
              </a:custGeom>
              <a:grpFill/>
              <a:ln>
                <a:noFill/>
              </a:ln>
            </p:spPr>
            <p:txBody>
              <a:bodyPr vert="horz" wrap="square" lIns="91440" tIns="45720" rIns="91440" bIns="45720" numCol="1" anchor="t" anchorCtr="0" compatLnSpc="1"/>
              <a:lstStyle/>
              <a:p>
                <a:endParaRPr lang="zh-CN" altLang="en-US"/>
              </a:p>
            </p:txBody>
          </p:sp>
          <p:sp>
            <p:nvSpPr>
              <p:cNvPr id="1583" name="Freeform 226"/>
              <p:cNvSpPr/>
              <p:nvPr/>
            </p:nvSpPr>
            <p:spPr bwMode="auto">
              <a:xfrm>
                <a:off x="2595" y="2463"/>
                <a:ext cx="18" cy="38"/>
              </a:xfrm>
              <a:custGeom>
                <a:avLst/>
                <a:gdLst>
                  <a:gd name="T0" fmla="*/ 18 w 18"/>
                  <a:gd name="T1" fmla="*/ 22 h 38"/>
                  <a:gd name="T2" fmla="*/ 18 w 18"/>
                  <a:gd name="T3" fmla="*/ 38 h 38"/>
                  <a:gd name="T4" fmla="*/ 0 w 18"/>
                  <a:gd name="T5" fmla="*/ 18 h 38"/>
                  <a:gd name="T6" fmla="*/ 0 w 18"/>
                  <a:gd name="T7" fmla="*/ 0 h 38"/>
                  <a:gd name="T8" fmla="*/ 18 w 18"/>
                  <a:gd name="T9" fmla="*/ 22 h 38"/>
                </a:gdLst>
                <a:ahLst/>
                <a:cxnLst>
                  <a:cxn ang="0">
                    <a:pos x="T0" y="T1"/>
                  </a:cxn>
                  <a:cxn ang="0">
                    <a:pos x="T2" y="T3"/>
                  </a:cxn>
                  <a:cxn ang="0">
                    <a:pos x="T4" y="T5"/>
                  </a:cxn>
                  <a:cxn ang="0">
                    <a:pos x="T6" y="T7"/>
                  </a:cxn>
                  <a:cxn ang="0">
                    <a:pos x="T8" y="T9"/>
                  </a:cxn>
                </a:cxnLst>
                <a:rect l="0" t="0" r="r" b="b"/>
                <a:pathLst>
                  <a:path w="18" h="38">
                    <a:moveTo>
                      <a:pt x="18" y="22"/>
                    </a:moveTo>
                    <a:lnTo>
                      <a:pt x="18" y="38"/>
                    </a:lnTo>
                    <a:lnTo>
                      <a:pt x="0" y="18"/>
                    </a:lnTo>
                    <a:lnTo>
                      <a:pt x="0" y="0"/>
                    </a:lnTo>
                    <a:lnTo>
                      <a:pt x="18" y="22"/>
                    </a:lnTo>
                    <a:close/>
                  </a:path>
                </a:pathLst>
              </a:custGeom>
              <a:grpFill/>
              <a:ln>
                <a:noFill/>
              </a:ln>
            </p:spPr>
            <p:txBody>
              <a:bodyPr vert="horz" wrap="square" lIns="91440" tIns="45720" rIns="91440" bIns="45720" numCol="1" anchor="t" anchorCtr="0" compatLnSpc="1"/>
              <a:lstStyle/>
              <a:p>
                <a:endParaRPr lang="zh-CN" altLang="en-US"/>
              </a:p>
            </p:txBody>
          </p:sp>
          <p:sp>
            <p:nvSpPr>
              <p:cNvPr id="1584" name="Freeform 227"/>
              <p:cNvSpPr/>
              <p:nvPr/>
            </p:nvSpPr>
            <p:spPr bwMode="auto">
              <a:xfrm>
                <a:off x="2595" y="2503"/>
                <a:ext cx="18" cy="36"/>
              </a:xfrm>
              <a:custGeom>
                <a:avLst/>
                <a:gdLst>
                  <a:gd name="T0" fmla="*/ 18 w 18"/>
                  <a:gd name="T1" fmla="*/ 20 h 36"/>
                  <a:gd name="T2" fmla="*/ 18 w 18"/>
                  <a:gd name="T3" fmla="*/ 36 h 36"/>
                  <a:gd name="T4" fmla="*/ 0 w 18"/>
                  <a:gd name="T5" fmla="*/ 16 h 36"/>
                  <a:gd name="T6" fmla="*/ 0 w 18"/>
                  <a:gd name="T7" fmla="*/ 0 h 36"/>
                  <a:gd name="T8" fmla="*/ 18 w 18"/>
                  <a:gd name="T9" fmla="*/ 20 h 36"/>
                </a:gdLst>
                <a:ahLst/>
                <a:cxnLst>
                  <a:cxn ang="0">
                    <a:pos x="T0" y="T1"/>
                  </a:cxn>
                  <a:cxn ang="0">
                    <a:pos x="T2" y="T3"/>
                  </a:cxn>
                  <a:cxn ang="0">
                    <a:pos x="T4" y="T5"/>
                  </a:cxn>
                  <a:cxn ang="0">
                    <a:pos x="T6" y="T7"/>
                  </a:cxn>
                  <a:cxn ang="0">
                    <a:pos x="T8" y="T9"/>
                  </a:cxn>
                </a:cxnLst>
                <a:rect l="0" t="0" r="r" b="b"/>
                <a:pathLst>
                  <a:path w="18" h="36">
                    <a:moveTo>
                      <a:pt x="18" y="20"/>
                    </a:moveTo>
                    <a:lnTo>
                      <a:pt x="18" y="36"/>
                    </a:lnTo>
                    <a:lnTo>
                      <a:pt x="0" y="16"/>
                    </a:lnTo>
                    <a:lnTo>
                      <a:pt x="0" y="0"/>
                    </a:lnTo>
                    <a:lnTo>
                      <a:pt x="18" y="20"/>
                    </a:lnTo>
                    <a:close/>
                  </a:path>
                </a:pathLst>
              </a:custGeom>
              <a:grpFill/>
              <a:ln>
                <a:noFill/>
              </a:ln>
            </p:spPr>
            <p:txBody>
              <a:bodyPr vert="horz" wrap="square" lIns="91440" tIns="45720" rIns="91440" bIns="45720" numCol="1" anchor="t" anchorCtr="0" compatLnSpc="1"/>
              <a:lstStyle/>
              <a:p>
                <a:endParaRPr lang="zh-CN" altLang="en-US"/>
              </a:p>
            </p:txBody>
          </p:sp>
          <p:sp>
            <p:nvSpPr>
              <p:cNvPr id="1585" name="Freeform 228"/>
              <p:cNvSpPr/>
              <p:nvPr/>
            </p:nvSpPr>
            <p:spPr bwMode="auto">
              <a:xfrm>
                <a:off x="2459" y="2403"/>
                <a:ext cx="50" cy="80"/>
              </a:xfrm>
              <a:custGeom>
                <a:avLst/>
                <a:gdLst>
                  <a:gd name="T0" fmla="*/ 0 w 50"/>
                  <a:gd name="T1" fmla="*/ 0 h 80"/>
                  <a:gd name="T2" fmla="*/ 50 w 50"/>
                  <a:gd name="T3" fmla="*/ 54 h 80"/>
                  <a:gd name="T4" fmla="*/ 50 w 50"/>
                  <a:gd name="T5" fmla="*/ 80 h 80"/>
                  <a:gd name="T6" fmla="*/ 0 w 50"/>
                  <a:gd name="T7" fmla="*/ 32 h 80"/>
                  <a:gd name="T8" fmla="*/ 0 w 50"/>
                  <a:gd name="T9" fmla="*/ 0 h 80"/>
                </a:gdLst>
                <a:ahLst/>
                <a:cxnLst>
                  <a:cxn ang="0">
                    <a:pos x="T0" y="T1"/>
                  </a:cxn>
                  <a:cxn ang="0">
                    <a:pos x="T2" y="T3"/>
                  </a:cxn>
                  <a:cxn ang="0">
                    <a:pos x="T4" y="T5"/>
                  </a:cxn>
                  <a:cxn ang="0">
                    <a:pos x="T6" y="T7"/>
                  </a:cxn>
                  <a:cxn ang="0">
                    <a:pos x="T8" y="T9"/>
                  </a:cxn>
                </a:cxnLst>
                <a:rect l="0" t="0" r="r" b="b"/>
                <a:pathLst>
                  <a:path w="50" h="80">
                    <a:moveTo>
                      <a:pt x="0" y="0"/>
                    </a:moveTo>
                    <a:lnTo>
                      <a:pt x="50" y="54"/>
                    </a:lnTo>
                    <a:lnTo>
                      <a:pt x="50" y="8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86" name="Freeform 229"/>
              <p:cNvSpPr/>
              <p:nvPr/>
            </p:nvSpPr>
            <p:spPr bwMode="auto">
              <a:xfrm>
                <a:off x="2525" y="2471"/>
                <a:ext cx="14" cy="38"/>
              </a:xfrm>
              <a:custGeom>
                <a:avLst/>
                <a:gdLst>
                  <a:gd name="T0" fmla="*/ 0 w 14"/>
                  <a:gd name="T1" fmla="*/ 0 h 38"/>
                  <a:gd name="T2" fmla="*/ 14 w 14"/>
                  <a:gd name="T3" fmla="*/ 16 h 38"/>
                  <a:gd name="T4" fmla="*/ 14 w 14"/>
                  <a:gd name="T5" fmla="*/ 38 h 38"/>
                  <a:gd name="T6" fmla="*/ 0 w 14"/>
                  <a:gd name="T7" fmla="*/ 26 h 38"/>
                  <a:gd name="T8" fmla="*/ 0 w 14"/>
                  <a:gd name="T9" fmla="*/ 0 h 38"/>
                </a:gdLst>
                <a:ahLst/>
                <a:cxnLst>
                  <a:cxn ang="0">
                    <a:pos x="T0" y="T1"/>
                  </a:cxn>
                  <a:cxn ang="0">
                    <a:pos x="T2" y="T3"/>
                  </a:cxn>
                  <a:cxn ang="0">
                    <a:pos x="T4" y="T5"/>
                  </a:cxn>
                  <a:cxn ang="0">
                    <a:pos x="T6" y="T7"/>
                  </a:cxn>
                  <a:cxn ang="0">
                    <a:pos x="T8" y="T9"/>
                  </a:cxn>
                </a:cxnLst>
                <a:rect l="0" t="0" r="r" b="b"/>
                <a:pathLst>
                  <a:path w="14" h="38">
                    <a:moveTo>
                      <a:pt x="0" y="0"/>
                    </a:moveTo>
                    <a:lnTo>
                      <a:pt x="14" y="16"/>
                    </a:lnTo>
                    <a:lnTo>
                      <a:pt x="14" y="38"/>
                    </a:lnTo>
                    <a:lnTo>
                      <a:pt x="0" y="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87" name="Freeform 230"/>
              <p:cNvSpPr/>
              <p:nvPr/>
            </p:nvSpPr>
            <p:spPr bwMode="auto">
              <a:xfrm>
                <a:off x="2553" y="2501"/>
                <a:ext cx="60" cy="76"/>
              </a:xfrm>
              <a:custGeom>
                <a:avLst/>
                <a:gdLst>
                  <a:gd name="T0" fmla="*/ 60 w 60"/>
                  <a:gd name="T1" fmla="*/ 62 h 76"/>
                  <a:gd name="T2" fmla="*/ 60 w 60"/>
                  <a:gd name="T3" fmla="*/ 76 h 76"/>
                  <a:gd name="T4" fmla="*/ 2 w 60"/>
                  <a:gd name="T5" fmla="*/ 22 h 76"/>
                  <a:gd name="T6" fmla="*/ 2 w 60"/>
                  <a:gd name="T7" fmla="*/ 2 h 76"/>
                  <a:gd name="T8" fmla="*/ 0 w 60"/>
                  <a:gd name="T9" fmla="*/ 0 h 76"/>
                  <a:gd name="T10" fmla="*/ 60 w 60"/>
                  <a:gd name="T11" fmla="*/ 62 h 76"/>
                </a:gdLst>
                <a:ahLst/>
                <a:cxnLst>
                  <a:cxn ang="0">
                    <a:pos x="T0" y="T1"/>
                  </a:cxn>
                  <a:cxn ang="0">
                    <a:pos x="T2" y="T3"/>
                  </a:cxn>
                  <a:cxn ang="0">
                    <a:pos x="T4" y="T5"/>
                  </a:cxn>
                  <a:cxn ang="0">
                    <a:pos x="T6" y="T7"/>
                  </a:cxn>
                  <a:cxn ang="0">
                    <a:pos x="T8" y="T9"/>
                  </a:cxn>
                  <a:cxn ang="0">
                    <a:pos x="T10" y="T11"/>
                  </a:cxn>
                </a:cxnLst>
                <a:rect l="0" t="0" r="r" b="b"/>
                <a:pathLst>
                  <a:path w="60" h="76">
                    <a:moveTo>
                      <a:pt x="60" y="62"/>
                    </a:moveTo>
                    <a:lnTo>
                      <a:pt x="60" y="76"/>
                    </a:lnTo>
                    <a:lnTo>
                      <a:pt x="2" y="22"/>
                    </a:lnTo>
                    <a:lnTo>
                      <a:pt x="2" y="2"/>
                    </a:lnTo>
                    <a:lnTo>
                      <a:pt x="0" y="0"/>
                    </a:lnTo>
                    <a:lnTo>
                      <a:pt x="60" y="62"/>
                    </a:lnTo>
                    <a:close/>
                  </a:path>
                </a:pathLst>
              </a:custGeom>
              <a:grpFill/>
              <a:ln>
                <a:noFill/>
              </a:ln>
            </p:spPr>
            <p:txBody>
              <a:bodyPr vert="horz" wrap="square" lIns="91440" tIns="45720" rIns="91440" bIns="45720" numCol="1" anchor="t" anchorCtr="0" compatLnSpc="1"/>
              <a:lstStyle/>
              <a:p>
                <a:endParaRPr lang="zh-CN" altLang="en-US"/>
              </a:p>
            </p:txBody>
          </p:sp>
          <p:sp>
            <p:nvSpPr>
              <p:cNvPr id="1588" name="Freeform 231"/>
              <p:cNvSpPr/>
              <p:nvPr/>
            </p:nvSpPr>
            <p:spPr bwMode="auto">
              <a:xfrm>
                <a:off x="2459" y="2459"/>
                <a:ext cx="24" cy="50"/>
              </a:xfrm>
              <a:custGeom>
                <a:avLst/>
                <a:gdLst>
                  <a:gd name="T0" fmla="*/ 0 w 24"/>
                  <a:gd name="T1" fmla="*/ 0 h 50"/>
                  <a:gd name="T2" fmla="*/ 24 w 24"/>
                  <a:gd name="T3" fmla="*/ 22 h 50"/>
                  <a:gd name="T4" fmla="*/ 24 w 24"/>
                  <a:gd name="T5" fmla="*/ 50 h 50"/>
                  <a:gd name="T6" fmla="*/ 0 w 24"/>
                  <a:gd name="T7" fmla="*/ 32 h 50"/>
                  <a:gd name="T8" fmla="*/ 0 w 24"/>
                  <a:gd name="T9" fmla="*/ 0 h 50"/>
                </a:gdLst>
                <a:ahLst/>
                <a:cxnLst>
                  <a:cxn ang="0">
                    <a:pos x="T0" y="T1"/>
                  </a:cxn>
                  <a:cxn ang="0">
                    <a:pos x="T2" y="T3"/>
                  </a:cxn>
                  <a:cxn ang="0">
                    <a:pos x="T4" y="T5"/>
                  </a:cxn>
                  <a:cxn ang="0">
                    <a:pos x="T6" y="T7"/>
                  </a:cxn>
                  <a:cxn ang="0">
                    <a:pos x="T8" y="T9"/>
                  </a:cxn>
                </a:cxnLst>
                <a:rect l="0" t="0" r="r" b="b"/>
                <a:pathLst>
                  <a:path w="24" h="50">
                    <a:moveTo>
                      <a:pt x="0" y="0"/>
                    </a:moveTo>
                    <a:lnTo>
                      <a:pt x="24" y="22"/>
                    </a:lnTo>
                    <a:lnTo>
                      <a:pt x="24" y="5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89" name="Freeform 232"/>
              <p:cNvSpPr/>
              <p:nvPr/>
            </p:nvSpPr>
            <p:spPr bwMode="auto">
              <a:xfrm>
                <a:off x="2597" y="2585"/>
                <a:ext cx="16" cy="30"/>
              </a:xfrm>
              <a:custGeom>
                <a:avLst/>
                <a:gdLst>
                  <a:gd name="T0" fmla="*/ 16 w 16"/>
                  <a:gd name="T1" fmla="*/ 14 h 30"/>
                  <a:gd name="T2" fmla="*/ 16 w 16"/>
                  <a:gd name="T3" fmla="*/ 30 h 30"/>
                  <a:gd name="T4" fmla="*/ 0 w 16"/>
                  <a:gd name="T5" fmla="*/ 18 h 30"/>
                  <a:gd name="T6" fmla="*/ 0 w 16"/>
                  <a:gd name="T7" fmla="*/ 0 h 30"/>
                  <a:gd name="T8" fmla="*/ 16 w 16"/>
                  <a:gd name="T9" fmla="*/ 14 h 30"/>
                </a:gdLst>
                <a:ahLst/>
                <a:cxnLst>
                  <a:cxn ang="0">
                    <a:pos x="T0" y="T1"/>
                  </a:cxn>
                  <a:cxn ang="0">
                    <a:pos x="T2" y="T3"/>
                  </a:cxn>
                  <a:cxn ang="0">
                    <a:pos x="T4" y="T5"/>
                  </a:cxn>
                  <a:cxn ang="0">
                    <a:pos x="T6" y="T7"/>
                  </a:cxn>
                  <a:cxn ang="0">
                    <a:pos x="T8" y="T9"/>
                  </a:cxn>
                </a:cxnLst>
                <a:rect l="0" t="0" r="r" b="b"/>
                <a:pathLst>
                  <a:path w="16" h="30">
                    <a:moveTo>
                      <a:pt x="16" y="14"/>
                    </a:moveTo>
                    <a:lnTo>
                      <a:pt x="16" y="30"/>
                    </a:lnTo>
                    <a:lnTo>
                      <a:pt x="0" y="18"/>
                    </a:lnTo>
                    <a:lnTo>
                      <a:pt x="0" y="0"/>
                    </a:lnTo>
                    <a:lnTo>
                      <a:pt x="16" y="14"/>
                    </a:lnTo>
                    <a:close/>
                  </a:path>
                </a:pathLst>
              </a:custGeom>
              <a:grpFill/>
              <a:ln>
                <a:noFill/>
              </a:ln>
            </p:spPr>
            <p:txBody>
              <a:bodyPr vert="horz" wrap="square" lIns="91440" tIns="45720" rIns="91440" bIns="45720" numCol="1" anchor="t" anchorCtr="0" compatLnSpc="1"/>
              <a:lstStyle/>
              <a:p>
                <a:endParaRPr lang="zh-CN" altLang="en-US"/>
              </a:p>
            </p:txBody>
          </p:sp>
          <p:sp>
            <p:nvSpPr>
              <p:cNvPr id="1590" name="Freeform 233"/>
              <p:cNvSpPr/>
              <p:nvPr/>
            </p:nvSpPr>
            <p:spPr bwMode="auto">
              <a:xfrm>
                <a:off x="2459" y="2515"/>
                <a:ext cx="58" cy="72"/>
              </a:xfrm>
              <a:custGeom>
                <a:avLst/>
                <a:gdLst>
                  <a:gd name="T0" fmla="*/ 0 w 58"/>
                  <a:gd name="T1" fmla="*/ 0 h 72"/>
                  <a:gd name="T2" fmla="*/ 58 w 58"/>
                  <a:gd name="T3" fmla="*/ 46 h 72"/>
                  <a:gd name="T4" fmla="*/ 58 w 58"/>
                  <a:gd name="T5" fmla="*/ 72 h 72"/>
                  <a:gd name="T6" fmla="*/ 0 w 58"/>
                  <a:gd name="T7" fmla="*/ 32 h 72"/>
                  <a:gd name="T8" fmla="*/ 0 w 58"/>
                  <a:gd name="T9" fmla="*/ 0 h 72"/>
                </a:gdLst>
                <a:ahLst/>
                <a:cxnLst>
                  <a:cxn ang="0">
                    <a:pos x="T0" y="T1"/>
                  </a:cxn>
                  <a:cxn ang="0">
                    <a:pos x="T2" y="T3"/>
                  </a:cxn>
                  <a:cxn ang="0">
                    <a:pos x="T4" y="T5"/>
                  </a:cxn>
                  <a:cxn ang="0">
                    <a:pos x="T6" y="T7"/>
                  </a:cxn>
                  <a:cxn ang="0">
                    <a:pos x="T8" y="T9"/>
                  </a:cxn>
                </a:cxnLst>
                <a:rect l="0" t="0" r="r" b="b"/>
                <a:pathLst>
                  <a:path w="58" h="72">
                    <a:moveTo>
                      <a:pt x="0" y="0"/>
                    </a:moveTo>
                    <a:lnTo>
                      <a:pt x="58" y="46"/>
                    </a:lnTo>
                    <a:lnTo>
                      <a:pt x="58" y="72"/>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91" name="Freeform 234"/>
              <p:cNvSpPr/>
              <p:nvPr/>
            </p:nvSpPr>
            <p:spPr bwMode="auto">
              <a:xfrm>
                <a:off x="2531" y="2573"/>
                <a:ext cx="18" cy="36"/>
              </a:xfrm>
              <a:custGeom>
                <a:avLst/>
                <a:gdLst>
                  <a:gd name="T0" fmla="*/ 18 w 18"/>
                  <a:gd name="T1" fmla="*/ 12 h 36"/>
                  <a:gd name="T2" fmla="*/ 18 w 18"/>
                  <a:gd name="T3" fmla="*/ 36 h 36"/>
                  <a:gd name="T4" fmla="*/ 2 w 18"/>
                  <a:gd name="T5" fmla="*/ 24 h 36"/>
                  <a:gd name="T6" fmla="*/ 2 w 18"/>
                  <a:gd name="T7" fmla="*/ 2 h 36"/>
                  <a:gd name="T8" fmla="*/ 0 w 18"/>
                  <a:gd name="T9" fmla="*/ 0 h 36"/>
                  <a:gd name="T10" fmla="*/ 18 w 18"/>
                  <a:gd name="T11" fmla="*/ 12 h 36"/>
                </a:gdLst>
                <a:ahLst/>
                <a:cxnLst>
                  <a:cxn ang="0">
                    <a:pos x="T0" y="T1"/>
                  </a:cxn>
                  <a:cxn ang="0">
                    <a:pos x="T2" y="T3"/>
                  </a:cxn>
                  <a:cxn ang="0">
                    <a:pos x="T4" y="T5"/>
                  </a:cxn>
                  <a:cxn ang="0">
                    <a:pos x="T6" y="T7"/>
                  </a:cxn>
                  <a:cxn ang="0">
                    <a:pos x="T8" y="T9"/>
                  </a:cxn>
                  <a:cxn ang="0">
                    <a:pos x="T10" y="T11"/>
                  </a:cxn>
                </a:cxnLst>
                <a:rect l="0" t="0" r="r" b="b"/>
                <a:pathLst>
                  <a:path w="18" h="36">
                    <a:moveTo>
                      <a:pt x="18" y="12"/>
                    </a:moveTo>
                    <a:lnTo>
                      <a:pt x="18" y="36"/>
                    </a:lnTo>
                    <a:lnTo>
                      <a:pt x="2" y="24"/>
                    </a:lnTo>
                    <a:lnTo>
                      <a:pt x="2" y="2"/>
                    </a:lnTo>
                    <a:lnTo>
                      <a:pt x="0" y="0"/>
                    </a:lnTo>
                    <a:lnTo>
                      <a:pt x="18" y="12"/>
                    </a:lnTo>
                    <a:close/>
                  </a:path>
                </a:pathLst>
              </a:custGeom>
              <a:grpFill/>
              <a:ln>
                <a:noFill/>
              </a:ln>
            </p:spPr>
            <p:txBody>
              <a:bodyPr vert="horz" wrap="square" lIns="91440" tIns="45720" rIns="91440" bIns="45720" numCol="1" anchor="t" anchorCtr="0" compatLnSpc="1"/>
              <a:lstStyle/>
              <a:p>
                <a:endParaRPr lang="zh-CN" altLang="en-US"/>
              </a:p>
            </p:txBody>
          </p:sp>
          <p:sp>
            <p:nvSpPr>
              <p:cNvPr id="1592" name="Freeform 235"/>
              <p:cNvSpPr/>
              <p:nvPr/>
            </p:nvSpPr>
            <p:spPr bwMode="auto">
              <a:xfrm>
                <a:off x="2565" y="2597"/>
                <a:ext cx="48" cy="55"/>
              </a:xfrm>
              <a:custGeom>
                <a:avLst/>
                <a:gdLst>
                  <a:gd name="T0" fmla="*/ 48 w 48"/>
                  <a:gd name="T1" fmla="*/ 39 h 55"/>
                  <a:gd name="T2" fmla="*/ 48 w 48"/>
                  <a:gd name="T3" fmla="*/ 55 h 55"/>
                  <a:gd name="T4" fmla="*/ 0 w 48"/>
                  <a:gd name="T5" fmla="*/ 22 h 55"/>
                  <a:gd name="T6" fmla="*/ 0 w 48"/>
                  <a:gd name="T7" fmla="*/ 0 h 55"/>
                  <a:gd name="T8" fmla="*/ 48 w 48"/>
                  <a:gd name="T9" fmla="*/ 39 h 55"/>
                </a:gdLst>
                <a:ahLst/>
                <a:cxnLst>
                  <a:cxn ang="0">
                    <a:pos x="T0" y="T1"/>
                  </a:cxn>
                  <a:cxn ang="0">
                    <a:pos x="T2" y="T3"/>
                  </a:cxn>
                  <a:cxn ang="0">
                    <a:pos x="T4" y="T5"/>
                  </a:cxn>
                  <a:cxn ang="0">
                    <a:pos x="T6" y="T7"/>
                  </a:cxn>
                  <a:cxn ang="0">
                    <a:pos x="T8" y="T9"/>
                  </a:cxn>
                </a:cxnLst>
                <a:rect l="0" t="0" r="r" b="b"/>
                <a:pathLst>
                  <a:path w="48" h="55">
                    <a:moveTo>
                      <a:pt x="48" y="39"/>
                    </a:moveTo>
                    <a:lnTo>
                      <a:pt x="48" y="55"/>
                    </a:lnTo>
                    <a:lnTo>
                      <a:pt x="0" y="22"/>
                    </a:lnTo>
                    <a:lnTo>
                      <a:pt x="0" y="0"/>
                    </a:lnTo>
                    <a:lnTo>
                      <a:pt x="48" y="39"/>
                    </a:lnTo>
                    <a:close/>
                  </a:path>
                </a:pathLst>
              </a:custGeom>
              <a:grpFill/>
              <a:ln>
                <a:noFill/>
              </a:ln>
            </p:spPr>
            <p:txBody>
              <a:bodyPr vert="horz" wrap="square" lIns="91440" tIns="45720" rIns="91440" bIns="45720" numCol="1" anchor="t" anchorCtr="0" compatLnSpc="1"/>
              <a:lstStyle/>
              <a:p>
                <a:endParaRPr lang="zh-CN" altLang="en-US"/>
              </a:p>
            </p:txBody>
          </p:sp>
          <p:sp>
            <p:nvSpPr>
              <p:cNvPr id="1593" name="Freeform 236"/>
              <p:cNvSpPr/>
              <p:nvPr/>
            </p:nvSpPr>
            <p:spPr bwMode="auto">
              <a:xfrm>
                <a:off x="2459" y="2571"/>
                <a:ext cx="18" cy="42"/>
              </a:xfrm>
              <a:custGeom>
                <a:avLst/>
                <a:gdLst>
                  <a:gd name="T0" fmla="*/ 0 w 18"/>
                  <a:gd name="T1" fmla="*/ 0 h 42"/>
                  <a:gd name="T2" fmla="*/ 18 w 18"/>
                  <a:gd name="T3" fmla="*/ 12 h 42"/>
                  <a:gd name="T4" fmla="*/ 18 w 18"/>
                  <a:gd name="T5" fmla="*/ 42 h 42"/>
                  <a:gd name="T6" fmla="*/ 0 w 18"/>
                  <a:gd name="T7" fmla="*/ 32 h 42"/>
                  <a:gd name="T8" fmla="*/ 0 w 18"/>
                  <a:gd name="T9" fmla="*/ 0 h 42"/>
                </a:gdLst>
                <a:ahLst/>
                <a:cxnLst>
                  <a:cxn ang="0">
                    <a:pos x="T0" y="T1"/>
                  </a:cxn>
                  <a:cxn ang="0">
                    <a:pos x="T2" y="T3"/>
                  </a:cxn>
                  <a:cxn ang="0">
                    <a:pos x="T4" y="T5"/>
                  </a:cxn>
                  <a:cxn ang="0">
                    <a:pos x="T6" y="T7"/>
                  </a:cxn>
                  <a:cxn ang="0">
                    <a:pos x="T8" y="T9"/>
                  </a:cxn>
                </a:cxnLst>
                <a:rect l="0" t="0" r="r" b="b"/>
                <a:pathLst>
                  <a:path w="18" h="42">
                    <a:moveTo>
                      <a:pt x="0" y="0"/>
                    </a:moveTo>
                    <a:lnTo>
                      <a:pt x="18" y="12"/>
                    </a:lnTo>
                    <a:lnTo>
                      <a:pt x="18" y="42"/>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94" name="Freeform 237"/>
              <p:cNvSpPr/>
              <p:nvPr/>
            </p:nvSpPr>
            <p:spPr bwMode="auto">
              <a:xfrm>
                <a:off x="2493" y="2593"/>
                <a:ext cx="16" cy="38"/>
              </a:xfrm>
              <a:custGeom>
                <a:avLst/>
                <a:gdLst>
                  <a:gd name="T0" fmla="*/ 16 w 16"/>
                  <a:gd name="T1" fmla="*/ 12 h 38"/>
                  <a:gd name="T2" fmla="*/ 16 w 16"/>
                  <a:gd name="T3" fmla="*/ 38 h 38"/>
                  <a:gd name="T4" fmla="*/ 0 w 16"/>
                  <a:gd name="T5" fmla="*/ 28 h 38"/>
                  <a:gd name="T6" fmla="*/ 0 w 16"/>
                  <a:gd name="T7" fmla="*/ 0 h 38"/>
                  <a:gd name="T8" fmla="*/ 16 w 16"/>
                  <a:gd name="T9" fmla="*/ 12 h 38"/>
                </a:gdLst>
                <a:ahLst/>
                <a:cxnLst>
                  <a:cxn ang="0">
                    <a:pos x="T0" y="T1"/>
                  </a:cxn>
                  <a:cxn ang="0">
                    <a:pos x="T2" y="T3"/>
                  </a:cxn>
                  <a:cxn ang="0">
                    <a:pos x="T4" y="T5"/>
                  </a:cxn>
                  <a:cxn ang="0">
                    <a:pos x="T6" y="T7"/>
                  </a:cxn>
                  <a:cxn ang="0">
                    <a:pos x="T8" y="T9"/>
                  </a:cxn>
                </a:cxnLst>
                <a:rect l="0" t="0" r="r" b="b"/>
                <a:pathLst>
                  <a:path w="16" h="38">
                    <a:moveTo>
                      <a:pt x="16" y="12"/>
                    </a:moveTo>
                    <a:lnTo>
                      <a:pt x="16" y="38"/>
                    </a:lnTo>
                    <a:lnTo>
                      <a:pt x="0" y="28"/>
                    </a:lnTo>
                    <a:lnTo>
                      <a:pt x="0" y="0"/>
                    </a:lnTo>
                    <a:lnTo>
                      <a:pt x="16" y="12"/>
                    </a:lnTo>
                    <a:close/>
                  </a:path>
                </a:pathLst>
              </a:custGeom>
              <a:grpFill/>
              <a:ln>
                <a:noFill/>
              </a:ln>
            </p:spPr>
            <p:txBody>
              <a:bodyPr vert="horz" wrap="square" lIns="91440" tIns="45720" rIns="91440" bIns="45720" numCol="1" anchor="t" anchorCtr="0" compatLnSpc="1"/>
              <a:lstStyle/>
              <a:p>
                <a:endParaRPr lang="zh-CN" altLang="en-US"/>
              </a:p>
            </p:txBody>
          </p:sp>
          <p:sp>
            <p:nvSpPr>
              <p:cNvPr id="1595" name="Freeform 238"/>
              <p:cNvSpPr/>
              <p:nvPr/>
            </p:nvSpPr>
            <p:spPr bwMode="auto">
              <a:xfrm>
                <a:off x="2525" y="2615"/>
                <a:ext cx="50" cy="53"/>
              </a:xfrm>
              <a:custGeom>
                <a:avLst/>
                <a:gdLst>
                  <a:gd name="T0" fmla="*/ 50 w 50"/>
                  <a:gd name="T1" fmla="*/ 33 h 53"/>
                  <a:gd name="T2" fmla="*/ 50 w 50"/>
                  <a:gd name="T3" fmla="*/ 53 h 53"/>
                  <a:gd name="T4" fmla="*/ 0 w 50"/>
                  <a:gd name="T5" fmla="*/ 25 h 53"/>
                  <a:gd name="T6" fmla="*/ 0 w 50"/>
                  <a:gd name="T7" fmla="*/ 0 h 53"/>
                  <a:gd name="T8" fmla="*/ 50 w 50"/>
                  <a:gd name="T9" fmla="*/ 33 h 53"/>
                </a:gdLst>
                <a:ahLst/>
                <a:cxnLst>
                  <a:cxn ang="0">
                    <a:pos x="T0" y="T1"/>
                  </a:cxn>
                  <a:cxn ang="0">
                    <a:pos x="T2" y="T3"/>
                  </a:cxn>
                  <a:cxn ang="0">
                    <a:pos x="T4" y="T5"/>
                  </a:cxn>
                  <a:cxn ang="0">
                    <a:pos x="T6" y="T7"/>
                  </a:cxn>
                  <a:cxn ang="0">
                    <a:pos x="T8" y="T9"/>
                  </a:cxn>
                </a:cxnLst>
                <a:rect l="0" t="0" r="r" b="b"/>
                <a:pathLst>
                  <a:path w="50" h="53">
                    <a:moveTo>
                      <a:pt x="50" y="33"/>
                    </a:moveTo>
                    <a:lnTo>
                      <a:pt x="50" y="53"/>
                    </a:lnTo>
                    <a:lnTo>
                      <a:pt x="0" y="25"/>
                    </a:lnTo>
                    <a:lnTo>
                      <a:pt x="0" y="0"/>
                    </a:lnTo>
                    <a:lnTo>
                      <a:pt x="50" y="33"/>
                    </a:lnTo>
                    <a:close/>
                  </a:path>
                </a:pathLst>
              </a:custGeom>
              <a:grpFill/>
              <a:ln>
                <a:noFill/>
              </a:ln>
            </p:spPr>
            <p:txBody>
              <a:bodyPr vert="horz" wrap="square" lIns="91440" tIns="45720" rIns="91440" bIns="45720" numCol="1" anchor="t" anchorCtr="0" compatLnSpc="1"/>
              <a:lstStyle/>
              <a:p>
                <a:endParaRPr lang="zh-CN" altLang="en-US"/>
              </a:p>
            </p:txBody>
          </p:sp>
          <p:sp>
            <p:nvSpPr>
              <p:cNvPr id="1596" name="Freeform 239"/>
              <p:cNvSpPr/>
              <p:nvPr/>
            </p:nvSpPr>
            <p:spPr bwMode="auto">
              <a:xfrm>
                <a:off x="2459" y="2627"/>
                <a:ext cx="30" cy="45"/>
              </a:xfrm>
              <a:custGeom>
                <a:avLst/>
                <a:gdLst>
                  <a:gd name="T0" fmla="*/ 0 w 30"/>
                  <a:gd name="T1" fmla="*/ 0 h 45"/>
                  <a:gd name="T2" fmla="*/ 30 w 30"/>
                  <a:gd name="T3" fmla="*/ 17 h 45"/>
                  <a:gd name="T4" fmla="*/ 30 w 30"/>
                  <a:gd name="T5" fmla="*/ 45 h 45"/>
                  <a:gd name="T6" fmla="*/ 0 w 30"/>
                  <a:gd name="T7" fmla="*/ 33 h 45"/>
                  <a:gd name="T8" fmla="*/ 0 w 30"/>
                  <a:gd name="T9" fmla="*/ 0 h 45"/>
                </a:gdLst>
                <a:ahLst/>
                <a:cxnLst>
                  <a:cxn ang="0">
                    <a:pos x="T0" y="T1"/>
                  </a:cxn>
                  <a:cxn ang="0">
                    <a:pos x="T2" y="T3"/>
                  </a:cxn>
                  <a:cxn ang="0">
                    <a:pos x="T4" y="T5"/>
                  </a:cxn>
                  <a:cxn ang="0">
                    <a:pos x="T6" y="T7"/>
                  </a:cxn>
                  <a:cxn ang="0">
                    <a:pos x="T8" y="T9"/>
                  </a:cxn>
                </a:cxnLst>
                <a:rect l="0" t="0" r="r" b="b"/>
                <a:pathLst>
                  <a:path w="30" h="45">
                    <a:moveTo>
                      <a:pt x="0" y="0"/>
                    </a:moveTo>
                    <a:lnTo>
                      <a:pt x="30" y="17"/>
                    </a:lnTo>
                    <a:lnTo>
                      <a:pt x="30" y="45"/>
                    </a:lnTo>
                    <a:lnTo>
                      <a:pt x="0" y="3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97" name="Freeform 240"/>
              <p:cNvSpPr/>
              <p:nvPr/>
            </p:nvSpPr>
            <p:spPr bwMode="auto">
              <a:xfrm>
                <a:off x="2553" y="2678"/>
                <a:ext cx="60" cy="46"/>
              </a:xfrm>
              <a:custGeom>
                <a:avLst/>
                <a:gdLst>
                  <a:gd name="T0" fmla="*/ 60 w 60"/>
                  <a:gd name="T1" fmla="*/ 30 h 46"/>
                  <a:gd name="T2" fmla="*/ 60 w 60"/>
                  <a:gd name="T3" fmla="*/ 46 h 46"/>
                  <a:gd name="T4" fmla="*/ 0 w 60"/>
                  <a:gd name="T5" fmla="*/ 20 h 46"/>
                  <a:gd name="T6" fmla="*/ 0 w 60"/>
                  <a:gd name="T7" fmla="*/ 0 h 46"/>
                  <a:gd name="T8" fmla="*/ 60 w 60"/>
                  <a:gd name="T9" fmla="*/ 30 h 46"/>
                </a:gdLst>
                <a:ahLst/>
                <a:cxnLst>
                  <a:cxn ang="0">
                    <a:pos x="T0" y="T1"/>
                  </a:cxn>
                  <a:cxn ang="0">
                    <a:pos x="T2" y="T3"/>
                  </a:cxn>
                  <a:cxn ang="0">
                    <a:pos x="T4" y="T5"/>
                  </a:cxn>
                  <a:cxn ang="0">
                    <a:pos x="T6" y="T7"/>
                  </a:cxn>
                  <a:cxn ang="0">
                    <a:pos x="T8" y="T9"/>
                  </a:cxn>
                </a:cxnLst>
                <a:rect l="0" t="0" r="r" b="b"/>
                <a:pathLst>
                  <a:path w="60" h="46">
                    <a:moveTo>
                      <a:pt x="60" y="30"/>
                    </a:moveTo>
                    <a:lnTo>
                      <a:pt x="60" y="46"/>
                    </a:lnTo>
                    <a:lnTo>
                      <a:pt x="0" y="20"/>
                    </a:lnTo>
                    <a:lnTo>
                      <a:pt x="0" y="0"/>
                    </a:lnTo>
                    <a:lnTo>
                      <a:pt x="60" y="30"/>
                    </a:lnTo>
                    <a:close/>
                  </a:path>
                </a:pathLst>
              </a:custGeom>
              <a:grpFill/>
              <a:ln>
                <a:noFill/>
              </a:ln>
            </p:spPr>
            <p:txBody>
              <a:bodyPr vert="horz" wrap="square" lIns="91440" tIns="45720" rIns="91440" bIns="45720" numCol="1" anchor="t" anchorCtr="0" compatLnSpc="1"/>
              <a:lstStyle/>
              <a:p>
                <a:endParaRPr lang="zh-CN" altLang="en-US"/>
              </a:p>
            </p:txBody>
          </p:sp>
          <p:sp>
            <p:nvSpPr>
              <p:cNvPr id="1598" name="Freeform 241"/>
              <p:cNvSpPr/>
              <p:nvPr/>
            </p:nvSpPr>
            <p:spPr bwMode="auto">
              <a:xfrm>
                <a:off x="2459" y="2684"/>
                <a:ext cx="58" cy="48"/>
              </a:xfrm>
              <a:custGeom>
                <a:avLst/>
                <a:gdLst>
                  <a:gd name="T0" fmla="*/ 0 w 58"/>
                  <a:gd name="T1" fmla="*/ 0 h 48"/>
                  <a:gd name="T2" fmla="*/ 58 w 58"/>
                  <a:gd name="T3" fmla="*/ 24 h 48"/>
                  <a:gd name="T4" fmla="*/ 58 w 58"/>
                  <a:gd name="T5" fmla="*/ 48 h 48"/>
                  <a:gd name="T6" fmla="*/ 0 w 58"/>
                  <a:gd name="T7" fmla="*/ 32 h 48"/>
                  <a:gd name="T8" fmla="*/ 0 w 58"/>
                  <a:gd name="T9" fmla="*/ 0 h 48"/>
                </a:gdLst>
                <a:ahLst/>
                <a:cxnLst>
                  <a:cxn ang="0">
                    <a:pos x="T0" y="T1"/>
                  </a:cxn>
                  <a:cxn ang="0">
                    <a:pos x="T2" y="T3"/>
                  </a:cxn>
                  <a:cxn ang="0">
                    <a:pos x="T4" y="T5"/>
                  </a:cxn>
                  <a:cxn ang="0">
                    <a:pos x="T6" y="T7"/>
                  </a:cxn>
                  <a:cxn ang="0">
                    <a:pos x="T8" y="T9"/>
                  </a:cxn>
                </a:cxnLst>
                <a:rect l="0" t="0" r="r" b="b"/>
                <a:pathLst>
                  <a:path w="58" h="48">
                    <a:moveTo>
                      <a:pt x="0" y="0"/>
                    </a:moveTo>
                    <a:lnTo>
                      <a:pt x="58" y="24"/>
                    </a:lnTo>
                    <a:lnTo>
                      <a:pt x="58" y="48"/>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99" name="Freeform 242"/>
              <p:cNvSpPr/>
              <p:nvPr/>
            </p:nvSpPr>
            <p:spPr bwMode="auto">
              <a:xfrm>
                <a:off x="2533" y="2714"/>
                <a:ext cx="42" cy="36"/>
              </a:xfrm>
              <a:custGeom>
                <a:avLst/>
                <a:gdLst>
                  <a:gd name="T0" fmla="*/ 0 w 42"/>
                  <a:gd name="T1" fmla="*/ 0 h 36"/>
                  <a:gd name="T2" fmla="*/ 42 w 42"/>
                  <a:gd name="T3" fmla="*/ 16 h 36"/>
                  <a:gd name="T4" fmla="*/ 42 w 42"/>
                  <a:gd name="T5" fmla="*/ 36 h 36"/>
                  <a:gd name="T6" fmla="*/ 0 w 42"/>
                  <a:gd name="T7" fmla="*/ 24 h 36"/>
                  <a:gd name="T8" fmla="*/ 0 w 42"/>
                  <a:gd name="T9" fmla="*/ 0 h 36"/>
                </a:gdLst>
                <a:ahLst/>
                <a:cxnLst>
                  <a:cxn ang="0">
                    <a:pos x="T0" y="T1"/>
                  </a:cxn>
                  <a:cxn ang="0">
                    <a:pos x="T2" y="T3"/>
                  </a:cxn>
                  <a:cxn ang="0">
                    <a:pos x="T4" y="T5"/>
                  </a:cxn>
                  <a:cxn ang="0">
                    <a:pos x="T6" y="T7"/>
                  </a:cxn>
                  <a:cxn ang="0">
                    <a:pos x="T8" y="T9"/>
                  </a:cxn>
                </a:cxnLst>
                <a:rect l="0" t="0" r="r" b="b"/>
                <a:pathLst>
                  <a:path w="42" h="36">
                    <a:moveTo>
                      <a:pt x="0" y="0"/>
                    </a:moveTo>
                    <a:lnTo>
                      <a:pt x="42" y="16"/>
                    </a:lnTo>
                    <a:lnTo>
                      <a:pt x="42" y="36"/>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600" name="Freeform 243"/>
              <p:cNvSpPr/>
              <p:nvPr/>
            </p:nvSpPr>
            <p:spPr bwMode="auto">
              <a:xfrm>
                <a:off x="2497" y="2750"/>
                <a:ext cx="36" cy="34"/>
              </a:xfrm>
              <a:custGeom>
                <a:avLst/>
                <a:gdLst>
                  <a:gd name="T0" fmla="*/ 36 w 36"/>
                  <a:gd name="T1" fmla="*/ 10 h 34"/>
                  <a:gd name="T2" fmla="*/ 36 w 36"/>
                  <a:gd name="T3" fmla="*/ 34 h 34"/>
                  <a:gd name="T4" fmla="*/ 0 w 36"/>
                  <a:gd name="T5" fmla="*/ 28 h 34"/>
                  <a:gd name="T6" fmla="*/ 0 w 36"/>
                  <a:gd name="T7" fmla="*/ 0 h 34"/>
                  <a:gd name="T8" fmla="*/ 36 w 36"/>
                  <a:gd name="T9" fmla="*/ 10 h 34"/>
                </a:gdLst>
                <a:ahLst/>
                <a:cxnLst>
                  <a:cxn ang="0">
                    <a:pos x="T0" y="T1"/>
                  </a:cxn>
                  <a:cxn ang="0">
                    <a:pos x="T2" y="T3"/>
                  </a:cxn>
                  <a:cxn ang="0">
                    <a:pos x="T4" y="T5"/>
                  </a:cxn>
                  <a:cxn ang="0">
                    <a:pos x="T6" y="T7"/>
                  </a:cxn>
                  <a:cxn ang="0">
                    <a:pos x="T8" y="T9"/>
                  </a:cxn>
                </a:cxnLst>
                <a:rect l="0" t="0" r="r" b="b"/>
                <a:pathLst>
                  <a:path w="36" h="34">
                    <a:moveTo>
                      <a:pt x="36" y="10"/>
                    </a:moveTo>
                    <a:lnTo>
                      <a:pt x="36" y="34"/>
                    </a:lnTo>
                    <a:lnTo>
                      <a:pt x="0" y="28"/>
                    </a:lnTo>
                    <a:lnTo>
                      <a:pt x="0" y="0"/>
                    </a:lnTo>
                    <a:lnTo>
                      <a:pt x="36" y="10"/>
                    </a:lnTo>
                    <a:close/>
                  </a:path>
                </a:pathLst>
              </a:custGeom>
              <a:grpFill/>
              <a:ln>
                <a:noFill/>
              </a:ln>
            </p:spPr>
            <p:txBody>
              <a:bodyPr vert="horz" wrap="square" lIns="91440" tIns="45720" rIns="91440" bIns="45720" numCol="1" anchor="t" anchorCtr="0" compatLnSpc="1"/>
              <a:lstStyle/>
              <a:p>
                <a:endParaRPr lang="zh-CN" altLang="en-US"/>
              </a:p>
            </p:txBody>
          </p:sp>
          <p:sp>
            <p:nvSpPr>
              <p:cNvPr id="1601" name="Freeform 244"/>
              <p:cNvSpPr/>
              <p:nvPr/>
            </p:nvSpPr>
            <p:spPr bwMode="auto">
              <a:xfrm>
                <a:off x="2581" y="2772"/>
                <a:ext cx="32" cy="24"/>
              </a:xfrm>
              <a:custGeom>
                <a:avLst/>
                <a:gdLst>
                  <a:gd name="T0" fmla="*/ 32 w 32"/>
                  <a:gd name="T1" fmla="*/ 8 h 24"/>
                  <a:gd name="T2" fmla="*/ 32 w 32"/>
                  <a:gd name="T3" fmla="*/ 24 h 24"/>
                  <a:gd name="T4" fmla="*/ 0 w 32"/>
                  <a:gd name="T5" fmla="*/ 18 h 24"/>
                  <a:gd name="T6" fmla="*/ 0 w 32"/>
                  <a:gd name="T7" fmla="*/ 0 h 24"/>
                  <a:gd name="T8" fmla="*/ 10 w 32"/>
                  <a:gd name="T9" fmla="*/ 2 h 24"/>
                  <a:gd name="T10" fmla="*/ 32 w 32"/>
                  <a:gd name="T11" fmla="*/ 8 h 24"/>
                </a:gdLst>
                <a:ahLst/>
                <a:cxnLst>
                  <a:cxn ang="0">
                    <a:pos x="T0" y="T1"/>
                  </a:cxn>
                  <a:cxn ang="0">
                    <a:pos x="T2" y="T3"/>
                  </a:cxn>
                  <a:cxn ang="0">
                    <a:pos x="T4" y="T5"/>
                  </a:cxn>
                  <a:cxn ang="0">
                    <a:pos x="T6" y="T7"/>
                  </a:cxn>
                  <a:cxn ang="0">
                    <a:pos x="T8" y="T9"/>
                  </a:cxn>
                  <a:cxn ang="0">
                    <a:pos x="T10" y="T11"/>
                  </a:cxn>
                </a:cxnLst>
                <a:rect l="0" t="0" r="r" b="b"/>
                <a:pathLst>
                  <a:path w="32" h="24">
                    <a:moveTo>
                      <a:pt x="32" y="8"/>
                    </a:moveTo>
                    <a:lnTo>
                      <a:pt x="32" y="24"/>
                    </a:lnTo>
                    <a:lnTo>
                      <a:pt x="0" y="18"/>
                    </a:lnTo>
                    <a:lnTo>
                      <a:pt x="0" y="0"/>
                    </a:lnTo>
                    <a:lnTo>
                      <a:pt x="10" y="2"/>
                    </a:lnTo>
                    <a:lnTo>
                      <a:pt x="32" y="8"/>
                    </a:lnTo>
                    <a:close/>
                  </a:path>
                </a:pathLst>
              </a:custGeom>
              <a:grpFill/>
              <a:ln>
                <a:noFill/>
              </a:ln>
            </p:spPr>
            <p:txBody>
              <a:bodyPr vert="horz" wrap="square" lIns="91440" tIns="45720" rIns="91440" bIns="45720" numCol="1" anchor="t" anchorCtr="0" compatLnSpc="1"/>
              <a:lstStyle/>
              <a:p>
                <a:endParaRPr lang="zh-CN" altLang="en-US"/>
              </a:p>
            </p:txBody>
          </p:sp>
          <p:sp>
            <p:nvSpPr>
              <p:cNvPr id="1602" name="Freeform 245"/>
              <p:cNvSpPr/>
              <p:nvPr/>
            </p:nvSpPr>
            <p:spPr bwMode="auto">
              <a:xfrm>
                <a:off x="2459" y="2798"/>
                <a:ext cx="54" cy="32"/>
              </a:xfrm>
              <a:custGeom>
                <a:avLst/>
                <a:gdLst>
                  <a:gd name="T0" fmla="*/ 0 w 54"/>
                  <a:gd name="T1" fmla="*/ 0 h 32"/>
                  <a:gd name="T2" fmla="*/ 54 w 54"/>
                  <a:gd name="T3" fmla="*/ 6 h 32"/>
                  <a:gd name="T4" fmla="*/ 54 w 54"/>
                  <a:gd name="T5" fmla="*/ 32 h 32"/>
                  <a:gd name="T6" fmla="*/ 0 w 54"/>
                  <a:gd name="T7" fmla="*/ 30 h 32"/>
                  <a:gd name="T8" fmla="*/ 0 w 54"/>
                  <a:gd name="T9" fmla="*/ 0 h 32"/>
                </a:gdLst>
                <a:ahLst/>
                <a:cxnLst>
                  <a:cxn ang="0">
                    <a:pos x="T0" y="T1"/>
                  </a:cxn>
                  <a:cxn ang="0">
                    <a:pos x="T2" y="T3"/>
                  </a:cxn>
                  <a:cxn ang="0">
                    <a:pos x="T4" y="T5"/>
                  </a:cxn>
                  <a:cxn ang="0">
                    <a:pos x="T6" y="T7"/>
                  </a:cxn>
                  <a:cxn ang="0">
                    <a:pos x="T8" y="T9"/>
                  </a:cxn>
                </a:cxnLst>
                <a:rect l="0" t="0" r="r" b="b"/>
                <a:pathLst>
                  <a:path w="54" h="32">
                    <a:moveTo>
                      <a:pt x="0" y="0"/>
                    </a:moveTo>
                    <a:lnTo>
                      <a:pt x="54" y="6"/>
                    </a:lnTo>
                    <a:lnTo>
                      <a:pt x="54" y="32"/>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603" name="Freeform 246"/>
              <p:cNvSpPr/>
              <p:nvPr/>
            </p:nvSpPr>
            <p:spPr bwMode="auto">
              <a:xfrm>
                <a:off x="2529" y="2806"/>
                <a:ext cx="18" cy="26"/>
              </a:xfrm>
              <a:custGeom>
                <a:avLst/>
                <a:gdLst>
                  <a:gd name="T0" fmla="*/ 18 w 18"/>
                  <a:gd name="T1" fmla="*/ 4 h 26"/>
                  <a:gd name="T2" fmla="*/ 18 w 18"/>
                  <a:gd name="T3" fmla="*/ 26 h 26"/>
                  <a:gd name="T4" fmla="*/ 0 w 18"/>
                  <a:gd name="T5" fmla="*/ 26 h 26"/>
                  <a:gd name="T6" fmla="*/ 0 w 18"/>
                  <a:gd name="T7" fmla="*/ 0 h 26"/>
                  <a:gd name="T8" fmla="*/ 18 w 18"/>
                  <a:gd name="T9" fmla="*/ 4 h 26"/>
                </a:gdLst>
                <a:ahLst/>
                <a:cxnLst>
                  <a:cxn ang="0">
                    <a:pos x="T0" y="T1"/>
                  </a:cxn>
                  <a:cxn ang="0">
                    <a:pos x="T2" y="T3"/>
                  </a:cxn>
                  <a:cxn ang="0">
                    <a:pos x="T4" y="T5"/>
                  </a:cxn>
                  <a:cxn ang="0">
                    <a:pos x="T6" y="T7"/>
                  </a:cxn>
                  <a:cxn ang="0">
                    <a:pos x="T8" y="T9"/>
                  </a:cxn>
                </a:cxnLst>
                <a:rect l="0" t="0" r="r" b="b"/>
                <a:pathLst>
                  <a:path w="18" h="26">
                    <a:moveTo>
                      <a:pt x="18" y="4"/>
                    </a:moveTo>
                    <a:lnTo>
                      <a:pt x="18" y="26"/>
                    </a:lnTo>
                    <a:lnTo>
                      <a:pt x="0" y="26"/>
                    </a:lnTo>
                    <a:lnTo>
                      <a:pt x="0" y="0"/>
                    </a:lnTo>
                    <a:lnTo>
                      <a:pt x="18" y="4"/>
                    </a:lnTo>
                    <a:close/>
                  </a:path>
                </a:pathLst>
              </a:custGeom>
              <a:grpFill/>
              <a:ln>
                <a:noFill/>
              </a:ln>
            </p:spPr>
            <p:txBody>
              <a:bodyPr vert="horz" wrap="square" lIns="91440" tIns="45720" rIns="91440" bIns="45720" numCol="1" anchor="t" anchorCtr="0" compatLnSpc="1"/>
              <a:lstStyle/>
              <a:p>
                <a:endParaRPr lang="zh-CN" altLang="en-US"/>
              </a:p>
            </p:txBody>
          </p:sp>
          <p:sp>
            <p:nvSpPr>
              <p:cNvPr id="1604" name="Freeform 247"/>
              <p:cNvSpPr/>
              <p:nvPr/>
            </p:nvSpPr>
            <p:spPr bwMode="auto">
              <a:xfrm>
                <a:off x="2563" y="2812"/>
                <a:ext cx="50" cy="22"/>
              </a:xfrm>
              <a:custGeom>
                <a:avLst/>
                <a:gdLst>
                  <a:gd name="T0" fmla="*/ 50 w 50"/>
                  <a:gd name="T1" fmla="*/ 6 h 22"/>
                  <a:gd name="T2" fmla="*/ 50 w 50"/>
                  <a:gd name="T3" fmla="*/ 22 h 22"/>
                  <a:gd name="T4" fmla="*/ 0 w 50"/>
                  <a:gd name="T5" fmla="*/ 20 h 22"/>
                  <a:gd name="T6" fmla="*/ 0 w 50"/>
                  <a:gd name="T7" fmla="*/ 0 h 22"/>
                  <a:gd name="T8" fmla="*/ 50 w 50"/>
                  <a:gd name="T9" fmla="*/ 6 h 22"/>
                </a:gdLst>
                <a:ahLst/>
                <a:cxnLst>
                  <a:cxn ang="0">
                    <a:pos x="T0" y="T1"/>
                  </a:cxn>
                  <a:cxn ang="0">
                    <a:pos x="T2" y="T3"/>
                  </a:cxn>
                  <a:cxn ang="0">
                    <a:pos x="T4" y="T5"/>
                  </a:cxn>
                  <a:cxn ang="0">
                    <a:pos x="T6" y="T7"/>
                  </a:cxn>
                  <a:cxn ang="0">
                    <a:pos x="T8" y="T9"/>
                  </a:cxn>
                </a:cxnLst>
                <a:rect l="0" t="0" r="r" b="b"/>
                <a:pathLst>
                  <a:path w="50" h="22">
                    <a:moveTo>
                      <a:pt x="50" y="6"/>
                    </a:moveTo>
                    <a:lnTo>
                      <a:pt x="50" y="22"/>
                    </a:lnTo>
                    <a:lnTo>
                      <a:pt x="0" y="20"/>
                    </a:lnTo>
                    <a:lnTo>
                      <a:pt x="0" y="0"/>
                    </a:lnTo>
                    <a:lnTo>
                      <a:pt x="50" y="6"/>
                    </a:lnTo>
                    <a:close/>
                  </a:path>
                </a:pathLst>
              </a:custGeom>
              <a:grpFill/>
              <a:ln>
                <a:noFill/>
              </a:ln>
            </p:spPr>
            <p:txBody>
              <a:bodyPr vert="horz" wrap="square" lIns="91440" tIns="45720" rIns="91440" bIns="45720" numCol="1" anchor="t" anchorCtr="0" compatLnSpc="1"/>
              <a:lstStyle/>
              <a:p>
                <a:endParaRPr lang="zh-CN" altLang="en-US"/>
              </a:p>
            </p:txBody>
          </p:sp>
          <p:sp>
            <p:nvSpPr>
              <p:cNvPr id="1605" name="Freeform 248"/>
              <p:cNvSpPr/>
              <p:nvPr/>
            </p:nvSpPr>
            <p:spPr bwMode="auto">
              <a:xfrm>
                <a:off x="2459" y="2854"/>
                <a:ext cx="24" cy="30"/>
              </a:xfrm>
              <a:custGeom>
                <a:avLst/>
                <a:gdLst>
                  <a:gd name="T0" fmla="*/ 0 w 24"/>
                  <a:gd name="T1" fmla="*/ 0 h 30"/>
                  <a:gd name="T2" fmla="*/ 24 w 24"/>
                  <a:gd name="T3" fmla="*/ 0 h 30"/>
                  <a:gd name="T4" fmla="*/ 24 w 24"/>
                  <a:gd name="T5" fmla="*/ 28 h 30"/>
                  <a:gd name="T6" fmla="*/ 0 w 24"/>
                  <a:gd name="T7" fmla="*/ 30 h 30"/>
                  <a:gd name="T8" fmla="*/ 0 w 24"/>
                  <a:gd name="T9" fmla="*/ 0 h 30"/>
                </a:gdLst>
                <a:ahLst/>
                <a:cxnLst>
                  <a:cxn ang="0">
                    <a:pos x="T0" y="T1"/>
                  </a:cxn>
                  <a:cxn ang="0">
                    <a:pos x="T2" y="T3"/>
                  </a:cxn>
                  <a:cxn ang="0">
                    <a:pos x="T4" y="T5"/>
                  </a:cxn>
                  <a:cxn ang="0">
                    <a:pos x="T6" y="T7"/>
                  </a:cxn>
                  <a:cxn ang="0">
                    <a:pos x="T8" y="T9"/>
                  </a:cxn>
                </a:cxnLst>
                <a:rect l="0" t="0" r="r" b="b"/>
                <a:pathLst>
                  <a:path w="24" h="30">
                    <a:moveTo>
                      <a:pt x="0" y="0"/>
                    </a:moveTo>
                    <a:lnTo>
                      <a:pt x="24" y="0"/>
                    </a:lnTo>
                    <a:lnTo>
                      <a:pt x="24" y="28"/>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606" name="Freeform 249"/>
              <p:cNvSpPr/>
              <p:nvPr/>
            </p:nvSpPr>
            <p:spPr bwMode="auto">
              <a:xfrm>
                <a:off x="2547" y="2854"/>
                <a:ext cx="38" cy="22"/>
              </a:xfrm>
              <a:custGeom>
                <a:avLst/>
                <a:gdLst>
                  <a:gd name="T0" fmla="*/ 38 w 38"/>
                  <a:gd name="T1" fmla="*/ 2 h 22"/>
                  <a:gd name="T2" fmla="*/ 38 w 38"/>
                  <a:gd name="T3" fmla="*/ 20 h 22"/>
                  <a:gd name="T4" fmla="*/ 0 w 38"/>
                  <a:gd name="T5" fmla="*/ 22 h 22"/>
                  <a:gd name="T6" fmla="*/ 0 w 38"/>
                  <a:gd name="T7" fmla="*/ 0 h 22"/>
                  <a:gd name="T8" fmla="*/ 38 w 38"/>
                  <a:gd name="T9" fmla="*/ 2 h 22"/>
                </a:gdLst>
                <a:ahLst/>
                <a:cxnLst>
                  <a:cxn ang="0">
                    <a:pos x="T0" y="T1"/>
                  </a:cxn>
                  <a:cxn ang="0">
                    <a:pos x="T2" y="T3"/>
                  </a:cxn>
                  <a:cxn ang="0">
                    <a:pos x="T4" y="T5"/>
                  </a:cxn>
                  <a:cxn ang="0">
                    <a:pos x="T6" y="T7"/>
                  </a:cxn>
                  <a:cxn ang="0">
                    <a:pos x="T8" y="T9"/>
                  </a:cxn>
                </a:cxnLst>
                <a:rect l="0" t="0" r="r" b="b"/>
                <a:pathLst>
                  <a:path w="38" h="22">
                    <a:moveTo>
                      <a:pt x="38" y="2"/>
                    </a:moveTo>
                    <a:lnTo>
                      <a:pt x="38" y="20"/>
                    </a:lnTo>
                    <a:lnTo>
                      <a:pt x="0" y="22"/>
                    </a:lnTo>
                    <a:lnTo>
                      <a:pt x="0" y="0"/>
                    </a:lnTo>
                    <a:lnTo>
                      <a:pt x="38" y="2"/>
                    </a:lnTo>
                    <a:close/>
                  </a:path>
                </a:pathLst>
              </a:custGeom>
              <a:grpFill/>
              <a:ln>
                <a:noFill/>
              </a:ln>
            </p:spPr>
            <p:txBody>
              <a:bodyPr vert="horz" wrap="square" lIns="91440" tIns="45720" rIns="91440" bIns="45720" numCol="1" anchor="t" anchorCtr="0" compatLnSpc="1"/>
              <a:lstStyle/>
              <a:p>
                <a:endParaRPr lang="zh-CN" altLang="en-US"/>
              </a:p>
            </p:txBody>
          </p:sp>
          <p:sp>
            <p:nvSpPr>
              <p:cNvPr id="1607" name="Rectangle 250"/>
              <p:cNvSpPr>
                <a:spLocks noChangeArrowheads="1"/>
              </p:cNvSpPr>
              <p:nvPr/>
            </p:nvSpPr>
            <p:spPr bwMode="auto">
              <a:xfrm>
                <a:off x="2599" y="2856"/>
                <a:ext cx="14" cy="16"/>
              </a:xfrm>
              <a:prstGeom prst="rect">
                <a:avLst/>
              </a:prstGeom>
              <a:grpFill/>
              <a:ln>
                <a:noFill/>
              </a:ln>
            </p:spPr>
            <p:txBody>
              <a:bodyPr vert="horz" wrap="square" lIns="91440" tIns="45720" rIns="91440" bIns="45720" numCol="1" anchor="t" anchorCtr="0" compatLnSpc="1"/>
              <a:lstStyle/>
              <a:p>
                <a:endParaRPr lang="zh-CN" altLang="en-US"/>
              </a:p>
            </p:txBody>
          </p:sp>
          <p:sp>
            <p:nvSpPr>
              <p:cNvPr id="1608" name="Freeform 251"/>
              <p:cNvSpPr/>
              <p:nvPr/>
            </p:nvSpPr>
            <p:spPr bwMode="auto">
              <a:xfrm>
                <a:off x="2459" y="2902"/>
                <a:ext cx="58" cy="38"/>
              </a:xfrm>
              <a:custGeom>
                <a:avLst/>
                <a:gdLst>
                  <a:gd name="T0" fmla="*/ 0 w 58"/>
                  <a:gd name="T1" fmla="*/ 8 h 38"/>
                  <a:gd name="T2" fmla="*/ 58 w 58"/>
                  <a:gd name="T3" fmla="*/ 0 h 38"/>
                  <a:gd name="T4" fmla="*/ 58 w 58"/>
                  <a:gd name="T5" fmla="*/ 26 h 38"/>
                  <a:gd name="T6" fmla="*/ 0 w 58"/>
                  <a:gd name="T7" fmla="*/ 38 h 38"/>
                  <a:gd name="T8" fmla="*/ 0 w 58"/>
                  <a:gd name="T9" fmla="*/ 8 h 38"/>
                </a:gdLst>
                <a:ahLst/>
                <a:cxnLst>
                  <a:cxn ang="0">
                    <a:pos x="T0" y="T1"/>
                  </a:cxn>
                  <a:cxn ang="0">
                    <a:pos x="T2" y="T3"/>
                  </a:cxn>
                  <a:cxn ang="0">
                    <a:pos x="T4" y="T5"/>
                  </a:cxn>
                  <a:cxn ang="0">
                    <a:pos x="T6" y="T7"/>
                  </a:cxn>
                  <a:cxn ang="0">
                    <a:pos x="T8" y="T9"/>
                  </a:cxn>
                </a:cxnLst>
                <a:rect l="0" t="0" r="r" b="b"/>
                <a:pathLst>
                  <a:path w="58" h="38">
                    <a:moveTo>
                      <a:pt x="0" y="8"/>
                    </a:moveTo>
                    <a:lnTo>
                      <a:pt x="58" y="0"/>
                    </a:lnTo>
                    <a:lnTo>
                      <a:pt x="58" y="26"/>
                    </a:lnTo>
                    <a:lnTo>
                      <a:pt x="0" y="38"/>
                    </a:lnTo>
                    <a:lnTo>
                      <a:pt x="0" y="8"/>
                    </a:lnTo>
                    <a:close/>
                  </a:path>
                </a:pathLst>
              </a:custGeom>
              <a:grpFill/>
              <a:ln>
                <a:noFill/>
              </a:ln>
            </p:spPr>
            <p:txBody>
              <a:bodyPr vert="horz" wrap="square" lIns="91440" tIns="45720" rIns="91440" bIns="45720" numCol="1" anchor="t" anchorCtr="0" compatLnSpc="1"/>
              <a:lstStyle/>
              <a:p>
                <a:endParaRPr lang="zh-CN" altLang="en-US"/>
              </a:p>
            </p:txBody>
          </p:sp>
          <p:sp>
            <p:nvSpPr>
              <p:cNvPr id="1609" name="Freeform 252"/>
              <p:cNvSpPr/>
              <p:nvPr/>
            </p:nvSpPr>
            <p:spPr bwMode="auto">
              <a:xfrm>
                <a:off x="2533" y="2900"/>
                <a:ext cx="14" cy="24"/>
              </a:xfrm>
              <a:custGeom>
                <a:avLst/>
                <a:gdLst>
                  <a:gd name="T0" fmla="*/ 14 w 14"/>
                  <a:gd name="T1" fmla="*/ 0 h 24"/>
                  <a:gd name="T2" fmla="*/ 14 w 14"/>
                  <a:gd name="T3" fmla="*/ 22 h 24"/>
                  <a:gd name="T4" fmla="*/ 0 w 14"/>
                  <a:gd name="T5" fmla="*/ 24 h 24"/>
                  <a:gd name="T6" fmla="*/ 0 w 14"/>
                  <a:gd name="T7" fmla="*/ 0 h 24"/>
                  <a:gd name="T8" fmla="*/ 14 w 14"/>
                  <a:gd name="T9" fmla="*/ 0 h 24"/>
                </a:gdLst>
                <a:ahLst/>
                <a:cxnLst>
                  <a:cxn ang="0">
                    <a:pos x="T0" y="T1"/>
                  </a:cxn>
                  <a:cxn ang="0">
                    <a:pos x="T2" y="T3"/>
                  </a:cxn>
                  <a:cxn ang="0">
                    <a:pos x="T4" y="T5"/>
                  </a:cxn>
                  <a:cxn ang="0">
                    <a:pos x="T6" y="T7"/>
                  </a:cxn>
                  <a:cxn ang="0">
                    <a:pos x="T8" y="T9"/>
                  </a:cxn>
                </a:cxnLst>
                <a:rect l="0" t="0" r="r" b="b"/>
                <a:pathLst>
                  <a:path w="14" h="24">
                    <a:moveTo>
                      <a:pt x="14" y="0"/>
                    </a:moveTo>
                    <a:lnTo>
                      <a:pt x="14" y="22"/>
                    </a:lnTo>
                    <a:lnTo>
                      <a:pt x="0" y="24"/>
                    </a:lnTo>
                    <a:lnTo>
                      <a:pt x="0" y="0"/>
                    </a:lnTo>
                    <a:lnTo>
                      <a:pt x="14" y="0"/>
                    </a:lnTo>
                    <a:close/>
                  </a:path>
                </a:pathLst>
              </a:custGeom>
              <a:grpFill/>
              <a:ln>
                <a:noFill/>
              </a:ln>
            </p:spPr>
            <p:txBody>
              <a:bodyPr vert="horz" wrap="square" lIns="91440" tIns="45720" rIns="91440" bIns="45720" numCol="1" anchor="t" anchorCtr="0" compatLnSpc="1"/>
              <a:lstStyle/>
              <a:p>
                <a:endParaRPr lang="zh-CN" altLang="en-US"/>
              </a:p>
            </p:txBody>
          </p:sp>
          <p:sp>
            <p:nvSpPr>
              <p:cNvPr id="1610" name="Freeform 253"/>
              <p:cNvSpPr/>
              <p:nvPr/>
            </p:nvSpPr>
            <p:spPr bwMode="auto">
              <a:xfrm>
                <a:off x="2503" y="2948"/>
                <a:ext cx="30" cy="32"/>
              </a:xfrm>
              <a:custGeom>
                <a:avLst/>
                <a:gdLst>
                  <a:gd name="T0" fmla="*/ 30 w 30"/>
                  <a:gd name="T1" fmla="*/ 0 h 32"/>
                  <a:gd name="T2" fmla="*/ 30 w 30"/>
                  <a:gd name="T3" fmla="*/ 22 h 32"/>
                  <a:gd name="T4" fmla="*/ 0 w 30"/>
                  <a:gd name="T5" fmla="*/ 32 h 32"/>
                  <a:gd name="T6" fmla="*/ 0 w 30"/>
                  <a:gd name="T7" fmla="*/ 6 h 32"/>
                  <a:gd name="T8" fmla="*/ 30 w 30"/>
                  <a:gd name="T9" fmla="*/ 0 h 32"/>
                </a:gdLst>
                <a:ahLst/>
                <a:cxnLst>
                  <a:cxn ang="0">
                    <a:pos x="T0" y="T1"/>
                  </a:cxn>
                  <a:cxn ang="0">
                    <a:pos x="T2" y="T3"/>
                  </a:cxn>
                  <a:cxn ang="0">
                    <a:pos x="T4" y="T5"/>
                  </a:cxn>
                  <a:cxn ang="0">
                    <a:pos x="T6" y="T7"/>
                  </a:cxn>
                  <a:cxn ang="0">
                    <a:pos x="T8" y="T9"/>
                  </a:cxn>
                </a:cxnLst>
                <a:rect l="0" t="0" r="r" b="b"/>
                <a:pathLst>
                  <a:path w="30" h="32">
                    <a:moveTo>
                      <a:pt x="30" y="0"/>
                    </a:moveTo>
                    <a:lnTo>
                      <a:pt x="30" y="22"/>
                    </a:lnTo>
                    <a:lnTo>
                      <a:pt x="0" y="32"/>
                    </a:lnTo>
                    <a:lnTo>
                      <a:pt x="0" y="6"/>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1611" name="Freeform 254"/>
              <p:cNvSpPr/>
              <p:nvPr/>
            </p:nvSpPr>
            <p:spPr bwMode="auto">
              <a:xfrm>
                <a:off x="2547" y="2936"/>
                <a:ext cx="36" cy="30"/>
              </a:xfrm>
              <a:custGeom>
                <a:avLst/>
                <a:gdLst>
                  <a:gd name="T0" fmla="*/ 36 w 36"/>
                  <a:gd name="T1" fmla="*/ 0 h 30"/>
                  <a:gd name="T2" fmla="*/ 36 w 36"/>
                  <a:gd name="T3" fmla="*/ 20 h 30"/>
                  <a:gd name="T4" fmla="*/ 0 w 36"/>
                  <a:gd name="T5" fmla="*/ 30 h 30"/>
                  <a:gd name="T6" fmla="*/ 0 w 36"/>
                  <a:gd name="T7" fmla="*/ 8 h 30"/>
                  <a:gd name="T8" fmla="*/ 16 w 36"/>
                  <a:gd name="T9" fmla="*/ 4 h 30"/>
                  <a:gd name="T10" fmla="*/ 16 w 36"/>
                  <a:gd name="T11" fmla="*/ 4 h 30"/>
                  <a:gd name="T12" fmla="*/ 36 w 36"/>
                  <a:gd name="T13" fmla="*/ 0 h 30"/>
                </a:gdLst>
                <a:ahLst/>
                <a:cxnLst>
                  <a:cxn ang="0">
                    <a:pos x="T0" y="T1"/>
                  </a:cxn>
                  <a:cxn ang="0">
                    <a:pos x="T2" y="T3"/>
                  </a:cxn>
                  <a:cxn ang="0">
                    <a:pos x="T4" y="T5"/>
                  </a:cxn>
                  <a:cxn ang="0">
                    <a:pos x="T6" y="T7"/>
                  </a:cxn>
                  <a:cxn ang="0">
                    <a:pos x="T8" y="T9"/>
                  </a:cxn>
                  <a:cxn ang="0">
                    <a:pos x="T10" y="T11"/>
                  </a:cxn>
                  <a:cxn ang="0">
                    <a:pos x="T12" y="T13"/>
                  </a:cxn>
                </a:cxnLst>
                <a:rect l="0" t="0" r="r" b="b"/>
                <a:pathLst>
                  <a:path w="36" h="30">
                    <a:moveTo>
                      <a:pt x="36" y="0"/>
                    </a:moveTo>
                    <a:lnTo>
                      <a:pt x="36" y="20"/>
                    </a:lnTo>
                    <a:lnTo>
                      <a:pt x="0" y="30"/>
                    </a:lnTo>
                    <a:lnTo>
                      <a:pt x="0" y="8"/>
                    </a:lnTo>
                    <a:lnTo>
                      <a:pt x="16" y="4"/>
                    </a:lnTo>
                    <a:lnTo>
                      <a:pt x="16" y="4"/>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612" name="Freeform 255"/>
              <p:cNvSpPr/>
              <p:nvPr/>
            </p:nvSpPr>
            <p:spPr bwMode="auto">
              <a:xfrm>
                <a:off x="2597" y="2930"/>
                <a:ext cx="16" cy="20"/>
              </a:xfrm>
              <a:custGeom>
                <a:avLst/>
                <a:gdLst>
                  <a:gd name="T0" fmla="*/ 16 w 16"/>
                  <a:gd name="T1" fmla="*/ 0 h 20"/>
                  <a:gd name="T2" fmla="*/ 16 w 16"/>
                  <a:gd name="T3" fmla="*/ 16 h 20"/>
                  <a:gd name="T4" fmla="*/ 0 w 16"/>
                  <a:gd name="T5" fmla="*/ 20 h 20"/>
                  <a:gd name="T6" fmla="*/ 0 w 16"/>
                  <a:gd name="T7" fmla="*/ 4 h 20"/>
                  <a:gd name="T8" fmla="*/ 16 w 16"/>
                  <a:gd name="T9" fmla="*/ 0 h 20"/>
                </a:gdLst>
                <a:ahLst/>
                <a:cxnLst>
                  <a:cxn ang="0">
                    <a:pos x="T0" y="T1"/>
                  </a:cxn>
                  <a:cxn ang="0">
                    <a:pos x="T2" y="T3"/>
                  </a:cxn>
                  <a:cxn ang="0">
                    <a:pos x="T4" y="T5"/>
                  </a:cxn>
                  <a:cxn ang="0">
                    <a:pos x="T6" y="T7"/>
                  </a:cxn>
                  <a:cxn ang="0">
                    <a:pos x="T8" y="T9"/>
                  </a:cxn>
                </a:cxnLst>
                <a:rect l="0" t="0" r="r" b="b"/>
                <a:pathLst>
                  <a:path w="16" h="20">
                    <a:moveTo>
                      <a:pt x="16" y="0"/>
                    </a:moveTo>
                    <a:lnTo>
                      <a:pt x="16" y="16"/>
                    </a:lnTo>
                    <a:lnTo>
                      <a:pt x="0" y="20"/>
                    </a:lnTo>
                    <a:lnTo>
                      <a:pt x="0" y="4"/>
                    </a:lnTo>
                    <a:lnTo>
                      <a:pt x="16" y="0"/>
                    </a:lnTo>
                    <a:close/>
                  </a:path>
                </a:pathLst>
              </a:custGeom>
              <a:grpFill/>
              <a:ln>
                <a:noFill/>
              </a:ln>
            </p:spPr>
            <p:txBody>
              <a:bodyPr vert="horz" wrap="square" lIns="91440" tIns="45720" rIns="91440" bIns="45720" numCol="1" anchor="t" anchorCtr="0" compatLnSpc="1"/>
              <a:lstStyle/>
              <a:p>
                <a:endParaRPr lang="zh-CN" altLang="en-US"/>
              </a:p>
            </p:txBody>
          </p:sp>
          <p:sp>
            <p:nvSpPr>
              <p:cNvPr id="1613" name="Freeform 256"/>
              <p:cNvSpPr/>
              <p:nvPr/>
            </p:nvSpPr>
            <p:spPr bwMode="auto">
              <a:xfrm>
                <a:off x="2495" y="2986"/>
                <a:ext cx="66" cy="50"/>
              </a:xfrm>
              <a:custGeom>
                <a:avLst/>
                <a:gdLst>
                  <a:gd name="T0" fmla="*/ 66 w 66"/>
                  <a:gd name="T1" fmla="*/ 0 h 50"/>
                  <a:gd name="T2" fmla="*/ 66 w 66"/>
                  <a:gd name="T3" fmla="*/ 22 h 50"/>
                  <a:gd name="T4" fmla="*/ 0 w 66"/>
                  <a:gd name="T5" fmla="*/ 50 h 50"/>
                  <a:gd name="T6" fmla="*/ 0 w 66"/>
                  <a:gd name="T7" fmla="*/ 22 h 50"/>
                  <a:gd name="T8" fmla="*/ 66 w 66"/>
                  <a:gd name="T9" fmla="*/ 0 h 50"/>
                </a:gdLst>
                <a:ahLst/>
                <a:cxnLst>
                  <a:cxn ang="0">
                    <a:pos x="T0" y="T1"/>
                  </a:cxn>
                  <a:cxn ang="0">
                    <a:pos x="T2" y="T3"/>
                  </a:cxn>
                  <a:cxn ang="0">
                    <a:pos x="T4" y="T5"/>
                  </a:cxn>
                  <a:cxn ang="0">
                    <a:pos x="T6" y="T7"/>
                  </a:cxn>
                  <a:cxn ang="0">
                    <a:pos x="T8" y="T9"/>
                  </a:cxn>
                </a:cxnLst>
                <a:rect l="0" t="0" r="r" b="b"/>
                <a:pathLst>
                  <a:path w="66" h="50">
                    <a:moveTo>
                      <a:pt x="66" y="0"/>
                    </a:moveTo>
                    <a:lnTo>
                      <a:pt x="66" y="22"/>
                    </a:lnTo>
                    <a:lnTo>
                      <a:pt x="0" y="50"/>
                    </a:lnTo>
                    <a:lnTo>
                      <a:pt x="0" y="22"/>
                    </a:lnTo>
                    <a:lnTo>
                      <a:pt x="66" y="0"/>
                    </a:lnTo>
                    <a:close/>
                  </a:path>
                </a:pathLst>
              </a:custGeom>
              <a:grpFill/>
              <a:ln>
                <a:noFill/>
              </a:ln>
            </p:spPr>
            <p:txBody>
              <a:bodyPr vert="horz" wrap="square" lIns="91440" tIns="45720" rIns="91440" bIns="45720" numCol="1" anchor="t" anchorCtr="0" compatLnSpc="1"/>
              <a:lstStyle/>
              <a:p>
                <a:endParaRPr lang="zh-CN" altLang="en-US"/>
              </a:p>
            </p:txBody>
          </p:sp>
          <p:sp>
            <p:nvSpPr>
              <p:cNvPr id="1614" name="Freeform 257"/>
              <p:cNvSpPr/>
              <p:nvPr/>
            </p:nvSpPr>
            <p:spPr bwMode="auto">
              <a:xfrm>
                <a:off x="2575" y="2968"/>
                <a:ext cx="38" cy="32"/>
              </a:xfrm>
              <a:custGeom>
                <a:avLst/>
                <a:gdLst>
                  <a:gd name="T0" fmla="*/ 38 w 38"/>
                  <a:gd name="T1" fmla="*/ 0 h 32"/>
                  <a:gd name="T2" fmla="*/ 38 w 38"/>
                  <a:gd name="T3" fmla="*/ 16 h 32"/>
                  <a:gd name="T4" fmla="*/ 0 w 38"/>
                  <a:gd name="T5" fmla="*/ 32 h 32"/>
                  <a:gd name="T6" fmla="*/ 0 w 38"/>
                  <a:gd name="T7" fmla="*/ 14 h 32"/>
                  <a:gd name="T8" fmla="*/ 38 w 38"/>
                  <a:gd name="T9" fmla="*/ 0 h 32"/>
                </a:gdLst>
                <a:ahLst/>
                <a:cxnLst>
                  <a:cxn ang="0">
                    <a:pos x="T0" y="T1"/>
                  </a:cxn>
                  <a:cxn ang="0">
                    <a:pos x="T2" y="T3"/>
                  </a:cxn>
                  <a:cxn ang="0">
                    <a:pos x="T4" y="T5"/>
                  </a:cxn>
                  <a:cxn ang="0">
                    <a:pos x="T6" y="T7"/>
                  </a:cxn>
                  <a:cxn ang="0">
                    <a:pos x="T8" y="T9"/>
                  </a:cxn>
                </a:cxnLst>
                <a:rect l="0" t="0" r="r" b="b"/>
                <a:pathLst>
                  <a:path w="38" h="32">
                    <a:moveTo>
                      <a:pt x="38" y="0"/>
                    </a:moveTo>
                    <a:lnTo>
                      <a:pt x="38" y="16"/>
                    </a:lnTo>
                    <a:lnTo>
                      <a:pt x="0" y="32"/>
                    </a:lnTo>
                    <a:lnTo>
                      <a:pt x="0" y="14"/>
                    </a:lnTo>
                    <a:lnTo>
                      <a:pt x="38" y="0"/>
                    </a:lnTo>
                    <a:close/>
                  </a:path>
                </a:pathLst>
              </a:custGeom>
              <a:grpFill/>
              <a:ln>
                <a:noFill/>
              </a:ln>
            </p:spPr>
            <p:txBody>
              <a:bodyPr vert="horz" wrap="square" lIns="91440" tIns="45720" rIns="91440" bIns="45720" numCol="1" anchor="t" anchorCtr="0" compatLnSpc="1"/>
              <a:lstStyle/>
              <a:p>
                <a:endParaRPr lang="zh-CN" altLang="en-US"/>
              </a:p>
            </p:txBody>
          </p:sp>
          <p:sp>
            <p:nvSpPr>
              <p:cNvPr id="1615" name="Freeform 258"/>
              <p:cNvSpPr/>
              <p:nvPr/>
            </p:nvSpPr>
            <p:spPr bwMode="auto">
              <a:xfrm>
                <a:off x="2459" y="3050"/>
                <a:ext cx="58" cy="58"/>
              </a:xfrm>
              <a:custGeom>
                <a:avLst/>
                <a:gdLst>
                  <a:gd name="T0" fmla="*/ 0 w 58"/>
                  <a:gd name="T1" fmla="*/ 26 h 58"/>
                  <a:gd name="T2" fmla="*/ 58 w 58"/>
                  <a:gd name="T3" fmla="*/ 0 h 58"/>
                  <a:gd name="T4" fmla="*/ 58 w 58"/>
                  <a:gd name="T5" fmla="*/ 26 h 58"/>
                  <a:gd name="T6" fmla="*/ 0 w 58"/>
                  <a:gd name="T7" fmla="*/ 58 h 58"/>
                  <a:gd name="T8" fmla="*/ 0 w 58"/>
                  <a:gd name="T9" fmla="*/ 26 h 58"/>
                </a:gdLst>
                <a:ahLst/>
                <a:cxnLst>
                  <a:cxn ang="0">
                    <a:pos x="T0" y="T1"/>
                  </a:cxn>
                  <a:cxn ang="0">
                    <a:pos x="T2" y="T3"/>
                  </a:cxn>
                  <a:cxn ang="0">
                    <a:pos x="T4" y="T5"/>
                  </a:cxn>
                  <a:cxn ang="0">
                    <a:pos x="T6" y="T7"/>
                  </a:cxn>
                  <a:cxn ang="0">
                    <a:pos x="T8" y="T9"/>
                  </a:cxn>
                </a:cxnLst>
                <a:rect l="0" t="0" r="r" b="b"/>
                <a:pathLst>
                  <a:path w="58" h="58">
                    <a:moveTo>
                      <a:pt x="0" y="26"/>
                    </a:moveTo>
                    <a:lnTo>
                      <a:pt x="58" y="0"/>
                    </a:lnTo>
                    <a:lnTo>
                      <a:pt x="58" y="26"/>
                    </a:lnTo>
                    <a:lnTo>
                      <a:pt x="0" y="58"/>
                    </a:lnTo>
                    <a:lnTo>
                      <a:pt x="0" y="26"/>
                    </a:lnTo>
                    <a:close/>
                  </a:path>
                </a:pathLst>
              </a:custGeom>
              <a:grpFill/>
              <a:ln>
                <a:noFill/>
              </a:ln>
            </p:spPr>
            <p:txBody>
              <a:bodyPr vert="horz" wrap="square" lIns="91440" tIns="45720" rIns="91440" bIns="45720" numCol="1" anchor="t" anchorCtr="0" compatLnSpc="1"/>
              <a:lstStyle/>
              <a:p>
                <a:endParaRPr lang="zh-CN" altLang="en-US"/>
              </a:p>
            </p:txBody>
          </p:sp>
          <p:sp>
            <p:nvSpPr>
              <p:cNvPr id="1616" name="Freeform 259"/>
              <p:cNvSpPr/>
              <p:nvPr/>
            </p:nvSpPr>
            <p:spPr bwMode="auto">
              <a:xfrm>
                <a:off x="2533" y="3024"/>
                <a:ext cx="48" cy="44"/>
              </a:xfrm>
              <a:custGeom>
                <a:avLst/>
                <a:gdLst>
                  <a:gd name="T0" fmla="*/ 0 w 48"/>
                  <a:gd name="T1" fmla="*/ 20 h 44"/>
                  <a:gd name="T2" fmla="*/ 48 w 48"/>
                  <a:gd name="T3" fmla="*/ 0 h 44"/>
                  <a:gd name="T4" fmla="*/ 48 w 48"/>
                  <a:gd name="T5" fmla="*/ 18 h 44"/>
                  <a:gd name="T6" fmla="*/ 0 w 48"/>
                  <a:gd name="T7" fmla="*/ 44 h 44"/>
                  <a:gd name="T8" fmla="*/ 0 w 48"/>
                  <a:gd name="T9" fmla="*/ 20 h 44"/>
                </a:gdLst>
                <a:ahLst/>
                <a:cxnLst>
                  <a:cxn ang="0">
                    <a:pos x="T0" y="T1"/>
                  </a:cxn>
                  <a:cxn ang="0">
                    <a:pos x="T2" y="T3"/>
                  </a:cxn>
                  <a:cxn ang="0">
                    <a:pos x="T4" y="T5"/>
                  </a:cxn>
                  <a:cxn ang="0">
                    <a:pos x="T6" y="T7"/>
                  </a:cxn>
                  <a:cxn ang="0">
                    <a:pos x="T8" y="T9"/>
                  </a:cxn>
                </a:cxnLst>
                <a:rect l="0" t="0" r="r" b="b"/>
                <a:pathLst>
                  <a:path w="48" h="44">
                    <a:moveTo>
                      <a:pt x="0" y="20"/>
                    </a:moveTo>
                    <a:lnTo>
                      <a:pt x="48" y="0"/>
                    </a:lnTo>
                    <a:lnTo>
                      <a:pt x="48" y="18"/>
                    </a:lnTo>
                    <a:lnTo>
                      <a:pt x="0" y="44"/>
                    </a:lnTo>
                    <a:lnTo>
                      <a:pt x="0" y="20"/>
                    </a:lnTo>
                    <a:close/>
                  </a:path>
                </a:pathLst>
              </a:custGeom>
              <a:grpFill/>
              <a:ln>
                <a:noFill/>
              </a:ln>
            </p:spPr>
            <p:txBody>
              <a:bodyPr vert="horz" wrap="square" lIns="91440" tIns="45720" rIns="91440" bIns="45720" numCol="1" anchor="t" anchorCtr="0" compatLnSpc="1"/>
              <a:lstStyle/>
              <a:p>
                <a:endParaRPr lang="zh-CN" altLang="en-US"/>
              </a:p>
            </p:txBody>
          </p:sp>
          <p:sp>
            <p:nvSpPr>
              <p:cNvPr id="1617" name="Freeform 260"/>
              <p:cNvSpPr/>
              <p:nvPr/>
            </p:nvSpPr>
            <p:spPr bwMode="auto">
              <a:xfrm>
                <a:off x="2499" y="3094"/>
                <a:ext cx="34" cy="44"/>
              </a:xfrm>
              <a:custGeom>
                <a:avLst/>
                <a:gdLst>
                  <a:gd name="T0" fmla="*/ 34 w 34"/>
                  <a:gd name="T1" fmla="*/ 0 h 44"/>
                  <a:gd name="T2" fmla="*/ 34 w 34"/>
                  <a:gd name="T3" fmla="*/ 24 h 44"/>
                  <a:gd name="T4" fmla="*/ 0 w 34"/>
                  <a:gd name="T5" fmla="*/ 44 h 44"/>
                  <a:gd name="T6" fmla="*/ 0 w 34"/>
                  <a:gd name="T7" fmla="*/ 18 h 44"/>
                  <a:gd name="T8" fmla="*/ 34 w 34"/>
                  <a:gd name="T9" fmla="*/ 0 h 44"/>
                </a:gdLst>
                <a:ahLst/>
                <a:cxnLst>
                  <a:cxn ang="0">
                    <a:pos x="T0" y="T1"/>
                  </a:cxn>
                  <a:cxn ang="0">
                    <a:pos x="T2" y="T3"/>
                  </a:cxn>
                  <a:cxn ang="0">
                    <a:pos x="T4" y="T5"/>
                  </a:cxn>
                  <a:cxn ang="0">
                    <a:pos x="T6" y="T7"/>
                  </a:cxn>
                  <a:cxn ang="0">
                    <a:pos x="T8" y="T9"/>
                  </a:cxn>
                </a:cxnLst>
                <a:rect l="0" t="0" r="r" b="b"/>
                <a:pathLst>
                  <a:path w="34" h="44">
                    <a:moveTo>
                      <a:pt x="34" y="0"/>
                    </a:moveTo>
                    <a:lnTo>
                      <a:pt x="34" y="24"/>
                    </a:lnTo>
                    <a:lnTo>
                      <a:pt x="0" y="44"/>
                    </a:lnTo>
                    <a:lnTo>
                      <a:pt x="0" y="18"/>
                    </a:lnTo>
                    <a:lnTo>
                      <a:pt x="34" y="0"/>
                    </a:lnTo>
                    <a:close/>
                  </a:path>
                </a:pathLst>
              </a:custGeom>
              <a:grpFill/>
              <a:ln>
                <a:noFill/>
              </a:ln>
            </p:spPr>
            <p:txBody>
              <a:bodyPr vert="horz" wrap="square" lIns="91440" tIns="45720" rIns="91440" bIns="45720" numCol="1" anchor="t" anchorCtr="0" compatLnSpc="1"/>
              <a:lstStyle/>
              <a:p>
                <a:endParaRPr lang="zh-CN" altLang="en-US"/>
              </a:p>
            </p:txBody>
          </p:sp>
          <p:sp>
            <p:nvSpPr>
              <p:cNvPr id="1618" name="Freeform 261"/>
              <p:cNvSpPr/>
              <p:nvPr/>
            </p:nvSpPr>
            <p:spPr bwMode="auto">
              <a:xfrm>
                <a:off x="2585" y="3050"/>
                <a:ext cx="28" cy="34"/>
              </a:xfrm>
              <a:custGeom>
                <a:avLst/>
                <a:gdLst>
                  <a:gd name="T0" fmla="*/ 28 w 28"/>
                  <a:gd name="T1" fmla="*/ 0 h 34"/>
                  <a:gd name="T2" fmla="*/ 28 w 28"/>
                  <a:gd name="T3" fmla="*/ 16 h 34"/>
                  <a:gd name="T4" fmla="*/ 0 w 28"/>
                  <a:gd name="T5" fmla="*/ 34 h 34"/>
                  <a:gd name="T6" fmla="*/ 0 w 28"/>
                  <a:gd name="T7" fmla="*/ 14 h 34"/>
                  <a:gd name="T8" fmla="*/ 28 w 28"/>
                  <a:gd name="T9" fmla="*/ 0 h 34"/>
                </a:gdLst>
                <a:ahLst/>
                <a:cxnLst>
                  <a:cxn ang="0">
                    <a:pos x="T0" y="T1"/>
                  </a:cxn>
                  <a:cxn ang="0">
                    <a:pos x="T2" y="T3"/>
                  </a:cxn>
                  <a:cxn ang="0">
                    <a:pos x="T4" y="T5"/>
                  </a:cxn>
                  <a:cxn ang="0">
                    <a:pos x="T6" y="T7"/>
                  </a:cxn>
                  <a:cxn ang="0">
                    <a:pos x="T8" y="T9"/>
                  </a:cxn>
                </a:cxnLst>
                <a:rect l="0" t="0" r="r" b="b"/>
                <a:pathLst>
                  <a:path w="28" h="34">
                    <a:moveTo>
                      <a:pt x="28" y="0"/>
                    </a:moveTo>
                    <a:lnTo>
                      <a:pt x="28" y="16"/>
                    </a:lnTo>
                    <a:lnTo>
                      <a:pt x="0" y="34"/>
                    </a:lnTo>
                    <a:lnTo>
                      <a:pt x="0" y="14"/>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1619" name="Freeform 262"/>
              <p:cNvSpPr/>
              <p:nvPr/>
            </p:nvSpPr>
            <p:spPr bwMode="auto">
              <a:xfrm>
                <a:off x="2459" y="3160"/>
                <a:ext cx="40" cy="54"/>
              </a:xfrm>
              <a:custGeom>
                <a:avLst/>
                <a:gdLst>
                  <a:gd name="T0" fmla="*/ 0 w 40"/>
                  <a:gd name="T1" fmla="*/ 24 h 54"/>
                  <a:gd name="T2" fmla="*/ 40 w 40"/>
                  <a:gd name="T3" fmla="*/ 0 h 54"/>
                  <a:gd name="T4" fmla="*/ 40 w 40"/>
                  <a:gd name="T5" fmla="*/ 28 h 54"/>
                  <a:gd name="T6" fmla="*/ 0 w 40"/>
                  <a:gd name="T7" fmla="*/ 54 h 54"/>
                  <a:gd name="T8" fmla="*/ 0 w 40"/>
                  <a:gd name="T9" fmla="*/ 24 h 54"/>
                </a:gdLst>
                <a:ahLst/>
                <a:cxnLst>
                  <a:cxn ang="0">
                    <a:pos x="T0" y="T1"/>
                  </a:cxn>
                  <a:cxn ang="0">
                    <a:pos x="T2" y="T3"/>
                  </a:cxn>
                  <a:cxn ang="0">
                    <a:pos x="T4" y="T5"/>
                  </a:cxn>
                  <a:cxn ang="0">
                    <a:pos x="T6" y="T7"/>
                  </a:cxn>
                  <a:cxn ang="0">
                    <a:pos x="T8" y="T9"/>
                  </a:cxn>
                </a:cxnLst>
                <a:rect l="0" t="0" r="r" b="b"/>
                <a:pathLst>
                  <a:path w="40" h="54">
                    <a:moveTo>
                      <a:pt x="0" y="24"/>
                    </a:moveTo>
                    <a:lnTo>
                      <a:pt x="40" y="0"/>
                    </a:lnTo>
                    <a:lnTo>
                      <a:pt x="40" y="28"/>
                    </a:lnTo>
                    <a:lnTo>
                      <a:pt x="0" y="54"/>
                    </a:lnTo>
                    <a:lnTo>
                      <a:pt x="0" y="24"/>
                    </a:lnTo>
                    <a:close/>
                  </a:path>
                </a:pathLst>
              </a:custGeom>
              <a:grpFill/>
              <a:ln>
                <a:noFill/>
              </a:ln>
            </p:spPr>
            <p:txBody>
              <a:bodyPr vert="horz" wrap="square" lIns="91440" tIns="45720" rIns="91440" bIns="45720" numCol="1" anchor="t" anchorCtr="0" compatLnSpc="1"/>
              <a:lstStyle/>
              <a:p>
                <a:endParaRPr lang="zh-CN" altLang="en-US"/>
              </a:p>
            </p:txBody>
          </p:sp>
          <p:sp>
            <p:nvSpPr>
              <p:cNvPr id="1620" name="Freeform 263"/>
              <p:cNvSpPr/>
              <p:nvPr/>
            </p:nvSpPr>
            <p:spPr bwMode="auto">
              <a:xfrm>
                <a:off x="2563" y="3094"/>
                <a:ext cx="50" cy="50"/>
              </a:xfrm>
              <a:custGeom>
                <a:avLst/>
                <a:gdLst>
                  <a:gd name="T0" fmla="*/ 50 w 50"/>
                  <a:gd name="T1" fmla="*/ 0 h 50"/>
                  <a:gd name="T2" fmla="*/ 50 w 50"/>
                  <a:gd name="T3" fmla="*/ 16 h 50"/>
                  <a:gd name="T4" fmla="*/ 0 w 50"/>
                  <a:gd name="T5" fmla="*/ 50 h 50"/>
                  <a:gd name="T6" fmla="*/ 0 w 50"/>
                  <a:gd name="T7" fmla="*/ 28 h 50"/>
                  <a:gd name="T8" fmla="*/ 50 w 50"/>
                  <a:gd name="T9" fmla="*/ 0 h 50"/>
                </a:gdLst>
                <a:ahLst/>
                <a:cxnLst>
                  <a:cxn ang="0">
                    <a:pos x="T0" y="T1"/>
                  </a:cxn>
                  <a:cxn ang="0">
                    <a:pos x="T2" y="T3"/>
                  </a:cxn>
                  <a:cxn ang="0">
                    <a:pos x="T4" y="T5"/>
                  </a:cxn>
                  <a:cxn ang="0">
                    <a:pos x="T6" y="T7"/>
                  </a:cxn>
                  <a:cxn ang="0">
                    <a:pos x="T8" y="T9"/>
                  </a:cxn>
                </a:cxnLst>
                <a:rect l="0" t="0" r="r" b="b"/>
                <a:pathLst>
                  <a:path w="50" h="50">
                    <a:moveTo>
                      <a:pt x="50" y="0"/>
                    </a:moveTo>
                    <a:lnTo>
                      <a:pt x="50" y="16"/>
                    </a:lnTo>
                    <a:lnTo>
                      <a:pt x="0" y="50"/>
                    </a:lnTo>
                    <a:lnTo>
                      <a:pt x="0" y="28"/>
                    </a:lnTo>
                    <a:lnTo>
                      <a:pt x="50" y="0"/>
                    </a:lnTo>
                    <a:close/>
                  </a:path>
                </a:pathLst>
              </a:custGeom>
              <a:grpFill/>
              <a:ln>
                <a:noFill/>
              </a:ln>
            </p:spPr>
            <p:txBody>
              <a:bodyPr vert="horz" wrap="square" lIns="91440" tIns="45720" rIns="91440" bIns="45720" numCol="1" anchor="t" anchorCtr="0" compatLnSpc="1"/>
              <a:lstStyle/>
              <a:p>
                <a:endParaRPr lang="zh-CN" altLang="en-US"/>
              </a:p>
            </p:txBody>
          </p:sp>
          <p:sp>
            <p:nvSpPr>
              <p:cNvPr id="1621" name="Freeform 264"/>
              <p:cNvSpPr/>
              <p:nvPr/>
            </p:nvSpPr>
            <p:spPr bwMode="auto">
              <a:xfrm>
                <a:off x="2495" y="3156"/>
                <a:ext cx="84" cy="82"/>
              </a:xfrm>
              <a:custGeom>
                <a:avLst/>
                <a:gdLst>
                  <a:gd name="T0" fmla="*/ 0 w 84"/>
                  <a:gd name="T1" fmla="*/ 54 h 82"/>
                  <a:gd name="T2" fmla="*/ 84 w 84"/>
                  <a:gd name="T3" fmla="*/ 0 h 82"/>
                  <a:gd name="T4" fmla="*/ 84 w 84"/>
                  <a:gd name="T5" fmla="*/ 18 h 82"/>
                  <a:gd name="T6" fmla="*/ 0 w 84"/>
                  <a:gd name="T7" fmla="*/ 82 h 82"/>
                  <a:gd name="T8" fmla="*/ 0 w 84"/>
                  <a:gd name="T9" fmla="*/ 54 h 82"/>
                </a:gdLst>
                <a:ahLst/>
                <a:cxnLst>
                  <a:cxn ang="0">
                    <a:pos x="T0" y="T1"/>
                  </a:cxn>
                  <a:cxn ang="0">
                    <a:pos x="T2" y="T3"/>
                  </a:cxn>
                  <a:cxn ang="0">
                    <a:pos x="T4" y="T5"/>
                  </a:cxn>
                  <a:cxn ang="0">
                    <a:pos x="T6" y="T7"/>
                  </a:cxn>
                  <a:cxn ang="0">
                    <a:pos x="T8" y="T9"/>
                  </a:cxn>
                </a:cxnLst>
                <a:rect l="0" t="0" r="r" b="b"/>
                <a:pathLst>
                  <a:path w="84" h="82">
                    <a:moveTo>
                      <a:pt x="0" y="54"/>
                    </a:moveTo>
                    <a:lnTo>
                      <a:pt x="84" y="0"/>
                    </a:lnTo>
                    <a:lnTo>
                      <a:pt x="84" y="18"/>
                    </a:lnTo>
                    <a:lnTo>
                      <a:pt x="0" y="82"/>
                    </a:lnTo>
                    <a:lnTo>
                      <a:pt x="0" y="54"/>
                    </a:lnTo>
                    <a:close/>
                  </a:path>
                </a:pathLst>
              </a:custGeom>
              <a:grpFill/>
              <a:ln>
                <a:noFill/>
              </a:ln>
            </p:spPr>
            <p:txBody>
              <a:bodyPr vert="horz" wrap="square" lIns="91440" tIns="45720" rIns="91440" bIns="45720" numCol="1" anchor="t" anchorCtr="0" compatLnSpc="1"/>
              <a:lstStyle/>
              <a:p>
                <a:endParaRPr lang="zh-CN" altLang="en-US"/>
              </a:p>
            </p:txBody>
          </p:sp>
          <p:sp>
            <p:nvSpPr>
              <p:cNvPr id="1622" name="Freeform 265"/>
              <p:cNvSpPr/>
              <p:nvPr/>
            </p:nvSpPr>
            <p:spPr bwMode="auto">
              <a:xfrm>
                <a:off x="2593" y="3132"/>
                <a:ext cx="20" cy="32"/>
              </a:xfrm>
              <a:custGeom>
                <a:avLst/>
                <a:gdLst>
                  <a:gd name="T0" fmla="*/ 20 w 20"/>
                  <a:gd name="T1" fmla="*/ 0 h 32"/>
                  <a:gd name="T2" fmla="*/ 20 w 20"/>
                  <a:gd name="T3" fmla="*/ 16 h 32"/>
                  <a:gd name="T4" fmla="*/ 0 w 20"/>
                  <a:gd name="T5" fmla="*/ 32 h 32"/>
                  <a:gd name="T6" fmla="*/ 0 w 20"/>
                  <a:gd name="T7" fmla="*/ 14 h 32"/>
                  <a:gd name="T8" fmla="*/ 20 w 20"/>
                  <a:gd name="T9" fmla="*/ 0 h 32"/>
                </a:gdLst>
                <a:ahLst/>
                <a:cxnLst>
                  <a:cxn ang="0">
                    <a:pos x="T0" y="T1"/>
                  </a:cxn>
                  <a:cxn ang="0">
                    <a:pos x="T2" y="T3"/>
                  </a:cxn>
                  <a:cxn ang="0">
                    <a:pos x="T4" y="T5"/>
                  </a:cxn>
                  <a:cxn ang="0">
                    <a:pos x="T6" y="T7"/>
                  </a:cxn>
                  <a:cxn ang="0">
                    <a:pos x="T8" y="T9"/>
                  </a:cxn>
                </a:cxnLst>
                <a:rect l="0" t="0" r="r" b="b"/>
                <a:pathLst>
                  <a:path w="20" h="32">
                    <a:moveTo>
                      <a:pt x="20" y="0"/>
                    </a:moveTo>
                    <a:lnTo>
                      <a:pt x="20" y="16"/>
                    </a:lnTo>
                    <a:lnTo>
                      <a:pt x="0" y="32"/>
                    </a:lnTo>
                    <a:lnTo>
                      <a:pt x="0" y="14"/>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1623" name="Freeform 266"/>
              <p:cNvSpPr/>
              <p:nvPr/>
            </p:nvSpPr>
            <p:spPr bwMode="auto">
              <a:xfrm>
                <a:off x="2459" y="3242"/>
                <a:ext cx="58" cy="75"/>
              </a:xfrm>
              <a:custGeom>
                <a:avLst/>
                <a:gdLst>
                  <a:gd name="T0" fmla="*/ 0 w 58"/>
                  <a:gd name="T1" fmla="*/ 42 h 75"/>
                  <a:gd name="T2" fmla="*/ 58 w 58"/>
                  <a:gd name="T3" fmla="*/ 0 h 75"/>
                  <a:gd name="T4" fmla="*/ 58 w 58"/>
                  <a:gd name="T5" fmla="*/ 26 h 75"/>
                  <a:gd name="T6" fmla="*/ 0 w 58"/>
                  <a:gd name="T7" fmla="*/ 75 h 75"/>
                  <a:gd name="T8" fmla="*/ 0 w 58"/>
                  <a:gd name="T9" fmla="*/ 42 h 75"/>
                </a:gdLst>
                <a:ahLst/>
                <a:cxnLst>
                  <a:cxn ang="0">
                    <a:pos x="T0" y="T1"/>
                  </a:cxn>
                  <a:cxn ang="0">
                    <a:pos x="T2" y="T3"/>
                  </a:cxn>
                  <a:cxn ang="0">
                    <a:pos x="T4" y="T5"/>
                  </a:cxn>
                  <a:cxn ang="0">
                    <a:pos x="T6" y="T7"/>
                  </a:cxn>
                  <a:cxn ang="0">
                    <a:pos x="T8" y="T9"/>
                  </a:cxn>
                </a:cxnLst>
                <a:rect l="0" t="0" r="r" b="b"/>
                <a:pathLst>
                  <a:path w="58" h="75">
                    <a:moveTo>
                      <a:pt x="0" y="42"/>
                    </a:moveTo>
                    <a:lnTo>
                      <a:pt x="58" y="0"/>
                    </a:lnTo>
                    <a:lnTo>
                      <a:pt x="58" y="26"/>
                    </a:lnTo>
                    <a:lnTo>
                      <a:pt x="0" y="75"/>
                    </a:lnTo>
                    <a:lnTo>
                      <a:pt x="0" y="42"/>
                    </a:lnTo>
                    <a:close/>
                  </a:path>
                </a:pathLst>
              </a:custGeom>
              <a:grpFill/>
              <a:ln>
                <a:noFill/>
              </a:ln>
            </p:spPr>
            <p:txBody>
              <a:bodyPr vert="horz" wrap="square" lIns="91440" tIns="45720" rIns="91440" bIns="45720" numCol="1" anchor="t" anchorCtr="0" compatLnSpc="1"/>
              <a:lstStyle/>
              <a:p>
                <a:endParaRPr lang="zh-CN" altLang="en-US"/>
              </a:p>
            </p:txBody>
          </p:sp>
          <p:sp>
            <p:nvSpPr>
              <p:cNvPr id="1624" name="Freeform 267"/>
              <p:cNvSpPr/>
              <p:nvPr/>
            </p:nvSpPr>
            <p:spPr bwMode="auto">
              <a:xfrm>
                <a:off x="2565" y="3174"/>
                <a:ext cx="48" cy="54"/>
              </a:xfrm>
              <a:custGeom>
                <a:avLst/>
                <a:gdLst>
                  <a:gd name="T0" fmla="*/ 48 w 48"/>
                  <a:gd name="T1" fmla="*/ 0 h 54"/>
                  <a:gd name="T2" fmla="*/ 48 w 48"/>
                  <a:gd name="T3" fmla="*/ 16 h 54"/>
                  <a:gd name="T4" fmla="*/ 0 w 48"/>
                  <a:gd name="T5" fmla="*/ 54 h 54"/>
                  <a:gd name="T6" fmla="*/ 0 w 48"/>
                  <a:gd name="T7" fmla="*/ 34 h 54"/>
                  <a:gd name="T8" fmla="*/ 48 w 48"/>
                  <a:gd name="T9" fmla="*/ 0 h 54"/>
                </a:gdLst>
                <a:ahLst/>
                <a:cxnLst>
                  <a:cxn ang="0">
                    <a:pos x="T0" y="T1"/>
                  </a:cxn>
                  <a:cxn ang="0">
                    <a:pos x="T2" y="T3"/>
                  </a:cxn>
                  <a:cxn ang="0">
                    <a:pos x="T4" y="T5"/>
                  </a:cxn>
                  <a:cxn ang="0">
                    <a:pos x="T6" y="T7"/>
                  </a:cxn>
                  <a:cxn ang="0">
                    <a:pos x="T8" y="T9"/>
                  </a:cxn>
                </a:cxnLst>
                <a:rect l="0" t="0" r="r" b="b"/>
                <a:pathLst>
                  <a:path w="48" h="54">
                    <a:moveTo>
                      <a:pt x="48" y="0"/>
                    </a:moveTo>
                    <a:lnTo>
                      <a:pt x="48" y="16"/>
                    </a:lnTo>
                    <a:lnTo>
                      <a:pt x="0" y="54"/>
                    </a:lnTo>
                    <a:lnTo>
                      <a:pt x="0" y="34"/>
                    </a:lnTo>
                    <a:lnTo>
                      <a:pt x="48" y="0"/>
                    </a:lnTo>
                    <a:close/>
                  </a:path>
                </a:pathLst>
              </a:custGeom>
              <a:grpFill/>
              <a:ln>
                <a:noFill/>
              </a:ln>
            </p:spPr>
            <p:txBody>
              <a:bodyPr vert="horz" wrap="square" lIns="91440" tIns="45720" rIns="91440" bIns="45720" numCol="1" anchor="t" anchorCtr="0" compatLnSpc="1"/>
              <a:lstStyle/>
              <a:p>
                <a:endParaRPr lang="zh-CN" altLang="en-US"/>
              </a:p>
            </p:txBody>
          </p:sp>
          <p:sp>
            <p:nvSpPr>
              <p:cNvPr id="1625" name="Freeform 268"/>
              <p:cNvSpPr/>
              <p:nvPr/>
            </p:nvSpPr>
            <p:spPr bwMode="auto">
              <a:xfrm>
                <a:off x="2505" y="3252"/>
                <a:ext cx="58" cy="73"/>
              </a:xfrm>
              <a:custGeom>
                <a:avLst/>
                <a:gdLst>
                  <a:gd name="T0" fmla="*/ 58 w 58"/>
                  <a:gd name="T1" fmla="*/ 0 h 73"/>
                  <a:gd name="T2" fmla="*/ 58 w 58"/>
                  <a:gd name="T3" fmla="*/ 22 h 73"/>
                  <a:gd name="T4" fmla="*/ 0 w 58"/>
                  <a:gd name="T5" fmla="*/ 73 h 73"/>
                  <a:gd name="T6" fmla="*/ 0 w 58"/>
                  <a:gd name="T7" fmla="*/ 46 h 73"/>
                  <a:gd name="T8" fmla="*/ 58 w 58"/>
                  <a:gd name="T9" fmla="*/ 0 h 73"/>
                </a:gdLst>
                <a:ahLst/>
                <a:cxnLst>
                  <a:cxn ang="0">
                    <a:pos x="T0" y="T1"/>
                  </a:cxn>
                  <a:cxn ang="0">
                    <a:pos x="T2" y="T3"/>
                  </a:cxn>
                  <a:cxn ang="0">
                    <a:pos x="T4" y="T5"/>
                  </a:cxn>
                  <a:cxn ang="0">
                    <a:pos x="T6" y="T7"/>
                  </a:cxn>
                  <a:cxn ang="0">
                    <a:pos x="T8" y="T9"/>
                  </a:cxn>
                </a:cxnLst>
                <a:rect l="0" t="0" r="r" b="b"/>
                <a:pathLst>
                  <a:path w="58" h="73">
                    <a:moveTo>
                      <a:pt x="58" y="0"/>
                    </a:moveTo>
                    <a:lnTo>
                      <a:pt x="58" y="22"/>
                    </a:lnTo>
                    <a:lnTo>
                      <a:pt x="0" y="73"/>
                    </a:lnTo>
                    <a:lnTo>
                      <a:pt x="0" y="46"/>
                    </a:lnTo>
                    <a:lnTo>
                      <a:pt x="58" y="0"/>
                    </a:lnTo>
                    <a:close/>
                  </a:path>
                </a:pathLst>
              </a:custGeom>
              <a:grpFill/>
              <a:ln>
                <a:noFill/>
              </a:ln>
            </p:spPr>
            <p:txBody>
              <a:bodyPr vert="horz" wrap="square" lIns="91440" tIns="45720" rIns="91440" bIns="45720" numCol="1" anchor="t" anchorCtr="0" compatLnSpc="1"/>
              <a:lstStyle/>
              <a:p>
                <a:endParaRPr lang="zh-CN" altLang="en-US"/>
              </a:p>
            </p:txBody>
          </p:sp>
          <p:sp>
            <p:nvSpPr>
              <p:cNvPr id="1626" name="Freeform 269"/>
              <p:cNvSpPr/>
              <p:nvPr/>
            </p:nvSpPr>
            <p:spPr bwMode="auto">
              <a:xfrm>
                <a:off x="2577" y="3214"/>
                <a:ext cx="36" cy="46"/>
              </a:xfrm>
              <a:custGeom>
                <a:avLst/>
                <a:gdLst>
                  <a:gd name="T0" fmla="*/ 36 w 36"/>
                  <a:gd name="T1" fmla="*/ 0 h 46"/>
                  <a:gd name="T2" fmla="*/ 36 w 36"/>
                  <a:gd name="T3" fmla="*/ 16 h 46"/>
                  <a:gd name="T4" fmla="*/ 0 w 36"/>
                  <a:gd name="T5" fmla="*/ 46 h 46"/>
                  <a:gd name="T6" fmla="*/ 0 w 36"/>
                  <a:gd name="T7" fmla="*/ 28 h 46"/>
                  <a:gd name="T8" fmla="*/ 36 w 36"/>
                  <a:gd name="T9" fmla="*/ 0 h 46"/>
                </a:gdLst>
                <a:ahLst/>
                <a:cxnLst>
                  <a:cxn ang="0">
                    <a:pos x="T0" y="T1"/>
                  </a:cxn>
                  <a:cxn ang="0">
                    <a:pos x="T2" y="T3"/>
                  </a:cxn>
                  <a:cxn ang="0">
                    <a:pos x="T4" y="T5"/>
                  </a:cxn>
                  <a:cxn ang="0">
                    <a:pos x="T6" y="T7"/>
                  </a:cxn>
                  <a:cxn ang="0">
                    <a:pos x="T8" y="T9"/>
                  </a:cxn>
                </a:cxnLst>
                <a:rect l="0" t="0" r="r" b="b"/>
                <a:pathLst>
                  <a:path w="36" h="46">
                    <a:moveTo>
                      <a:pt x="36" y="0"/>
                    </a:moveTo>
                    <a:lnTo>
                      <a:pt x="36" y="16"/>
                    </a:lnTo>
                    <a:lnTo>
                      <a:pt x="0" y="46"/>
                    </a:lnTo>
                    <a:lnTo>
                      <a:pt x="0" y="28"/>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627" name="Freeform 270"/>
              <p:cNvSpPr/>
              <p:nvPr/>
            </p:nvSpPr>
            <p:spPr bwMode="auto">
              <a:xfrm>
                <a:off x="2459" y="3371"/>
                <a:ext cx="16" cy="46"/>
              </a:xfrm>
              <a:custGeom>
                <a:avLst/>
                <a:gdLst>
                  <a:gd name="T0" fmla="*/ 0 w 16"/>
                  <a:gd name="T1" fmla="*/ 14 h 46"/>
                  <a:gd name="T2" fmla="*/ 16 w 16"/>
                  <a:gd name="T3" fmla="*/ 0 h 46"/>
                  <a:gd name="T4" fmla="*/ 16 w 16"/>
                  <a:gd name="T5" fmla="*/ 30 h 46"/>
                  <a:gd name="T6" fmla="*/ 0 w 16"/>
                  <a:gd name="T7" fmla="*/ 46 h 46"/>
                  <a:gd name="T8" fmla="*/ 0 w 16"/>
                  <a:gd name="T9" fmla="*/ 14 h 46"/>
                </a:gdLst>
                <a:ahLst/>
                <a:cxnLst>
                  <a:cxn ang="0">
                    <a:pos x="T0" y="T1"/>
                  </a:cxn>
                  <a:cxn ang="0">
                    <a:pos x="T2" y="T3"/>
                  </a:cxn>
                  <a:cxn ang="0">
                    <a:pos x="T4" y="T5"/>
                  </a:cxn>
                  <a:cxn ang="0">
                    <a:pos x="T6" y="T7"/>
                  </a:cxn>
                  <a:cxn ang="0">
                    <a:pos x="T8" y="T9"/>
                  </a:cxn>
                </a:cxnLst>
                <a:rect l="0" t="0" r="r" b="b"/>
                <a:pathLst>
                  <a:path w="16" h="46">
                    <a:moveTo>
                      <a:pt x="0" y="14"/>
                    </a:moveTo>
                    <a:lnTo>
                      <a:pt x="16" y="0"/>
                    </a:lnTo>
                    <a:lnTo>
                      <a:pt x="16" y="30"/>
                    </a:lnTo>
                    <a:lnTo>
                      <a:pt x="0" y="46"/>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1628" name="Freeform 271"/>
              <p:cNvSpPr/>
              <p:nvPr/>
            </p:nvSpPr>
            <p:spPr bwMode="auto">
              <a:xfrm>
                <a:off x="2491" y="3313"/>
                <a:ext cx="54" cy="72"/>
              </a:xfrm>
              <a:custGeom>
                <a:avLst/>
                <a:gdLst>
                  <a:gd name="T0" fmla="*/ 0 w 54"/>
                  <a:gd name="T1" fmla="*/ 44 h 72"/>
                  <a:gd name="T2" fmla="*/ 54 w 54"/>
                  <a:gd name="T3" fmla="*/ 0 h 72"/>
                  <a:gd name="T4" fmla="*/ 54 w 54"/>
                  <a:gd name="T5" fmla="*/ 22 h 72"/>
                  <a:gd name="T6" fmla="*/ 0 w 54"/>
                  <a:gd name="T7" fmla="*/ 72 h 72"/>
                  <a:gd name="T8" fmla="*/ 0 w 54"/>
                  <a:gd name="T9" fmla="*/ 44 h 72"/>
                </a:gdLst>
                <a:ahLst/>
                <a:cxnLst>
                  <a:cxn ang="0">
                    <a:pos x="T0" y="T1"/>
                  </a:cxn>
                  <a:cxn ang="0">
                    <a:pos x="T2" y="T3"/>
                  </a:cxn>
                  <a:cxn ang="0">
                    <a:pos x="T4" y="T5"/>
                  </a:cxn>
                  <a:cxn ang="0">
                    <a:pos x="T6" y="T7"/>
                  </a:cxn>
                  <a:cxn ang="0">
                    <a:pos x="T8" y="T9"/>
                  </a:cxn>
                </a:cxnLst>
                <a:rect l="0" t="0" r="r" b="b"/>
                <a:pathLst>
                  <a:path w="54" h="72">
                    <a:moveTo>
                      <a:pt x="0" y="44"/>
                    </a:moveTo>
                    <a:lnTo>
                      <a:pt x="54" y="0"/>
                    </a:lnTo>
                    <a:lnTo>
                      <a:pt x="54" y="22"/>
                    </a:lnTo>
                    <a:lnTo>
                      <a:pt x="0" y="72"/>
                    </a:lnTo>
                    <a:lnTo>
                      <a:pt x="0" y="44"/>
                    </a:lnTo>
                    <a:close/>
                  </a:path>
                </a:pathLst>
              </a:custGeom>
              <a:grpFill/>
              <a:ln>
                <a:noFill/>
              </a:ln>
            </p:spPr>
            <p:txBody>
              <a:bodyPr vert="horz" wrap="square" lIns="91440" tIns="45720" rIns="91440" bIns="45720" numCol="1" anchor="t" anchorCtr="0" compatLnSpc="1"/>
              <a:lstStyle/>
              <a:p>
                <a:endParaRPr lang="zh-CN" altLang="en-US"/>
              </a:p>
            </p:txBody>
          </p:sp>
          <p:sp>
            <p:nvSpPr>
              <p:cNvPr id="1629" name="Freeform 272"/>
              <p:cNvSpPr/>
              <p:nvPr/>
            </p:nvSpPr>
            <p:spPr bwMode="auto">
              <a:xfrm>
                <a:off x="2561" y="3254"/>
                <a:ext cx="52" cy="67"/>
              </a:xfrm>
              <a:custGeom>
                <a:avLst/>
                <a:gdLst>
                  <a:gd name="T0" fmla="*/ 52 w 52"/>
                  <a:gd name="T1" fmla="*/ 0 h 67"/>
                  <a:gd name="T2" fmla="*/ 52 w 52"/>
                  <a:gd name="T3" fmla="*/ 16 h 67"/>
                  <a:gd name="T4" fmla="*/ 0 w 52"/>
                  <a:gd name="T5" fmla="*/ 67 h 67"/>
                  <a:gd name="T6" fmla="*/ 0 w 52"/>
                  <a:gd name="T7" fmla="*/ 44 h 67"/>
                  <a:gd name="T8" fmla="*/ 52 w 52"/>
                  <a:gd name="T9" fmla="*/ 0 h 67"/>
                </a:gdLst>
                <a:ahLst/>
                <a:cxnLst>
                  <a:cxn ang="0">
                    <a:pos x="T0" y="T1"/>
                  </a:cxn>
                  <a:cxn ang="0">
                    <a:pos x="T2" y="T3"/>
                  </a:cxn>
                  <a:cxn ang="0">
                    <a:pos x="T4" y="T5"/>
                  </a:cxn>
                  <a:cxn ang="0">
                    <a:pos x="T6" y="T7"/>
                  </a:cxn>
                  <a:cxn ang="0">
                    <a:pos x="T8" y="T9"/>
                  </a:cxn>
                </a:cxnLst>
                <a:rect l="0" t="0" r="r" b="b"/>
                <a:pathLst>
                  <a:path w="52" h="67">
                    <a:moveTo>
                      <a:pt x="52" y="0"/>
                    </a:moveTo>
                    <a:lnTo>
                      <a:pt x="52" y="16"/>
                    </a:lnTo>
                    <a:lnTo>
                      <a:pt x="0" y="67"/>
                    </a:lnTo>
                    <a:lnTo>
                      <a:pt x="0" y="44"/>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630" name="Freeform 273"/>
              <p:cNvSpPr/>
              <p:nvPr/>
            </p:nvSpPr>
            <p:spPr bwMode="auto">
              <a:xfrm>
                <a:off x="2459" y="3403"/>
                <a:ext cx="36" cy="66"/>
              </a:xfrm>
              <a:custGeom>
                <a:avLst/>
                <a:gdLst>
                  <a:gd name="T0" fmla="*/ 0 w 36"/>
                  <a:gd name="T1" fmla="*/ 34 h 66"/>
                  <a:gd name="T2" fmla="*/ 36 w 36"/>
                  <a:gd name="T3" fmla="*/ 0 h 66"/>
                  <a:gd name="T4" fmla="*/ 36 w 36"/>
                  <a:gd name="T5" fmla="*/ 28 h 66"/>
                  <a:gd name="T6" fmla="*/ 0 w 36"/>
                  <a:gd name="T7" fmla="*/ 66 h 66"/>
                  <a:gd name="T8" fmla="*/ 0 w 36"/>
                  <a:gd name="T9" fmla="*/ 34 h 66"/>
                </a:gdLst>
                <a:ahLst/>
                <a:cxnLst>
                  <a:cxn ang="0">
                    <a:pos x="T0" y="T1"/>
                  </a:cxn>
                  <a:cxn ang="0">
                    <a:pos x="T2" y="T3"/>
                  </a:cxn>
                  <a:cxn ang="0">
                    <a:pos x="T4" y="T5"/>
                  </a:cxn>
                  <a:cxn ang="0">
                    <a:pos x="T6" y="T7"/>
                  </a:cxn>
                  <a:cxn ang="0">
                    <a:pos x="T8" y="T9"/>
                  </a:cxn>
                </a:cxnLst>
                <a:rect l="0" t="0" r="r" b="b"/>
                <a:pathLst>
                  <a:path w="36" h="66">
                    <a:moveTo>
                      <a:pt x="0" y="34"/>
                    </a:moveTo>
                    <a:lnTo>
                      <a:pt x="36" y="0"/>
                    </a:lnTo>
                    <a:lnTo>
                      <a:pt x="36" y="28"/>
                    </a:lnTo>
                    <a:lnTo>
                      <a:pt x="0" y="66"/>
                    </a:lnTo>
                    <a:lnTo>
                      <a:pt x="0" y="34"/>
                    </a:lnTo>
                    <a:close/>
                  </a:path>
                </a:pathLst>
              </a:custGeom>
              <a:grpFill/>
              <a:ln>
                <a:noFill/>
              </a:ln>
            </p:spPr>
            <p:txBody>
              <a:bodyPr vert="horz" wrap="square" lIns="91440" tIns="45720" rIns="91440" bIns="45720" numCol="1" anchor="t" anchorCtr="0" compatLnSpc="1"/>
              <a:lstStyle/>
              <a:p>
                <a:endParaRPr lang="zh-CN" altLang="en-US"/>
              </a:p>
            </p:txBody>
          </p:sp>
          <p:sp>
            <p:nvSpPr>
              <p:cNvPr id="1631" name="Freeform 274"/>
              <p:cNvSpPr/>
              <p:nvPr/>
            </p:nvSpPr>
            <p:spPr bwMode="auto">
              <a:xfrm>
                <a:off x="2541" y="3337"/>
                <a:ext cx="30" cy="48"/>
              </a:xfrm>
              <a:custGeom>
                <a:avLst/>
                <a:gdLst>
                  <a:gd name="T0" fmla="*/ 30 w 30"/>
                  <a:gd name="T1" fmla="*/ 0 h 48"/>
                  <a:gd name="T2" fmla="*/ 30 w 30"/>
                  <a:gd name="T3" fmla="*/ 20 h 48"/>
                  <a:gd name="T4" fmla="*/ 0 w 30"/>
                  <a:gd name="T5" fmla="*/ 48 h 48"/>
                  <a:gd name="T6" fmla="*/ 0 w 30"/>
                  <a:gd name="T7" fmla="*/ 26 h 48"/>
                  <a:gd name="T8" fmla="*/ 30 w 30"/>
                  <a:gd name="T9" fmla="*/ 0 h 48"/>
                </a:gdLst>
                <a:ahLst/>
                <a:cxnLst>
                  <a:cxn ang="0">
                    <a:pos x="T0" y="T1"/>
                  </a:cxn>
                  <a:cxn ang="0">
                    <a:pos x="T2" y="T3"/>
                  </a:cxn>
                  <a:cxn ang="0">
                    <a:pos x="T4" y="T5"/>
                  </a:cxn>
                  <a:cxn ang="0">
                    <a:pos x="T6" y="T7"/>
                  </a:cxn>
                  <a:cxn ang="0">
                    <a:pos x="T8" y="T9"/>
                  </a:cxn>
                </a:cxnLst>
                <a:rect l="0" t="0" r="r" b="b"/>
                <a:pathLst>
                  <a:path w="30" h="48">
                    <a:moveTo>
                      <a:pt x="30" y="0"/>
                    </a:moveTo>
                    <a:lnTo>
                      <a:pt x="30" y="20"/>
                    </a:lnTo>
                    <a:lnTo>
                      <a:pt x="0" y="48"/>
                    </a:lnTo>
                    <a:lnTo>
                      <a:pt x="0" y="26"/>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1632" name="Freeform 275"/>
              <p:cNvSpPr/>
              <p:nvPr/>
            </p:nvSpPr>
            <p:spPr bwMode="auto">
              <a:xfrm>
                <a:off x="2585" y="3298"/>
                <a:ext cx="28" cy="43"/>
              </a:xfrm>
              <a:custGeom>
                <a:avLst/>
                <a:gdLst>
                  <a:gd name="T0" fmla="*/ 28 w 28"/>
                  <a:gd name="T1" fmla="*/ 0 h 43"/>
                  <a:gd name="T2" fmla="*/ 28 w 28"/>
                  <a:gd name="T3" fmla="*/ 15 h 43"/>
                  <a:gd name="T4" fmla="*/ 0 w 28"/>
                  <a:gd name="T5" fmla="*/ 43 h 43"/>
                  <a:gd name="T6" fmla="*/ 0 w 28"/>
                  <a:gd name="T7" fmla="*/ 25 h 43"/>
                  <a:gd name="T8" fmla="*/ 28 w 28"/>
                  <a:gd name="T9" fmla="*/ 0 h 43"/>
                </a:gdLst>
                <a:ahLst/>
                <a:cxnLst>
                  <a:cxn ang="0">
                    <a:pos x="T0" y="T1"/>
                  </a:cxn>
                  <a:cxn ang="0">
                    <a:pos x="T2" y="T3"/>
                  </a:cxn>
                  <a:cxn ang="0">
                    <a:pos x="T4" y="T5"/>
                  </a:cxn>
                  <a:cxn ang="0">
                    <a:pos x="T6" y="T7"/>
                  </a:cxn>
                  <a:cxn ang="0">
                    <a:pos x="T8" y="T9"/>
                  </a:cxn>
                </a:cxnLst>
                <a:rect l="0" t="0" r="r" b="b"/>
                <a:pathLst>
                  <a:path w="28" h="43">
                    <a:moveTo>
                      <a:pt x="28" y="0"/>
                    </a:moveTo>
                    <a:lnTo>
                      <a:pt x="28" y="15"/>
                    </a:lnTo>
                    <a:lnTo>
                      <a:pt x="0" y="43"/>
                    </a:lnTo>
                    <a:lnTo>
                      <a:pt x="0" y="25"/>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1633" name="Freeform 276"/>
              <p:cNvSpPr/>
              <p:nvPr/>
            </p:nvSpPr>
            <p:spPr bwMode="auto">
              <a:xfrm>
                <a:off x="2459" y="3461"/>
                <a:ext cx="26" cy="56"/>
              </a:xfrm>
              <a:custGeom>
                <a:avLst/>
                <a:gdLst>
                  <a:gd name="T0" fmla="*/ 0 w 26"/>
                  <a:gd name="T1" fmla="*/ 26 h 56"/>
                  <a:gd name="T2" fmla="*/ 26 w 26"/>
                  <a:gd name="T3" fmla="*/ 0 h 56"/>
                  <a:gd name="T4" fmla="*/ 26 w 26"/>
                  <a:gd name="T5" fmla="*/ 28 h 56"/>
                  <a:gd name="T6" fmla="*/ 0 w 26"/>
                  <a:gd name="T7" fmla="*/ 56 h 56"/>
                  <a:gd name="T8" fmla="*/ 0 w 26"/>
                  <a:gd name="T9" fmla="*/ 26 h 56"/>
                </a:gdLst>
                <a:ahLst/>
                <a:cxnLst>
                  <a:cxn ang="0">
                    <a:pos x="T0" y="T1"/>
                  </a:cxn>
                  <a:cxn ang="0">
                    <a:pos x="T2" y="T3"/>
                  </a:cxn>
                  <a:cxn ang="0">
                    <a:pos x="T4" y="T5"/>
                  </a:cxn>
                  <a:cxn ang="0">
                    <a:pos x="T6" y="T7"/>
                  </a:cxn>
                  <a:cxn ang="0">
                    <a:pos x="T8" y="T9"/>
                  </a:cxn>
                </a:cxnLst>
                <a:rect l="0" t="0" r="r" b="b"/>
                <a:pathLst>
                  <a:path w="26" h="56">
                    <a:moveTo>
                      <a:pt x="0" y="26"/>
                    </a:moveTo>
                    <a:lnTo>
                      <a:pt x="26" y="0"/>
                    </a:lnTo>
                    <a:lnTo>
                      <a:pt x="26" y="28"/>
                    </a:lnTo>
                    <a:lnTo>
                      <a:pt x="0" y="56"/>
                    </a:lnTo>
                    <a:lnTo>
                      <a:pt x="0" y="26"/>
                    </a:lnTo>
                    <a:close/>
                  </a:path>
                </a:pathLst>
              </a:custGeom>
              <a:grpFill/>
              <a:ln>
                <a:noFill/>
              </a:ln>
            </p:spPr>
            <p:txBody>
              <a:bodyPr vert="horz" wrap="square" lIns="91440" tIns="45720" rIns="91440" bIns="45720" numCol="1" anchor="t" anchorCtr="0" compatLnSpc="1"/>
              <a:lstStyle/>
              <a:p>
                <a:endParaRPr lang="zh-CN" altLang="en-US"/>
              </a:p>
            </p:txBody>
          </p:sp>
          <p:sp>
            <p:nvSpPr>
              <p:cNvPr id="1634" name="Freeform 277"/>
              <p:cNvSpPr/>
              <p:nvPr/>
            </p:nvSpPr>
            <p:spPr bwMode="auto">
              <a:xfrm>
                <a:off x="2501" y="3389"/>
                <a:ext cx="56" cy="84"/>
              </a:xfrm>
              <a:custGeom>
                <a:avLst/>
                <a:gdLst>
                  <a:gd name="T0" fmla="*/ 56 w 56"/>
                  <a:gd name="T1" fmla="*/ 0 h 84"/>
                  <a:gd name="T2" fmla="*/ 56 w 56"/>
                  <a:gd name="T3" fmla="*/ 22 h 84"/>
                  <a:gd name="T4" fmla="*/ 0 w 56"/>
                  <a:gd name="T5" fmla="*/ 84 h 84"/>
                  <a:gd name="T6" fmla="*/ 0 w 56"/>
                  <a:gd name="T7" fmla="*/ 56 h 84"/>
                  <a:gd name="T8" fmla="*/ 56 w 56"/>
                  <a:gd name="T9" fmla="*/ 0 h 84"/>
                </a:gdLst>
                <a:ahLst/>
                <a:cxnLst>
                  <a:cxn ang="0">
                    <a:pos x="T0" y="T1"/>
                  </a:cxn>
                  <a:cxn ang="0">
                    <a:pos x="T2" y="T3"/>
                  </a:cxn>
                  <a:cxn ang="0">
                    <a:pos x="T4" y="T5"/>
                  </a:cxn>
                  <a:cxn ang="0">
                    <a:pos x="T6" y="T7"/>
                  </a:cxn>
                  <a:cxn ang="0">
                    <a:pos x="T8" y="T9"/>
                  </a:cxn>
                </a:cxnLst>
                <a:rect l="0" t="0" r="r" b="b"/>
                <a:pathLst>
                  <a:path w="56" h="84">
                    <a:moveTo>
                      <a:pt x="56" y="0"/>
                    </a:moveTo>
                    <a:lnTo>
                      <a:pt x="56" y="22"/>
                    </a:lnTo>
                    <a:lnTo>
                      <a:pt x="0" y="84"/>
                    </a:lnTo>
                    <a:lnTo>
                      <a:pt x="0" y="56"/>
                    </a:lnTo>
                    <a:lnTo>
                      <a:pt x="56" y="0"/>
                    </a:lnTo>
                    <a:close/>
                  </a:path>
                </a:pathLst>
              </a:custGeom>
              <a:grpFill/>
              <a:ln>
                <a:noFill/>
              </a:ln>
            </p:spPr>
            <p:txBody>
              <a:bodyPr vert="horz" wrap="square" lIns="91440" tIns="45720" rIns="91440" bIns="45720" numCol="1" anchor="t" anchorCtr="0" compatLnSpc="1"/>
              <a:lstStyle/>
              <a:p>
                <a:endParaRPr lang="zh-CN" altLang="en-US"/>
              </a:p>
            </p:txBody>
          </p:sp>
          <p:sp>
            <p:nvSpPr>
              <p:cNvPr id="1635" name="Freeform 278"/>
              <p:cNvSpPr/>
              <p:nvPr/>
            </p:nvSpPr>
            <p:spPr bwMode="auto">
              <a:xfrm>
                <a:off x="2573" y="3337"/>
                <a:ext cx="40" cy="58"/>
              </a:xfrm>
              <a:custGeom>
                <a:avLst/>
                <a:gdLst>
                  <a:gd name="T0" fmla="*/ 40 w 40"/>
                  <a:gd name="T1" fmla="*/ 0 h 58"/>
                  <a:gd name="T2" fmla="*/ 40 w 40"/>
                  <a:gd name="T3" fmla="*/ 16 h 58"/>
                  <a:gd name="T4" fmla="*/ 0 w 40"/>
                  <a:gd name="T5" fmla="*/ 58 h 58"/>
                  <a:gd name="T6" fmla="*/ 0 w 40"/>
                  <a:gd name="T7" fmla="*/ 38 h 58"/>
                  <a:gd name="T8" fmla="*/ 40 w 40"/>
                  <a:gd name="T9" fmla="*/ 0 h 58"/>
                </a:gdLst>
                <a:ahLst/>
                <a:cxnLst>
                  <a:cxn ang="0">
                    <a:pos x="T0" y="T1"/>
                  </a:cxn>
                  <a:cxn ang="0">
                    <a:pos x="T2" y="T3"/>
                  </a:cxn>
                  <a:cxn ang="0">
                    <a:pos x="T4" y="T5"/>
                  </a:cxn>
                  <a:cxn ang="0">
                    <a:pos x="T6" y="T7"/>
                  </a:cxn>
                  <a:cxn ang="0">
                    <a:pos x="T8" y="T9"/>
                  </a:cxn>
                </a:cxnLst>
                <a:rect l="0" t="0" r="r" b="b"/>
                <a:pathLst>
                  <a:path w="40" h="58">
                    <a:moveTo>
                      <a:pt x="40" y="0"/>
                    </a:moveTo>
                    <a:lnTo>
                      <a:pt x="40" y="16"/>
                    </a:lnTo>
                    <a:lnTo>
                      <a:pt x="0" y="58"/>
                    </a:lnTo>
                    <a:lnTo>
                      <a:pt x="0" y="38"/>
                    </a:lnTo>
                    <a:lnTo>
                      <a:pt x="40" y="0"/>
                    </a:lnTo>
                    <a:close/>
                  </a:path>
                </a:pathLst>
              </a:custGeom>
              <a:grpFill/>
              <a:ln>
                <a:noFill/>
              </a:ln>
            </p:spPr>
            <p:txBody>
              <a:bodyPr vert="horz" wrap="square" lIns="91440" tIns="45720" rIns="91440" bIns="45720" numCol="1" anchor="t" anchorCtr="0" compatLnSpc="1"/>
              <a:lstStyle/>
              <a:p>
                <a:endParaRPr lang="zh-CN" altLang="en-US"/>
              </a:p>
            </p:txBody>
          </p:sp>
          <p:sp>
            <p:nvSpPr>
              <p:cNvPr id="1636" name="Freeform 279"/>
              <p:cNvSpPr/>
              <p:nvPr/>
            </p:nvSpPr>
            <p:spPr bwMode="auto">
              <a:xfrm>
                <a:off x="2601" y="3379"/>
                <a:ext cx="12" cy="28"/>
              </a:xfrm>
              <a:custGeom>
                <a:avLst/>
                <a:gdLst>
                  <a:gd name="T0" fmla="*/ 12 w 12"/>
                  <a:gd name="T1" fmla="*/ 0 h 28"/>
                  <a:gd name="T2" fmla="*/ 12 w 12"/>
                  <a:gd name="T3" fmla="*/ 16 h 28"/>
                  <a:gd name="T4" fmla="*/ 0 w 12"/>
                  <a:gd name="T5" fmla="*/ 28 h 28"/>
                  <a:gd name="T6" fmla="*/ 0 w 12"/>
                  <a:gd name="T7" fmla="*/ 12 h 28"/>
                  <a:gd name="T8" fmla="*/ 12 w 12"/>
                  <a:gd name="T9" fmla="*/ 0 h 28"/>
                </a:gdLst>
                <a:ahLst/>
                <a:cxnLst>
                  <a:cxn ang="0">
                    <a:pos x="T0" y="T1"/>
                  </a:cxn>
                  <a:cxn ang="0">
                    <a:pos x="T2" y="T3"/>
                  </a:cxn>
                  <a:cxn ang="0">
                    <a:pos x="T4" y="T5"/>
                  </a:cxn>
                  <a:cxn ang="0">
                    <a:pos x="T6" y="T7"/>
                  </a:cxn>
                  <a:cxn ang="0">
                    <a:pos x="T8" y="T9"/>
                  </a:cxn>
                </a:cxnLst>
                <a:rect l="0" t="0" r="r" b="b"/>
                <a:pathLst>
                  <a:path w="12" h="28">
                    <a:moveTo>
                      <a:pt x="12" y="0"/>
                    </a:moveTo>
                    <a:lnTo>
                      <a:pt x="12" y="16"/>
                    </a:lnTo>
                    <a:lnTo>
                      <a:pt x="0" y="28"/>
                    </a:lnTo>
                    <a:lnTo>
                      <a:pt x="0" y="12"/>
                    </a:lnTo>
                    <a:lnTo>
                      <a:pt x="12" y="0"/>
                    </a:lnTo>
                    <a:close/>
                  </a:path>
                </a:pathLst>
              </a:custGeom>
              <a:grpFill/>
              <a:ln>
                <a:noFill/>
              </a:ln>
            </p:spPr>
            <p:txBody>
              <a:bodyPr vert="horz" wrap="square" lIns="91440" tIns="45720" rIns="91440" bIns="45720" numCol="1" anchor="t" anchorCtr="0" compatLnSpc="1"/>
              <a:lstStyle/>
              <a:p>
                <a:endParaRPr lang="zh-CN" altLang="en-US"/>
              </a:p>
            </p:txBody>
          </p:sp>
          <p:sp>
            <p:nvSpPr>
              <p:cNvPr id="1637" name="Freeform 280"/>
              <p:cNvSpPr/>
              <p:nvPr/>
            </p:nvSpPr>
            <p:spPr bwMode="auto">
              <a:xfrm>
                <a:off x="2489" y="3529"/>
                <a:ext cx="22" cy="52"/>
              </a:xfrm>
              <a:custGeom>
                <a:avLst/>
                <a:gdLst>
                  <a:gd name="T0" fmla="*/ 22 w 22"/>
                  <a:gd name="T1" fmla="*/ 0 h 52"/>
                  <a:gd name="T2" fmla="*/ 22 w 22"/>
                  <a:gd name="T3" fmla="*/ 26 h 52"/>
                  <a:gd name="T4" fmla="*/ 0 w 22"/>
                  <a:gd name="T5" fmla="*/ 52 h 52"/>
                  <a:gd name="T6" fmla="*/ 0 w 22"/>
                  <a:gd name="T7" fmla="*/ 24 h 52"/>
                  <a:gd name="T8" fmla="*/ 22 w 22"/>
                  <a:gd name="T9" fmla="*/ 0 h 52"/>
                </a:gdLst>
                <a:ahLst/>
                <a:cxnLst>
                  <a:cxn ang="0">
                    <a:pos x="T0" y="T1"/>
                  </a:cxn>
                  <a:cxn ang="0">
                    <a:pos x="T2" y="T3"/>
                  </a:cxn>
                  <a:cxn ang="0">
                    <a:pos x="T4" y="T5"/>
                  </a:cxn>
                  <a:cxn ang="0">
                    <a:pos x="T6" y="T7"/>
                  </a:cxn>
                  <a:cxn ang="0">
                    <a:pos x="T8" y="T9"/>
                  </a:cxn>
                </a:cxnLst>
                <a:rect l="0" t="0" r="r" b="b"/>
                <a:pathLst>
                  <a:path w="22" h="52">
                    <a:moveTo>
                      <a:pt x="22" y="0"/>
                    </a:moveTo>
                    <a:lnTo>
                      <a:pt x="22" y="26"/>
                    </a:lnTo>
                    <a:lnTo>
                      <a:pt x="0" y="52"/>
                    </a:lnTo>
                    <a:lnTo>
                      <a:pt x="0" y="24"/>
                    </a:lnTo>
                    <a:lnTo>
                      <a:pt x="22" y="0"/>
                    </a:lnTo>
                    <a:close/>
                  </a:path>
                </a:pathLst>
              </a:custGeom>
              <a:grpFill/>
              <a:ln>
                <a:noFill/>
              </a:ln>
            </p:spPr>
            <p:txBody>
              <a:bodyPr vert="horz" wrap="square" lIns="91440" tIns="45720" rIns="91440" bIns="45720" numCol="1" anchor="t" anchorCtr="0" compatLnSpc="1"/>
              <a:lstStyle/>
              <a:p>
                <a:endParaRPr lang="zh-CN" altLang="en-US"/>
              </a:p>
            </p:txBody>
          </p:sp>
          <p:sp>
            <p:nvSpPr>
              <p:cNvPr id="1638" name="Freeform 281"/>
              <p:cNvSpPr/>
              <p:nvPr/>
            </p:nvSpPr>
            <p:spPr bwMode="auto">
              <a:xfrm>
                <a:off x="2527" y="3419"/>
                <a:ext cx="86" cy="118"/>
              </a:xfrm>
              <a:custGeom>
                <a:avLst/>
                <a:gdLst>
                  <a:gd name="T0" fmla="*/ 86 w 86"/>
                  <a:gd name="T1" fmla="*/ 0 h 118"/>
                  <a:gd name="T2" fmla="*/ 86 w 86"/>
                  <a:gd name="T3" fmla="*/ 14 h 118"/>
                  <a:gd name="T4" fmla="*/ 0 w 86"/>
                  <a:gd name="T5" fmla="*/ 118 h 118"/>
                  <a:gd name="T6" fmla="*/ 0 w 86"/>
                  <a:gd name="T7" fmla="*/ 92 h 118"/>
                  <a:gd name="T8" fmla="*/ 86 w 86"/>
                  <a:gd name="T9" fmla="*/ 0 h 118"/>
                </a:gdLst>
                <a:ahLst/>
                <a:cxnLst>
                  <a:cxn ang="0">
                    <a:pos x="T0" y="T1"/>
                  </a:cxn>
                  <a:cxn ang="0">
                    <a:pos x="T2" y="T3"/>
                  </a:cxn>
                  <a:cxn ang="0">
                    <a:pos x="T4" y="T5"/>
                  </a:cxn>
                  <a:cxn ang="0">
                    <a:pos x="T6" y="T7"/>
                  </a:cxn>
                  <a:cxn ang="0">
                    <a:pos x="T8" y="T9"/>
                  </a:cxn>
                </a:cxnLst>
                <a:rect l="0" t="0" r="r" b="b"/>
                <a:pathLst>
                  <a:path w="86" h="118">
                    <a:moveTo>
                      <a:pt x="86" y="0"/>
                    </a:moveTo>
                    <a:lnTo>
                      <a:pt x="86" y="14"/>
                    </a:lnTo>
                    <a:lnTo>
                      <a:pt x="0" y="118"/>
                    </a:lnTo>
                    <a:lnTo>
                      <a:pt x="0" y="92"/>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1639" name="Freeform 282"/>
              <p:cNvSpPr/>
              <p:nvPr/>
            </p:nvSpPr>
            <p:spPr bwMode="auto">
              <a:xfrm>
                <a:off x="2561" y="3461"/>
                <a:ext cx="52" cy="78"/>
              </a:xfrm>
              <a:custGeom>
                <a:avLst/>
                <a:gdLst>
                  <a:gd name="T0" fmla="*/ 52 w 52"/>
                  <a:gd name="T1" fmla="*/ 0 h 78"/>
                  <a:gd name="T2" fmla="*/ 52 w 52"/>
                  <a:gd name="T3" fmla="*/ 14 h 78"/>
                  <a:gd name="T4" fmla="*/ 0 w 52"/>
                  <a:gd name="T5" fmla="*/ 78 h 78"/>
                  <a:gd name="T6" fmla="*/ 0 w 52"/>
                  <a:gd name="T7" fmla="*/ 58 h 78"/>
                  <a:gd name="T8" fmla="*/ 52 w 52"/>
                  <a:gd name="T9" fmla="*/ 0 h 78"/>
                </a:gdLst>
                <a:ahLst/>
                <a:cxnLst>
                  <a:cxn ang="0">
                    <a:pos x="T0" y="T1"/>
                  </a:cxn>
                  <a:cxn ang="0">
                    <a:pos x="T2" y="T3"/>
                  </a:cxn>
                  <a:cxn ang="0">
                    <a:pos x="T4" y="T5"/>
                  </a:cxn>
                  <a:cxn ang="0">
                    <a:pos x="T6" y="T7"/>
                  </a:cxn>
                  <a:cxn ang="0">
                    <a:pos x="T8" y="T9"/>
                  </a:cxn>
                </a:cxnLst>
                <a:rect l="0" t="0" r="r" b="b"/>
                <a:pathLst>
                  <a:path w="52" h="78">
                    <a:moveTo>
                      <a:pt x="52" y="0"/>
                    </a:moveTo>
                    <a:lnTo>
                      <a:pt x="52" y="14"/>
                    </a:lnTo>
                    <a:lnTo>
                      <a:pt x="0" y="78"/>
                    </a:lnTo>
                    <a:lnTo>
                      <a:pt x="0" y="58"/>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640" name="Rectangle 283"/>
              <p:cNvSpPr>
                <a:spLocks noChangeArrowheads="1"/>
              </p:cNvSpPr>
              <p:nvPr/>
            </p:nvSpPr>
            <p:spPr bwMode="auto">
              <a:xfrm>
                <a:off x="2563" y="2940"/>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1641" name="Rectangle 284"/>
              <p:cNvSpPr>
                <a:spLocks noChangeArrowheads="1"/>
              </p:cNvSpPr>
              <p:nvPr/>
            </p:nvSpPr>
            <p:spPr bwMode="auto">
              <a:xfrm>
                <a:off x="3511"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2" name="Rectangle 285"/>
              <p:cNvSpPr>
                <a:spLocks noChangeArrowheads="1"/>
              </p:cNvSpPr>
              <p:nvPr/>
            </p:nvSpPr>
            <p:spPr bwMode="auto">
              <a:xfrm>
                <a:off x="3613"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3" name="Rectangle 286"/>
              <p:cNvSpPr>
                <a:spLocks noChangeArrowheads="1"/>
              </p:cNvSpPr>
              <p:nvPr/>
            </p:nvSpPr>
            <p:spPr bwMode="auto">
              <a:xfrm>
                <a:off x="3713"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4" name="Rectangle 287"/>
              <p:cNvSpPr>
                <a:spLocks noChangeArrowheads="1"/>
              </p:cNvSpPr>
              <p:nvPr/>
            </p:nvSpPr>
            <p:spPr bwMode="auto">
              <a:xfrm>
                <a:off x="3815"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5" name="Rectangle 288"/>
              <p:cNvSpPr>
                <a:spLocks noChangeArrowheads="1"/>
              </p:cNvSpPr>
              <p:nvPr/>
            </p:nvSpPr>
            <p:spPr bwMode="auto">
              <a:xfrm>
                <a:off x="3918"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6" name="Rectangle 289"/>
              <p:cNvSpPr>
                <a:spLocks noChangeArrowheads="1"/>
              </p:cNvSpPr>
              <p:nvPr/>
            </p:nvSpPr>
            <p:spPr bwMode="auto">
              <a:xfrm>
                <a:off x="3511" y="-233"/>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7" name="Rectangle 290"/>
              <p:cNvSpPr>
                <a:spLocks noChangeArrowheads="1"/>
              </p:cNvSpPr>
              <p:nvPr/>
            </p:nvSpPr>
            <p:spPr bwMode="auto">
              <a:xfrm>
                <a:off x="3613" y="-233"/>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8" name="Rectangle 291"/>
              <p:cNvSpPr>
                <a:spLocks noChangeArrowheads="1"/>
              </p:cNvSpPr>
              <p:nvPr/>
            </p:nvSpPr>
            <p:spPr bwMode="auto">
              <a:xfrm>
                <a:off x="3713"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9" name="Rectangle 292"/>
              <p:cNvSpPr>
                <a:spLocks noChangeArrowheads="1"/>
              </p:cNvSpPr>
              <p:nvPr/>
            </p:nvSpPr>
            <p:spPr bwMode="auto">
              <a:xfrm>
                <a:off x="3815"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50" name="Rectangle 293"/>
              <p:cNvSpPr>
                <a:spLocks noChangeArrowheads="1"/>
              </p:cNvSpPr>
              <p:nvPr/>
            </p:nvSpPr>
            <p:spPr bwMode="auto">
              <a:xfrm>
                <a:off x="3511" y="-131"/>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51" name="Rectangle 294"/>
              <p:cNvSpPr>
                <a:spLocks noChangeArrowheads="1"/>
              </p:cNvSpPr>
              <p:nvPr/>
            </p:nvSpPr>
            <p:spPr bwMode="auto">
              <a:xfrm>
                <a:off x="3713" y="-131"/>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52" name="Rectangle 295"/>
              <p:cNvSpPr>
                <a:spLocks noChangeArrowheads="1"/>
              </p:cNvSpPr>
              <p:nvPr/>
            </p:nvSpPr>
            <p:spPr bwMode="auto">
              <a:xfrm>
                <a:off x="3815" y="-131"/>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53" name="Rectangle 296"/>
              <p:cNvSpPr>
                <a:spLocks noChangeArrowheads="1"/>
              </p:cNvSpPr>
              <p:nvPr/>
            </p:nvSpPr>
            <p:spPr bwMode="auto">
              <a:xfrm>
                <a:off x="3918" y="-131"/>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54" name="Rectangle 297"/>
              <p:cNvSpPr>
                <a:spLocks noChangeArrowheads="1"/>
              </p:cNvSpPr>
              <p:nvPr/>
            </p:nvSpPr>
            <p:spPr bwMode="auto">
              <a:xfrm>
                <a:off x="3511" y="-2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55" name="Rectangle 298"/>
              <p:cNvSpPr>
                <a:spLocks noChangeArrowheads="1"/>
              </p:cNvSpPr>
              <p:nvPr/>
            </p:nvSpPr>
            <p:spPr bwMode="auto">
              <a:xfrm>
                <a:off x="3613" y="-2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56" name="Rectangle 299"/>
              <p:cNvSpPr>
                <a:spLocks noChangeArrowheads="1"/>
              </p:cNvSpPr>
              <p:nvPr/>
            </p:nvSpPr>
            <p:spPr bwMode="auto">
              <a:xfrm>
                <a:off x="3713"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57" name="Rectangle 300"/>
              <p:cNvSpPr>
                <a:spLocks noChangeArrowheads="1"/>
              </p:cNvSpPr>
              <p:nvPr/>
            </p:nvSpPr>
            <p:spPr bwMode="auto">
              <a:xfrm>
                <a:off x="3815"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58" name="Rectangle 301"/>
              <p:cNvSpPr>
                <a:spLocks noChangeArrowheads="1"/>
              </p:cNvSpPr>
              <p:nvPr/>
            </p:nvSpPr>
            <p:spPr bwMode="auto">
              <a:xfrm>
                <a:off x="3918"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59" name="Rectangle 302"/>
              <p:cNvSpPr>
                <a:spLocks noChangeArrowheads="1"/>
              </p:cNvSpPr>
              <p:nvPr/>
            </p:nvSpPr>
            <p:spPr bwMode="auto">
              <a:xfrm>
                <a:off x="3511" y="74"/>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0" name="Rectangle 303"/>
              <p:cNvSpPr>
                <a:spLocks noChangeArrowheads="1"/>
              </p:cNvSpPr>
              <p:nvPr/>
            </p:nvSpPr>
            <p:spPr bwMode="auto">
              <a:xfrm>
                <a:off x="3613" y="74"/>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1" name="Rectangle 304"/>
              <p:cNvSpPr>
                <a:spLocks noChangeArrowheads="1"/>
              </p:cNvSpPr>
              <p:nvPr/>
            </p:nvSpPr>
            <p:spPr bwMode="auto">
              <a:xfrm>
                <a:off x="3713"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2" name="Rectangle 305"/>
              <p:cNvSpPr>
                <a:spLocks noChangeArrowheads="1"/>
              </p:cNvSpPr>
              <p:nvPr/>
            </p:nvSpPr>
            <p:spPr bwMode="auto">
              <a:xfrm>
                <a:off x="3815"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3" name="Rectangle 306"/>
              <p:cNvSpPr>
                <a:spLocks noChangeArrowheads="1"/>
              </p:cNvSpPr>
              <p:nvPr/>
            </p:nvSpPr>
            <p:spPr bwMode="auto">
              <a:xfrm>
                <a:off x="3918"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4" name="Rectangle 307"/>
              <p:cNvSpPr>
                <a:spLocks noChangeArrowheads="1"/>
              </p:cNvSpPr>
              <p:nvPr/>
            </p:nvSpPr>
            <p:spPr bwMode="auto">
              <a:xfrm>
                <a:off x="3511" y="176"/>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5" name="Rectangle 308"/>
              <p:cNvSpPr>
                <a:spLocks noChangeArrowheads="1"/>
              </p:cNvSpPr>
              <p:nvPr/>
            </p:nvSpPr>
            <p:spPr bwMode="auto">
              <a:xfrm>
                <a:off x="3613" y="176"/>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6" name="Rectangle 309"/>
              <p:cNvSpPr>
                <a:spLocks noChangeArrowheads="1"/>
              </p:cNvSpPr>
              <p:nvPr/>
            </p:nvSpPr>
            <p:spPr bwMode="auto">
              <a:xfrm>
                <a:off x="3713"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7" name="Rectangle 310"/>
              <p:cNvSpPr>
                <a:spLocks noChangeArrowheads="1"/>
              </p:cNvSpPr>
              <p:nvPr/>
            </p:nvSpPr>
            <p:spPr bwMode="auto">
              <a:xfrm>
                <a:off x="3918"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8" name="Rectangle 311"/>
              <p:cNvSpPr>
                <a:spLocks noChangeArrowheads="1"/>
              </p:cNvSpPr>
              <p:nvPr/>
            </p:nvSpPr>
            <p:spPr bwMode="auto">
              <a:xfrm>
                <a:off x="3511" y="27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9" name="Rectangle 312"/>
              <p:cNvSpPr>
                <a:spLocks noChangeArrowheads="1"/>
              </p:cNvSpPr>
              <p:nvPr/>
            </p:nvSpPr>
            <p:spPr bwMode="auto">
              <a:xfrm>
                <a:off x="3713"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0" name="Rectangle 313"/>
              <p:cNvSpPr>
                <a:spLocks noChangeArrowheads="1"/>
              </p:cNvSpPr>
              <p:nvPr/>
            </p:nvSpPr>
            <p:spPr bwMode="auto">
              <a:xfrm>
                <a:off x="3815"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1" name="Rectangle 314"/>
              <p:cNvSpPr>
                <a:spLocks noChangeArrowheads="1"/>
              </p:cNvSpPr>
              <p:nvPr/>
            </p:nvSpPr>
            <p:spPr bwMode="auto">
              <a:xfrm>
                <a:off x="3918"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2" name="Rectangle 315"/>
              <p:cNvSpPr>
                <a:spLocks noChangeArrowheads="1"/>
              </p:cNvSpPr>
              <p:nvPr/>
            </p:nvSpPr>
            <p:spPr bwMode="auto">
              <a:xfrm>
                <a:off x="3511" y="380"/>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3" name="Rectangle 316"/>
              <p:cNvSpPr>
                <a:spLocks noChangeArrowheads="1"/>
              </p:cNvSpPr>
              <p:nvPr/>
            </p:nvSpPr>
            <p:spPr bwMode="auto">
              <a:xfrm>
                <a:off x="3613" y="380"/>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4" name="Rectangle 317"/>
              <p:cNvSpPr>
                <a:spLocks noChangeArrowheads="1"/>
              </p:cNvSpPr>
              <p:nvPr/>
            </p:nvSpPr>
            <p:spPr bwMode="auto">
              <a:xfrm>
                <a:off x="3713"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5" name="Rectangle 318"/>
              <p:cNvSpPr>
                <a:spLocks noChangeArrowheads="1"/>
              </p:cNvSpPr>
              <p:nvPr/>
            </p:nvSpPr>
            <p:spPr bwMode="auto">
              <a:xfrm>
                <a:off x="3815"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6" name="Rectangle 319"/>
              <p:cNvSpPr>
                <a:spLocks noChangeArrowheads="1"/>
              </p:cNvSpPr>
              <p:nvPr/>
            </p:nvSpPr>
            <p:spPr bwMode="auto">
              <a:xfrm>
                <a:off x="3918"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7" name="Rectangle 320"/>
              <p:cNvSpPr>
                <a:spLocks noChangeArrowheads="1"/>
              </p:cNvSpPr>
              <p:nvPr/>
            </p:nvSpPr>
            <p:spPr bwMode="auto">
              <a:xfrm>
                <a:off x="3511" y="480"/>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78" name="Rectangle 321"/>
              <p:cNvSpPr>
                <a:spLocks noChangeArrowheads="1"/>
              </p:cNvSpPr>
              <p:nvPr/>
            </p:nvSpPr>
            <p:spPr bwMode="auto">
              <a:xfrm>
                <a:off x="3613" y="480"/>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79" name="Rectangle 322"/>
              <p:cNvSpPr>
                <a:spLocks noChangeArrowheads="1"/>
              </p:cNvSpPr>
              <p:nvPr/>
            </p:nvSpPr>
            <p:spPr bwMode="auto">
              <a:xfrm>
                <a:off x="3713"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80" name="Rectangle 323"/>
              <p:cNvSpPr>
                <a:spLocks noChangeArrowheads="1"/>
              </p:cNvSpPr>
              <p:nvPr/>
            </p:nvSpPr>
            <p:spPr bwMode="auto">
              <a:xfrm>
                <a:off x="3815"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81" name="Rectangle 324"/>
              <p:cNvSpPr>
                <a:spLocks noChangeArrowheads="1"/>
              </p:cNvSpPr>
              <p:nvPr/>
            </p:nvSpPr>
            <p:spPr bwMode="auto">
              <a:xfrm>
                <a:off x="3918"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82" name="Rectangle 325"/>
              <p:cNvSpPr>
                <a:spLocks noChangeArrowheads="1"/>
              </p:cNvSpPr>
              <p:nvPr/>
            </p:nvSpPr>
            <p:spPr bwMode="auto">
              <a:xfrm>
                <a:off x="3511" y="582"/>
                <a:ext cx="56" cy="59"/>
              </a:xfrm>
              <a:prstGeom prst="rect">
                <a:avLst/>
              </a:prstGeom>
              <a:grpFill/>
              <a:ln>
                <a:noFill/>
              </a:ln>
            </p:spPr>
            <p:txBody>
              <a:bodyPr vert="horz" wrap="square" lIns="91440" tIns="45720" rIns="91440" bIns="45720" numCol="1" anchor="t" anchorCtr="0" compatLnSpc="1"/>
              <a:lstStyle/>
              <a:p>
                <a:endParaRPr lang="zh-CN" altLang="en-US"/>
              </a:p>
            </p:txBody>
          </p:sp>
          <p:sp>
            <p:nvSpPr>
              <p:cNvPr id="1683" name="Rectangle 326"/>
              <p:cNvSpPr>
                <a:spLocks noChangeArrowheads="1"/>
              </p:cNvSpPr>
              <p:nvPr/>
            </p:nvSpPr>
            <p:spPr bwMode="auto">
              <a:xfrm>
                <a:off x="3613" y="582"/>
                <a:ext cx="56" cy="59"/>
              </a:xfrm>
              <a:prstGeom prst="rect">
                <a:avLst/>
              </a:prstGeom>
              <a:grpFill/>
              <a:ln>
                <a:noFill/>
              </a:ln>
            </p:spPr>
            <p:txBody>
              <a:bodyPr vert="horz" wrap="square" lIns="91440" tIns="45720" rIns="91440" bIns="45720" numCol="1" anchor="t" anchorCtr="0" compatLnSpc="1"/>
              <a:lstStyle/>
              <a:p>
                <a:endParaRPr lang="zh-CN" altLang="en-US"/>
              </a:p>
            </p:txBody>
          </p:sp>
          <p:sp>
            <p:nvSpPr>
              <p:cNvPr id="1684" name="Rectangle 327"/>
              <p:cNvSpPr>
                <a:spLocks noChangeArrowheads="1"/>
              </p:cNvSpPr>
              <p:nvPr/>
            </p:nvSpPr>
            <p:spPr bwMode="auto">
              <a:xfrm>
                <a:off x="3815"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685" name="Rectangle 328"/>
              <p:cNvSpPr>
                <a:spLocks noChangeArrowheads="1"/>
              </p:cNvSpPr>
              <p:nvPr/>
            </p:nvSpPr>
            <p:spPr bwMode="auto">
              <a:xfrm>
                <a:off x="3918"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686" name="Rectangle 329"/>
              <p:cNvSpPr>
                <a:spLocks noChangeArrowheads="1"/>
              </p:cNvSpPr>
              <p:nvPr/>
            </p:nvSpPr>
            <p:spPr bwMode="auto">
              <a:xfrm>
                <a:off x="3511" y="68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87" name="Rectangle 330"/>
              <p:cNvSpPr>
                <a:spLocks noChangeArrowheads="1"/>
              </p:cNvSpPr>
              <p:nvPr/>
            </p:nvSpPr>
            <p:spPr bwMode="auto">
              <a:xfrm>
                <a:off x="3613" y="68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88" name="Rectangle 331"/>
              <p:cNvSpPr>
                <a:spLocks noChangeArrowheads="1"/>
              </p:cNvSpPr>
              <p:nvPr/>
            </p:nvSpPr>
            <p:spPr bwMode="auto">
              <a:xfrm>
                <a:off x="3713"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89" name="Rectangle 332"/>
              <p:cNvSpPr>
                <a:spLocks noChangeArrowheads="1"/>
              </p:cNvSpPr>
              <p:nvPr/>
            </p:nvSpPr>
            <p:spPr bwMode="auto">
              <a:xfrm>
                <a:off x="3815"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90" name="Rectangle 333"/>
              <p:cNvSpPr>
                <a:spLocks noChangeArrowheads="1"/>
              </p:cNvSpPr>
              <p:nvPr/>
            </p:nvSpPr>
            <p:spPr bwMode="auto">
              <a:xfrm>
                <a:off x="3918"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91" name="Rectangle 334"/>
              <p:cNvSpPr>
                <a:spLocks noChangeArrowheads="1"/>
              </p:cNvSpPr>
              <p:nvPr/>
            </p:nvSpPr>
            <p:spPr bwMode="auto">
              <a:xfrm>
                <a:off x="3511" y="787"/>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92" name="Rectangle 335"/>
              <p:cNvSpPr>
                <a:spLocks noChangeArrowheads="1"/>
              </p:cNvSpPr>
              <p:nvPr/>
            </p:nvSpPr>
            <p:spPr bwMode="auto">
              <a:xfrm>
                <a:off x="3613" y="787"/>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93" name="Rectangle 336"/>
              <p:cNvSpPr>
                <a:spLocks noChangeArrowheads="1"/>
              </p:cNvSpPr>
              <p:nvPr/>
            </p:nvSpPr>
            <p:spPr bwMode="auto">
              <a:xfrm>
                <a:off x="3713" y="7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94" name="Rectangle 337"/>
              <p:cNvSpPr>
                <a:spLocks noChangeArrowheads="1"/>
              </p:cNvSpPr>
              <p:nvPr/>
            </p:nvSpPr>
            <p:spPr bwMode="auto">
              <a:xfrm>
                <a:off x="3815" y="7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95" name="Rectangle 338"/>
              <p:cNvSpPr>
                <a:spLocks noChangeArrowheads="1"/>
              </p:cNvSpPr>
              <p:nvPr/>
            </p:nvSpPr>
            <p:spPr bwMode="auto">
              <a:xfrm>
                <a:off x="3511" y="889"/>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96" name="Rectangle 339"/>
              <p:cNvSpPr>
                <a:spLocks noChangeArrowheads="1"/>
              </p:cNvSpPr>
              <p:nvPr/>
            </p:nvSpPr>
            <p:spPr bwMode="auto">
              <a:xfrm>
                <a:off x="3613" y="889"/>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97" name="Rectangle 340"/>
              <p:cNvSpPr>
                <a:spLocks noChangeArrowheads="1"/>
              </p:cNvSpPr>
              <p:nvPr/>
            </p:nvSpPr>
            <p:spPr bwMode="auto">
              <a:xfrm>
                <a:off x="3815" y="889"/>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98" name="Rectangle 341"/>
              <p:cNvSpPr>
                <a:spLocks noChangeArrowheads="1"/>
              </p:cNvSpPr>
              <p:nvPr/>
            </p:nvSpPr>
            <p:spPr bwMode="auto">
              <a:xfrm>
                <a:off x="3918" y="889"/>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99" name="Rectangle 342"/>
              <p:cNvSpPr>
                <a:spLocks noChangeArrowheads="1"/>
              </p:cNvSpPr>
              <p:nvPr/>
            </p:nvSpPr>
            <p:spPr bwMode="auto">
              <a:xfrm>
                <a:off x="3511" y="99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00" name="Rectangle 343"/>
              <p:cNvSpPr>
                <a:spLocks noChangeArrowheads="1"/>
              </p:cNvSpPr>
              <p:nvPr/>
            </p:nvSpPr>
            <p:spPr bwMode="auto">
              <a:xfrm>
                <a:off x="3713"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01" name="Rectangle 344"/>
              <p:cNvSpPr>
                <a:spLocks noChangeArrowheads="1"/>
              </p:cNvSpPr>
              <p:nvPr/>
            </p:nvSpPr>
            <p:spPr bwMode="auto">
              <a:xfrm>
                <a:off x="3815"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02" name="Rectangle 345"/>
              <p:cNvSpPr>
                <a:spLocks noChangeArrowheads="1"/>
              </p:cNvSpPr>
              <p:nvPr/>
            </p:nvSpPr>
            <p:spPr bwMode="auto">
              <a:xfrm>
                <a:off x="3918"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03" name="Rectangle 346"/>
              <p:cNvSpPr>
                <a:spLocks noChangeArrowheads="1"/>
              </p:cNvSpPr>
              <p:nvPr/>
            </p:nvSpPr>
            <p:spPr bwMode="auto">
              <a:xfrm>
                <a:off x="4018"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04" name="Rectangle 347"/>
              <p:cNvSpPr>
                <a:spLocks noChangeArrowheads="1"/>
              </p:cNvSpPr>
              <p:nvPr/>
            </p:nvSpPr>
            <p:spPr bwMode="auto">
              <a:xfrm>
                <a:off x="4120"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05" name="Rectangle 348"/>
              <p:cNvSpPr>
                <a:spLocks noChangeArrowheads="1"/>
              </p:cNvSpPr>
              <p:nvPr/>
            </p:nvSpPr>
            <p:spPr bwMode="auto">
              <a:xfrm>
                <a:off x="4222"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06" name="Rectangle 349"/>
              <p:cNvSpPr>
                <a:spLocks noChangeArrowheads="1"/>
              </p:cNvSpPr>
              <p:nvPr/>
            </p:nvSpPr>
            <p:spPr bwMode="auto">
              <a:xfrm>
                <a:off x="4324"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07" name="Rectangle 350"/>
              <p:cNvSpPr>
                <a:spLocks noChangeArrowheads="1"/>
              </p:cNvSpPr>
              <p:nvPr/>
            </p:nvSpPr>
            <p:spPr bwMode="auto">
              <a:xfrm>
                <a:off x="4426"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08" name="Rectangle 351"/>
              <p:cNvSpPr>
                <a:spLocks noChangeArrowheads="1"/>
              </p:cNvSpPr>
              <p:nvPr/>
            </p:nvSpPr>
            <p:spPr bwMode="auto">
              <a:xfrm>
                <a:off x="4426"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09" name="Rectangle 352"/>
              <p:cNvSpPr>
                <a:spLocks noChangeArrowheads="1"/>
              </p:cNvSpPr>
              <p:nvPr/>
            </p:nvSpPr>
            <p:spPr bwMode="auto">
              <a:xfrm>
                <a:off x="4018"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0" name="Rectangle 353"/>
              <p:cNvSpPr>
                <a:spLocks noChangeArrowheads="1"/>
              </p:cNvSpPr>
              <p:nvPr/>
            </p:nvSpPr>
            <p:spPr bwMode="auto">
              <a:xfrm>
                <a:off x="4120"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1" name="Rectangle 354"/>
              <p:cNvSpPr>
                <a:spLocks noChangeArrowheads="1"/>
              </p:cNvSpPr>
              <p:nvPr/>
            </p:nvSpPr>
            <p:spPr bwMode="auto">
              <a:xfrm>
                <a:off x="4222"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2" name="Rectangle 355"/>
              <p:cNvSpPr>
                <a:spLocks noChangeArrowheads="1"/>
              </p:cNvSpPr>
              <p:nvPr/>
            </p:nvSpPr>
            <p:spPr bwMode="auto">
              <a:xfrm>
                <a:off x="4324"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3" name="Rectangle 356"/>
              <p:cNvSpPr>
                <a:spLocks noChangeArrowheads="1"/>
              </p:cNvSpPr>
              <p:nvPr/>
            </p:nvSpPr>
            <p:spPr bwMode="auto">
              <a:xfrm>
                <a:off x="4426" y="-233"/>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4" name="Rectangle 357"/>
              <p:cNvSpPr>
                <a:spLocks noChangeArrowheads="1"/>
              </p:cNvSpPr>
              <p:nvPr/>
            </p:nvSpPr>
            <p:spPr bwMode="auto">
              <a:xfrm>
                <a:off x="4120" y="-131"/>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5" name="Rectangle 358"/>
              <p:cNvSpPr>
                <a:spLocks noChangeArrowheads="1"/>
              </p:cNvSpPr>
              <p:nvPr/>
            </p:nvSpPr>
            <p:spPr bwMode="auto">
              <a:xfrm>
                <a:off x="4222" y="-131"/>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6" name="Rectangle 359"/>
              <p:cNvSpPr>
                <a:spLocks noChangeArrowheads="1"/>
              </p:cNvSpPr>
              <p:nvPr/>
            </p:nvSpPr>
            <p:spPr bwMode="auto">
              <a:xfrm>
                <a:off x="4426" y="-131"/>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7" name="Rectangle 360"/>
              <p:cNvSpPr>
                <a:spLocks noChangeArrowheads="1"/>
              </p:cNvSpPr>
              <p:nvPr/>
            </p:nvSpPr>
            <p:spPr bwMode="auto">
              <a:xfrm>
                <a:off x="4018"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18" name="Rectangle 361"/>
              <p:cNvSpPr>
                <a:spLocks noChangeArrowheads="1"/>
              </p:cNvSpPr>
              <p:nvPr/>
            </p:nvSpPr>
            <p:spPr bwMode="auto">
              <a:xfrm>
                <a:off x="4120"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19" name="Rectangle 362"/>
              <p:cNvSpPr>
                <a:spLocks noChangeArrowheads="1"/>
              </p:cNvSpPr>
              <p:nvPr/>
            </p:nvSpPr>
            <p:spPr bwMode="auto">
              <a:xfrm>
                <a:off x="4222"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0" name="Rectangle 363"/>
              <p:cNvSpPr>
                <a:spLocks noChangeArrowheads="1"/>
              </p:cNvSpPr>
              <p:nvPr/>
            </p:nvSpPr>
            <p:spPr bwMode="auto">
              <a:xfrm>
                <a:off x="4324"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1" name="Rectangle 364"/>
              <p:cNvSpPr>
                <a:spLocks noChangeArrowheads="1"/>
              </p:cNvSpPr>
              <p:nvPr/>
            </p:nvSpPr>
            <p:spPr bwMode="auto">
              <a:xfrm>
                <a:off x="4426" y="-2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2" name="Rectangle 365"/>
              <p:cNvSpPr>
                <a:spLocks noChangeArrowheads="1"/>
              </p:cNvSpPr>
              <p:nvPr/>
            </p:nvSpPr>
            <p:spPr bwMode="auto">
              <a:xfrm>
                <a:off x="4018"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3" name="Rectangle 366"/>
              <p:cNvSpPr>
                <a:spLocks noChangeArrowheads="1"/>
              </p:cNvSpPr>
              <p:nvPr/>
            </p:nvSpPr>
            <p:spPr bwMode="auto">
              <a:xfrm>
                <a:off x="4222"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4" name="Rectangle 367"/>
              <p:cNvSpPr>
                <a:spLocks noChangeArrowheads="1"/>
              </p:cNvSpPr>
              <p:nvPr/>
            </p:nvSpPr>
            <p:spPr bwMode="auto">
              <a:xfrm>
                <a:off x="4324"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5" name="Rectangle 368"/>
              <p:cNvSpPr>
                <a:spLocks noChangeArrowheads="1"/>
              </p:cNvSpPr>
              <p:nvPr/>
            </p:nvSpPr>
            <p:spPr bwMode="auto">
              <a:xfrm>
                <a:off x="4018"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6" name="Rectangle 369"/>
              <p:cNvSpPr>
                <a:spLocks noChangeArrowheads="1"/>
              </p:cNvSpPr>
              <p:nvPr/>
            </p:nvSpPr>
            <p:spPr bwMode="auto">
              <a:xfrm>
                <a:off x="4120"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7" name="Rectangle 370"/>
              <p:cNvSpPr>
                <a:spLocks noChangeArrowheads="1"/>
              </p:cNvSpPr>
              <p:nvPr/>
            </p:nvSpPr>
            <p:spPr bwMode="auto">
              <a:xfrm>
                <a:off x="4222"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8" name="Rectangle 371"/>
              <p:cNvSpPr>
                <a:spLocks noChangeArrowheads="1"/>
              </p:cNvSpPr>
              <p:nvPr/>
            </p:nvSpPr>
            <p:spPr bwMode="auto">
              <a:xfrm>
                <a:off x="4324"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9" name="Rectangle 372"/>
              <p:cNvSpPr>
                <a:spLocks noChangeArrowheads="1"/>
              </p:cNvSpPr>
              <p:nvPr/>
            </p:nvSpPr>
            <p:spPr bwMode="auto">
              <a:xfrm>
                <a:off x="4426" y="176"/>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0" name="Rectangle 373"/>
              <p:cNvSpPr>
                <a:spLocks noChangeArrowheads="1"/>
              </p:cNvSpPr>
              <p:nvPr/>
            </p:nvSpPr>
            <p:spPr bwMode="auto">
              <a:xfrm>
                <a:off x="4018"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1" name="Rectangle 374"/>
              <p:cNvSpPr>
                <a:spLocks noChangeArrowheads="1"/>
              </p:cNvSpPr>
              <p:nvPr/>
            </p:nvSpPr>
            <p:spPr bwMode="auto">
              <a:xfrm>
                <a:off x="4120"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2" name="Rectangle 375"/>
              <p:cNvSpPr>
                <a:spLocks noChangeArrowheads="1"/>
              </p:cNvSpPr>
              <p:nvPr/>
            </p:nvSpPr>
            <p:spPr bwMode="auto">
              <a:xfrm>
                <a:off x="4222"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3" name="Rectangle 376"/>
              <p:cNvSpPr>
                <a:spLocks noChangeArrowheads="1"/>
              </p:cNvSpPr>
              <p:nvPr/>
            </p:nvSpPr>
            <p:spPr bwMode="auto">
              <a:xfrm>
                <a:off x="4426" y="27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4" name="Rectangle 377"/>
              <p:cNvSpPr>
                <a:spLocks noChangeArrowheads="1"/>
              </p:cNvSpPr>
              <p:nvPr/>
            </p:nvSpPr>
            <p:spPr bwMode="auto">
              <a:xfrm>
                <a:off x="4018"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5" name="Rectangle 378"/>
              <p:cNvSpPr>
                <a:spLocks noChangeArrowheads="1"/>
              </p:cNvSpPr>
              <p:nvPr/>
            </p:nvSpPr>
            <p:spPr bwMode="auto">
              <a:xfrm>
                <a:off x="4120"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6" name="Rectangle 379"/>
              <p:cNvSpPr>
                <a:spLocks noChangeArrowheads="1"/>
              </p:cNvSpPr>
              <p:nvPr/>
            </p:nvSpPr>
            <p:spPr bwMode="auto">
              <a:xfrm>
                <a:off x="4222"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7" name="Rectangle 380"/>
              <p:cNvSpPr>
                <a:spLocks noChangeArrowheads="1"/>
              </p:cNvSpPr>
              <p:nvPr/>
            </p:nvSpPr>
            <p:spPr bwMode="auto">
              <a:xfrm>
                <a:off x="4324"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8" name="Rectangle 381"/>
              <p:cNvSpPr>
                <a:spLocks noChangeArrowheads="1"/>
              </p:cNvSpPr>
              <p:nvPr/>
            </p:nvSpPr>
            <p:spPr bwMode="auto">
              <a:xfrm>
                <a:off x="4426" y="380"/>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9" name="Rectangle 382"/>
              <p:cNvSpPr>
                <a:spLocks noChangeArrowheads="1"/>
              </p:cNvSpPr>
              <p:nvPr/>
            </p:nvSpPr>
            <p:spPr bwMode="auto">
              <a:xfrm>
                <a:off x="4120"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40" name="Rectangle 383"/>
              <p:cNvSpPr>
                <a:spLocks noChangeArrowheads="1"/>
              </p:cNvSpPr>
              <p:nvPr/>
            </p:nvSpPr>
            <p:spPr bwMode="auto">
              <a:xfrm>
                <a:off x="4222"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41" name="Rectangle 384"/>
              <p:cNvSpPr>
                <a:spLocks noChangeArrowheads="1"/>
              </p:cNvSpPr>
              <p:nvPr/>
            </p:nvSpPr>
            <p:spPr bwMode="auto">
              <a:xfrm>
                <a:off x="4324"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42" name="Rectangle 385"/>
              <p:cNvSpPr>
                <a:spLocks noChangeArrowheads="1"/>
              </p:cNvSpPr>
              <p:nvPr/>
            </p:nvSpPr>
            <p:spPr bwMode="auto">
              <a:xfrm>
                <a:off x="4426" y="480"/>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43" name="Rectangle 386"/>
              <p:cNvSpPr>
                <a:spLocks noChangeArrowheads="1"/>
              </p:cNvSpPr>
              <p:nvPr/>
            </p:nvSpPr>
            <p:spPr bwMode="auto">
              <a:xfrm>
                <a:off x="4018"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744" name="Rectangle 387"/>
              <p:cNvSpPr>
                <a:spLocks noChangeArrowheads="1"/>
              </p:cNvSpPr>
              <p:nvPr/>
            </p:nvSpPr>
            <p:spPr bwMode="auto">
              <a:xfrm>
                <a:off x="4120"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745" name="Rectangle 388"/>
              <p:cNvSpPr>
                <a:spLocks noChangeArrowheads="1"/>
              </p:cNvSpPr>
              <p:nvPr/>
            </p:nvSpPr>
            <p:spPr bwMode="auto">
              <a:xfrm>
                <a:off x="4222"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746" name="Rectangle 389"/>
              <p:cNvSpPr>
                <a:spLocks noChangeArrowheads="1"/>
              </p:cNvSpPr>
              <p:nvPr/>
            </p:nvSpPr>
            <p:spPr bwMode="auto">
              <a:xfrm>
                <a:off x="4324"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747" name="Rectangle 390"/>
              <p:cNvSpPr>
                <a:spLocks noChangeArrowheads="1"/>
              </p:cNvSpPr>
              <p:nvPr/>
            </p:nvSpPr>
            <p:spPr bwMode="auto">
              <a:xfrm>
                <a:off x="4426" y="582"/>
                <a:ext cx="56" cy="59"/>
              </a:xfrm>
              <a:prstGeom prst="rect">
                <a:avLst/>
              </a:prstGeom>
              <a:grpFill/>
              <a:ln>
                <a:noFill/>
              </a:ln>
            </p:spPr>
            <p:txBody>
              <a:bodyPr vert="horz" wrap="square" lIns="91440" tIns="45720" rIns="91440" bIns="45720" numCol="1" anchor="t" anchorCtr="0" compatLnSpc="1"/>
              <a:lstStyle/>
              <a:p>
                <a:endParaRPr lang="zh-CN" altLang="en-US"/>
              </a:p>
            </p:txBody>
          </p:sp>
          <p:sp>
            <p:nvSpPr>
              <p:cNvPr id="1748" name="Rectangle 391"/>
              <p:cNvSpPr>
                <a:spLocks noChangeArrowheads="1"/>
              </p:cNvSpPr>
              <p:nvPr/>
            </p:nvSpPr>
            <p:spPr bwMode="auto">
              <a:xfrm>
                <a:off x="4018"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49" name="Rectangle 392"/>
              <p:cNvSpPr>
                <a:spLocks noChangeArrowheads="1"/>
              </p:cNvSpPr>
              <p:nvPr/>
            </p:nvSpPr>
            <p:spPr bwMode="auto">
              <a:xfrm>
                <a:off x="4120"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0" name="Rectangle 393"/>
              <p:cNvSpPr>
                <a:spLocks noChangeArrowheads="1"/>
              </p:cNvSpPr>
              <p:nvPr/>
            </p:nvSpPr>
            <p:spPr bwMode="auto">
              <a:xfrm>
                <a:off x="4324"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1" name="Rectangle 394"/>
              <p:cNvSpPr>
                <a:spLocks noChangeArrowheads="1"/>
              </p:cNvSpPr>
              <p:nvPr/>
            </p:nvSpPr>
            <p:spPr bwMode="auto">
              <a:xfrm>
                <a:off x="4426" y="68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2" name="Rectangle 395"/>
              <p:cNvSpPr>
                <a:spLocks noChangeArrowheads="1"/>
              </p:cNvSpPr>
              <p:nvPr/>
            </p:nvSpPr>
            <p:spPr bwMode="auto">
              <a:xfrm>
                <a:off x="4018" y="7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3" name="Rectangle 396"/>
              <p:cNvSpPr>
                <a:spLocks noChangeArrowheads="1"/>
              </p:cNvSpPr>
              <p:nvPr/>
            </p:nvSpPr>
            <p:spPr bwMode="auto">
              <a:xfrm>
                <a:off x="4222" y="7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4" name="Rectangle 397"/>
              <p:cNvSpPr>
                <a:spLocks noChangeArrowheads="1"/>
              </p:cNvSpPr>
              <p:nvPr/>
            </p:nvSpPr>
            <p:spPr bwMode="auto">
              <a:xfrm>
                <a:off x="4324" y="7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5" name="Rectangle 398"/>
              <p:cNvSpPr>
                <a:spLocks noChangeArrowheads="1"/>
              </p:cNvSpPr>
              <p:nvPr/>
            </p:nvSpPr>
            <p:spPr bwMode="auto">
              <a:xfrm>
                <a:off x="4426" y="787"/>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6" name="Rectangle 399"/>
              <p:cNvSpPr>
                <a:spLocks noChangeArrowheads="1"/>
              </p:cNvSpPr>
              <p:nvPr/>
            </p:nvSpPr>
            <p:spPr bwMode="auto">
              <a:xfrm>
                <a:off x="4018" y="889"/>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57" name="Rectangle 400"/>
              <p:cNvSpPr>
                <a:spLocks noChangeArrowheads="1"/>
              </p:cNvSpPr>
              <p:nvPr/>
            </p:nvSpPr>
            <p:spPr bwMode="auto">
              <a:xfrm>
                <a:off x="4120" y="889"/>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58" name="Rectangle 401"/>
              <p:cNvSpPr>
                <a:spLocks noChangeArrowheads="1"/>
              </p:cNvSpPr>
              <p:nvPr/>
            </p:nvSpPr>
            <p:spPr bwMode="auto">
              <a:xfrm>
                <a:off x="4324" y="889"/>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59" name="Rectangle 402"/>
              <p:cNvSpPr>
                <a:spLocks noChangeArrowheads="1"/>
              </p:cNvSpPr>
              <p:nvPr/>
            </p:nvSpPr>
            <p:spPr bwMode="auto">
              <a:xfrm>
                <a:off x="4426" y="889"/>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60" name="Rectangle 403"/>
              <p:cNvSpPr>
                <a:spLocks noChangeArrowheads="1"/>
              </p:cNvSpPr>
              <p:nvPr/>
            </p:nvSpPr>
            <p:spPr bwMode="auto">
              <a:xfrm>
                <a:off x="4018"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61" name="Rectangle 404"/>
              <p:cNvSpPr>
                <a:spLocks noChangeArrowheads="1"/>
              </p:cNvSpPr>
              <p:nvPr/>
            </p:nvSpPr>
            <p:spPr bwMode="auto">
              <a:xfrm>
                <a:off x="4120"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62" name="Rectangle 405"/>
              <p:cNvSpPr>
                <a:spLocks noChangeArrowheads="1"/>
              </p:cNvSpPr>
              <p:nvPr/>
            </p:nvSpPr>
            <p:spPr bwMode="auto">
              <a:xfrm>
                <a:off x="4222"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63" name="Rectangle 406"/>
              <p:cNvSpPr>
                <a:spLocks noChangeArrowheads="1"/>
              </p:cNvSpPr>
              <p:nvPr/>
            </p:nvSpPr>
            <p:spPr bwMode="auto">
              <a:xfrm>
                <a:off x="4426" y="99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64" name="Rectangle 407"/>
              <p:cNvSpPr>
                <a:spLocks noChangeArrowheads="1"/>
              </p:cNvSpPr>
              <p:nvPr/>
            </p:nvSpPr>
            <p:spPr bwMode="auto">
              <a:xfrm>
                <a:off x="3511" y="1087"/>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65" name="Rectangle 408"/>
              <p:cNvSpPr>
                <a:spLocks noChangeArrowheads="1"/>
              </p:cNvSpPr>
              <p:nvPr/>
            </p:nvSpPr>
            <p:spPr bwMode="auto">
              <a:xfrm>
                <a:off x="3613" y="1087"/>
                <a:ext cx="56" cy="58"/>
              </a:xfrm>
              <a:prstGeom prst="rect">
                <a:avLst/>
              </a:prstGeom>
              <a:grpFill/>
              <a:ln>
                <a:noFill/>
              </a:ln>
            </p:spPr>
            <p:txBody>
              <a:bodyPr vert="horz" wrap="square" lIns="91440" tIns="45720" rIns="91440" bIns="45720" numCol="1" anchor="t" anchorCtr="0" compatLnSpc="1"/>
              <a:lstStyle/>
              <a:p>
                <a:endParaRPr lang="zh-CN" altLang="en-US"/>
              </a:p>
            </p:txBody>
          </p:sp>
        </p:grpSp>
        <p:grpSp>
          <p:nvGrpSpPr>
            <p:cNvPr id="369" name="Group 610"/>
            <p:cNvGrpSpPr/>
            <p:nvPr/>
          </p:nvGrpSpPr>
          <p:grpSpPr bwMode="auto">
            <a:xfrm>
              <a:off x="-5969403" y="-3051174"/>
              <a:ext cx="1986032" cy="4760913"/>
              <a:chOff x="3511" y="-335"/>
              <a:chExt cx="1251" cy="2999"/>
            </a:xfrm>
            <a:grpFill/>
          </p:grpSpPr>
          <p:sp>
            <p:nvSpPr>
              <p:cNvPr id="1366" name="Rectangle 410"/>
              <p:cNvSpPr>
                <a:spLocks noChangeArrowheads="1"/>
              </p:cNvSpPr>
              <p:nvPr/>
            </p:nvSpPr>
            <p:spPr bwMode="auto">
              <a:xfrm>
                <a:off x="3713" y="10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367" name="Rectangle 411"/>
              <p:cNvSpPr>
                <a:spLocks noChangeArrowheads="1"/>
              </p:cNvSpPr>
              <p:nvPr/>
            </p:nvSpPr>
            <p:spPr bwMode="auto">
              <a:xfrm>
                <a:off x="3918" y="10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368" name="Rectangle 412"/>
              <p:cNvSpPr>
                <a:spLocks noChangeArrowheads="1"/>
              </p:cNvSpPr>
              <p:nvPr/>
            </p:nvSpPr>
            <p:spPr bwMode="auto">
              <a:xfrm>
                <a:off x="4018" y="10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369" name="Rectangle 413"/>
              <p:cNvSpPr>
                <a:spLocks noChangeArrowheads="1"/>
              </p:cNvSpPr>
              <p:nvPr/>
            </p:nvSpPr>
            <p:spPr bwMode="auto">
              <a:xfrm>
                <a:off x="4222" y="10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370" name="Rectangle 414"/>
              <p:cNvSpPr>
                <a:spLocks noChangeArrowheads="1"/>
              </p:cNvSpPr>
              <p:nvPr/>
            </p:nvSpPr>
            <p:spPr bwMode="auto">
              <a:xfrm>
                <a:off x="4324" y="10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371" name="Rectangle 415"/>
              <p:cNvSpPr>
                <a:spLocks noChangeArrowheads="1"/>
              </p:cNvSpPr>
              <p:nvPr/>
            </p:nvSpPr>
            <p:spPr bwMode="auto">
              <a:xfrm>
                <a:off x="4426" y="1087"/>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372" name="Rectangle 416"/>
              <p:cNvSpPr>
                <a:spLocks noChangeArrowheads="1"/>
              </p:cNvSpPr>
              <p:nvPr/>
            </p:nvSpPr>
            <p:spPr bwMode="auto">
              <a:xfrm>
                <a:off x="3613" y="1185"/>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3" name="Rectangle 417"/>
              <p:cNvSpPr>
                <a:spLocks noChangeArrowheads="1"/>
              </p:cNvSpPr>
              <p:nvPr/>
            </p:nvSpPr>
            <p:spPr bwMode="auto">
              <a:xfrm>
                <a:off x="3713"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4" name="Rectangle 418"/>
              <p:cNvSpPr>
                <a:spLocks noChangeArrowheads="1"/>
              </p:cNvSpPr>
              <p:nvPr/>
            </p:nvSpPr>
            <p:spPr bwMode="auto">
              <a:xfrm>
                <a:off x="3815"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5" name="Rectangle 419"/>
              <p:cNvSpPr>
                <a:spLocks noChangeArrowheads="1"/>
              </p:cNvSpPr>
              <p:nvPr/>
            </p:nvSpPr>
            <p:spPr bwMode="auto">
              <a:xfrm>
                <a:off x="4018"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6" name="Rectangle 420"/>
              <p:cNvSpPr>
                <a:spLocks noChangeArrowheads="1"/>
              </p:cNvSpPr>
              <p:nvPr/>
            </p:nvSpPr>
            <p:spPr bwMode="auto">
              <a:xfrm>
                <a:off x="4120"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7" name="Rectangle 421"/>
              <p:cNvSpPr>
                <a:spLocks noChangeArrowheads="1"/>
              </p:cNvSpPr>
              <p:nvPr/>
            </p:nvSpPr>
            <p:spPr bwMode="auto">
              <a:xfrm>
                <a:off x="4222"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8" name="Rectangle 422"/>
              <p:cNvSpPr>
                <a:spLocks noChangeArrowheads="1"/>
              </p:cNvSpPr>
              <p:nvPr/>
            </p:nvSpPr>
            <p:spPr bwMode="auto">
              <a:xfrm>
                <a:off x="4324"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9" name="Rectangle 423"/>
              <p:cNvSpPr>
                <a:spLocks noChangeArrowheads="1"/>
              </p:cNvSpPr>
              <p:nvPr/>
            </p:nvSpPr>
            <p:spPr bwMode="auto">
              <a:xfrm>
                <a:off x="4426" y="1185"/>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380" name="Rectangle 424"/>
              <p:cNvSpPr>
                <a:spLocks noChangeArrowheads="1"/>
              </p:cNvSpPr>
              <p:nvPr/>
            </p:nvSpPr>
            <p:spPr bwMode="auto">
              <a:xfrm>
                <a:off x="3511" y="1283"/>
                <a:ext cx="56"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1" name="Rectangle 425"/>
              <p:cNvSpPr>
                <a:spLocks noChangeArrowheads="1"/>
              </p:cNvSpPr>
              <p:nvPr/>
            </p:nvSpPr>
            <p:spPr bwMode="auto">
              <a:xfrm>
                <a:off x="3613" y="1283"/>
                <a:ext cx="56"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2" name="Rectangle 426"/>
              <p:cNvSpPr>
                <a:spLocks noChangeArrowheads="1"/>
              </p:cNvSpPr>
              <p:nvPr/>
            </p:nvSpPr>
            <p:spPr bwMode="auto">
              <a:xfrm>
                <a:off x="3815" y="1283"/>
                <a:ext cx="58"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3" name="Rectangle 427"/>
              <p:cNvSpPr>
                <a:spLocks noChangeArrowheads="1"/>
              </p:cNvSpPr>
              <p:nvPr/>
            </p:nvSpPr>
            <p:spPr bwMode="auto">
              <a:xfrm>
                <a:off x="3918" y="1283"/>
                <a:ext cx="58"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4" name="Rectangle 428"/>
              <p:cNvSpPr>
                <a:spLocks noChangeArrowheads="1"/>
              </p:cNvSpPr>
              <p:nvPr/>
            </p:nvSpPr>
            <p:spPr bwMode="auto">
              <a:xfrm>
                <a:off x="4018" y="1283"/>
                <a:ext cx="58"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5" name="Rectangle 429"/>
              <p:cNvSpPr>
                <a:spLocks noChangeArrowheads="1"/>
              </p:cNvSpPr>
              <p:nvPr/>
            </p:nvSpPr>
            <p:spPr bwMode="auto">
              <a:xfrm>
                <a:off x="4120" y="1283"/>
                <a:ext cx="58"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6" name="Rectangle 430"/>
              <p:cNvSpPr>
                <a:spLocks noChangeArrowheads="1"/>
              </p:cNvSpPr>
              <p:nvPr/>
            </p:nvSpPr>
            <p:spPr bwMode="auto">
              <a:xfrm>
                <a:off x="4324" y="1283"/>
                <a:ext cx="58"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7" name="Rectangle 431"/>
              <p:cNvSpPr>
                <a:spLocks noChangeArrowheads="1"/>
              </p:cNvSpPr>
              <p:nvPr/>
            </p:nvSpPr>
            <p:spPr bwMode="auto">
              <a:xfrm>
                <a:off x="4426" y="1283"/>
                <a:ext cx="56"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8" name="Rectangle 432"/>
              <p:cNvSpPr>
                <a:spLocks noChangeArrowheads="1"/>
              </p:cNvSpPr>
              <p:nvPr/>
            </p:nvSpPr>
            <p:spPr bwMode="auto">
              <a:xfrm>
                <a:off x="3511" y="1380"/>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389" name="Rectangle 433"/>
              <p:cNvSpPr>
                <a:spLocks noChangeArrowheads="1"/>
              </p:cNvSpPr>
              <p:nvPr/>
            </p:nvSpPr>
            <p:spPr bwMode="auto">
              <a:xfrm>
                <a:off x="3713" y="1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0" name="Rectangle 434"/>
              <p:cNvSpPr>
                <a:spLocks noChangeArrowheads="1"/>
              </p:cNvSpPr>
              <p:nvPr/>
            </p:nvSpPr>
            <p:spPr bwMode="auto">
              <a:xfrm>
                <a:off x="3815" y="1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1" name="Rectangle 435"/>
              <p:cNvSpPr>
                <a:spLocks noChangeArrowheads="1"/>
              </p:cNvSpPr>
              <p:nvPr/>
            </p:nvSpPr>
            <p:spPr bwMode="auto">
              <a:xfrm>
                <a:off x="3918" y="1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2" name="Rectangle 436"/>
              <p:cNvSpPr>
                <a:spLocks noChangeArrowheads="1"/>
              </p:cNvSpPr>
              <p:nvPr/>
            </p:nvSpPr>
            <p:spPr bwMode="auto">
              <a:xfrm>
                <a:off x="4120" y="1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3" name="Rectangle 437"/>
              <p:cNvSpPr>
                <a:spLocks noChangeArrowheads="1"/>
              </p:cNvSpPr>
              <p:nvPr/>
            </p:nvSpPr>
            <p:spPr bwMode="auto">
              <a:xfrm>
                <a:off x="4222" y="1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4" name="Rectangle 438"/>
              <p:cNvSpPr>
                <a:spLocks noChangeArrowheads="1"/>
              </p:cNvSpPr>
              <p:nvPr/>
            </p:nvSpPr>
            <p:spPr bwMode="auto">
              <a:xfrm>
                <a:off x="3613" y="147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5" name="Rectangle 439"/>
              <p:cNvSpPr>
                <a:spLocks noChangeArrowheads="1"/>
              </p:cNvSpPr>
              <p:nvPr/>
            </p:nvSpPr>
            <p:spPr bwMode="auto">
              <a:xfrm>
                <a:off x="3713" y="14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6" name="Rectangle 440"/>
              <p:cNvSpPr>
                <a:spLocks noChangeArrowheads="1"/>
              </p:cNvSpPr>
              <p:nvPr/>
            </p:nvSpPr>
            <p:spPr bwMode="auto">
              <a:xfrm>
                <a:off x="3918" y="14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7" name="Rectangle 441"/>
              <p:cNvSpPr>
                <a:spLocks noChangeArrowheads="1"/>
              </p:cNvSpPr>
              <p:nvPr/>
            </p:nvSpPr>
            <p:spPr bwMode="auto">
              <a:xfrm>
                <a:off x="4018" y="14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8" name="Rectangle 442"/>
              <p:cNvSpPr>
                <a:spLocks noChangeArrowheads="1"/>
              </p:cNvSpPr>
              <p:nvPr/>
            </p:nvSpPr>
            <p:spPr bwMode="auto">
              <a:xfrm>
                <a:off x="4222" y="14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9" name="Rectangle 443"/>
              <p:cNvSpPr>
                <a:spLocks noChangeArrowheads="1"/>
              </p:cNvSpPr>
              <p:nvPr/>
            </p:nvSpPr>
            <p:spPr bwMode="auto">
              <a:xfrm>
                <a:off x="4324" y="14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00" name="Rectangle 444"/>
              <p:cNvSpPr>
                <a:spLocks noChangeArrowheads="1"/>
              </p:cNvSpPr>
              <p:nvPr/>
            </p:nvSpPr>
            <p:spPr bwMode="auto">
              <a:xfrm>
                <a:off x="4426" y="147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01" name="Rectangle 445"/>
              <p:cNvSpPr>
                <a:spLocks noChangeArrowheads="1"/>
              </p:cNvSpPr>
              <p:nvPr/>
            </p:nvSpPr>
            <p:spPr bwMode="auto">
              <a:xfrm>
                <a:off x="3511" y="1574"/>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02" name="Rectangle 446"/>
              <p:cNvSpPr>
                <a:spLocks noChangeArrowheads="1"/>
              </p:cNvSpPr>
              <p:nvPr/>
            </p:nvSpPr>
            <p:spPr bwMode="auto">
              <a:xfrm>
                <a:off x="3613" y="1574"/>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03" name="Rectangle 447"/>
              <p:cNvSpPr>
                <a:spLocks noChangeArrowheads="1"/>
              </p:cNvSpPr>
              <p:nvPr/>
            </p:nvSpPr>
            <p:spPr bwMode="auto">
              <a:xfrm>
                <a:off x="3815" y="1574"/>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04" name="Rectangle 448"/>
              <p:cNvSpPr>
                <a:spLocks noChangeArrowheads="1"/>
              </p:cNvSpPr>
              <p:nvPr/>
            </p:nvSpPr>
            <p:spPr bwMode="auto">
              <a:xfrm>
                <a:off x="4018" y="1574"/>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05" name="Rectangle 449"/>
              <p:cNvSpPr>
                <a:spLocks noChangeArrowheads="1"/>
              </p:cNvSpPr>
              <p:nvPr/>
            </p:nvSpPr>
            <p:spPr bwMode="auto">
              <a:xfrm>
                <a:off x="4120" y="1574"/>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06" name="Rectangle 450"/>
              <p:cNvSpPr>
                <a:spLocks noChangeArrowheads="1"/>
              </p:cNvSpPr>
              <p:nvPr/>
            </p:nvSpPr>
            <p:spPr bwMode="auto">
              <a:xfrm>
                <a:off x="4324" y="1574"/>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07" name="Rectangle 451"/>
              <p:cNvSpPr>
                <a:spLocks noChangeArrowheads="1"/>
              </p:cNvSpPr>
              <p:nvPr/>
            </p:nvSpPr>
            <p:spPr bwMode="auto">
              <a:xfrm>
                <a:off x="3511" y="1672"/>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08" name="Rectangle 452"/>
              <p:cNvSpPr>
                <a:spLocks noChangeArrowheads="1"/>
              </p:cNvSpPr>
              <p:nvPr/>
            </p:nvSpPr>
            <p:spPr bwMode="auto">
              <a:xfrm>
                <a:off x="3713" y="1672"/>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09" name="Rectangle 453"/>
              <p:cNvSpPr>
                <a:spLocks noChangeArrowheads="1"/>
              </p:cNvSpPr>
              <p:nvPr/>
            </p:nvSpPr>
            <p:spPr bwMode="auto">
              <a:xfrm>
                <a:off x="3918" y="1672"/>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10" name="Rectangle 454"/>
              <p:cNvSpPr>
                <a:spLocks noChangeArrowheads="1"/>
              </p:cNvSpPr>
              <p:nvPr/>
            </p:nvSpPr>
            <p:spPr bwMode="auto">
              <a:xfrm>
                <a:off x="4018" y="1672"/>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11" name="Rectangle 455"/>
              <p:cNvSpPr>
                <a:spLocks noChangeArrowheads="1"/>
              </p:cNvSpPr>
              <p:nvPr/>
            </p:nvSpPr>
            <p:spPr bwMode="auto">
              <a:xfrm>
                <a:off x="4222" y="1672"/>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12" name="Rectangle 456"/>
              <p:cNvSpPr>
                <a:spLocks noChangeArrowheads="1"/>
              </p:cNvSpPr>
              <p:nvPr/>
            </p:nvSpPr>
            <p:spPr bwMode="auto">
              <a:xfrm>
                <a:off x="4426" y="1672"/>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13" name="Rectangle 457"/>
              <p:cNvSpPr>
                <a:spLocks noChangeArrowheads="1"/>
              </p:cNvSpPr>
              <p:nvPr/>
            </p:nvSpPr>
            <p:spPr bwMode="auto">
              <a:xfrm>
                <a:off x="3613" y="1768"/>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14" name="Rectangle 458"/>
              <p:cNvSpPr>
                <a:spLocks noChangeArrowheads="1"/>
              </p:cNvSpPr>
              <p:nvPr/>
            </p:nvSpPr>
            <p:spPr bwMode="auto">
              <a:xfrm>
                <a:off x="3815" y="1768"/>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15" name="Rectangle 459"/>
              <p:cNvSpPr>
                <a:spLocks noChangeArrowheads="1"/>
              </p:cNvSpPr>
              <p:nvPr/>
            </p:nvSpPr>
            <p:spPr bwMode="auto">
              <a:xfrm>
                <a:off x="3918" y="1768"/>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16" name="Rectangle 460"/>
              <p:cNvSpPr>
                <a:spLocks noChangeArrowheads="1"/>
              </p:cNvSpPr>
              <p:nvPr/>
            </p:nvSpPr>
            <p:spPr bwMode="auto">
              <a:xfrm>
                <a:off x="4120" y="1768"/>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17" name="Rectangle 461"/>
              <p:cNvSpPr>
                <a:spLocks noChangeArrowheads="1"/>
              </p:cNvSpPr>
              <p:nvPr/>
            </p:nvSpPr>
            <p:spPr bwMode="auto">
              <a:xfrm>
                <a:off x="4324" y="1768"/>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18" name="Rectangle 462"/>
              <p:cNvSpPr>
                <a:spLocks noChangeArrowheads="1"/>
              </p:cNvSpPr>
              <p:nvPr/>
            </p:nvSpPr>
            <p:spPr bwMode="auto">
              <a:xfrm>
                <a:off x="4426" y="1768"/>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19" name="Rectangle 463"/>
              <p:cNvSpPr>
                <a:spLocks noChangeArrowheads="1"/>
              </p:cNvSpPr>
              <p:nvPr/>
            </p:nvSpPr>
            <p:spPr bwMode="auto">
              <a:xfrm>
                <a:off x="3511" y="1866"/>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20" name="Rectangle 464"/>
              <p:cNvSpPr>
                <a:spLocks noChangeArrowheads="1"/>
              </p:cNvSpPr>
              <p:nvPr/>
            </p:nvSpPr>
            <p:spPr bwMode="auto">
              <a:xfrm>
                <a:off x="3613" y="1866"/>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21" name="Rectangle 465"/>
              <p:cNvSpPr>
                <a:spLocks noChangeArrowheads="1"/>
              </p:cNvSpPr>
              <p:nvPr/>
            </p:nvSpPr>
            <p:spPr bwMode="auto">
              <a:xfrm>
                <a:off x="3815" y="186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22" name="Rectangle 466"/>
              <p:cNvSpPr>
                <a:spLocks noChangeArrowheads="1"/>
              </p:cNvSpPr>
              <p:nvPr/>
            </p:nvSpPr>
            <p:spPr bwMode="auto">
              <a:xfrm>
                <a:off x="4018" y="186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23" name="Rectangle 467"/>
              <p:cNvSpPr>
                <a:spLocks noChangeArrowheads="1"/>
              </p:cNvSpPr>
              <p:nvPr/>
            </p:nvSpPr>
            <p:spPr bwMode="auto">
              <a:xfrm>
                <a:off x="4120" y="186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24" name="Rectangle 468"/>
              <p:cNvSpPr>
                <a:spLocks noChangeArrowheads="1"/>
              </p:cNvSpPr>
              <p:nvPr/>
            </p:nvSpPr>
            <p:spPr bwMode="auto">
              <a:xfrm>
                <a:off x="4324" y="186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25" name="Rectangle 469"/>
              <p:cNvSpPr>
                <a:spLocks noChangeArrowheads="1"/>
              </p:cNvSpPr>
              <p:nvPr/>
            </p:nvSpPr>
            <p:spPr bwMode="auto">
              <a:xfrm>
                <a:off x="3713" y="196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426" name="Rectangle 470"/>
              <p:cNvSpPr>
                <a:spLocks noChangeArrowheads="1"/>
              </p:cNvSpPr>
              <p:nvPr/>
            </p:nvSpPr>
            <p:spPr bwMode="auto">
              <a:xfrm>
                <a:off x="3918" y="196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427" name="Rectangle 471"/>
              <p:cNvSpPr>
                <a:spLocks noChangeArrowheads="1"/>
              </p:cNvSpPr>
              <p:nvPr/>
            </p:nvSpPr>
            <p:spPr bwMode="auto">
              <a:xfrm>
                <a:off x="4018" y="196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428" name="Rectangle 472"/>
              <p:cNvSpPr>
                <a:spLocks noChangeArrowheads="1"/>
              </p:cNvSpPr>
              <p:nvPr/>
            </p:nvSpPr>
            <p:spPr bwMode="auto">
              <a:xfrm>
                <a:off x="4222" y="196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429" name="Rectangle 473"/>
              <p:cNvSpPr>
                <a:spLocks noChangeArrowheads="1"/>
              </p:cNvSpPr>
              <p:nvPr/>
            </p:nvSpPr>
            <p:spPr bwMode="auto">
              <a:xfrm>
                <a:off x="4426" y="1962"/>
                <a:ext cx="56" cy="59"/>
              </a:xfrm>
              <a:prstGeom prst="rect">
                <a:avLst/>
              </a:prstGeom>
              <a:grpFill/>
              <a:ln>
                <a:noFill/>
              </a:ln>
            </p:spPr>
            <p:txBody>
              <a:bodyPr vert="horz" wrap="square" lIns="91440" tIns="45720" rIns="91440" bIns="45720" numCol="1" anchor="t" anchorCtr="0" compatLnSpc="1"/>
              <a:lstStyle/>
              <a:p>
                <a:endParaRPr lang="zh-CN" altLang="en-US"/>
              </a:p>
            </p:txBody>
          </p:sp>
          <p:sp>
            <p:nvSpPr>
              <p:cNvPr id="1430" name="Rectangle 474"/>
              <p:cNvSpPr>
                <a:spLocks noChangeArrowheads="1"/>
              </p:cNvSpPr>
              <p:nvPr/>
            </p:nvSpPr>
            <p:spPr bwMode="auto">
              <a:xfrm>
                <a:off x="3713" y="206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1" name="Rectangle 475"/>
              <p:cNvSpPr>
                <a:spLocks noChangeArrowheads="1"/>
              </p:cNvSpPr>
              <p:nvPr/>
            </p:nvSpPr>
            <p:spPr bwMode="auto">
              <a:xfrm>
                <a:off x="3918" y="206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2" name="Rectangle 476"/>
              <p:cNvSpPr>
                <a:spLocks noChangeArrowheads="1"/>
              </p:cNvSpPr>
              <p:nvPr/>
            </p:nvSpPr>
            <p:spPr bwMode="auto">
              <a:xfrm>
                <a:off x="4222" y="206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3" name="Rectangle 477"/>
              <p:cNvSpPr>
                <a:spLocks noChangeArrowheads="1"/>
              </p:cNvSpPr>
              <p:nvPr/>
            </p:nvSpPr>
            <p:spPr bwMode="auto">
              <a:xfrm>
                <a:off x="3815" y="216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4" name="Rectangle 478"/>
              <p:cNvSpPr>
                <a:spLocks noChangeArrowheads="1"/>
              </p:cNvSpPr>
              <p:nvPr/>
            </p:nvSpPr>
            <p:spPr bwMode="auto">
              <a:xfrm>
                <a:off x="3613" y="216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5" name="Rectangle 479"/>
              <p:cNvSpPr>
                <a:spLocks noChangeArrowheads="1"/>
              </p:cNvSpPr>
              <p:nvPr/>
            </p:nvSpPr>
            <p:spPr bwMode="auto">
              <a:xfrm>
                <a:off x="3613" y="240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6" name="Rectangle 480"/>
              <p:cNvSpPr>
                <a:spLocks noChangeArrowheads="1"/>
              </p:cNvSpPr>
              <p:nvPr/>
            </p:nvSpPr>
            <p:spPr bwMode="auto">
              <a:xfrm>
                <a:off x="3511" y="227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37" name="Rectangle 481"/>
              <p:cNvSpPr>
                <a:spLocks noChangeArrowheads="1"/>
              </p:cNvSpPr>
              <p:nvPr/>
            </p:nvSpPr>
            <p:spPr bwMode="auto">
              <a:xfrm>
                <a:off x="4426" y="227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38" name="Rectangle 482"/>
              <p:cNvSpPr>
                <a:spLocks noChangeArrowheads="1"/>
              </p:cNvSpPr>
              <p:nvPr/>
            </p:nvSpPr>
            <p:spPr bwMode="auto">
              <a:xfrm>
                <a:off x="4020" y="216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9" name="Rectangle 483"/>
              <p:cNvSpPr>
                <a:spLocks noChangeArrowheads="1"/>
              </p:cNvSpPr>
              <p:nvPr/>
            </p:nvSpPr>
            <p:spPr bwMode="auto">
              <a:xfrm>
                <a:off x="3918" y="227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40" name="Rectangle 484"/>
              <p:cNvSpPr>
                <a:spLocks noChangeArrowheads="1"/>
              </p:cNvSpPr>
              <p:nvPr/>
            </p:nvSpPr>
            <p:spPr bwMode="auto">
              <a:xfrm>
                <a:off x="4122" y="227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41" name="Rectangle 485"/>
              <p:cNvSpPr>
                <a:spLocks noChangeArrowheads="1"/>
              </p:cNvSpPr>
              <p:nvPr/>
            </p:nvSpPr>
            <p:spPr bwMode="auto">
              <a:xfrm>
                <a:off x="4020" y="248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42" name="Rectangle 486"/>
              <p:cNvSpPr>
                <a:spLocks noChangeArrowheads="1"/>
              </p:cNvSpPr>
              <p:nvPr/>
            </p:nvSpPr>
            <p:spPr bwMode="auto">
              <a:xfrm>
                <a:off x="4120" y="2605"/>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443" name="Rectangle 487"/>
              <p:cNvSpPr>
                <a:spLocks noChangeArrowheads="1"/>
              </p:cNvSpPr>
              <p:nvPr/>
            </p:nvSpPr>
            <p:spPr bwMode="auto">
              <a:xfrm>
                <a:off x="4324" y="216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44" name="Rectangle 488"/>
              <p:cNvSpPr>
                <a:spLocks noChangeArrowheads="1"/>
              </p:cNvSpPr>
              <p:nvPr/>
            </p:nvSpPr>
            <p:spPr bwMode="auto">
              <a:xfrm>
                <a:off x="4426"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45" name="Rectangle 489"/>
              <p:cNvSpPr>
                <a:spLocks noChangeArrowheads="1"/>
              </p:cNvSpPr>
              <p:nvPr/>
            </p:nvSpPr>
            <p:spPr bwMode="auto">
              <a:xfrm>
                <a:off x="4426"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46" name="Freeform 490"/>
              <p:cNvSpPr/>
              <p:nvPr/>
            </p:nvSpPr>
            <p:spPr bwMode="auto">
              <a:xfrm>
                <a:off x="4516" y="-335"/>
                <a:ext cx="246" cy="559"/>
              </a:xfrm>
              <a:custGeom>
                <a:avLst/>
                <a:gdLst>
                  <a:gd name="T0" fmla="*/ 0 w 246"/>
                  <a:gd name="T1" fmla="*/ 0 h 559"/>
                  <a:gd name="T2" fmla="*/ 0 w 246"/>
                  <a:gd name="T3" fmla="*/ 0 h 559"/>
                  <a:gd name="T4" fmla="*/ 0 w 246"/>
                  <a:gd name="T5" fmla="*/ 50 h 559"/>
                  <a:gd name="T6" fmla="*/ 246 w 246"/>
                  <a:gd name="T7" fmla="*/ 559 h 559"/>
                  <a:gd name="T8" fmla="*/ 246 w 246"/>
                  <a:gd name="T9" fmla="*/ 533 h 559"/>
                  <a:gd name="T10" fmla="*/ 0 w 246"/>
                  <a:gd name="T11" fmla="*/ 0 h 559"/>
                </a:gdLst>
                <a:ahLst/>
                <a:cxnLst>
                  <a:cxn ang="0">
                    <a:pos x="T0" y="T1"/>
                  </a:cxn>
                  <a:cxn ang="0">
                    <a:pos x="T2" y="T3"/>
                  </a:cxn>
                  <a:cxn ang="0">
                    <a:pos x="T4" y="T5"/>
                  </a:cxn>
                  <a:cxn ang="0">
                    <a:pos x="T6" y="T7"/>
                  </a:cxn>
                  <a:cxn ang="0">
                    <a:pos x="T8" y="T9"/>
                  </a:cxn>
                  <a:cxn ang="0">
                    <a:pos x="T10" y="T11"/>
                  </a:cxn>
                </a:cxnLst>
                <a:rect l="0" t="0" r="r" b="b"/>
                <a:pathLst>
                  <a:path w="246" h="559">
                    <a:moveTo>
                      <a:pt x="0" y="0"/>
                    </a:moveTo>
                    <a:lnTo>
                      <a:pt x="0" y="0"/>
                    </a:lnTo>
                    <a:lnTo>
                      <a:pt x="0" y="50"/>
                    </a:lnTo>
                    <a:lnTo>
                      <a:pt x="246" y="559"/>
                    </a:lnTo>
                    <a:lnTo>
                      <a:pt x="246" y="53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47" name="Freeform 491"/>
              <p:cNvSpPr/>
              <p:nvPr/>
            </p:nvSpPr>
            <p:spPr bwMode="auto">
              <a:xfrm>
                <a:off x="4516" y="-335"/>
                <a:ext cx="246" cy="559"/>
              </a:xfrm>
              <a:custGeom>
                <a:avLst/>
                <a:gdLst>
                  <a:gd name="T0" fmla="*/ 0 w 246"/>
                  <a:gd name="T1" fmla="*/ 0 h 559"/>
                  <a:gd name="T2" fmla="*/ 0 w 246"/>
                  <a:gd name="T3" fmla="*/ 0 h 559"/>
                  <a:gd name="T4" fmla="*/ 0 w 246"/>
                  <a:gd name="T5" fmla="*/ 50 h 559"/>
                  <a:gd name="T6" fmla="*/ 246 w 246"/>
                  <a:gd name="T7" fmla="*/ 559 h 559"/>
                  <a:gd name="T8" fmla="*/ 246 w 246"/>
                  <a:gd name="T9" fmla="*/ 533 h 559"/>
                  <a:gd name="T10" fmla="*/ 0 w 246"/>
                  <a:gd name="T11" fmla="*/ 0 h 559"/>
                </a:gdLst>
                <a:ahLst/>
                <a:cxnLst>
                  <a:cxn ang="0">
                    <a:pos x="T0" y="T1"/>
                  </a:cxn>
                  <a:cxn ang="0">
                    <a:pos x="T2" y="T3"/>
                  </a:cxn>
                  <a:cxn ang="0">
                    <a:pos x="T4" y="T5"/>
                  </a:cxn>
                  <a:cxn ang="0">
                    <a:pos x="T6" y="T7"/>
                  </a:cxn>
                  <a:cxn ang="0">
                    <a:pos x="T8" y="T9"/>
                  </a:cxn>
                  <a:cxn ang="0">
                    <a:pos x="T10" y="T11"/>
                  </a:cxn>
                </a:cxnLst>
                <a:rect l="0" t="0" r="r" b="b"/>
                <a:pathLst>
                  <a:path w="246" h="559">
                    <a:moveTo>
                      <a:pt x="0" y="0"/>
                    </a:moveTo>
                    <a:lnTo>
                      <a:pt x="0" y="0"/>
                    </a:lnTo>
                    <a:lnTo>
                      <a:pt x="0" y="50"/>
                    </a:lnTo>
                    <a:lnTo>
                      <a:pt x="246" y="559"/>
                    </a:lnTo>
                    <a:lnTo>
                      <a:pt x="246" y="533"/>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48" name="Freeform 492"/>
              <p:cNvSpPr/>
              <p:nvPr/>
            </p:nvSpPr>
            <p:spPr bwMode="auto">
              <a:xfrm>
                <a:off x="4516" y="-245"/>
                <a:ext cx="88" cy="219"/>
              </a:xfrm>
              <a:custGeom>
                <a:avLst/>
                <a:gdLst>
                  <a:gd name="T0" fmla="*/ 0 w 88"/>
                  <a:gd name="T1" fmla="*/ 0 h 219"/>
                  <a:gd name="T2" fmla="*/ 0 w 88"/>
                  <a:gd name="T3" fmla="*/ 0 h 219"/>
                  <a:gd name="T4" fmla="*/ 0 w 88"/>
                  <a:gd name="T5" fmla="*/ 50 h 219"/>
                  <a:gd name="T6" fmla="*/ 88 w 88"/>
                  <a:gd name="T7" fmla="*/ 219 h 219"/>
                  <a:gd name="T8" fmla="*/ 88 w 88"/>
                  <a:gd name="T9" fmla="*/ 178 h 219"/>
                  <a:gd name="T10" fmla="*/ 0 w 88"/>
                  <a:gd name="T11" fmla="*/ 0 h 219"/>
                </a:gdLst>
                <a:ahLst/>
                <a:cxnLst>
                  <a:cxn ang="0">
                    <a:pos x="T0" y="T1"/>
                  </a:cxn>
                  <a:cxn ang="0">
                    <a:pos x="T2" y="T3"/>
                  </a:cxn>
                  <a:cxn ang="0">
                    <a:pos x="T4" y="T5"/>
                  </a:cxn>
                  <a:cxn ang="0">
                    <a:pos x="T6" y="T7"/>
                  </a:cxn>
                  <a:cxn ang="0">
                    <a:pos x="T8" y="T9"/>
                  </a:cxn>
                  <a:cxn ang="0">
                    <a:pos x="T10" y="T11"/>
                  </a:cxn>
                </a:cxnLst>
                <a:rect l="0" t="0" r="r" b="b"/>
                <a:pathLst>
                  <a:path w="88" h="219">
                    <a:moveTo>
                      <a:pt x="0" y="0"/>
                    </a:moveTo>
                    <a:lnTo>
                      <a:pt x="0" y="0"/>
                    </a:lnTo>
                    <a:lnTo>
                      <a:pt x="0" y="50"/>
                    </a:lnTo>
                    <a:lnTo>
                      <a:pt x="88" y="219"/>
                    </a:lnTo>
                    <a:lnTo>
                      <a:pt x="88" y="17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49" name="Freeform 493"/>
              <p:cNvSpPr/>
              <p:nvPr/>
            </p:nvSpPr>
            <p:spPr bwMode="auto">
              <a:xfrm>
                <a:off x="4516" y="-245"/>
                <a:ext cx="88" cy="219"/>
              </a:xfrm>
              <a:custGeom>
                <a:avLst/>
                <a:gdLst>
                  <a:gd name="T0" fmla="*/ 0 w 88"/>
                  <a:gd name="T1" fmla="*/ 0 h 219"/>
                  <a:gd name="T2" fmla="*/ 0 w 88"/>
                  <a:gd name="T3" fmla="*/ 0 h 219"/>
                  <a:gd name="T4" fmla="*/ 0 w 88"/>
                  <a:gd name="T5" fmla="*/ 50 h 219"/>
                  <a:gd name="T6" fmla="*/ 88 w 88"/>
                  <a:gd name="T7" fmla="*/ 219 h 219"/>
                  <a:gd name="T8" fmla="*/ 88 w 88"/>
                  <a:gd name="T9" fmla="*/ 178 h 219"/>
                  <a:gd name="T10" fmla="*/ 0 w 88"/>
                  <a:gd name="T11" fmla="*/ 0 h 219"/>
                </a:gdLst>
                <a:ahLst/>
                <a:cxnLst>
                  <a:cxn ang="0">
                    <a:pos x="T0" y="T1"/>
                  </a:cxn>
                  <a:cxn ang="0">
                    <a:pos x="T2" y="T3"/>
                  </a:cxn>
                  <a:cxn ang="0">
                    <a:pos x="T4" y="T5"/>
                  </a:cxn>
                  <a:cxn ang="0">
                    <a:pos x="T6" y="T7"/>
                  </a:cxn>
                  <a:cxn ang="0">
                    <a:pos x="T8" y="T9"/>
                  </a:cxn>
                  <a:cxn ang="0">
                    <a:pos x="T10" y="T11"/>
                  </a:cxn>
                </a:cxnLst>
                <a:rect l="0" t="0" r="r" b="b"/>
                <a:pathLst>
                  <a:path w="88" h="219">
                    <a:moveTo>
                      <a:pt x="0" y="0"/>
                    </a:moveTo>
                    <a:lnTo>
                      <a:pt x="0" y="0"/>
                    </a:lnTo>
                    <a:lnTo>
                      <a:pt x="0" y="50"/>
                    </a:lnTo>
                    <a:lnTo>
                      <a:pt x="88" y="219"/>
                    </a:lnTo>
                    <a:lnTo>
                      <a:pt x="88" y="17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50" name="Freeform 494"/>
              <p:cNvSpPr/>
              <p:nvPr/>
            </p:nvSpPr>
            <p:spPr bwMode="auto">
              <a:xfrm>
                <a:off x="4628" y="-18"/>
                <a:ext cx="78" cy="190"/>
              </a:xfrm>
              <a:custGeom>
                <a:avLst/>
                <a:gdLst>
                  <a:gd name="T0" fmla="*/ 0 w 78"/>
                  <a:gd name="T1" fmla="*/ 0 h 190"/>
                  <a:gd name="T2" fmla="*/ 0 w 78"/>
                  <a:gd name="T3" fmla="*/ 0 h 190"/>
                  <a:gd name="T4" fmla="*/ 0 w 78"/>
                  <a:gd name="T5" fmla="*/ 38 h 190"/>
                  <a:gd name="T6" fmla="*/ 78 w 78"/>
                  <a:gd name="T7" fmla="*/ 190 h 190"/>
                  <a:gd name="T8" fmla="*/ 78 w 78"/>
                  <a:gd name="T9" fmla="*/ 190 h 190"/>
                  <a:gd name="T10" fmla="*/ 78 w 78"/>
                  <a:gd name="T11" fmla="*/ 158 h 190"/>
                  <a:gd name="T12" fmla="*/ 0 w 78"/>
                  <a:gd name="T13" fmla="*/ 0 h 190"/>
                </a:gdLst>
                <a:ahLst/>
                <a:cxnLst>
                  <a:cxn ang="0">
                    <a:pos x="T0" y="T1"/>
                  </a:cxn>
                  <a:cxn ang="0">
                    <a:pos x="T2" y="T3"/>
                  </a:cxn>
                  <a:cxn ang="0">
                    <a:pos x="T4" y="T5"/>
                  </a:cxn>
                  <a:cxn ang="0">
                    <a:pos x="T6" y="T7"/>
                  </a:cxn>
                  <a:cxn ang="0">
                    <a:pos x="T8" y="T9"/>
                  </a:cxn>
                  <a:cxn ang="0">
                    <a:pos x="T10" y="T11"/>
                  </a:cxn>
                  <a:cxn ang="0">
                    <a:pos x="T12" y="T13"/>
                  </a:cxn>
                </a:cxnLst>
                <a:rect l="0" t="0" r="r" b="b"/>
                <a:pathLst>
                  <a:path w="78" h="190">
                    <a:moveTo>
                      <a:pt x="0" y="0"/>
                    </a:moveTo>
                    <a:lnTo>
                      <a:pt x="0" y="0"/>
                    </a:lnTo>
                    <a:lnTo>
                      <a:pt x="0" y="38"/>
                    </a:lnTo>
                    <a:lnTo>
                      <a:pt x="78" y="190"/>
                    </a:lnTo>
                    <a:lnTo>
                      <a:pt x="78" y="190"/>
                    </a:lnTo>
                    <a:lnTo>
                      <a:pt x="78" y="15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51" name="Freeform 495"/>
              <p:cNvSpPr/>
              <p:nvPr/>
            </p:nvSpPr>
            <p:spPr bwMode="auto">
              <a:xfrm>
                <a:off x="4628" y="-18"/>
                <a:ext cx="78" cy="190"/>
              </a:xfrm>
              <a:custGeom>
                <a:avLst/>
                <a:gdLst>
                  <a:gd name="T0" fmla="*/ 0 w 78"/>
                  <a:gd name="T1" fmla="*/ 0 h 190"/>
                  <a:gd name="T2" fmla="*/ 0 w 78"/>
                  <a:gd name="T3" fmla="*/ 0 h 190"/>
                  <a:gd name="T4" fmla="*/ 0 w 78"/>
                  <a:gd name="T5" fmla="*/ 38 h 190"/>
                  <a:gd name="T6" fmla="*/ 78 w 78"/>
                  <a:gd name="T7" fmla="*/ 190 h 190"/>
                  <a:gd name="T8" fmla="*/ 78 w 78"/>
                  <a:gd name="T9" fmla="*/ 190 h 190"/>
                  <a:gd name="T10" fmla="*/ 78 w 78"/>
                  <a:gd name="T11" fmla="*/ 158 h 190"/>
                  <a:gd name="T12" fmla="*/ 0 w 78"/>
                  <a:gd name="T13" fmla="*/ 0 h 190"/>
                </a:gdLst>
                <a:ahLst/>
                <a:cxnLst>
                  <a:cxn ang="0">
                    <a:pos x="T0" y="T1"/>
                  </a:cxn>
                  <a:cxn ang="0">
                    <a:pos x="T2" y="T3"/>
                  </a:cxn>
                  <a:cxn ang="0">
                    <a:pos x="T4" y="T5"/>
                  </a:cxn>
                  <a:cxn ang="0">
                    <a:pos x="T6" y="T7"/>
                  </a:cxn>
                  <a:cxn ang="0">
                    <a:pos x="T8" y="T9"/>
                  </a:cxn>
                  <a:cxn ang="0">
                    <a:pos x="T10" y="T11"/>
                  </a:cxn>
                  <a:cxn ang="0">
                    <a:pos x="T12" y="T13"/>
                  </a:cxn>
                </a:cxnLst>
                <a:rect l="0" t="0" r="r" b="b"/>
                <a:pathLst>
                  <a:path w="78" h="190">
                    <a:moveTo>
                      <a:pt x="0" y="0"/>
                    </a:moveTo>
                    <a:lnTo>
                      <a:pt x="0" y="0"/>
                    </a:lnTo>
                    <a:lnTo>
                      <a:pt x="0" y="38"/>
                    </a:lnTo>
                    <a:lnTo>
                      <a:pt x="78" y="190"/>
                    </a:lnTo>
                    <a:lnTo>
                      <a:pt x="78" y="190"/>
                    </a:lnTo>
                    <a:lnTo>
                      <a:pt x="78" y="15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52" name="Freeform 496"/>
              <p:cNvSpPr/>
              <p:nvPr/>
            </p:nvSpPr>
            <p:spPr bwMode="auto">
              <a:xfrm>
                <a:off x="4730" y="190"/>
                <a:ext cx="32" cy="88"/>
              </a:xfrm>
              <a:custGeom>
                <a:avLst/>
                <a:gdLst>
                  <a:gd name="T0" fmla="*/ 0 w 32"/>
                  <a:gd name="T1" fmla="*/ 0 h 88"/>
                  <a:gd name="T2" fmla="*/ 0 w 32"/>
                  <a:gd name="T3" fmla="*/ 28 h 88"/>
                  <a:gd name="T4" fmla="*/ 32 w 32"/>
                  <a:gd name="T5" fmla="*/ 88 h 88"/>
                  <a:gd name="T6" fmla="*/ 32 w 32"/>
                  <a:gd name="T7" fmla="*/ 64 h 88"/>
                  <a:gd name="T8" fmla="*/ 0 w 32"/>
                  <a:gd name="T9" fmla="*/ 0 h 88"/>
                </a:gdLst>
                <a:ahLst/>
                <a:cxnLst>
                  <a:cxn ang="0">
                    <a:pos x="T0" y="T1"/>
                  </a:cxn>
                  <a:cxn ang="0">
                    <a:pos x="T2" y="T3"/>
                  </a:cxn>
                  <a:cxn ang="0">
                    <a:pos x="T4" y="T5"/>
                  </a:cxn>
                  <a:cxn ang="0">
                    <a:pos x="T6" y="T7"/>
                  </a:cxn>
                  <a:cxn ang="0">
                    <a:pos x="T8" y="T9"/>
                  </a:cxn>
                </a:cxnLst>
                <a:rect l="0" t="0" r="r" b="b"/>
                <a:pathLst>
                  <a:path w="32" h="88">
                    <a:moveTo>
                      <a:pt x="0" y="0"/>
                    </a:moveTo>
                    <a:lnTo>
                      <a:pt x="0" y="28"/>
                    </a:lnTo>
                    <a:lnTo>
                      <a:pt x="32" y="88"/>
                    </a:lnTo>
                    <a:lnTo>
                      <a:pt x="32" y="6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53" name="Freeform 497"/>
              <p:cNvSpPr/>
              <p:nvPr/>
            </p:nvSpPr>
            <p:spPr bwMode="auto">
              <a:xfrm>
                <a:off x="4730" y="190"/>
                <a:ext cx="32" cy="88"/>
              </a:xfrm>
              <a:custGeom>
                <a:avLst/>
                <a:gdLst>
                  <a:gd name="T0" fmla="*/ 0 w 32"/>
                  <a:gd name="T1" fmla="*/ 0 h 88"/>
                  <a:gd name="T2" fmla="*/ 0 w 32"/>
                  <a:gd name="T3" fmla="*/ 28 h 88"/>
                  <a:gd name="T4" fmla="*/ 32 w 32"/>
                  <a:gd name="T5" fmla="*/ 88 h 88"/>
                  <a:gd name="T6" fmla="*/ 32 w 32"/>
                  <a:gd name="T7" fmla="*/ 64 h 88"/>
                  <a:gd name="T8" fmla="*/ 0 w 32"/>
                  <a:gd name="T9" fmla="*/ 0 h 88"/>
                </a:gdLst>
                <a:ahLst/>
                <a:cxnLst>
                  <a:cxn ang="0">
                    <a:pos x="T0" y="T1"/>
                  </a:cxn>
                  <a:cxn ang="0">
                    <a:pos x="T2" y="T3"/>
                  </a:cxn>
                  <a:cxn ang="0">
                    <a:pos x="T4" y="T5"/>
                  </a:cxn>
                  <a:cxn ang="0">
                    <a:pos x="T6" y="T7"/>
                  </a:cxn>
                  <a:cxn ang="0">
                    <a:pos x="T8" y="T9"/>
                  </a:cxn>
                </a:cxnLst>
                <a:rect l="0" t="0" r="r" b="b"/>
                <a:pathLst>
                  <a:path w="32" h="88">
                    <a:moveTo>
                      <a:pt x="0" y="0"/>
                    </a:moveTo>
                    <a:lnTo>
                      <a:pt x="0" y="28"/>
                    </a:lnTo>
                    <a:lnTo>
                      <a:pt x="32" y="88"/>
                    </a:lnTo>
                    <a:lnTo>
                      <a:pt x="32" y="6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54" name="Freeform 498"/>
              <p:cNvSpPr/>
              <p:nvPr/>
            </p:nvSpPr>
            <p:spPr bwMode="auto">
              <a:xfrm>
                <a:off x="4516" y="-155"/>
                <a:ext cx="246" cy="489"/>
              </a:xfrm>
              <a:custGeom>
                <a:avLst/>
                <a:gdLst>
                  <a:gd name="T0" fmla="*/ 0 w 246"/>
                  <a:gd name="T1" fmla="*/ 0 h 489"/>
                  <a:gd name="T2" fmla="*/ 0 w 246"/>
                  <a:gd name="T3" fmla="*/ 0 h 489"/>
                  <a:gd name="T4" fmla="*/ 0 w 246"/>
                  <a:gd name="T5" fmla="*/ 50 h 489"/>
                  <a:gd name="T6" fmla="*/ 246 w 246"/>
                  <a:gd name="T7" fmla="*/ 489 h 489"/>
                  <a:gd name="T8" fmla="*/ 246 w 246"/>
                  <a:gd name="T9" fmla="*/ 489 h 489"/>
                  <a:gd name="T10" fmla="*/ 246 w 246"/>
                  <a:gd name="T11" fmla="*/ 463 h 489"/>
                  <a:gd name="T12" fmla="*/ 0 w 246"/>
                  <a:gd name="T13" fmla="*/ 0 h 489"/>
                </a:gdLst>
                <a:ahLst/>
                <a:cxnLst>
                  <a:cxn ang="0">
                    <a:pos x="T0" y="T1"/>
                  </a:cxn>
                  <a:cxn ang="0">
                    <a:pos x="T2" y="T3"/>
                  </a:cxn>
                  <a:cxn ang="0">
                    <a:pos x="T4" y="T5"/>
                  </a:cxn>
                  <a:cxn ang="0">
                    <a:pos x="T6" y="T7"/>
                  </a:cxn>
                  <a:cxn ang="0">
                    <a:pos x="T8" y="T9"/>
                  </a:cxn>
                  <a:cxn ang="0">
                    <a:pos x="T10" y="T11"/>
                  </a:cxn>
                  <a:cxn ang="0">
                    <a:pos x="T12" y="T13"/>
                  </a:cxn>
                </a:cxnLst>
                <a:rect l="0" t="0" r="r" b="b"/>
                <a:pathLst>
                  <a:path w="246" h="489">
                    <a:moveTo>
                      <a:pt x="0" y="0"/>
                    </a:moveTo>
                    <a:lnTo>
                      <a:pt x="0" y="0"/>
                    </a:lnTo>
                    <a:lnTo>
                      <a:pt x="0" y="50"/>
                    </a:lnTo>
                    <a:lnTo>
                      <a:pt x="246" y="489"/>
                    </a:lnTo>
                    <a:lnTo>
                      <a:pt x="246" y="489"/>
                    </a:lnTo>
                    <a:lnTo>
                      <a:pt x="246" y="46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55" name="Freeform 499"/>
              <p:cNvSpPr/>
              <p:nvPr/>
            </p:nvSpPr>
            <p:spPr bwMode="auto">
              <a:xfrm>
                <a:off x="4516" y="-155"/>
                <a:ext cx="246" cy="489"/>
              </a:xfrm>
              <a:custGeom>
                <a:avLst/>
                <a:gdLst>
                  <a:gd name="T0" fmla="*/ 0 w 246"/>
                  <a:gd name="T1" fmla="*/ 0 h 489"/>
                  <a:gd name="T2" fmla="*/ 0 w 246"/>
                  <a:gd name="T3" fmla="*/ 0 h 489"/>
                  <a:gd name="T4" fmla="*/ 0 w 246"/>
                  <a:gd name="T5" fmla="*/ 50 h 489"/>
                  <a:gd name="T6" fmla="*/ 246 w 246"/>
                  <a:gd name="T7" fmla="*/ 489 h 489"/>
                  <a:gd name="T8" fmla="*/ 246 w 246"/>
                  <a:gd name="T9" fmla="*/ 489 h 489"/>
                  <a:gd name="T10" fmla="*/ 246 w 246"/>
                  <a:gd name="T11" fmla="*/ 463 h 489"/>
                  <a:gd name="T12" fmla="*/ 0 w 246"/>
                  <a:gd name="T13" fmla="*/ 0 h 489"/>
                </a:gdLst>
                <a:ahLst/>
                <a:cxnLst>
                  <a:cxn ang="0">
                    <a:pos x="T0" y="T1"/>
                  </a:cxn>
                  <a:cxn ang="0">
                    <a:pos x="T2" y="T3"/>
                  </a:cxn>
                  <a:cxn ang="0">
                    <a:pos x="T4" y="T5"/>
                  </a:cxn>
                  <a:cxn ang="0">
                    <a:pos x="T6" y="T7"/>
                  </a:cxn>
                  <a:cxn ang="0">
                    <a:pos x="T8" y="T9"/>
                  </a:cxn>
                  <a:cxn ang="0">
                    <a:pos x="T10" y="T11"/>
                  </a:cxn>
                  <a:cxn ang="0">
                    <a:pos x="T12" y="T13"/>
                  </a:cxn>
                </a:cxnLst>
                <a:rect l="0" t="0" r="r" b="b"/>
                <a:pathLst>
                  <a:path w="246" h="489">
                    <a:moveTo>
                      <a:pt x="0" y="0"/>
                    </a:moveTo>
                    <a:lnTo>
                      <a:pt x="0" y="0"/>
                    </a:lnTo>
                    <a:lnTo>
                      <a:pt x="0" y="50"/>
                    </a:lnTo>
                    <a:lnTo>
                      <a:pt x="246" y="489"/>
                    </a:lnTo>
                    <a:lnTo>
                      <a:pt x="246" y="489"/>
                    </a:lnTo>
                    <a:lnTo>
                      <a:pt x="246" y="463"/>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56" name="Freeform 500"/>
              <p:cNvSpPr/>
              <p:nvPr/>
            </p:nvSpPr>
            <p:spPr bwMode="auto">
              <a:xfrm>
                <a:off x="4516" y="-65"/>
                <a:ext cx="28" cy="95"/>
              </a:xfrm>
              <a:custGeom>
                <a:avLst/>
                <a:gdLst>
                  <a:gd name="T0" fmla="*/ 0 w 28"/>
                  <a:gd name="T1" fmla="*/ 0 h 95"/>
                  <a:gd name="T2" fmla="*/ 0 w 28"/>
                  <a:gd name="T3" fmla="*/ 0 h 95"/>
                  <a:gd name="T4" fmla="*/ 0 w 28"/>
                  <a:gd name="T5" fmla="*/ 51 h 95"/>
                  <a:gd name="T6" fmla="*/ 28 w 28"/>
                  <a:gd name="T7" fmla="*/ 95 h 95"/>
                  <a:gd name="T8" fmla="*/ 28 w 28"/>
                  <a:gd name="T9" fmla="*/ 49 h 95"/>
                  <a:gd name="T10" fmla="*/ 0 w 28"/>
                  <a:gd name="T11" fmla="*/ 0 h 95"/>
                </a:gdLst>
                <a:ahLst/>
                <a:cxnLst>
                  <a:cxn ang="0">
                    <a:pos x="T0" y="T1"/>
                  </a:cxn>
                  <a:cxn ang="0">
                    <a:pos x="T2" y="T3"/>
                  </a:cxn>
                  <a:cxn ang="0">
                    <a:pos x="T4" y="T5"/>
                  </a:cxn>
                  <a:cxn ang="0">
                    <a:pos x="T6" y="T7"/>
                  </a:cxn>
                  <a:cxn ang="0">
                    <a:pos x="T8" y="T9"/>
                  </a:cxn>
                  <a:cxn ang="0">
                    <a:pos x="T10" y="T11"/>
                  </a:cxn>
                </a:cxnLst>
                <a:rect l="0" t="0" r="r" b="b"/>
                <a:pathLst>
                  <a:path w="28" h="95">
                    <a:moveTo>
                      <a:pt x="0" y="0"/>
                    </a:moveTo>
                    <a:lnTo>
                      <a:pt x="0" y="0"/>
                    </a:lnTo>
                    <a:lnTo>
                      <a:pt x="0" y="51"/>
                    </a:lnTo>
                    <a:lnTo>
                      <a:pt x="28" y="95"/>
                    </a:lnTo>
                    <a:lnTo>
                      <a:pt x="28" y="49"/>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57" name="Freeform 501"/>
              <p:cNvSpPr/>
              <p:nvPr/>
            </p:nvSpPr>
            <p:spPr bwMode="auto">
              <a:xfrm>
                <a:off x="4516" y="-65"/>
                <a:ext cx="28" cy="95"/>
              </a:xfrm>
              <a:custGeom>
                <a:avLst/>
                <a:gdLst>
                  <a:gd name="T0" fmla="*/ 0 w 28"/>
                  <a:gd name="T1" fmla="*/ 0 h 95"/>
                  <a:gd name="T2" fmla="*/ 0 w 28"/>
                  <a:gd name="T3" fmla="*/ 0 h 95"/>
                  <a:gd name="T4" fmla="*/ 0 w 28"/>
                  <a:gd name="T5" fmla="*/ 51 h 95"/>
                  <a:gd name="T6" fmla="*/ 28 w 28"/>
                  <a:gd name="T7" fmla="*/ 95 h 95"/>
                  <a:gd name="T8" fmla="*/ 28 w 28"/>
                  <a:gd name="T9" fmla="*/ 49 h 95"/>
                  <a:gd name="T10" fmla="*/ 0 w 28"/>
                  <a:gd name="T11" fmla="*/ 0 h 95"/>
                </a:gdLst>
                <a:ahLst/>
                <a:cxnLst>
                  <a:cxn ang="0">
                    <a:pos x="T0" y="T1"/>
                  </a:cxn>
                  <a:cxn ang="0">
                    <a:pos x="T2" y="T3"/>
                  </a:cxn>
                  <a:cxn ang="0">
                    <a:pos x="T4" y="T5"/>
                  </a:cxn>
                  <a:cxn ang="0">
                    <a:pos x="T6" y="T7"/>
                  </a:cxn>
                  <a:cxn ang="0">
                    <a:pos x="T8" y="T9"/>
                  </a:cxn>
                  <a:cxn ang="0">
                    <a:pos x="T10" y="T11"/>
                  </a:cxn>
                </a:cxnLst>
                <a:rect l="0" t="0" r="r" b="b"/>
                <a:pathLst>
                  <a:path w="28" h="95">
                    <a:moveTo>
                      <a:pt x="0" y="0"/>
                    </a:moveTo>
                    <a:lnTo>
                      <a:pt x="0" y="0"/>
                    </a:lnTo>
                    <a:lnTo>
                      <a:pt x="0" y="51"/>
                    </a:lnTo>
                    <a:lnTo>
                      <a:pt x="28" y="95"/>
                    </a:lnTo>
                    <a:lnTo>
                      <a:pt x="28" y="49"/>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58" name="Freeform 502"/>
              <p:cNvSpPr/>
              <p:nvPr/>
            </p:nvSpPr>
            <p:spPr bwMode="auto">
              <a:xfrm>
                <a:off x="4568" y="26"/>
                <a:ext cx="54" cy="136"/>
              </a:xfrm>
              <a:custGeom>
                <a:avLst/>
                <a:gdLst>
                  <a:gd name="T0" fmla="*/ 0 w 54"/>
                  <a:gd name="T1" fmla="*/ 0 h 136"/>
                  <a:gd name="T2" fmla="*/ 0 w 54"/>
                  <a:gd name="T3" fmla="*/ 0 h 136"/>
                  <a:gd name="T4" fmla="*/ 0 w 54"/>
                  <a:gd name="T5" fmla="*/ 44 h 136"/>
                  <a:gd name="T6" fmla="*/ 54 w 54"/>
                  <a:gd name="T7" fmla="*/ 136 h 136"/>
                  <a:gd name="T8" fmla="*/ 54 w 54"/>
                  <a:gd name="T9" fmla="*/ 96 h 136"/>
                  <a:gd name="T10" fmla="*/ 0 w 54"/>
                  <a:gd name="T11" fmla="*/ 0 h 136"/>
                </a:gdLst>
                <a:ahLst/>
                <a:cxnLst>
                  <a:cxn ang="0">
                    <a:pos x="T0" y="T1"/>
                  </a:cxn>
                  <a:cxn ang="0">
                    <a:pos x="T2" y="T3"/>
                  </a:cxn>
                  <a:cxn ang="0">
                    <a:pos x="T4" y="T5"/>
                  </a:cxn>
                  <a:cxn ang="0">
                    <a:pos x="T6" y="T7"/>
                  </a:cxn>
                  <a:cxn ang="0">
                    <a:pos x="T8" y="T9"/>
                  </a:cxn>
                  <a:cxn ang="0">
                    <a:pos x="T10" y="T11"/>
                  </a:cxn>
                </a:cxnLst>
                <a:rect l="0" t="0" r="r" b="b"/>
                <a:pathLst>
                  <a:path w="54" h="136">
                    <a:moveTo>
                      <a:pt x="0" y="0"/>
                    </a:moveTo>
                    <a:lnTo>
                      <a:pt x="0" y="0"/>
                    </a:lnTo>
                    <a:lnTo>
                      <a:pt x="0" y="44"/>
                    </a:lnTo>
                    <a:lnTo>
                      <a:pt x="54" y="136"/>
                    </a:lnTo>
                    <a:lnTo>
                      <a:pt x="54" y="9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59" name="Freeform 503"/>
              <p:cNvSpPr/>
              <p:nvPr/>
            </p:nvSpPr>
            <p:spPr bwMode="auto">
              <a:xfrm>
                <a:off x="4568" y="26"/>
                <a:ext cx="54" cy="136"/>
              </a:xfrm>
              <a:custGeom>
                <a:avLst/>
                <a:gdLst>
                  <a:gd name="T0" fmla="*/ 0 w 54"/>
                  <a:gd name="T1" fmla="*/ 0 h 136"/>
                  <a:gd name="T2" fmla="*/ 0 w 54"/>
                  <a:gd name="T3" fmla="*/ 0 h 136"/>
                  <a:gd name="T4" fmla="*/ 0 w 54"/>
                  <a:gd name="T5" fmla="*/ 44 h 136"/>
                  <a:gd name="T6" fmla="*/ 54 w 54"/>
                  <a:gd name="T7" fmla="*/ 136 h 136"/>
                  <a:gd name="T8" fmla="*/ 54 w 54"/>
                  <a:gd name="T9" fmla="*/ 96 h 136"/>
                  <a:gd name="T10" fmla="*/ 0 w 54"/>
                  <a:gd name="T11" fmla="*/ 0 h 136"/>
                </a:gdLst>
                <a:ahLst/>
                <a:cxnLst>
                  <a:cxn ang="0">
                    <a:pos x="T0" y="T1"/>
                  </a:cxn>
                  <a:cxn ang="0">
                    <a:pos x="T2" y="T3"/>
                  </a:cxn>
                  <a:cxn ang="0">
                    <a:pos x="T4" y="T5"/>
                  </a:cxn>
                  <a:cxn ang="0">
                    <a:pos x="T6" y="T7"/>
                  </a:cxn>
                  <a:cxn ang="0">
                    <a:pos x="T8" y="T9"/>
                  </a:cxn>
                  <a:cxn ang="0">
                    <a:pos x="T10" y="T11"/>
                  </a:cxn>
                </a:cxnLst>
                <a:rect l="0" t="0" r="r" b="b"/>
                <a:pathLst>
                  <a:path w="54" h="136">
                    <a:moveTo>
                      <a:pt x="0" y="0"/>
                    </a:moveTo>
                    <a:lnTo>
                      <a:pt x="0" y="0"/>
                    </a:lnTo>
                    <a:lnTo>
                      <a:pt x="0" y="44"/>
                    </a:lnTo>
                    <a:lnTo>
                      <a:pt x="54" y="136"/>
                    </a:lnTo>
                    <a:lnTo>
                      <a:pt x="54" y="9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60" name="Freeform 504"/>
              <p:cNvSpPr/>
              <p:nvPr/>
            </p:nvSpPr>
            <p:spPr bwMode="auto">
              <a:xfrm>
                <a:off x="4646" y="166"/>
                <a:ext cx="38" cy="100"/>
              </a:xfrm>
              <a:custGeom>
                <a:avLst/>
                <a:gdLst>
                  <a:gd name="T0" fmla="*/ 0 w 38"/>
                  <a:gd name="T1" fmla="*/ 0 h 100"/>
                  <a:gd name="T2" fmla="*/ 0 w 38"/>
                  <a:gd name="T3" fmla="*/ 0 h 100"/>
                  <a:gd name="T4" fmla="*/ 0 w 38"/>
                  <a:gd name="T5" fmla="*/ 36 h 100"/>
                  <a:gd name="T6" fmla="*/ 38 w 38"/>
                  <a:gd name="T7" fmla="*/ 100 h 100"/>
                  <a:gd name="T8" fmla="*/ 38 w 38"/>
                  <a:gd name="T9" fmla="*/ 68 h 100"/>
                  <a:gd name="T10" fmla="*/ 0 w 38"/>
                  <a:gd name="T11" fmla="*/ 0 h 100"/>
                </a:gdLst>
                <a:ahLst/>
                <a:cxnLst>
                  <a:cxn ang="0">
                    <a:pos x="T0" y="T1"/>
                  </a:cxn>
                  <a:cxn ang="0">
                    <a:pos x="T2" y="T3"/>
                  </a:cxn>
                  <a:cxn ang="0">
                    <a:pos x="T4" y="T5"/>
                  </a:cxn>
                  <a:cxn ang="0">
                    <a:pos x="T6" y="T7"/>
                  </a:cxn>
                  <a:cxn ang="0">
                    <a:pos x="T8" y="T9"/>
                  </a:cxn>
                  <a:cxn ang="0">
                    <a:pos x="T10" y="T11"/>
                  </a:cxn>
                </a:cxnLst>
                <a:rect l="0" t="0" r="r" b="b"/>
                <a:pathLst>
                  <a:path w="38" h="100">
                    <a:moveTo>
                      <a:pt x="0" y="0"/>
                    </a:moveTo>
                    <a:lnTo>
                      <a:pt x="0" y="0"/>
                    </a:lnTo>
                    <a:lnTo>
                      <a:pt x="0" y="36"/>
                    </a:lnTo>
                    <a:lnTo>
                      <a:pt x="38" y="100"/>
                    </a:lnTo>
                    <a:lnTo>
                      <a:pt x="38" y="6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61" name="Freeform 505"/>
              <p:cNvSpPr/>
              <p:nvPr/>
            </p:nvSpPr>
            <p:spPr bwMode="auto">
              <a:xfrm>
                <a:off x="4646" y="166"/>
                <a:ext cx="38" cy="100"/>
              </a:xfrm>
              <a:custGeom>
                <a:avLst/>
                <a:gdLst>
                  <a:gd name="T0" fmla="*/ 0 w 38"/>
                  <a:gd name="T1" fmla="*/ 0 h 100"/>
                  <a:gd name="T2" fmla="*/ 0 w 38"/>
                  <a:gd name="T3" fmla="*/ 0 h 100"/>
                  <a:gd name="T4" fmla="*/ 0 w 38"/>
                  <a:gd name="T5" fmla="*/ 36 h 100"/>
                  <a:gd name="T6" fmla="*/ 38 w 38"/>
                  <a:gd name="T7" fmla="*/ 100 h 100"/>
                  <a:gd name="T8" fmla="*/ 38 w 38"/>
                  <a:gd name="T9" fmla="*/ 68 h 100"/>
                  <a:gd name="T10" fmla="*/ 0 w 38"/>
                  <a:gd name="T11" fmla="*/ 0 h 100"/>
                </a:gdLst>
                <a:ahLst/>
                <a:cxnLst>
                  <a:cxn ang="0">
                    <a:pos x="T0" y="T1"/>
                  </a:cxn>
                  <a:cxn ang="0">
                    <a:pos x="T2" y="T3"/>
                  </a:cxn>
                  <a:cxn ang="0">
                    <a:pos x="T4" y="T5"/>
                  </a:cxn>
                  <a:cxn ang="0">
                    <a:pos x="T6" y="T7"/>
                  </a:cxn>
                  <a:cxn ang="0">
                    <a:pos x="T8" y="T9"/>
                  </a:cxn>
                  <a:cxn ang="0">
                    <a:pos x="T10" y="T11"/>
                  </a:cxn>
                </a:cxnLst>
                <a:rect l="0" t="0" r="r" b="b"/>
                <a:pathLst>
                  <a:path w="38" h="100">
                    <a:moveTo>
                      <a:pt x="0" y="0"/>
                    </a:moveTo>
                    <a:lnTo>
                      <a:pt x="0" y="0"/>
                    </a:lnTo>
                    <a:lnTo>
                      <a:pt x="0" y="36"/>
                    </a:lnTo>
                    <a:lnTo>
                      <a:pt x="38" y="100"/>
                    </a:lnTo>
                    <a:lnTo>
                      <a:pt x="38" y="6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62" name="Freeform 506"/>
              <p:cNvSpPr/>
              <p:nvPr/>
            </p:nvSpPr>
            <p:spPr bwMode="auto">
              <a:xfrm>
                <a:off x="4708" y="276"/>
                <a:ext cx="16" cy="56"/>
              </a:xfrm>
              <a:custGeom>
                <a:avLst/>
                <a:gdLst>
                  <a:gd name="T0" fmla="*/ 0 w 16"/>
                  <a:gd name="T1" fmla="*/ 0 h 56"/>
                  <a:gd name="T2" fmla="*/ 0 w 16"/>
                  <a:gd name="T3" fmla="*/ 30 h 56"/>
                  <a:gd name="T4" fmla="*/ 16 w 16"/>
                  <a:gd name="T5" fmla="*/ 56 h 56"/>
                  <a:gd name="T6" fmla="*/ 16 w 16"/>
                  <a:gd name="T7" fmla="*/ 56 h 56"/>
                  <a:gd name="T8" fmla="*/ 16 w 16"/>
                  <a:gd name="T9" fmla="*/ 28 h 56"/>
                  <a:gd name="T10" fmla="*/ 0 w 16"/>
                  <a:gd name="T11" fmla="*/ 0 h 56"/>
                </a:gdLst>
                <a:ahLst/>
                <a:cxnLst>
                  <a:cxn ang="0">
                    <a:pos x="T0" y="T1"/>
                  </a:cxn>
                  <a:cxn ang="0">
                    <a:pos x="T2" y="T3"/>
                  </a:cxn>
                  <a:cxn ang="0">
                    <a:pos x="T4" y="T5"/>
                  </a:cxn>
                  <a:cxn ang="0">
                    <a:pos x="T6" y="T7"/>
                  </a:cxn>
                  <a:cxn ang="0">
                    <a:pos x="T8" y="T9"/>
                  </a:cxn>
                  <a:cxn ang="0">
                    <a:pos x="T10" y="T11"/>
                  </a:cxn>
                </a:cxnLst>
                <a:rect l="0" t="0" r="r" b="b"/>
                <a:pathLst>
                  <a:path w="16" h="56">
                    <a:moveTo>
                      <a:pt x="0" y="0"/>
                    </a:moveTo>
                    <a:lnTo>
                      <a:pt x="0" y="30"/>
                    </a:lnTo>
                    <a:lnTo>
                      <a:pt x="16" y="56"/>
                    </a:lnTo>
                    <a:lnTo>
                      <a:pt x="16" y="56"/>
                    </a:lnTo>
                    <a:lnTo>
                      <a:pt x="16" y="2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63" name="Freeform 507"/>
              <p:cNvSpPr/>
              <p:nvPr/>
            </p:nvSpPr>
            <p:spPr bwMode="auto">
              <a:xfrm>
                <a:off x="4708" y="276"/>
                <a:ext cx="16" cy="56"/>
              </a:xfrm>
              <a:custGeom>
                <a:avLst/>
                <a:gdLst>
                  <a:gd name="T0" fmla="*/ 0 w 16"/>
                  <a:gd name="T1" fmla="*/ 0 h 56"/>
                  <a:gd name="T2" fmla="*/ 0 w 16"/>
                  <a:gd name="T3" fmla="*/ 30 h 56"/>
                  <a:gd name="T4" fmla="*/ 16 w 16"/>
                  <a:gd name="T5" fmla="*/ 56 h 56"/>
                  <a:gd name="T6" fmla="*/ 16 w 16"/>
                  <a:gd name="T7" fmla="*/ 56 h 56"/>
                  <a:gd name="T8" fmla="*/ 16 w 16"/>
                  <a:gd name="T9" fmla="*/ 28 h 56"/>
                  <a:gd name="T10" fmla="*/ 0 w 16"/>
                  <a:gd name="T11" fmla="*/ 0 h 56"/>
                </a:gdLst>
                <a:ahLst/>
                <a:cxnLst>
                  <a:cxn ang="0">
                    <a:pos x="T0" y="T1"/>
                  </a:cxn>
                  <a:cxn ang="0">
                    <a:pos x="T2" y="T3"/>
                  </a:cxn>
                  <a:cxn ang="0">
                    <a:pos x="T4" y="T5"/>
                  </a:cxn>
                  <a:cxn ang="0">
                    <a:pos x="T6" y="T7"/>
                  </a:cxn>
                  <a:cxn ang="0">
                    <a:pos x="T8" y="T9"/>
                  </a:cxn>
                  <a:cxn ang="0">
                    <a:pos x="T10" y="T11"/>
                  </a:cxn>
                </a:cxnLst>
                <a:rect l="0" t="0" r="r" b="b"/>
                <a:pathLst>
                  <a:path w="16" h="56">
                    <a:moveTo>
                      <a:pt x="0" y="0"/>
                    </a:moveTo>
                    <a:lnTo>
                      <a:pt x="0" y="30"/>
                    </a:lnTo>
                    <a:lnTo>
                      <a:pt x="16" y="56"/>
                    </a:lnTo>
                    <a:lnTo>
                      <a:pt x="16" y="56"/>
                    </a:lnTo>
                    <a:lnTo>
                      <a:pt x="16" y="2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64" name="Freeform 508"/>
              <p:cNvSpPr/>
              <p:nvPr/>
            </p:nvSpPr>
            <p:spPr bwMode="auto">
              <a:xfrm>
                <a:off x="4748" y="346"/>
                <a:ext cx="14" cy="48"/>
              </a:xfrm>
              <a:custGeom>
                <a:avLst/>
                <a:gdLst>
                  <a:gd name="T0" fmla="*/ 0 w 14"/>
                  <a:gd name="T1" fmla="*/ 0 h 48"/>
                  <a:gd name="T2" fmla="*/ 0 w 14"/>
                  <a:gd name="T3" fmla="*/ 26 h 48"/>
                  <a:gd name="T4" fmla="*/ 14 w 14"/>
                  <a:gd name="T5" fmla="*/ 48 h 48"/>
                  <a:gd name="T6" fmla="*/ 14 w 14"/>
                  <a:gd name="T7" fmla="*/ 24 h 48"/>
                  <a:gd name="T8" fmla="*/ 0 w 14"/>
                  <a:gd name="T9" fmla="*/ 0 h 48"/>
                </a:gdLst>
                <a:ahLst/>
                <a:cxnLst>
                  <a:cxn ang="0">
                    <a:pos x="T0" y="T1"/>
                  </a:cxn>
                  <a:cxn ang="0">
                    <a:pos x="T2" y="T3"/>
                  </a:cxn>
                  <a:cxn ang="0">
                    <a:pos x="T4" y="T5"/>
                  </a:cxn>
                  <a:cxn ang="0">
                    <a:pos x="T6" y="T7"/>
                  </a:cxn>
                  <a:cxn ang="0">
                    <a:pos x="T8" y="T9"/>
                  </a:cxn>
                </a:cxnLst>
                <a:rect l="0" t="0" r="r" b="b"/>
                <a:pathLst>
                  <a:path w="14" h="48">
                    <a:moveTo>
                      <a:pt x="0" y="0"/>
                    </a:moveTo>
                    <a:lnTo>
                      <a:pt x="0" y="26"/>
                    </a:lnTo>
                    <a:lnTo>
                      <a:pt x="14" y="48"/>
                    </a:lnTo>
                    <a:lnTo>
                      <a:pt x="14"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65" name="Freeform 509"/>
              <p:cNvSpPr/>
              <p:nvPr/>
            </p:nvSpPr>
            <p:spPr bwMode="auto">
              <a:xfrm>
                <a:off x="4748" y="346"/>
                <a:ext cx="14" cy="48"/>
              </a:xfrm>
              <a:custGeom>
                <a:avLst/>
                <a:gdLst>
                  <a:gd name="T0" fmla="*/ 0 w 14"/>
                  <a:gd name="T1" fmla="*/ 0 h 48"/>
                  <a:gd name="T2" fmla="*/ 0 w 14"/>
                  <a:gd name="T3" fmla="*/ 26 h 48"/>
                  <a:gd name="T4" fmla="*/ 14 w 14"/>
                  <a:gd name="T5" fmla="*/ 48 h 48"/>
                  <a:gd name="T6" fmla="*/ 14 w 14"/>
                  <a:gd name="T7" fmla="*/ 24 h 48"/>
                  <a:gd name="T8" fmla="*/ 0 w 14"/>
                  <a:gd name="T9" fmla="*/ 0 h 48"/>
                </a:gdLst>
                <a:ahLst/>
                <a:cxnLst>
                  <a:cxn ang="0">
                    <a:pos x="T0" y="T1"/>
                  </a:cxn>
                  <a:cxn ang="0">
                    <a:pos x="T2" y="T3"/>
                  </a:cxn>
                  <a:cxn ang="0">
                    <a:pos x="T4" y="T5"/>
                  </a:cxn>
                  <a:cxn ang="0">
                    <a:pos x="T6" y="T7"/>
                  </a:cxn>
                  <a:cxn ang="0">
                    <a:pos x="T8" y="T9"/>
                  </a:cxn>
                </a:cxnLst>
                <a:rect l="0" t="0" r="r" b="b"/>
                <a:pathLst>
                  <a:path w="14" h="48">
                    <a:moveTo>
                      <a:pt x="0" y="0"/>
                    </a:moveTo>
                    <a:lnTo>
                      <a:pt x="0" y="26"/>
                    </a:lnTo>
                    <a:lnTo>
                      <a:pt x="14" y="48"/>
                    </a:lnTo>
                    <a:lnTo>
                      <a:pt x="14" y="2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66" name="Freeform 510"/>
              <p:cNvSpPr/>
              <p:nvPr/>
            </p:nvSpPr>
            <p:spPr bwMode="auto">
              <a:xfrm>
                <a:off x="4516" y="26"/>
                <a:ext cx="56" cy="136"/>
              </a:xfrm>
              <a:custGeom>
                <a:avLst/>
                <a:gdLst>
                  <a:gd name="T0" fmla="*/ 0 w 56"/>
                  <a:gd name="T1" fmla="*/ 0 h 136"/>
                  <a:gd name="T2" fmla="*/ 0 w 56"/>
                  <a:gd name="T3" fmla="*/ 0 h 136"/>
                  <a:gd name="T4" fmla="*/ 0 w 56"/>
                  <a:gd name="T5" fmla="*/ 50 h 136"/>
                  <a:gd name="T6" fmla="*/ 56 w 56"/>
                  <a:gd name="T7" fmla="*/ 136 h 136"/>
                  <a:gd name="T8" fmla="*/ 56 w 56"/>
                  <a:gd name="T9" fmla="*/ 92 h 136"/>
                  <a:gd name="T10" fmla="*/ 0 w 56"/>
                  <a:gd name="T11" fmla="*/ 0 h 136"/>
                </a:gdLst>
                <a:ahLst/>
                <a:cxnLst>
                  <a:cxn ang="0">
                    <a:pos x="T0" y="T1"/>
                  </a:cxn>
                  <a:cxn ang="0">
                    <a:pos x="T2" y="T3"/>
                  </a:cxn>
                  <a:cxn ang="0">
                    <a:pos x="T4" y="T5"/>
                  </a:cxn>
                  <a:cxn ang="0">
                    <a:pos x="T6" y="T7"/>
                  </a:cxn>
                  <a:cxn ang="0">
                    <a:pos x="T8" y="T9"/>
                  </a:cxn>
                  <a:cxn ang="0">
                    <a:pos x="T10" y="T11"/>
                  </a:cxn>
                </a:cxnLst>
                <a:rect l="0" t="0" r="r" b="b"/>
                <a:pathLst>
                  <a:path w="56" h="136">
                    <a:moveTo>
                      <a:pt x="0" y="0"/>
                    </a:moveTo>
                    <a:lnTo>
                      <a:pt x="0" y="0"/>
                    </a:lnTo>
                    <a:lnTo>
                      <a:pt x="0" y="50"/>
                    </a:lnTo>
                    <a:lnTo>
                      <a:pt x="56" y="136"/>
                    </a:lnTo>
                    <a:lnTo>
                      <a:pt x="56" y="9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67" name="Freeform 511"/>
              <p:cNvSpPr/>
              <p:nvPr/>
            </p:nvSpPr>
            <p:spPr bwMode="auto">
              <a:xfrm>
                <a:off x="4516" y="26"/>
                <a:ext cx="56" cy="136"/>
              </a:xfrm>
              <a:custGeom>
                <a:avLst/>
                <a:gdLst>
                  <a:gd name="T0" fmla="*/ 0 w 56"/>
                  <a:gd name="T1" fmla="*/ 0 h 136"/>
                  <a:gd name="T2" fmla="*/ 0 w 56"/>
                  <a:gd name="T3" fmla="*/ 0 h 136"/>
                  <a:gd name="T4" fmla="*/ 0 w 56"/>
                  <a:gd name="T5" fmla="*/ 50 h 136"/>
                  <a:gd name="T6" fmla="*/ 56 w 56"/>
                  <a:gd name="T7" fmla="*/ 136 h 136"/>
                  <a:gd name="T8" fmla="*/ 56 w 56"/>
                  <a:gd name="T9" fmla="*/ 92 h 136"/>
                  <a:gd name="T10" fmla="*/ 0 w 56"/>
                  <a:gd name="T11" fmla="*/ 0 h 136"/>
                </a:gdLst>
                <a:ahLst/>
                <a:cxnLst>
                  <a:cxn ang="0">
                    <a:pos x="T0" y="T1"/>
                  </a:cxn>
                  <a:cxn ang="0">
                    <a:pos x="T2" y="T3"/>
                  </a:cxn>
                  <a:cxn ang="0">
                    <a:pos x="T4" y="T5"/>
                  </a:cxn>
                  <a:cxn ang="0">
                    <a:pos x="T6" y="T7"/>
                  </a:cxn>
                  <a:cxn ang="0">
                    <a:pos x="T8" y="T9"/>
                  </a:cxn>
                  <a:cxn ang="0">
                    <a:pos x="T10" y="T11"/>
                  </a:cxn>
                </a:cxnLst>
                <a:rect l="0" t="0" r="r" b="b"/>
                <a:pathLst>
                  <a:path w="56" h="136">
                    <a:moveTo>
                      <a:pt x="0" y="0"/>
                    </a:moveTo>
                    <a:lnTo>
                      <a:pt x="0" y="0"/>
                    </a:lnTo>
                    <a:lnTo>
                      <a:pt x="0" y="50"/>
                    </a:lnTo>
                    <a:lnTo>
                      <a:pt x="56" y="136"/>
                    </a:lnTo>
                    <a:lnTo>
                      <a:pt x="56" y="9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68" name="Freeform 512"/>
              <p:cNvSpPr/>
              <p:nvPr/>
            </p:nvSpPr>
            <p:spPr bwMode="auto">
              <a:xfrm>
                <a:off x="4596" y="158"/>
                <a:ext cx="166" cy="298"/>
              </a:xfrm>
              <a:custGeom>
                <a:avLst/>
                <a:gdLst>
                  <a:gd name="T0" fmla="*/ 0 w 166"/>
                  <a:gd name="T1" fmla="*/ 0 h 298"/>
                  <a:gd name="T2" fmla="*/ 0 w 166"/>
                  <a:gd name="T3" fmla="*/ 42 h 298"/>
                  <a:gd name="T4" fmla="*/ 166 w 166"/>
                  <a:gd name="T5" fmla="*/ 298 h 298"/>
                  <a:gd name="T6" fmla="*/ 166 w 166"/>
                  <a:gd name="T7" fmla="*/ 272 h 298"/>
                  <a:gd name="T8" fmla="*/ 0 w 166"/>
                  <a:gd name="T9" fmla="*/ 0 h 298"/>
                </a:gdLst>
                <a:ahLst/>
                <a:cxnLst>
                  <a:cxn ang="0">
                    <a:pos x="T0" y="T1"/>
                  </a:cxn>
                  <a:cxn ang="0">
                    <a:pos x="T2" y="T3"/>
                  </a:cxn>
                  <a:cxn ang="0">
                    <a:pos x="T4" y="T5"/>
                  </a:cxn>
                  <a:cxn ang="0">
                    <a:pos x="T6" y="T7"/>
                  </a:cxn>
                  <a:cxn ang="0">
                    <a:pos x="T8" y="T9"/>
                  </a:cxn>
                </a:cxnLst>
                <a:rect l="0" t="0" r="r" b="b"/>
                <a:pathLst>
                  <a:path w="166" h="298">
                    <a:moveTo>
                      <a:pt x="0" y="0"/>
                    </a:moveTo>
                    <a:lnTo>
                      <a:pt x="0" y="42"/>
                    </a:lnTo>
                    <a:lnTo>
                      <a:pt x="166" y="298"/>
                    </a:lnTo>
                    <a:lnTo>
                      <a:pt x="166" y="27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69" name="Freeform 513"/>
              <p:cNvSpPr/>
              <p:nvPr/>
            </p:nvSpPr>
            <p:spPr bwMode="auto">
              <a:xfrm>
                <a:off x="4596" y="158"/>
                <a:ext cx="166" cy="298"/>
              </a:xfrm>
              <a:custGeom>
                <a:avLst/>
                <a:gdLst>
                  <a:gd name="T0" fmla="*/ 0 w 166"/>
                  <a:gd name="T1" fmla="*/ 0 h 298"/>
                  <a:gd name="T2" fmla="*/ 0 w 166"/>
                  <a:gd name="T3" fmla="*/ 42 h 298"/>
                  <a:gd name="T4" fmla="*/ 166 w 166"/>
                  <a:gd name="T5" fmla="*/ 298 h 298"/>
                  <a:gd name="T6" fmla="*/ 166 w 166"/>
                  <a:gd name="T7" fmla="*/ 272 h 298"/>
                  <a:gd name="T8" fmla="*/ 0 w 166"/>
                  <a:gd name="T9" fmla="*/ 0 h 298"/>
                </a:gdLst>
                <a:ahLst/>
                <a:cxnLst>
                  <a:cxn ang="0">
                    <a:pos x="T0" y="T1"/>
                  </a:cxn>
                  <a:cxn ang="0">
                    <a:pos x="T2" y="T3"/>
                  </a:cxn>
                  <a:cxn ang="0">
                    <a:pos x="T4" y="T5"/>
                  </a:cxn>
                  <a:cxn ang="0">
                    <a:pos x="T6" y="T7"/>
                  </a:cxn>
                  <a:cxn ang="0">
                    <a:pos x="T8" y="T9"/>
                  </a:cxn>
                </a:cxnLst>
                <a:rect l="0" t="0" r="r" b="b"/>
                <a:pathLst>
                  <a:path w="166" h="298">
                    <a:moveTo>
                      <a:pt x="0" y="0"/>
                    </a:moveTo>
                    <a:lnTo>
                      <a:pt x="0" y="42"/>
                    </a:lnTo>
                    <a:lnTo>
                      <a:pt x="166" y="298"/>
                    </a:lnTo>
                    <a:lnTo>
                      <a:pt x="166" y="27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70" name="Freeform 514"/>
              <p:cNvSpPr/>
              <p:nvPr/>
            </p:nvSpPr>
            <p:spPr bwMode="auto">
              <a:xfrm>
                <a:off x="4516" y="120"/>
                <a:ext cx="94" cy="182"/>
              </a:xfrm>
              <a:custGeom>
                <a:avLst/>
                <a:gdLst>
                  <a:gd name="T0" fmla="*/ 0 w 94"/>
                  <a:gd name="T1" fmla="*/ 0 h 182"/>
                  <a:gd name="T2" fmla="*/ 0 w 94"/>
                  <a:gd name="T3" fmla="*/ 0 h 182"/>
                  <a:gd name="T4" fmla="*/ 0 w 94"/>
                  <a:gd name="T5" fmla="*/ 50 h 182"/>
                  <a:gd name="T6" fmla="*/ 94 w 94"/>
                  <a:gd name="T7" fmla="*/ 182 h 182"/>
                  <a:gd name="T8" fmla="*/ 94 w 94"/>
                  <a:gd name="T9" fmla="*/ 140 h 182"/>
                  <a:gd name="T10" fmla="*/ 0 w 94"/>
                  <a:gd name="T11" fmla="*/ 0 h 182"/>
                </a:gdLst>
                <a:ahLst/>
                <a:cxnLst>
                  <a:cxn ang="0">
                    <a:pos x="T0" y="T1"/>
                  </a:cxn>
                  <a:cxn ang="0">
                    <a:pos x="T2" y="T3"/>
                  </a:cxn>
                  <a:cxn ang="0">
                    <a:pos x="T4" y="T5"/>
                  </a:cxn>
                  <a:cxn ang="0">
                    <a:pos x="T6" y="T7"/>
                  </a:cxn>
                  <a:cxn ang="0">
                    <a:pos x="T8" y="T9"/>
                  </a:cxn>
                  <a:cxn ang="0">
                    <a:pos x="T10" y="T11"/>
                  </a:cxn>
                </a:cxnLst>
                <a:rect l="0" t="0" r="r" b="b"/>
                <a:pathLst>
                  <a:path w="94" h="182">
                    <a:moveTo>
                      <a:pt x="0" y="0"/>
                    </a:moveTo>
                    <a:lnTo>
                      <a:pt x="0" y="0"/>
                    </a:lnTo>
                    <a:lnTo>
                      <a:pt x="0" y="50"/>
                    </a:lnTo>
                    <a:lnTo>
                      <a:pt x="94" y="182"/>
                    </a:lnTo>
                    <a:lnTo>
                      <a:pt x="94" y="14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71" name="Freeform 515"/>
              <p:cNvSpPr/>
              <p:nvPr/>
            </p:nvSpPr>
            <p:spPr bwMode="auto">
              <a:xfrm>
                <a:off x="4516" y="120"/>
                <a:ext cx="94" cy="182"/>
              </a:xfrm>
              <a:custGeom>
                <a:avLst/>
                <a:gdLst>
                  <a:gd name="T0" fmla="*/ 0 w 94"/>
                  <a:gd name="T1" fmla="*/ 0 h 182"/>
                  <a:gd name="T2" fmla="*/ 0 w 94"/>
                  <a:gd name="T3" fmla="*/ 0 h 182"/>
                  <a:gd name="T4" fmla="*/ 0 w 94"/>
                  <a:gd name="T5" fmla="*/ 50 h 182"/>
                  <a:gd name="T6" fmla="*/ 94 w 94"/>
                  <a:gd name="T7" fmla="*/ 182 h 182"/>
                  <a:gd name="T8" fmla="*/ 94 w 94"/>
                  <a:gd name="T9" fmla="*/ 140 h 182"/>
                  <a:gd name="T10" fmla="*/ 0 w 94"/>
                  <a:gd name="T11" fmla="*/ 0 h 182"/>
                </a:gdLst>
                <a:ahLst/>
                <a:cxnLst>
                  <a:cxn ang="0">
                    <a:pos x="T0" y="T1"/>
                  </a:cxn>
                  <a:cxn ang="0">
                    <a:pos x="T2" y="T3"/>
                  </a:cxn>
                  <a:cxn ang="0">
                    <a:pos x="T4" y="T5"/>
                  </a:cxn>
                  <a:cxn ang="0">
                    <a:pos x="T6" y="T7"/>
                  </a:cxn>
                  <a:cxn ang="0">
                    <a:pos x="T8" y="T9"/>
                  </a:cxn>
                  <a:cxn ang="0">
                    <a:pos x="T10" y="T11"/>
                  </a:cxn>
                </a:cxnLst>
                <a:rect l="0" t="0" r="r" b="b"/>
                <a:pathLst>
                  <a:path w="94" h="182">
                    <a:moveTo>
                      <a:pt x="0" y="0"/>
                    </a:moveTo>
                    <a:lnTo>
                      <a:pt x="0" y="0"/>
                    </a:lnTo>
                    <a:lnTo>
                      <a:pt x="0" y="50"/>
                    </a:lnTo>
                    <a:lnTo>
                      <a:pt x="94" y="182"/>
                    </a:lnTo>
                    <a:lnTo>
                      <a:pt x="94" y="14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72" name="Freeform 516"/>
              <p:cNvSpPr/>
              <p:nvPr/>
            </p:nvSpPr>
            <p:spPr bwMode="auto">
              <a:xfrm>
                <a:off x="4634" y="296"/>
                <a:ext cx="44" cy="102"/>
              </a:xfrm>
              <a:custGeom>
                <a:avLst/>
                <a:gdLst>
                  <a:gd name="T0" fmla="*/ 0 w 44"/>
                  <a:gd name="T1" fmla="*/ 0 h 102"/>
                  <a:gd name="T2" fmla="*/ 0 w 44"/>
                  <a:gd name="T3" fmla="*/ 38 h 102"/>
                  <a:gd name="T4" fmla="*/ 44 w 44"/>
                  <a:gd name="T5" fmla="*/ 102 h 102"/>
                  <a:gd name="T6" fmla="*/ 44 w 44"/>
                  <a:gd name="T7" fmla="*/ 102 h 102"/>
                  <a:gd name="T8" fmla="*/ 44 w 44"/>
                  <a:gd name="T9" fmla="*/ 68 h 102"/>
                  <a:gd name="T10" fmla="*/ 0 w 44"/>
                  <a:gd name="T11" fmla="*/ 0 h 102"/>
                </a:gdLst>
                <a:ahLst/>
                <a:cxnLst>
                  <a:cxn ang="0">
                    <a:pos x="T0" y="T1"/>
                  </a:cxn>
                  <a:cxn ang="0">
                    <a:pos x="T2" y="T3"/>
                  </a:cxn>
                  <a:cxn ang="0">
                    <a:pos x="T4" y="T5"/>
                  </a:cxn>
                  <a:cxn ang="0">
                    <a:pos x="T6" y="T7"/>
                  </a:cxn>
                  <a:cxn ang="0">
                    <a:pos x="T8" y="T9"/>
                  </a:cxn>
                  <a:cxn ang="0">
                    <a:pos x="T10" y="T11"/>
                  </a:cxn>
                </a:cxnLst>
                <a:rect l="0" t="0" r="r" b="b"/>
                <a:pathLst>
                  <a:path w="44" h="102">
                    <a:moveTo>
                      <a:pt x="0" y="0"/>
                    </a:moveTo>
                    <a:lnTo>
                      <a:pt x="0" y="38"/>
                    </a:lnTo>
                    <a:lnTo>
                      <a:pt x="44" y="102"/>
                    </a:lnTo>
                    <a:lnTo>
                      <a:pt x="44" y="102"/>
                    </a:lnTo>
                    <a:lnTo>
                      <a:pt x="44" y="6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73" name="Freeform 517"/>
              <p:cNvSpPr/>
              <p:nvPr/>
            </p:nvSpPr>
            <p:spPr bwMode="auto">
              <a:xfrm>
                <a:off x="4634" y="296"/>
                <a:ext cx="44" cy="102"/>
              </a:xfrm>
              <a:custGeom>
                <a:avLst/>
                <a:gdLst>
                  <a:gd name="T0" fmla="*/ 0 w 44"/>
                  <a:gd name="T1" fmla="*/ 0 h 102"/>
                  <a:gd name="T2" fmla="*/ 0 w 44"/>
                  <a:gd name="T3" fmla="*/ 38 h 102"/>
                  <a:gd name="T4" fmla="*/ 44 w 44"/>
                  <a:gd name="T5" fmla="*/ 102 h 102"/>
                  <a:gd name="T6" fmla="*/ 44 w 44"/>
                  <a:gd name="T7" fmla="*/ 102 h 102"/>
                  <a:gd name="T8" fmla="*/ 44 w 44"/>
                  <a:gd name="T9" fmla="*/ 68 h 102"/>
                  <a:gd name="T10" fmla="*/ 0 w 44"/>
                  <a:gd name="T11" fmla="*/ 0 h 102"/>
                </a:gdLst>
                <a:ahLst/>
                <a:cxnLst>
                  <a:cxn ang="0">
                    <a:pos x="T0" y="T1"/>
                  </a:cxn>
                  <a:cxn ang="0">
                    <a:pos x="T2" y="T3"/>
                  </a:cxn>
                  <a:cxn ang="0">
                    <a:pos x="T4" y="T5"/>
                  </a:cxn>
                  <a:cxn ang="0">
                    <a:pos x="T6" y="T7"/>
                  </a:cxn>
                  <a:cxn ang="0">
                    <a:pos x="T8" y="T9"/>
                  </a:cxn>
                  <a:cxn ang="0">
                    <a:pos x="T10" y="T11"/>
                  </a:cxn>
                </a:cxnLst>
                <a:rect l="0" t="0" r="r" b="b"/>
                <a:pathLst>
                  <a:path w="44" h="102">
                    <a:moveTo>
                      <a:pt x="0" y="0"/>
                    </a:moveTo>
                    <a:lnTo>
                      <a:pt x="0" y="38"/>
                    </a:lnTo>
                    <a:lnTo>
                      <a:pt x="44" y="102"/>
                    </a:lnTo>
                    <a:lnTo>
                      <a:pt x="44" y="102"/>
                    </a:lnTo>
                    <a:lnTo>
                      <a:pt x="44" y="6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74" name="Freeform 518"/>
              <p:cNvSpPr/>
              <p:nvPr/>
            </p:nvSpPr>
            <p:spPr bwMode="auto">
              <a:xfrm>
                <a:off x="4702" y="400"/>
                <a:ext cx="60" cy="114"/>
              </a:xfrm>
              <a:custGeom>
                <a:avLst/>
                <a:gdLst>
                  <a:gd name="T0" fmla="*/ 0 w 60"/>
                  <a:gd name="T1" fmla="*/ 0 h 114"/>
                  <a:gd name="T2" fmla="*/ 0 w 60"/>
                  <a:gd name="T3" fmla="*/ 0 h 114"/>
                  <a:gd name="T4" fmla="*/ 0 w 60"/>
                  <a:gd name="T5" fmla="*/ 32 h 114"/>
                  <a:gd name="T6" fmla="*/ 60 w 60"/>
                  <a:gd name="T7" fmla="*/ 114 h 114"/>
                  <a:gd name="T8" fmla="*/ 60 w 60"/>
                  <a:gd name="T9" fmla="*/ 88 h 114"/>
                  <a:gd name="T10" fmla="*/ 0 w 60"/>
                  <a:gd name="T11" fmla="*/ 0 h 114"/>
                </a:gdLst>
                <a:ahLst/>
                <a:cxnLst>
                  <a:cxn ang="0">
                    <a:pos x="T0" y="T1"/>
                  </a:cxn>
                  <a:cxn ang="0">
                    <a:pos x="T2" y="T3"/>
                  </a:cxn>
                  <a:cxn ang="0">
                    <a:pos x="T4" y="T5"/>
                  </a:cxn>
                  <a:cxn ang="0">
                    <a:pos x="T6" y="T7"/>
                  </a:cxn>
                  <a:cxn ang="0">
                    <a:pos x="T8" y="T9"/>
                  </a:cxn>
                  <a:cxn ang="0">
                    <a:pos x="T10" y="T11"/>
                  </a:cxn>
                </a:cxnLst>
                <a:rect l="0" t="0" r="r" b="b"/>
                <a:pathLst>
                  <a:path w="60" h="114">
                    <a:moveTo>
                      <a:pt x="0" y="0"/>
                    </a:moveTo>
                    <a:lnTo>
                      <a:pt x="0" y="0"/>
                    </a:lnTo>
                    <a:lnTo>
                      <a:pt x="0" y="32"/>
                    </a:lnTo>
                    <a:lnTo>
                      <a:pt x="60" y="114"/>
                    </a:lnTo>
                    <a:lnTo>
                      <a:pt x="60" y="8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75" name="Freeform 519"/>
              <p:cNvSpPr/>
              <p:nvPr/>
            </p:nvSpPr>
            <p:spPr bwMode="auto">
              <a:xfrm>
                <a:off x="4702" y="400"/>
                <a:ext cx="60" cy="114"/>
              </a:xfrm>
              <a:custGeom>
                <a:avLst/>
                <a:gdLst>
                  <a:gd name="T0" fmla="*/ 0 w 60"/>
                  <a:gd name="T1" fmla="*/ 0 h 114"/>
                  <a:gd name="T2" fmla="*/ 0 w 60"/>
                  <a:gd name="T3" fmla="*/ 0 h 114"/>
                  <a:gd name="T4" fmla="*/ 0 w 60"/>
                  <a:gd name="T5" fmla="*/ 32 h 114"/>
                  <a:gd name="T6" fmla="*/ 60 w 60"/>
                  <a:gd name="T7" fmla="*/ 114 h 114"/>
                  <a:gd name="T8" fmla="*/ 60 w 60"/>
                  <a:gd name="T9" fmla="*/ 88 h 114"/>
                  <a:gd name="T10" fmla="*/ 0 w 60"/>
                  <a:gd name="T11" fmla="*/ 0 h 114"/>
                </a:gdLst>
                <a:ahLst/>
                <a:cxnLst>
                  <a:cxn ang="0">
                    <a:pos x="T0" y="T1"/>
                  </a:cxn>
                  <a:cxn ang="0">
                    <a:pos x="T2" y="T3"/>
                  </a:cxn>
                  <a:cxn ang="0">
                    <a:pos x="T4" y="T5"/>
                  </a:cxn>
                  <a:cxn ang="0">
                    <a:pos x="T6" y="T7"/>
                  </a:cxn>
                  <a:cxn ang="0">
                    <a:pos x="T8" y="T9"/>
                  </a:cxn>
                  <a:cxn ang="0">
                    <a:pos x="T10" y="T11"/>
                  </a:cxn>
                </a:cxnLst>
                <a:rect l="0" t="0" r="r" b="b"/>
                <a:pathLst>
                  <a:path w="60" h="114">
                    <a:moveTo>
                      <a:pt x="0" y="0"/>
                    </a:moveTo>
                    <a:lnTo>
                      <a:pt x="0" y="0"/>
                    </a:lnTo>
                    <a:lnTo>
                      <a:pt x="0" y="32"/>
                    </a:lnTo>
                    <a:lnTo>
                      <a:pt x="60" y="114"/>
                    </a:lnTo>
                    <a:lnTo>
                      <a:pt x="60" y="8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76" name="Freeform 520"/>
              <p:cNvSpPr/>
              <p:nvPr/>
            </p:nvSpPr>
            <p:spPr bwMode="auto">
              <a:xfrm>
                <a:off x="4516" y="204"/>
                <a:ext cx="28" cy="86"/>
              </a:xfrm>
              <a:custGeom>
                <a:avLst/>
                <a:gdLst>
                  <a:gd name="T0" fmla="*/ 0 w 28"/>
                  <a:gd name="T1" fmla="*/ 0 h 86"/>
                  <a:gd name="T2" fmla="*/ 0 w 28"/>
                  <a:gd name="T3" fmla="*/ 0 h 86"/>
                  <a:gd name="T4" fmla="*/ 0 w 28"/>
                  <a:gd name="T5" fmla="*/ 50 h 86"/>
                  <a:gd name="T6" fmla="*/ 28 w 28"/>
                  <a:gd name="T7" fmla="*/ 86 h 86"/>
                  <a:gd name="T8" fmla="*/ 28 w 28"/>
                  <a:gd name="T9" fmla="*/ 38 h 86"/>
                  <a:gd name="T10" fmla="*/ 0 w 28"/>
                  <a:gd name="T11" fmla="*/ 0 h 86"/>
                </a:gdLst>
                <a:ahLst/>
                <a:cxnLst>
                  <a:cxn ang="0">
                    <a:pos x="T0" y="T1"/>
                  </a:cxn>
                  <a:cxn ang="0">
                    <a:pos x="T2" y="T3"/>
                  </a:cxn>
                  <a:cxn ang="0">
                    <a:pos x="T4" y="T5"/>
                  </a:cxn>
                  <a:cxn ang="0">
                    <a:pos x="T6" y="T7"/>
                  </a:cxn>
                  <a:cxn ang="0">
                    <a:pos x="T8" y="T9"/>
                  </a:cxn>
                  <a:cxn ang="0">
                    <a:pos x="T10" y="T11"/>
                  </a:cxn>
                </a:cxnLst>
                <a:rect l="0" t="0" r="r" b="b"/>
                <a:pathLst>
                  <a:path w="28" h="86">
                    <a:moveTo>
                      <a:pt x="0" y="0"/>
                    </a:moveTo>
                    <a:lnTo>
                      <a:pt x="0" y="0"/>
                    </a:lnTo>
                    <a:lnTo>
                      <a:pt x="0" y="50"/>
                    </a:lnTo>
                    <a:lnTo>
                      <a:pt x="28" y="86"/>
                    </a:lnTo>
                    <a:lnTo>
                      <a:pt x="28" y="3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77" name="Freeform 521"/>
              <p:cNvSpPr/>
              <p:nvPr/>
            </p:nvSpPr>
            <p:spPr bwMode="auto">
              <a:xfrm>
                <a:off x="4516" y="204"/>
                <a:ext cx="28" cy="86"/>
              </a:xfrm>
              <a:custGeom>
                <a:avLst/>
                <a:gdLst>
                  <a:gd name="T0" fmla="*/ 0 w 28"/>
                  <a:gd name="T1" fmla="*/ 0 h 86"/>
                  <a:gd name="T2" fmla="*/ 0 w 28"/>
                  <a:gd name="T3" fmla="*/ 0 h 86"/>
                  <a:gd name="T4" fmla="*/ 0 w 28"/>
                  <a:gd name="T5" fmla="*/ 50 h 86"/>
                  <a:gd name="T6" fmla="*/ 28 w 28"/>
                  <a:gd name="T7" fmla="*/ 86 h 86"/>
                  <a:gd name="T8" fmla="*/ 28 w 28"/>
                  <a:gd name="T9" fmla="*/ 38 h 86"/>
                  <a:gd name="T10" fmla="*/ 0 w 28"/>
                  <a:gd name="T11" fmla="*/ 0 h 86"/>
                </a:gdLst>
                <a:ahLst/>
                <a:cxnLst>
                  <a:cxn ang="0">
                    <a:pos x="T0" y="T1"/>
                  </a:cxn>
                  <a:cxn ang="0">
                    <a:pos x="T2" y="T3"/>
                  </a:cxn>
                  <a:cxn ang="0">
                    <a:pos x="T4" y="T5"/>
                  </a:cxn>
                  <a:cxn ang="0">
                    <a:pos x="T6" y="T7"/>
                  </a:cxn>
                  <a:cxn ang="0">
                    <a:pos x="T8" y="T9"/>
                  </a:cxn>
                  <a:cxn ang="0">
                    <a:pos x="T10" y="T11"/>
                  </a:cxn>
                </a:cxnLst>
                <a:rect l="0" t="0" r="r" b="b"/>
                <a:pathLst>
                  <a:path w="28" h="86">
                    <a:moveTo>
                      <a:pt x="0" y="0"/>
                    </a:moveTo>
                    <a:lnTo>
                      <a:pt x="0" y="0"/>
                    </a:lnTo>
                    <a:lnTo>
                      <a:pt x="0" y="50"/>
                    </a:lnTo>
                    <a:lnTo>
                      <a:pt x="28" y="86"/>
                    </a:lnTo>
                    <a:lnTo>
                      <a:pt x="28" y="3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78" name="Freeform 522"/>
              <p:cNvSpPr/>
              <p:nvPr/>
            </p:nvSpPr>
            <p:spPr bwMode="auto">
              <a:xfrm>
                <a:off x="4568" y="276"/>
                <a:ext cx="90" cy="162"/>
              </a:xfrm>
              <a:custGeom>
                <a:avLst/>
                <a:gdLst>
                  <a:gd name="T0" fmla="*/ 0 w 90"/>
                  <a:gd name="T1" fmla="*/ 0 h 162"/>
                  <a:gd name="T2" fmla="*/ 0 w 90"/>
                  <a:gd name="T3" fmla="*/ 0 h 162"/>
                  <a:gd name="T4" fmla="*/ 0 w 90"/>
                  <a:gd name="T5" fmla="*/ 44 h 162"/>
                  <a:gd name="T6" fmla="*/ 90 w 90"/>
                  <a:gd name="T7" fmla="*/ 162 h 162"/>
                  <a:gd name="T8" fmla="*/ 90 w 90"/>
                  <a:gd name="T9" fmla="*/ 126 h 162"/>
                  <a:gd name="T10" fmla="*/ 0 w 90"/>
                  <a:gd name="T11" fmla="*/ 0 h 162"/>
                </a:gdLst>
                <a:ahLst/>
                <a:cxnLst>
                  <a:cxn ang="0">
                    <a:pos x="T0" y="T1"/>
                  </a:cxn>
                  <a:cxn ang="0">
                    <a:pos x="T2" y="T3"/>
                  </a:cxn>
                  <a:cxn ang="0">
                    <a:pos x="T4" y="T5"/>
                  </a:cxn>
                  <a:cxn ang="0">
                    <a:pos x="T6" y="T7"/>
                  </a:cxn>
                  <a:cxn ang="0">
                    <a:pos x="T8" y="T9"/>
                  </a:cxn>
                  <a:cxn ang="0">
                    <a:pos x="T10" y="T11"/>
                  </a:cxn>
                </a:cxnLst>
                <a:rect l="0" t="0" r="r" b="b"/>
                <a:pathLst>
                  <a:path w="90" h="162">
                    <a:moveTo>
                      <a:pt x="0" y="0"/>
                    </a:moveTo>
                    <a:lnTo>
                      <a:pt x="0" y="0"/>
                    </a:lnTo>
                    <a:lnTo>
                      <a:pt x="0" y="44"/>
                    </a:lnTo>
                    <a:lnTo>
                      <a:pt x="90" y="162"/>
                    </a:lnTo>
                    <a:lnTo>
                      <a:pt x="90" y="1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79" name="Freeform 523"/>
              <p:cNvSpPr/>
              <p:nvPr/>
            </p:nvSpPr>
            <p:spPr bwMode="auto">
              <a:xfrm>
                <a:off x="4568" y="276"/>
                <a:ext cx="90" cy="162"/>
              </a:xfrm>
              <a:custGeom>
                <a:avLst/>
                <a:gdLst>
                  <a:gd name="T0" fmla="*/ 0 w 90"/>
                  <a:gd name="T1" fmla="*/ 0 h 162"/>
                  <a:gd name="T2" fmla="*/ 0 w 90"/>
                  <a:gd name="T3" fmla="*/ 0 h 162"/>
                  <a:gd name="T4" fmla="*/ 0 w 90"/>
                  <a:gd name="T5" fmla="*/ 44 h 162"/>
                  <a:gd name="T6" fmla="*/ 90 w 90"/>
                  <a:gd name="T7" fmla="*/ 162 h 162"/>
                  <a:gd name="T8" fmla="*/ 90 w 90"/>
                  <a:gd name="T9" fmla="*/ 126 h 162"/>
                  <a:gd name="T10" fmla="*/ 0 w 90"/>
                  <a:gd name="T11" fmla="*/ 0 h 162"/>
                </a:gdLst>
                <a:ahLst/>
                <a:cxnLst>
                  <a:cxn ang="0">
                    <a:pos x="T0" y="T1"/>
                  </a:cxn>
                  <a:cxn ang="0">
                    <a:pos x="T2" y="T3"/>
                  </a:cxn>
                  <a:cxn ang="0">
                    <a:pos x="T4" y="T5"/>
                  </a:cxn>
                  <a:cxn ang="0">
                    <a:pos x="T6" y="T7"/>
                  </a:cxn>
                  <a:cxn ang="0">
                    <a:pos x="T8" y="T9"/>
                  </a:cxn>
                  <a:cxn ang="0">
                    <a:pos x="T10" y="T11"/>
                  </a:cxn>
                </a:cxnLst>
                <a:rect l="0" t="0" r="r" b="b"/>
                <a:pathLst>
                  <a:path w="90" h="162">
                    <a:moveTo>
                      <a:pt x="0" y="0"/>
                    </a:moveTo>
                    <a:lnTo>
                      <a:pt x="0" y="0"/>
                    </a:lnTo>
                    <a:lnTo>
                      <a:pt x="0" y="44"/>
                    </a:lnTo>
                    <a:lnTo>
                      <a:pt x="90" y="162"/>
                    </a:lnTo>
                    <a:lnTo>
                      <a:pt x="90" y="12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80" name="Freeform 524"/>
              <p:cNvSpPr/>
              <p:nvPr/>
            </p:nvSpPr>
            <p:spPr bwMode="auto">
              <a:xfrm>
                <a:off x="4682" y="436"/>
                <a:ext cx="14" cy="52"/>
              </a:xfrm>
              <a:custGeom>
                <a:avLst/>
                <a:gdLst>
                  <a:gd name="T0" fmla="*/ 0 w 14"/>
                  <a:gd name="T1" fmla="*/ 0 h 52"/>
                  <a:gd name="T2" fmla="*/ 0 w 14"/>
                  <a:gd name="T3" fmla="*/ 0 h 52"/>
                  <a:gd name="T4" fmla="*/ 0 w 14"/>
                  <a:gd name="T5" fmla="*/ 32 h 52"/>
                  <a:gd name="T6" fmla="*/ 14 w 14"/>
                  <a:gd name="T7" fmla="*/ 52 h 52"/>
                  <a:gd name="T8" fmla="*/ 14 w 14"/>
                  <a:gd name="T9" fmla="*/ 52 h 52"/>
                  <a:gd name="T10" fmla="*/ 14 w 14"/>
                  <a:gd name="T11" fmla="*/ 20 h 52"/>
                  <a:gd name="T12" fmla="*/ 0 w 14"/>
                  <a:gd name="T13" fmla="*/ 0 h 52"/>
                </a:gdLst>
                <a:ahLst/>
                <a:cxnLst>
                  <a:cxn ang="0">
                    <a:pos x="T0" y="T1"/>
                  </a:cxn>
                  <a:cxn ang="0">
                    <a:pos x="T2" y="T3"/>
                  </a:cxn>
                  <a:cxn ang="0">
                    <a:pos x="T4" y="T5"/>
                  </a:cxn>
                  <a:cxn ang="0">
                    <a:pos x="T6" y="T7"/>
                  </a:cxn>
                  <a:cxn ang="0">
                    <a:pos x="T8" y="T9"/>
                  </a:cxn>
                  <a:cxn ang="0">
                    <a:pos x="T10" y="T11"/>
                  </a:cxn>
                  <a:cxn ang="0">
                    <a:pos x="T12" y="T13"/>
                  </a:cxn>
                </a:cxnLst>
                <a:rect l="0" t="0" r="r" b="b"/>
                <a:pathLst>
                  <a:path w="14" h="52">
                    <a:moveTo>
                      <a:pt x="0" y="0"/>
                    </a:moveTo>
                    <a:lnTo>
                      <a:pt x="0" y="0"/>
                    </a:lnTo>
                    <a:lnTo>
                      <a:pt x="0" y="32"/>
                    </a:lnTo>
                    <a:lnTo>
                      <a:pt x="14" y="52"/>
                    </a:lnTo>
                    <a:lnTo>
                      <a:pt x="14" y="52"/>
                    </a:lnTo>
                    <a:lnTo>
                      <a:pt x="14"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81" name="Freeform 525"/>
              <p:cNvSpPr/>
              <p:nvPr/>
            </p:nvSpPr>
            <p:spPr bwMode="auto">
              <a:xfrm>
                <a:off x="4682" y="436"/>
                <a:ext cx="14" cy="52"/>
              </a:xfrm>
              <a:custGeom>
                <a:avLst/>
                <a:gdLst>
                  <a:gd name="T0" fmla="*/ 0 w 14"/>
                  <a:gd name="T1" fmla="*/ 0 h 52"/>
                  <a:gd name="T2" fmla="*/ 0 w 14"/>
                  <a:gd name="T3" fmla="*/ 0 h 52"/>
                  <a:gd name="T4" fmla="*/ 0 w 14"/>
                  <a:gd name="T5" fmla="*/ 32 h 52"/>
                  <a:gd name="T6" fmla="*/ 14 w 14"/>
                  <a:gd name="T7" fmla="*/ 52 h 52"/>
                  <a:gd name="T8" fmla="*/ 14 w 14"/>
                  <a:gd name="T9" fmla="*/ 52 h 52"/>
                  <a:gd name="T10" fmla="*/ 14 w 14"/>
                  <a:gd name="T11" fmla="*/ 20 h 52"/>
                  <a:gd name="T12" fmla="*/ 0 w 14"/>
                  <a:gd name="T13" fmla="*/ 0 h 52"/>
                </a:gdLst>
                <a:ahLst/>
                <a:cxnLst>
                  <a:cxn ang="0">
                    <a:pos x="T0" y="T1"/>
                  </a:cxn>
                  <a:cxn ang="0">
                    <a:pos x="T2" y="T3"/>
                  </a:cxn>
                  <a:cxn ang="0">
                    <a:pos x="T4" y="T5"/>
                  </a:cxn>
                  <a:cxn ang="0">
                    <a:pos x="T6" y="T7"/>
                  </a:cxn>
                  <a:cxn ang="0">
                    <a:pos x="T8" y="T9"/>
                  </a:cxn>
                  <a:cxn ang="0">
                    <a:pos x="T10" y="T11"/>
                  </a:cxn>
                  <a:cxn ang="0">
                    <a:pos x="T12" y="T13"/>
                  </a:cxn>
                </a:cxnLst>
                <a:rect l="0" t="0" r="r" b="b"/>
                <a:pathLst>
                  <a:path w="14" h="52">
                    <a:moveTo>
                      <a:pt x="0" y="0"/>
                    </a:moveTo>
                    <a:lnTo>
                      <a:pt x="0" y="0"/>
                    </a:lnTo>
                    <a:lnTo>
                      <a:pt x="0" y="32"/>
                    </a:lnTo>
                    <a:lnTo>
                      <a:pt x="14" y="52"/>
                    </a:lnTo>
                    <a:lnTo>
                      <a:pt x="14" y="52"/>
                    </a:lnTo>
                    <a:lnTo>
                      <a:pt x="14" y="2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82" name="Freeform 526"/>
              <p:cNvSpPr/>
              <p:nvPr/>
            </p:nvSpPr>
            <p:spPr bwMode="auto">
              <a:xfrm>
                <a:off x="4720" y="490"/>
                <a:ext cx="42" cy="82"/>
              </a:xfrm>
              <a:custGeom>
                <a:avLst/>
                <a:gdLst>
                  <a:gd name="T0" fmla="*/ 0 w 42"/>
                  <a:gd name="T1" fmla="*/ 0 h 82"/>
                  <a:gd name="T2" fmla="*/ 0 w 42"/>
                  <a:gd name="T3" fmla="*/ 30 h 82"/>
                  <a:gd name="T4" fmla="*/ 42 w 42"/>
                  <a:gd name="T5" fmla="*/ 82 h 82"/>
                  <a:gd name="T6" fmla="*/ 42 w 42"/>
                  <a:gd name="T7" fmla="*/ 82 h 82"/>
                  <a:gd name="T8" fmla="*/ 42 w 42"/>
                  <a:gd name="T9" fmla="*/ 58 h 82"/>
                  <a:gd name="T10" fmla="*/ 0 w 42"/>
                  <a:gd name="T11" fmla="*/ 0 h 82"/>
                </a:gdLst>
                <a:ahLst/>
                <a:cxnLst>
                  <a:cxn ang="0">
                    <a:pos x="T0" y="T1"/>
                  </a:cxn>
                  <a:cxn ang="0">
                    <a:pos x="T2" y="T3"/>
                  </a:cxn>
                  <a:cxn ang="0">
                    <a:pos x="T4" y="T5"/>
                  </a:cxn>
                  <a:cxn ang="0">
                    <a:pos x="T6" y="T7"/>
                  </a:cxn>
                  <a:cxn ang="0">
                    <a:pos x="T8" y="T9"/>
                  </a:cxn>
                  <a:cxn ang="0">
                    <a:pos x="T10" y="T11"/>
                  </a:cxn>
                </a:cxnLst>
                <a:rect l="0" t="0" r="r" b="b"/>
                <a:pathLst>
                  <a:path w="42" h="82">
                    <a:moveTo>
                      <a:pt x="0" y="0"/>
                    </a:moveTo>
                    <a:lnTo>
                      <a:pt x="0" y="30"/>
                    </a:lnTo>
                    <a:lnTo>
                      <a:pt x="42" y="82"/>
                    </a:lnTo>
                    <a:lnTo>
                      <a:pt x="42" y="82"/>
                    </a:lnTo>
                    <a:lnTo>
                      <a:pt x="42" y="5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83" name="Freeform 527"/>
              <p:cNvSpPr/>
              <p:nvPr/>
            </p:nvSpPr>
            <p:spPr bwMode="auto">
              <a:xfrm>
                <a:off x="4720" y="490"/>
                <a:ext cx="42" cy="82"/>
              </a:xfrm>
              <a:custGeom>
                <a:avLst/>
                <a:gdLst>
                  <a:gd name="T0" fmla="*/ 0 w 42"/>
                  <a:gd name="T1" fmla="*/ 0 h 82"/>
                  <a:gd name="T2" fmla="*/ 0 w 42"/>
                  <a:gd name="T3" fmla="*/ 30 h 82"/>
                  <a:gd name="T4" fmla="*/ 42 w 42"/>
                  <a:gd name="T5" fmla="*/ 82 h 82"/>
                  <a:gd name="T6" fmla="*/ 42 w 42"/>
                  <a:gd name="T7" fmla="*/ 82 h 82"/>
                  <a:gd name="T8" fmla="*/ 42 w 42"/>
                  <a:gd name="T9" fmla="*/ 58 h 82"/>
                  <a:gd name="T10" fmla="*/ 0 w 42"/>
                  <a:gd name="T11" fmla="*/ 0 h 82"/>
                </a:gdLst>
                <a:ahLst/>
                <a:cxnLst>
                  <a:cxn ang="0">
                    <a:pos x="T0" y="T1"/>
                  </a:cxn>
                  <a:cxn ang="0">
                    <a:pos x="T2" y="T3"/>
                  </a:cxn>
                  <a:cxn ang="0">
                    <a:pos x="T4" y="T5"/>
                  </a:cxn>
                  <a:cxn ang="0">
                    <a:pos x="T6" y="T7"/>
                  </a:cxn>
                  <a:cxn ang="0">
                    <a:pos x="T8" y="T9"/>
                  </a:cxn>
                  <a:cxn ang="0">
                    <a:pos x="T10" y="T11"/>
                  </a:cxn>
                </a:cxnLst>
                <a:rect l="0" t="0" r="r" b="b"/>
                <a:pathLst>
                  <a:path w="42" h="82">
                    <a:moveTo>
                      <a:pt x="0" y="0"/>
                    </a:moveTo>
                    <a:lnTo>
                      <a:pt x="0" y="30"/>
                    </a:lnTo>
                    <a:lnTo>
                      <a:pt x="42" y="82"/>
                    </a:lnTo>
                    <a:lnTo>
                      <a:pt x="42" y="82"/>
                    </a:lnTo>
                    <a:lnTo>
                      <a:pt x="42" y="5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84" name="Freeform 528"/>
              <p:cNvSpPr/>
              <p:nvPr/>
            </p:nvSpPr>
            <p:spPr bwMode="auto">
              <a:xfrm>
                <a:off x="4516" y="294"/>
                <a:ext cx="78" cy="140"/>
              </a:xfrm>
              <a:custGeom>
                <a:avLst/>
                <a:gdLst>
                  <a:gd name="T0" fmla="*/ 0 w 78"/>
                  <a:gd name="T1" fmla="*/ 0 h 140"/>
                  <a:gd name="T2" fmla="*/ 0 w 78"/>
                  <a:gd name="T3" fmla="*/ 0 h 140"/>
                  <a:gd name="T4" fmla="*/ 0 w 78"/>
                  <a:gd name="T5" fmla="*/ 50 h 140"/>
                  <a:gd name="T6" fmla="*/ 78 w 78"/>
                  <a:gd name="T7" fmla="*/ 140 h 140"/>
                  <a:gd name="T8" fmla="*/ 78 w 78"/>
                  <a:gd name="T9" fmla="*/ 98 h 140"/>
                  <a:gd name="T10" fmla="*/ 0 w 78"/>
                  <a:gd name="T11" fmla="*/ 0 h 140"/>
                </a:gdLst>
                <a:ahLst/>
                <a:cxnLst>
                  <a:cxn ang="0">
                    <a:pos x="T0" y="T1"/>
                  </a:cxn>
                  <a:cxn ang="0">
                    <a:pos x="T2" y="T3"/>
                  </a:cxn>
                  <a:cxn ang="0">
                    <a:pos x="T4" y="T5"/>
                  </a:cxn>
                  <a:cxn ang="0">
                    <a:pos x="T6" y="T7"/>
                  </a:cxn>
                  <a:cxn ang="0">
                    <a:pos x="T8" y="T9"/>
                  </a:cxn>
                  <a:cxn ang="0">
                    <a:pos x="T10" y="T11"/>
                  </a:cxn>
                </a:cxnLst>
                <a:rect l="0" t="0" r="r" b="b"/>
                <a:pathLst>
                  <a:path w="78" h="140">
                    <a:moveTo>
                      <a:pt x="0" y="0"/>
                    </a:moveTo>
                    <a:lnTo>
                      <a:pt x="0" y="0"/>
                    </a:lnTo>
                    <a:lnTo>
                      <a:pt x="0" y="50"/>
                    </a:lnTo>
                    <a:lnTo>
                      <a:pt x="78" y="140"/>
                    </a:lnTo>
                    <a:lnTo>
                      <a:pt x="78" y="9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85" name="Freeform 529"/>
              <p:cNvSpPr/>
              <p:nvPr/>
            </p:nvSpPr>
            <p:spPr bwMode="auto">
              <a:xfrm>
                <a:off x="4516" y="294"/>
                <a:ext cx="78" cy="140"/>
              </a:xfrm>
              <a:custGeom>
                <a:avLst/>
                <a:gdLst>
                  <a:gd name="T0" fmla="*/ 0 w 78"/>
                  <a:gd name="T1" fmla="*/ 0 h 140"/>
                  <a:gd name="T2" fmla="*/ 0 w 78"/>
                  <a:gd name="T3" fmla="*/ 0 h 140"/>
                  <a:gd name="T4" fmla="*/ 0 w 78"/>
                  <a:gd name="T5" fmla="*/ 50 h 140"/>
                  <a:gd name="T6" fmla="*/ 78 w 78"/>
                  <a:gd name="T7" fmla="*/ 140 h 140"/>
                  <a:gd name="T8" fmla="*/ 78 w 78"/>
                  <a:gd name="T9" fmla="*/ 98 h 140"/>
                  <a:gd name="T10" fmla="*/ 0 w 78"/>
                  <a:gd name="T11" fmla="*/ 0 h 140"/>
                </a:gdLst>
                <a:ahLst/>
                <a:cxnLst>
                  <a:cxn ang="0">
                    <a:pos x="T0" y="T1"/>
                  </a:cxn>
                  <a:cxn ang="0">
                    <a:pos x="T2" y="T3"/>
                  </a:cxn>
                  <a:cxn ang="0">
                    <a:pos x="T4" y="T5"/>
                  </a:cxn>
                  <a:cxn ang="0">
                    <a:pos x="T6" y="T7"/>
                  </a:cxn>
                  <a:cxn ang="0">
                    <a:pos x="T8" y="T9"/>
                  </a:cxn>
                  <a:cxn ang="0">
                    <a:pos x="T10" y="T11"/>
                  </a:cxn>
                </a:cxnLst>
                <a:rect l="0" t="0" r="r" b="b"/>
                <a:pathLst>
                  <a:path w="78" h="140">
                    <a:moveTo>
                      <a:pt x="0" y="0"/>
                    </a:moveTo>
                    <a:lnTo>
                      <a:pt x="0" y="0"/>
                    </a:lnTo>
                    <a:lnTo>
                      <a:pt x="0" y="50"/>
                    </a:lnTo>
                    <a:lnTo>
                      <a:pt x="78" y="140"/>
                    </a:lnTo>
                    <a:lnTo>
                      <a:pt x="78" y="9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86" name="Freeform 530"/>
              <p:cNvSpPr/>
              <p:nvPr/>
            </p:nvSpPr>
            <p:spPr bwMode="auto">
              <a:xfrm>
                <a:off x="4618" y="422"/>
                <a:ext cx="18" cy="62"/>
              </a:xfrm>
              <a:custGeom>
                <a:avLst/>
                <a:gdLst>
                  <a:gd name="T0" fmla="*/ 0 w 18"/>
                  <a:gd name="T1" fmla="*/ 0 h 62"/>
                  <a:gd name="T2" fmla="*/ 0 w 18"/>
                  <a:gd name="T3" fmla="*/ 40 h 62"/>
                  <a:gd name="T4" fmla="*/ 18 w 18"/>
                  <a:gd name="T5" fmla="*/ 62 h 62"/>
                  <a:gd name="T6" fmla="*/ 18 w 18"/>
                  <a:gd name="T7" fmla="*/ 62 h 62"/>
                  <a:gd name="T8" fmla="*/ 16 w 18"/>
                  <a:gd name="T9" fmla="*/ 58 h 62"/>
                  <a:gd name="T10" fmla="*/ 16 w 18"/>
                  <a:gd name="T11" fmla="*/ 22 h 62"/>
                  <a:gd name="T12" fmla="*/ 0 w 18"/>
                  <a:gd name="T13" fmla="*/ 0 h 62"/>
                </a:gdLst>
                <a:ahLst/>
                <a:cxnLst>
                  <a:cxn ang="0">
                    <a:pos x="T0" y="T1"/>
                  </a:cxn>
                  <a:cxn ang="0">
                    <a:pos x="T2" y="T3"/>
                  </a:cxn>
                  <a:cxn ang="0">
                    <a:pos x="T4" y="T5"/>
                  </a:cxn>
                  <a:cxn ang="0">
                    <a:pos x="T6" y="T7"/>
                  </a:cxn>
                  <a:cxn ang="0">
                    <a:pos x="T8" y="T9"/>
                  </a:cxn>
                  <a:cxn ang="0">
                    <a:pos x="T10" y="T11"/>
                  </a:cxn>
                  <a:cxn ang="0">
                    <a:pos x="T12" y="T13"/>
                  </a:cxn>
                </a:cxnLst>
                <a:rect l="0" t="0" r="r" b="b"/>
                <a:pathLst>
                  <a:path w="18" h="62">
                    <a:moveTo>
                      <a:pt x="0" y="0"/>
                    </a:moveTo>
                    <a:lnTo>
                      <a:pt x="0" y="40"/>
                    </a:lnTo>
                    <a:lnTo>
                      <a:pt x="18" y="62"/>
                    </a:lnTo>
                    <a:lnTo>
                      <a:pt x="18" y="62"/>
                    </a:lnTo>
                    <a:lnTo>
                      <a:pt x="16" y="58"/>
                    </a:lnTo>
                    <a:lnTo>
                      <a:pt x="16" y="2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87" name="Freeform 531"/>
              <p:cNvSpPr/>
              <p:nvPr/>
            </p:nvSpPr>
            <p:spPr bwMode="auto">
              <a:xfrm>
                <a:off x="4618" y="422"/>
                <a:ext cx="18" cy="62"/>
              </a:xfrm>
              <a:custGeom>
                <a:avLst/>
                <a:gdLst>
                  <a:gd name="T0" fmla="*/ 0 w 18"/>
                  <a:gd name="T1" fmla="*/ 0 h 62"/>
                  <a:gd name="T2" fmla="*/ 0 w 18"/>
                  <a:gd name="T3" fmla="*/ 40 h 62"/>
                  <a:gd name="T4" fmla="*/ 18 w 18"/>
                  <a:gd name="T5" fmla="*/ 62 h 62"/>
                  <a:gd name="T6" fmla="*/ 18 w 18"/>
                  <a:gd name="T7" fmla="*/ 62 h 62"/>
                  <a:gd name="T8" fmla="*/ 16 w 18"/>
                  <a:gd name="T9" fmla="*/ 58 h 62"/>
                  <a:gd name="T10" fmla="*/ 16 w 18"/>
                  <a:gd name="T11" fmla="*/ 22 h 62"/>
                  <a:gd name="T12" fmla="*/ 0 w 18"/>
                  <a:gd name="T13" fmla="*/ 0 h 62"/>
                </a:gdLst>
                <a:ahLst/>
                <a:cxnLst>
                  <a:cxn ang="0">
                    <a:pos x="T0" y="T1"/>
                  </a:cxn>
                  <a:cxn ang="0">
                    <a:pos x="T2" y="T3"/>
                  </a:cxn>
                  <a:cxn ang="0">
                    <a:pos x="T4" y="T5"/>
                  </a:cxn>
                  <a:cxn ang="0">
                    <a:pos x="T6" y="T7"/>
                  </a:cxn>
                  <a:cxn ang="0">
                    <a:pos x="T8" y="T9"/>
                  </a:cxn>
                  <a:cxn ang="0">
                    <a:pos x="T10" y="T11"/>
                  </a:cxn>
                  <a:cxn ang="0">
                    <a:pos x="T12" y="T13"/>
                  </a:cxn>
                </a:cxnLst>
                <a:rect l="0" t="0" r="r" b="b"/>
                <a:pathLst>
                  <a:path w="18" h="62">
                    <a:moveTo>
                      <a:pt x="0" y="0"/>
                    </a:moveTo>
                    <a:lnTo>
                      <a:pt x="0" y="40"/>
                    </a:lnTo>
                    <a:lnTo>
                      <a:pt x="18" y="62"/>
                    </a:lnTo>
                    <a:lnTo>
                      <a:pt x="18" y="62"/>
                    </a:lnTo>
                    <a:lnTo>
                      <a:pt x="16" y="58"/>
                    </a:lnTo>
                    <a:lnTo>
                      <a:pt x="16" y="2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88" name="Freeform 532"/>
              <p:cNvSpPr/>
              <p:nvPr/>
            </p:nvSpPr>
            <p:spPr bwMode="auto">
              <a:xfrm>
                <a:off x="4658" y="474"/>
                <a:ext cx="50" cy="94"/>
              </a:xfrm>
              <a:custGeom>
                <a:avLst/>
                <a:gdLst>
                  <a:gd name="T0" fmla="*/ 0 w 50"/>
                  <a:gd name="T1" fmla="*/ 0 h 94"/>
                  <a:gd name="T2" fmla="*/ 0 w 50"/>
                  <a:gd name="T3" fmla="*/ 36 h 94"/>
                  <a:gd name="T4" fmla="*/ 50 w 50"/>
                  <a:gd name="T5" fmla="*/ 94 h 94"/>
                  <a:gd name="T6" fmla="*/ 50 w 50"/>
                  <a:gd name="T7" fmla="*/ 94 h 94"/>
                  <a:gd name="T8" fmla="*/ 50 w 50"/>
                  <a:gd name="T9" fmla="*/ 64 h 94"/>
                  <a:gd name="T10" fmla="*/ 0 w 50"/>
                  <a:gd name="T11" fmla="*/ 0 h 94"/>
                </a:gdLst>
                <a:ahLst/>
                <a:cxnLst>
                  <a:cxn ang="0">
                    <a:pos x="T0" y="T1"/>
                  </a:cxn>
                  <a:cxn ang="0">
                    <a:pos x="T2" y="T3"/>
                  </a:cxn>
                  <a:cxn ang="0">
                    <a:pos x="T4" y="T5"/>
                  </a:cxn>
                  <a:cxn ang="0">
                    <a:pos x="T6" y="T7"/>
                  </a:cxn>
                  <a:cxn ang="0">
                    <a:pos x="T8" y="T9"/>
                  </a:cxn>
                  <a:cxn ang="0">
                    <a:pos x="T10" y="T11"/>
                  </a:cxn>
                </a:cxnLst>
                <a:rect l="0" t="0" r="r" b="b"/>
                <a:pathLst>
                  <a:path w="50" h="94">
                    <a:moveTo>
                      <a:pt x="0" y="0"/>
                    </a:moveTo>
                    <a:lnTo>
                      <a:pt x="0" y="36"/>
                    </a:lnTo>
                    <a:lnTo>
                      <a:pt x="50" y="94"/>
                    </a:lnTo>
                    <a:lnTo>
                      <a:pt x="50" y="94"/>
                    </a:lnTo>
                    <a:lnTo>
                      <a:pt x="50" y="6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89" name="Freeform 533"/>
              <p:cNvSpPr/>
              <p:nvPr/>
            </p:nvSpPr>
            <p:spPr bwMode="auto">
              <a:xfrm>
                <a:off x="4658" y="474"/>
                <a:ext cx="50" cy="94"/>
              </a:xfrm>
              <a:custGeom>
                <a:avLst/>
                <a:gdLst>
                  <a:gd name="T0" fmla="*/ 0 w 50"/>
                  <a:gd name="T1" fmla="*/ 0 h 94"/>
                  <a:gd name="T2" fmla="*/ 0 w 50"/>
                  <a:gd name="T3" fmla="*/ 36 h 94"/>
                  <a:gd name="T4" fmla="*/ 50 w 50"/>
                  <a:gd name="T5" fmla="*/ 94 h 94"/>
                  <a:gd name="T6" fmla="*/ 50 w 50"/>
                  <a:gd name="T7" fmla="*/ 94 h 94"/>
                  <a:gd name="T8" fmla="*/ 50 w 50"/>
                  <a:gd name="T9" fmla="*/ 64 h 94"/>
                  <a:gd name="T10" fmla="*/ 0 w 50"/>
                  <a:gd name="T11" fmla="*/ 0 h 94"/>
                </a:gdLst>
                <a:ahLst/>
                <a:cxnLst>
                  <a:cxn ang="0">
                    <a:pos x="T0" y="T1"/>
                  </a:cxn>
                  <a:cxn ang="0">
                    <a:pos x="T2" y="T3"/>
                  </a:cxn>
                  <a:cxn ang="0">
                    <a:pos x="T4" y="T5"/>
                  </a:cxn>
                  <a:cxn ang="0">
                    <a:pos x="T6" y="T7"/>
                  </a:cxn>
                  <a:cxn ang="0">
                    <a:pos x="T8" y="T9"/>
                  </a:cxn>
                  <a:cxn ang="0">
                    <a:pos x="T10" y="T11"/>
                  </a:cxn>
                </a:cxnLst>
                <a:rect l="0" t="0" r="r" b="b"/>
                <a:pathLst>
                  <a:path w="50" h="94">
                    <a:moveTo>
                      <a:pt x="0" y="0"/>
                    </a:moveTo>
                    <a:lnTo>
                      <a:pt x="0" y="36"/>
                    </a:lnTo>
                    <a:lnTo>
                      <a:pt x="50" y="94"/>
                    </a:lnTo>
                    <a:lnTo>
                      <a:pt x="50" y="94"/>
                    </a:lnTo>
                    <a:lnTo>
                      <a:pt x="50" y="6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90" name="Freeform 534"/>
              <p:cNvSpPr/>
              <p:nvPr/>
            </p:nvSpPr>
            <p:spPr bwMode="auto">
              <a:xfrm>
                <a:off x="4608" y="480"/>
                <a:ext cx="50" cy="96"/>
              </a:xfrm>
              <a:custGeom>
                <a:avLst/>
                <a:gdLst>
                  <a:gd name="T0" fmla="*/ 0 w 50"/>
                  <a:gd name="T1" fmla="*/ 0 h 96"/>
                  <a:gd name="T2" fmla="*/ 0 w 50"/>
                  <a:gd name="T3" fmla="*/ 36 h 96"/>
                  <a:gd name="T4" fmla="*/ 50 w 50"/>
                  <a:gd name="T5" fmla="*/ 96 h 96"/>
                  <a:gd name="T6" fmla="*/ 50 w 50"/>
                  <a:gd name="T7" fmla="*/ 66 h 96"/>
                  <a:gd name="T8" fmla="*/ 0 w 50"/>
                  <a:gd name="T9" fmla="*/ 0 h 96"/>
                </a:gdLst>
                <a:ahLst/>
                <a:cxnLst>
                  <a:cxn ang="0">
                    <a:pos x="T0" y="T1"/>
                  </a:cxn>
                  <a:cxn ang="0">
                    <a:pos x="T2" y="T3"/>
                  </a:cxn>
                  <a:cxn ang="0">
                    <a:pos x="T4" y="T5"/>
                  </a:cxn>
                  <a:cxn ang="0">
                    <a:pos x="T6" y="T7"/>
                  </a:cxn>
                  <a:cxn ang="0">
                    <a:pos x="T8" y="T9"/>
                  </a:cxn>
                </a:cxnLst>
                <a:rect l="0" t="0" r="r" b="b"/>
                <a:pathLst>
                  <a:path w="50" h="96">
                    <a:moveTo>
                      <a:pt x="0" y="0"/>
                    </a:moveTo>
                    <a:lnTo>
                      <a:pt x="0" y="36"/>
                    </a:lnTo>
                    <a:lnTo>
                      <a:pt x="50" y="96"/>
                    </a:lnTo>
                    <a:lnTo>
                      <a:pt x="50" y="6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91" name="Freeform 535"/>
              <p:cNvSpPr/>
              <p:nvPr/>
            </p:nvSpPr>
            <p:spPr bwMode="auto">
              <a:xfrm>
                <a:off x="4608" y="480"/>
                <a:ext cx="50" cy="96"/>
              </a:xfrm>
              <a:custGeom>
                <a:avLst/>
                <a:gdLst>
                  <a:gd name="T0" fmla="*/ 0 w 50"/>
                  <a:gd name="T1" fmla="*/ 0 h 96"/>
                  <a:gd name="T2" fmla="*/ 0 w 50"/>
                  <a:gd name="T3" fmla="*/ 36 h 96"/>
                  <a:gd name="T4" fmla="*/ 50 w 50"/>
                  <a:gd name="T5" fmla="*/ 96 h 96"/>
                  <a:gd name="T6" fmla="*/ 50 w 50"/>
                  <a:gd name="T7" fmla="*/ 66 h 96"/>
                  <a:gd name="T8" fmla="*/ 0 w 50"/>
                  <a:gd name="T9" fmla="*/ 0 h 96"/>
                </a:gdLst>
                <a:ahLst/>
                <a:cxnLst>
                  <a:cxn ang="0">
                    <a:pos x="T0" y="T1"/>
                  </a:cxn>
                  <a:cxn ang="0">
                    <a:pos x="T2" y="T3"/>
                  </a:cxn>
                  <a:cxn ang="0">
                    <a:pos x="T4" y="T5"/>
                  </a:cxn>
                  <a:cxn ang="0">
                    <a:pos x="T6" y="T7"/>
                  </a:cxn>
                  <a:cxn ang="0">
                    <a:pos x="T8" y="T9"/>
                  </a:cxn>
                </a:cxnLst>
                <a:rect l="0" t="0" r="r" b="b"/>
                <a:pathLst>
                  <a:path w="50" h="96">
                    <a:moveTo>
                      <a:pt x="0" y="0"/>
                    </a:moveTo>
                    <a:lnTo>
                      <a:pt x="0" y="36"/>
                    </a:lnTo>
                    <a:lnTo>
                      <a:pt x="50" y="96"/>
                    </a:lnTo>
                    <a:lnTo>
                      <a:pt x="50" y="6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92" name="Freeform 536"/>
              <p:cNvSpPr/>
              <p:nvPr/>
            </p:nvSpPr>
            <p:spPr bwMode="auto">
              <a:xfrm>
                <a:off x="4732" y="568"/>
                <a:ext cx="30" cy="63"/>
              </a:xfrm>
              <a:custGeom>
                <a:avLst/>
                <a:gdLst>
                  <a:gd name="T0" fmla="*/ 0 w 30"/>
                  <a:gd name="T1" fmla="*/ 0 h 63"/>
                  <a:gd name="T2" fmla="*/ 0 w 30"/>
                  <a:gd name="T3" fmla="*/ 0 h 63"/>
                  <a:gd name="T4" fmla="*/ 0 w 30"/>
                  <a:gd name="T5" fmla="*/ 28 h 63"/>
                  <a:gd name="T6" fmla="*/ 30 w 30"/>
                  <a:gd name="T7" fmla="*/ 63 h 63"/>
                  <a:gd name="T8" fmla="*/ 30 w 30"/>
                  <a:gd name="T9" fmla="*/ 63 h 63"/>
                  <a:gd name="T10" fmla="*/ 30 w 30"/>
                  <a:gd name="T11" fmla="*/ 38 h 63"/>
                  <a:gd name="T12" fmla="*/ 0 w 30"/>
                  <a:gd name="T13" fmla="*/ 0 h 63"/>
                </a:gdLst>
                <a:ahLst/>
                <a:cxnLst>
                  <a:cxn ang="0">
                    <a:pos x="T0" y="T1"/>
                  </a:cxn>
                  <a:cxn ang="0">
                    <a:pos x="T2" y="T3"/>
                  </a:cxn>
                  <a:cxn ang="0">
                    <a:pos x="T4" y="T5"/>
                  </a:cxn>
                  <a:cxn ang="0">
                    <a:pos x="T6" y="T7"/>
                  </a:cxn>
                  <a:cxn ang="0">
                    <a:pos x="T8" y="T9"/>
                  </a:cxn>
                  <a:cxn ang="0">
                    <a:pos x="T10" y="T11"/>
                  </a:cxn>
                  <a:cxn ang="0">
                    <a:pos x="T12" y="T13"/>
                  </a:cxn>
                </a:cxnLst>
                <a:rect l="0" t="0" r="r" b="b"/>
                <a:pathLst>
                  <a:path w="30" h="63">
                    <a:moveTo>
                      <a:pt x="0" y="0"/>
                    </a:moveTo>
                    <a:lnTo>
                      <a:pt x="0" y="0"/>
                    </a:lnTo>
                    <a:lnTo>
                      <a:pt x="0" y="28"/>
                    </a:lnTo>
                    <a:lnTo>
                      <a:pt x="30" y="63"/>
                    </a:lnTo>
                    <a:lnTo>
                      <a:pt x="30" y="63"/>
                    </a:lnTo>
                    <a:lnTo>
                      <a:pt x="30" y="3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93" name="Freeform 537"/>
              <p:cNvSpPr/>
              <p:nvPr/>
            </p:nvSpPr>
            <p:spPr bwMode="auto">
              <a:xfrm>
                <a:off x="4732" y="568"/>
                <a:ext cx="30" cy="63"/>
              </a:xfrm>
              <a:custGeom>
                <a:avLst/>
                <a:gdLst>
                  <a:gd name="T0" fmla="*/ 0 w 30"/>
                  <a:gd name="T1" fmla="*/ 0 h 63"/>
                  <a:gd name="T2" fmla="*/ 0 w 30"/>
                  <a:gd name="T3" fmla="*/ 0 h 63"/>
                  <a:gd name="T4" fmla="*/ 0 w 30"/>
                  <a:gd name="T5" fmla="*/ 28 h 63"/>
                  <a:gd name="T6" fmla="*/ 30 w 30"/>
                  <a:gd name="T7" fmla="*/ 63 h 63"/>
                  <a:gd name="T8" fmla="*/ 30 w 30"/>
                  <a:gd name="T9" fmla="*/ 63 h 63"/>
                  <a:gd name="T10" fmla="*/ 30 w 30"/>
                  <a:gd name="T11" fmla="*/ 38 h 63"/>
                  <a:gd name="T12" fmla="*/ 0 w 30"/>
                  <a:gd name="T13" fmla="*/ 0 h 63"/>
                </a:gdLst>
                <a:ahLst/>
                <a:cxnLst>
                  <a:cxn ang="0">
                    <a:pos x="T0" y="T1"/>
                  </a:cxn>
                  <a:cxn ang="0">
                    <a:pos x="T2" y="T3"/>
                  </a:cxn>
                  <a:cxn ang="0">
                    <a:pos x="T4" y="T5"/>
                  </a:cxn>
                  <a:cxn ang="0">
                    <a:pos x="T6" y="T7"/>
                  </a:cxn>
                  <a:cxn ang="0">
                    <a:pos x="T8" y="T9"/>
                  </a:cxn>
                  <a:cxn ang="0">
                    <a:pos x="T10" y="T11"/>
                  </a:cxn>
                  <a:cxn ang="0">
                    <a:pos x="T12" y="T13"/>
                  </a:cxn>
                </a:cxnLst>
                <a:rect l="0" t="0" r="r" b="b"/>
                <a:pathLst>
                  <a:path w="30" h="63">
                    <a:moveTo>
                      <a:pt x="0" y="0"/>
                    </a:moveTo>
                    <a:lnTo>
                      <a:pt x="0" y="0"/>
                    </a:lnTo>
                    <a:lnTo>
                      <a:pt x="0" y="28"/>
                    </a:lnTo>
                    <a:lnTo>
                      <a:pt x="30" y="63"/>
                    </a:lnTo>
                    <a:lnTo>
                      <a:pt x="30" y="63"/>
                    </a:lnTo>
                    <a:lnTo>
                      <a:pt x="30" y="3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94" name="Freeform 538"/>
              <p:cNvSpPr/>
              <p:nvPr/>
            </p:nvSpPr>
            <p:spPr bwMode="auto">
              <a:xfrm>
                <a:off x="4516" y="384"/>
                <a:ext cx="30" cy="82"/>
              </a:xfrm>
              <a:custGeom>
                <a:avLst/>
                <a:gdLst>
                  <a:gd name="T0" fmla="*/ 0 w 30"/>
                  <a:gd name="T1" fmla="*/ 0 h 82"/>
                  <a:gd name="T2" fmla="*/ 0 w 30"/>
                  <a:gd name="T3" fmla="*/ 0 h 82"/>
                  <a:gd name="T4" fmla="*/ 0 w 30"/>
                  <a:gd name="T5" fmla="*/ 50 h 82"/>
                  <a:gd name="T6" fmla="*/ 30 w 30"/>
                  <a:gd name="T7" fmla="*/ 82 h 82"/>
                  <a:gd name="T8" fmla="*/ 30 w 30"/>
                  <a:gd name="T9" fmla="*/ 82 h 82"/>
                  <a:gd name="T10" fmla="*/ 30 w 30"/>
                  <a:gd name="T11" fmla="*/ 34 h 82"/>
                  <a:gd name="T12" fmla="*/ 0 w 30"/>
                  <a:gd name="T13" fmla="*/ 0 h 82"/>
                </a:gdLst>
                <a:ahLst/>
                <a:cxnLst>
                  <a:cxn ang="0">
                    <a:pos x="T0" y="T1"/>
                  </a:cxn>
                  <a:cxn ang="0">
                    <a:pos x="T2" y="T3"/>
                  </a:cxn>
                  <a:cxn ang="0">
                    <a:pos x="T4" y="T5"/>
                  </a:cxn>
                  <a:cxn ang="0">
                    <a:pos x="T6" y="T7"/>
                  </a:cxn>
                  <a:cxn ang="0">
                    <a:pos x="T8" y="T9"/>
                  </a:cxn>
                  <a:cxn ang="0">
                    <a:pos x="T10" y="T11"/>
                  </a:cxn>
                  <a:cxn ang="0">
                    <a:pos x="T12" y="T13"/>
                  </a:cxn>
                </a:cxnLst>
                <a:rect l="0" t="0" r="r" b="b"/>
                <a:pathLst>
                  <a:path w="30" h="82">
                    <a:moveTo>
                      <a:pt x="0" y="0"/>
                    </a:moveTo>
                    <a:lnTo>
                      <a:pt x="0" y="0"/>
                    </a:lnTo>
                    <a:lnTo>
                      <a:pt x="0" y="50"/>
                    </a:lnTo>
                    <a:lnTo>
                      <a:pt x="30" y="82"/>
                    </a:lnTo>
                    <a:lnTo>
                      <a:pt x="30" y="82"/>
                    </a:lnTo>
                    <a:lnTo>
                      <a:pt x="30" y="3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95" name="Freeform 539"/>
              <p:cNvSpPr/>
              <p:nvPr/>
            </p:nvSpPr>
            <p:spPr bwMode="auto">
              <a:xfrm>
                <a:off x="4516" y="384"/>
                <a:ext cx="30" cy="82"/>
              </a:xfrm>
              <a:custGeom>
                <a:avLst/>
                <a:gdLst>
                  <a:gd name="T0" fmla="*/ 0 w 30"/>
                  <a:gd name="T1" fmla="*/ 0 h 82"/>
                  <a:gd name="T2" fmla="*/ 0 w 30"/>
                  <a:gd name="T3" fmla="*/ 0 h 82"/>
                  <a:gd name="T4" fmla="*/ 0 w 30"/>
                  <a:gd name="T5" fmla="*/ 50 h 82"/>
                  <a:gd name="T6" fmla="*/ 30 w 30"/>
                  <a:gd name="T7" fmla="*/ 82 h 82"/>
                  <a:gd name="T8" fmla="*/ 30 w 30"/>
                  <a:gd name="T9" fmla="*/ 82 h 82"/>
                  <a:gd name="T10" fmla="*/ 30 w 30"/>
                  <a:gd name="T11" fmla="*/ 34 h 82"/>
                  <a:gd name="T12" fmla="*/ 0 w 30"/>
                  <a:gd name="T13" fmla="*/ 0 h 82"/>
                </a:gdLst>
                <a:ahLst/>
                <a:cxnLst>
                  <a:cxn ang="0">
                    <a:pos x="T0" y="T1"/>
                  </a:cxn>
                  <a:cxn ang="0">
                    <a:pos x="T2" y="T3"/>
                  </a:cxn>
                  <a:cxn ang="0">
                    <a:pos x="T4" y="T5"/>
                  </a:cxn>
                  <a:cxn ang="0">
                    <a:pos x="T6" y="T7"/>
                  </a:cxn>
                  <a:cxn ang="0">
                    <a:pos x="T8" y="T9"/>
                  </a:cxn>
                  <a:cxn ang="0">
                    <a:pos x="T10" y="T11"/>
                  </a:cxn>
                  <a:cxn ang="0">
                    <a:pos x="T12" y="T13"/>
                  </a:cxn>
                </a:cxnLst>
                <a:rect l="0" t="0" r="r" b="b"/>
                <a:pathLst>
                  <a:path w="30" h="82">
                    <a:moveTo>
                      <a:pt x="0" y="0"/>
                    </a:moveTo>
                    <a:lnTo>
                      <a:pt x="0" y="0"/>
                    </a:lnTo>
                    <a:lnTo>
                      <a:pt x="0" y="50"/>
                    </a:lnTo>
                    <a:lnTo>
                      <a:pt x="30" y="82"/>
                    </a:lnTo>
                    <a:lnTo>
                      <a:pt x="30" y="82"/>
                    </a:lnTo>
                    <a:lnTo>
                      <a:pt x="30" y="3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96" name="Freeform 540"/>
              <p:cNvSpPr/>
              <p:nvPr/>
            </p:nvSpPr>
            <p:spPr bwMode="auto">
              <a:xfrm>
                <a:off x="4732" y="633"/>
                <a:ext cx="30" cy="58"/>
              </a:xfrm>
              <a:custGeom>
                <a:avLst/>
                <a:gdLst>
                  <a:gd name="T0" fmla="*/ 0 w 30"/>
                  <a:gd name="T1" fmla="*/ 0 h 58"/>
                  <a:gd name="T2" fmla="*/ 0 w 30"/>
                  <a:gd name="T3" fmla="*/ 0 h 58"/>
                  <a:gd name="T4" fmla="*/ 0 w 30"/>
                  <a:gd name="T5" fmla="*/ 28 h 58"/>
                  <a:gd name="T6" fmla="*/ 30 w 30"/>
                  <a:gd name="T7" fmla="*/ 58 h 58"/>
                  <a:gd name="T8" fmla="*/ 30 w 30"/>
                  <a:gd name="T9" fmla="*/ 58 h 58"/>
                  <a:gd name="T10" fmla="*/ 30 w 30"/>
                  <a:gd name="T11" fmla="*/ 32 h 58"/>
                  <a:gd name="T12" fmla="*/ 0 w 30"/>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30" h="58">
                    <a:moveTo>
                      <a:pt x="0" y="0"/>
                    </a:moveTo>
                    <a:lnTo>
                      <a:pt x="0" y="0"/>
                    </a:lnTo>
                    <a:lnTo>
                      <a:pt x="0" y="28"/>
                    </a:lnTo>
                    <a:lnTo>
                      <a:pt x="30" y="58"/>
                    </a:lnTo>
                    <a:lnTo>
                      <a:pt x="30" y="58"/>
                    </a:lnTo>
                    <a:lnTo>
                      <a:pt x="3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97" name="Freeform 541"/>
              <p:cNvSpPr/>
              <p:nvPr/>
            </p:nvSpPr>
            <p:spPr bwMode="auto">
              <a:xfrm>
                <a:off x="4732" y="633"/>
                <a:ext cx="30" cy="58"/>
              </a:xfrm>
              <a:custGeom>
                <a:avLst/>
                <a:gdLst>
                  <a:gd name="T0" fmla="*/ 0 w 30"/>
                  <a:gd name="T1" fmla="*/ 0 h 58"/>
                  <a:gd name="T2" fmla="*/ 0 w 30"/>
                  <a:gd name="T3" fmla="*/ 0 h 58"/>
                  <a:gd name="T4" fmla="*/ 0 w 30"/>
                  <a:gd name="T5" fmla="*/ 28 h 58"/>
                  <a:gd name="T6" fmla="*/ 30 w 30"/>
                  <a:gd name="T7" fmla="*/ 58 h 58"/>
                  <a:gd name="T8" fmla="*/ 30 w 30"/>
                  <a:gd name="T9" fmla="*/ 58 h 58"/>
                  <a:gd name="T10" fmla="*/ 30 w 30"/>
                  <a:gd name="T11" fmla="*/ 32 h 58"/>
                  <a:gd name="T12" fmla="*/ 0 w 30"/>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30" h="58">
                    <a:moveTo>
                      <a:pt x="0" y="0"/>
                    </a:moveTo>
                    <a:lnTo>
                      <a:pt x="0" y="0"/>
                    </a:lnTo>
                    <a:lnTo>
                      <a:pt x="0" y="28"/>
                    </a:lnTo>
                    <a:lnTo>
                      <a:pt x="30" y="58"/>
                    </a:lnTo>
                    <a:lnTo>
                      <a:pt x="30" y="58"/>
                    </a:lnTo>
                    <a:lnTo>
                      <a:pt x="30" y="3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98" name="Freeform 542"/>
              <p:cNvSpPr/>
              <p:nvPr/>
            </p:nvSpPr>
            <p:spPr bwMode="auto">
              <a:xfrm>
                <a:off x="4622" y="582"/>
                <a:ext cx="24" cy="63"/>
              </a:xfrm>
              <a:custGeom>
                <a:avLst/>
                <a:gdLst>
                  <a:gd name="T0" fmla="*/ 0 w 24"/>
                  <a:gd name="T1" fmla="*/ 0 h 63"/>
                  <a:gd name="T2" fmla="*/ 0 w 24"/>
                  <a:gd name="T3" fmla="*/ 0 h 63"/>
                  <a:gd name="T4" fmla="*/ 0 w 24"/>
                  <a:gd name="T5" fmla="*/ 41 h 63"/>
                  <a:gd name="T6" fmla="*/ 24 w 24"/>
                  <a:gd name="T7" fmla="*/ 63 h 63"/>
                  <a:gd name="T8" fmla="*/ 24 w 24"/>
                  <a:gd name="T9" fmla="*/ 24 h 63"/>
                  <a:gd name="T10" fmla="*/ 0 w 24"/>
                  <a:gd name="T11" fmla="*/ 0 h 63"/>
                </a:gdLst>
                <a:ahLst/>
                <a:cxnLst>
                  <a:cxn ang="0">
                    <a:pos x="T0" y="T1"/>
                  </a:cxn>
                  <a:cxn ang="0">
                    <a:pos x="T2" y="T3"/>
                  </a:cxn>
                  <a:cxn ang="0">
                    <a:pos x="T4" y="T5"/>
                  </a:cxn>
                  <a:cxn ang="0">
                    <a:pos x="T6" y="T7"/>
                  </a:cxn>
                  <a:cxn ang="0">
                    <a:pos x="T8" y="T9"/>
                  </a:cxn>
                  <a:cxn ang="0">
                    <a:pos x="T10" y="T11"/>
                  </a:cxn>
                </a:cxnLst>
                <a:rect l="0" t="0" r="r" b="b"/>
                <a:pathLst>
                  <a:path w="24" h="63">
                    <a:moveTo>
                      <a:pt x="0" y="0"/>
                    </a:moveTo>
                    <a:lnTo>
                      <a:pt x="0" y="0"/>
                    </a:lnTo>
                    <a:lnTo>
                      <a:pt x="0" y="41"/>
                    </a:lnTo>
                    <a:lnTo>
                      <a:pt x="24" y="63"/>
                    </a:lnTo>
                    <a:lnTo>
                      <a:pt x="24"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99" name="Freeform 543"/>
              <p:cNvSpPr/>
              <p:nvPr/>
            </p:nvSpPr>
            <p:spPr bwMode="auto">
              <a:xfrm>
                <a:off x="4622" y="582"/>
                <a:ext cx="24" cy="63"/>
              </a:xfrm>
              <a:custGeom>
                <a:avLst/>
                <a:gdLst>
                  <a:gd name="T0" fmla="*/ 0 w 24"/>
                  <a:gd name="T1" fmla="*/ 0 h 63"/>
                  <a:gd name="T2" fmla="*/ 0 w 24"/>
                  <a:gd name="T3" fmla="*/ 0 h 63"/>
                  <a:gd name="T4" fmla="*/ 0 w 24"/>
                  <a:gd name="T5" fmla="*/ 41 h 63"/>
                  <a:gd name="T6" fmla="*/ 24 w 24"/>
                  <a:gd name="T7" fmla="*/ 63 h 63"/>
                  <a:gd name="T8" fmla="*/ 24 w 24"/>
                  <a:gd name="T9" fmla="*/ 24 h 63"/>
                  <a:gd name="T10" fmla="*/ 0 w 24"/>
                  <a:gd name="T11" fmla="*/ 0 h 63"/>
                </a:gdLst>
                <a:ahLst/>
                <a:cxnLst>
                  <a:cxn ang="0">
                    <a:pos x="T0" y="T1"/>
                  </a:cxn>
                  <a:cxn ang="0">
                    <a:pos x="T2" y="T3"/>
                  </a:cxn>
                  <a:cxn ang="0">
                    <a:pos x="T4" y="T5"/>
                  </a:cxn>
                  <a:cxn ang="0">
                    <a:pos x="T6" y="T7"/>
                  </a:cxn>
                  <a:cxn ang="0">
                    <a:pos x="T8" y="T9"/>
                  </a:cxn>
                  <a:cxn ang="0">
                    <a:pos x="T10" y="T11"/>
                  </a:cxn>
                </a:cxnLst>
                <a:rect l="0" t="0" r="r" b="b"/>
                <a:pathLst>
                  <a:path w="24" h="63">
                    <a:moveTo>
                      <a:pt x="0" y="0"/>
                    </a:moveTo>
                    <a:lnTo>
                      <a:pt x="0" y="0"/>
                    </a:lnTo>
                    <a:lnTo>
                      <a:pt x="0" y="41"/>
                    </a:lnTo>
                    <a:lnTo>
                      <a:pt x="24" y="63"/>
                    </a:lnTo>
                    <a:lnTo>
                      <a:pt x="24" y="2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00" name="Freeform 544"/>
              <p:cNvSpPr/>
              <p:nvPr/>
            </p:nvSpPr>
            <p:spPr bwMode="auto">
              <a:xfrm>
                <a:off x="4668" y="631"/>
                <a:ext cx="94" cy="122"/>
              </a:xfrm>
              <a:custGeom>
                <a:avLst/>
                <a:gdLst>
                  <a:gd name="T0" fmla="*/ 0 w 94"/>
                  <a:gd name="T1" fmla="*/ 0 h 122"/>
                  <a:gd name="T2" fmla="*/ 0 w 94"/>
                  <a:gd name="T3" fmla="*/ 0 h 122"/>
                  <a:gd name="T4" fmla="*/ 2 w 94"/>
                  <a:gd name="T5" fmla="*/ 4 h 122"/>
                  <a:gd name="T6" fmla="*/ 2 w 94"/>
                  <a:gd name="T7" fmla="*/ 36 h 122"/>
                  <a:gd name="T8" fmla="*/ 94 w 94"/>
                  <a:gd name="T9" fmla="*/ 122 h 122"/>
                  <a:gd name="T10" fmla="*/ 94 w 94"/>
                  <a:gd name="T11" fmla="*/ 98 h 122"/>
                  <a:gd name="T12" fmla="*/ 0 w 94"/>
                  <a:gd name="T13" fmla="*/ 0 h 122"/>
                </a:gdLst>
                <a:ahLst/>
                <a:cxnLst>
                  <a:cxn ang="0">
                    <a:pos x="T0" y="T1"/>
                  </a:cxn>
                  <a:cxn ang="0">
                    <a:pos x="T2" y="T3"/>
                  </a:cxn>
                  <a:cxn ang="0">
                    <a:pos x="T4" y="T5"/>
                  </a:cxn>
                  <a:cxn ang="0">
                    <a:pos x="T6" y="T7"/>
                  </a:cxn>
                  <a:cxn ang="0">
                    <a:pos x="T8" y="T9"/>
                  </a:cxn>
                  <a:cxn ang="0">
                    <a:pos x="T10" y="T11"/>
                  </a:cxn>
                  <a:cxn ang="0">
                    <a:pos x="T12" y="T13"/>
                  </a:cxn>
                </a:cxnLst>
                <a:rect l="0" t="0" r="r" b="b"/>
                <a:pathLst>
                  <a:path w="94" h="122">
                    <a:moveTo>
                      <a:pt x="0" y="0"/>
                    </a:moveTo>
                    <a:lnTo>
                      <a:pt x="0" y="0"/>
                    </a:lnTo>
                    <a:lnTo>
                      <a:pt x="2" y="4"/>
                    </a:lnTo>
                    <a:lnTo>
                      <a:pt x="2" y="36"/>
                    </a:lnTo>
                    <a:lnTo>
                      <a:pt x="94" y="122"/>
                    </a:lnTo>
                    <a:lnTo>
                      <a:pt x="94" y="9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01" name="Freeform 545"/>
              <p:cNvSpPr/>
              <p:nvPr/>
            </p:nvSpPr>
            <p:spPr bwMode="auto">
              <a:xfrm>
                <a:off x="4668" y="631"/>
                <a:ext cx="94" cy="122"/>
              </a:xfrm>
              <a:custGeom>
                <a:avLst/>
                <a:gdLst>
                  <a:gd name="T0" fmla="*/ 0 w 94"/>
                  <a:gd name="T1" fmla="*/ 0 h 122"/>
                  <a:gd name="T2" fmla="*/ 0 w 94"/>
                  <a:gd name="T3" fmla="*/ 0 h 122"/>
                  <a:gd name="T4" fmla="*/ 2 w 94"/>
                  <a:gd name="T5" fmla="*/ 4 h 122"/>
                  <a:gd name="T6" fmla="*/ 2 w 94"/>
                  <a:gd name="T7" fmla="*/ 36 h 122"/>
                  <a:gd name="T8" fmla="*/ 94 w 94"/>
                  <a:gd name="T9" fmla="*/ 122 h 122"/>
                  <a:gd name="T10" fmla="*/ 94 w 94"/>
                  <a:gd name="T11" fmla="*/ 98 h 122"/>
                  <a:gd name="T12" fmla="*/ 0 w 94"/>
                  <a:gd name="T13" fmla="*/ 0 h 122"/>
                </a:gdLst>
                <a:ahLst/>
                <a:cxnLst>
                  <a:cxn ang="0">
                    <a:pos x="T0" y="T1"/>
                  </a:cxn>
                  <a:cxn ang="0">
                    <a:pos x="T2" y="T3"/>
                  </a:cxn>
                  <a:cxn ang="0">
                    <a:pos x="T4" y="T5"/>
                  </a:cxn>
                  <a:cxn ang="0">
                    <a:pos x="T6" y="T7"/>
                  </a:cxn>
                  <a:cxn ang="0">
                    <a:pos x="T8" y="T9"/>
                  </a:cxn>
                  <a:cxn ang="0">
                    <a:pos x="T10" y="T11"/>
                  </a:cxn>
                  <a:cxn ang="0">
                    <a:pos x="T12" y="T13"/>
                  </a:cxn>
                </a:cxnLst>
                <a:rect l="0" t="0" r="r" b="b"/>
                <a:pathLst>
                  <a:path w="94" h="122">
                    <a:moveTo>
                      <a:pt x="0" y="0"/>
                    </a:moveTo>
                    <a:lnTo>
                      <a:pt x="0" y="0"/>
                    </a:lnTo>
                    <a:lnTo>
                      <a:pt x="2" y="4"/>
                    </a:lnTo>
                    <a:lnTo>
                      <a:pt x="2" y="36"/>
                    </a:lnTo>
                    <a:lnTo>
                      <a:pt x="94" y="122"/>
                    </a:lnTo>
                    <a:lnTo>
                      <a:pt x="94" y="9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02" name="Freeform 546"/>
              <p:cNvSpPr/>
              <p:nvPr/>
            </p:nvSpPr>
            <p:spPr bwMode="auto">
              <a:xfrm>
                <a:off x="4516" y="562"/>
                <a:ext cx="38" cy="83"/>
              </a:xfrm>
              <a:custGeom>
                <a:avLst/>
                <a:gdLst>
                  <a:gd name="T0" fmla="*/ 0 w 38"/>
                  <a:gd name="T1" fmla="*/ 0 h 83"/>
                  <a:gd name="T2" fmla="*/ 0 w 38"/>
                  <a:gd name="T3" fmla="*/ 50 h 83"/>
                  <a:gd name="T4" fmla="*/ 38 w 38"/>
                  <a:gd name="T5" fmla="*/ 83 h 83"/>
                  <a:gd name="T6" fmla="*/ 38 w 38"/>
                  <a:gd name="T7" fmla="*/ 36 h 83"/>
                  <a:gd name="T8" fmla="*/ 0 w 38"/>
                  <a:gd name="T9" fmla="*/ 0 h 83"/>
                </a:gdLst>
                <a:ahLst/>
                <a:cxnLst>
                  <a:cxn ang="0">
                    <a:pos x="T0" y="T1"/>
                  </a:cxn>
                  <a:cxn ang="0">
                    <a:pos x="T2" y="T3"/>
                  </a:cxn>
                  <a:cxn ang="0">
                    <a:pos x="T4" y="T5"/>
                  </a:cxn>
                  <a:cxn ang="0">
                    <a:pos x="T6" y="T7"/>
                  </a:cxn>
                  <a:cxn ang="0">
                    <a:pos x="T8" y="T9"/>
                  </a:cxn>
                </a:cxnLst>
                <a:rect l="0" t="0" r="r" b="b"/>
                <a:pathLst>
                  <a:path w="38" h="83">
                    <a:moveTo>
                      <a:pt x="0" y="0"/>
                    </a:moveTo>
                    <a:lnTo>
                      <a:pt x="0" y="50"/>
                    </a:lnTo>
                    <a:lnTo>
                      <a:pt x="38" y="83"/>
                    </a:lnTo>
                    <a:lnTo>
                      <a:pt x="38" y="3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03" name="Freeform 547"/>
              <p:cNvSpPr/>
              <p:nvPr/>
            </p:nvSpPr>
            <p:spPr bwMode="auto">
              <a:xfrm>
                <a:off x="4516" y="562"/>
                <a:ext cx="38" cy="83"/>
              </a:xfrm>
              <a:custGeom>
                <a:avLst/>
                <a:gdLst>
                  <a:gd name="T0" fmla="*/ 0 w 38"/>
                  <a:gd name="T1" fmla="*/ 0 h 83"/>
                  <a:gd name="T2" fmla="*/ 0 w 38"/>
                  <a:gd name="T3" fmla="*/ 50 h 83"/>
                  <a:gd name="T4" fmla="*/ 38 w 38"/>
                  <a:gd name="T5" fmla="*/ 83 h 83"/>
                  <a:gd name="T6" fmla="*/ 38 w 38"/>
                  <a:gd name="T7" fmla="*/ 36 h 83"/>
                  <a:gd name="T8" fmla="*/ 0 w 38"/>
                  <a:gd name="T9" fmla="*/ 0 h 83"/>
                </a:gdLst>
                <a:ahLst/>
                <a:cxnLst>
                  <a:cxn ang="0">
                    <a:pos x="T0" y="T1"/>
                  </a:cxn>
                  <a:cxn ang="0">
                    <a:pos x="T2" y="T3"/>
                  </a:cxn>
                  <a:cxn ang="0">
                    <a:pos x="T4" y="T5"/>
                  </a:cxn>
                  <a:cxn ang="0">
                    <a:pos x="T6" y="T7"/>
                  </a:cxn>
                  <a:cxn ang="0">
                    <a:pos x="T8" y="T9"/>
                  </a:cxn>
                </a:cxnLst>
                <a:rect l="0" t="0" r="r" b="b"/>
                <a:pathLst>
                  <a:path w="38" h="83">
                    <a:moveTo>
                      <a:pt x="0" y="0"/>
                    </a:moveTo>
                    <a:lnTo>
                      <a:pt x="0" y="50"/>
                    </a:lnTo>
                    <a:lnTo>
                      <a:pt x="38" y="83"/>
                    </a:lnTo>
                    <a:lnTo>
                      <a:pt x="38" y="3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04" name="Freeform 548"/>
              <p:cNvSpPr/>
              <p:nvPr/>
            </p:nvSpPr>
            <p:spPr bwMode="auto">
              <a:xfrm>
                <a:off x="4738" y="765"/>
                <a:ext cx="24" cy="46"/>
              </a:xfrm>
              <a:custGeom>
                <a:avLst/>
                <a:gdLst>
                  <a:gd name="T0" fmla="*/ 0 w 24"/>
                  <a:gd name="T1" fmla="*/ 0 h 46"/>
                  <a:gd name="T2" fmla="*/ 0 w 24"/>
                  <a:gd name="T3" fmla="*/ 28 h 46"/>
                  <a:gd name="T4" fmla="*/ 24 w 24"/>
                  <a:gd name="T5" fmla="*/ 46 h 46"/>
                  <a:gd name="T6" fmla="*/ 24 w 24"/>
                  <a:gd name="T7" fmla="*/ 46 h 46"/>
                  <a:gd name="T8" fmla="*/ 24 w 24"/>
                  <a:gd name="T9" fmla="*/ 22 h 46"/>
                  <a:gd name="T10" fmla="*/ 0 w 24"/>
                  <a:gd name="T11" fmla="*/ 0 h 46"/>
                </a:gdLst>
                <a:ahLst/>
                <a:cxnLst>
                  <a:cxn ang="0">
                    <a:pos x="T0" y="T1"/>
                  </a:cxn>
                  <a:cxn ang="0">
                    <a:pos x="T2" y="T3"/>
                  </a:cxn>
                  <a:cxn ang="0">
                    <a:pos x="T4" y="T5"/>
                  </a:cxn>
                  <a:cxn ang="0">
                    <a:pos x="T6" y="T7"/>
                  </a:cxn>
                  <a:cxn ang="0">
                    <a:pos x="T8" y="T9"/>
                  </a:cxn>
                  <a:cxn ang="0">
                    <a:pos x="T10" y="T11"/>
                  </a:cxn>
                </a:cxnLst>
                <a:rect l="0" t="0" r="r" b="b"/>
                <a:pathLst>
                  <a:path w="24" h="46">
                    <a:moveTo>
                      <a:pt x="0" y="0"/>
                    </a:moveTo>
                    <a:lnTo>
                      <a:pt x="0" y="28"/>
                    </a:lnTo>
                    <a:lnTo>
                      <a:pt x="24" y="46"/>
                    </a:lnTo>
                    <a:lnTo>
                      <a:pt x="24" y="46"/>
                    </a:lnTo>
                    <a:lnTo>
                      <a:pt x="24" y="2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05" name="Freeform 549"/>
              <p:cNvSpPr/>
              <p:nvPr/>
            </p:nvSpPr>
            <p:spPr bwMode="auto">
              <a:xfrm>
                <a:off x="4738" y="765"/>
                <a:ext cx="24" cy="46"/>
              </a:xfrm>
              <a:custGeom>
                <a:avLst/>
                <a:gdLst>
                  <a:gd name="T0" fmla="*/ 0 w 24"/>
                  <a:gd name="T1" fmla="*/ 0 h 46"/>
                  <a:gd name="T2" fmla="*/ 0 w 24"/>
                  <a:gd name="T3" fmla="*/ 28 h 46"/>
                  <a:gd name="T4" fmla="*/ 24 w 24"/>
                  <a:gd name="T5" fmla="*/ 46 h 46"/>
                  <a:gd name="T6" fmla="*/ 24 w 24"/>
                  <a:gd name="T7" fmla="*/ 46 h 46"/>
                  <a:gd name="T8" fmla="*/ 24 w 24"/>
                  <a:gd name="T9" fmla="*/ 22 h 46"/>
                  <a:gd name="T10" fmla="*/ 0 w 24"/>
                  <a:gd name="T11" fmla="*/ 0 h 46"/>
                </a:gdLst>
                <a:ahLst/>
                <a:cxnLst>
                  <a:cxn ang="0">
                    <a:pos x="T0" y="T1"/>
                  </a:cxn>
                  <a:cxn ang="0">
                    <a:pos x="T2" y="T3"/>
                  </a:cxn>
                  <a:cxn ang="0">
                    <a:pos x="T4" y="T5"/>
                  </a:cxn>
                  <a:cxn ang="0">
                    <a:pos x="T6" y="T7"/>
                  </a:cxn>
                  <a:cxn ang="0">
                    <a:pos x="T8" y="T9"/>
                  </a:cxn>
                  <a:cxn ang="0">
                    <a:pos x="T10" y="T11"/>
                  </a:cxn>
                </a:cxnLst>
                <a:rect l="0" t="0" r="r" b="b"/>
                <a:pathLst>
                  <a:path w="24" h="46">
                    <a:moveTo>
                      <a:pt x="0" y="0"/>
                    </a:moveTo>
                    <a:lnTo>
                      <a:pt x="0" y="28"/>
                    </a:lnTo>
                    <a:lnTo>
                      <a:pt x="24" y="46"/>
                    </a:lnTo>
                    <a:lnTo>
                      <a:pt x="24" y="46"/>
                    </a:lnTo>
                    <a:lnTo>
                      <a:pt x="24" y="2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06" name="Freeform 550"/>
              <p:cNvSpPr/>
              <p:nvPr/>
            </p:nvSpPr>
            <p:spPr bwMode="auto">
              <a:xfrm>
                <a:off x="4516" y="653"/>
                <a:ext cx="94" cy="114"/>
              </a:xfrm>
              <a:custGeom>
                <a:avLst/>
                <a:gdLst>
                  <a:gd name="T0" fmla="*/ 0 w 94"/>
                  <a:gd name="T1" fmla="*/ 0 h 114"/>
                  <a:gd name="T2" fmla="*/ 0 w 94"/>
                  <a:gd name="T3" fmla="*/ 50 h 114"/>
                  <a:gd name="T4" fmla="*/ 94 w 94"/>
                  <a:gd name="T5" fmla="*/ 114 h 114"/>
                  <a:gd name="T6" fmla="*/ 94 w 94"/>
                  <a:gd name="T7" fmla="*/ 74 h 114"/>
                  <a:gd name="T8" fmla="*/ 0 w 94"/>
                  <a:gd name="T9" fmla="*/ 0 h 114"/>
                </a:gdLst>
                <a:ahLst/>
                <a:cxnLst>
                  <a:cxn ang="0">
                    <a:pos x="T0" y="T1"/>
                  </a:cxn>
                  <a:cxn ang="0">
                    <a:pos x="T2" y="T3"/>
                  </a:cxn>
                  <a:cxn ang="0">
                    <a:pos x="T4" y="T5"/>
                  </a:cxn>
                  <a:cxn ang="0">
                    <a:pos x="T6" y="T7"/>
                  </a:cxn>
                  <a:cxn ang="0">
                    <a:pos x="T8" y="T9"/>
                  </a:cxn>
                </a:cxnLst>
                <a:rect l="0" t="0" r="r" b="b"/>
                <a:pathLst>
                  <a:path w="94" h="114">
                    <a:moveTo>
                      <a:pt x="0" y="0"/>
                    </a:moveTo>
                    <a:lnTo>
                      <a:pt x="0" y="50"/>
                    </a:lnTo>
                    <a:lnTo>
                      <a:pt x="94" y="114"/>
                    </a:lnTo>
                    <a:lnTo>
                      <a:pt x="94" y="7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07" name="Freeform 551"/>
              <p:cNvSpPr/>
              <p:nvPr/>
            </p:nvSpPr>
            <p:spPr bwMode="auto">
              <a:xfrm>
                <a:off x="4516" y="653"/>
                <a:ext cx="94" cy="114"/>
              </a:xfrm>
              <a:custGeom>
                <a:avLst/>
                <a:gdLst>
                  <a:gd name="T0" fmla="*/ 0 w 94"/>
                  <a:gd name="T1" fmla="*/ 0 h 114"/>
                  <a:gd name="T2" fmla="*/ 0 w 94"/>
                  <a:gd name="T3" fmla="*/ 50 h 114"/>
                  <a:gd name="T4" fmla="*/ 94 w 94"/>
                  <a:gd name="T5" fmla="*/ 114 h 114"/>
                  <a:gd name="T6" fmla="*/ 94 w 94"/>
                  <a:gd name="T7" fmla="*/ 74 h 114"/>
                  <a:gd name="T8" fmla="*/ 0 w 94"/>
                  <a:gd name="T9" fmla="*/ 0 h 114"/>
                </a:gdLst>
                <a:ahLst/>
                <a:cxnLst>
                  <a:cxn ang="0">
                    <a:pos x="T0" y="T1"/>
                  </a:cxn>
                  <a:cxn ang="0">
                    <a:pos x="T2" y="T3"/>
                  </a:cxn>
                  <a:cxn ang="0">
                    <a:pos x="T4" y="T5"/>
                  </a:cxn>
                  <a:cxn ang="0">
                    <a:pos x="T6" y="T7"/>
                  </a:cxn>
                  <a:cxn ang="0">
                    <a:pos x="T8" y="T9"/>
                  </a:cxn>
                </a:cxnLst>
                <a:rect l="0" t="0" r="r" b="b"/>
                <a:pathLst>
                  <a:path w="94" h="114">
                    <a:moveTo>
                      <a:pt x="0" y="0"/>
                    </a:moveTo>
                    <a:lnTo>
                      <a:pt x="0" y="50"/>
                    </a:lnTo>
                    <a:lnTo>
                      <a:pt x="94" y="114"/>
                    </a:lnTo>
                    <a:lnTo>
                      <a:pt x="94" y="7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08" name="Freeform 552"/>
              <p:cNvSpPr/>
              <p:nvPr/>
            </p:nvSpPr>
            <p:spPr bwMode="auto">
              <a:xfrm>
                <a:off x="4632" y="745"/>
                <a:ext cx="28" cy="56"/>
              </a:xfrm>
              <a:custGeom>
                <a:avLst/>
                <a:gdLst>
                  <a:gd name="T0" fmla="*/ 0 w 28"/>
                  <a:gd name="T1" fmla="*/ 0 h 56"/>
                  <a:gd name="T2" fmla="*/ 2 w 28"/>
                  <a:gd name="T3" fmla="*/ 2 h 56"/>
                  <a:gd name="T4" fmla="*/ 2 w 28"/>
                  <a:gd name="T5" fmla="*/ 38 h 56"/>
                  <a:gd name="T6" fmla="*/ 28 w 28"/>
                  <a:gd name="T7" fmla="*/ 56 h 56"/>
                  <a:gd name="T8" fmla="*/ 28 w 28"/>
                  <a:gd name="T9" fmla="*/ 20 h 56"/>
                  <a:gd name="T10" fmla="*/ 0 w 28"/>
                  <a:gd name="T11" fmla="*/ 0 h 56"/>
                </a:gdLst>
                <a:ahLst/>
                <a:cxnLst>
                  <a:cxn ang="0">
                    <a:pos x="T0" y="T1"/>
                  </a:cxn>
                  <a:cxn ang="0">
                    <a:pos x="T2" y="T3"/>
                  </a:cxn>
                  <a:cxn ang="0">
                    <a:pos x="T4" y="T5"/>
                  </a:cxn>
                  <a:cxn ang="0">
                    <a:pos x="T6" y="T7"/>
                  </a:cxn>
                  <a:cxn ang="0">
                    <a:pos x="T8" y="T9"/>
                  </a:cxn>
                  <a:cxn ang="0">
                    <a:pos x="T10" y="T11"/>
                  </a:cxn>
                </a:cxnLst>
                <a:rect l="0" t="0" r="r" b="b"/>
                <a:pathLst>
                  <a:path w="28" h="56">
                    <a:moveTo>
                      <a:pt x="0" y="0"/>
                    </a:moveTo>
                    <a:lnTo>
                      <a:pt x="2" y="2"/>
                    </a:lnTo>
                    <a:lnTo>
                      <a:pt x="2" y="38"/>
                    </a:lnTo>
                    <a:lnTo>
                      <a:pt x="28" y="56"/>
                    </a:lnTo>
                    <a:lnTo>
                      <a:pt x="28"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09" name="Freeform 553"/>
              <p:cNvSpPr/>
              <p:nvPr/>
            </p:nvSpPr>
            <p:spPr bwMode="auto">
              <a:xfrm>
                <a:off x="4632" y="745"/>
                <a:ext cx="28" cy="56"/>
              </a:xfrm>
              <a:custGeom>
                <a:avLst/>
                <a:gdLst>
                  <a:gd name="T0" fmla="*/ 0 w 28"/>
                  <a:gd name="T1" fmla="*/ 0 h 56"/>
                  <a:gd name="T2" fmla="*/ 2 w 28"/>
                  <a:gd name="T3" fmla="*/ 2 h 56"/>
                  <a:gd name="T4" fmla="*/ 2 w 28"/>
                  <a:gd name="T5" fmla="*/ 38 h 56"/>
                  <a:gd name="T6" fmla="*/ 28 w 28"/>
                  <a:gd name="T7" fmla="*/ 56 h 56"/>
                  <a:gd name="T8" fmla="*/ 28 w 28"/>
                  <a:gd name="T9" fmla="*/ 20 h 56"/>
                  <a:gd name="T10" fmla="*/ 0 w 28"/>
                  <a:gd name="T11" fmla="*/ 0 h 56"/>
                </a:gdLst>
                <a:ahLst/>
                <a:cxnLst>
                  <a:cxn ang="0">
                    <a:pos x="T0" y="T1"/>
                  </a:cxn>
                  <a:cxn ang="0">
                    <a:pos x="T2" y="T3"/>
                  </a:cxn>
                  <a:cxn ang="0">
                    <a:pos x="T4" y="T5"/>
                  </a:cxn>
                  <a:cxn ang="0">
                    <a:pos x="T6" y="T7"/>
                  </a:cxn>
                  <a:cxn ang="0">
                    <a:pos x="T8" y="T9"/>
                  </a:cxn>
                  <a:cxn ang="0">
                    <a:pos x="T10" y="T11"/>
                  </a:cxn>
                </a:cxnLst>
                <a:rect l="0" t="0" r="r" b="b"/>
                <a:pathLst>
                  <a:path w="28" h="56">
                    <a:moveTo>
                      <a:pt x="0" y="0"/>
                    </a:moveTo>
                    <a:lnTo>
                      <a:pt x="2" y="2"/>
                    </a:lnTo>
                    <a:lnTo>
                      <a:pt x="2" y="38"/>
                    </a:lnTo>
                    <a:lnTo>
                      <a:pt x="28" y="56"/>
                    </a:lnTo>
                    <a:lnTo>
                      <a:pt x="28" y="2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10" name="Freeform 554"/>
              <p:cNvSpPr/>
              <p:nvPr/>
            </p:nvSpPr>
            <p:spPr bwMode="auto">
              <a:xfrm>
                <a:off x="4684" y="785"/>
                <a:ext cx="78" cy="84"/>
              </a:xfrm>
              <a:custGeom>
                <a:avLst/>
                <a:gdLst>
                  <a:gd name="T0" fmla="*/ 0 w 78"/>
                  <a:gd name="T1" fmla="*/ 0 h 84"/>
                  <a:gd name="T2" fmla="*/ 0 w 78"/>
                  <a:gd name="T3" fmla="*/ 0 h 84"/>
                  <a:gd name="T4" fmla="*/ 0 w 78"/>
                  <a:gd name="T5" fmla="*/ 32 h 84"/>
                  <a:gd name="T6" fmla="*/ 78 w 78"/>
                  <a:gd name="T7" fmla="*/ 84 h 84"/>
                  <a:gd name="T8" fmla="*/ 78 w 78"/>
                  <a:gd name="T9" fmla="*/ 84 h 84"/>
                  <a:gd name="T10" fmla="*/ 78 w 78"/>
                  <a:gd name="T11" fmla="*/ 60 h 84"/>
                  <a:gd name="T12" fmla="*/ 0 w 78"/>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78" h="84">
                    <a:moveTo>
                      <a:pt x="0" y="0"/>
                    </a:moveTo>
                    <a:lnTo>
                      <a:pt x="0" y="0"/>
                    </a:lnTo>
                    <a:lnTo>
                      <a:pt x="0" y="32"/>
                    </a:lnTo>
                    <a:lnTo>
                      <a:pt x="78" y="84"/>
                    </a:lnTo>
                    <a:lnTo>
                      <a:pt x="78" y="84"/>
                    </a:lnTo>
                    <a:lnTo>
                      <a:pt x="78" y="6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11" name="Freeform 555"/>
              <p:cNvSpPr/>
              <p:nvPr/>
            </p:nvSpPr>
            <p:spPr bwMode="auto">
              <a:xfrm>
                <a:off x="4684" y="785"/>
                <a:ext cx="78" cy="84"/>
              </a:xfrm>
              <a:custGeom>
                <a:avLst/>
                <a:gdLst>
                  <a:gd name="T0" fmla="*/ 0 w 78"/>
                  <a:gd name="T1" fmla="*/ 0 h 84"/>
                  <a:gd name="T2" fmla="*/ 0 w 78"/>
                  <a:gd name="T3" fmla="*/ 0 h 84"/>
                  <a:gd name="T4" fmla="*/ 0 w 78"/>
                  <a:gd name="T5" fmla="*/ 32 h 84"/>
                  <a:gd name="T6" fmla="*/ 78 w 78"/>
                  <a:gd name="T7" fmla="*/ 84 h 84"/>
                  <a:gd name="T8" fmla="*/ 78 w 78"/>
                  <a:gd name="T9" fmla="*/ 84 h 84"/>
                  <a:gd name="T10" fmla="*/ 78 w 78"/>
                  <a:gd name="T11" fmla="*/ 60 h 84"/>
                  <a:gd name="T12" fmla="*/ 0 w 78"/>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78" h="84">
                    <a:moveTo>
                      <a:pt x="0" y="0"/>
                    </a:moveTo>
                    <a:lnTo>
                      <a:pt x="0" y="0"/>
                    </a:lnTo>
                    <a:lnTo>
                      <a:pt x="0" y="32"/>
                    </a:lnTo>
                    <a:lnTo>
                      <a:pt x="78" y="84"/>
                    </a:lnTo>
                    <a:lnTo>
                      <a:pt x="78" y="84"/>
                    </a:lnTo>
                    <a:lnTo>
                      <a:pt x="78" y="6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12" name="Freeform 556"/>
              <p:cNvSpPr/>
              <p:nvPr/>
            </p:nvSpPr>
            <p:spPr bwMode="auto">
              <a:xfrm>
                <a:off x="4516" y="743"/>
                <a:ext cx="30" cy="66"/>
              </a:xfrm>
              <a:custGeom>
                <a:avLst/>
                <a:gdLst>
                  <a:gd name="T0" fmla="*/ 0 w 30"/>
                  <a:gd name="T1" fmla="*/ 0 h 66"/>
                  <a:gd name="T2" fmla="*/ 0 w 30"/>
                  <a:gd name="T3" fmla="*/ 0 h 66"/>
                  <a:gd name="T4" fmla="*/ 0 w 30"/>
                  <a:gd name="T5" fmla="*/ 50 h 66"/>
                  <a:gd name="T6" fmla="*/ 30 w 30"/>
                  <a:gd name="T7" fmla="*/ 66 h 66"/>
                  <a:gd name="T8" fmla="*/ 30 w 30"/>
                  <a:gd name="T9" fmla="*/ 66 h 66"/>
                  <a:gd name="T10" fmla="*/ 30 w 30"/>
                  <a:gd name="T11" fmla="*/ 20 h 66"/>
                  <a:gd name="T12" fmla="*/ 0 w 30"/>
                  <a:gd name="T13" fmla="*/ 0 h 66"/>
                </a:gdLst>
                <a:ahLst/>
                <a:cxnLst>
                  <a:cxn ang="0">
                    <a:pos x="T0" y="T1"/>
                  </a:cxn>
                  <a:cxn ang="0">
                    <a:pos x="T2" y="T3"/>
                  </a:cxn>
                  <a:cxn ang="0">
                    <a:pos x="T4" y="T5"/>
                  </a:cxn>
                  <a:cxn ang="0">
                    <a:pos x="T6" y="T7"/>
                  </a:cxn>
                  <a:cxn ang="0">
                    <a:pos x="T8" y="T9"/>
                  </a:cxn>
                  <a:cxn ang="0">
                    <a:pos x="T10" y="T11"/>
                  </a:cxn>
                  <a:cxn ang="0">
                    <a:pos x="T12" y="T13"/>
                  </a:cxn>
                </a:cxnLst>
                <a:rect l="0" t="0" r="r" b="b"/>
                <a:pathLst>
                  <a:path w="30" h="66">
                    <a:moveTo>
                      <a:pt x="0" y="0"/>
                    </a:moveTo>
                    <a:lnTo>
                      <a:pt x="0" y="0"/>
                    </a:lnTo>
                    <a:lnTo>
                      <a:pt x="0" y="50"/>
                    </a:lnTo>
                    <a:lnTo>
                      <a:pt x="30" y="66"/>
                    </a:lnTo>
                    <a:lnTo>
                      <a:pt x="30" y="66"/>
                    </a:lnTo>
                    <a:lnTo>
                      <a:pt x="30"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13" name="Freeform 557"/>
              <p:cNvSpPr/>
              <p:nvPr/>
            </p:nvSpPr>
            <p:spPr bwMode="auto">
              <a:xfrm>
                <a:off x="4516" y="743"/>
                <a:ext cx="30" cy="66"/>
              </a:xfrm>
              <a:custGeom>
                <a:avLst/>
                <a:gdLst>
                  <a:gd name="T0" fmla="*/ 0 w 30"/>
                  <a:gd name="T1" fmla="*/ 0 h 66"/>
                  <a:gd name="T2" fmla="*/ 0 w 30"/>
                  <a:gd name="T3" fmla="*/ 0 h 66"/>
                  <a:gd name="T4" fmla="*/ 0 w 30"/>
                  <a:gd name="T5" fmla="*/ 50 h 66"/>
                  <a:gd name="T6" fmla="*/ 30 w 30"/>
                  <a:gd name="T7" fmla="*/ 66 h 66"/>
                  <a:gd name="T8" fmla="*/ 30 w 30"/>
                  <a:gd name="T9" fmla="*/ 66 h 66"/>
                  <a:gd name="T10" fmla="*/ 30 w 30"/>
                  <a:gd name="T11" fmla="*/ 20 h 66"/>
                  <a:gd name="T12" fmla="*/ 0 w 30"/>
                  <a:gd name="T13" fmla="*/ 0 h 66"/>
                </a:gdLst>
                <a:ahLst/>
                <a:cxnLst>
                  <a:cxn ang="0">
                    <a:pos x="T0" y="T1"/>
                  </a:cxn>
                  <a:cxn ang="0">
                    <a:pos x="T2" y="T3"/>
                  </a:cxn>
                  <a:cxn ang="0">
                    <a:pos x="T4" y="T5"/>
                  </a:cxn>
                  <a:cxn ang="0">
                    <a:pos x="T6" y="T7"/>
                  </a:cxn>
                  <a:cxn ang="0">
                    <a:pos x="T8" y="T9"/>
                  </a:cxn>
                  <a:cxn ang="0">
                    <a:pos x="T10" y="T11"/>
                  </a:cxn>
                  <a:cxn ang="0">
                    <a:pos x="T12" y="T13"/>
                  </a:cxn>
                </a:cxnLst>
                <a:rect l="0" t="0" r="r" b="b"/>
                <a:pathLst>
                  <a:path w="30" h="66">
                    <a:moveTo>
                      <a:pt x="0" y="0"/>
                    </a:moveTo>
                    <a:lnTo>
                      <a:pt x="0" y="0"/>
                    </a:lnTo>
                    <a:lnTo>
                      <a:pt x="0" y="50"/>
                    </a:lnTo>
                    <a:lnTo>
                      <a:pt x="30" y="66"/>
                    </a:lnTo>
                    <a:lnTo>
                      <a:pt x="30" y="66"/>
                    </a:lnTo>
                    <a:lnTo>
                      <a:pt x="30" y="2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14" name="Freeform 558"/>
              <p:cNvSpPr/>
              <p:nvPr/>
            </p:nvSpPr>
            <p:spPr bwMode="auto">
              <a:xfrm>
                <a:off x="4570" y="779"/>
                <a:ext cx="28" cy="58"/>
              </a:xfrm>
              <a:custGeom>
                <a:avLst/>
                <a:gdLst>
                  <a:gd name="T0" fmla="*/ 0 w 28"/>
                  <a:gd name="T1" fmla="*/ 0 h 58"/>
                  <a:gd name="T2" fmla="*/ 0 w 28"/>
                  <a:gd name="T3" fmla="*/ 0 h 58"/>
                  <a:gd name="T4" fmla="*/ 0 w 28"/>
                  <a:gd name="T5" fmla="*/ 44 h 58"/>
                  <a:gd name="T6" fmla="*/ 28 w 28"/>
                  <a:gd name="T7" fmla="*/ 58 h 58"/>
                  <a:gd name="T8" fmla="*/ 28 w 28"/>
                  <a:gd name="T9" fmla="*/ 16 h 58"/>
                  <a:gd name="T10" fmla="*/ 0 w 28"/>
                  <a:gd name="T11" fmla="*/ 0 h 58"/>
                </a:gdLst>
                <a:ahLst/>
                <a:cxnLst>
                  <a:cxn ang="0">
                    <a:pos x="T0" y="T1"/>
                  </a:cxn>
                  <a:cxn ang="0">
                    <a:pos x="T2" y="T3"/>
                  </a:cxn>
                  <a:cxn ang="0">
                    <a:pos x="T4" y="T5"/>
                  </a:cxn>
                  <a:cxn ang="0">
                    <a:pos x="T6" y="T7"/>
                  </a:cxn>
                  <a:cxn ang="0">
                    <a:pos x="T8" y="T9"/>
                  </a:cxn>
                  <a:cxn ang="0">
                    <a:pos x="T10" y="T11"/>
                  </a:cxn>
                </a:cxnLst>
                <a:rect l="0" t="0" r="r" b="b"/>
                <a:pathLst>
                  <a:path w="28" h="58">
                    <a:moveTo>
                      <a:pt x="0" y="0"/>
                    </a:moveTo>
                    <a:lnTo>
                      <a:pt x="0" y="0"/>
                    </a:lnTo>
                    <a:lnTo>
                      <a:pt x="0" y="44"/>
                    </a:lnTo>
                    <a:lnTo>
                      <a:pt x="28" y="58"/>
                    </a:lnTo>
                    <a:lnTo>
                      <a:pt x="28" y="1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15" name="Freeform 559"/>
              <p:cNvSpPr/>
              <p:nvPr/>
            </p:nvSpPr>
            <p:spPr bwMode="auto">
              <a:xfrm>
                <a:off x="4570" y="779"/>
                <a:ext cx="28" cy="58"/>
              </a:xfrm>
              <a:custGeom>
                <a:avLst/>
                <a:gdLst>
                  <a:gd name="T0" fmla="*/ 0 w 28"/>
                  <a:gd name="T1" fmla="*/ 0 h 58"/>
                  <a:gd name="T2" fmla="*/ 0 w 28"/>
                  <a:gd name="T3" fmla="*/ 0 h 58"/>
                  <a:gd name="T4" fmla="*/ 0 w 28"/>
                  <a:gd name="T5" fmla="*/ 44 h 58"/>
                  <a:gd name="T6" fmla="*/ 28 w 28"/>
                  <a:gd name="T7" fmla="*/ 58 h 58"/>
                  <a:gd name="T8" fmla="*/ 28 w 28"/>
                  <a:gd name="T9" fmla="*/ 16 h 58"/>
                  <a:gd name="T10" fmla="*/ 0 w 28"/>
                  <a:gd name="T11" fmla="*/ 0 h 58"/>
                </a:gdLst>
                <a:ahLst/>
                <a:cxnLst>
                  <a:cxn ang="0">
                    <a:pos x="T0" y="T1"/>
                  </a:cxn>
                  <a:cxn ang="0">
                    <a:pos x="T2" y="T3"/>
                  </a:cxn>
                  <a:cxn ang="0">
                    <a:pos x="T4" y="T5"/>
                  </a:cxn>
                  <a:cxn ang="0">
                    <a:pos x="T6" y="T7"/>
                  </a:cxn>
                  <a:cxn ang="0">
                    <a:pos x="T8" y="T9"/>
                  </a:cxn>
                  <a:cxn ang="0">
                    <a:pos x="T10" y="T11"/>
                  </a:cxn>
                </a:cxnLst>
                <a:rect l="0" t="0" r="r" b="b"/>
                <a:pathLst>
                  <a:path w="28" h="58">
                    <a:moveTo>
                      <a:pt x="0" y="0"/>
                    </a:moveTo>
                    <a:lnTo>
                      <a:pt x="0" y="0"/>
                    </a:lnTo>
                    <a:lnTo>
                      <a:pt x="0" y="44"/>
                    </a:lnTo>
                    <a:lnTo>
                      <a:pt x="28" y="58"/>
                    </a:lnTo>
                    <a:lnTo>
                      <a:pt x="28" y="1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16" name="Freeform 560"/>
              <p:cNvSpPr/>
              <p:nvPr/>
            </p:nvSpPr>
            <p:spPr bwMode="auto">
              <a:xfrm>
                <a:off x="4622" y="811"/>
                <a:ext cx="80" cy="84"/>
              </a:xfrm>
              <a:custGeom>
                <a:avLst/>
                <a:gdLst>
                  <a:gd name="T0" fmla="*/ 0 w 80"/>
                  <a:gd name="T1" fmla="*/ 0 h 84"/>
                  <a:gd name="T2" fmla="*/ 0 w 80"/>
                  <a:gd name="T3" fmla="*/ 40 h 84"/>
                  <a:gd name="T4" fmla="*/ 80 w 80"/>
                  <a:gd name="T5" fmla="*/ 84 h 84"/>
                  <a:gd name="T6" fmla="*/ 80 w 80"/>
                  <a:gd name="T7" fmla="*/ 52 h 84"/>
                  <a:gd name="T8" fmla="*/ 0 w 80"/>
                  <a:gd name="T9" fmla="*/ 0 h 84"/>
                </a:gdLst>
                <a:ahLst/>
                <a:cxnLst>
                  <a:cxn ang="0">
                    <a:pos x="T0" y="T1"/>
                  </a:cxn>
                  <a:cxn ang="0">
                    <a:pos x="T2" y="T3"/>
                  </a:cxn>
                  <a:cxn ang="0">
                    <a:pos x="T4" y="T5"/>
                  </a:cxn>
                  <a:cxn ang="0">
                    <a:pos x="T6" y="T7"/>
                  </a:cxn>
                  <a:cxn ang="0">
                    <a:pos x="T8" y="T9"/>
                  </a:cxn>
                </a:cxnLst>
                <a:rect l="0" t="0" r="r" b="b"/>
                <a:pathLst>
                  <a:path w="80" h="84">
                    <a:moveTo>
                      <a:pt x="0" y="0"/>
                    </a:moveTo>
                    <a:lnTo>
                      <a:pt x="0" y="40"/>
                    </a:lnTo>
                    <a:lnTo>
                      <a:pt x="80" y="84"/>
                    </a:lnTo>
                    <a:lnTo>
                      <a:pt x="80" y="5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17" name="Freeform 561"/>
              <p:cNvSpPr/>
              <p:nvPr/>
            </p:nvSpPr>
            <p:spPr bwMode="auto">
              <a:xfrm>
                <a:off x="4622" y="811"/>
                <a:ext cx="80" cy="84"/>
              </a:xfrm>
              <a:custGeom>
                <a:avLst/>
                <a:gdLst>
                  <a:gd name="T0" fmla="*/ 0 w 80"/>
                  <a:gd name="T1" fmla="*/ 0 h 84"/>
                  <a:gd name="T2" fmla="*/ 0 w 80"/>
                  <a:gd name="T3" fmla="*/ 40 h 84"/>
                  <a:gd name="T4" fmla="*/ 80 w 80"/>
                  <a:gd name="T5" fmla="*/ 84 h 84"/>
                  <a:gd name="T6" fmla="*/ 80 w 80"/>
                  <a:gd name="T7" fmla="*/ 52 h 84"/>
                  <a:gd name="T8" fmla="*/ 0 w 80"/>
                  <a:gd name="T9" fmla="*/ 0 h 84"/>
                </a:gdLst>
                <a:ahLst/>
                <a:cxnLst>
                  <a:cxn ang="0">
                    <a:pos x="T0" y="T1"/>
                  </a:cxn>
                  <a:cxn ang="0">
                    <a:pos x="T2" y="T3"/>
                  </a:cxn>
                  <a:cxn ang="0">
                    <a:pos x="T4" y="T5"/>
                  </a:cxn>
                  <a:cxn ang="0">
                    <a:pos x="T6" y="T7"/>
                  </a:cxn>
                  <a:cxn ang="0">
                    <a:pos x="T8" y="T9"/>
                  </a:cxn>
                </a:cxnLst>
                <a:rect l="0" t="0" r="r" b="b"/>
                <a:pathLst>
                  <a:path w="80" h="84">
                    <a:moveTo>
                      <a:pt x="0" y="0"/>
                    </a:moveTo>
                    <a:lnTo>
                      <a:pt x="0" y="40"/>
                    </a:lnTo>
                    <a:lnTo>
                      <a:pt x="80" y="84"/>
                    </a:lnTo>
                    <a:lnTo>
                      <a:pt x="80" y="5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18" name="Freeform 562"/>
              <p:cNvSpPr/>
              <p:nvPr/>
            </p:nvSpPr>
            <p:spPr bwMode="auto">
              <a:xfrm>
                <a:off x="4726" y="879"/>
                <a:ext cx="36" cy="48"/>
              </a:xfrm>
              <a:custGeom>
                <a:avLst/>
                <a:gdLst>
                  <a:gd name="T0" fmla="*/ 0 w 36"/>
                  <a:gd name="T1" fmla="*/ 0 h 48"/>
                  <a:gd name="T2" fmla="*/ 0 w 36"/>
                  <a:gd name="T3" fmla="*/ 0 h 48"/>
                  <a:gd name="T4" fmla="*/ 0 w 36"/>
                  <a:gd name="T5" fmla="*/ 28 h 48"/>
                  <a:gd name="T6" fmla="*/ 36 w 36"/>
                  <a:gd name="T7" fmla="*/ 48 h 48"/>
                  <a:gd name="T8" fmla="*/ 36 w 36"/>
                  <a:gd name="T9" fmla="*/ 48 h 48"/>
                  <a:gd name="T10" fmla="*/ 36 w 36"/>
                  <a:gd name="T11" fmla="*/ 22 h 48"/>
                  <a:gd name="T12" fmla="*/ 0 w 36"/>
                  <a:gd name="T13" fmla="*/ 0 h 48"/>
                </a:gdLst>
                <a:ahLst/>
                <a:cxnLst>
                  <a:cxn ang="0">
                    <a:pos x="T0" y="T1"/>
                  </a:cxn>
                  <a:cxn ang="0">
                    <a:pos x="T2" y="T3"/>
                  </a:cxn>
                  <a:cxn ang="0">
                    <a:pos x="T4" y="T5"/>
                  </a:cxn>
                  <a:cxn ang="0">
                    <a:pos x="T6" y="T7"/>
                  </a:cxn>
                  <a:cxn ang="0">
                    <a:pos x="T8" y="T9"/>
                  </a:cxn>
                  <a:cxn ang="0">
                    <a:pos x="T10" y="T11"/>
                  </a:cxn>
                  <a:cxn ang="0">
                    <a:pos x="T12" y="T13"/>
                  </a:cxn>
                </a:cxnLst>
                <a:rect l="0" t="0" r="r" b="b"/>
                <a:pathLst>
                  <a:path w="36" h="48">
                    <a:moveTo>
                      <a:pt x="0" y="0"/>
                    </a:moveTo>
                    <a:lnTo>
                      <a:pt x="0" y="0"/>
                    </a:lnTo>
                    <a:lnTo>
                      <a:pt x="0" y="28"/>
                    </a:lnTo>
                    <a:lnTo>
                      <a:pt x="36" y="48"/>
                    </a:lnTo>
                    <a:lnTo>
                      <a:pt x="36" y="48"/>
                    </a:lnTo>
                    <a:lnTo>
                      <a:pt x="36" y="2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19" name="Freeform 563"/>
              <p:cNvSpPr/>
              <p:nvPr/>
            </p:nvSpPr>
            <p:spPr bwMode="auto">
              <a:xfrm>
                <a:off x="4726" y="879"/>
                <a:ext cx="36" cy="48"/>
              </a:xfrm>
              <a:custGeom>
                <a:avLst/>
                <a:gdLst>
                  <a:gd name="T0" fmla="*/ 0 w 36"/>
                  <a:gd name="T1" fmla="*/ 0 h 48"/>
                  <a:gd name="T2" fmla="*/ 0 w 36"/>
                  <a:gd name="T3" fmla="*/ 0 h 48"/>
                  <a:gd name="T4" fmla="*/ 0 w 36"/>
                  <a:gd name="T5" fmla="*/ 28 h 48"/>
                  <a:gd name="T6" fmla="*/ 36 w 36"/>
                  <a:gd name="T7" fmla="*/ 48 h 48"/>
                  <a:gd name="T8" fmla="*/ 36 w 36"/>
                  <a:gd name="T9" fmla="*/ 48 h 48"/>
                  <a:gd name="T10" fmla="*/ 36 w 36"/>
                  <a:gd name="T11" fmla="*/ 22 h 48"/>
                  <a:gd name="T12" fmla="*/ 0 w 36"/>
                  <a:gd name="T13" fmla="*/ 0 h 48"/>
                </a:gdLst>
                <a:ahLst/>
                <a:cxnLst>
                  <a:cxn ang="0">
                    <a:pos x="T0" y="T1"/>
                  </a:cxn>
                  <a:cxn ang="0">
                    <a:pos x="T2" y="T3"/>
                  </a:cxn>
                  <a:cxn ang="0">
                    <a:pos x="T4" y="T5"/>
                  </a:cxn>
                  <a:cxn ang="0">
                    <a:pos x="T6" y="T7"/>
                  </a:cxn>
                  <a:cxn ang="0">
                    <a:pos x="T8" y="T9"/>
                  </a:cxn>
                  <a:cxn ang="0">
                    <a:pos x="T10" y="T11"/>
                  </a:cxn>
                  <a:cxn ang="0">
                    <a:pos x="T12" y="T13"/>
                  </a:cxn>
                </a:cxnLst>
                <a:rect l="0" t="0" r="r" b="b"/>
                <a:pathLst>
                  <a:path w="36" h="48">
                    <a:moveTo>
                      <a:pt x="0" y="0"/>
                    </a:moveTo>
                    <a:lnTo>
                      <a:pt x="0" y="0"/>
                    </a:lnTo>
                    <a:lnTo>
                      <a:pt x="0" y="28"/>
                    </a:lnTo>
                    <a:lnTo>
                      <a:pt x="36" y="48"/>
                    </a:lnTo>
                    <a:lnTo>
                      <a:pt x="36" y="48"/>
                    </a:lnTo>
                    <a:lnTo>
                      <a:pt x="36" y="2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20" name="Freeform 564"/>
              <p:cNvSpPr/>
              <p:nvPr/>
            </p:nvSpPr>
            <p:spPr bwMode="auto">
              <a:xfrm>
                <a:off x="4516" y="833"/>
                <a:ext cx="50" cy="70"/>
              </a:xfrm>
              <a:custGeom>
                <a:avLst/>
                <a:gdLst>
                  <a:gd name="T0" fmla="*/ 0 w 50"/>
                  <a:gd name="T1" fmla="*/ 0 h 70"/>
                  <a:gd name="T2" fmla="*/ 0 w 50"/>
                  <a:gd name="T3" fmla="*/ 50 h 70"/>
                  <a:gd name="T4" fmla="*/ 50 w 50"/>
                  <a:gd name="T5" fmla="*/ 70 h 70"/>
                  <a:gd name="T6" fmla="*/ 50 w 50"/>
                  <a:gd name="T7" fmla="*/ 26 h 70"/>
                  <a:gd name="T8" fmla="*/ 0 w 50"/>
                  <a:gd name="T9" fmla="*/ 0 h 70"/>
                </a:gdLst>
                <a:ahLst/>
                <a:cxnLst>
                  <a:cxn ang="0">
                    <a:pos x="T0" y="T1"/>
                  </a:cxn>
                  <a:cxn ang="0">
                    <a:pos x="T2" y="T3"/>
                  </a:cxn>
                  <a:cxn ang="0">
                    <a:pos x="T4" y="T5"/>
                  </a:cxn>
                  <a:cxn ang="0">
                    <a:pos x="T6" y="T7"/>
                  </a:cxn>
                  <a:cxn ang="0">
                    <a:pos x="T8" y="T9"/>
                  </a:cxn>
                </a:cxnLst>
                <a:rect l="0" t="0" r="r" b="b"/>
                <a:pathLst>
                  <a:path w="50" h="70">
                    <a:moveTo>
                      <a:pt x="0" y="0"/>
                    </a:moveTo>
                    <a:lnTo>
                      <a:pt x="0" y="50"/>
                    </a:lnTo>
                    <a:lnTo>
                      <a:pt x="50" y="70"/>
                    </a:lnTo>
                    <a:lnTo>
                      <a:pt x="50" y="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21" name="Freeform 565"/>
              <p:cNvSpPr/>
              <p:nvPr/>
            </p:nvSpPr>
            <p:spPr bwMode="auto">
              <a:xfrm>
                <a:off x="4516" y="833"/>
                <a:ext cx="50" cy="70"/>
              </a:xfrm>
              <a:custGeom>
                <a:avLst/>
                <a:gdLst>
                  <a:gd name="T0" fmla="*/ 0 w 50"/>
                  <a:gd name="T1" fmla="*/ 0 h 70"/>
                  <a:gd name="T2" fmla="*/ 0 w 50"/>
                  <a:gd name="T3" fmla="*/ 50 h 70"/>
                  <a:gd name="T4" fmla="*/ 50 w 50"/>
                  <a:gd name="T5" fmla="*/ 70 h 70"/>
                  <a:gd name="T6" fmla="*/ 50 w 50"/>
                  <a:gd name="T7" fmla="*/ 26 h 70"/>
                  <a:gd name="T8" fmla="*/ 0 w 50"/>
                  <a:gd name="T9" fmla="*/ 0 h 70"/>
                </a:gdLst>
                <a:ahLst/>
                <a:cxnLst>
                  <a:cxn ang="0">
                    <a:pos x="T0" y="T1"/>
                  </a:cxn>
                  <a:cxn ang="0">
                    <a:pos x="T2" y="T3"/>
                  </a:cxn>
                  <a:cxn ang="0">
                    <a:pos x="T4" y="T5"/>
                  </a:cxn>
                  <a:cxn ang="0">
                    <a:pos x="T6" y="T7"/>
                  </a:cxn>
                  <a:cxn ang="0">
                    <a:pos x="T8" y="T9"/>
                  </a:cxn>
                </a:cxnLst>
                <a:rect l="0" t="0" r="r" b="b"/>
                <a:pathLst>
                  <a:path w="50" h="70">
                    <a:moveTo>
                      <a:pt x="0" y="0"/>
                    </a:moveTo>
                    <a:lnTo>
                      <a:pt x="0" y="50"/>
                    </a:lnTo>
                    <a:lnTo>
                      <a:pt x="50" y="70"/>
                    </a:lnTo>
                    <a:lnTo>
                      <a:pt x="50" y="2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22" name="Freeform 566"/>
              <p:cNvSpPr/>
              <p:nvPr/>
            </p:nvSpPr>
            <p:spPr bwMode="auto">
              <a:xfrm>
                <a:off x="4590" y="871"/>
                <a:ext cx="52" cy="64"/>
              </a:xfrm>
              <a:custGeom>
                <a:avLst/>
                <a:gdLst>
                  <a:gd name="T0" fmla="*/ 0 w 52"/>
                  <a:gd name="T1" fmla="*/ 0 h 64"/>
                  <a:gd name="T2" fmla="*/ 0 w 52"/>
                  <a:gd name="T3" fmla="*/ 0 h 64"/>
                  <a:gd name="T4" fmla="*/ 0 w 52"/>
                  <a:gd name="T5" fmla="*/ 42 h 64"/>
                  <a:gd name="T6" fmla="*/ 52 w 52"/>
                  <a:gd name="T7" fmla="*/ 64 h 64"/>
                  <a:gd name="T8" fmla="*/ 52 w 52"/>
                  <a:gd name="T9" fmla="*/ 26 h 64"/>
                  <a:gd name="T10" fmla="*/ 0 w 52"/>
                  <a:gd name="T11" fmla="*/ 0 h 64"/>
                </a:gdLst>
                <a:ahLst/>
                <a:cxnLst>
                  <a:cxn ang="0">
                    <a:pos x="T0" y="T1"/>
                  </a:cxn>
                  <a:cxn ang="0">
                    <a:pos x="T2" y="T3"/>
                  </a:cxn>
                  <a:cxn ang="0">
                    <a:pos x="T4" y="T5"/>
                  </a:cxn>
                  <a:cxn ang="0">
                    <a:pos x="T6" y="T7"/>
                  </a:cxn>
                  <a:cxn ang="0">
                    <a:pos x="T8" y="T9"/>
                  </a:cxn>
                  <a:cxn ang="0">
                    <a:pos x="T10" y="T11"/>
                  </a:cxn>
                </a:cxnLst>
                <a:rect l="0" t="0" r="r" b="b"/>
                <a:pathLst>
                  <a:path w="52" h="64">
                    <a:moveTo>
                      <a:pt x="0" y="0"/>
                    </a:moveTo>
                    <a:lnTo>
                      <a:pt x="0" y="0"/>
                    </a:lnTo>
                    <a:lnTo>
                      <a:pt x="0" y="42"/>
                    </a:lnTo>
                    <a:lnTo>
                      <a:pt x="52" y="64"/>
                    </a:lnTo>
                    <a:lnTo>
                      <a:pt x="52" y="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23" name="Freeform 567"/>
              <p:cNvSpPr/>
              <p:nvPr/>
            </p:nvSpPr>
            <p:spPr bwMode="auto">
              <a:xfrm>
                <a:off x="4590" y="871"/>
                <a:ext cx="52" cy="64"/>
              </a:xfrm>
              <a:custGeom>
                <a:avLst/>
                <a:gdLst>
                  <a:gd name="T0" fmla="*/ 0 w 52"/>
                  <a:gd name="T1" fmla="*/ 0 h 64"/>
                  <a:gd name="T2" fmla="*/ 0 w 52"/>
                  <a:gd name="T3" fmla="*/ 0 h 64"/>
                  <a:gd name="T4" fmla="*/ 0 w 52"/>
                  <a:gd name="T5" fmla="*/ 42 h 64"/>
                  <a:gd name="T6" fmla="*/ 52 w 52"/>
                  <a:gd name="T7" fmla="*/ 64 h 64"/>
                  <a:gd name="T8" fmla="*/ 52 w 52"/>
                  <a:gd name="T9" fmla="*/ 26 h 64"/>
                  <a:gd name="T10" fmla="*/ 0 w 52"/>
                  <a:gd name="T11" fmla="*/ 0 h 64"/>
                </a:gdLst>
                <a:ahLst/>
                <a:cxnLst>
                  <a:cxn ang="0">
                    <a:pos x="T0" y="T1"/>
                  </a:cxn>
                  <a:cxn ang="0">
                    <a:pos x="T2" y="T3"/>
                  </a:cxn>
                  <a:cxn ang="0">
                    <a:pos x="T4" y="T5"/>
                  </a:cxn>
                  <a:cxn ang="0">
                    <a:pos x="T6" y="T7"/>
                  </a:cxn>
                  <a:cxn ang="0">
                    <a:pos x="T8" y="T9"/>
                  </a:cxn>
                  <a:cxn ang="0">
                    <a:pos x="T10" y="T11"/>
                  </a:cxn>
                </a:cxnLst>
                <a:rect l="0" t="0" r="r" b="b"/>
                <a:pathLst>
                  <a:path w="52" h="64">
                    <a:moveTo>
                      <a:pt x="0" y="0"/>
                    </a:moveTo>
                    <a:lnTo>
                      <a:pt x="0" y="0"/>
                    </a:lnTo>
                    <a:lnTo>
                      <a:pt x="0" y="42"/>
                    </a:lnTo>
                    <a:lnTo>
                      <a:pt x="52" y="64"/>
                    </a:lnTo>
                    <a:lnTo>
                      <a:pt x="52" y="2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24" name="Freeform 568"/>
              <p:cNvSpPr/>
              <p:nvPr/>
            </p:nvSpPr>
            <p:spPr bwMode="auto">
              <a:xfrm>
                <a:off x="4666" y="909"/>
                <a:ext cx="96" cy="76"/>
              </a:xfrm>
              <a:custGeom>
                <a:avLst/>
                <a:gdLst>
                  <a:gd name="T0" fmla="*/ 0 w 96"/>
                  <a:gd name="T1" fmla="*/ 0 h 76"/>
                  <a:gd name="T2" fmla="*/ 0 w 96"/>
                  <a:gd name="T3" fmla="*/ 0 h 76"/>
                  <a:gd name="T4" fmla="*/ 0 w 96"/>
                  <a:gd name="T5" fmla="*/ 36 h 76"/>
                  <a:gd name="T6" fmla="*/ 96 w 96"/>
                  <a:gd name="T7" fmla="*/ 76 h 76"/>
                  <a:gd name="T8" fmla="*/ 96 w 96"/>
                  <a:gd name="T9" fmla="*/ 50 h 76"/>
                  <a:gd name="T10" fmla="*/ 0 w 96"/>
                  <a:gd name="T11" fmla="*/ 0 h 76"/>
                </a:gdLst>
                <a:ahLst/>
                <a:cxnLst>
                  <a:cxn ang="0">
                    <a:pos x="T0" y="T1"/>
                  </a:cxn>
                  <a:cxn ang="0">
                    <a:pos x="T2" y="T3"/>
                  </a:cxn>
                  <a:cxn ang="0">
                    <a:pos x="T4" y="T5"/>
                  </a:cxn>
                  <a:cxn ang="0">
                    <a:pos x="T6" y="T7"/>
                  </a:cxn>
                  <a:cxn ang="0">
                    <a:pos x="T8" y="T9"/>
                  </a:cxn>
                  <a:cxn ang="0">
                    <a:pos x="T10" y="T11"/>
                  </a:cxn>
                </a:cxnLst>
                <a:rect l="0" t="0" r="r" b="b"/>
                <a:pathLst>
                  <a:path w="96" h="76">
                    <a:moveTo>
                      <a:pt x="0" y="0"/>
                    </a:moveTo>
                    <a:lnTo>
                      <a:pt x="0" y="0"/>
                    </a:lnTo>
                    <a:lnTo>
                      <a:pt x="0" y="36"/>
                    </a:lnTo>
                    <a:lnTo>
                      <a:pt x="96" y="76"/>
                    </a:lnTo>
                    <a:lnTo>
                      <a:pt x="96" y="5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25" name="Freeform 569"/>
              <p:cNvSpPr/>
              <p:nvPr/>
            </p:nvSpPr>
            <p:spPr bwMode="auto">
              <a:xfrm>
                <a:off x="4666" y="909"/>
                <a:ext cx="96" cy="76"/>
              </a:xfrm>
              <a:custGeom>
                <a:avLst/>
                <a:gdLst>
                  <a:gd name="T0" fmla="*/ 0 w 96"/>
                  <a:gd name="T1" fmla="*/ 0 h 76"/>
                  <a:gd name="T2" fmla="*/ 0 w 96"/>
                  <a:gd name="T3" fmla="*/ 0 h 76"/>
                  <a:gd name="T4" fmla="*/ 0 w 96"/>
                  <a:gd name="T5" fmla="*/ 36 h 76"/>
                  <a:gd name="T6" fmla="*/ 96 w 96"/>
                  <a:gd name="T7" fmla="*/ 76 h 76"/>
                  <a:gd name="T8" fmla="*/ 96 w 96"/>
                  <a:gd name="T9" fmla="*/ 50 h 76"/>
                  <a:gd name="T10" fmla="*/ 0 w 96"/>
                  <a:gd name="T11" fmla="*/ 0 h 76"/>
                </a:gdLst>
                <a:ahLst/>
                <a:cxnLst>
                  <a:cxn ang="0">
                    <a:pos x="T0" y="T1"/>
                  </a:cxn>
                  <a:cxn ang="0">
                    <a:pos x="T2" y="T3"/>
                  </a:cxn>
                  <a:cxn ang="0">
                    <a:pos x="T4" y="T5"/>
                  </a:cxn>
                  <a:cxn ang="0">
                    <a:pos x="T6" y="T7"/>
                  </a:cxn>
                  <a:cxn ang="0">
                    <a:pos x="T8" y="T9"/>
                  </a:cxn>
                  <a:cxn ang="0">
                    <a:pos x="T10" y="T11"/>
                  </a:cxn>
                </a:cxnLst>
                <a:rect l="0" t="0" r="r" b="b"/>
                <a:pathLst>
                  <a:path w="96" h="76">
                    <a:moveTo>
                      <a:pt x="0" y="0"/>
                    </a:moveTo>
                    <a:lnTo>
                      <a:pt x="0" y="0"/>
                    </a:lnTo>
                    <a:lnTo>
                      <a:pt x="0" y="36"/>
                    </a:lnTo>
                    <a:lnTo>
                      <a:pt x="96" y="76"/>
                    </a:lnTo>
                    <a:lnTo>
                      <a:pt x="96" y="5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26" name="Freeform 570"/>
              <p:cNvSpPr/>
              <p:nvPr/>
            </p:nvSpPr>
            <p:spPr bwMode="auto">
              <a:xfrm>
                <a:off x="4516" y="923"/>
                <a:ext cx="94" cy="76"/>
              </a:xfrm>
              <a:custGeom>
                <a:avLst/>
                <a:gdLst>
                  <a:gd name="T0" fmla="*/ 0 w 94"/>
                  <a:gd name="T1" fmla="*/ 0 h 76"/>
                  <a:gd name="T2" fmla="*/ 0 w 94"/>
                  <a:gd name="T3" fmla="*/ 0 h 76"/>
                  <a:gd name="T4" fmla="*/ 0 w 94"/>
                  <a:gd name="T5" fmla="*/ 50 h 76"/>
                  <a:gd name="T6" fmla="*/ 94 w 94"/>
                  <a:gd name="T7" fmla="*/ 76 h 76"/>
                  <a:gd name="T8" fmla="*/ 94 w 94"/>
                  <a:gd name="T9" fmla="*/ 36 h 76"/>
                  <a:gd name="T10" fmla="*/ 0 w 94"/>
                  <a:gd name="T11" fmla="*/ 0 h 76"/>
                </a:gdLst>
                <a:ahLst/>
                <a:cxnLst>
                  <a:cxn ang="0">
                    <a:pos x="T0" y="T1"/>
                  </a:cxn>
                  <a:cxn ang="0">
                    <a:pos x="T2" y="T3"/>
                  </a:cxn>
                  <a:cxn ang="0">
                    <a:pos x="T4" y="T5"/>
                  </a:cxn>
                  <a:cxn ang="0">
                    <a:pos x="T6" y="T7"/>
                  </a:cxn>
                  <a:cxn ang="0">
                    <a:pos x="T8" y="T9"/>
                  </a:cxn>
                  <a:cxn ang="0">
                    <a:pos x="T10" y="T11"/>
                  </a:cxn>
                </a:cxnLst>
                <a:rect l="0" t="0" r="r" b="b"/>
                <a:pathLst>
                  <a:path w="94" h="76">
                    <a:moveTo>
                      <a:pt x="0" y="0"/>
                    </a:moveTo>
                    <a:lnTo>
                      <a:pt x="0" y="0"/>
                    </a:lnTo>
                    <a:lnTo>
                      <a:pt x="0" y="50"/>
                    </a:lnTo>
                    <a:lnTo>
                      <a:pt x="94" y="76"/>
                    </a:lnTo>
                    <a:lnTo>
                      <a:pt x="94" y="3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27" name="Freeform 571"/>
              <p:cNvSpPr/>
              <p:nvPr/>
            </p:nvSpPr>
            <p:spPr bwMode="auto">
              <a:xfrm>
                <a:off x="4516" y="923"/>
                <a:ext cx="94" cy="76"/>
              </a:xfrm>
              <a:custGeom>
                <a:avLst/>
                <a:gdLst>
                  <a:gd name="T0" fmla="*/ 0 w 94"/>
                  <a:gd name="T1" fmla="*/ 0 h 76"/>
                  <a:gd name="T2" fmla="*/ 0 w 94"/>
                  <a:gd name="T3" fmla="*/ 0 h 76"/>
                  <a:gd name="T4" fmla="*/ 0 w 94"/>
                  <a:gd name="T5" fmla="*/ 50 h 76"/>
                  <a:gd name="T6" fmla="*/ 94 w 94"/>
                  <a:gd name="T7" fmla="*/ 76 h 76"/>
                  <a:gd name="T8" fmla="*/ 94 w 94"/>
                  <a:gd name="T9" fmla="*/ 36 h 76"/>
                  <a:gd name="T10" fmla="*/ 0 w 94"/>
                  <a:gd name="T11" fmla="*/ 0 h 76"/>
                </a:gdLst>
                <a:ahLst/>
                <a:cxnLst>
                  <a:cxn ang="0">
                    <a:pos x="T0" y="T1"/>
                  </a:cxn>
                  <a:cxn ang="0">
                    <a:pos x="T2" y="T3"/>
                  </a:cxn>
                  <a:cxn ang="0">
                    <a:pos x="T4" y="T5"/>
                  </a:cxn>
                  <a:cxn ang="0">
                    <a:pos x="T6" y="T7"/>
                  </a:cxn>
                  <a:cxn ang="0">
                    <a:pos x="T8" y="T9"/>
                  </a:cxn>
                  <a:cxn ang="0">
                    <a:pos x="T10" y="T11"/>
                  </a:cxn>
                </a:cxnLst>
                <a:rect l="0" t="0" r="r" b="b"/>
                <a:pathLst>
                  <a:path w="94" h="76">
                    <a:moveTo>
                      <a:pt x="0" y="0"/>
                    </a:moveTo>
                    <a:lnTo>
                      <a:pt x="0" y="0"/>
                    </a:lnTo>
                    <a:lnTo>
                      <a:pt x="0" y="50"/>
                    </a:lnTo>
                    <a:lnTo>
                      <a:pt x="94" y="76"/>
                    </a:lnTo>
                    <a:lnTo>
                      <a:pt x="94" y="3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28" name="Freeform 572"/>
              <p:cNvSpPr/>
              <p:nvPr/>
            </p:nvSpPr>
            <p:spPr bwMode="auto">
              <a:xfrm>
                <a:off x="4634" y="967"/>
                <a:ext cx="68" cy="58"/>
              </a:xfrm>
              <a:custGeom>
                <a:avLst/>
                <a:gdLst>
                  <a:gd name="T0" fmla="*/ 0 w 68"/>
                  <a:gd name="T1" fmla="*/ 0 h 58"/>
                  <a:gd name="T2" fmla="*/ 0 w 68"/>
                  <a:gd name="T3" fmla="*/ 38 h 58"/>
                  <a:gd name="T4" fmla="*/ 68 w 68"/>
                  <a:gd name="T5" fmla="*/ 58 h 58"/>
                  <a:gd name="T6" fmla="*/ 68 w 68"/>
                  <a:gd name="T7" fmla="*/ 26 h 58"/>
                  <a:gd name="T8" fmla="*/ 0 w 68"/>
                  <a:gd name="T9" fmla="*/ 0 h 58"/>
                </a:gdLst>
                <a:ahLst/>
                <a:cxnLst>
                  <a:cxn ang="0">
                    <a:pos x="T0" y="T1"/>
                  </a:cxn>
                  <a:cxn ang="0">
                    <a:pos x="T2" y="T3"/>
                  </a:cxn>
                  <a:cxn ang="0">
                    <a:pos x="T4" y="T5"/>
                  </a:cxn>
                  <a:cxn ang="0">
                    <a:pos x="T6" y="T7"/>
                  </a:cxn>
                  <a:cxn ang="0">
                    <a:pos x="T8" y="T9"/>
                  </a:cxn>
                </a:cxnLst>
                <a:rect l="0" t="0" r="r" b="b"/>
                <a:pathLst>
                  <a:path w="68" h="58">
                    <a:moveTo>
                      <a:pt x="0" y="0"/>
                    </a:moveTo>
                    <a:lnTo>
                      <a:pt x="0" y="38"/>
                    </a:lnTo>
                    <a:lnTo>
                      <a:pt x="68" y="58"/>
                    </a:lnTo>
                    <a:lnTo>
                      <a:pt x="68" y="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29" name="Freeform 573"/>
              <p:cNvSpPr/>
              <p:nvPr/>
            </p:nvSpPr>
            <p:spPr bwMode="auto">
              <a:xfrm>
                <a:off x="4634" y="967"/>
                <a:ext cx="68" cy="58"/>
              </a:xfrm>
              <a:custGeom>
                <a:avLst/>
                <a:gdLst>
                  <a:gd name="T0" fmla="*/ 0 w 68"/>
                  <a:gd name="T1" fmla="*/ 0 h 58"/>
                  <a:gd name="T2" fmla="*/ 0 w 68"/>
                  <a:gd name="T3" fmla="*/ 38 h 58"/>
                  <a:gd name="T4" fmla="*/ 68 w 68"/>
                  <a:gd name="T5" fmla="*/ 58 h 58"/>
                  <a:gd name="T6" fmla="*/ 68 w 68"/>
                  <a:gd name="T7" fmla="*/ 26 h 58"/>
                  <a:gd name="T8" fmla="*/ 0 w 68"/>
                  <a:gd name="T9" fmla="*/ 0 h 58"/>
                </a:gdLst>
                <a:ahLst/>
                <a:cxnLst>
                  <a:cxn ang="0">
                    <a:pos x="T0" y="T1"/>
                  </a:cxn>
                  <a:cxn ang="0">
                    <a:pos x="T2" y="T3"/>
                  </a:cxn>
                  <a:cxn ang="0">
                    <a:pos x="T4" y="T5"/>
                  </a:cxn>
                  <a:cxn ang="0">
                    <a:pos x="T6" y="T7"/>
                  </a:cxn>
                  <a:cxn ang="0">
                    <a:pos x="T8" y="T9"/>
                  </a:cxn>
                </a:cxnLst>
                <a:rect l="0" t="0" r="r" b="b"/>
                <a:pathLst>
                  <a:path w="68" h="58">
                    <a:moveTo>
                      <a:pt x="0" y="0"/>
                    </a:moveTo>
                    <a:lnTo>
                      <a:pt x="0" y="38"/>
                    </a:lnTo>
                    <a:lnTo>
                      <a:pt x="68" y="58"/>
                    </a:lnTo>
                    <a:lnTo>
                      <a:pt x="68" y="2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30" name="Freeform 574"/>
              <p:cNvSpPr/>
              <p:nvPr/>
            </p:nvSpPr>
            <p:spPr bwMode="auto">
              <a:xfrm>
                <a:off x="4726" y="1003"/>
                <a:ext cx="36" cy="38"/>
              </a:xfrm>
              <a:custGeom>
                <a:avLst/>
                <a:gdLst>
                  <a:gd name="T0" fmla="*/ 0 w 36"/>
                  <a:gd name="T1" fmla="*/ 0 h 38"/>
                  <a:gd name="T2" fmla="*/ 0 w 36"/>
                  <a:gd name="T3" fmla="*/ 28 h 38"/>
                  <a:gd name="T4" fmla="*/ 36 w 36"/>
                  <a:gd name="T5" fmla="*/ 38 h 38"/>
                  <a:gd name="T6" fmla="*/ 36 w 36"/>
                  <a:gd name="T7" fmla="*/ 38 h 38"/>
                  <a:gd name="T8" fmla="*/ 36 w 36"/>
                  <a:gd name="T9" fmla="*/ 14 h 38"/>
                  <a:gd name="T10" fmla="*/ 0 w 36"/>
                  <a:gd name="T11" fmla="*/ 0 h 38"/>
                </a:gdLst>
                <a:ahLst/>
                <a:cxnLst>
                  <a:cxn ang="0">
                    <a:pos x="T0" y="T1"/>
                  </a:cxn>
                  <a:cxn ang="0">
                    <a:pos x="T2" y="T3"/>
                  </a:cxn>
                  <a:cxn ang="0">
                    <a:pos x="T4" y="T5"/>
                  </a:cxn>
                  <a:cxn ang="0">
                    <a:pos x="T6" y="T7"/>
                  </a:cxn>
                  <a:cxn ang="0">
                    <a:pos x="T8" y="T9"/>
                  </a:cxn>
                  <a:cxn ang="0">
                    <a:pos x="T10" y="T11"/>
                  </a:cxn>
                </a:cxnLst>
                <a:rect l="0" t="0" r="r" b="b"/>
                <a:pathLst>
                  <a:path w="36" h="38">
                    <a:moveTo>
                      <a:pt x="0" y="0"/>
                    </a:moveTo>
                    <a:lnTo>
                      <a:pt x="0" y="28"/>
                    </a:lnTo>
                    <a:lnTo>
                      <a:pt x="36" y="38"/>
                    </a:lnTo>
                    <a:lnTo>
                      <a:pt x="36" y="38"/>
                    </a:lnTo>
                    <a:lnTo>
                      <a:pt x="36" y="1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31" name="Freeform 575"/>
              <p:cNvSpPr/>
              <p:nvPr/>
            </p:nvSpPr>
            <p:spPr bwMode="auto">
              <a:xfrm>
                <a:off x="4726" y="1003"/>
                <a:ext cx="36" cy="38"/>
              </a:xfrm>
              <a:custGeom>
                <a:avLst/>
                <a:gdLst>
                  <a:gd name="T0" fmla="*/ 0 w 36"/>
                  <a:gd name="T1" fmla="*/ 0 h 38"/>
                  <a:gd name="T2" fmla="*/ 0 w 36"/>
                  <a:gd name="T3" fmla="*/ 28 h 38"/>
                  <a:gd name="T4" fmla="*/ 36 w 36"/>
                  <a:gd name="T5" fmla="*/ 38 h 38"/>
                  <a:gd name="T6" fmla="*/ 36 w 36"/>
                  <a:gd name="T7" fmla="*/ 38 h 38"/>
                  <a:gd name="T8" fmla="*/ 36 w 36"/>
                  <a:gd name="T9" fmla="*/ 14 h 38"/>
                  <a:gd name="T10" fmla="*/ 0 w 36"/>
                  <a:gd name="T11" fmla="*/ 0 h 38"/>
                </a:gdLst>
                <a:ahLst/>
                <a:cxnLst>
                  <a:cxn ang="0">
                    <a:pos x="T0" y="T1"/>
                  </a:cxn>
                  <a:cxn ang="0">
                    <a:pos x="T2" y="T3"/>
                  </a:cxn>
                  <a:cxn ang="0">
                    <a:pos x="T4" y="T5"/>
                  </a:cxn>
                  <a:cxn ang="0">
                    <a:pos x="T6" y="T7"/>
                  </a:cxn>
                  <a:cxn ang="0">
                    <a:pos x="T8" y="T9"/>
                  </a:cxn>
                  <a:cxn ang="0">
                    <a:pos x="T10" y="T11"/>
                  </a:cxn>
                </a:cxnLst>
                <a:rect l="0" t="0" r="r" b="b"/>
                <a:pathLst>
                  <a:path w="36" h="38">
                    <a:moveTo>
                      <a:pt x="0" y="0"/>
                    </a:moveTo>
                    <a:lnTo>
                      <a:pt x="0" y="28"/>
                    </a:lnTo>
                    <a:lnTo>
                      <a:pt x="36" y="38"/>
                    </a:lnTo>
                    <a:lnTo>
                      <a:pt x="36" y="38"/>
                    </a:lnTo>
                    <a:lnTo>
                      <a:pt x="36" y="1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32" name="Freeform 576"/>
              <p:cNvSpPr/>
              <p:nvPr/>
            </p:nvSpPr>
            <p:spPr bwMode="auto">
              <a:xfrm>
                <a:off x="4516" y="1011"/>
                <a:ext cx="38" cy="56"/>
              </a:xfrm>
              <a:custGeom>
                <a:avLst/>
                <a:gdLst>
                  <a:gd name="T0" fmla="*/ 0 w 38"/>
                  <a:gd name="T1" fmla="*/ 0 h 56"/>
                  <a:gd name="T2" fmla="*/ 0 w 38"/>
                  <a:gd name="T3" fmla="*/ 0 h 56"/>
                  <a:gd name="T4" fmla="*/ 0 w 38"/>
                  <a:gd name="T5" fmla="*/ 50 h 56"/>
                  <a:gd name="T6" fmla="*/ 38 w 38"/>
                  <a:gd name="T7" fmla="*/ 56 h 56"/>
                  <a:gd name="T8" fmla="*/ 38 w 38"/>
                  <a:gd name="T9" fmla="*/ 10 h 56"/>
                  <a:gd name="T10" fmla="*/ 0 w 38"/>
                  <a:gd name="T11" fmla="*/ 0 h 56"/>
                </a:gdLst>
                <a:ahLst/>
                <a:cxnLst>
                  <a:cxn ang="0">
                    <a:pos x="T0" y="T1"/>
                  </a:cxn>
                  <a:cxn ang="0">
                    <a:pos x="T2" y="T3"/>
                  </a:cxn>
                  <a:cxn ang="0">
                    <a:pos x="T4" y="T5"/>
                  </a:cxn>
                  <a:cxn ang="0">
                    <a:pos x="T6" y="T7"/>
                  </a:cxn>
                  <a:cxn ang="0">
                    <a:pos x="T8" y="T9"/>
                  </a:cxn>
                  <a:cxn ang="0">
                    <a:pos x="T10" y="T11"/>
                  </a:cxn>
                </a:cxnLst>
                <a:rect l="0" t="0" r="r" b="b"/>
                <a:pathLst>
                  <a:path w="38" h="56">
                    <a:moveTo>
                      <a:pt x="0" y="0"/>
                    </a:moveTo>
                    <a:lnTo>
                      <a:pt x="0" y="0"/>
                    </a:lnTo>
                    <a:lnTo>
                      <a:pt x="0" y="50"/>
                    </a:lnTo>
                    <a:lnTo>
                      <a:pt x="38" y="56"/>
                    </a:lnTo>
                    <a:lnTo>
                      <a:pt x="38" y="1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33" name="Freeform 577"/>
              <p:cNvSpPr/>
              <p:nvPr/>
            </p:nvSpPr>
            <p:spPr bwMode="auto">
              <a:xfrm>
                <a:off x="4516" y="1011"/>
                <a:ext cx="38" cy="56"/>
              </a:xfrm>
              <a:custGeom>
                <a:avLst/>
                <a:gdLst>
                  <a:gd name="T0" fmla="*/ 0 w 38"/>
                  <a:gd name="T1" fmla="*/ 0 h 56"/>
                  <a:gd name="T2" fmla="*/ 0 w 38"/>
                  <a:gd name="T3" fmla="*/ 0 h 56"/>
                  <a:gd name="T4" fmla="*/ 0 w 38"/>
                  <a:gd name="T5" fmla="*/ 50 h 56"/>
                  <a:gd name="T6" fmla="*/ 38 w 38"/>
                  <a:gd name="T7" fmla="*/ 56 h 56"/>
                  <a:gd name="T8" fmla="*/ 38 w 38"/>
                  <a:gd name="T9" fmla="*/ 10 h 56"/>
                  <a:gd name="T10" fmla="*/ 0 w 38"/>
                  <a:gd name="T11" fmla="*/ 0 h 56"/>
                </a:gdLst>
                <a:ahLst/>
                <a:cxnLst>
                  <a:cxn ang="0">
                    <a:pos x="T0" y="T1"/>
                  </a:cxn>
                  <a:cxn ang="0">
                    <a:pos x="T2" y="T3"/>
                  </a:cxn>
                  <a:cxn ang="0">
                    <a:pos x="T4" y="T5"/>
                  </a:cxn>
                  <a:cxn ang="0">
                    <a:pos x="T6" y="T7"/>
                  </a:cxn>
                  <a:cxn ang="0">
                    <a:pos x="T8" y="T9"/>
                  </a:cxn>
                  <a:cxn ang="0">
                    <a:pos x="T10" y="T11"/>
                  </a:cxn>
                </a:cxnLst>
                <a:rect l="0" t="0" r="r" b="b"/>
                <a:pathLst>
                  <a:path w="38" h="56">
                    <a:moveTo>
                      <a:pt x="0" y="0"/>
                    </a:moveTo>
                    <a:lnTo>
                      <a:pt x="0" y="0"/>
                    </a:lnTo>
                    <a:lnTo>
                      <a:pt x="0" y="50"/>
                    </a:lnTo>
                    <a:lnTo>
                      <a:pt x="38" y="56"/>
                    </a:lnTo>
                    <a:lnTo>
                      <a:pt x="38" y="1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34" name="Freeform 578"/>
              <p:cNvSpPr/>
              <p:nvPr/>
            </p:nvSpPr>
            <p:spPr bwMode="auto">
              <a:xfrm>
                <a:off x="4578" y="1027"/>
                <a:ext cx="56" cy="52"/>
              </a:xfrm>
              <a:custGeom>
                <a:avLst/>
                <a:gdLst>
                  <a:gd name="T0" fmla="*/ 0 w 56"/>
                  <a:gd name="T1" fmla="*/ 0 h 52"/>
                  <a:gd name="T2" fmla="*/ 0 w 56"/>
                  <a:gd name="T3" fmla="*/ 44 h 52"/>
                  <a:gd name="T4" fmla="*/ 56 w 56"/>
                  <a:gd name="T5" fmla="*/ 52 h 52"/>
                  <a:gd name="T6" fmla="*/ 56 w 56"/>
                  <a:gd name="T7" fmla="*/ 14 h 52"/>
                  <a:gd name="T8" fmla="*/ 0 w 56"/>
                  <a:gd name="T9" fmla="*/ 0 h 52"/>
                </a:gdLst>
                <a:ahLst/>
                <a:cxnLst>
                  <a:cxn ang="0">
                    <a:pos x="T0" y="T1"/>
                  </a:cxn>
                  <a:cxn ang="0">
                    <a:pos x="T2" y="T3"/>
                  </a:cxn>
                  <a:cxn ang="0">
                    <a:pos x="T4" y="T5"/>
                  </a:cxn>
                  <a:cxn ang="0">
                    <a:pos x="T6" y="T7"/>
                  </a:cxn>
                  <a:cxn ang="0">
                    <a:pos x="T8" y="T9"/>
                  </a:cxn>
                </a:cxnLst>
                <a:rect l="0" t="0" r="r" b="b"/>
                <a:pathLst>
                  <a:path w="56" h="52">
                    <a:moveTo>
                      <a:pt x="0" y="0"/>
                    </a:moveTo>
                    <a:lnTo>
                      <a:pt x="0" y="44"/>
                    </a:lnTo>
                    <a:lnTo>
                      <a:pt x="56" y="52"/>
                    </a:lnTo>
                    <a:lnTo>
                      <a:pt x="56" y="1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35" name="Freeform 579"/>
              <p:cNvSpPr/>
              <p:nvPr/>
            </p:nvSpPr>
            <p:spPr bwMode="auto">
              <a:xfrm>
                <a:off x="4578" y="1027"/>
                <a:ext cx="56" cy="52"/>
              </a:xfrm>
              <a:custGeom>
                <a:avLst/>
                <a:gdLst>
                  <a:gd name="T0" fmla="*/ 0 w 56"/>
                  <a:gd name="T1" fmla="*/ 0 h 52"/>
                  <a:gd name="T2" fmla="*/ 0 w 56"/>
                  <a:gd name="T3" fmla="*/ 44 h 52"/>
                  <a:gd name="T4" fmla="*/ 56 w 56"/>
                  <a:gd name="T5" fmla="*/ 52 h 52"/>
                  <a:gd name="T6" fmla="*/ 56 w 56"/>
                  <a:gd name="T7" fmla="*/ 14 h 52"/>
                  <a:gd name="T8" fmla="*/ 0 w 56"/>
                  <a:gd name="T9" fmla="*/ 0 h 52"/>
                </a:gdLst>
                <a:ahLst/>
                <a:cxnLst>
                  <a:cxn ang="0">
                    <a:pos x="T0" y="T1"/>
                  </a:cxn>
                  <a:cxn ang="0">
                    <a:pos x="T2" y="T3"/>
                  </a:cxn>
                  <a:cxn ang="0">
                    <a:pos x="T4" y="T5"/>
                  </a:cxn>
                  <a:cxn ang="0">
                    <a:pos x="T6" y="T7"/>
                  </a:cxn>
                  <a:cxn ang="0">
                    <a:pos x="T8" y="T9"/>
                  </a:cxn>
                </a:cxnLst>
                <a:rect l="0" t="0" r="r" b="b"/>
                <a:pathLst>
                  <a:path w="56" h="52">
                    <a:moveTo>
                      <a:pt x="0" y="0"/>
                    </a:moveTo>
                    <a:lnTo>
                      <a:pt x="0" y="44"/>
                    </a:lnTo>
                    <a:lnTo>
                      <a:pt x="56" y="52"/>
                    </a:lnTo>
                    <a:lnTo>
                      <a:pt x="56" y="1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36" name="Freeform 580"/>
              <p:cNvSpPr/>
              <p:nvPr/>
            </p:nvSpPr>
            <p:spPr bwMode="auto">
              <a:xfrm>
                <a:off x="4658" y="1047"/>
                <a:ext cx="30" cy="40"/>
              </a:xfrm>
              <a:custGeom>
                <a:avLst/>
                <a:gdLst>
                  <a:gd name="T0" fmla="*/ 0 w 30"/>
                  <a:gd name="T1" fmla="*/ 0 h 40"/>
                  <a:gd name="T2" fmla="*/ 0 w 30"/>
                  <a:gd name="T3" fmla="*/ 36 h 40"/>
                  <a:gd name="T4" fmla="*/ 30 w 30"/>
                  <a:gd name="T5" fmla="*/ 40 h 40"/>
                  <a:gd name="T6" fmla="*/ 30 w 30"/>
                  <a:gd name="T7" fmla="*/ 8 h 40"/>
                  <a:gd name="T8" fmla="*/ 0 w 30"/>
                  <a:gd name="T9" fmla="*/ 0 h 40"/>
                </a:gdLst>
                <a:ahLst/>
                <a:cxnLst>
                  <a:cxn ang="0">
                    <a:pos x="T0" y="T1"/>
                  </a:cxn>
                  <a:cxn ang="0">
                    <a:pos x="T2" y="T3"/>
                  </a:cxn>
                  <a:cxn ang="0">
                    <a:pos x="T4" y="T5"/>
                  </a:cxn>
                  <a:cxn ang="0">
                    <a:pos x="T6" y="T7"/>
                  </a:cxn>
                  <a:cxn ang="0">
                    <a:pos x="T8" y="T9"/>
                  </a:cxn>
                </a:cxnLst>
                <a:rect l="0" t="0" r="r" b="b"/>
                <a:pathLst>
                  <a:path w="30" h="40">
                    <a:moveTo>
                      <a:pt x="0" y="0"/>
                    </a:moveTo>
                    <a:lnTo>
                      <a:pt x="0" y="36"/>
                    </a:lnTo>
                    <a:lnTo>
                      <a:pt x="30" y="40"/>
                    </a:lnTo>
                    <a:lnTo>
                      <a:pt x="30" y="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37" name="Freeform 581"/>
              <p:cNvSpPr/>
              <p:nvPr/>
            </p:nvSpPr>
            <p:spPr bwMode="auto">
              <a:xfrm>
                <a:off x="4658" y="1047"/>
                <a:ext cx="30" cy="40"/>
              </a:xfrm>
              <a:custGeom>
                <a:avLst/>
                <a:gdLst>
                  <a:gd name="T0" fmla="*/ 0 w 30"/>
                  <a:gd name="T1" fmla="*/ 0 h 40"/>
                  <a:gd name="T2" fmla="*/ 0 w 30"/>
                  <a:gd name="T3" fmla="*/ 36 h 40"/>
                  <a:gd name="T4" fmla="*/ 30 w 30"/>
                  <a:gd name="T5" fmla="*/ 40 h 40"/>
                  <a:gd name="T6" fmla="*/ 30 w 30"/>
                  <a:gd name="T7" fmla="*/ 8 h 40"/>
                  <a:gd name="T8" fmla="*/ 0 w 30"/>
                  <a:gd name="T9" fmla="*/ 0 h 40"/>
                </a:gdLst>
                <a:ahLst/>
                <a:cxnLst>
                  <a:cxn ang="0">
                    <a:pos x="T0" y="T1"/>
                  </a:cxn>
                  <a:cxn ang="0">
                    <a:pos x="T2" y="T3"/>
                  </a:cxn>
                  <a:cxn ang="0">
                    <a:pos x="T4" y="T5"/>
                  </a:cxn>
                  <a:cxn ang="0">
                    <a:pos x="T6" y="T7"/>
                  </a:cxn>
                  <a:cxn ang="0">
                    <a:pos x="T8" y="T9"/>
                  </a:cxn>
                </a:cxnLst>
                <a:rect l="0" t="0" r="r" b="b"/>
                <a:pathLst>
                  <a:path w="30" h="40">
                    <a:moveTo>
                      <a:pt x="0" y="0"/>
                    </a:moveTo>
                    <a:lnTo>
                      <a:pt x="0" y="36"/>
                    </a:lnTo>
                    <a:lnTo>
                      <a:pt x="30" y="40"/>
                    </a:lnTo>
                    <a:lnTo>
                      <a:pt x="30" y="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38" name="Freeform 582"/>
              <p:cNvSpPr/>
              <p:nvPr/>
            </p:nvSpPr>
            <p:spPr bwMode="auto">
              <a:xfrm>
                <a:off x="4712" y="1061"/>
                <a:ext cx="50" cy="38"/>
              </a:xfrm>
              <a:custGeom>
                <a:avLst/>
                <a:gdLst>
                  <a:gd name="T0" fmla="*/ 0 w 50"/>
                  <a:gd name="T1" fmla="*/ 0 h 38"/>
                  <a:gd name="T2" fmla="*/ 0 w 50"/>
                  <a:gd name="T3" fmla="*/ 0 h 38"/>
                  <a:gd name="T4" fmla="*/ 0 w 50"/>
                  <a:gd name="T5" fmla="*/ 30 h 38"/>
                  <a:gd name="T6" fmla="*/ 50 w 50"/>
                  <a:gd name="T7" fmla="*/ 38 h 38"/>
                  <a:gd name="T8" fmla="*/ 50 w 50"/>
                  <a:gd name="T9" fmla="*/ 14 h 38"/>
                  <a:gd name="T10" fmla="*/ 0 w 50"/>
                  <a:gd name="T11" fmla="*/ 0 h 38"/>
                </a:gdLst>
                <a:ahLst/>
                <a:cxnLst>
                  <a:cxn ang="0">
                    <a:pos x="T0" y="T1"/>
                  </a:cxn>
                  <a:cxn ang="0">
                    <a:pos x="T2" y="T3"/>
                  </a:cxn>
                  <a:cxn ang="0">
                    <a:pos x="T4" y="T5"/>
                  </a:cxn>
                  <a:cxn ang="0">
                    <a:pos x="T6" y="T7"/>
                  </a:cxn>
                  <a:cxn ang="0">
                    <a:pos x="T8" y="T9"/>
                  </a:cxn>
                  <a:cxn ang="0">
                    <a:pos x="T10" y="T11"/>
                  </a:cxn>
                </a:cxnLst>
                <a:rect l="0" t="0" r="r" b="b"/>
                <a:pathLst>
                  <a:path w="50" h="38">
                    <a:moveTo>
                      <a:pt x="0" y="0"/>
                    </a:moveTo>
                    <a:lnTo>
                      <a:pt x="0" y="0"/>
                    </a:lnTo>
                    <a:lnTo>
                      <a:pt x="0" y="30"/>
                    </a:lnTo>
                    <a:lnTo>
                      <a:pt x="50" y="38"/>
                    </a:lnTo>
                    <a:lnTo>
                      <a:pt x="50" y="1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39" name="Freeform 583"/>
              <p:cNvSpPr/>
              <p:nvPr/>
            </p:nvSpPr>
            <p:spPr bwMode="auto">
              <a:xfrm>
                <a:off x="4712" y="1061"/>
                <a:ext cx="50" cy="38"/>
              </a:xfrm>
              <a:custGeom>
                <a:avLst/>
                <a:gdLst>
                  <a:gd name="T0" fmla="*/ 0 w 50"/>
                  <a:gd name="T1" fmla="*/ 0 h 38"/>
                  <a:gd name="T2" fmla="*/ 0 w 50"/>
                  <a:gd name="T3" fmla="*/ 0 h 38"/>
                  <a:gd name="T4" fmla="*/ 0 w 50"/>
                  <a:gd name="T5" fmla="*/ 30 h 38"/>
                  <a:gd name="T6" fmla="*/ 50 w 50"/>
                  <a:gd name="T7" fmla="*/ 38 h 38"/>
                  <a:gd name="T8" fmla="*/ 50 w 50"/>
                  <a:gd name="T9" fmla="*/ 14 h 38"/>
                  <a:gd name="T10" fmla="*/ 0 w 50"/>
                  <a:gd name="T11" fmla="*/ 0 h 38"/>
                </a:gdLst>
                <a:ahLst/>
                <a:cxnLst>
                  <a:cxn ang="0">
                    <a:pos x="T0" y="T1"/>
                  </a:cxn>
                  <a:cxn ang="0">
                    <a:pos x="T2" y="T3"/>
                  </a:cxn>
                  <a:cxn ang="0">
                    <a:pos x="T4" y="T5"/>
                  </a:cxn>
                  <a:cxn ang="0">
                    <a:pos x="T6" y="T7"/>
                  </a:cxn>
                  <a:cxn ang="0">
                    <a:pos x="T8" y="T9"/>
                  </a:cxn>
                  <a:cxn ang="0">
                    <a:pos x="T10" y="T11"/>
                  </a:cxn>
                </a:cxnLst>
                <a:rect l="0" t="0" r="r" b="b"/>
                <a:pathLst>
                  <a:path w="50" h="38">
                    <a:moveTo>
                      <a:pt x="0" y="0"/>
                    </a:moveTo>
                    <a:lnTo>
                      <a:pt x="0" y="0"/>
                    </a:lnTo>
                    <a:lnTo>
                      <a:pt x="0" y="30"/>
                    </a:lnTo>
                    <a:lnTo>
                      <a:pt x="50" y="38"/>
                    </a:lnTo>
                    <a:lnTo>
                      <a:pt x="50" y="1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40" name="Freeform 584"/>
              <p:cNvSpPr/>
              <p:nvPr/>
            </p:nvSpPr>
            <p:spPr bwMode="auto">
              <a:xfrm>
                <a:off x="4628" y="1117"/>
                <a:ext cx="30" cy="40"/>
              </a:xfrm>
              <a:custGeom>
                <a:avLst/>
                <a:gdLst>
                  <a:gd name="T0" fmla="*/ 0 w 30"/>
                  <a:gd name="T1" fmla="*/ 0 h 40"/>
                  <a:gd name="T2" fmla="*/ 0 w 30"/>
                  <a:gd name="T3" fmla="*/ 0 h 40"/>
                  <a:gd name="T4" fmla="*/ 0 w 30"/>
                  <a:gd name="T5" fmla="*/ 38 h 40"/>
                  <a:gd name="T6" fmla="*/ 30 w 30"/>
                  <a:gd name="T7" fmla="*/ 40 h 40"/>
                  <a:gd name="T8" fmla="*/ 30 w 30"/>
                  <a:gd name="T9" fmla="*/ 4 h 40"/>
                  <a:gd name="T10" fmla="*/ 0 w 30"/>
                  <a:gd name="T11" fmla="*/ 0 h 40"/>
                </a:gdLst>
                <a:ahLst/>
                <a:cxnLst>
                  <a:cxn ang="0">
                    <a:pos x="T0" y="T1"/>
                  </a:cxn>
                  <a:cxn ang="0">
                    <a:pos x="T2" y="T3"/>
                  </a:cxn>
                  <a:cxn ang="0">
                    <a:pos x="T4" y="T5"/>
                  </a:cxn>
                  <a:cxn ang="0">
                    <a:pos x="T6" y="T7"/>
                  </a:cxn>
                  <a:cxn ang="0">
                    <a:pos x="T8" y="T9"/>
                  </a:cxn>
                  <a:cxn ang="0">
                    <a:pos x="T10" y="T11"/>
                  </a:cxn>
                </a:cxnLst>
                <a:rect l="0" t="0" r="r" b="b"/>
                <a:pathLst>
                  <a:path w="30" h="40">
                    <a:moveTo>
                      <a:pt x="0" y="0"/>
                    </a:moveTo>
                    <a:lnTo>
                      <a:pt x="0" y="0"/>
                    </a:lnTo>
                    <a:lnTo>
                      <a:pt x="0" y="38"/>
                    </a:lnTo>
                    <a:lnTo>
                      <a:pt x="30" y="40"/>
                    </a:lnTo>
                    <a:lnTo>
                      <a:pt x="30" y="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41" name="Freeform 585"/>
              <p:cNvSpPr/>
              <p:nvPr/>
            </p:nvSpPr>
            <p:spPr bwMode="auto">
              <a:xfrm>
                <a:off x="4628" y="1117"/>
                <a:ext cx="30" cy="40"/>
              </a:xfrm>
              <a:custGeom>
                <a:avLst/>
                <a:gdLst>
                  <a:gd name="T0" fmla="*/ 0 w 30"/>
                  <a:gd name="T1" fmla="*/ 0 h 40"/>
                  <a:gd name="T2" fmla="*/ 0 w 30"/>
                  <a:gd name="T3" fmla="*/ 0 h 40"/>
                  <a:gd name="T4" fmla="*/ 0 w 30"/>
                  <a:gd name="T5" fmla="*/ 38 h 40"/>
                  <a:gd name="T6" fmla="*/ 30 w 30"/>
                  <a:gd name="T7" fmla="*/ 40 h 40"/>
                  <a:gd name="T8" fmla="*/ 30 w 30"/>
                  <a:gd name="T9" fmla="*/ 4 h 40"/>
                  <a:gd name="T10" fmla="*/ 0 w 30"/>
                  <a:gd name="T11" fmla="*/ 0 h 40"/>
                </a:gdLst>
                <a:ahLst/>
                <a:cxnLst>
                  <a:cxn ang="0">
                    <a:pos x="T0" y="T1"/>
                  </a:cxn>
                  <a:cxn ang="0">
                    <a:pos x="T2" y="T3"/>
                  </a:cxn>
                  <a:cxn ang="0">
                    <a:pos x="T4" y="T5"/>
                  </a:cxn>
                  <a:cxn ang="0">
                    <a:pos x="T6" y="T7"/>
                  </a:cxn>
                  <a:cxn ang="0">
                    <a:pos x="T8" y="T9"/>
                  </a:cxn>
                  <a:cxn ang="0">
                    <a:pos x="T10" y="T11"/>
                  </a:cxn>
                </a:cxnLst>
                <a:rect l="0" t="0" r="r" b="b"/>
                <a:pathLst>
                  <a:path w="30" h="40">
                    <a:moveTo>
                      <a:pt x="0" y="0"/>
                    </a:moveTo>
                    <a:lnTo>
                      <a:pt x="0" y="0"/>
                    </a:lnTo>
                    <a:lnTo>
                      <a:pt x="0" y="38"/>
                    </a:lnTo>
                    <a:lnTo>
                      <a:pt x="30" y="40"/>
                    </a:lnTo>
                    <a:lnTo>
                      <a:pt x="30" y="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42" name="Freeform 586"/>
              <p:cNvSpPr/>
              <p:nvPr/>
            </p:nvSpPr>
            <p:spPr bwMode="auto">
              <a:xfrm>
                <a:off x="4682" y="1125"/>
                <a:ext cx="80" cy="36"/>
              </a:xfrm>
              <a:custGeom>
                <a:avLst/>
                <a:gdLst>
                  <a:gd name="T0" fmla="*/ 0 w 80"/>
                  <a:gd name="T1" fmla="*/ 0 h 36"/>
                  <a:gd name="T2" fmla="*/ 0 w 80"/>
                  <a:gd name="T3" fmla="*/ 32 h 36"/>
                  <a:gd name="T4" fmla="*/ 80 w 80"/>
                  <a:gd name="T5" fmla="*/ 36 h 36"/>
                  <a:gd name="T6" fmla="*/ 80 w 80"/>
                  <a:gd name="T7" fmla="*/ 36 h 36"/>
                  <a:gd name="T8" fmla="*/ 80 w 80"/>
                  <a:gd name="T9" fmla="*/ 10 h 36"/>
                  <a:gd name="T10" fmla="*/ 0 w 80"/>
                  <a:gd name="T11" fmla="*/ 0 h 36"/>
                </a:gdLst>
                <a:ahLst/>
                <a:cxnLst>
                  <a:cxn ang="0">
                    <a:pos x="T0" y="T1"/>
                  </a:cxn>
                  <a:cxn ang="0">
                    <a:pos x="T2" y="T3"/>
                  </a:cxn>
                  <a:cxn ang="0">
                    <a:pos x="T4" y="T5"/>
                  </a:cxn>
                  <a:cxn ang="0">
                    <a:pos x="T6" y="T7"/>
                  </a:cxn>
                  <a:cxn ang="0">
                    <a:pos x="T8" y="T9"/>
                  </a:cxn>
                  <a:cxn ang="0">
                    <a:pos x="T10" y="T11"/>
                  </a:cxn>
                </a:cxnLst>
                <a:rect l="0" t="0" r="r" b="b"/>
                <a:pathLst>
                  <a:path w="80" h="36">
                    <a:moveTo>
                      <a:pt x="0" y="0"/>
                    </a:moveTo>
                    <a:lnTo>
                      <a:pt x="0" y="32"/>
                    </a:lnTo>
                    <a:lnTo>
                      <a:pt x="80" y="36"/>
                    </a:lnTo>
                    <a:lnTo>
                      <a:pt x="80" y="36"/>
                    </a:lnTo>
                    <a:lnTo>
                      <a:pt x="80" y="1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43" name="Freeform 587"/>
              <p:cNvSpPr/>
              <p:nvPr/>
            </p:nvSpPr>
            <p:spPr bwMode="auto">
              <a:xfrm>
                <a:off x="4682" y="1125"/>
                <a:ext cx="80" cy="36"/>
              </a:xfrm>
              <a:custGeom>
                <a:avLst/>
                <a:gdLst>
                  <a:gd name="T0" fmla="*/ 0 w 80"/>
                  <a:gd name="T1" fmla="*/ 0 h 36"/>
                  <a:gd name="T2" fmla="*/ 0 w 80"/>
                  <a:gd name="T3" fmla="*/ 32 h 36"/>
                  <a:gd name="T4" fmla="*/ 80 w 80"/>
                  <a:gd name="T5" fmla="*/ 36 h 36"/>
                  <a:gd name="T6" fmla="*/ 80 w 80"/>
                  <a:gd name="T7" fmla="*/ 36 h 36"/>
                  <a:gd name="T8" fmla="*/ 80 w 80"/>
                  <a:gd name="T9" fmla="*/ 10 h 36"/>
                  <a:gd name="T10" fmla="*/ 0 w 80"/>
                  <a:gd name="T11" fmla="*/ 0 h 36"/>
                </a:gdLst>
                <a:ahLst/>
                <a:cxnLst>
                  <a:cxn ang="0">
                    <a:pos x="T0" y="T1"/>
                  </a:cxn>
                  <a:cxn ang="0">
                    <a:pos x="T2" y="T3"/>
                  </a:cxn>
                  <a:cxn ang="0">
                    <a:pos x="T4" y="T5"/>
                  </a:cxn>
                  <a:cxn ang="0">
                    <a:pos x="T6" y="T7"/>
                  </a:cxn>
                  <a:cxn ang="0">
                    <a:pos x="T8" y="T9"/>
                  </a:cxn>
                  <a:cxn ang="0">
                    <a:pos x="T10" y="T11"/>
                  </a:cxn>
                </a:cxnLst>
                <a:rect l="0" t="0" r="r" b="b"/>
                <a:pathLst>
                  <a:path w="80" h="36">
                    <a:moveTo>
                      <a:pt x="0" y="0"/>
                    </a:moveTo>
                    <a:lnTo>
                      <a:pt x="0" y="32"/>
                    </a:lnTo>
                    <a:lnTo>
                      <a:pt x="80" y="36"/>
                    </a:lnTo>
                    <a:lnTo>
                      <a:pt x="80" y="36"/>
                    </a:lnTo>
                    <a:lnTo>
                      <a:pt x="80" y="1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44" name="Freeform 588"/>
              <p:cNvSpPr/>
              <p:nvPr/>
            </p:nvSpPr>
            <p:spPr bwMode="auto">
              <a:xfrm>
                <a:off x="4516" y="1191"/>
                <a:ext cx="38" cy="50"/>
              </a:xfrm>
              <a:custGeom>
                <a:avLst/>
                <a:gdLst>
                  <a:gd name="T0" fmla="*/ 0 w 38"/>
                  <a:gd name="T1" fmla="*/ 0 h 50"/>
                  <a:gd name="T2" fmla="*/ 0 w 38"/>
                  <a:gd name="T3" fmla="*/ 0 h 50"/>
                  <a:gd name="T4" fmla="*/ 0 w 38"/>
                  <a:gd name="T5" fmla="*/ 50 h 50"/>
                  <a:gd name="T6" fmla="*/ 0 w 38"/>
                  <a:gd name="T7" fmla="*/ 50 h 50"/>
                  <a:gd name="T8" fmla="*/ 38 w 38"/>
                  <a:gd name="T9" fmla="*/ 46 h 50"/>
                  <a:gd name="T10" fmla="*/ 38 w 38"/>
                  <a:gd name="T11" fmla="*/ 0 h 50"/>
                  <a:gd name="T12" fmla="*/ 0 w 38"/>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38" h="50">
                    <a:moveTo>
                      <a:pt x="0" y="0"/>
                    </a:moveTo>
                    <a:lnTo>
                      <a:pt x="0" y="0"/>
                    </a:lnTo>
                    <a:lnTo>
                      <a:pt x="0" y="50"/>
                    </a:lnTo>
                    <a:lnTo>
                      <a:pt x="0" y="50"/>
                    </a:lnTo>
                    <a:lnTo>
                      <a:pt x="38" y="46"/>
                    </a:lnTo>
                    <a:lnTo>
                      <a:pt x="38" y="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45" name="Freeform 589"/>
              <p:cNvSpPr/>
              <p:nvPr/>
            </p:nvSpPr>
            <p:spPr bwMode="auto">
              <a:xfrm>
                <a:off x="4516" y="1191"/>
                <a:ext cx="38" cy="50"/>
              </a:xfrm>
              <a:custGeom>
                <a:avLst/>
                <a:gdLst>
                  <a:gd name="T0" fmla="*/ 0 w 38"/>
                  <a:gd name="T1" fmla="*/ 0 h 50"/>
                  <a:gd name="T2" fmla="*/ 0 w 38"/>
                  <a:gd name="T3" fmla="*/ 0 h 50"/>
                  <a:gd name="T4" fmla="*/ 0 w 38"/>
                  <a:gd name="T5" fmla="*/ 50 h 50"/>
                  <a:gd name="T6" fmla="*/ 0 w 38"/>
                  <a:gd name="T7" fmla="*/ 50 h 50"/>
                  <a:gd name="T8" fmla="*/ 38 w 38"/>
                  <a:gd name="T9" fmla="*/ 46 h 50"/>
                  <a:gd name="T10" fmla="*/ 38 w 38"/>
                  <a:gd name="T11" fmla="*/ 0 h 50"/>
                  <a:gd name="T12" fmla="*/ 0 w 38"/>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38" h="50">
                    <a:moveTo>
                      <a:pt x="0" y="0"/>
                    </a:moveTo>
                    <a:lnTo>
                      <a:pt x="0" y="0"/>
                    </a:lnTo>
                    <a:lnTo>
                      <a:pt x="0" y="50"/>
                    </a:lnTo>
                    <a:lnTo>
                      <a:pt x="0" y="50"/>
                    </a:lnTo>
                    <a:lnTo>
                      <a:pt x="38" y="46"/>
                    </a:lnTo>
                    <a:lnTo>
                      <a:pt x="38" y="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46" name="Freeform 590"/>
              <p:cNvSpPr/>
              <p:nvPr/>
            </p:nvSpPr>
            <p:spPr bwMode="auto">
              <a:xfrm>
                <a:off x="4578" y="1191"/>
                <a:ext cx="56" cy="44"/>
              </a:xfrm>
              <a:custGeom>
                <a:avLst/>
                <a:gdLst>
                  <a:gd name="T0" fmla="*/ 0 w 56"/>
                  <a:gd name="T1" fmla="*/ 0 h 44"/>
                  <a:gd name="T2" fmla="*/ 0 w 56"/>
                  <a:gd name="T3" fmla="*/ 44 h 44"/>
                  <a:gd name="T4" fmla="*/ 56 w 56"/>
                  <a:gd name="T5" fmla="*/ 40 h 44"/>
                  <a:gd name="T6" fmla="*/ 56 w 56"/>
                  <a:gd name="T7" fmla="*/ 2 h 44"/>
                  <a:gd name="T8" fmla="*/ 0 w 56"/>
                  <a:gd name="T9" fmla="*/ 0 h 44"/>
                </a:gdLst>
                <a:ahLst/>
                <a:cxnLst>
                  <a:cxn ang="0">
                    <a:pos x="T0" y="T1"/>
                  </a:cxn>
                  <a:cxn ang="0">
                    <a:pos x="T2" y="T3"/>
                  </a:cxn>
                  <a:cxn ang="0">
                    <a:pos x="T4" y="T5"/>
                  </a:cxn>
                  <a:cxn ang="0">
                    <a:pos x="T6" y="T7"/>
                  </a:cxn>
                  <a:cxn ang="0">
                    <a:pos x="T8" y="T9"/>
                  </a:cxn>
                </a:cxnLst>
                <a:rect l="0" t="0" r="r" b="b"/>
                <a:pathLst>
                  <a:path w="56" h="44">
                    <a:moveTo>
                      <a:pt x="0" y="0"/>
                    </a:moveTo>
                    <a:lnTo>
                      <a:pt x="0" y="44"/>
                    </a:lnTo>
                    <a:lnTo>
                      <a:pt x="56" y="40"/>
                    </a:lnTo>
                    <a:lnTo>
                      <a:pt x="56" y="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47" name="Freeform 591"/>
              <p:cNvSpPr/>
              <p:nvPr/>
            </p:nvSpPr>
            <p:spPr bwMode="auto">
              <a:xfrm>
                <a:off x="4578" y="1191"/>
                <a:ext cx="56" cy="44"/>
              </a:xfrm>
              <a:custGeom>
                <a:avLst/>
                <a:gdLst>
                  <a:gd name="T0" fmla="*/ 0 w 56"/>
                  <a:gd name="T1" fmla="*/ 0 h 44"/>
                  <a:gd name="T2" fmla="*/ 0 w 56"/>
                  <a:gd name="T3" fmla="*/ 44 h 44"/>
                  <a:gd name="T4" fmla="*/ 56 w 56"/>
                  <a:gd name="T5" fmla="*/ 40 h 44"/>
                  <a:gd name="T6" fmla="*/ 56 w 56"/>
                  <a:gd name="T7" fmla="*/ 2 h 44"/>
                  <a:gd name="T8" fmla="*/ 0 w 56"/>
                  <a:gd name="T9" fmla="*/ 0 h 44"/>
                </a:gdLst>
                <a:ahLst/>
                <a:cxnLst>
                  <a:cxn ang="0">
                    <a:pos x="T0" y="T1"/>
                  </a:cxn>
                  <a:cxn ang="0">
                    <a:pos x="T2" y="T3"/>
                  </a:cxn>
                  <a:cxn ang="0">
                    <a:pos x="T4" y="T5"/>
                  </a:cxn>
                  <a:cxn ang="0">
                    <a:pos x="T6" y="T7"/>
                  </a:cxn>
                  <a:cxn ang="0">
                    <a:pos x="T8" y="T9"/>
                  </a:cxn>
                </a:cxnLst>
                <a:rect l="0" t="0" r="r" b="b"/>
                <a:pathLst>
                  <a:path w="56" h="44">
                    <a:moveTo>
                      <a:pt x="0" y="0"/>
                    </a:moveTo>
                    <a:lnTo>
                      <a:pt x="0" y="44"/>
                    </a:lnTo>
                    <a:lnTo>
                      <a:pt x="56" y="40"/>
                    </a:lnTo>
                    <a:lnTo>
                      <a:pt x="56" y="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48" name="Freeform 592"/>
              <p:cNvSpPr/>
              <p:nvPr/>
            </p:nvSpPr>
            <p:spPr bwMode="auto">
              <a:xfrm>
                <a:off x="4658" y="1193"/>
                <a:ext cx="60" cy="36"/>
              </a:xfrm>
              <a:custGeom>
                <a:avLst/>
                <a:gdLst>
                  <a:gd name="T0" fmla="*/ 0 w 60"/>
                  <a:gd name="T1" fmla="*/ 0 h 36"/>
                  <a:gd name="T2" fmla="*/ 0 w 60"/>
                  <a:gd name="T3" fmla="*/ 0 h 36"/>
                  <a:gd name="T4" fmla="*/ 0 w 60"/>
                  <a:gd name="T5" fmla="*/ 36 h 36"/>
                  <a:gd name="T6" fmla="*/ 60 w 60"/>
                  <a:gd name="T7" fmla="*/ 30 h 36"/>
                  <a:gd name="T8" fmla="*/ 60 w 60"/>
                  <a:gd name="T9" fmla="*/ 0 h 36"/>
                  <a:gd name="T10" fmla="*/ 0 w 60"/>
                  <a:gd name="T11" fmla="*/ 0 h 36"/>
                </a:gdLst>
                <a:ahLst/>
                <a:cxnLst>
                  <a:cxn ang="0">
                    <a:pos x="T0" y="T1"/>
                  </a:cxn>
                  <a:cxn ang="0">
                    <a:pos x="T2" y="T3"/>
                  </a:cxn>
                  <a:cxn ang="0">
                    <a:pos x="T4" y="T5"/>
                  </a:cxn>
                  <a:cxn ang="0">
                    <a:pos x="T6" y="T7"/>
                  </a:cxn>
                  <a:cxn ang="0">
                    <a:pos x="T8" y="T9"/>
                  </a:cxn>
                  <a:cxn ang="0">
                    <a:pos x="T10" y="T11"/>
                  </a:cxn>
                </a:cxnLst>
                <a:rect l="0" t="0" r="r" b="b"/>
                <a:pathLst>
                  <a:path w="60" h="36">
                    <a:moveTo>
                      <a:pt x="0" y="0"/>
                    </a:moveTo>
                    <a:lnTo>
                      <a:pt x="0" y="0"/>
                    </a:lnTo>
                    <a:lnTo>
                      <a:pt x="0" y="36"/>
                    </a:lnTo>
                    <a:lnTo>
                      <a:pt x="60" y="30"/>
                    </a:lnTo>
                    <a:lnTo>
                      <a:pt x="60" y="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49" name="Freeform 593"/>
              <p:cNvSpPr/>
              <p:nvPr/>
            </p:nvSpPr>
            <p:spPr bwMode="auto">
              <a:xfrm>
                <a:off x="4658" y="1193"/>
                <a:ext cx="60" cy="36"/>
              </a:xfrm>
              <a:custGeom>
                <a:avLst/>
                <a:gdLst>
                  <a:gd name="T0" fmla="*/ 0 w 60"/>
                  <a:gd name="T1" fmla="*/ 0 h 36"/>
                  <a:gd name="T2" fmla="*/ 0 w 60"/>
                  <a:gd name="T3" fmla="*/ 0 h 36"/>
                  <a:gd name="T4" fmla="*/ 0 w 60"/>
                  <a:gd name="T5" fmla="*/ 36 h 36"/>
                  <a:gd name="T6" fmla="*/ 60 w 60"/>
                  <a:gd name="T7" fmla="*/ 30 h 36"/>
                  <a:gd name="T8" fmla="*/ 60 w 60"/>
                  <a:gd name="T9" fmla="*/ 0 h 36"/>
                  <a:gd name="T10" fmla="*/ 0 w 60"/>
                  <a:gd name="T11" fmla="*/ 0 h 36"/>
                </a:gdLst>
                <a:ahLst/>
                <a:cxnLst>
                  <a:cxn ang="0">
                    <a:pos x="T0" y="T1"/>
                  </a:cxn>
                  <a:cxn ang="0">
                    <a:pos x="T2" y="T3"/>
                  </a:cxn>
                  <a:cxn ang="0">
                    <a:pos x="T4" y="T5"/>
                  </a:cxn>
                  <a:cxn ang="0">
                    <a:pos x="T6" y="T7"/>
                  </a:cxn>
                  <a:cxn ang="0">
                    <a:pos x="T8" y="T9"/>
                  </a:cxn>
                  <a:cxn ang="0">
                    <a:pos x="T10" y="T11"/>
                  </a:cxn>
                </a:cxnLst>
                <a:rect l="0" t="0" r="r" b="b"/>
                <a:pathLst>
                  <a:path w="60" h="36">
                    <a:moveTo>
                      <a:pt x="0" y="0"/>
                    </a:moveTo>
                    <a:lnTo>
                      <a:pt x="0" y="0"/>
                    </a:lnTo>
                    <a:lnTo>
                      <a:pt x="0" y="36"/>
                    </a:lnTo>
                    <a:lnTo>
                      <a:pt x="60" y="30"/>
                    </a:lnTo>
                    <a:lnTo>
                      <a:pt x="60" y="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50" name="Freeform 594"/>
              <p:cNvSpPr/>
              <p:nvPr/>
            </p:nvSpPr>
            <p:spPr bwMode="auto">
              <a:xfrm>
                <a:off x="4742" y="1193"/>
                <a:ext cx="20" cy="28"/>
              </a:xfrm>
              <a:custGeom>
                <a:avLst/>
                <a:gdLst>
                  <a:gd name="T0" fmla="*/ 0 w 20"/>
                  <a:gd name="T1" fmla="*/ 0 h 28"/>
                  <a:gd name="T2" fmla="*/ 0 w 20"/>
                  <a:gd name="T3" fmla="*/ 0 h 28"/>
                  <a:gd name="T4" fmla="*/ 0 w 20"/>
                  <a:gd name="T5" fmla="*/ 28 h 28"/>
                  <a:gd name="T6" fmla="*/ 20 w 20"/>
                  <a:gd name="T7" fmla="*/ 26 h 28"/>
                  <a:gd name="T8" fmla="*/ 20 w 20"/>
                  <a:gd name="T9" fmla="*/ 2 h 28"/>
                  <a:gd name="T10" fmla="*/ 0 w 20"/>
                  <a:gd name="T11" fmla="*/ 0 h 28"/>
                </a:gdLst>
                <a:ahLst/>
                <a:cxnLst>
                  <a:cxn ang="0">
                    <a:pos x="T0" y="T1"/>
                  </a:cxn>
                  <a:cxn ang="0">
                    <a:pos x="T2" y="T3"/>
                  </a:cxn>
                  <a:cxn ang="0">
                    <a:pos x="T4" y="T5"/>
                  </a:cxn>
                  <a:cxn ang="0">
                    <a:pos x="T6" y="T7"/>
                  </a:cxn>
                  <a:cxn ang="0">
                    <a:pos x="T8" y="T9"/>
                  </a:cxn>
                  <a:cxn ang="0">
                    <a:pos x="T10" y="T11"/>
                  </a:cxn>
                </a:cxnLst>
                <a:rect l="0" t="0" r="r" b="b"/>
                <a:pathLst>
                  <a:path w="20" h="28">
                    <a:moveTo>
                      <a:pt x="0" y="0"/>
                    </a:moveTo>
                    <a:lnTo>
                      <a:pt x="0" y="0"/>
                    </a:lnTo>
                    <a:lnTo>
                      <a:pt x="0" y="28"/>
                    </a:lnTo>
                    <a:lnTo>
                      <a:pt x="20" y="26"/>
                    </a:lnTo>
                    <a:lnTo>
                      <a:pt x="20" y="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51" name="Freeform 595"/>
              <p:cNvSpPr/>
              <p:nvPr/>
            </p:nvSpPr>
            <p:spPr bwMode="auto">
              <a:xfrm>
                <a:off x="4742" y="1193"/>
                <a:ext cx="20" cy="28"/>
              </a:xfrm>
              <a:custGeom>
                <a:avLst/>
                <a:gdLst>
                  <a:gd name="T0" fmla="*/ 0 w 20"/>
                  <a:gd name="T1" fmla="*/ 0 h 28"/>
                  <a:gd name="T2" fmla="*/ 0 w 20"/>
                  <a:gd name="T3" fmla="*/ 0 h 28"/>
                  <a:gd name="T4" fmla="*/ 0 w 20"/>
                  <a:gd name="T5" fmla="*/ 28 h 28"/>
                  <a:gd name="T6" fmla="*/ 20 w 20"/>
                  <a:gd name="T7" fmla="*/ 26 h 28"/>
                  <a:gd name="T8" fmla="*/ 20 w 20"/>
                  <a:gd name="T9" fmla="*/ 2 h 28"/>
                  <a:gd name="T10" fmla="*/ 0 w 20"/>
                  <a:gd name="T11" fmla="*/ 0 h 28"/>
                </a:gdLst>
                <a:ahLst/>
                <a:cxnLst>
                  <a:cxn ang="0">
                    <a:pos x="T0" y="T1"/>
                  </a:cxn>
                  <a:cxn ang="0">
                    <a:pos x="T2" y="T3"/>
                  </a:cxn>
                  <a:cxn ang="0">
                    <a:pos x="T4" y="T5"/>
                  </a:cxn>
                  <a:cxn ang="0">
                    <a:pos x="T6" y="T7"/>
                  </a:cxn>
                  <a:cxn ang="0">
                    <a:pos x="T8" y="T9"/>
                  </a:cxn>
                  <a:cxn ang="0">
                    <a:pos x="T10" y="T11"/>
                  </a:cxn>
                </a:cxnLst>
                <a:rect l="0" t="0" r="r" b="b"/>
                <a:pathLst>
                  <a:path w="20" h="28">
                    <a:moveTo>
                      <a:pt x="0" y="0"/>
                    </a:moveTo>
                    <a:lnTo>
                      <a:pt x="0" y="0"/>
                    </a:lnTo>
                    <a:lnTo>
                      <a:pt x="0" y="28"/>
                    </a:lnTo>
                    <a:lnTo>
                      <a:pt x="20" y="26"/>
                    </a:lnTo>
                    <a:lnTo>
                      <a:pt x="20" y="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52" name="Freeform 596"/>
              <p:cNvSpPr/>
              <p:nvPr/>
            </p:nvSpPr>
            <p:spPr bwMode="auto">
              <a:xfrm>
                <a:off x="4634" y="1263"/>
                <a:ext cx="24" cy="43"/>
              </a:xfrm>
              <a:custGeom>
                <a:avLst/>
                <a:gdLst>
                  <a:gd name="T0" fmla="*/ 24 w 24"/>
                  <a:gd name="T1" fmla="*/ 0 h 43"/>
                  <a:gd name="T2" fmla="*/ 24 w 24"/>
                  <a:gd name="T3" fmla="*/ 0 h 43"/>
                  <a:gd name="T4" fmla="*/ 0 w 24"/>
                  <a:gd name="T5" fmla="*/ 4 h 43"/>
                  <a:gd name="T6" fmla="*/ 0 w 24"/>
                  <a:gd name="T7" fmla="*/ 43 h 43"/>
                  <a:gd name="T8" fmla="*/ 24 w 24"/>
                  <a:gd name="T9" fmla="*/ 37 h 43"/>
                  <a:gd name="T10" fmla="*/ 24 w 24"/>
                  <a:gd name="T11" fmla="*/ 0 h 43"/>
                </a:gdLst>
                <a:ahLst/>
                <a:cxnLst>
                  <a:cxn ang="0">
                    <a:pos x="T0" y="T1"/>
                  </a:cxn>
                  <a:cxn ang="0">
                    <a:pos x="T2" y="T3"/>
                  </a:cxn>
                  <a:cxn ang="0">
                    <a:pos x="T4" y="T5"/>
                  </a:cxn>
                  <a:cxn ang="0">
                    <a:pos x="T6" y="T7"/>
                  </a:cxn>
                  <a:cxn ang="0">
                    <a:pos x="T8" y="T9"/>
                  </a:cxn>
                  <a:cxn ang="0">
                    <a:pos x="T10" y="T11"/>
                  </a:cxn>
                </a:cxnLst>
                <a:rect l="0" t="0" r="r" b="b"/>
                <a:pathLst>
                  <a:path w="24" h="43">
                    <a:moveTo>
                      <a:pt x="24" y="0"/>
                    </a:moveTo>
                    <a:lnTo>
                      <a:pt x="24" y="0"/>
                    </a:lnTo>
                    <a:lnTo>
                      <a:pt x="0" y="4"/>
                    </a:lnTo>
                    <a:lnTo>
                      <a:pt x="0" y="43"/>
                    </a:lnTo>
                    <a:lnTo>
                      <a:pt x="24" y="37"/>
                    </a:lnTo>
                    <a:lnTo>
                      <a:pt x="24" y="0"/>
                    </a:lnTo>
                    <a:close/>
                  </a:path>
                </a:pathLst>
              </a:custGeom>
              <a:grpFill/>
              <a:ln>
                <a:noFill/>
              </a:ln>
            </p:spPr>
            <p:txBody>
              <a:bodyPr vert="horz" wrap="square" lIns="91440" tIns="45720" rIns="91440" bIns="45720" numCol="1" anchor="t" anchorCtr="0" compatLnSpc="1"/>
              <a:lstStyle/>
              <a:p>
                <a:endParaRPr lang="zh-CN" altLang="en-US"/>
              </a:p>
            </p:txBody>
          </p:sp>
          <p:sp>
            <p:nvSpPr>
              <p:cNvPr id="1553" name="Freeform 597"/>
              <p:cNvSpPr/>
              <p:nvPr/>
            </p:nvSpPr>
            <p:spPr bwMode="auto">
              <a:xfrm>
                <a:off x="4634" y="1263"/>
                <a:ext cx="24" cy="43"/>
              </a:xfrm>
              <a:custGeom>
                <a:avLst/>
                <a:gdLst>
                  <a:gd name="T0" fmla="*/ 24 w 24"/>
                  <a:gd name="T1" fmla="*/ 0 h 43"/>
                  <a:gd name="T2" fmla="*/ 24 w 24"/>
                  <a:gd name="T3" fmla="*/ 0 h 43"/>
                  <a:gd name="T4" fmla="*/ 0 w 24"/>
                  <a:gd name="T5" fmla="*/ 4 h 43"/>
                  <a:gd name="T6" fmla="*/ 0 w 24"/>
                  <a:gd name="T7" fmla="*/ 43 h 43"/>
                  <a:gd name="T8" fmla="*/ 24 w 24"/>
                  <a:gd name="T9" fmla="*/ 37 h 43"/>
                  <a:gd name="T10" fmla="*/ 24 w 24"/>
                  <a:gd name="T11" fmla="*/ 0 h 43"/>
                </a:gdLst>
                <a:ahLst/>
                <a:cxnLst>
                  <a:cxn ang="0">
                    <a:pos x="T0" y="T1"/>
                  </a:cxn>
                  <a:cxn ang="0">
                    <a:pos x="T2" y="T3"/>
                  </a:cxn>
                  <a:cxn ang="0">
                    <a:pos x="T4" y="T5"/>
                  </a:cxn>
                  <a:cxn ang="0">
                    <a:pos x="T6" y="T7"/>
                  </a:cxn>
                  <a:cxn ang="0">
                    <a:pos x="T8" y="T9"/>
                  </a:cxn>
                  <a:cxn ang="0">
                    <a:pos x="T10" y="T11"/>
                  </a:cxn>
                </a:cxnLst>
                <a:rect l="0" t="0" r="r" b="b"/>
                <a:pathLst>
                  <a:path w="24" h="43">
                    <a:moveTo>
                      <a:pt x="24" y="0"/>
                    </a:moveTo>
                    <a:lnTo>
                      <a:pt x="24" y="0"/>
                    </a:lnTo>
                    <a:lnTo>
                      <a:pt x="0" y="4"/>
                    </a:lnTo>
                    <a:lnTo>
                      <a:pt x="0" y="43"/>
                    </a:lnTo>
                    <a:lnTo>
                      <a:pt x="24" y="37"/>
                    </a:lnTo>
                    <a:lnTo>
                      <a:pt x="24" y="0"/>
                    </a:lnTo>
                  </a:path>
                </a:pathLst>
              </a:custGeom>
              <a:grpFill/>
              <a:ln>
                <a:noFill/>
              </a:ln>
            </p:spPr>
            <p:txBody>
              <a:bodyPr vert="horz" wrap="square" lIns="91440" tIns="45720" rIns="91440" bIns="45720" numCol="1" anchor="t" anchorCtr="0" compatLnSpc="1"/>
              <a:lstStyle/>
              <a:p>
                <a:endParaRPr lang="zh-CN" altLang="en-US"/>
              </a:p>
            </p:txBody>
          </p:sp>
          <p:sp>
            <p:nvSpPr>
              <p:cNvPr id="1554" name="Freeform 598"/>
              <p:cNvSpPr/>
              <p:nvPr/>
            </p:nvSpPr>
            <p:spPr bwMode="auto">
              <a:xfrm>
                <a:off x="4682" y="1251"/>
                <a:ext cx="80" cy="45"/>
              </a:xfrm>
              <a:custGeom>
                <a:avLst/>
                <a:gdLst>
                  <a:gd name="T0" fmla="*/ 80 w 80"/>
                  <a:gd name="T1" fmla="*/ 0 h 45"/>
                  <a:gd name="T2" fmla="*/ 0 w 80"/>
                  <a:gd name="T3" fmla="*/ 10 h 45"/>
                  <a:gd name="T4" fmla="*/ 0 w 80"/>
                  <a:gd name="T5" fmla="*/ 45 h 45"/>
                  <a:gd name="T6" fmla="*/ 0 w 80"/>
                  <a:gd name="T7" fmla="*/ 45 h 45"/>
                  <a:gd name="T8" fmla="*/ 80 w 80"/>
                  <a:gd name="T9" fmla="*/ 26 h 45"/>
                  <a:gd name="T10" fmla="*/ 80 w 80"/>
                  <a:gd name="T11" fmla="*/ 0 h 45"/>
                </a:gdLst>
                <a:ahLst/>
                <a:cxnLst>
                  <a:cxn ang="0">
                    <a:pos x="T0" y="T1"/>
                  </a:cxn>
                  <a:cxn ang="0">
                    <a:pos x="T2" y="T3"/>
                  </a:cxn>
                  <a:cxn ang="0">
                    <a:pos x="T4" y="T5"/>
                  </a:cxn>
                  <a:cxn ang="0">
                    <a:pos x="T6" y="T7"/>
                  </a:cxn>
                  <a:cxn ang="0">
                    <a:pos x="T8" y="T9"/>
                  </a:cxn>
                  <a:cxn ang="0">
                    <a:pos x="T10" y="T11"/>
                  </a:cxn>
                </a:cxnLst>
                <a:rect l="0" t="0" r="r" b="b"/>
                <a:pathLst>
                  <a:path w="80" h="45">
                    <a:moveTo>
                      <a:pt x="80" y="0"/>
                    </a:moveTo>
                    <a:lnTo>
                      <a:pt x="0" y="10"/>
                    </a:lnTo>
                    <a:lnTo>
                      <a:pt x="0" y="45"/>
                    </a:lnTo>
                    <a:lnTo>
                      <a:pt x="0" y="45"/>
                    </a:lnTo>
                    <a:lnTo>
                      <a:pt x="80" y="26"/>
                    </a:lnTo>
                    <a:lnTo>
                      <a:pt x="80" y="0"/>
                    </a:lnTo>
                    <a:close/>
                  </a:path>
                </a:pathLst>
              </a:custGeom>
              <a:grpFill/>
              <a:ln>
                <a:noFill/>
              </a:ln>
            </p:spPr>
            <p:txBody>
              <a:bodyPr vert="horz" wrap="square" lIns="91440" tIns="45720" rIns="91440" bIns="45720" numCol="1" anchor="t" anchorCtr="0" compatLnSpc="1"/>
              <a:lstStyle/>
              <a:p>
                <a:endParaRPr lang="zh-CN" altLang="en-US"/>
              </a:p>
            </p:txBody>
          </p:sp>
          <p:sp>
            <p:nvSpPr>
              <p:cNvPr id="1555" name="Freeform 599"/>
              <p:cNvSpPr/>
              <p:nvPr/>
            </p:nvSpPr>
            <p:spPr bwMode="auto">
              <a:xfrm>
                <a:off x="4682" y="1251"/>
                <a:ext cx="80" cy="45"/>
              </a:xfrm>
              <a:custGeom>
                <a:avLst/>
                <a:gdLst>
                  <a:gd name="T0" fmla="*/ 80 w 80"/>
                  <a:gd name="T1" fmla="*/ 0 h 45"/>
                  <a:gd name="T2" fmla="*/ 0 w 80"/>
                  <a:gd name="T3" fmla="*/ 10 h 45"/>
                  <a:gd name="T4" fmla="*/ 0 w 80"/>
                  <a:gd name="T5" fmla="*/ 45 h 45"/>
                  <a:gd name="T6" fmla="*/ 0 w 80"/>
                  <a:gd name="T7" fmla="*/ 45 h 45"/>
                  <a:gd name="T8" fmla="*/ 80 w 80"/>
                  <a:gd name="T9" fmla="*/ 26 h 45"/>
                  <a:gd name="T10" fmla="*/ 80 w 80"/>
                  <a:gd name="T11" fmla="*/ 0 h 45"/>
                </a:gdLst>
                <a:ahLst/>
                <a:cxnLst>
                  <a:cxn ang="0">
                    <a:pos x="T0" y="T1"/>
                  </a:cxn>
                  <a:cxn ang="0">
                    <a:pos x="T2" y="T3"/>
                  </a:cxn>
                  <a:cxn ang="0">
                    <a:pos x="T4" y="T5"/>
                  </a:cxn>
                  <a:cxn ang="0">
                    <a:pos x="T6" y="T7"/>
                  </a:cxn>
                  <a:cxn ang="0">
                    <a:pos x="T8" y="T9"/>
                  </a:cxn>
                  <a:cxn ang="0">
                    <a:pos x="T10" y="T11"/>
                  </a:cxn>
                </a:cxnLst>
                <a:rect l="0" t="0" r="r" b="b"/>
                <a:pathLst>
                  <a:path w="80" h="45">
                    <a:moveTo>
                      <a:pt x="80" y="0"/>
                    </a:moveTo>
                    <a:lnTo>
                      <a:pt x="0" y="10"/>
                    </a:lnTo>
                    <a:lnTo>
                      <a:pt x="0" y="45"/>
                    </a:lnTo>
                    <a:lnTo>
                      <a:pt x="0" y="45"/>
                    </a:lnTo>
                    <a:lnTo>
                      <a:pt x="80" y="26"/>
                    </a:lnTo>
                    <a:lnTo>
                      <a:pt x="80" y="0"/>
                    </a:lnTo>
                  </a:path>
                </a:pathLst>
              </a:custGeom>
              <a:grpFill/>
              <a:ln>
                <a:noFill/>
              </a:ln>
            </p:spPr>
            <p:txBody>
              <a:bodyPr vert="horz" wrap="square" lIns="91440" tIns="45720" rIns="91440" bIns="45720" numCol="1" anchor="t" anchorCtr="0" compatLnSpc="1"/>
              <a:lstStyle/>
              <a:p>
                <a:endParaRPr lang="zh-CN" altLang="en-US"/>
              </a:p>
            </p:txBody>
          </p:sp>
          <p:sp>
            <p:nvSpPr>
              <p:cNvPr id="1556" name="Freeform 600"/>
              <p:cNvSpPr/>
              <p:nvPr/>
            </p:nvSpPr>
            <p:spPr bwMode="auto">
              <a:xfrm>
                <a:off x="4516" y="1356"/>
                <a:ext cx="48" cy="60"/>
              </a:xfrm>
              <a:custGeom>
                <a:avLst/>
                <a:gdLst>
                  <a:gd name="T0" fmla="*/ 48 w 48"/>
                  <a:gd name="T1" fmla="*/ 0 h 60"/>
                  <a:gd name="T2" fmla="*/ 48 w 48"/>
                  <a:gd name="T3" fmla="*/ 0 h 60"/>
                  <a:gd name="T4" fmla="*/ 0 w 48"/>
                  <a:gd name="T5" fmla="*/ 10 h 60"/>
                  <a:gd name="T6" fmla="*/ 0 w 48"/>
                  <a:gd name="T7" fmla="*/ 60 h 60"/>
                  <a:gd name="T8" fmla="*/ 48 w 48"/>
                  <a:gd name="T9" fmla="*/ 46 h 60"/>
                  <a:gd name="T10" fmla="*/ 48 w 48"/>
                  <a:gd name="T11" fmla="*/ 0 h 60"/>
                </a:gdLst>
                <a:ahLst/>
                <a:cxnLst>
                  <a:cxn ang="0">
                    <a:pos x="T0" y="T1"/>
                  </a:cxn>
                  <a:cxn ang="0">
                    <a:pos x="T2" y="T3"/>
                  </a:cxn>
                  <a:cxn ang="0">
                    <a:pos x="T4" y="T5"/>
                  </a:cxn>
                  <a:cxn ang="0">
                    <a:pos x="T6" y="T7"/>
                  </a:cxn>
                  <a:cxn ang="0">
                    <a:pos x="T8" y="T9"/>
                  </a:cxn>
                  <a:cxn ang="0">
                    <a:pos x="T10" y="T11"/>
                  </a:cxn>
                </a:cxnLst>
                <a:rect l="0" t="0" r="r" b="b"/>
                <a:pathLst>
                  <a:path w="48" h="60">
                    <a:moveTo>
                      <a:pt x="48" y="0"/>
                    </a:moveTo>
                    <a:lnTo>
                      <a:pt x="48" y="0"/>
                    </a:lnTo>
                    <a:lnTo>
                      <a:pt x="0" y="10"/>
                    </a:lnTo>
                    <a:lnTo>
                      <a:pt x="0" y="60"/>
                    </a:lnTo>
                    <a:lnTo>
                      <a:pt x="48" y="46"/>
                    </a:lnTo>
                    <a:lnTo>
                      <a:pt x="48" y="0"/>
                    </a:lnTo>
                    <a:close/>
                  </a:path>
                </a:pathLst>
              </a:custGeom>
              <a:grpFill/>
              <a:ln>
                <a:noFill/>
              </a:ln>
            </p:spPr>
            <p:txBody>
              <a:bodyPr vert="horz" wrap="square" lIns="91440" tIns="45720" rIns="91440" bIns="45720" numCol="1" anchor="t" anchorCtr="0" compatLnSpc="1"/>
              <a:lstStyle/>
              <a:p>
                <a:endParaRPr lang="zh-CN" altLang="en-US"/>
              </a:p>
            </p:txBody>
          </p:sp>
          <p:sp>
            <p:nvSpPr>
              <p:cNvPr id="1557" name="Freeform 601"/>
              <p:cNvSpPr/>
              <p:nvPr/>
            </p:nvSpPr>
            <p:spPr bwMode="auto">
              <a:xfrm>
                <a:off x="4516" y="1356"/>
                <a:ext cx="48" cy="60"/>
              </a:xfrm>
              <a:custGeom>
                <a:avLst/>
                <a:gdLst>
                  <a:gd name="T0" fmla="*/ 48 w 48"/>
                  <a:gd name="T1" fmla="*/ 0 h 60"/>
                  <a:gd name="T2" fmla="*/ 48 w 48"/>
                  <a:gd name="T3" fmla="*/ 0 h 60"/>
                  <a:gd name="T4" fmla="*/ 0 w 48"/>
                  <a:gd name="T5" fmla="*/ 10 h 60"/>
                  <a:gd name="T6" fmla="*/ 0 w 48"/>
                  <a:gd name="T7" fmla="*/ 60 h 60"/>
                  <a:gd name="T8" fmla="*/ 48 w 48"/>
                  <a:gd name="T9" fmla="*/ 46 h 60"/>
                  <a:gd name="T10" fmla="*/ 48 w 48"/>
                  <a:gd name="T11" fmla="*/ 0 h 60"/>
                </a:gdLst>
                <a:ahLst/>
                <a:cxnLst>
                  <a:cxn ang="0">
                    <a:pos x="T0" y="T1"/>
                  </a:cxn>
                  <a:cxn ang="0">
                    <a:pos x="T2" y="T3"/>
                  </a:cxn>
                  <a:cxn ang="0">
                    <a:pos x="T4" y="T5"/>
                  </a:cxn>
                  <a:cxn ang="0">
                    <a:pos x="T6" y="T7"/>
                  </a:cxn>
                  <a:cxn ang="0">
                    <a:pos x="T8" y="T9"/>
                  </a:cxn>
                  <a:cxn ang="0">
                    <a:pos x="T10" y="T11"/>
                  </a:cxn>
                </a:cxnLst>
                <a:rect l="0" t="0" r="r" b="b"/>
                <a:pathLst>
                  <a:path w="48" h="60">
                    <a:moveTo>
                      <a:pt x="48" y="0"/>
                    </a:moveTo>
                    <a:lnTo>
                      <a:pt x="48" y="0"/>
                    </a:lnTo>
                    <a:lnTo>
                      <a:pt x="0" y="10"/>
                    </a:lnTo>
                    <a:lnTo>
                      <a:pt x="0" y="60"/>
                    </a:lnTo>
                    <a:lnTo>
                      <a:pt x="48" y="46"/>
                    </a:lnTo>
                    <a:lnTo>
                      <a:pt x="48" y="0"/>
                    </a:lnTo>
                  </a:path>
                </a:pathLst>
              </a:custGeom>
              <a:grpFill/>
              <a:ln>
                <a:noFill/>
              </a:ln>
            </p:spPr>
            <p:txBody>
              <a:bodyPr vert="horz" wrap="square" lIns="91440" tIns="45720" rIns="91440" bIns="45720" numCol="1" anchor="t" anchorCtr="0" compatLnSpc="1"/>
              <a:lstStyle/>
              <a:p>
                <a:endParaRPr lang="zh-CN" altLang="en-US"/>
              </a:p>
            </p:txBody>
          </p:sp>
          <p:sp>
            <p:nvSpPr>
              <p:cNvPr id="1558" name="Freeform 602"/>
              <p:cNvSpPr/>
              <p:nvPr/>
            </p:nvSpPr>
            <p:spPr bwMode="auto">
              <a:xfrm>
                <a:off x="4616" y="1342"/>
                <a:ext cx="18" cy="44"/>
              </a:xfrm>
              <a:custGeom>
                <a:avLst/>
                <a:gdLst>
                  <a:gd name="T0" fmla="*/ 18 w 18"/>
                  <a:gd name="T1" fmla="*/ 0 h 44"/>
                  <a:gd name="T2" fmla="*/ 18 w 18"/>
                  <a:gd name="T3" fmla="*/ 0 h 44"/>
                  <a:gd name="T4" fmla="*/ 0 w 18"/>
                  <a:gd name="T5" fmla="*/ 4 h 44"/>
                  <a:gd name="T6" fmla="*/ 0 w 18"/>
                  <a:gd name="T7" fmla="*/ 44 h 44"/>
                  <a:gd name="T8" fmla="*/ 18 w 18"/>
                  <a:gd name="T9" fmla="*/ 38 h 44"/>
                  <a:gd name="T10" fmla="*/ 18 w 18"/>
                  <a:gd name="T11" fmla="*/ 0 h 44"/>
                </a:gdLst>
                <a:ahLst/>
                <a:cxnLst>
                  <a:cxn ang="0">
                    <a:pos x="T0" y="T1"/>
                  </a:cxn>
                  <a:cxn ang="0">
                    <a:pos x="T2" y="T3"/>
                  </a:cxn>
                  <a:cxn ang="0">
                    <a:pos x="T4" y="T5"/>
                  </a:cxn>
                  <a:cxn ang="0">
                    <a:pos x="T6" y="T7"/>
                  </a:cxn>
                  <a:cxn ang="0">
                    <a:pos x="T8" y="T9"/>
                  </a:cxn>
                  <a:cxn ang="0">
                    <a:pos x="T10" y="T11"/>
                  </a:cxn>
                </a:cxnLst>
                <a:rect l="0" t="0" r="r" b="b"/>
                <a:pathLst>
                  <a:path w="18" h="44">
                    <a:moveTo>
                      <a:pt x="18" y="0"/>
                    </a:moveTo>
                    <a:lnTo>
                      <a:pt x="18" y="0"/>
                    </a:lnTo>
                    <a:lnTo>
                      <a:pt x="0" y="4"/>
                    </a:lnTo>
                    <a:lnTo>
                      <a:pt x="0" y="44"/>
                    </a:lnTo>
                    <a:lnTo>
                      <a:pt x="18" y="38"/>
                    </a:lnTo>
                    <a:lnTo>
                      <a:pt x="18" y="0"/>
                    </a:lnTo>
                    <a:close/>
                  </a:path>
                </a:pathLst>
              </a:custGeom>
              <a:grpFill/>
              <a:ln>
                <a:noFill/>
              </a:ln>
            </p:spPr>
            <p:txBody>
              <a:bodyPr vert="horz" wrap="square" lIns="91440" tIns="45720" rIns="91440" bIns="45720" numCol="1" anchor="t" anchorCtr="0" compatLnSpc="1"/>
              <a:lstStyle/>
              <a:p>
                <a:endParaRPr lang="zh-CN" altLang="en-US"/>
              </a:p>
            </p:txBody>
          </p:sp>
          <p:sp>
            <p:nvSpPr>
              <p:cNvPr id="1559" name="Freeform 603"/>
              <p:cNvSpPr/>
              <p:nvPr/>
            </p:nvSpPr>
            <p:spPr bwMode="auto">
              <a:xfrm>
                <a:off x="4616" y="1342"/>
                <a:ext cx="18" cy="44"/>
              </a:xfrm>
              <a:custGeom>
                <a:avLst/>
                <a:gdLst>
                  <a:gd name="T0" fmla="*/ 18 w 18"/>
                  <a:gd name="T1" fmla="*/ 0 h 44"/>
                  <a:gd name="T2" fmla="*/ 18 w 18"/>
                  <a:gd name="T3" fmla="*/ 0 h 44"/>
                  <a:gd name="T4" fmla="*/ 0 w 18"/>
                  <a:gd name="T5" fmla="*/ 4 h 44"/>
                  <a:gd name="T6" fmla="*/ 0 w 18"/>
                  <a:gd name="T7" fmla="*/ 44 h 44"/>
                  <a:gd name="T8" fmla="*/ 18 w 18"/>
                  <a:gd name="T9" fmla="*/ 38 h 44"/>
                  <a:gd name="T10" fmla="*/ 18 w 18"/>
                  <a:gd name="T11" fmla="*/ 0 h 44"/>
                </a:gdLst>
                <a:ahLst/>
                <a:cxnLst>
                  <a:cxn ang="0">
                    <a:pos x="T0" y="T1"/>
                  </a:cxn>
                  <a:cxn ang="0">
                    <a:pos x="T2" y="T3"/>
                  </a:cxn>
                  <a:cxn ang="0">
                    <a:pos x="T4" y="T5"/>
                  </a:cxn>
                  <a:cxn ang="0">
                    <a:pos x="T6" y="T7"/>
                  </a:cxn>
                  <a:cxn ang="0">
                    <a:pos x="T8" y="T9"/>
                  </a:cxn>
                  <a:cxn ang="0">
                    <a:pos x="T10" y="T11"/>
                  </a:cxn>
                </a:cxnLst>
                <a:rect l="0" t="0" r="r" b="b"/>
                <a:pathLst>
                  <a:path w="18" h="44">
                    <a:moveTo>
                      <a:pt x="18" y="0"/>
                    </a:moveTo>
                    <a:lnTo>
                      <a:pt x="18" y="0"/>
                    </a:lnTo>
                    <a:lnTo>
                      <a:pt x="0" y="4"/>
                    </a:lnTo>
                    <a:lnTo>
                      <a:pt x="0" y="44"/>
                    </a:lnTo>
                    <a:lnTo>
                      <a:pt x="18" y="38"/>
                    </a:lnTo>
                    <a:lnTo>
                      <a:pt x="18" y="0"/>
                    </a:lnTo>
                  </a:path>
                </a:pathLst>
              </a:custGeom>
              <a:grpFill/>
              <a:ln>
                <a:noFill/>
              </a:ln>
            </p:spPr>
            <p:txBody>
              <a:bodyPr vert="horz" wrap="square" lIns="91440" tIns="45720" rIns="91440" bIns="45720" numCol="1" anchor="t" anchorCtr="0" compatLnSpc="1"/>
              <a:lstStyle/>
              <a:p>
                <a:endParaRPr lang="zh-CN" altLang="en-US"/>
              </a:p>
            </p:txBody>
          </p:sp>
          <p:sp>
            <p:nvSpPr>
              <p:cNvPr id="1560" name="Freeform 604"/>
              <p:cNvSpPr/>
              <p:nvPr/>
            </p:nvSpPr>
            <p:spPr bwMode="auto">
              <a:xfrm>
                <a:off x="4658" y="1324"/>
                <a:ext cx="56" cy="48"/>
              </a:xfrm>
              <a:custGeom>
                <a:avLst/>
                <a:gdLst>
                  <a:gd name="T0" fmla="*/ 56 w 56"/>
                  <a:gd name="T1" fmla="*/ 0 h 48"/>
                  <a:gd name="T2" fmla="*/ 56 w 56"/>
                  <a:gd name="T3" fmla="*/ 0 h 48"/>
                  <a:gd name="T4" fmla="*/ 24 w 56"/>
                  <a:gd name="T5" fmla="*/ 8 h 48"/>
                  <a:gd name="T6" fmla="*/ 24 w 56"/>
                  <a:gd name="T7" fmla="*/ 8 h 48"/>
                  <a:gd name="T8" fmla="*/ 24 w 56"/>
                  <a:gd name="T9" fmla="*/ 8 h 48"/>
                  <a:gd name="T10" fmla="*/ 24 w 56"/>
                  <a:gd name="T11" fmla="*/ 8 h 48"/>
                  <a:gd name="T12" fmla="*/ 24 w 56"/>
                  <a:gd name="T13" fmla="*/ 8 h 48"/>
                  <a:gd name="T14" fmla="*/ 24 w 56"/>
                  <a:gd name="T15" fmla="*/ 8 h 48"/>
                  <a:gd name="T16" fmla="*/ 24 w 56"/>
                  <a:gd name="T17" fmla="*/ 8 h 48"/>
                  <a:gd name="T18" fmla="*/ 0 w 56"/>
                  <a:gd name="T19" fmla="*/ 12 h 48"/>
                  <a:gd name="T20" fmla="*/ 0 w 56"/>
                  <a:gd name="T21" fmla="*/ 48 h 48"/>
                  <a:gd name="T22" fmla="*/ 56 w 56"/>
                  <a:gd name="T23" fmla="*/ 30 h 48"/>
                  <a:gd name="T24" fmla="*/ 56 w 56"/>
                  <a:gd name="T25"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 h="48">
                    <a:moveTo>
                      <a:pt x="56" y="0"/>
                    </a:moveTo>
                    <a:lnTo>
                      <a:pt x="56" y="0"/>
                    </a:lnTo>
                    <a:lnTo>
                      <a:pt x="24" y="8"/>
                    </a:lnTo>
                    <a:lnTo>
                      <a:pt x="24" y="8"/>
                    </a:lnTo>
                    <a:lnTo>
                      <a:pt x="24" y="8"/>
                    </a:lnTo>
                    <a:lnTo>
                      <a:pt x="24" y="8"/>
                    </a:lnTo>
                    <a:lnTo>
                      <a:pt x="24" y="8"/>
                    </a:lnTo>
                    <a:lnTo>
                      <a:pt x="24" y="8"/>
                    </a:lnTo>
                    <a:lnTo>
                      <a:pt x="24" y="8"/>
                    </a:lnTo>
                    <a:lnTo>
                      <a:pt x="0" y="12"/>
                    </a:lnTo>
                    <a:lnTo>
                      <a:pt x="0" y="48"/>
                    </a:lnTo>
                    <a:lnTo>
                      <a:pt x="56" y="30"/>
                    </a:lnTo>
                    <a:lnTo>
                      <a:pt x="56" y="0"/>
                    </a:lnTo>
                    <a:close/>
                  </a:path>
                </a:pathLst>
              </a:custGeom>
              <a:grpFill/>
              <a:ln>
                <a:noFill/>
              </a:ln>
            </p:spPr>
            <p:txBody>
              <a:bodyPr vert="horz" wrap="square" lIns="91440" tIns="45720" rIns="91440" bIns="45720" numCol="1" anchor="t" anchorCtr="0" compatLnSpc="1"/>
              <a:lstStyle/>
              <a:p>
                <a:endParaRPr lang="zh-CN" altLang="en-US"/>
              </a:p>
            </p:txBody>
          </p:sp>
          <p:sp>
            <p:nvSpPr>
              <p:cNvPr id="1561" name="Freeform 605"/>
              <p:cNvSpPr/>
              <p:nvPr/>
            </p:nvSpPr>
            <p:spPr bwMode="auto">
              <a:xfrm>
                <a:off x="4658" y="1324"/>
                <a:ext cx="56" cy="48"/>
              </a:xfrm>
              <a:custGeom>
                <a:avLst/>
                <a:gdLst>
                  <a:gd name="T0" fmla="*/ 56 w 56"/>
                  <a:gd name="T1" fmla="*/ 0 h 48"/>
                  <a:gd name="T2" fmla="*/ 56 w 56"/>
                  <a:gd name="T3" fmla="*/ 0 h 48"/>
                  <a:gd name="T4" fmla="*/ 24 w 56"/>
                  <a:gd name="T5" fmla="*/ 8 h 48"/>
                  <a:gd name="T6" fmla="*/ 24 w 56"/>
                  <a:gd name="T7" fmla="*/ 8 h 48"/>
                  <a:gd name="T8" fmla="*/ 24 w 56"/>
                  <a:gd name="T9" fmla="*/ 8 h 48"/>
                  <a:gd name="T10" fmla="*/ 24 w 56"/>
                  <a:gd name="T11" fmla="*/ 8 h 48"/>
                  <a:gd name="T12" fmla="*/ 24 w 56"/>
                  <a:gd name="T13" fmla="*/ 8 h 48"/>
                  <a:gd name="T14" fmla="*/ 24 w 56"/>
                  <a:gd name="T15" fmla="*/ 8 h 48"/>
                  <a:gd name="T16" fmla="*/ 24 w 56"/>
                  <a:gd name="T17" fmla="*/ 8 h 48"/>
                  <a:gd name="T18" fmla="*/ 0 w 56"/>
                  <a:gd name="T19" fmla="*/ 12 h 48"/>
                  <a:gd name="T20" fmla="*/ 0 w 56"/>
                  <a:gd name="T21" fmla="*/ 48 h 48"/>
                  <a:gd name="T22" fmla="*/ 56 w 56"/>
                  <a:gd name="T23" fmla="*/ 30 h 48"/>
                  <a:gd name="T24" fmla="*/ 56 w 56"/>
                  <a:gd name="T25"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 h="48">
                    <a:moveTo>
                      <a:pt x="56" y="0"/>
                    </a:moveTo>
                    <a:lnTo>
                      <a:pt x="56" y="0"/>
                    </a:lnTo>
                    <a:lnTo>
                      <a:pt x="24" y="8"/>
                    </a:lnTo>
                    <a:lnTo>
                      <a:pt x="24" y="8"/>
                    </a:lnTo>
                    <a:lnTo>
                      <a:pt x="24" y="8"/>
                    </a:lnTo>
                    <a:lnTo>
                      <a:pt x="24" y="8"/>
                    </a:lnTo>
                    <a:lnTo>
                      <a:pt x="24" y="8"/>
                    </a:lnTo>
                    <a:lnTo>
                      <a:pt x="24" y="8"/>
                    </a:lnTo>
                    <a:lnTo>
                      <a:pt x="24" y="8"/>
                    </a:lnTo>
                    <a:lnTo>
                      <a:pt x="0" y="12"/>
                    </a:lnTo>
                    <a:lnTo>
                      <a:pt x="0" y="48"/>
                    </a:lnTo>
                    <a:lnTo>
                      <a:pt x="56" y="30"/>
                    </a:lnTo>
                    <a:lnTo>
                      <a:pt x="56" y="0"/>
                    </a:lnTo>
                  </a:path>
                </a:pathLst>
              </a:custGeom>
              <a:grpFill/>
              <a:ln>
                <a:noFill/>
              </a:ln>
            </p:spPr>
            <p:txBody>
              <a:bodyPr vert="horz" wrap="square" lIns="91440" tIns="45720" rIns="91440" bIns="45720" numCol="1" anchor="t" anchorCtr="0" compatLnSpc="1"/>
              <a:lstStyle/>
              <a:p>
                <a:endParaRPr lang="zh-CN" altLang="en-US"/>
              </a:p>
            </p:txBody>
          </p:sp>
          <p:sp>
            <p:nvSpPr>
              <p:cNvPr id="1562" name="Freeform 606"/>
              <p:cNvSpPr/>
              <p:nvPr/>
            </p:nvSpPr>
            <p:spPr bwMode="auto">
              <a:xfrm>
                <a:off x="4738" y="1314"/>
                <a:ext cx="24" cy="32"/>
              </a:xfrm>
              <a:custGeom>
                <a:avLst/>
                <a:gdLst>
                  <a:gd name="T0" fmla="*/ 24 w 24"/>
                  <a:gd name="T1" fmla="*/ 0 h 32"/>
                  <a:gd name="T2" fmla="*/ 24 w 24"/>
                  <a:gd name="T3" fmla="*/ 0 h 32"/>
                  <a:gd name="T4" fmla="*/ 0 w 24"/>
                  <a:gd name="T5" fmla="*/ 6 h 32"/>
                  <a:gd name="T6" fmla="*/ 0 w 24"/>
                  <a:gd name="T7" fmla="*/ 32 h 32"/>
                  <a:gd name="T8" fmla="*/ 0 w 24"/>
                  <a:gd name="T9" fmla="*/ 32 h 32"/>
                  <a:gd name="T10" fmla="*/ 24 w 24"/>
                  <a:gd name="T11" fmla="*/ 26 h 32"/>
                  <a:gd name="T12" fmla="*/ 24 w 24"/>
                  <a:gd name="T13" fmla="*/ 0 h 32"/>
                </a:gdLst>
                <a:ahLst/>
                <a:cxnLst>
                  <a:cxn ang="0">
                    <a:pos x="T0" y="T1"/>
                  </a:cxn>
                  <a:cxn ang="0">
                    <a:pos x="T2" y="T3"/>
                  </a:cxn>
                  <a:cxn ang="0">
                    <a:pos x="T4" y="T5"/>
                  </a:cxn>
                  <a:cxn ang="0">
                    <a:pos x="T6" y="T7"/>
                  </a:cxn>
                  <a:cxn ang="0">
                    <a:pos x="T8" y="T9"/>
                  </a:cxn>
                  <a:cxn ang="0">
                    <a:pos x="T10" y="T11"/>
                  </a:cxn>
                  <a:cxn ang="0">
                    <a:pos x="T12" y="T13"/>
                  </a:cxn>
                </a:cxnLst>
                <a:rect l="0" t="0" r="r" b="b"/>
                <a:pathLst>
                  <a:path w="24" h="32">
                    <a:moveTo>
                      <a:pt x="24" y="0"/>
                    </a:moveTo>
                    <a:lnTo>
                      <a:pt x="24" y="0"/>
                    </a:lnTo>
                    <a:lnTo>
                      <a:pt x="0" y="6"/>
                    </a:lnTo>
                    <a:lnTo>
                      <a:pt x="0" y="32"/>
                    </a:lnTo>
                    <a:lnTo>
                      <a:pt x="0" y="32"/>
                    </a:lnTo>
                    <a:lnTo>
                      <a:pt x="24" y="26"/>
                    </a:lnTo>
                    <a:lnTo>
                      <a:pt x="24" y="0"/>
                    </a:lnTo>
                    <a:close/>
                  </a:path>
                </a:pathLst>
              </a:custGeom>
              <a:grpFill/>
              <a:ln>
                <a:noFill/>
              </a:ln>
            </p:spPr>
            <p:txBody>
              <a:bodyPr vert="horz" wrap="square" lIns="91440" tIns="45720" rIns="91440" bIns="45720" numCol="1" anchor="t" anchorCtr="0" compatLnSpc="1"/>
              <a:lstStyle/>
              <a:p>
                <a:endParaRPr lang="zh-CN" altLang="en-US"/>
              </a:p>
            </p:txBody>
          </p:sp>
          <p:sp>
            <p:nvSpPr>
              <p:cNvPr id="1563" name="Freeform 607"/>
              <p:cNvSpPr/>
              <p:nvPr/>
            </p:nvSpPr>
            <p:spPr bwMode="auto">
              <a:xfrm>
                <a:off x="4738" y="1314"/>
                <a:ext cx="24" cy="32"/>
              </a:xfrm>
              <a:custGeom>
                <a:avLst/>
                <a:gdLst>
                  <a:gd name="T0" fmla="*/ 24 w 24"/>
                  <a:gd name="T1" fmla="*/ 0 h 32"/>
                  <a:gd name="T2" fmla="*/ 24 w 24"/>
                  <a:gd name="T3" fmla="*/ 0 h 32"/>
                  <a:gd name="T4" fmla="*/ 0 w 24"/>
                  <a:gd name="T5" fmla="*/ 6 h 32"/>
                  <a:gd name="T6" fmla="*/ 0 w 24"/>
                  <a:gd name="T7" fmla="*/ 32 h 32"/>
                  <a:gd name="T8" fmla="*/ 0 w 24"/>
                  <a:gd name="T9" fmla="*/ 32 h 32"/>
                  <a:gd name="T10" fmla="*/ 24 w 24"/>
                  <a:gd name="T11" fmla="*/ 26 h 32"/>
                  <a:gd name="T12" fmla="*/ 24 w 24"/>
                  <a:gd name="T13" fmla="*/ 0 h 32"/>
                </a:gdLst>
                <a:ahLst/>
                <a:cxnLst>
                  <a:cxn ang="0">
                    <a:pos x="T0" y="T1"/>
                  </a:cxn>
                  <a:cxn ang="0">
                    <a:pos x="T2" y="T3"/>
                  </a:cxn>
                  <a:cxn ang="0">
                    <a:pos x="T4" y="T5"/>
                  </a:cxn>
                  <a:cxn ang="0">
                    <a:pos x="T6" y="T7"/>
                  </a:cxn>
                  <a:cxn ang="0">
                    <a:pos x="T8" y="T9"/>
                  </a:cxn>
                  <a:cxn ang="0">
                    <a:pos x="T10" y="T11"/>
                  </a:cxn>
                  <a:cxn ang="0">
                    <a:pos x="T12" y="T13"/>
                  </a:cxn>
                </a:cxnLst>
                <a:rect l="0" t="0" r="r" b="b"/>
                <a:pathLst>
                  <a:path w="24" h="32">
                    <a:moveTo>
                      <a:pt x="24" y="0"/>
                    </a:moveTo>
                    <a:lnTo>
                      <a:pt x="24" y="0"/>
                    </a:lnTo>
                    <a:lnTo>
                      <a:pt x="0" y="6"/>
                    </a:lnTo>
                    <a:lnTo>
                      <a:pt x="0" y="32"/>
                    </a:lnTo>
                    <a:lnTo>
                      <a:pt x="0" y="32"/>
                    </a:lnTo>
                    <a:lnTo>
                      <a:pt x="24" y="26"/>
                    </a:lnTo>
                    <a:lnTo>
                      <a:pt x="24" y="0"/>
                    </a:lnTo>
                  </a:path>
                </a:pathLst>
              </a:custGeom>
              <a:grpFill/>
              <a:ln>
                <a:noFill/>
              </a:ln>
            </p:spPr>
            <p:txBody>
              <a:bodyPr vert="horz" wrap="square" lIns="91440" tIns="45720" rIns="91440" bIns="45720" numCol="1" anchor="t" anchorCtr="0" compatLnSpc="1"/>
              <a:lstStyle/>
              <a:p>
                <a:endParaRPr lang="zh-CN" altLang="en-US"/>
              </a:p>
            </p:txBody>
          </p:sp>
          <p:sp>
            <p:nvSpPr>
              <p:cNvPr id="1564" name="Freeform 608"/>
              <p:cNvSpPr/>
              <p:nvPr/>
            </p:nvSpPr>
            <p:spPr bwMode="auto">
              <a:xfrm>
                <a:off x="4516" y="1448"/>
                <a:ext cx="36" cy="62"/>
              </a:xfrm>
              <a:custGeom>
                <a:avLst/>
                <a:gdLst>
                  <a:gd name="T0" fmla="*/ 36 w 36"/>
                  <a:gd name="T1" fmla="*/ 0 h 62"/>
                  <a:gd name="T2" fmla="*/ 36 w 36"/>
                  <a:gd name="T3" fmla="*/ 0 h 62"/>
                  <a:gd name="T4" fmla="*/ 0 w 36"/>
                  <a:gd name="T5" fmla="*/ 12 h 62"/>
                  <a:gd name="T6" fmla="*/ 0 w 36"/>
                  <a:gd name="T7" fmla="*/ 62 h 62"/>
                  <a:gd name="T8" fmla="*/ 36 w 36"/>
                  <a:gd name="T9" fmla="*/ 46 h 62"/>
                  <a:gd name="T10" fmla="*/ 36 w 36"/>
                  <a:gd name="T11" fmla="*/ 0 h 62"/>
                </a:gdLst>
                <a:ahLst/>
                <a:cxnLst>
                  <a:cxn ang="0">
                    <a:pos x="T0" y="T1"/>
                  </a:cxn>
                  <a:cxn ang="0">
                    <a:pos x="T2" y="T3"/>
                  </a:cxn>
                  <a:cxn ang="0">
                    <a:pos x="T4" y="T5"/>
                  </a:cxn>
                  <a:cxn ang="0">
                    <a:pos x="T6" y="T7"/>
                  </a:cxn>
                  <a:cxn ang="0">
                    <a:pos x="T8" y="T9"/>
                  </a:cxn>
                  <a:cxn ang="0">
                    <a:pos x="T10" y="T11"/>
                  </a:cxn>
                </a:cxnLst>
                <a:rect l="0" t="0" r="r" b="b"/>
                <a:pathLst>
                  <a:path w="36" h="62">
                    <a:moveTo>
                      <a:pt x="36" y="0"/>
                    </a:moveTo>
                    <a:lnTo>
                      <a:pt x="36" y="0"/>
                    </a:lnTo>
                    <a:lnTo>
                      <a:pt x="0" y="12"/>
                    </a:lnTo>
                    <a:lnTo>
                      <a:pt x="0" y="62"/>
                    </a:lnTo>
                    <a:lnTo>
                      <a:pt x="36" y="46"/>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565" name="Freeform 609"/>
              <p:cNvSpPr/>
              <p:nvPr/>
            </p:nvSpPr>
            <p:spPr bwMode="auto">
              <a:xfrm>
                <a:off x="4516" y="1448"/>
                <a:ext cx="36" cy="62"/>
              </a:xfrm>
              <a:custGeom>
                <a:avLst/>
                <a:gdLst>
                  <a:gd name="T0" fmla="*/ 36 w 36"/>
                  <a:gd name="T1" fmla="*/ 0 h 62"/>
                  <a:gd name="T2" fmla="*/ 36 w 36"/>
                  <a:gd name="T3" fmla="*/ 0 h 62"/>
                  <a:gd name="T4" fmla="*/ 0 w 36"/>
                  <a:gd name="T5" fmla="*/ 12 h 62"/>
                  <a:gd name="T6" fmla="*/ 0 w 36"/>
                  <a:gd name="T7" fmla="*/ 62 h 62"/>
                  <a:gd name="T8" fmla="*/ 36 w 36"/>
                  <a:gd name="T9" fmla="*/ 46 h 62"/>
                  <a:gd name="T10" fmla="*/ 36 w 36"/>
                  <a:gd name="T11" fmla="*/ 0 h 62"/>
                </a:gdLst>
                <a:ahLst/>
                <a:cxnLst>
                  <a:cxn ang="0">
                    <a:pos x="T0" y="T1"/>
                  </a:cxn>
                  <a:cxn ang="0">
                    <a:pos x="T2" y="T3"/>
                  </a:cxn>
                  <a:cxn ang="0">
                    <a:pos x="T4" y="T5"/>
                  </a:cxn>
                  <a:cxn ang="0">
                    <a:pos x="T6" y="T7"/>
                  </a:cxn>
                  <a:cxn ang="0">
                    <a:pos x="T8" y="T9"/>
                  </a:cxn>
                  <a:cxn ang="0">
                    <a:pos x="T10" y="T11"/>
                  </a:cxn>
                </a:cxnLst>
                <a:rect l="0" t="0" r="r" b="b"/>
                <a:pathLst>
                  <a:path w="36" h="62">
                    <a:moveTo>
                      <a:pt x="36" y="0"/>
                    </a:moveTo>
                    <a:lnTo>
                      <a:pt x="36" y="0"/>
                    </a:lnTo>
                    <a:lnTo>
                      <a:pt x="0" y="12"/>
                    </a:lnTo>
                    <a:lnTo>
                      <a:pt x="0" y="62"/>
                    </a:lnTo>
                    <a:lnTo>
                      <a:pt x="36" y="46"/>
                    </a:lnTo>
                    <a:lnTo>
                      <a:pt x="36" y="0"/>
                    </a:lnTo>
                  </a:path>
                </a:pathLst>
              </a:custGeom>
              <a:grpFill/>
              <a:ln>
                <a:noFill/>
              </a:ln>
            </p:spPr>
            <p:txBody>
              <a:bodyPr vert="horz" wrap="square" lIns="91440" tIns="45720" rIns="91440" bIns="45720" numCol="1" anchor="t" anchorCtr="0" compatLnSpc="1"/>
              <a:lstStyle/>
              <a:p>
                <a:endParaRPr lang="zh-CN" altLang="en-US"/>
              </a:p>
            </p:txBody>
          </p:sp>
        </p:grpSp>
        <p:grpSp>
          <p:nvGrpSpPr>
            <p:cNvPr id="370" name="Group 811"/>
            <p:cNvGrpSpPr/>
            <p:nvPr/>
          </p:nvGrpSpPr>
          <p:grpSpPr bwMode="auto">
            <a:xfrm>
              <a:off x="-4373911" y="-404813"/>
              <a:ext cx="2409908" cy="3767136"/>
              <a:chOff x="4516" y="1332"/>
              <a:chExt cx="1518" cy="2373"/>
            </a:xfrm>
            <a:grpFill/>
          </p:grpSpPr>
          <p:sp>
            <p:nvSpPr>
              <p:cNvPr id="1166" name="Freeform 611"/>
              <p:cNvSpPr/>
              <p:nvPr/>
            </p:nvSpPr>
            <p:spPr bwMode="auto">
              <a:xfrm>
                <a:off x="4576" y="1404"/>
                <a:ext cx="104" cy="80"/>
              </a:xfrm>
              <a:custGeom>
                <a:avLst/>
                <a:gdLst>
                  <a:gd name="T0" fmla="*/ 104 w 104"/>
                  <a:gd name="T1" fmla="*/ 0 h 80"/>
                  <a:gd name="T2" fmla="*/ 104 w 104"/>
                  <a:gd name="T3" fmla="*/ 0 h 80"/>
                  <a:gd name="T4" fmla="*/ 0 w 104"/>
                  <a:gd name="T5" fmla="*/ 36 h 80"/>
                  <a:gd name="T6" fmla="*/ 0 w 104"/>
                  <a:gd name="T7" fmla="*/ 80 h 80"/>
                  <a:gd name="T8" fmla="*/ 104 w 104"/>
                  <a:gd name="T9" fmla="*/ 34 h 80"/>
                  <a:gd name="T10" fmla="*/ 104 w 104"/>
                  <a:gd name="T11" fmla="*/ 0 h 80"/>
                </a:gdLst>
                <a:ahLst/>
                <a:cxnLst>
                  <a:cxn ang="0">
                    <a:pos x="T0" y="T1"/>
                  </a:cxn>
                  <a:cxn ang="0">
                    <a:pos x="T2" y="T3"/>
                  </a:cxn>
                  <a:cxn ang="0">
                    <a:pos x="T4" y="T5"/>
                  </a:cxn>
                  <a:cxn ang="0">
                    <a:pos x="T6" y="T7"/>
                  </a:cxn>
                  <a:cxn ang="0">
                    <a:pos x="T8" y="T9"/>
                  </a:cxn>
                  <a:cxn ang="0">
                    <a:pos x="T10" y="T11"/>
                  </a:cxn>
                </a:cxnLst>
                <a:rect l="0" t="0" r="r" b="b"/>
                <a:pathLst>
                  <a:path w="104" h="80">
                    <a:moveTo>
                      <a:pt x="104" y="0"/>
                    </a:moveTo>
                    <a:lnTo>
                      <a:pt x="104" y="0"/>
                    </a:lnTo>
                    <a:lnTo>
                      <a:pt x="0" y="36"/>
                    </a:lnTo>
                    <a:lnTo>
                      <a:pt x="0" y="80"/>
                    </a:lnTo>
                    <a:lnTo>
                      <a:pt x="104" y="34"/>
                    </a:lnTo>
                    <a:lnTo>
                      <a:pt x="104" y="0"/>
                    </a:lnTo>
                    <a:close/>
                  </a:path>
                </a:pathLst>
              </a:custGeom>
              <a:grpFill/>
              <a:ln>
                <a:noFill/>
              </a:ln>
            </p:spPr>
            <p:txBody>
              <a:bodyPr vert="horz" wrap="square" lIns="91440" tIns="45720" rIns="91440" bIns="45720" numCol="1" anchor="t" anchorCtr="0" compatLnSpc="1"/>
              <a:lstStyle/>
              <a:p>
                <a:endParaRPr lang="zh-CN" altLang="en-US"/>
              </a:p>
            </p:txBody>
          </p:sp>
          <p:sp>
            <p:nvSpPr>
              <p:cNvPr id="1167" name="Freeform 612"/>
              <p:cNvSpPr/>
              <p:nvPr/>
            </p:nvSpPr>
            <p:spPr bwMode="auto">
              <a:xfrm>
                <a:off x="4576" y="1404"/>
                <a:ext cx="104" cy="80"/>
              </a:xfrm>
              <a:custGeom>
                <a:avLst/>
                <a:gdLst>
                  <a:gd name="T0" fmla="*/ 104 w 104"/>
                  <a:gd name="T1" fmla="*/ 0 h 80"/>
                  <a:gd name="T2" fmla="*/ 104 w 104"/>
                  <a:gd name="T3" fmla="*/ 0 h 80"/>
                  <a:gd name="T4" fmla="*/ 0 w 104"/>
                  <a:gd name="T5" fmla="*/ 36 h 80"/>
                  <a:gd name="T6" fmla="*/ 0 w 104"/>
                  <a:gd name="T7" fmla="*/ 80 h 80"/>
                  <a:gd name="T8" fmla="*/ 104 w 104"/>
                  <a:gd name="T9" fmla="*/ 34 h 80"/>
                  <a:gd name="T10" fmla="*/ 104 w 104"/>
                  <a:gd name="T11" fmla="*/ 0 h 80"/>
                </a:gdLst>
                <a:ahLst/>
                <a:cxnLst>
                  <a:cxn ang="0">
                    <a:pos x="T0" y="T1"/>
                  </a:cxn>
                  <a:cxn ang="0">
                    <a:pos x="T2" y="T3"/>
                  </a:cxn>
                  <a:cxn ang="0">
                    <a:pos x="T4" y="T5"/>
                  </a:cxn>
                  <a:cxn ang="0">
                    <a:pos x="T6" y="T7"/>
                  </a:cxn>
                  <a:cxn ang="0">
                    <a:pos x="T8" y="T9"/>
                  </a:cxn>
                  <a:cxn ang="0">
                    <a:pos x="T10" y="T11"/>
                  </a:cxn>
                </a:cxnLst>
                <a:rect l="0" t="0" r="r" b="b"/>
                <a:pathLst>
                  <a:path w="104" h="80">
                    <a:moveTo>
                      <a:pt x="104" y="0"/>
                    </a:moveTo>
                    <a:lnTo>
                      <a:pt x="104" y="0"/>
                    </a:lnTo>
                    <a:lnTo>
                      <a:pt x="0" y="36"/>
                    </a:lnTo>
                    <a:lnTo>
                      <a:pt x="0" y="80"/>
                    </a:lnTo>
                    <a:lnTo>
                      <a:pt x="104" y="34"/>
                    </a:lnTo>
                    <a:lnTo>
                      <a:pt x="104" y="0"/>
                    </a:lnTo>
                  </a:path>
                </a:pathLst>
              </a:custGeom>
              <a:grpFill/>
              <a:ln>
                <a:noFill/>
              </a:ln>
            </p:spPr>
            <p:txBody>
              <a:bodyPr vert="horz" wrap="square" lIns="91440" tIns="45720" rIns="91440" bIns="45720" numCol="1" anchor="t" anchorCtr="0" compatLnSpc="1"/>
              <a:lstStyle/>
              <a:p>
                <a:endParaRPr lang="zh-CN" altLang="en-US"/>
              </a:p>
            </p:txBody>
          </p:sp>
          <p:sp>
            <p:nvSpPr>
              <p:cNvPr id="1168" name="Freeform 613"/>
              <p:cNvSpPr/>
              <p:nvPr/>
            </p:nvSpPr>
            <p:spPr bwMode="auto">
              <a:xfrm>
                <a:off x="4704" y="1376"/>
                <a:ext cx="58" cy="50"/>
              </a:xfrm>
              <a:custGeom>
                <a:avLst/>
                <a:gdLst>
                  <a:gd name="T0" fmla="*/ 58 w 58"/>
                  <a:gd name="T1" fmla="*/ 0 h 50"/>
                  <a:gd name="T2" fmla="*/ 0 w 58"/>
                  <a:gd name="T3" fmla="*/ 20 h 50"/>
                  <a:gd name="T4" fmla="*/ 0 w 58"/>
                  <a:gd name="T5" fmla="*/ 50 h 50"/>
                  <a:gd name="T6" fmla="*/ 58 w 58"/>
                  <a:gd name="T7" fmla="*/ 24 h 50"/>
                  <a:gd name="T8" fmla="*/ 58 w 58"/>
                  <a:gd name="T9" fmla="*/ 0 h 50"/>
                </a:gdLst>
                <a:ahLst/>
                <a:cxnLst>
                  <a:cxn ang="0">
                    <a:pos x="T0" y="T1"/>
                  </a:cxn>
                  <a:cxn ang="0">
                    <a:pos x="T2" y="T3"/>
                  </a:cxn>
                  <a:cxn ang="0">
                    <a:pos x="T4" y="T5"/>
                  </a:cxn>
                  <a:cxn ang="0">
                    <a:pos x="T6" y="T7"/>
                  </a:cxn>
                  <a:cxn ang="0">
                    <a:pos x="T8" y="T9"/>
                  </a:cxn>
                </a:cxnLst>
                <a:rect l="0" t="0" r="r" b="b"/>
                <a:pathLst>
                  <a:path w="58" h="50">
                    <a:moveTo>
                      <a:pt x="58" y="0"/>
                    </a:moveTo>
                    <a:lnTo>
                      <a:pt x="0" y="20"/>
                    </a:lnTo>
                    <a:lnTo>
                      <a:pt x="0" y="50"/>
                    </a:lnTo>
                    <a:lnTo>
                      <a:pt x="58" y="24"/>
                    </a:lnTo>
                    <a:lnTo>
                      <a:pt x="58" y="0"/>
                    </a:lnTo>
                    <a:close/>
                  </a:path>
                </a:pathLst>
              </a:custGeom>
              <a:grpFill/>
              <a:ln>
                <a:noFill/>
              </a:ln>
            </p:spPr>
            <p:txBody>
              <a:bodyPr vert="horz" wrap="square" lIns="91440" tIns="45720" rIns="91440" bIns="45720" numCol="1" anchor="t" anchorCtr="0" compatLnSpc="1"/>
              <a:lstStyle/>
              <a:p>
                <a:endParaRPr lang="zh-CN" altLang="en-US"/>
              </a:p>
            </p:txBody>
          </p:sp>
          <p:sp>
            <p:nvSpPr>
              <p:cNvPr id="1169" name="Freeform 614"/>
              <p:cNvSpPr/>
              <p:nvPr/>
            </p:nvSpPr>
            <p:spPr bwMode="auto">
              <a:xfrm>
                <a:off x="4704" y="1376"/>
                <a:ext cx="58" cy="50"/>
              </a:xfrm>
              <a:custGeom>
                <a:avLst/>
                <a:gdLst>
                  <a:gd name="T0" fmla="*/ 58 w 58"/>
                  <a:gd name="T1" fmla="*/ 0 h 50"/>
                  <a:gd name="T2" fmla="*/ 0 w 58"/>
                  <a:gd name="T3" fmla="*/ 20 h 50"/>
                  <a:gd name="T4" fmla="*/ 0 w 58"/>
                  <a:gd name="T5" fmla="*/ 50 h 50"/>
                  <a:gd name="T6" fmla="*/ 58 w 58"/>
                  <a:gd name="T7" fmla="*/ 24 h 50"/>
                  <a:gd name="T8" fmla="*/ 58 w 58"/>
                  <a:gd name="T9" fmla="*/ 0 h 50"/>
                </a:gdLst>
                <a:ahLst/>
                <a:cxnLst>
                  <a:cxn ang="0">
                    <a:pos x="T0" y="T1"/>
                  </a:cxn>
                  <a:cxn ang="0">
                    <a:pos x="T2" y="T3"/>
                  </a:cxn>
                  <a:cxn ang="0">
                    <a:pos x="T4" y="T5"/>
                  </a:cxn>
                  <a:cxn ang="0">
                    <a:pos x="T6" y="T7"/>
                  </a:cxn>
                  <a:cxn ang="0">
                    <a:pos x="T8" y="T9"/>
                  </a:cxn>
                </a:cxnLst>
                <a:rect l="0" t="0" r="r" b="b"/>
                <a:pathLst>
                  <a:path w="58" h="50">
                    <a:moveTo>
                      <a:pt x="58" y="0"/>
                    </a:moveTo>
                    <a:lnTo>
                      <a:pt x="0" y="20"/>
                    </a:lnTo>
                    <a:lnTo>
                      <a:pt x="0" y="50"/>
                    </a:lnTo>
                    <a:lnTo>
                      <a:pt x="58" y="24"/>
                    </a:lnTo>
                    <a:lnTo>
                      <a:pt x="58" y="0"/>
                    </a:lnTo>
                  </a:path>
                </a:pathLst>
              </a:custGeom>
              <a:grpFill/>
              <a:ln>
                <a:noFill/>
              </a:ln>
            </p:spPr>
            <p:txBody>
              <a:bodyPr vert="horz" wrap="square" lIns="91440" tIns="45720" rIns="91440" bIns="45720" numCol="1" anchor="t" anchorCtr="0" compatLnSpc="1"/>
              <a:lstStyle/>
              <a:p>
                <a:endParaRPr lang="zh-CN" altLang="en-US"/>
              </a:p>
            </p:txBody>
          </p:sp>
          <p:sp>
            <p:nvSpPr>
              <p:cNvPr id="1170" name="Freeform 615"/>
              <p:cNvSpPr/>
              <p:nvPr/>
            </p:nvSpPr>
            <p:spPr bwMode="auto">
              <a:xfrm>
                <a:off x="4516" y="1506"/>
                <a:ext cx="94" cy="92"/>
              </a:xfrm>
              <a:custGeom>
                <a:avLst/>
                <a:gdLst>
                  <a:gd name="T0" fmla="*/ 94 w 94"/>
                  <a:gd name="T1" fmla="*/ 0 h 92"/>
                  <a:gd name="T2" fmla="*/ 0 w 94"/>
                  <a:gd name="T3" fmla="*/ 42 h 92"/>
                  <a:gd name="T4" fmla="*/ 0 w 94"/>
                  <a:gd name="T5" fmla="*/ 92 h 92"/>
                  <a:gd name="T6" fmla="*/ 94 w 94"/>
                  <a:gd name="T7" fmla="*/ 42 h 92"/>
                  <a:gd name="T8" fmla="*/ 94 w 94"/>
                  <a:gd name="T9" fmla="*/ 0 h 92"/>
                </a:gdLst>
                <a:ahLst/>
                <a:cxnLst>
                  <a:cxn ang="0">
                    <a:pos x="T0" y="T1"/>
                  </a:cxn>
                  <a:cxn ang="0">
                    <a:pos x="T2" y="T3"/>
                  </a:cxn>
                  <a:cxn ang="0">
                    <a:pos x="T4" y="T5"/>
                  </a:cxn>
                  <a:cxn ang="0">
                    <a:pos x="T6" y="T7"/>
                  </a:cxn>
                  <a:cxn ang="0">
                    <a:pos x="T8" y="T9"/>
                  </a:cxn>
                </a:cxnLst>
                <a:rect l="0" t="0" r="r" b="b"/>
                <a:pathLst>
                  <a:path w="94" h="92">
                    <a:moveTo>
                      <a:pt x="94" y="0"/>
                    </a:moveTo>
                    <a:lnTo>
                      <a:pt x="0" y="42"/>
                    </a:lnTo>
                    <a:lnTo>
                      <a:pt x="0" y="92"/>
                    </a:lnTo>
                    <a:lnTo>
                      <a:pt x="94" y="42"/>
                    </a:lnTo>
                    <a:lnTo>
                      <a:pt x="94" y="0"/>
                    </a:lnTo>
                    <a:close/>
                  </a:path>
                </a:pathLst>
              </a:custGeom>
              <a:grpFill/>
              <a:ln>
                <a:noFill/>
              </a:ln>
            </p:spPr>
            <p:txBody>
              <a:bodyPr vert="horz" wrap="square" lIns="91440" tIns="45720" rIns="91440" bIns="45720" numCol="1" anchor="t" anchorCtr="0" compatLnSpc="1"/>
              <a:lstStyle/>
              <a:p>
                <a:endParaRPr lang="zh-CN" altLang="en-US"/>
              </a:p>
            </p:txBody>
          </p:sp>
          <p:sp>
            <p:nvSpPr>
              <p:cNvPr id="1171" name="Freeform 616"/>
              <p:cNvSpPr/>
              <p:nvPr/>
            </p:nvSpPr>
            <p:spPr bwMode="auto">
              <a:xfrm>
                <a:off x="4516" y="1506"/>
                <a:ext cx="94" cy="92"/>
              </a:xfrm>
              <a:custGeom>
                <a:avLst/>
                <a:gdLst>
                  <a:gd name="T0" fmla="*/ 94 w 94"/>
                  <a:gd name="T1" fmla="*/ 0 h 92"/>
                  <a:gd name="T2" fmla="*/ 0 w 94"/>
                  <a:gd name="T3" fmla="*/ 42 h 92"/>
                  <a:gd name="T4" fmla="*/ 0 w 94"/>
                  <a:gd name="T5" fmla="*/ 92 h 92"/>
                  <a:gd name="T6" fmla="*/ 94 w 94"/>
                  <a:gd name="T7" fmla="*/ 42 h 92"/>
                  <a:gd name="T8" fmla="*/ 94 w 94"/>
                  <a:gd name="T9" fmla="*/ 0 h 92"/>
                </a:gdLst>
                <a:ahLst/>
                <a:cxnLst>
                  <a:cxn ang="0">
                    <a:pos x="T0" y="T1"/>
                  </a:cxn>
                  <a:cxn ang="0">
                    <a:pos x="T2" y="T3"/>
                  </a:cxn>
                  <a:cxn ang="0">
                    <a:pos x="T4" y="T5"/>
                  </a:cxn>
                  <a:cxn ang="0">
                    <a:pos x="T6" y="T7"/>
                  </a:cxn>
                  <a:cxn ang="0">
                    <a:pos x="T8" y="T9"/>
                  </a:cxn>
                </a:cxnLst>
                <a:rect l="0" t="0" r="r" b="b"/>
                <a:pathLst>
                  <a:path w="94" h="92">
                    <a:moveTo>
                      <a:pt x="94" y="0"/>
                    </a:moveTo>
                    <a:lnTo>
                      <a:pt x="0" y="42"/>
                    </a:lnTo>
                    <a:lnTo>
                      <a:pt x="0" y="92"/>
                    </a:lnTo>
                    <a:lnTo>
                      <a:pt x="94" y="42"/>
                    </a:lnTo>
                    <a:lnTo>
                      <a:pt x="94" y="0"/>
                    </a:lnTo>
                  </a:path>
                </a:pathLst>
              </a:custGeom>
              <a:grpFill/>
              <a:ln>
                <a:noFill/>
              </a:ln>
            </p:spPr>
            <p:txBody>
              <a:bodyPr vert="horz" wrap="square" lIns="91440" tIns="45720" rIns="91440" bIns="45720" numCol="1" anchor="t" anchorCtr="0" compatLnSpc="1"/>
              <a:lstStyle/>
              <a:p>
                <a:endParaRPr lang="zh-CN" altLang="en-US"/>
              </a:p>
            </p:txBody>
          </p:sp>
          <p:sp>
            <p:nvSpPr>
              <p:cNvPr id="1172" name="Freeform 617"/>
              <p:cNvSpPr/>
              <p:nvPr/>
            </p:nvSpPr>
            <p:spPr bwMode="auto">
              <a:xfrm>
                <a:off x="4634" y="1464"/>
                <a:ext cx="76" cy="70"/>
              </a:xfrm>
              <a:custGeom>
                <a:avLst/>
                <a:gdLst>
                  <a:gd name="T0" fmla="*/ 76 w 76"/>
                  <a:gd name="T1" fmla="*/ 0 h 70"/>
                  <a:gd name="T2" fmla="*/ 0 w 76"/>
                  <a:gd name="T3" fmla="*/ 32 h 70"/>
                  <a:gd name="T4" fmla="*/ 0 w 76"/>
                  <a:gd name="T5" fmla="*/ 70 h 70"/>
                  <a:gd name="T6" fmla="*/ 0 w 76"/>
                  <a:gd name="T7" fmla="*/ 70 h 70"/>
                  <a:gd name="T8" fmla="*/ 76 w 76"/>
                  <a:gd name="T9" fmla="*/ 30 h 70"/>
                  <a:gd name="T10" fmla="*/ 76 w 76"/>
                  <a:gd name="T11" fmla="*/ 0 h 70"/>
                </a:gdLst>
                <a:ahLst/>
                <a:cxnLst>
                  <a:cxn ang="0">
                    <a:pos x="T0" y="T1"/>
                  </a:cxn>
                  <a:cxn ang="0">
                    <a:pos x="T2" y="T3"/>
                  </a:cxn>
                  <a:cxn ang="0">
                    <a:pos x="T4" y="T5"/>
                  </a:cxn>
                  <a:cxn ang="0">
                    <a:pos x="T6" y="T7"/>
                  </a:cxn>
                  <a:cxn ang="0">
                    <a:pos x="T8" y="T9"/>
                  </a:cxn>
                  <a:cxn ang="0">
                    <a:pos x="T10" y="T11"/>
                  </a:cxn>
                </a:cxnLst>
                <a:rect l="0" t="0" r="r" b="b"/>
                <a:pathLst>
                  <a:path w="76" h="70">
                    <a:moveTo>
                      <a:pt x="76" y="0"/>
                    </a:moveTo>
                    <a:lnTo>
                      <a:pt x="0" y="32"/>
                    </a:lnTo>
                    <a:lnTo>
                      <a:pt x="0" y="70"/>
                    </a:lnTo>
                    <a:lnTo>
                      <a:pt x="0" y="70"/>
                    </a:lnTo>
                    <a:lnTo>
                      <a:pt x="76" y="30"/>
                    </a:lnTo>
                    <a:lnTo>
                      <a:pt x="76" y="0"/>
                    </a:lnTo>
                    <a:close/>
                  </a:path>
                </a:pathLst>
              </a:custGeom>
              <a:grpFill/>
              <a:ln>
                <a:noFill/>
              </a:ln>
            </p:spPr>
            <p:txBody>
              <a:bodyPr vert="horz" wrap="square" lIns="91440" tIns="45720" rIns="91440" bIns="45720" numCol="1" anchor="t" anchorCtr="0" compatLnSpc="1"/>
              <a:lstStyle/>
              <a:p>
                <a:endParaRPr lang="zh-CN" altLang="en-US"/>
              </a:p>
            </p:txBody>
          </p:sp>
          <p:sp>
            <p:nvSpPr>
              <p:cNvPr id="1173" name="Freeform 618"/>
              <p:cNvSpPr/>
              <p:nvPr/>
            </p:nvSpPr>
            <p:spPr bwMode="auto">
              <a:xfrm>
                <a:off x="4634" y="1464"/>
                <a:ext cx="76" cy="70"/>
              </a:xfrm>
              <a:custGeom>
                <a:avLst/>
                <a:gdLst>
                  <a:gd name="T0" fmla="*/ 76 w 76"/>
                  <a:gd name="T1" fmla="*/ 0 h 70"/>
                  <a:gd name="T2" fmla="*/ 0 w 76"/>
                  <a:gd name="T3" fmla="*/ 32 h 70"/>
                  <a:gd name="T4" fmla="*/ 0 w 76"/>
                  <a:gd name="T5" fmla="*/ 70 h 70"/>
                  <a:gd name="T6" fmla="*/ 0 w 76"/>
                  <a:gd name="T7" fmla="*/ 70 h 70"/>
                  <a:gd name="T8" fmla="*/ 76 w 76"/>
                  <a:gd name="T9" fmla="*/ 30 h 70"/>
                  <a:gd name="T10" fmla="*/ 76 w 76"/>
                  <a:gd name="T11" fmla="*/ 0 h 70"/>
                </a:gdLst>
                <a:ahLst/>
                <a:cxnLst>
                  <a:cxn ang="0">
                    <a:pos x="T0" y="T1"/>
                  </a:cxn>
                  <a:cxn ang="0">
                    <a:pos x="T2" y="T3"/>
                  </a:cxn>
                  <a:cxn ang="0">
                    <a:pos x="T4" y="T5"/>
                  </a:cxn>
                  <a:cxn ang="0">
                    <a:pos x="T6" y="T7"/>
                  </a:cxn>
                  <a:cxn ang="0">
                    <a:pos x="T8" y="T9"/>
                  </a:cxn>
                  <a:cxn ang="0">
                    <a:pos x="T10" y="T11"/>
                  </a:cxn>
                </a:cxnLst>
                <a:rect l="0" t="0" r="r" b="b"/>
                <a:pathLst>
                  <a:path w="76" h="70">
                    <a:moveTo>
                      <a:pt x="76" y="0"/>
                    </a:moveTo>
                    <a:lnTo>
                      <a:pt x="0" y="32"/>
                    </a:lnTo>
                    <a:lnTo>
                      <a:pt x="0" y="70"/>
                    </a:lnTo>
                    <a:lnTo>
                      <a:pt x="0" y="70"/>
                    </a:lnTo>
                    <a:lnTo>
                      <a:pt x="76" y="30"/>
                    </a:lnTo>
                    <a:lnTo>
                      <a:pt x="76" y="0"/>
                    </a:lnTo>
                  </a:path>
                </a:pathLst>
              </a:custGeom>
              <a:grpFill/>
              <a:ln>
                <a:noFill/>
              </a:ln>
            </p:spPr>
            <p:txBody>
              <a:bodyPr vert="horz" wrap="square" lIns="91440" tIns="45720" rIns="91440" bIns="45720" numCol="1" anchor="t" anchorCtr="0" compatLnSpc="1"/>
              <a:lstStyle/>
              <a:p>
                <a:endParaRPr lang="zh-CN" altLang="en-US"/>
              </a:p>
            </p:txBody>
          </p:sp>
          <p:sp>
            <p:nvSpPr>
              <p:cNvPr id="1174" name="Freeform 619"/>
              <p:cNvSpPr/>
              <p:nvPr/>
            </p:nvSpPr>
            <p:spPr bwMode="auto">
              <a:xfrm>
                <a:off x="4734" y="1442"/>
                <a:ext cx="28" cy="40"/>
              </a:xfrm>
              <a:custGeom>
                <a:avLst/>
                <a:gdLst>
                  <a:gd name="T0" fmla="*/ 28 w 28"/>
                  <a:gd name="T1" fmla="*/ 0 h 40"/>
                  <a:gd name="T2" fmla="*/ 28 w 28"/>
                  <a:gd name="T3" fmla="*/ 0 h 40"/>
                  <a:gd name="T4" fmla="*/ 0 w 28"/>
                  <a:gd name="T5" fmla="*/ 12 h 40"/>
                  <a:gd name="T6" fmla="*/ 0 w 28"/>
                  <a:gd name="T7" fmla="*/ 40 h 40"/>
                  <a:gd name="T8" fmla="*/ 28 w 28"/>
                  <a:gd name="T9" fmla="*/ 24 h 40"/>
                  <a:gd name="T10" fmla="*/ 28 w 28"/>
                  <a:gd name="T11" fmla="*/ 0 h 40"/>
                </a:gdLst>
                <a:ahLst/>
                <a:cxnLst>
                  <a:cxn ang="0">
                    <a:pos x="T0" y="T1"/>
                  </a:cxn>
                  <a:cxn ang="0">
                    <a:pos x="T2" y="T3"/>
                  </a:cxn>
                  <a:cxn ang="0">
                    <a:pos x="T4" y="T5"/>
                  </a:cxn>
                  <a:cxn ang="0">
                    <a:pos x="T6" y="T7"/>
                  </a:cxn>
                  <a:cxn ang="0">
                    <a:pos x="T8" y="T9"/>
                  </a:cxn>
                  <a:cxn ang="0">
                    <a:pos x="T10" y="T11"/>
                  </a:cxn>
                </a:cxnLst>
                <a:rect l="0" t="0" r="r" b="b"/>
                <a:pathLst>
                  <a:path w="28" h="40">
                    <a:moveTo>
                      <a:pt x="28" y="0"/>
                    </a:moveTo>
                    <a:lnTo>
                      <a:pt x="28" y="0"/>
                    </a:lnTo>
                    <a:lnTo>
                      <a:pt x="0" y="12"/>
                    </a:lnTo>
                    <a:lnTo>
                      <a:pt x="0" y="40"/>
                    </a:lnTo>
                    <a:lnTo>
                      <a:pt x="28" y="24"/>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1175" name="Freeform 620"/>
              <p:cNvSpPr/>
              <p:nvPr/>
            </p:nvSpPr>
            <p:spPr bwMode="auto">
              <a:xfrm>
                <a:off x="4734" y="1442"/>
                <a:ext cx="28" cy="40"/>
              </a:xfrm>
              <a:custGeom>
                <a:avLst/>
                <a:gdLst>
                  <a:gd name="T0" fmla="*/ 28 w 28"/>
                  <a:gd name="T1" fmla="*/ 0 h 40"/>
                  <a:gd name="T2" fmla="*/ 28 w 28"/>
                  <a:gd name="T3" fmla="*/ 0 h 40"/>
                  <a:gd name="T4" fmla="*/ 0 w 28"/>
                  <a:gd name="T5" fmla="*/ 12 h 40"/>
                  <a:gd name="T6" fmla="*/ 0 w 28"/>
                  <a:gd name="T7" fmla="*/ 40 h 40"/>
                  <a:gd name="T8" fmla="*/ 28 w 28"/>
                  <a:gd name="T9" fmla="*/ 24 h 40"/>
                  <a:gd name="T10" fmla="*/ 28 w 28"/>
                  <a:gd name="T11" fmla="*/ 0 h 40"/>
                </a:gdLst>
                <a:ahLst/>
                <a:cxnLst>
                  <a:cxn ang="0">
                    <a:pos x="T0" y="T1"/>
                  </a:cxn>
                  <a:cxn ang="0">
                    <a:pos x="T2" y="T3"/>
                  </a:cxn>
                  <a:cxn ang="0">
                    <a:pos x="T4" y="T5"/>
                  </a:cxn>
                  <a:cxn ang="0">
                    <a:pos x="T6" y="T7"/>
                  </a:cxn>
                  <a:cxn ang="0">
                    <a:pos x="T8" y="T9"/>
                  </a:cxn>
                  <a:cxn ang="0">
                    <a:pos x="T10" y="T11"/>
                  </a:cxn>
                </a:cxnLst>
                <a:rect l="0" t="0" r="r" b="b"/>
                <a:pathLst>
                  <a:path w="28" h="40">
                    <a:moveTo>
                      <a:pt x="28" y="0"/>
                    </a:moveTo>
                    <a:lnTo>
                      <a:pt x="28" y="0"/>
                    </a:lnTo>
                    <a:lnTo>
                      <a:pt x="0" y="12"/>
                    </a:lnTo>
                    <a:lnTo>
                      <a:pt x="0" y="40"/>
                    </a:lnTo>
                    <a:lnTo>
                      <a:pt x="28" y="24"/>
                    </a:lnTo>
                    <a:lnTo>
                      <a:pt x="28" y="0"/>
                    </a:lnTo>
                  </a:path>
                </a:pathLst>
              </a:custGeom>
              <a:grpFill/>
              <a:ln>
                <a:noFill/>
              </a:ln>
            </p:spPr>
            <p:txBody>
              <a:bodyPr vert="horz" wrap="square" lIns="91440" tIns="45720" rIns="91440" bIns="45720" numCol="1" anchor="t" anchorCtr="0" compatLnSpc="1"/>
              <a:lstStyle/>
              <a:p>
                <a:endParaRPr lang="zh-CN" altLang="en-US"/>
              </a:p>
            </p:txBody>
          </p:sp>
          <p:sp>
            <p:nvSpPr>
              <p:cNvPr id="1176" name="Freeform 621"/>
              <p:cNvSpPr/>
              <p:nvPr/>
            </p:nvSpPr>
            <p:spPr bwMode="auto">
              <a:xfrm>
                <a:off x="4516" y="1616"/>
                <a:ext cx="40" cy="72"/>
              </a:xfrm>
              <a:custGeom>
                <a:avLst/>
                <a:gdLst>
                  <a:gd name="T0" fmla="*/ 40 w 40"/>
                  <a:gd name="T1" fmla="*/ 0 h 72"/>
                  <a:gd name="T2" fmla="*/ 40 w 40"/>
                  <a:gd name="T3" fmla="*/ 0 h 72"/>
                  <a:gd name="T4" fmla="*/ 0 w 40"/>
                  <a:gd name="T5" fmla="*/ 22 h 72"/>
                  <a:gd name="T6" fmla="*/ 0 w 40"/>
                  <a:gd name="T7" fmla="*/ 72 h 72"/>
                  <a:gd name="T8" fmla="*/ 40 w 40"/>
                  <a:gd name="T9" fmla="*/ 46 h 72"/>
                  <a:gd name="T10" fmla="*/ 40 w 40"/>
                  <a:gd name="T11" fmla="*/ 0 h 72"/>
                </a:gdLst>
                <a:ahLst/>
                <a:cxnLst>
                  <a:cxn ang="0">
                    <a:pos x="T0" y="T1"/>
                  </a:cxn>
                  <a:cxn ang="0">
                    <a:pos x="T2" y="T3"/>
                  </a:cxn>
                  <a:cxn ang="0">
                    <a:pos x="T4" y="T5"/>
                  </a:cxn>
                  <a:cxn ang="0">
                    <a:pos x="T6" y="T7"/>
                  </a:cxn>
                  <a:cxn ang="0">
                    <a:pos x="T8" y="T9"/>
                  </a:cxn>
                  <a:cxn ang="0">
                    <a:pos x="T10" y="T11"/>
                  </a:cxn>
                </a:cxnLst>
                <a:rect l="0" t="0" r="r" b="b"/>
                <a:pathLst>
                  <a:path w="40" h="72">
                    <a:moveTo>
                      <a:pt x="40" y="0"/>
                    </a:moveTo>
                    <a:lnTo>
                      <a:pt x="40" y="0"/>
                    </a:lnTo>
                    <a:lnTo>
                      <a:pt x="0" y="22"/>
                    </a:lnTo>
                    <a:lnTo>
                      <a:pt x="0" y="72"/>
                    </a:lnTo>
                    <a:lnTo>
                      <a:pt x="40" y="46"/>
                    </a:lnTo>
                    <a:lnTo>
                      <a:pt x="40" y="0"/>
                    </a:lnTo>
                    <a:close/>
                  </a:path>
                </a:pathLst>
              </a:custGeom>
              <a:grpFill/>
              <a:ln>
                <a:noFill/>
              </a:ln>
            </p:spPr>
            <p:txBody>
              <a:bodyPr vert="horz" wrap="square" lIns="91440" tIns="45720" rIns="91440" bIns="45720" numCol="1" anchor="t" anchorCtr="0" compatLnSpc="1"/>
              <a:lstStyle/>
              <a:p>
                <a:endParaRPr lang="zh-CN" altLang="en-US"/>
              </a:p>
            </p:txBody>
          </p:sp>
          <p:sp>
            <p:nvSpPr>
              <p:cNvPr id="1177" name="Freeform 622"/>
              <p:cNvSpPr/>
              <p:nvPr/>
            </p:nvSpPr>
            <p:spPr bwMode="auto">
              <a:xfrm>
                <a:off x="4516" y="1616"/>
                <a:ext cx="40" cy="72"/>
              </a:xfrm>
              <a:custGeom>
                <a:avLst/>
                <a:gdLst>
                  <a:gd name="T0" fmla="*/ 40 w 40"/>
                  <a:gd name="T1" fmla="*/ 0 h 72"/>
                  <a:gd name="T2" fmla="*/ 40 w 40"/>
                  <a:gd name="T3" fmla="*/ 0 h 72"/>
                  <a:gd name="T4" fmla="*/ 0 w 40"/>
                  <a:gd name="T5" fmla="*/ 22 h 72"/>
                  <a:gd name="T6" fmla="*/ 0 w 40"/>
                  <a:gd name="T7" fmla="*/ 72 h 72"/>
                  <a:gd name="T8" fmla="*/ 40 w 40"/>
                  <a:gd name="T9" fmla="*/ 46 h 72"/>
                  <a:gd name="T10" fmla="*/ 40 w 40"/>
                  <a:gd name="T11" fmla="*/ 0 h 72"/>
                </a:gdLst>
                <a:ahLst/>
                <a:cxnLst>
                  <a:cxn ang="0">
                    <a:pos x="T0" y="T1"/>
                  </a:cxn>
                  <a:cxn ang="0">
                    <a:pos x="T2" y="T3"/>
                  </a:cxn>
                  <a:cxn ang="0">
                    <a:pos x="T4" y="T5"/>
                  </a:cxn>
                  <a:cxn ang="0">
                    <a:pos x="T6" y="T7"/>
                  </a:cxn>
                  <a:cxn ang="0">
                    <a:pos x="T8" y="T9"/>
                  </a:cxn>
                  <a:cxn ang="0">
                    <a:pos x="T10" y="T11"/>
                  </a:cxn>
                </a:cxnLst>
                <a:rect l="0" t="0" r="r" b="b"/>
                <a:pathLst>
                  <a:path w="40" h="72">
                    <a:moveTo>
                      <a:pt x="40" y="0"/>
                    </a:moveTo>
                    <a:lnTo>
                      <a:pt x="40" y="0"/>
                    </a:lnTo>
                    <a:lnTo>
                      <a:pt x="0" y="22"/>
                    </a:lnTo>
                    <a:lnTo>
                      <a:pt x="0" y="72"/>
                    </a:lnTo>
                    <a:lnTo>
                      <a:pt x="40" y="46"/>
                    </a:lnTo>
                    <a:lnTo>
                      <a:pt x="40" y="0"/>
                    </a:lnTo>
                  </a:path>
                </a:pathLst>
              </a:custGeom>
              <a:grpFill/>
              <a:ln>
                <a:noFill/>
              </a:ln>
            </p:spPr>
            <p:txBody>
              <a:bodyPr vert="horz" wrap="square" lIns="91440" tIns="45720" rIns="91440" bIns="45720" numCol="1" anchor="t" anchorCtr="0" compatLnSpc="1"/>
              <a:lstStyle/>
              <a:p>
                <a:endParaRPr lang="zh-CN" altLang="en-US"/>
              </a:p>
            </p:txBody>
          </p:sp>
          <p:sp>
            <p:nvSpPr>
              <p:cNvPr id="1178" name="Freeform 623"/>
              <p:cNvSpPr/>
              <p:nvPr/>
            </p:nvSpPr>
            <p:spPr bwMode="auto">
              <a:xfrm>
                <a:off x="4612" y="1574"/>
                <a:ext cx="22" cy="52"/>
              </a:xfrm>
              <a:custGeom>
                <a:avLst/>
                <a:gdLst>
                  <a:gd name="T0" fmla="*/ 22 w 22"/>
                  <a:gd name="T1" fmla="*/ 0 h 52"/>
                  <a:gd name="T2" fmla="*/ 22 w 22"/>
                  <a:gd name="T3" fmla="*/ 0 h 52"/>
                  <a:gd name="T4" fmla="*/ 0 w 22"/>
                  <a:gd name="T5" fmla="*/ 12 h 52"/>
                  <a:gd name="T6" fmla="*/ 0 w 22"/>
                  <a:gd name="T7" fmla="*/ 52 h 52"/>
                  <a:gd name="T8" fmla="*/ 22 w 22"/>
                  <a:gd name="T9" fmla="*/ 38 h 52"/>
                  <a:gd name="T10" fmla="*/ 22 w 22"/>
                  <a:gd name="T11" fmla="*/ 0 h 52"/>
                </a:gdLst>
                <a:ahLst/>
                <a:cxnLst>
                  <a:cxn ang="0">
                    <a:pos x="T0" y="T1"/>
                  </a:cxn>
                  <a:cxn ang="0">
                    <a:pos x="T2" y="T3"/>
                  </a:cxn>
                  <a:cxn ang="0">
                    <a:pos x="T4" y="T5"/>
                  </a:cxn>
                  <a:cxn ang="0">
                    <a:pos x="T6" y="T7"/>
                  </a:cxn>
                  <a:cxn ang="0">
                    <a:pos x="T8" y="T9"/>
                  </a:cxn>
                  <a:cxn ang="0">
                    <a:pos x="T10" y="T11"/>
                  </a:cxn>
                </a:cxnLst>
                <a:rect l="0" t="0" r="r" b="b"/>
                <a:pathLst>
                  <a:path w="22" h="52">
                    <a:moveTo>
                      <a:pt x="22" y="0"/>
                    </a:moveTo>
                    <a:lnTo>
                      <a:pt x="22" y="0"/>
                    </a:lnTo>
                    <a:lnTo>
                      <a:pt x="0" y="12"/>
                    </a:lnTo>
                    <a:lnTo>
                      <a:pt x="0" y="52"/>
                    </a:lnTo>
                    <a:lnTo>
                      <a:pt x="22" y="38"/>
                    </a:lnTo>
                    <a:lnTo>
                      <a:pt x="22" y="0"/>
                    </a:lnTo>
                    <a:close/>
                  </a:path>
                </a:pathLst>
              </a:custGeom>
              <a:grpFill/>
              <a:ln>
                <a:noFill/>
              </a:ln>
            </p:spPr>
            <p:txBody>
              <a:bodyPr vert="horz" wrap="square" lIns="91440" tIns="45720" rIns="91440" bIns="45720" numCol="1" anchor="t" anchorCtr="0" compatLnSpc="1"/>
              <a:lstStyle/>
              <a:p>
                <a:endParaRPr lang="zh-CN" altLang="en-US"/>
              </a:p>
            </p:txBody>
          </p:sp>
          <p:sp>
            <p:nvSpPr>
              <p:cNvPr id="1179" name="Freeform 624"/>
              <p:cNvSpPr/>
              <p:nvPr/>
            </p:nvSpPr>
            <p:spPr bwMode="auto">
              <a:xfrm>
                <a:off x="4612" y="1574"/>
                <a:ext cx="22" cy="52"/>
              </a:xfrm>
              <a:custGeom>
                <a:avLst/>
                <a:gdLst>
                  <a:gd name="T0" fmla="*/ 22 w 22"/>
                  <a:gd name="T1" fmla="*/ 0 h 52"/>
                  <a:gd name="T2" fmla="*/ 22 w 22"/>
                  <a:gd name="T3" fmla="*/ 0 h 52"/>
                  <a:gd name="T4" fmla="*/ 0 w 22"/>
                  <a:gd name="T5" fmla="*/ 12 h 52"/>
                  <a:gd name="T6" fmla="*/ 0 w 22"/>
                  <a:gd name="T7" fmla="*/ 52 h 52"/>
                  <a:gd name="T8" fmla="*/ 22 w 22"/>
                  <a:gd name="T9" fmla="*/ 38 h 52"/>
                  <a:gd name="T10" fmla="*/ 22 w 22"/>
                  <a:gd name="T11" fmla="*/ 0 h 52"/>
                </a:gdLst>
                <a:ahLst/>
                <a:cxnLst>
                  <a:cxn ang="0">
                    <a:pos x="T0" y="T1"/>
                  </a:cxn>
                  <a:cxn ang="0">
                    <a:pos x="T2" y="T3"/>
                  </a:cxn>
                  <a:cxn ang="0">
                    <a:pos x="T4" y="T5"/>
                  </a:cxn>
                  <a:cxn ang="0">
                    <a:pos x="T6" y="T7"/>
                  </a:cxn>
                  <a:cxn ang="0">
                    <a:pos x="T8" y="T9"/>
                  </a:cxn>
                  <a:cxn ang="0">
                    <a:pos x="T10" y="T11"/>
                  </a:cxn>
                </a:cxnLst>
                <a:rect l="0" t="0" r="r" b="b"/>
                <a:pathLst>
                  <a:path w="22" h="52">
                    <a:moveTo>
                      <a:pt x="22" y="0"/>
                    </a:moveTo>
                    <a:lnTo>
                      <a:pt x="22" y="0"/>
                    </a:lnTo>
                    <a:lnTo>
                      <a:pt x="0" y="12"/>
                    </a:lnTo>
                    <a:lnTo>
                      <a:pt x="0" y="52"/>
                    </a:lnTo>
                    <a:lnTo>
                      <a:pt x="22" y="38"/>
                    </a:lnTo>
                    <a:lnTo>
                      <a:pt x="22" y="0"/>
                    </a:lnTo>
                  </a:path>
                </a:pathLst>
              </a:custGeom>
              <a:grpFill/>
              <a:ln>
                <a:noFill/>
              </a:ln>
            </p:spPr>
            <p:txBody>
              <a:bodyPr vert="horz" wrap="square" lIns="91440" tIns="45720" rIns="91440" bIns="45720" numCol="1" anchor="t" anchorCtr="0" compatLnSpc="1"/>
              <a:lstStyle/>
              <a:p>
                <a:endParaRPr lang="zh-CN" altLang="en-US"/>
              </a:p>
            </p:txBody>
          </p:sp>
          <p:sp>
            <p:nvSpPr>
              <p:cNvPr id="1180" name="Freeform 625"/>
              <p:cNvSpPr/>
              <p:nvPr/>
            </p:nvSpPr>
            <p:spPr bwMode="auto">
              <a:xfrm>
                <a:off x="4658" y="1542"/>
                <a:ext cx="36" cy="56"/>
              </a:xfrm>
              <a:custGeom>
                <a:avLst/>
                <a:gdLst>
                  <a:gd name="T0" fmla="*/ 36 w 36"/>
                  <a:gd name="T1" fmla="*/ 0 h 56"/>
                  <a:gd name="T2" fmla="*/ 36 w 36"/>
                  <a:gd name="T3" fmla="*/ 0 h 56"/>
                  <a:gd name="T4" fmla="*/ 0 w 36"/>
                  <a:gd name="T5" fmla="*/ 20 h 56"/>
                  <a:gd name="T6" fmla="*/ 0 w 36"/>
                  <a:gd name="T7" fmla="*/ 56 h 56"/>
                  <a:gd name="T8" fmla="*/ 36 w 36"/>
                  <a:gd name="T9" fmla="*/ 32 h 56"/>
                  <a:gd name="T10" fmla="*/ 36 w 36"/>
                  <a:gd name="T11" fmla="*/ 0 h 56"/>
                </a:gdLst>
                <a:ahLst/>
                <a:cxnLst>
                  <a:cxn ang="0">
                    <a:pos x="T0" y="T1"/>
                  </a:cxn>
                  <a:cxn ang="0">
                    <a:pos x="T2" y="T3"/>
                  </a:cxn>
                  <a:cxn ang="0">
                    <a:pos x="T4" y="T5"/>
                  </a:cxn>
                  <a:cxn ang="0">
                    <a:pos x="T6" y="T7"/>
                  </a:cxn>
                  <a:cxn ang="0">
                    <a:pos x="T8" y="T9"/>
                  </a:cxn>
                  <a:cxn ang="0">
                    <a:pos x="T10" y="T11"/>
                  </a:cxn>
                </a:cxnLst>
                <a:rect l="0" t="0" r="r" b="b"/>
                <a:pathLst>
                  <a:path w="36" h="56">
                    <a:moveTo>
                      <a:pt x="36" y="0"/>
                    </a:moveTo>
                    <a:lnTo>
                      <a:pt x="36" y="0"/>
                    </a:lnTo>
                    <a:lnTo>
                      <a:pt x="0" y="20"/>
                    </a:lnTo>
                    <a:lnTo>
                      <a:pt x="0" y="56"/>
                    </a:lnTo>
                    <a:lnTo>
                      <a:pt x="36" y="32"/>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181" name="Freeform 626"/>
              <p:cNvSpPr/>
              <p:nvPr/>
            </p:nvSpPr>
            <p:spPr bwMode="auto">
              <a:xfrm>
                <a:off x="4658" y="1542"/>
                <a:ext cx="36" cy="56"/>
              </a:xfrm>
              <a:custGeom>
                <a:avLst/>
                <a:gdLst>
                  <a:gd name="T0" fmla="*/ 36 w 36"/>
                  <a:gd name="T1" fmla="*/ 0 h 56"/>
                  <a:gd name="T2" fmla="*/ 36 w 36"/>
                  <a:gd name="T3" fmla="*/ 0 h 56"/>
                  <a:gd name="T4" fmla="*/ 0 w 36"/>
                  <a:gd name="T5" fmla="*/ 20 h 56"/>
                  <a:gd name="T6" fmla="*/ 0 w 36"/>
                  <a:gd name="T7" fmla="*/ 56 h 56"/>
                  <a:gd name="T8" fmla="*/ 36 w 36"/>
                  <a:gd name="T9" fmla="*/ 32 h 56"/>
                  <a:gd name="T10" fmla="*/ 36 w 36"/>
                  <a:gd name="T11" fmla="*/ 0 h 56"/>
                </a:gdLst>
                <a:ahLst/>
                <a:cxnLst>
                  <a:cxn ang="0">
                    <a:pos x="T0" y="T1"/>
                  </a:cxn>
                  <a:cxn ang="0">
                    <a:pos x="T2" y="T3"/>
                  </a:cxn>
                  <a:cxn ang="0">
                    <a:pos x="T4" y="T5"/>
                  </a:cxn>
                  <a:cxn ang="0">
                    <a:pos x="T6" y="T7"/>
                  </a:cxn>
                  <a:cxn ang="0">
                    <a:pos x="T8" y="T9"/>
                  </a:cxn>
                  <a:cxn ang="0">
                    <a:pos x="T10" y="T11"/>
                  </a:cxn>
                </a:cxnLst>
                <a:rect l="0" t="0" r="r" b="b"/>
                <a:pathLst>
                  <a:path w="36" h="56">
                    <a:moveTo>
                      <a:pt x="36" y="0"/>
                    </a:moveTo>
                    <a:lnTo>
                      <a:pt x="36" y="0"/>
                    </a:lnTo>
                    <a:lnTo>
                      <a:pt x="0" y="20"/>
                    </a:lnTo>
                    <a:lnTo>
                      <a:pt x="0" y="56"/>
                    </a:lnTo>
                    <a:lnTo>
                      <a:pt x="36" y="32"/>
                    </a:lnTo>
                    <a:lnTo>
                      <a:pt x="36" y="0"/>
                    </a:lnTo>
                  </a:path>
                </a:pathLst>
              </a:custGeom>
              <a:grpFill/>
              <a:ln>
                <a:noFill/>
              </a:ln>
            </p:spPr>
            <p:txBody>
              <a:bodyPr vert="horz" wrap="square" lIns="91440" tIns="45720" rIns="91440" bIns="45720" numCol="1" anchor="t" anchorCtr="0" compatLnSpc="1"/>
              <a:lstStyle/>
              <a:p>
                <a:endParaRPr lang="zh-CN" altLang="en-US"/>
              </a:p>
            </p:txBody>
          </p:sp>
          <p:sp>
            <p:nvSpPr>
              <p:cNvPr id="1182" name="Freeform 627"/>
              <p:cNvSpPr/>
              <p:nvPr/>
            </p:nvSpPr>
            <p:spPr bwMode="auto">
              <a:xfrm>
                <a:off x="4718" y="1506"/>
                <a:ext cx="44" cy="52"/>
              </a:xfrm>
              <a:custGeom>
                <a:avLst/>
                <a:gdLst>
                  <a:gd name="T0" fmla="*/ 44 w 44"/>
                  <a:gd name="T1" fmla="*/ 0 h 52"/>
                  <a:gd name="T2" fmla="*/ 0 w 44"/>
                  <a:gd name="T3" fmla="*/ 24 h 52"/>
                  <a:gd name="T4" fmla="*/ 0 w 44"/>
                  <a:gd name="T5" fmla="*/ 52 h 52"/>
                  <a:gd name="T6" fmla="*/ 44 w 44"/>
                  <a:gd name="T7" fmla="*/ 26 h 52"/>
                  <a:gd name="T8" fmla="*/ 44 w 44"/>
                  <a:gd name="T9" fmla="*/ 0 h 52"/>
                </a:gdLst>
                <a:ahLst/>
                <a:cxnLst>
                  <a:cxn ang="0">
                    <a:pos x="T0" y="T1"/>
                  </a:cxn>
                  <a:cxn ang="0">
                    <a:pos x="T2" y="T3"/>
                  </a:cxn>
                  <a:cxn ang="0">
                    <a:pos x="T4" y="T5"/>
                  </a:cxn>
                  <a:cxn ang="0">
                    <a:pos x="T6" y="T7"/>
                  </a:cxn>
                  <a:cxn ang="0">
                    <a:pos x="T8" y="T9"/>
                  </a:cxn>
                </a:cxnLst>
                <a:rect l="0" t="0" r="r" b="b"/>
                <a:pathLst>
                  <a:path w="44" h="52">
                    <a:moveTo>
                      <a:pt x="44" y="0"/>
                    </a:moveTo>
                    <a:lnTo>
                      <a:pt x="0" y="24"/>
                    </a:lnTo>
                    <a:lnTo>
                      <a:pt x="0" y="52"/>
                    </a:lnTo>
                    <a:lnTo>
                      <a:pt x="44" y="26"/>
                    </a:lnTo>
                    <a:lnTo>
                      <a:pt x="44" y="0"/>
                    </a:lnTo>
                    <a:close/>
                  </a:path>
                </a:pathLst>
              </a:custGeom>
              <a:grpFill/>
              <a:ln>
                <a:noFill/>
              </a:ln>
            </p:spPr>
            <p:txBody>
              <a:bodyPr vert="horz" wrap="square" lIns="91440" tIns="45720" rIns="91440" bIns="45720" numCol="1" anchor="t" anchorCtr="0" compatLnSpc="1"/>
              <a:lstStyle/>
              <a:p>
                <a:endParaRPr lang="zh-CN" altLang="en-US"/>
              </a:p>
            </p:txBody>
          </p:sp>
          <p:sp>
            <p:nvSpPr>
              <p:cNvPr id="1183" name="Freeform 628"/>
              <p:cNvSpPr/>
              <p:nvPr/>
            </p:nvSpPr>
            <p:spPr bwMode="auto">
              <a:xfrm>
                <a:off x="4718" y="1506"/>
                <a:ext cx="44" cy="52"/>
              </a:xfrm>
              <a:custGeom>
                <a:avLst/>
                <a:gdLst>
                  <a:gd name="T0" fmla="*/ 44 w 44"/>
                  <a:gd name="T1" fmla="*/ 0 h 52"/>
                  <a:gd name="T2" fmla="*/ 0 w 44"/>
                  <a:gd name="T3" fmla="*/ 24 h 52"/>
                  <a:gd name="T4" fmla="*/ 0 w 44"/>
                  <a:gd name="T5" fmla="*/ 52 h 52"/>
                  <a:gd name="T6" fmla="*/ 44 w 44"/>
                  <a:gd name="T7" fmla="*/ 26 h 52"/>
                  <a:gd name="T8" fmla="*/ 44 w 44"/>
                  <a:gd name="T9" fmla="*/ 0 h 52"/>
                </a:gdLst>
                <a:ahLst/>
                <a:cxnLst>
                  <a:cxn ang="0">
                    <a:pos x="T0" y="T1"/>
                  </a:cxn>
                  <a:cxn ang="0">
                    <a:pos x="T2" y="T3"/>
                  </a:cxn>
                  <a:cxn ang="0">
                    <a:pos x="T4" y="T5"/>
                  </a:cxn>
                  <a:cxn ang="0">
                    <a:pos x="T6" y="T7"/>
                  </a:cxn>
                  <a:cxn ang="0">
                    <a:pos x="T8" y="T9"/>
                  </a:cxn>
                </a:cxnLst>
                <a:rect l="0" t="0" r="r" b="b"/>
                <a:pathLst>
                  <a:path w="44" h="52">
                    <a:moveTo>
                      <a:pt x="44" y="0"/>
                    </a:moveTo>
                    <a:lnTo>
                      <a:pt x="0" y="24"/>
                    </a:lnTo>
                    <a:lnTo>
                      <a:pt x="0" y="52"/>
                    </a:lnTo>
                    <a:lnTo>
                      <a:pt x="44" y="26"/>
                    </a:lnTo>
                    <a:lnTo>
                      <a:pt x="44" y="0"/>
                    </a:lnTo>
                  </a:path>
                </a:pathLst>
              </a:custGeom>
              <a:grpFill/>
              <a:ln>
                <a:noFill/>
              </a:ln>
            </p:spPr>
            <p:txBody>
              <a:bodyPr vert="horz" wrap="square" lIns="91440" tIns="45720" rIns="91440" bIns="45720" numCol="1" anchor="t" anchorCtr="0" compatLnSpc="1"/>
              <a:lstStyle/>
              <a:p>
                <a:endParaRPr lang="zh-CN" altLang="en-US"/>
              </a:p>
            </p:txBody>
          </p:sp>
          <p:sp>
            <p:nvSpPr>
              <p:cNvPr id="1184" name="Freeform 629"/>
              <p:cNvSpPr/>
              <p:nvPr/>
            </p:nvSpPr>
            <p:spPr bwMode="auto">
              <a:xfrm>
                <a:off x="4516" y="1682"/>
                <a:ext cx="64" cy="86"/>
              </a:xfrm>
              <a:custGeom>
                <a:avLst/>
                <a:gdLst>
                  <a:gd name="T0" fmla="*/ 64 w 64"/>
                  <a:gd name="T1" fmla="*/ 0 h 86"/>
                  <a:gd name="T2" fmla="*/ 64 w 64"/>
                  <a:gd name="T3" fmla="*/ 0 h 86"/>
                  <a:gd name="T4" fmla="*/ 0 w 64"/>
                  <a:gd name="T5" fmla="*/ 36 h 86"/>
                  <a:gd name="T6" fmla="*/ 0 w 64"/>
                  <a:gd name="T7" fmla="*/ 86 h 86"/>
                  <a:gd name="T8" fmla="*/ 64 w 64"/>
                  <a:gd name="T9" fmla="*/ 42 h 86"/>
                  <a:gd name="T10" fmla="*/ 64 w 64"/>
                  <a:gd name="T11" fmla="*/ 0 h 86"/>
                </a:gdLst>
                <a:ahLst/>
                <a:cxnLst>
                  <a:cxn ang="0">
                    <a:pos x="T0" y="T1"/>
                  </a:cxn>
                  <a:cxn ang="0">
                    <a:pos x="T2" y="T3"/>
                  </a:cxn>
                  <a:cxn ang="0">
                    <a:pos x="T4" y="T5"/>
                  </a:cxn>
                  <a:cxn ang="0">
                    <a:pos x="T6" y="T7"/>
                  </a:cxn>
                  <a:cxn ang="0">
                    <a:pos x="T8" y="T9"/>
                  </a:cxn>
                  <a:cxn ang="0">
                    <a:pos x="T10" y="T11"/>
                  </a:cxn>
                </a:cxnLst>
                <a:rect l="0" t="0" r="r" b="b"/>
                <a:pathLst>
                  <a:path w="64" h="86">
                    <a:moveTo>
                      <a:pt x="64" y="0"/>
                    </a:moveTo>
                    <a:lnTo>
                      <a:pt x="64" y="0"/>
                    </a:lnTo>
                    <a:lnTo>
                      <a:pt x="0" y="36"/>
                    </a:lnTo>
                    <a:lnTo>
                      <a:pt x="0" y="86"/>
                    </a:lnTo>
                    <a:lnTo>
                      <a:pt x="64" y="42"/>
                    </a:lnTo>
                    <a:lnTo>
                      <a:pt x="64" y="0"/>
                    </a:lnTo>
                    <a:close/>
                  </a:path>
                </a:pathLst>
              </a:custGeom>
              <a:grpFill/>
              <a:ln>
                <a:noFill/>
              </a:ln>
            </p:spPr>
            <p:txBody>
              <a:bodyPr vert="horz" wrap="square" lIns="91440" tIns="45720" rIns="91440" bIns="45720" numCol="1" anchor="t" anchorCtr="0" compatLnSpc="1"/>
              <a:lstStyle/>
              <a:p>
                <a:endParaRPr lang="zh-CN" altLang="en-US"/>
              </a:p>
            </p:txBody>
          </p:sp>
          <p:sp>
            <p:nvSpPr>
              <p:cNvPr id="1185" name="Freeform 630"/>
              <p:cNvSpPr/>
              <p:nvPr/>
            </p:nvSpPr>
            <p:spPr bwMode="auto">
              <a:xfrm>
                <a:off x="4516" y="1682"/>
                <a:ext cx="64" cy="86"/>
              </a:xfrm>
              <a:custGeom>
                <a:avLst/>
                <a:gdLst>
                  <a:gd name="T0" fmla="*/ 64 w 64"/>
                  <a:gd name="T1" fmla="*/ 0 h 86"/>
                  <a:gd name="T2" fmla="*/ 64 w 64"/>
                  <a:gd name="T3" fmla="*/ 0 h 86"/>
                  <a:gd name="T4" fmla="*/ 0 w 64"/>
                  <a:gd name="T5" fmla="*/ 36 h 86"/>
                  <a:gd name="T6" fmla="*/ 0 w 64"/>
                  <a:gd name="T7" fmla="*/ 86 h 86"/>
                  <a:gd name="T8" fmla="*/ 64 w 64"/>
                  <a:gd name="T9" fmla="*/ 42 h 86"/>
                  <a:gd name="T10" fmla="*/ 64 w 64"/>
                  <a:gd name="T11" fmla="*/ 0 h 86"/>
                </a:gdLst>
                <a:ahLst/>
                <a:cxnLst>
                  <a:cxn ang="0">
                    <a:pos x="T0" y="T1"/>
                  </a:cxn>
                  <a:cxn ang="0">
                    <a:pos x="T2" y="T3"/>
                  </a:cxn>
                  <a:cxn ang="0">
                    <a:pos x="T4" y="T5"/>
                  </a:cxn>
                  <a:cxn ang="0">
                    <a:pos x="T6" y="T7"/>
                  </a:cxn>
                  <a:cxn ang="0">
                    <a:pos x="T8" y="T9"/>
                  </a:cxn>
                  <a:cxn ang="0">
                    <a:pos x="T10" y="T11"/>
                  </a:cxn>
                </a:cxnLst>
                <a:rect l="0" t="0" r="r" b="b"/>
                <a:pathLst>
                  <a:path w="64" h="86">
                    <a:moveTo>
                      <a:pt x="64" y="0"/>
                    </a:moveTo>
                    <a:lnTo>
                      <a:pt x="64" y="0"/>
                    </a:lnTo>
                    <a:lnTo>
                      <a:pt x="0" y="36"/>
                    </a:lnTo>
                    <a:lnTo>
                      <a:pt x="0" y="86"/>
                    </a:lnTo>
                    <a:lnTo>
                      <a:pt x="64" y="42"/>
                    </a:lnTo>
                    <a:lnTo>
                      <a:pt x="64" y="0"/>
                    </a:lnTo>
                  </a:path>
                </a:pathLst>
              </a:custGeom>
              <a:grpFill/>
              <a:ln>
                <a:noFill/>
              </a:ln>
            </p:spPr>
            <p:txBody>
              <a:bodyPr vert="horz" wrap="square" lIns="91440" tIns="45720" rIns="91440" bIns="45720" numCol="1" anchor="t" anchorCtr="0" compatLnSpc="1"/>
              <a:lstStyle/>
              <a:p>
                <a:endParaRPr lang="zh-CN" altLang="en-US"/>
              </a:p>
            </p:txBody>
          </p:sp>
          <p:sp>
            <p:nvSpPr>
              <p:cNvPr id="1186" name="Freeform 631"/>
              <p:cNvSpPr/>
              <p:nvPr/>
            </p:nvSpPr>
            <p:spPr bwMode="auto">
              <a:xfrm>
                <a:off x="4604" y="1636"/>
                <a:ext cx="54" cy="72"/>
              </a:xfrm>
              <a:custGeom>
                <a:avLst/>
                <a:gdLst>
                  <a:gd name="T0" fmla="*/ 54 w 54"/>
                  <a:gd name="T1" fmla="*/ 0 h 72"/>
                  <a:gd name="T2" fmla="*/ 0 w 54"/>
                  <a:gd name="T3" fmla="*/ 32 h 72"/>
                  <a:gd name="T4" fmla="*/ 0 w 54"/>
                  <a:gd name="T5" fmla="*/ 72 h 72"/>
                  <a:gd name="T6" fmla="*/ 54 w 54"/>
                  <a:gd name="T7" fmla="*/ 34 h 72"/>
                  <a:gd name="T8" fmla="*/ 54 w 54"/>
                  <a:gd name="T9" fmla="*/ 0 h 72"/>
                </a:gdLst>
                <a:ahLst/>
                <a:cxnLst>
                  <a:cxn ang="0">
                    <a:pos x="T0" y="T1"/>
                  </a:cxn>
                  <a:cxn ang="0">
                    <a:pos x="T2" y="T3"/>
                  </a:cxn>
                  <a:cxn ang="0">
                    <a:pos x="T4" y="T5"/>
                  </a:cxn>
                  <a:cxn ang="0">
                    <a:pos x="T6" y="T7"/>
                  </a:cxn>
                  <a:cxn ang="0">
                    <a:pos x="T8" y="T9"/>
                  </a:cxn>
                </a:cxnLst>
                <a:rect l="0" t="0" r="r" b="b"/>
                <a:pathLst>
                  <a:path w="54" h="72">
                    <a:moveTo>
                      <a:pt x="54" y="0"/>
                    </a:moveTo>
                    <a:lnTo>
                      <a:pt x="0" y="32"/>
                    </a:lnTo>
                    <a:lnTo>
                      <a:pt x="0" y="72"/>
                    </a:lnTo>
                    <a:lnTo>
                      <a:pt x="54" y="34"/>
                    </a:lnTo>
                    <a:lnTo>
                      <a:pt x="54" y="0"/>
                    </a:lnTo>
                    <a:close/>
                  </a:path>
                </a:pathLst>
              </a:custGeom>
              <a:grpFill/>
              <a:ln>
                <a:noFill/>
              </a:ln>
            </p:spPr>
            <p:txBody>
              <a:bodyPr vert="horz" wrap="square" lIns="91440" tIns="45720" rIns="91440" bIns="45720" numCol="1" anchor="t" anchorCtr="0" compatLnSpc="1"/>
              <a:lstStyle/>
              <a:p>
                <a:endParaRPr lang="zh-CN" altLang="en-US"/>
              </a:p>
            </p:txBody>
          </p:sp>
          <p:sp>
            <p:nvSpPr>
              <p:cNvPr id="1187" name="Freeform 632"/>
              <p:cNvSpPr/>
              <p:nvPr/>
            </p:nvSpPr>
            <p:spPr bwMode="auto">
              <a:xfrm>
                <a:off x="4604" y="1636"/>
                <a:ext cx="54" cy="72"/>
              </a:xfrm>
              <a:custGeom>
                <a:avLst/>
                <a:gdLst>
                  <a:gd name="T0" fmla="*/ 54 w 54"/>
                  <a:gd name="T1" fmla="*/ 0 h 72"/>
                  <a:gd name="T2" fmla="*/ 0 w 54"/>
                  <a:gd name="T3" fmla="*/ 32 h 72"/>
                  <a:gd name="T4" fmla="*/ 0 w 54"/>
                  <a:gd name="T5" fmla="*/ 72 h 72"/>
                  <a:gd name="T6" fmla="*/ 54 w 54"/>
                  <a:gd name="T7" fmla="*/ 34 h 72"/>
                  <a:gd name="T8" fmla="*/ 54 w 54"/>
                  <a:gd name="T9" fmla="*/ 0 h 72"/>
                </a:gdLst>
                <a:ahLst/>
                <a:cxnLst>
                  <a:cxn ang="0">
                    <a:pos x="T0" y="T1"/>
                  </a:cxn>
                  <a:cxn ang="0">
                    <a:pos x="T2" y="T3"/>
                  </a:cxn>
                  <a:cxn ang="0">
                    <a:pos x="T4" y="T5"/>
                  </a:cxn>
                  <a:cxn ang="0">
                    <a:pos x="T6" y="T7"/>
                  </a:cxn>
                  <a:cxn ang="0">
                    <a:pos x="T8" y="T9"/>
                  </a:cxn>
                </a:cxnLst>
                <a:rect l="0" t="0" r="r" b="b"/>
                <a:pathLst>
                  <a:path w="54" h="72">
                    <a:moveTo>
                      <a:pt x="54" y="0"/>
                    </a:moveTo>
                    <a:lnTo>
                      <a:pt x="0" y="32"/>
                    </a:lnTo>
                    <a:lnTo>
                      <a:pt x="0" y="72"/>
                    </a:lnTo>
                    <a:lnTo>
                      <a:pt x="54" y="34"/>
                    </a:lnTo>
                    <a:lnTo>
                      <a:pt x="54" y="0"/>
                    </a:lnTo>
                  </a:path>
                </a:pathLst>
              </a:custGeom>
              <a:grpFill/>
              <a:ln>
                <a:noFill/>
              </a:ln>
            </p:spPr>
            <p:txBody>
              <a:bodyPr vert="horz" wrap="square" lIns="91440" tIns="45720" rIns="91440" bIns="45720" numCol="1" anchor="t" anchorCtr="0" compatLnSpc="1"/>
              <a:lstStyle/>
              <a:p>
                <a:endParaRPr lang="zh-CN" altLang="en-US"/>
              </a:p>
            </p:txBody>
          </p:sp>
          <p:sp>
            <p:nvSpPr>
              <p:cNvPr id="1188" name="Freeform 633"/>
              <p:cNvSpPr/>
              <p:nvPr/>
            </p:nvSpPr>
            <p:spPr bwMode="auto">
              <a:xfrm>
                <a:off x="4682" y="1576"/>
                <a:ext cx="80" cy="78"/>
              </a:xfrm>
              <a:custGeom>
                <a:avLst/>
                <a:gdLst>
                  <a:gd name="T0" fmla="*/ 80 w 80"/>
                  <a:gd name="T1" fmla="*/ 0 h 78"/>
                  <a:gd name="T2" fmla="*/ 80 w 80"/>
                  <a:gd name="T3" fmla="*/ 0 h 78"/>
                  <a:gd name="T4" fmla="*/ 0 w 80"/>
                  <a:gd name="T5" fmla="*/ 46 h 78"/>
                  <a:gd name="T6" fmla="*/ 0 w 80"/>
                  <a:gd name="T7" fmla="*/ 78 h 78"/>
                  <a:gd name="T8" fmla="*/ 0 w 80"/>
                  <a:gd name="T9" fmla="*/ 78 h 78"/>
                  <a:gd name="T10" fmla="*/ 80 w 80"/>
                  <a:gd name="T11" fmla="*/ 24 h 78"/>
                  <a:gd name="T12" fmla="*/ 80 w 80"/>
                  <a:gd name="T13" fmla="*/ 0 h 78"/>
                </a:gdLst>
                <a:ahLst/>
                <a:cxnLst>
                  <a:cxn ang="0">
                    <a:pos x="T0" y="T1"/>
                  </a:cxn>
                  <a:cxn ang="0">
                    <a:pos x="T2" y="T3"/>
                  </a:cxn>
                  <a:cxn ang="0">
                    <a:pos x="T4" y="T5"/>
                  </a:cxn>
                  <a:cxn ang="0">
                    <a:pos x="T6" y="T7"/>
                  </a:cxn>
                  <a:cxn ang="0">
                    <a:pos x="T8" y="T9"/>
                  </a:cxn>
                  <a:cxn ang="0">
                    <a:pos x="T10" y="T11"/>
                  </a:cxn>
                  <a:cxn ang="0">
                    <a:pos x="T12" y="T13"/>
                  </a:cxn>
                </a:cxnLst>
                <a:rect l="0" t="0" r="r" b="b"/>
                <a:pathLst>
                  <a:path w="80" h="78">
                    <a:moveTo>
                      <a:pt x="80" y="0"/>
                    </a:moveTo>
                    <a:lnTo>
                      <a:pt x="80" y="0"/>
                    </a:lnTo>
                    <a:lnTo>
                      <a:pt x="0" y="46"/>
                    </a:lnTo>
                    <a:lnTo>
                      <a:pt x="0" y="78"/>
                    </a:lnTo>
                    <a:lnTo>
                      <a:pt x="0" y="78"/>
                    </a:lnTo>
                    <a:lnTo>
                      <a:pt x="80" y="24"/>
                    </a:lnTo>
                    <a:lnTo>
                      <a:pt x="80" y="0"/>
                    </a:lnTo>
                    <a:close/>
                  </a:path>
                </a:pathLst>
              </a:custGeom>
              <a:grpFill/>
              <a:ln>
                <a:noFill/>
              </a:ln>
            </p:spPr>
            <p:txBody>
              <a:bodyPr vert="horz" wrap="square" lIns="91440" tIns="45720" rIns="91440" bIns="45720" numCol="1" anchor="t" anchorCtr="0" compatLnSpc="1"/>
              <a:lstStyle/>
              <a:p>
                <a:endParaRPr lang="zh-CN" altLang="en-US"/>
              </a:p>
            </p:txBody>
          </p:sp>
          <p:sp>
            <p:nvSpPr>
              <p:cNvPr id="1189" name="Freeform 634"/>
              <p:cNvSpPr/>
              <p:nvPr/>
            </p:nvSpPr>
            <p:spPr bwMode="auto">
              <a:xfrm>
                <a:off x="4682" y="1576"/>
                <a:ext cx="80" cy="78"/>
              </a:xfrm>
              <a:custGeom>
                <a:avLst/>
                <a:gdLst>
                  <a:gd name="T0" fmla="*/ 80 w 80"/>
                  <a:gd name="T1" fmla="*/ 0 h 78"/>
                  <a:gd name="T2" fmla="*/ 80 w 80"/>
                  <a:gd name="T3" fmla="*/ 0 h 78"/>
                  <a:gd name="T4" fmla="*/ 0 w 80"/>
                  <a:gd name="T5" fmla="*/ 46 h 78"/>
                  <a:gd name="T6" fmla="*/ 0 w 80"/>
                  <a:gd name="T7" fmla="*/ 78 h 78"/>
                  <a:gd name="T8" fmla="*/ 0 w 80"/>
                  <a:gd name="T9" fmla="*/ 78 h 78"/>
                  <a:gd name="T10" fmla="*/ 80 w 80"/>
                  <a:gd name="T11" fmla="*/ 24 h 78"/>
                  <a:gd name="T12" fmla="*/ 80 w 80"/>
                  <a:gd name="T13" fmla="*/ 0 h 78"/>
                </a:gdLst>
                <a:ahLst/>
                <a:cxnLst>
                  <a:cxn ang="0">
                    <a:pos x="T0" y="T1"/>
                  </a:cxn>
                  <a:cxn ang="0">
                    <a:pos x="T2" y="T3"/>
                  </a:cxn>
                  <a:cxn ang="0">
                    <a:pos x="T4" y="T5"/>
                  </a:cxn>
                  <a:cxn ang="0">
                    <a:pos x="T6" y="T7"/>
                  </a:cxn>
                  <a:cxn ang="0">
                    <a:pos x="T8" y="T9"/>
                  </a:cxn>
                  <a:cxn ang="0">
                    <a:pos x="T10" y="T11"/>
                  </a:cxn>
                  <a:cxn ang="0">
                    <a:pos x="T12" y="T13"/>
                  </a:cxn>
                </a:cxnLst>
                <a:rect l="0" t="0" r="r" b="b"/>
                <a:pathLst>
                  <a:path w="80" h="78">
                    <a:moveTo>
                      <a:pt x="80" y="0"/>
                    </a:moveTo>
                    <a:lnTo>
                      <a:pt x="80" y="0"/>
                    </a:lnTo>
                    <a:lnTo>
                      <a:pt x="0" y="46"/>
                    </a:lnTo>
                    <a:lnTo>
                      <a:pt x="0" y="78"/>
                    </a:lnTo>
                    <a:lnTo>
                      <a:pt x="0" y="78"/>
                    </a:lnTo>
                    <a:lnTo>
                      <a:pt x="80" y="24"/>
                    </a:lnTo>
                    <a:lnTo>
                      <a:pt x="80" y="0"/>
                    </a:lnTo>
                  </a:path>
                </a:pathLst>
              </a:custGeom>
              <a:grpFill/>
              <a:ln>
                <a:noFill/>
              </a:ln>
            </p:spPr>
            <p:txBody>
              <a:bodyPr vert="horz" wrap="square" lIns="91440" tIns="45720" rIns="91440" bIns="45720" numCol="1" anchor="t" anchorCtr="0" compatLnSpc="1"/>
              <a:lstStyle/>
              <a:p>
                <a:endParaRPr lang="zh-CN" altLang="en-US"/>
              </a:p>
            </p:txBody>
          </p:sp>
          <p:sp>
            <p:nvSpPr>
              <p:cNvPr id="1190" name="Freeform 635"/>
              <p:cNvSpPr/>
              <p:nvPr/>
            </p:nvSpPr>
            <p:spPr bwMode="auto">
              <a:xfrm>
                <a:off x="4516" y="1776"/>
                <a:ext cx="36" cy="74"/>
              </a:xfrm>
              <a:custGeom>
                <a:avLst/>
                <a:gdLst>
                  <a:gd name="T0" fmla="*/ 36 w 36"/>
                  <a:gd name="T1" fmla="*/ 0 h 74"/>
                  <a:gd name="T2" fmla="*/ 36 w 36"/>
                  <a:gd name="T3" fmla="*/ 0 h 74"/>
                  <a:gd name="T4" fmla="*/ 0 w 36"/>
                  <a:gd name="T5" fmla="*/ 24 h 74"/>
                  <a:gd name="T6" fmla="*/ 0 w 36"/>
                  <a:gd name="T7" fmla="*/ 74 h 74"/>
                  <a:gd name="T8" fmla="*/ 36 w 36"/>
                  <a:gd name="T9" fmla="*/ 46 h 74"/>
                  <a:gd name="T10" fmla="*/ 36 w 36"/>
                  <a:gd name="T11" fmla="*/ 0 h 74"/>
                </a:gdLst>
                <a:ahLst/>
                <a:cxnLst>
                  <a:cxn ang="0">
                    <a:pos x="T0" y="T1"/>
                  </a:cxn>
                  <a:cxn ang="0">
                    <a:pos x="T2" y="T3"/>
                  </a:cxn>
                  <a:cxn ang="0">
                    <a:pos x="T4" y="T5"/>
                  </a:cxn>
                  <a:cxn ang="0">
                    <a:pos x="T6" y="T7"/>
                  </a:cxn>
                  <a:cxn ang="0">
                    <a:pos x="T8" y="T9"/>
                  </a:cxn>
                  <a:cxn ang="0">
                    <a:pos x="T10" y="T11"/>
                  </a:cxn>
                </a:cxnLst>
                <a:rect l="0" t="0" r="r" b="b"/>
                <a:pathLst>
                  <a:path w="36" h="74">
                    <a:moveTo>
                      <a:pt x="36" y="0"/>
                    </a:moveTo>
                    <a:lnTo>
                      <a:pt x="36" y="0"/>
                    </a:lnTo>
                    <a:lnTo>
                      <a:pt x="0" y="24"/>
                    </a:lnTo>
                    <a:lnTo>
                      <a:pt x="0" y="74"/>
                    </a:lnTo>
                    <a:lnTo>
                      <a:pt x="36" y="46"/>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191" name="Freeform 636"/>
              <p:cNvSpPr/>
              <p:nvPr/>
            </p:nvSpPr>
            <p:spPr bwMode="auto">
              <a:xfrm>
                <a:off x="4516" y="1776"/>
                <a:ext cx="36" cy="74"/>
              </a:xfrm>
              <a:custGeom>
                <a:avLst/>
                <a:gdLst>
                  <a:gd name="T0" fmla="*/ 36 w 36"/>
                  <a:gd name="T1" fmla="*/ 0 h 74"/>
                  <a:gd name="T2" fmla="*/ 36 w 36"/>
                  <a:gd name="T3" fmla="*/ 0 h 74"/>
                  <a:gd name="T4" fmla="*/ 0 w 36"/>
                  <a:gd name="T5" fmla="*/ 24 h 74"/>
                  <a:gd name="T6" fmla="*/ 0 w 36"/>
                  <a:gd name="T7" fmla="*/ 74 h 74"/>
                  <a:gd name="T8" fmla="*/ 36 w 36"/>
                  <a:gd name="T9" fmla="*/ 46 h 74"/>
                  <a:gd name="T10" fmla="*/ 36 w 36"/>
                  <a:gd name="T11" fmla="*/ 0 h 74"/>
                </a:gdLst>
                <a:ahLst/>
                <a:cxnLst>
                  <a:cxn ang="0">
                    <a:pos x="T0" y="T1"/>
                  </a:cxn>
                  <a:cxn ang="0">
                    <a:pos x="T2" y="T3"/>
                  </a:cxn>
                  <a:cxn ang="0">
                    <a:pos x="T4" y="T5"/>
                  </a:cxn>
                  <a:cxn ang="0">
                    <a:pos x="T6" y="T7"/>
                  </a:cxn>
                  <a:cxn ang="0">
                    <a:pos x="T8" y="T9"/>
                  </a:cxn>
                  <a:cxn ang="0">
                    <a:pos x="T10" y="T11"/>
                  </a:cxn>
                </a:cxnLst>
                <a:rect l="0" t="0" r="r" b="b"/>
                <a:pathLst>
                  <a:path w="36" h="74">
                    <a:moveTo>
                      <a:pt x="36" y="0"/>
                    </a:moveTo>
                    <a:lnTo>
                      <a:pt x="36" y="0"/>
                    </a:lnTo>
                    <a:lnTo>
                      <a:pt x="0" y="24"/>
                    </a:lnTo>
                    <a:lnTo>
                      <a:pt x="0" y="74"/>
                    </a:lnTo>
                    <a:lnTo>
                      <a:pt x="36" y="46"/>
                    </a:lnTo>
                    <a:lnTo>
                      <a:pt x="36" y="0"/>
                    </a:lnTo>
                  </a:path>
                </a:pathLst>
              </a:custGeom>
              <a:grpFill/>
              <a:ln>
                <a:noFill/>
              </a:ln>
            </p:spPr>
            <p:txBody>
              <a:bodyPr vert="horz" wrap="square" lIns="91440" tIns="45720" rIns="91440" bIns="45720" numCol="1" anchor="t" anchorCtr="0" compatLnSpc="1"/>
              <a:lstStyle/>
              <a:p>
                <a:endParaRPr lang="zh-CN" altLang="en-US"/>
              </a:p>
            </p:txBody>
          </p:sp>
          <p:sp>
            <p:nvSpPr>
              <p:cNvPr id="1192" name="Freeform 637"/>
              <p:cNvSpPr/>
              <p:nvPr/>
            </p:nvSpPr>
            <p:spPr bwMode="auto">
              <a:xfrm>
                <a:off x="4630" y="1674"/>
                <a:ext cx="76" cy="90"/>
              </a:xfrm>
              <a:custGeom>
                <a:avLst/>
                <a:gdLst>
                  <a:gd name="T0" fmla="*/ 76 w 76"/>
                  <a:gd name="T1" fmla="*/ 0 h 90"/>
                  <a:gd name="T2" fmla="*/ 0 w 76"/>
                  <a:gd name="T3" fmla="*/ 50 h 90"/>
                  <a:gd name="T4" fmla="*/ 0 w 76"/>
                  <a:gd name="T5" fmla="*/ 90 h 90"/>
                  <a:gd name="T6" fmla="*/ 0 w 76"/>
                  <a:gd name="T7" fmla="*/ 90 h 90"/>
                  <a:gd name="T8" fmla="*/ 76 w 76"/>
                  <a:gd name="T9" fmla="*/ 30 h 90"/>
                  <a:gd name="T10" fmla="*/ 76 w 76"/>
                  <a:gd name="T11" fmla="*/ 0 h 90"/>
                </a:gdLst>
                <a:ahLst/>
                <a:cxnLst>
                  <a:cxn ang="0">
                    <a:pos x="T0" y="T1"/>
                  </a:cxn>
                  <a:cxn ang="0">
                    <a:pos x="T2" y="T3"/>
                  </a:cxn>
                  <a:cxn ang="0">
                    <a:pos x="T4" y="T5"/>
                  </a:cxn>
                  <a:cxn ang="0">
                    <a:pos x="T6" y="T7"/>
                  </a:cxn>
                  <a:cxn ang="0">
                    <a:pos x="T8" y="T9"/>
                  </a:cxn>
                  <a:cxn ang="0">
                    <a:pos x="T10" y="T11"/>
                  </a:cxn>
                </a:cxnLst>
                <a:rect l="0" t="0" r="r" b="b"/>
                <a:pathLst>
                  <a:path w="76" h="90">
                    <a:moveTo>
                      <a:pt x="76" y="0"/>
                    </a:moveTo>
                    <a:lnTo>
                      <a:pt x="0" y="50"/>
                    </a:lnTo>
                    <a:lnTo>
                      <a:pt x="0" y="90"/>
                    </a:lnTo>
                    <a:lnTo>
                      <a:pt x="0" y="90"/>
                    </a:lnTo>
                    <a:lnTo>
                      <a:pt x="76" y="30"/>
                    </a:lnTo>
                    <a:lnTo>
                      <a:pt x="76" y="0"/>
                    </a:lnTo>
                    <a:close/>
                  </a:path>
                </a:pathLst>
              </a:custGeom>
              <a:grpFill/>
              <a:ln>
                <a:noFill/>
              </a:ln>
            </p:spPr>
            <p:txBody>
              <a:bodyPr vert="horz" wrap="square" lIns="91440" tIns="45720" rIns="91440" bIns="45720" numCol="1" anchor="t" anchorCtr="0" compatLnSpc="1"/>
              <a:lstStyle/>
              <a:p>
                <a:endParaRPr lang="zh-CN" altLang="en-US"/>
              </a:p>
            </p:txBody>
          </p:sp>
          <p:sp>
            <p:nvSpPr>
              <p:cNvPr id="1193" name="Freeform 638"/>
              <p:cNvSpPr/>
              <p:nvPr/>
            </p:nvSpPr>
            <p:spPr bwMode="auto">
              <a:xfrm>
                <a:off x="4630" y="1674"/>
                <a:ext cx="76" cy="90"/>
              </a:xfrm>
              <a:custGeom>
                <a:avLst/>
                <a:gdLst>
                  <a:gd name="T0" fmla="*/ 76 w 76"/>
                  <a:gd name="T1" fmla="*/ 0 h 90"/>
                  <a:gd name="T2" fmla="*/ 0 w 76"/>
                  <a:gd name="T3" fmla="*/ 50 h 90"/>
                  <a:gd name="T4" fmla="*/ 0 w 76"/>
                  <a:gd name="T5" fmla="*/ 90 h 90"/>
                  <a:gd name="T6" fmla="*/ 0 w 76"/>
                  <a:gd name="T7" fmla="*/ 90 h 90"/>
                  <a:gd name="T8" fmla="*/ 76 w 76"/>
                  <a:gd name="T9" fmla="*/ 30 h 90"/>
                  <a:gd name="T10" fmla="*/ 76 w 76"/>
                  <a:gd name="T11" fmla="*/ 0 h 90"/>
                </a:gdLst>
                <a:ahLst/>
                <a:cxnLst>
                  <a:cxn ang="0">
                    <a:pos x="T0" y="T1"/>
                  </a:cxn>
                  <a:cxn ang="0">
                    <a:pos x="T2" y="T3"/>
                  </a:cxn>
                  <a:cxn ang="0">
                    <a:pos x="T4" y="T5"/>
                  </a:cxn>
                  <a:cxn ang="0">
                    <a:pos x="T6" y="T7"/>
                  </a:cxn>
                  <a:cxn ang="0">
                    <a:pos x="T8" y="T9"/>
                  </a:cxn>
                  <a:cxn ang="0">
                    <a:pos x="T10" y="T11"/>
                  </a:cxn>
                </a:cxnLst>
                <a:rect l="0" t="0" r="r" b="b"/>
                <a:pathLst>
                  <a:path w="76" h="90">
                    <a:moveTo>
                      <a:pt x="76" y="0"/>
                    </a:moveTo>
                    <a:lnTo>
                      <a:pt x="0" y="50"/>
                    </a:lnTo>
                    <a:lnTo>
                      <a:pt x="0" y="90"/>
                    </a:lnTo>
                    <a:lnTo>
                      <a:pt x="0" y="90"/>
                    </a:lnTo>
                    <a:lnTo>
                      <a:pt x="76" y="30"/>
                    </a:lnTo>
                    <a:lnTo>
                      <a:pt x="76" y="0"/>
                    </a:lnTo>
                  </a:path>
                </a:pathLst>
              </a:custGeom>
              <a:grpFill/>
              <a:ln>
                <a:noFill/>
              </a:ln>
            </p:spPr>
            <p:txBody>
              <a:bodyPr vert="horz" wrap="square" lIns="91440" tIns="45720" rIns="91440" bIns="45720" numCol="1" anchor="t" anchorCtr="0" compatLnSpc="1"/>
              <a:lstStyle/>
              <a:p>
                <a:endParaRPr lang="zh-CN" altLang="en-US"/>
              </a:p>
            </p:txBody>
          </p:sp>
          <p:sp>
            <p:nvSpPr>
              <p:cNvPr id="1194" name="Freeform 639"/>
              <p:cNvSpPr/>
              <p:nvPr/>
            </p:nvSpPr>
            <p:spPr bwMode="auto">
              <a:xfrm>
                <a:off x="4730" y="1638"/>
                <a:ext cx="32" cy="48"/>
              </a:xfrm>
              <a:custGeom>
                <a:avLst/>
                <a:gdLst>
                  <a:gd name="T0" fmla="*/ 32 w 32"/>
                  <a:gd name="T1" fmla="*/ 0 h 48"/>
                  <a:gd name="T2" fmla="*/ 32 w 32"/>
                  <a:gd name="T3" fmla="*/ 0 h 48"/>
                  <a:gd name="T4" fmla="*/ 0 w 32"/>
                  <a:gd name="T5" fmla="*/ 20 h 48"/>
                  <a:gd name="T6" fmla="*/ 0 w 32"/>
                  <a:gd name="T7" fmla="*/ 48 h 48"/>
                  <a:gd name="T8" fmla="*/ 32 w 32"/>
                  <a:gd name="T9" fmla="*/ 24 h 48"/>
                  <a:gd name="T10" fmla="*/ 32 w 32"/>
                  <a:gd name="T11" fmla="*/ 0 h 48"/>
                </a:gdLst>
                <a:ahLst/>
                <a:cxnLst>
                  <a:cxn ang="0">
                    <a:pos x="T0" y="T1"/>
                  </a:cxn>
                  <a:cxn ang="0">
                    <a:pos x="T2" y="T3"/>
                  </a:cxn>
                  <a:cxn ang="0">
                    <a:pos x="T4" y="T5"/>
                  </a:cxn>
                  <a:cxn ang="0">
                    <a:pos x="T6" y="T7"/>
                  </a:cxn>
                  <a:cxn ang="0">
                    <a:pos x="T8" y="T9"/>
                  </a:cxn>
                  <a:cxn ang="0">
                    <a:pos x="T10" y="T11"/>
                  </a:cxn>
                </a:cxnLst>
                <a:rect l="0" t="0" r="r" b="b"/>
                <a:pathLst>
                  <a:path w="32" h="48">
                    <a:moveTo>
                      <a:pt x="32" y="0"/>
                    </a:moveTo>
                    <a:lnTo>
                      <a:pt x="32" y="0"/>
                    </a:lnTo>
                    <a:lnTo>
                      <a:pt x="0" y="20"/>
                    </a:lnTo>
                    <a:lnTo>
                      <a:pt x="0" y="48"/>
                    </a:lnTo>
                    <a:lnTo>
                      <a:pt x="32" y="24"/>
                    </a:lnTo>
                    <a:lnTo>
                      <a:pt x="32" y="0"/>
                    </a:lnTo>
                    <a:close/>
                  </a:path>
                </a:pathLst>
              </a:custGeom>
              <a:grpFill/>
              <a:ln>
                <a:noFill/>
              </a:ln>
            </p:spPr>
            <p:txBody>
              <a:bodyPr vert="horz" wrap="square" lIns="91440" tIns="45720" rIns="91440" bIns="45720" numCol="1" anchor="t" anchorCtr="0" compatLnSpc="1"/>
              <a:lstStyle/>
              <a:p>
                <a:endParaRPr lang="zh-CN" altLang="en-US"/>
              </a:p>
            </p:txBody>
          </p:sp>
          <p:sp>
            <p:nvSpPr>
              <p:cNvPr id="1195" name="Freeform 640"/>
              <p:cNvSpPr/>
              <p:nvPr/>
            </p:nvSpPr>
            <p:spPr bwMode="auto">
              <a:xfrm>
                <a:off x="4730" y="1638"/>
                <a:ext cx="32" cy="48"/>
              </a:xfrm>
              <a:custGeom>
                <a:avLst/>
                <a:gdLst>
                  <a:gd name="T0" fmla="*/ 32 w 32"/>
                  <a:gd name="T1" fmla="*/ 0 h 48"/>
                  <a:gd name="T2" fmla="*/ 32 w 32"/>
                  <a:gd name="T3" fmla="*/ 0 h 48"/>
                  <a:gd name="T4" fmla="*/ 0 w 32"/>
                  <a:gd name="T5" fmla="*/ 20 h 48"/>
                  <a:gd name="T6" fmla="*/ 0 w 32"/>
                  <a:gd name="T7" fmla="*/ 48 h 48"/>
                  <a:gd name="T8" fmla="*/ 32 w 32"/>
                  <a:gd name="T9" fmla="*/ 24 h 48"/>
                  <a:gd name="T10" fmla="*/ 32 w 32"/>
                  <a:gd name="T11" fmla="*/ 0 h 48"/>
                </a:gdLst>
                <a:ahLst/>
                <a:cxnLst>
                  <a:cxn ang="0">
                    <a:pos x="T0" y="T1"/>
                  </a:cxn>
                  <a:cxn ang="0">
                    <a:pos x="T2" y="T3"/>
                  </a:cxn>
                  <a:cxn ang="0">
                    <a:pos x="T4" y="T5"/>
                  </a:cxn>
                  <a:cxn ang="0">
                    <a:pos x="T6" y="T7"/>
                  </a:cxn>
                  <a:cxn ang="0">
                    <a:pos x="T8" y="T9"/>
                  </a:cxn>
                  <a:cxn ang="0">
                    <a:pos x="T10" y="T11"/>
                  </a:cxn>
                </a:cxnLst>
                <a:rect l="0" t="0" r="r" b="b"/>
                <a:pathLst>
                  <a:path w="32" h="48">
                    <a:moveTo>
                      <a:pt x="32" y="0"/>
                    </a:moveTo>
                    <a:lnTo>
                      <a:pt x="32" y="0"/>
                    </a:lnTo>
                    <a:lnTo>
                      <a:pt x="0" y="20"/>
                    </a:lnTo>
                    <a:lnTo>
                      <a:pt x="0" y="48"/>
                    </a:lnTo>
                    <a:lnTo>
                      <a:pt x="32" y="24"/>
                    </a:lnTo>
                    <a:lnTo>
                      <a:pt x="32" y="0"/>
                    </a:lnTo>
                  </a:path>
                </a:pathLst>
              </a:custGeom>
              <a:grpFill/>
              <a:ln>
                <a:noFill/>
              </a:ln>
            </p:spPr>
            <p:txBody>
              <a:bodyPr vert="horz" wrap="square" lIns="91440" tIns="45720" rIns="91440" bIns="45720" numCol="1" anchor="t" anchorCtr="0" compatLnSpc="1"/>
              <a:lstStyle/>
              <a:p>
                <a:endParaRPr lang="zh-CN" altLang="en-US"/>
              </a:p>
            </p:txBody>
          </p:sp>
          <p:sp>
            <p:nvSpPr>
              <p:cNvPr id="1196" name="Freeform 641"/>
              <p:cNvSpPr/>
              <p:nvPr/>
            </p:nvSpPr>
            <p:spPr bwMode="auto">
              <a:xfrm>
                <a:off x="4516" y="1814"/>
                <a:ext cx="92" cy="114"/>
              </a:xfrm>
              <a:custGeom>
                <a:avLst/>
                <a:gdLst>
                  <a:gd name="T0" fmla="*/ 92 w 92"/>
                  <a:gd name="T1" fmla="*/ 0 h 114"/>
                  <a:gd name="T2" fmla="*/ 92 w 92"/>
                  <a:gd name="T3" fmla="*/ 0 h 114"/>
                  <a:gd name="T4" fmla="*/ 0 w 92"/>
                  <a:gd name="T5" fmla="*/ 64 h 114"/>
                  <a:gd name="T6" fmla="*/ 0 w 92"/>
                  <a:gd name="T7" fmla="*/ 114 h 114"/>
                  <a:gd name="T8" fmla="*/ 92 w 92"/>
                  <a:gd name="T9" fmla="*/ 40 h 114"/>
                  <a:gd name="T10" fmla="*/ 92 w 92"/>
                  <a:gd name="T11" fmla="*/ 0 h 114"/>
                </a:gdLst>
                <a:ahLst/>
                <a:cxnLst>
                  <a:cxn ang="0">
                    <a:pos x="T0" y="T1"/>
                  </a:cxn>
                  <a:cxn ang="0">
                    <a:pos x="T2" y="T3"/>
                  </a:cxn>
                  <a:cxn ang="0">
                    <a:pos x="T4" y="T5"/>
                  </a:cxn>
                  <a:cxn ang="0">
                    <a:pos x="T6" y="T7"/>
                  </a:cxn>
                  <a:cxn ang="0">
                    <a:pos x="T8" y="T9"/>
                  </a:cxn>
                  <a:cxn ang="0">
                    <a:pos x="T10" y="T11"/>
                  </a:cxn>
                </a:cxnLst>
                <a:rect l="0" t="0" r="r" b="b"/>
                <a:pathLst>
                  <a:path w="92" h="114">
                    <a:moveTo>
                      <a:pt x="92" y="0"/>
                    </a:moveTo>
                    <a:lnTo>
                      <a:pt x="92" y="0"/>
                    </a:lnTo>
                    <a:lnTo>
                      <a:pt x="0" y="64"/>
                    </a:lnTo>
                    <a:lnTo>
                      <a:pt x="0" y="114"/>
                    </a:lnTo>
                    <a:lnTo>
                      <a:pt x="92" y="40"/>
                    </a:lnTo>
                    <a:lnTo>
                      <a:pt x="92" y="0"/>
                    </a:lnTo>
                    <a:close/>
                  </a:path>
                </a:pathLst>
              </a:custGeom>
              <a:grpFill/>
              <a:ln>
                <a:noFill/>
              </a:ln>
            </p:spPr>
            <p:txBody>
              <a:bodyPr vert="horz" wrap="square" lIns="91440" tIns="45720" rIns="91440" bIns="45720" numCol="1" anchor="t" anchorCtr="0" compatLnSpc="1"/>
              <a:lstStyle/>
              <a:p>
                <a:endParaRPr lang="zh-CN" altLang="en-US"/>
              </a:p>
            </p:txBody>
          </p:sp>
          <p:sp>
            <p:nvSpPr>
              <p:cNvPr id="1197" name="Freeform 642"/>
              <p:cNvSpPr/>
              <p:nvPr/>
            </p:nvSpPr>
            <p:spPr bwMode="auto">
              <a:xfrm>
                <a:off x="4516" y="1814"/>
                <a:ext cx="92" cy="114"/>
              </a:xfrm>
              <a:custGeom>
                <a:avLst/>
                <a:gdLst>
                  <a:gd name="T0" fmla="*/ 92 w 92"/>
                  <a:gd name="T1" fmla="*/ 0 h 114"/>
                  <a:gd name="T2" fmla="*/ 92 w 92"/>
                  <a:gd name="T3" fmla="*/ 0 h 114"/>
                  <a:gd name="T4" fmla="*/ 0 w 92"/>
                  <a:gd name="T5" fmla="*/ 64 h 114"/>
                  <a:gd name="T6" fmla="*/ 0 w 92"/>
                  <a:gd name="T7" fmla="*/ 114 h 114"/>
                  <a:gd name="T8" fmla="*/ 92 w 92"/>
                  <a:gd name="T9" fmla="*/ 40 h 114"/>
                  <a:gd name="T10" fmla="*/ 92 w 92"/>
                  <a:gd name="T11" fmla="*/ 0 h 114"/>
                </a:gdLst>
                <a:ahLst/>
                <a:cxnLst>
                  <a:cxn ang="0">
                    <a:pos x="T0" y="T1"/>
                  </a:cxn>
                  <a:cxn ang="0">
                    <a:pos x="T2" y="T3"/>
                  </a:cxn>
                  <a:cxn ang="0">
                    <a:pos x="T4" y="T5"/>
                  </a:cxn>
                  <a:cxn ang="0">
                    <a:pos x="T6" y="T7"/>
                  </a:cxn>
                  <a:cxn ang="0">
                    <a:pos x="T8" y="T9"/>
                  </a:cxn>
                  <a:cxn ang="0">
                    <a:pos x="T10" y="T11"/>
                  </a:cxn>
                </a:cxnLst>
                <a:rect l="0" t="0" r="r" b="b"/>
                <a:pathLst>
                  <a:path w="92" h="114">
                    <a:moveTo>
                      <a:pt x="92" y="0"/>
                    </a:moveTo>
                    <a:lnTo>
                      <a:pt x="92" y="0"/>
                    </a:lnTo>
                    <a:lnTo>
                      <a:pt x="0" y="64"/>
                    </a:lnTo>
                    <a:lnTo>
                      <a:pt x="0" y="114"/>
                    </a:lnTo>
                    <a:lnTo>
                      <a:pt x="92" y="40"/>
                    </a:lnTo>
                    <a:lnTo>
                      <a:pt x="92" y="0"/>
                    </a:lnTo>
                  </a:path>
                </a:pathLst>
              </a:custGeom>
              <a:grpFill/>
              <a:ln>
                <a:noFill/>
              </a:ln>
            </p:spPr>
            <p:txBody>
              <a:bodyPr vert="horz" wrap="square" lIns="91440" tIns="45720" rIns="91440" bIns="45720" numCol="1" anchor="t" anchorCtr="0" compatLnSpc="1"/>
              <a:lstStyle/>
              <a:p>
                <a:endParaRPr lang="zh-CN" altLang="en-US"/>
              </a:p>
            </p:txBody>
          </p:sp>
          <p:sp>
            <p:nvSpPr>
              <p:cNvPr id="1198" name="Freeform 643"/>
              <p:cNvSpPr/>
              <p:nvPr/>
            </p:nvSpPr>
            <p:spPr bwMode="auto">
              <a:xfrm>
                <a:off x="4632" y="1776"/>
                <a:ext cx="30" cy="58"/>
              </a:xfrm>
              <a:custGeom>
                <a:avLst/>
                <a:gdLst>
                  <a:gd name="T0" fmla="*/ 30 w 30"/>
                  <a:gd name="T1" fmla="*/ 0 h 58"/>
                  <a:gd name="T2" fmla="*/ 30 w 30"/>
                  <a:gd name="T3" fmla="*/ 0 h 58"/>
                  <a:gd name="T4" fmla="*/ 0 w 30"/>
                  <a:gd name="T5" fmla="*/ 20 h 58"/>
                  <a:gd name="T6" fmla="*/ 0 w 30"/>
                  <a:gd name="T7" fmla="*/ 58 h 58"/>
                  <a:gd name="T8" fmla="*/ 0 w 30"/>
                  <a:gd name="T9" fmla="*/ 58 h 58"/>
                  <a:gd name="T10" fmla="*/ 30 w 30"/>
                  <a:gd name="T11" fmla="*/ 34 h 58"/>
                  <a:gd name="T12" fmla="*/ 30 w 30"/>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30" h="58">
                    <a:moveTo>
                      <a:pt x="30" y="0"/>
                    </a:moveTo>
                    <a:lnTo>
                      <a:pt x="30" y="0"/>
                    </a:lnTo>
                    <a:lnTo>
                      <a:pt x="0" y="20"/>
                    </a:lnTo>
                    <a:lnTo>
                      <a:pt x="0" y="58"/>
                    </a:lnTo>
                    <a:lnTo>
                      <a:pt x="0" y="58"/>
                    </a:lnTo>
                    <a:lnTo>
                      <a:pt x="30" y="34"/>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1199" name="Freeform 644"/>
              <p:cNvSpPr/>
              <p:nvPr/>
            </p:nvSpPr>
            <p:spPr bwMode="auto">
              <a:xfrm>
                <a:off x="4632" y="1776"/>
                <a:ext cx="30" cy="58"/>
              </a:xfrm>
              <a:custGeom>
                <a:avLst/>
                <a:gdLst>
                  <a:gd name="T0" fmla="*/ 30 w 30"/>
                  <a:gd name="T1" fmla="*/ 0 h 58"/>
                  <a:gd name="T2" fmla="*/ 30 w 30"/>
                  <a:gd name="T3" fmla="*/ 0 h 58"/>
                  <a:gd name="T4" fmla="*/ 0 w 30"/>
                  <a:gd name="T5" fmla="*/ 20 h 58"/>
                  <a:gd name="T6" fmla="*/ 0 w 30"/>
                  <a:gd name="T7" fmla="*/ 58 h 58"/>
                  <a:gd name="T8" fmla="*/ 0 w 30"/>
                  <a:gd name="T9" fmla="*/ 58 h 58"/>
                  <a:gd name="T10" fmla="*/ 30 w 30"/>
                  <a:gd name="T11" fmla="*/ 34 h 58"/>
                  <a:gd name="T12" fmla="*/ 30 w 30"/>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30" h="58">
                    <a:moveTo>
                      <a:pt x="30" y="0"/>
                    </a:moveTo>
                    <a:lnTo>
                      <a:pt x="30" y="0"/>
                    </a:lnTo>
                    <a:lnTo>
                      <a:pt x="0" y="20"/>
                    </a:lnTo>
                    <a:lnTo>
                      <a:pt x="0" y="58"/>
                    </a:lnTo>
                    <a:lnTo>
                      <a:pt x="0" y="58"/>
                    </a:lnTo>
                    <a:lnTo>
                      <a:pt x="30" y="34"/>
                    </a:lnTo>
                    <a:lnTo>
                      <a:pt x="30" y="0"/>
                    </a:lnTo>
                  </a:path>
                </a:pathLst>
              </a:custGeom>
              <a:grpFill/>
              <a:ln>
                <a:noFill/>
              </a:ln>
            </p:spPr>
            <p:txBody>
              <a:bodyPr vert="horz" wrap="square" lIns="91440" tIns="45720" rIns="91440" bIns="45720" numCol="1" anchor="t" anchorCtr="0" compatLnSpc="1"/>
              <a:lstStyle/>
              <a:p>
                <a:endParaRPr lang="zh-CN" altLang="en-US"/>
              </a:p>
            </p:txBody>
          </p:sp>
          <p:sp>
            <p:nvSpPr>
              <p:cNvPr id="1200" name="Freeform 645"/>
              <p:cNvSpPr/>
              <p:nvPr/>
            </p:nvSpPr>
            <p:spPr bwMode="auto">
              <a:xfrm>
                <a:off x="4686" y="1704"/>
                <a:ext cx="76" cy="86"/>
              </a:xfrm>
              <a:custGeom>
                <a:avLst/>
                <a:gdLst>
                  <a:gd name="T0" fmla="*/ 76 w 76"/>
                  <a:gd name="T1" fmla="*/ 0 h 86"/>
                  <a:gd name="T2" fmla="*/ 76 w 76"/>
                  <a:gd name="T3" fmla="*/ 0 h 86"/>
                  <a:gd name="T4" fmla="*/ 0 w 76"/>
                  <a:gd name="T5" fmla="*/ 54 h 86"/>
                  <a:gd name="T6" fmla="*/ 0 w 76"/>
                  <a:gd name="T7" fmla="*/ 86 h 86"/>
                  <a:gd name="T8" fmla="*/ 76 w 76"/>
                  <a:gd name="T9" fmla="*/ 26 h 86"/>
                  <a:gd name="T10" fmla="*/ 76 w 76"/>
                  <a:gd name="T11" fmla="*/ 0 h 86"/>
                </a:gdLst>
                <a:ahLst/>
                <a:cxnLst>
                  <a:cxn ang="0">
                    <a:pos x="T0" y="T1"/>
                  </a:cxn>
                  <a:cxn ang="0">
                    <a:pos x="T2" y="T3"/>
                  </a:cxn>
                  <a:cxn ang="0">
                    <a:pos x="T4" y="T5"/>
                  </a:cxn>
                  <a:cxn ang="0">
                    <a:pos x="T6" y="T7"/>
                  </a:cxn>
                  <a:cxn ang="0">
                    <a:pos x="T8" y="T9"/>
                  </a:cxn>
                  <a:cxn ang="0">
                    <a:pos x="T10" y="T11"/>
                  </a:cxn>
                </a:cxnLst>
                <a:rect l="0" t="0" r="r" b="b"/>
                <a:pathLst>
                  <a:path w="76" h="86">
                    <a:moveTo>
                      <a:pt x="76" y="0"/>
                    </a:moveTo>
                    <a:lnTo>
                      <a:pt x="76" y="0"/>
                    </a:lnTo>
                    <a:lnTo>
                      <a:pt x="0" y="54"/>
                    </a:lnTo>
                    <a:lnTo>
                      <a:pt x="0" y="86"/>
                    </a:lnTo>
                    <a:lnTo>
                      <a:pt x="76" y="26"/>
                    </a:lnTo>
                    <a:lnTo>
                      <a:pt x="76" y="0"/>
                    </a:lnTo>
                    <a:close/>
                  </a:path>
                </a:pathLst>
              </a:custGeom>
              <a:grpFill/>
              <a:ln>
                <a:noFill/>
              </a:ln>
            </p:spPr>
            <p:txBody>
              <a:bodyPr vert="horz" wrap="square" lIns="91440" tIns="45720" rIns="91440" bIns="45720" numCol="1" anchor="t" anchorCtr="0" compatLnSpc="1"/>
              <a:lstStyle/>
              <a:p>
                <a:endParaRPr lang="zh-CN" altLang="en-US"/>
              </a:p>
            </p:txBody>
          </p:sp>
          <p:sp>
            <p:nvSpPr>
              <p:cNvPr id="1201" name="Freeform 646"/>
              <p:cNvSpPr/>
              <p:nvPr/>
            </p:nvSpPr>
            <p:spPr bwMode="auto">
              <a:xfrm>
                <a:off x="4686" y="1704"/>
                <a:ext cx="76" cy="86"/>
              </a:xfrm>
              <a:custGeom>
                <a:avLst/>
                <a:gdLst>
                  <a:gd name="T0" fmla="*/ 76 w 76"/>
                  <a:gd name="T1" fmla="*/ 0 h 86"/>
                  <a:gd name="T2" fmla="*/ 76 w 76"/>
                  <a:gd name="T3" fmla="*/ 0 h 86"/>
                  <a:gd name="T4" fmla="*/ 0 w 76"/>
                  <a:gd name="T5" fmla="*/ 54 h 86"/>
                  <a:gd name="T6" fmla="*/ 0 w 76"/>
                  <a:gd name="T7" fmla="*/ 86 h 86"/>
                  <a:gd name="T8" fmla="*/ 76 w 76"/>
                  <a:gd name="T9" fmla="*/ 26 h 86"/>
                  <a:gd name="T10" fmla="*/ 76 w 76"/>
                  <a:gd name="T11" fmla="*/ 0 h 86"/>
                </a:gdLst>
                <a:ahLst/>
                <a:cxnLst>
                  <a:cxn ang="0">
                    <a:pos x="T0" y="T1"/>
                  </a:cxn>
                  <a:cxn ang="0">
                    <a:pos x="T2" y="T3"/>
                  </a:cxn>
                  <a:cxn ang="0">
                    <a:pos x="T4" y="T5"/>
                  </a:cxn>
                  <a:cxn ang="0">
                    <a:pos x="T6" y="T7"/>
                  </a:cxn>
                  <a:cxn ang="0">
                    <a:pos x="T8" y="T9"/>
                  </a:cxn>
                  <a:cxn ang="0">
                    <a:pos x="T10" y="T11"/>
                  </a:cxn>
                </a:cxnLst>
                <a:rect l="0" t="0" r="r" b="b"/>
                <a:pathLst>
                  <a:path w="76" h="86">
                    <a:moveTo>
                      <a:pt x="76" y="0"/>
                    </a:moveTo>
                    <a:lnTo>
                      <a:pt x="76" y="0"/>
                    </a:lnTo>
                    <a:lnTo>
                      <a:pt x="0" y="54"/>
                    </a:lnTo>
                    <a:lnTo>
                      <a:pt x="0" y="86"/>
                    </a:lnTo>
                    <a:lnTo>
                      <a:pt x="76" y="26"/>
                    </a:lnTo>
                    <a:lnTo>
                      <a:pt x="76" y="0"/>
                    </a:lnTo>
                  </a:path>
                </a:pathLst>
              </a:custGeom>
              <a:grpFill/>
              <a:ln>
                <a:noFill/>
              </a:ln>
            </p:spPr>
            <p:txBody>
              <a:bodyPr vert="horz" wrap="square" lIns="91440" tIns="45720" rIns="91440" bIns="45720" numCol="1" anchor="t" anchorCtr="0" compatLnSpc="1"/>
              <a:lstStyle/>
              <a:p>
                <a:endParaRPr lang="zh-CN" altLang="en-US"/>
              </a:p>
            </p:txBody>
          </p:sp>
          <p:sp>
            <p:nvSpPr>
              <p:cNvPr id="1202" name="Freeform 647"/>
              <p:cNvSpPr/>
              <p:nvPr/>
            </p:nvSpPr>
            <p:spPr bwMode="auto">
              <a:xfrm>
                <a:off x="4516" y="1918"/>
                <a:ext cx="52" cy="91"/>
              </a:xfrm>
              <a:custGeom>
                <a:avLst/>
                <a:gdLst>
                  <a:gd name="T0" fmla="*/ 52 w 52"/>
                  <a:gd name="T1" fmla="*/ 0 h 91"/>
                  <a:gd name="T2" fmla="*/ 52 w 52"/>
                  <a:gd name="T3" fmla="*/ 0 h 91"/>
                  <a:gd name="T4" fmla="*/ 0 w 52"/>
                  <a:gd name="T5" fmla="*/ 40 h 91"/>
                  <a:gd name="T6" fmla="*/ 0 w 52"/>
                  <a:gd name="T7" fmla="*/ 91 h 91"/>
                  <a:gd name="T8" fmla="*/ 52 w 52"/>
                  <a:gd name="T9" fmla="*/ 47 h 91"/>
                  <a:gd name="T10" fmla="*/ 52 w 52"/>
                  <a:gd name="T11" fmla="*/ 0 h 91"/>
                </a:gdLst>
                <a:ahLst/>
                <a:cxnLst>
                  <a:cxn ang="0">
                    <a:pos x="T0" y="T1"/>
                  </a:cxn>
                  <a:cxn ang="0">
                    <a:pos x="T2" y="T3"/>
                  </a:cxn>
                  <a:cxn ang="0">
                    <a:pos x="T4" y="T5"/>
                  </a:cxn>
                  <a:cxn ang="0">
                    <a:pos x="T6" y="T7"/>
                  </a:cxn>
                  <a:cxn ang="0">
                    <a:pos x="T8" y="T9"/>
                  </a:cxn>
                  <a:cxn ang="0">
                    <a:pos x="T10" y="T11"/>
                  </a:cxn>
                </a:cxnLst>
                <a:rect l="0" t="0" r="r" b="b"/>
                <a:pathLst>
                  <a:path w="52" h="91">
                    <a:moveTo>
                      <a:pt x="52" y="0"/>
                    </a:moveTo>
                    <a:lnTo>
                      <a:pt x="52" y="0"/>
                    </a:lnTo>
                    <a:lnTo>
                      <a:pt x="0" y="40"/>
                    </a:lnTo>
                    <a:lnTo>
                      <a:pt x="0" y="91"/>
                    </a:lnTo>
                    <a:lnTo>
                      <a:pt x="52" y="47"/>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203" name="Freeform 648"/>
              <p:cNvSpPr/>
              <p:nvPr/>
            </p:nvSpPr>
            <p:spPr bwMode="auto">
              <a:xfrm>
                <a:off x="4516" y="1918"/>
                <a:ext cx="52" cy="91"/>
              </a:xfrm>
              <a:custGeom>
                <a:avLst/>
                <a:gdLst>
                  <a:gd name="T0" fmla="*/ 52 w 52"/>
                  <a:gd name="T1" fmla="*/ 0 h 91"/>
                  <a:gd name="T2" fmla="*/ 52 w 52"/>
                  <a:gd name="T3" fmla="*/ 0 h 91"/>
                  <a:gd name="T4" fmla="*/ 0 w 52"/>
                  <a:gd name="T5" fmla="*/ 40 h 91"/>
                  <a:gd name="T6" fmla="*/ 0 w 52"/>
                  <a:gd name="T7" fmla="*/ 91 h 91"/>
                  <a:gd name="T8" fmla="*/ 52 w 52"/>
                  <a:gd name="T9" fmla="*/ 47 h 91"/>
                  <a:gd name="T10" fmla="*/ 52 w 52"/>
                  <a:gd name="T11" fmla="*/ 0 h 91"/>
                </a:gdLst>
                <a:ahLst/>
                <a:cxnLst>
                  <a:cxn ang="0">
                    <a:pos x="T0" y="T1"/>
                  </a:cxn>
                  <a:cxn ang="0">
                    <a:pos x="T2" y="T3"/>
                  </a:cxn>
                  <a:cxn ang="0">
                    <a:pos x="T4" y="T5"/>
                  </a:cxn>
                  <a:cxn ang="0">
                    <a:pos x="T6" y="T7"/>
                  </a:cxn>
                  <a:cxn ang="0">
                    <a:pos x="T8" y="T9"/>
                  </a:cxn>
                  <a:cxn ang="0">
                    <a:pos x="T10" y="T11"/>
                  </a:cxn>
                </a:cxnLst>
                <a:rect l="0" t="0" r="r" b="b"/>
                <a:pathLst>
                  <a:path w="52" h="91">
                    <a:moveTo>
                      <a:pt x="52" y="0"/>
                    </a:moveTo>
                    <a:lnTo>
                      <a:pt x="52" y="0"/>
                    </a:lnTo>
                    <a:lnTo>
                      <a:pt x="0" y="40"/>
                    </a:lnTo>
                    <a:lnTo>
                      <a:pt x="0" y="91"/>
                    </a:lnTo>
                    <a:lnTo>
                      <a:pt x="52" y="47"/>
                    </a:lnTo>
                    <a:lnTo>
                      <a:pt x="52" y="0"/>
                    </a:lnTo>
                  </a:path>
                </a:pathLst>
              </a:custGeom>
              <a:grpFill/>
              <a:ln>
                <a:noFill/>
              </a:ln>
            </p:spPr>
            <p:txBody>
              <a:bodyPr vert="horz" wrap="square" lIns="91440" tIns="45720" rIns="91440" bIns="45720" numCol="1" anchor="t" anchorCtr="0" compatLnSpc="1"/>
              <a:lstStyle/>
              <a:p>
                <a:endParaRPr lang="zh-CN" altLang="en-US"/>
              </a:p>
            </p:txBody>
          </p:sp>
          <p:sp>
            <p:nvSpPr>
              <p:cNvPr id="1204" name="Freeform 649"/>
              <p:cNvSpPr/>
              <p:nvPr/>
            </p:nvSpPr>
            <p:spPr bwMode="auto">
              <a:xfrm>
                <a:off x="4592" y="1830"/>
                <a:ext cx="90" cy="112"/>
              </a:xfrm>
              <a:custGeom>
                <a:avLst/>
                <a:gdLst>
                  <a:gd name="T0" fmla="*/ 90 w 90"/>
                  <a:gd name="T1" fmla="*/ 0 h 112"/>
                  <a:gd name="T2" fmla="*/ 0 w 90"/>
                  <a:gd name="T3" fmla="*/ 70 h 112"/>
                  <a:gd name="T4" fmla="*/ 0 w 90"/>
                  <a:gd name="T5" fmla="*/ 112 h 112"/>
                  <a:gd name="T6" fmla="*/ 0 w 90"/>
                  <a:gd name="T7" fmla="*/ 112 h 112"/>
                  <a:gd name="T8" fmla="*/ 90 w 90"/>
                  <a:gd name="T9" fmla="*/ 32 h 112"/>
                  <a:gd name="T10" fmla="*/ 90 w 90"/>
                  <a:gd name="T11" fmla="*/ 0 h 112"/>
                </a:gdLst>
                <a:ahLst/>
                <a:cxnLst>
                  <a:cxn ang="0">
                    <a:pos x="T0" y="T1"/>
                  </a:cxn>
                  <a:cxn ang="0">
                    <a:pos x="T2" y="T3"/>
                  </a:cxn>
                  <a:cxn ang="0">
                    <a:pos x="T4" y="T5"/>
                  </a:cxn>
                  <a:cxn ang="0">
                    <a:pos x="T6" y="T7"/>
                  </a:cxn>
                  <a:cxn ang="0">
                    <a:pos x="T8" y="T9"/>
                  </a:cxn>
                  <a:cxn ang="0">
                    <a:pos x="T10" y="T11"/>
                  </a:cxn>
                </a:cxnLst>
                <a:rect l="0" t="0" r="r" b="b"/>
                <a:pathLst>
                  <a:path w="90" h="112">
                    <a:moveTo>
                      <a:pt x="90" y="0"/>
                    </a:moveTo>
                    <a:lnTo>
                      <a:pt x="0" y="70"/>
                    </a:lnTo>
                    <a:lnTo>
                      <a:pt x="0" y="112"/>
                    </a:lnTo>
                    <a:lnTo>
                      <a:pt x="0" y="112"/>
                    </a:lnTo>
                    <a:lnTo>
                      <a:pt x="90" y="32"/>
                    </a:lnTo>
                    <a:lnTo>
                      <a:pt x="90" y="0"/>
                    </a:lnTo>
                    <a:close/>
                  </a:path>
                </a:pathLst>
              </a:custGeom>
              <a:grpFill/>
              <a:ln>
                <a:noFill/>
              </a:ln>
            </p:spPr>
            <p:txBody>
              <a:bodyPr vert="horz" wrap="square" lIns="91440" tIns="45720" rIns="91440" bIns="45720" numCol="1" anchor="t" anchorCtr="0" compatLnSpc="1"/>
              <a:lstStyle/>
              <a:p>
                <a:endParaRPr lang="zh-CN" altLang="en-US"/>
              </a:p>
            </p:txBody>
          </p:sp>
          <p:sp>
            <p:nvSpPr>
              <p:cNvPr id="1205" name="Freeform 650"/>
              <p:cNvSpPr/>
              <p:nvPr/>
            </p:nvSpPr>
            <p:spPr bwMode="auto">
              <a:xfrm>
                <a:off x="4592" y="1830"/>
                <a:ext cx="90" cy="112"/>
              </a:xfrm>
              <a:custGeom>
                <a:avLst/>
                <a:gdLst>
                  <a:gd name="T0" fmla="*/ 90 w 90"/>
                  <a:gd name="T1" fmla="*/ 0 h 112"/>
                  <a:gd name="T2" fmla="*/ 0 w 90"/>
                  <a:gd name="T3" fmla="*/ 70 h 112"/>
                  <a:gd name="T4" fmla="*/ 0 w 90"/>
                  <a:gd name="T5" fmla="*/ 112 h 112"/>
                  <a:gd name="T6" fmla="*/ 0 w 90"/>
                  <a:gd name="T7" fmla="*/ 112 h 112"/>
                  <a:gd name="T8" fmla="*/ 90 w 90"/>
                  <a:gd name="T9" fmla="*/ 32 h 112"/>
                  <a:gd name="T10" fmla="*/ 90 w 90"/>
                  <a:gd name="T11" fmla="*/ 0 h 112"/>
                </a:gdLst>
                <a:ahLst/>
                <a:cxnLst>
                  <a:cxn ang="0">
                    <a:pos x="T0" y="T1"/>
                  </a:cxn>
                  <a:cxn ang="0">
                    <a:pos x="T2" y="T3"/>
                  </a:cxn>
                  <a:cxn ang="0">
                    <a:pos x="T4" y="T5"/>
                  </a:cxn>
                  <a:cxn ang="0">
                    <a:pos x="T6" y="T7"/>
                  </a:cxn>
                  <a:cxn ang="0">
                    <a:pos x="T8" y="T9"/>
                  </a:cxn>
                  <a:cxn ang="0">
                    <a:pos x="T10" y="T11"/>
                  </a:cxn>
                </a:cxnLst>
                <a:rect l="0" t="0" r="r" b="b"/>
                <a:pathLst>
                  <a:path w="90" h="112">
                    <a:moveTo>
                      <a:pt x="90" y="0"/>
                    </a:moveTo>
                    <a:lnTo>
                      <a:pt x="0" y="70"/>
                    </a:lnTo>
                    <a:lnTo>
                      <a:pt x="0" y="112"/>
                    </a:lnTo>
                    <a:lnTo>
                      <a:pt x="0" y="112"/>
                    </a:lnTo>
                    <a:lnTo>
                      <a:pt x="90" y="32"/>
                    </a:lnTo>
                    <a:lnTo>
                      <a:pt x="90" y="0"/>
                    </a:lnTo>
                  </a:path>
                </a:pathLst>
              </a:custGeom>
              <a:grpFill/>
              <a:ln>
                <a:noFill/>
              </a:ln>
            </p:spPr>
            <p:txBody>
              <a:bodyPr vert="horz" wrap="square" lIns="91440" tIns="45720" rIns="91440" bIns="45720" numCol="1" anchor="t" anchorCtr="0" compatLnSpc="1"/>
              <a:lstStyle/>
              <a:p>
                <a:endParaRPr lang="zh-CN" altLang="en-US"/>
              </a:p>
            </p:txBody>
          </p:sp>
          <p:sp>
            <p:nvSpPr>
              <p:cNvPr id="1206" name="Freeform 651"/>
              <p:cNvSpPr/>
              <p:nvPr/>
            </p:nvSpPr>
            <p:spPr bwMode="auto">
              <a:xfrm>
                <a:off x="4736" y="1768"/>
                <a:ext cx="26" cy="48"/>
              </a:xfrm>
              <a:custGeom>
                <a:avLst/>
                <a:gdLst>
                  <a:gd name="T0" fmla="*/ 26 w 26"/>
                  <a:gd name="T1" fmla="*/ 0 h 48"/>
                  <a:gd name="T2" fmla="*/ 26 w 26"/>
                  <a:gd name="T3" fmla="*/ 0 h 48"/>
                  <a:gd name="T4" fmla="*/ 0 w 26"/>
                  <a:gd name="T5" fmla="*/ 20 h 48"/>
                  <a:gd name="T6" fmla="*/ 0 w 26"/>
                  <a:gd name="T7" fmla="*/ 48 h 48"/>
                  <a:gd name="T8" fmla="*/ 0 w 26"/>
                  <a:gd name="T9" fmla="*/ 48 h 48"/>
                  <a:gd name="T10" fmla="*/ 26 w 26"/>
                  <a:gd name="T11" fmla="*/ 24 h 48"/>
                  <a:gd name="T12" fmla="*/ 26 w 26"/>
                  <a:gd name="T13" fmla="*/ 0 h 48"/>
                </a:gdLst>
                <a:ahLst/>
                <a:cxnLst>
                  <a:cxn ang="0">
                    <a:pos x="T0" y="T1"/>
                  </a:cxn>
                  <a:cxn ang="0">
                    <a:pos x="T2" y="T3"/>
                  </a:cxn>
                  <a:cxn ang="0">
                    <a:pos x="T4" y="T5"/>
                  </a:cxn>
                  <a:cxn ang="0">
                    <a:pos x="T6" y="T7"/>
                  </a:cxn>
                  <a:cxn ang="0">
                    <a:pos x="T8" y="T9"/>
                  </a:cxn>
                  <a:cxn ang="0">
                    <a:pos x="T10" y="T11"/>
                  </a:cxn>
                  <a:cxn ang="0">
                    <a:pos x="T12" y="T13"/>
                  </a:cxn>
                </a:cxnLst>
                <a:rect l="0" t="0" r="r" b="b"/>
                <a:pathLst>
                  <a:path w="26" h="48">
                    <a:moveTo>
                      <a:pt x="26" y="0"/>
                    </a:moveTo>
                    <a:lnTo>
                      <a:pt x="26" y="0"/>
                    </a:lnTo>
                    <a:lnTo>
                      <a:pt x="0" y="20"/>
                    </a:lnTo>
                    <a:lnTo>
                      <a:pt x="0" y="48"/>
                    </a:lnTo>
                    <a:lnTo>
                      <a:pt x="0" y="48"/>
                    </a:lnTo>
                    <a:lnTo>
                      <a:pt x="26" y="24"/>
                    </a:lnTo>
                    <a:lnTo>
                      <a:pt x="26" y="0"/>
                    </a:lnTo>
                    <a:close/>
                  </a:path>
                </a:pathLst>
              </a:custGeom>
              <a:grpFill/>
              <a:ln>
                <a:noFill/>
              </a:ln>
            </p:spPr>
            <p:txBody>
              <a:bodyPr vert="horz" wrap="square" lIns="91440" tIns="45720" rIns="91440" bIns="45720" numCol="1" anchor="t" anchorCtr="0" compatLnSpc="1"/>
              <a:lstStyle/>
              <a:p>
                <a:endParaRPr lang="zh-CN" altLang="en-US"/>
              </a:p>
            </p:txBody>
          </p:sp>
          <p:sp>
            <p:nvSpPr>
              <p:cNvPr id="1207" name="Freeform 652"/>
              <p:cNvSpPr/>
              <p:nvPr/>
            </p:nvSpPr>
            <p:spPr bwMode="auto">
              <a:xfrm>
                <a:off x="4736" y="1768"/>
                <a:ext cx="26" cy="48"/>
              </a:xfrm>
              <a:custGeom>
                <a:avLst/>
                <a:gdLst>
                  <a:gd name="T0" fmla="*/ 26 w 26"/>
                  <a:gd name="T1" fmla="*/ 0 h 48"/>
                  <a:gd name="T2" fmla="*/ 26 w 26"/>
                  <a:gd name="T3" fmla="*/ 0 h 48"/>
                  <a:gd name="T4" fmla="*/ 0 w 26"/>
                  <a:gd name="T5" fmla="*/ 20 h 48"/>
                  <a:gd name="T6" fmla="*/ 0 w 26"/>
                  <a:gd name="T7" fmla="*/ 48 h 48"/>
                  <a:gd name="T8" fmla="*/ 0 w 26"/>
                  <a:gd name="T9" fmla="*/ 48 h 48"/>
                  <a:gd name="T10" fmla="*/ 26 w 26"/>
                  <a:gd name="T11" fmla="*/ 24 h 48"/>
                  <a:gd name="T12" fmla="*/ 26 w 26"/>
                  <a:gd name="T13" fmla="*/ 0 h 48"/>
                </a:gdLst>
                <a:ahLst/>
                <a:cxnLst>
                  <a:cxn ang="0">
                    <a:pos x="T0" y="T1"/>
                  </a:cxn>
                  <a:cxn ang="0">
                    <a:pos x="T2" y="T3"/>
                  </a:cxn>
                  <a:cxn ang="0">
                    <a:pos x="T4" y="T5"/>
                  </a:cxn>
                  <a:cxn ang="0">
                    <a:pos x="T6" y="T7"/>
                  </a:cxn>
                  <a:cxn ang="0">
                    <a:pos x="T8" y="T9"/>
                  </a:cxn>
                  <a:cxn ang="0">
                    <a:pos x="T10" y="T11"/>
                  </a:cxn>
                  <a:cxn ang="0">
                    <a:pos x="T12" y="T13"/>
                  </a:cxn>
                </a:cxnLst>
                <a:rect l="0" t="0" r="r" b="b"/>
                <a:pathLst>
                  <a:path w="26" h="48">
                    <a:moveTo>
                      <a:pt x="26" y="0"/>
                    </a:moveTo>
                    <a:lnTo>
                      <a:pt x="26" y="0"/>
                    </a:lnTo>
                    <a:lnTo>
                      <a:pt x="0" y="20"/>
                    </a:lnTo>
                    <a:lnTo>
                      <a:pt x="0" y="48"/>
                    </a:lnTo>
                    <a:lnTo>
                      <a:pt x="0" y="48"/>
                    </a:lnTo>
                    <a:lnTo>
                      <a:pt x="26" y="24"/>
                    </a:lnTo>
                    <a:lnTo>
                      <a:pt x="26" y="0"/>
                    </a:lnTo>
                  </a:path>
                </a:pathLst>
              </a:custGeom>
              <a:grpFill/>
              <a:ln>
                <a:noFill/>
              </a:ln>
            </p:spPr>
            <p:txBody>
              <a:bodyPr vert="horz" wrap="square" lIns="91440" tIns="45720" rIns="91440" bIns="45720" numCol="1" anchor="t" anchorCtr="0" compatLnSpc="1"/>
              <a:lstStyle/>
              <a:p>
                <a:endParaRPr lang="zh-CN" altLang="en-US"/>
              </a:p>
            </p:txBody>
          </p:sp>
          <p:sp>
            <p:nvSpPr>
              <p:cNvPr id="1208" name="Freeform 653"/>
              <p:cNvSpPr/>
              <p:nvPr/>
            </p:nvSpPr>
            <p:spPr bwMode="auto">
              <a:xfrm>
                <a:off x="4516" y="2017"/>
                <a:ext cx="28" cy="72"/>
              </a:xfrm>
              <a:custGeom>
                <a:avLst/>
                <a:gdLst>
                  <a:gd name="T0" fmla="*/ 28 w 28"/>
                  <a:gd name="T1" fmla="*/ 0 h 72"/>
                  <a:gd name="T2" fmla="*/ 28 w 28"/>
                  <a:gd name="T3" fmla="*/ 0 h 72"/>
                  <a:gd name="T4" fmla="*/ 0 w 28"/>
                  <a:gd name="T5" fmla="*/ 22 h 72"/>
                  <a:gd name="T6" fmla="*/ 0 w 28"/>
                  <a:gd name="T7" fmla="*/ 72 h 72"/>
                  <a:gd name="T8" fmla="*/ 28 w 28"/>
                  <a:gd name="T9" fmla="*/ 46 h 72"/>
                  <a:gd name="T10" fmla="*/ 28 w 28"/>
                  <a:gd name="T11" fmla="*/ 0 h 72"/>
                </a:gdLst>
                <a:ahLst/>
                <a:cxnLst>
                  <a:cxn ang="0">
                    <a:pos x="T0" y="T1"/>
                  </a:cxn>
                  <a:cxn ang="0">
                    <a:pos x="T2" y="T3"/>
                  </a:cxn>
                  <a:cxn ang="0">
                    <a:pos x="T4" y="T5"/>
                  </a:cxn>
                  <a:cxn ang="0">
                    <a:pos x="T6" y="T7"/>
                  </a:cxn>
                  <a:cxn ang="0">
                    <a:pos x="T8" y="T9"/>
                  </a:cxn>
                  <a:cxn ang="0">
                    <a:pos x="T10" y="T11"/>
                  </a:cxn>
                </a:cxnLst>
                <a:rect l="0" t="0" r="r" b="b"/>
                <a:pathLst>
                  <a:path w="28" h="72">
                    <a:moveTo>
                      <a:pt x="28" y="0"/>
                    </a:moveTo>
                    <a:lnTo>
                      <a:pt x="28" y="0"/>
                    </a:lnTo>
                    <a:lnTo>
                      <a:pt x="0" y="22"/>
                    </a:lnTo>
                    <a:lnTo>
                      <a:pt x="0" y="72"/>
                    </a:lnTo>
                    <a:lnTo>
                      <a:pt x="28" y="46"/>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1209" name="Freeform 654"/>
              <p:cNvSpPr/>
              <p:nvPr/>
            </p:nvSpPr>
            <p:spPr bwMode="auto">
              <a:xfrm>
                <a:off x="4516" y="2017"/>
                <a:ext cx="28" cy="72"/>
              </a:xfrm>
              <a:custGeom>
                <a:avLst/>
                <a:gdLst>
                  <a:gd name="T0" fmla="*/ 28 w 28"/>
                  <a:gd name="T1" fmla="*/ 0 h 72"/>
                  <a:gd name="T2" fmla="*/ 28 w 28"/>
                  <a:gd name="T3" fmla="*/ 0 h 72"/>
                  <a:gd name="T4" fmla="*/ 0 w 28"/>
                  <a:gd name="T5" fmla="*/ 22 h 72"/>
                  <a:gd name="T6" fmla="*/ 0 w 28"/>
                  <a:gd name="T7" fmla="*/ 72 h 72"/>
                  <a:gd name="T8" fmla="*/ 28 w 28"/>
                  <a:gd name="T9" fmla="*/ 46 h 72"/>
                  <a:gd name="T10" fmla="*/ 28 w 28"/>
                  <a:gd name="T11" fmla="*/ 0 h 72"/>
                </a:gdLst>
                <a:ahLst/>
                <a:cxnLst>
                  <a:cxn ang="0">
                    <a:pos x="T0" y="T1"/>
                  </a:cxn>
                  <a:cxn ang="0">
                    <a:pos x="T2" y="T3"/>
                  </a:cxn>
                  <a:cxn ang="0">
                    <a:pos x="T4" y="T5"/>
                  </a:cxn>
                  <a:cxn ang="0">
                    <a:pos x="T6" y="T7"/>
                  </a:cxn>
                  <a:cxn ang="0">
                    <a:pos x="T8" y="T9"/>
                  </a:cxn>
                  <a:cxn ang="0">
                    <a:pos x="T10" y="T11"/>
                  </a:cxn>
                </a:cxnLst>
                <a:rect l="0" t="0" r="r" b="b"/>
                <a:pathLst>
                  <a:path w="28" h="72">
                    <a:moveTo>
                      <a:pt x="28" y="0"/>
                    </a:moveTo>
                    <a:lnTo>
                      <a:pt x="28" y="0"/>
                    </a:lnTo>
                    <a:lnTo>
                      <a:pt x="0" y="22"/>
                    </a:lnTo>
                    <a:lnTo>
                      <a:pt x="0" y="72"/>
                    </a:lnTo>
                    <a:lnTo>
                      <a:pt x="28" y="46"/>
                    </a:lnTo>
                    <a:lnTo>
                      <a:pt x="28" y="0"/>
                    </a:lnTo>
                  </a:path>
                </a:pathLst>
              </a:custGeom>
              <a:grpFill/>
              <a:ln>
                <a:noFill/>
              </a:ln>
            </p:spPr>
            <p:txBody>
              <a:bodyPr vert="horz" wrap="square" lIns="91440" tIns="45720" rIns="91440" bIns="45720" numCol="1" anchor="t" anchorCtr="0" compatLnSpc="1"/>
              <a:lstStyle/>
              <a:p>
                <a:endParaRPr lang="zh-CN" altLang="en-US"/>
              </a:p>
            </p:txBody>
          </p:sp>
          <p:sp>
            <p:nvSpPr>
              <p:cNvPr id="1210" name="Freeform 655"/>
              <p:cNvSpPr/>
              <p:nvPr/>
            </p:nvSpPr>
            <p:spPr bwMode="auto">
              <a:xfrm>
                <a:off x="4568" y="1922"/>
                <a:ext cx="86" cy="119"/>
              </a:xfrm>
              <a:custGeom>
                <a:avLst/>
                <a:gdLst>
                  <a:gd name="T0" fmla="*/ 86 w 86"/>
                  <a:gd name="T1" fmla="*/ 0 h 119"/>
                  <a:gd name="T2" fmla="*/ 86 w 86"/>
                  <a:gd name="T3" fmla="*/ 0 h 119"/>
                  <a:gd name="T4" fmla="*/ 0 w 86"/>
                  <a:gd name="T5" fmla="*/ 75 h 119"/>
                  <a:gd name="T6" fmla="*/ 0 w 86"/>
                  <a:gd name="T7" fmla="*/ 119 h 119"/>
                  <a:gd name="T8" fmla="*/ 86 w 86"/>
                  <a:gd name="T9" fmla="*/ 36 h 119"/>
                  <a:gd name="T10" fmla="*/ 86 w 86"/>
                  <a:gd name="T11" fmla="*/ 0 h 119"/>
                </a:gdLst>
                <a:ahLst/>
                <a:cxnLst>
                  <a:cxn ang="0">
                    <a:pos x="T0" y="T1"/>
                  </a:cxn>
                  <a:cxn ang="0">
                    <a:pos x="T2" y="T3"/>
                  </a:cxn>
                  <a:cxn ang="0">
                    <a:pos x="T4" y="T5"/>
                  </a:cxn>
                  <a:cxn ang="0">
                    <a:pos x="T6" y="T7"/>
                  </a:cxn>
                  <a:cxn ang="0">
                    <a:pos x="T8" y="T9"/>
                  </a:cxn>
                  <a:cxn ang="0">
                    <a:pos x="T10" y="T11"/>
                  </a:cxn>
                </a:cxnLst>
                <a:rect l="0" t="0" r="r" b="b"/>
                <a:pathLst>
                  <a:path w="86" h="119">
                    <a:moveTo>
                      <a:pt x="86" y="0"/>
                    </a:moveTo>
                    <a:lnTo>
                      <a:pt x="86" y="0"/>
                    </a:lnTo>
                    <a:lnTo>
                      <a:pt x="0" y="75"/>
                    </a:lnTo>
                    <a:lnTo>
                      <a:pt x="0" y="119"/>
                    </a:lnTo>
                    <a:lnTo>
                      <a:pt x="86" y="36"/>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1211" name="Freeform 656"/>
              <p:cNvSpPr/>
              <p:nvPr/>
            </p:nvSpPr>
            <p:spPr bwMode="auto">
              <a:xfrm>
                <a:off x="4568" y="1922"/>
                <a:ext cx="86" cy="119"/>
              </a:xfrm>
              <a:custGeom>
                <a:avLst/>
                <a:gdLst>
                  <a:gd name="T0" fmla="*/ 86 w 86"/>
                  <a:gd name="T1" fmla="*/ 0 h 119"/>
                  <a:gd name="T2" fmla="*/ 86 w 86"/>
                  <a:gd name="T3" fmla="*/ 0 h 119"/>
                  <a:gd name="T4" fmla="*/ 0 w 86"/>
                  <a:gd name="T5" fmla="*/ 75 h 119"/>
                  <a:gd name="T6" fmla="*/ 0 w 86"/>
                  <a:gd name="T7" fmla="*/ 119 h 119"/>
                  <a:gd name="T8" fmla="*/ 86 w 86"/>
                  <a:gd name="T9" fmla="*/ 36 h 119"/>
                  <a:gd name="T10" fmla="*/ 86 w 86"/>
                  <a:gd name="T11" fmla="*/ 0 h 119"/>
                </a:gdLst>
                <a:ahLst/>
                <a:cxnLst>
                  <a:cxn ang="0">
                    <a:pos x="T0" y="T1"/>
                  </a:cxn>
                  <a:cxn ang="0">
                    <a:pos x="T2" y="T3"/>
                  </a:cxn>
                  <a:cxn ang="0">
                    <a:pos x="T4" y="T5"/>
                  </a:cxn>
                  <a:cxn ang="0">
                    <a:pos x="T6" y="T7"/>
                  </a:cxn>
                  <a:cxn ang="0">
                    <a:pos x="T8" y="T9"/>
                  </a:cxn>
                  <a:cxn ang="0">
                    <a:pos x="T10" y="T11"/>
                  </a:cxn>
                </a:cxnLst>
                <a:rect l="0" t="0" r="r" b="b"/>
                <a:pathLst>
                  <a:path w="86" h="119">
                    <a:moveTo>
                      <a:pt x="86" y="0"/>
                    </a:moveTo>
                    <a:lnTo>
                      <a:pt x="86" y="0"/>
                    </a:lnTo>
                    <a:lnTo>
                      <a:pt x="0" y="75"/>
                    </a:lnTo>
                    <a:lnTo>
                      <a:pt x="0" y="119"/>
                    </a:lnTo>
                    <a:lnTo>
                      <a:pt x="86" y="36"/>
                    </a:lnTo>
                    <a:lnTo>
                      <a:pt x="86" y="0"/>
                    </a:lnTo>
                  </a:path>
                </a:pathLst>
              </a:custGeom>
              <a:grpFill/>
              <a:ln>
                <a:noFill/>
              </a:ln>
            </p:spPr>
            <p:txBody>
              <a:bodyPr vert="horz" wrap="square" lIns="91440" tIns="45720" rIns="91440" bIns="45720" numCol="1" anchor="t" anchorCtr="0" compatLnSpc="1"/>
              <a:lstStyle/>
              <a:p>
                <a:endParaRPr lang="zh-CN" altLang="en-US"/>
              </a:p>
            </p:txBody>
          </p:sp>
          <p:sp>
            <p:nvSpPr>
              <p:cNvPr id="1212" name="Freeform 657"/>
              <p:cNvSpPr/>
              <p:nvPr/>
            </p:nvSpPr>
            <p:spPr bwMode="auto">
              <a:xfrm>
                <a:off x="4678" y="1832"/>
                <a:ext cx="84" cy="104"/>
              </a:xfrm>
              <a:custGeom>
                <a:avLst/>
                <a:gdLst>
                  <a:gd name="T0" fmla="*/ 84 w 84"/>
                  <a:gd name="T1" fmla="*/ 0 h 104"/>
                  <a:gd name="T2" fmla="*/ 84 w 84"/>
                  <a:gd name="T3" fmla="*/ 0 h 104"/>
                  <a:gd name="T4" fmla="*/ 0 w 84"/>
                  <a:gd name="T5" fmla="*/ 70 h 104"/>
                  <a:gd name="T6" fmla="*/ 0 w 84"/>
                  <a:gd name="T7" fmla="*/ 104 h 104"/>
                  <a:gd name="T8" fmla="*/ 84 w 84"/>
                  <a:gd name="T9" fmla="*/ 26 h 104"/>
                  <a:gd name="T10" fmla="*/ 84 w 84"/>
                  <a:gd name="T11" fmla="*/ 0 h 104"/>
                </a:gdLst>
                <a:ahLst/>
                <a:cxnLst>
                  <a:cxn ang="0">
                    <a:pos x="T0" y="T1"/>
                  </a:cxn>
                  <a:cxn ang="0">
                    <a:pos x="T2" y="T3"/>
                  </a:cxn>
                  <a:cxn ang="0">
                    <a:pos x="T4" y="T5"/>
                  </a:cxn>
                  <a:cxn ang="0">
                    <a:pos x="T6" y="T7"/>
                  </a:cxn>
                  <a:cxn ang="0">
                    <a:pos x="T8" y="T9"/>
                  </a:cxn>
                  <a:cxn ang="0">
                    <a:pos x="T10" y="T11"/>
                  </a:cxn>
                </a:cxnLst>
                <a:rect l="0" t="0" r="r" b="b"/>
                <a:pathLst>
                  <a:path w="84" h="104">
                    <a:moveTo>
                      <a:pt x="84" y="0"/>
                    </a:moveTo>
                    <a:lnTo>
                      <a:pt x="84" y="0"/>
                    </a:lnTo>
                    <a:lnTo>
                      <a:pt x="0" y="70"/>
                    </a:lnTo>
                    <a:lnTo>
                      <a:pt x="0" y="104"/>
                    </a:lnTo>
                    <a:lnTo>
                      <a:pt x="84" y="26"/>
                    </a:lnTo>
                    <a:lnTo>
                      <a:pt x="84" y="0"/>
                    </a:lnTo>
                    <a:close/>
                  </a:path>
                </a:pathLst>
              </a:custGeom>
              <a:grpFill/>
              <a:ln>
                <a:noFill/>
              </a:ln>
            </p:spPr>
            <p:txBody>
              <a:bodyPr vert="horz" wrap="square" lIns="91440" tIns="45720" rIns="91440" bIns="45720" numCol="1" anchor="t" anchorCtr="0" compatLnSpc="1"/>
              <a:lstStyle/>
              <a:p>
                <a:endParaRPr lang="zh-CN" altLang="en-US"/>
              </a:p>
            </p:txBody>
          </p:sp>
          <p:sp>
            <p:nvSpPr>
              <p:cNvPr id="1213" name="Freeform 658"/>
              <p:cNvSpPr/>
              <p:nvPr/>
            </p:nvSpPr>
            <p:spPr bwMode="auto">
              <a:xfrm>
                <a:off x="4678" y="1832"/>
                <a:ext cx="84" cy="104"/>
              </a:xfrm>
              <a:custGeom>
                <a:avLst/>
                <a:gdLst>
                  <a:gd name="T0" fmla="*/ 84 w 84"/>
                  <a:gd name="T1" fmla="*/ 0 h 104"/>
                  <a:gd name="T2" fmla="*/ 84 w 84"/>
                  <a:gd name="T3" fmla="*/ 0 h 104"/>
                  <a:gd name="T4" fmla="*/ 0 w 84"/>
                  <a:gd name="T5" fmla="*/ 70 h 104"/>
                  <a:gd name="T6" fmla="*/ 0 w 84"/>
                  <a:gd name="T7" fmla="*/ 104 h 104"/>
                  <a:gd name="T8" fmla="*/ 84 w 84"/>
                  <a:gd name="T9" fmla="*/ 26 h 104"/>
                  <a:gd name="T10" fmla="*/ 84 w 84"/>
                  <a:gd name="T11" fmla="*/ 0 h 104"/>
                </a:gdLst>
                <a:ahLst/>
                <a:cxnLst>
                  <a:cxn ang="0">
                    <a:pos x="T0" y="T1"/>
                  </a:cxn>
                  <a:cxn ang="0">
                    <a:pos x="T2" y="T3"/>
                  </a:cxn>
                  <a:cxn ang="0">
                    <a:pos x="T4" y="T5"/>
                  </a:cxn>
                  <a:cxn ang="0">
                    <a:pos x="T6" y="T7"/>
                  </a:cxn>
                  <a:cxn ang="0">
                    <a:pos x="T8" y="T9"/>
                  </a:cxn>
                  <a:cxn ang="0">
                    <a:pos x="T10" y="T11"/>
                  </a:cxn>
                </a:cxnLst>
                <a:rect l="0" t="0" r="r" b="b"/>
                <a:pathLst>
                  <a:path w="84" h="104">
                    <a:moveTo>
                      <a:pt x="84" y="0"/>
                    </a:moveTo>
                    <a:lnTo>
                      <a:pt x="84" y="0"/>
                    </a:lnTo>
                    <a:lnTo>
                      <a:pt x="0" y="70"/>
                    </a:lnTo>
                    <a:lnTo>
                      <a:pt x="0" y="104"/>
                    </a:lnTo>
                    <a:lnTo>
                      <a:pt x="84" y="26"/>
                    </a:lnTo>
                    <a:lnTo>
                      <a:pt x="84" y="0"/>
                    </a:lnTo>
                  </a:path>
                </a:pathLst>
              </a:custGeom>
              <a:grpFill/>
              <a:ln>
                <a:noFill/>
              </a:ln>
            </p:spPr>
            <p:txBody>
              <a:bodyPr vert="horz" wrap="square" lIns="91440" tIns="45720" rIns="91440" bIns="45720" numCol="1" anchor="t" anchorCtr="0" compatLnSpc="1"/>
              <a:lstStyle/>
              <a:p>
                <a:endParaRPr lang="zh-CN" altLang="en-US"/>
              </a:p>
            </p:txBody>
          </p:sp>
          <p:sp>
            <p:nvSpPr>
              <p:cNvPr id="1214" name="Freeform 659"/>
              <p:cNvSpPr/>
              <p:nvPr/>
            </p:nvSpPr>
            <p:spPr bwMode="auto">
              <a:xfrm>
                <a:off x="4516" y="2069"/>
                <a:ext cx="60" cy="104"/>
              </a:xfrm>
              <a:custGeom>
                <a:avLst/>
                <a:gdLst>
                  <a:gd name="T0" fmla="*/ 60 w 60"/>
                  <a:gd name="T1" fmla="*/ 0 h 104"/>
                  <a:gd name="T2" fmla="*/ 60 w 60"/>
                  <a:gd name="T3" fmla="*/ 0 h 104"/>
                  <a:gd name="T4" fmla="*/ 0 w 60"/>
                  <a:gd name="T5" fmla="*/ 54 h 104"/>
                  <a:gd name="T6" fmla="*/ 0 w 60"/>
                  <a:gd name="T7" fmla="*/ 104 h 104"/>
                  <a:gd name="T8" fmla="*/ 60 w 60"/>
                  <a:gd name="T9" fmla="*/ 44 h 104"/>
                  <a:gd name="T10" fmla="*/ 60 w 60"/>
                  <a:gd name="T11" fmla="*/ 0 h 104"/>
                </a:gdLst>
                <a:ahLst/>
                <a:cxnLst>
                  <a:cxn ang="0">
                    <a:pos x="T0" y="T1"/>
                  </a:cxn>
                  <a:cxn ang="0">
                    <a:pos x="T2" y="T3"/>
                  </a:cxn>
                  <a:cxn ang="0">
                    <a:pos x="T4" y="T5"/>
                  </a:cxn>
                  <a:cxn ang="0">
                    <a:pos x="T6" y="T7"/>
                  </a:cxn>
                  <a:cxn ang="0">
                    <a:pos x="T8" y="T9"/>
                  </a:cxn>
                  <a:cxn ang="0">
                    <a:pos x="T10" y="T11"/>
                  </a:cxn>
                </a:cxnLst>
                <a:rect l="0" t="0" r="r" b="b"/>
                <a:pathLst>
                  <a:path w="60" h="104">
                    <a:moveTo>
                      <a:pt x="60" y="0"/>
                    </a:moveTo>
                    <a:lnTo>
                      <a:pt x="60" y="0"/>
                    </a:lnTo>
                    <a:lnTo>
                      <a:pt x="0" y="54"/>
                    </a:lnTo>
                    <a:lnTo>
                      <a:pt x="0" y="104"/>
                    </a:lnTo>
                    <a:lnTo>
                      <a:pt x="60" y="44"/>
                    </a:lnTo>
                    <a:lnTo>
                      <a:pt x="60" y="0"/>
                    </a:lnTo>
                    <a:close/>
                  </a:path>
                </a:pathLst>
              </a:custGeom>
              <a:grpFill/>
              <a:ln>
                <a:noFill/>
              </a:ln>
            </p:spPr>
            <p:txBody>
              <a:bodyPr vert="horz" wrap="square" lIns="91440" tIns="45720" rIns="91440" bIns="45720" numCol="1" anchor="t" anchorCtr="0" compatLnSpc="1"/>
              <a:lstStyle/>
              <a:p>
                <a:endParaRPr lang="zh-CN" altLang="en-US"/>
              </a:p>
            </p:txBody>
          </p:sp>
          <p:sp>
            <p:nvSpPr>
              <p:cNvPr id="1215" name="Freeform 660"/>
              <p:cNvSpPr/>
              <p:nvPr/>
            </p:nvSpPr>
            <p:spPr bwMode="auto">
              <a:xfrm>
                <a:off x="4516" y="2069"/>
                <a:ext cx="60" cy="104"/>
              </a:xfrm>
              <a:custGeom>
                <a:avLst/>
                <a:gdLst>
                  <a:gd name="T0" fmla="*/ 60 w 60"/>
                  <a:gd name="T1" fmla="*/ 0 h 104"/>
                  <a:gd name="T2" fmla="*/ 60 w 60"/>
                  <a:gd name="T3" fmla="*/ 0 h 104"/>
                  <a:gd name="T4" fmla="*/ 0 w 60"/>
                  <a:gd name="T5" fmla="*/ 54 h 104"/>
                  <a:gd name="T6" fmla="*/ 0 w 60"/>
                  <a:gd name="T7" fmla="*/ 104 h 104"/>
                  <a:gd name="T8" fmla="*/ 60 w 60"/>
                  <a:gd name="T9" fmla="*/ 44 h 104"/>
                  <a:gd name="T10" fmla="*/ 60 w 60"/>
                  <a:gd name="T11" fmla="*/ 0 h 104"/>
                </a:gdLst>
                <a:ahLst/>
                <a:cxnLst>
                  <a:cxn ang="0">
                    <a:pos x="T0" y="T1"/>
                  </a:cxn>
                  <a:cxn ang="0">
                    <a:pos x="T2" y="T3"/>
                  </a:cxn>
                  <a:cxn ang="0">
                    <a:pos x="T4" y="T5"/>
                  </a:cxn>
                  <a:cxn ang="0">
                    <a:pos x="T6" y="T7"/>
                  </a:cxn>
                  <a:cxn ang="0">
                    <a:pos x="T8" y="T9"/>
                  </a:cxn>
                  <a:cxn ang="0">
                    <a:pos x="T10" y="T11"/>
                  </a:cxn>
                </a:cxnLst>
                <a:rect l="0" t="0" r="r" b="b"/>
                <a:pathLst>
                  <a:path w="60" h="104">
                    <a:moveTo>
                      <a:pt x="60" y="0"/>
                    </a:moveTo>
                    <a:lnTo>
                      <a:pt x="60" y="0"/>
                    </a:lnTo>
                    <a:lnTo>
                      <a:pt x="0" y="54"/>
                    </a:lnTo>
                    <a:lnTo>
                      <a:pt x="0" y="104"/>
                    </a:lnTo>
                    <a:lnTo>
                      <a:pt x="60" y="44"/>
                    </a:lnTo>
                    <a:lnTo>
                      <a:pt x="60" y="0"/>
                    </a:lnTo>
                  </a:path>
                </a:pathLst>
              </a:custGeom>
              <a:grpFill/>
              <a:ln>
                <a:noFill/>
              </a:ln>
            </p:spPr>
            <p:txBody>
              <a:bodyPr vert="horz" wrap="square" lIns="91440" tIns="45720" rIns="91440" bIns="45720" numCol="1" anchor="t" anchorCtr="0" compatLnSpc="1"/>
              <a:lstStyle/>
              <a:p>
                <a:endParaRPr lang="zh-CN" altLang="en-US"/>
              </a:p>
            </p:txBody>
          </p:sp>
          <p:sp>
            <p:nvSpPr>
              <p:cNvPr id="1216" name="Freeform 661"/>
              <p:cNvSpPr/>
              <p:nvPr/>
            </p:nvSpPr>
            <p:spPr bwMode="auto">
              <a:xfrm>
                <a:off x="4600" y="2025"/>
                <a:ext cx="24" cy="64"/>
              </a:xfrm>
              <a:custGeom>
                <a:avLst/>
                <a:gdLst>
                  <a:gd name="T0" fmla="*/ 24 w 24"/>
                  <a:gd name="T1" fmla="*/ 0 h 64"/>
                  <a:gd name="T2" fmla="*/ 0 w 24"/>
                  <a:gd name="T3" fmla="*/ 22 h 64"/>
                  <a:gd name="T4" fmla="*/ 0 w 24"/>
                  <a:gd name="T5" fmla="*/ 64 h 64"/>
                  <a:gd name="T6" fmla="*/ 24 w 24"/>
                  <a:gd name="T7" fmla="*/ 40 h 64"/>
                  <a:gd name="T8" fmla="*/ 24 w 24"/>
                  <a:gd name="T9" fmla="*/ 0 h 64"/>
                </a:gdLst>
                <a:ahLst/>
                <a:cxnLst>
                  <a:cxn ang="0">
                    <a:pos x="T0" y="T1"/>
                  </a:cxn>
                  <a:cxn ang="0">
                    <a:pos x="T2" y="T3"/>
                  </a:cxn>
                  <a:cxn ang="0">
                    <a:pos x="T4" y="T5"/>
                  </a:cxn>
                  <a:cxn ang="0">
                    <a:pos x="T6" y="T7"/>
                  </a:cxn>
                  <a:cxn ang="0">
                    <a:pos x="T8" y="T9"/>
                  </a:cxn>
                </a:cxnLst>
                <a:rect l="0" t="0" r="r" b="b"/>
                <a:pathLst>
                  <a:path w="24" h="64">
                    <a:moveTo>
                      <a:pt x="24" y="0"/>
                    </a:moveTo>
                    <a:lnTo>
                      <a:pt x="0" y="22"/>
                    </a:lnTo>
                    <a:lnTo>
                      <a:pt x="0" y="64"/>
                    </a:lnTo>
                    <a:lnTo>
                      <a:pt x="24" y="40"/>
                    </a:lnTo>
                    <a:lnTo>
                      <a:pt x="24" y="0"/>
                    </a:lnTo>
                    <a:close/>
                  </a:path>
                </a:pathLst>
              </a:custGeom>
              <a:grpFill/>
              <a:ln>
                <a:noFill/>
              </a:ln>
            </p:spPr>
            <p:txBody>
              <a:bodyPr vert="horz" wrap="square" lIns="91440" tIns="45720" rIns="91440" bIns="45720" numCol="1" anchor="t" anchorCtr="0" compatLnSpc="1"/>
              <a:lstStyle/>
              <a:p>
                <a:endParaRPr lang="zh-CN" altLang="en-US"/>
              </a:p>
            </p:txBody>
          </p:sp>
          <p:sp>
            <p:nvSpPr>
              <p:cNvPr id="1217" name="Freeform 662"/>
              <p:cNvSpPr/>
              <p:nvPr/>
            </p:nvSpPr>
            <p:spPr bwMode="auto">
              <a:xfrm>
                <a:off x="4600" y="2025"/>
                <a:ext cx="24" cy="64"/>
              </a:xfrm>
              <a:custGeom>
                <a:avLst/>
                <a:gdLst>
                  <a:gd name="T0" fmla="*/ 24 w 24"/>
                  <a:gd name="T1" fmla="*/ 0 h 64"/>
                  <a:gd name="T2" fmla="*/ 0 w 24"/>
                  <a:gd name="T3" fmla="*/ 22 h 64"/>
                  <a:gd name="T4" fmla="*/ 0 w 24"/>
                  <a:gd name="T5" fmla="*/ 64 h 64"/>
                  <a:gd name="T6" fmla="*/ 24 w 24"/>
                  <a:gd name="T7" fmla="*/ 40 h 64"/>
                  <a:gd name="T8" fmla="*/ 24 w 24"/>
                  <a:gd name="T9" fmla="*/ 0 h 64"/>
                </a:gdLst>
                <a:ahLst/>
                <a:cxnLst>
                  <a:cxn ang="0">
                    <a:pos x="T0" y="T1"/>
                  </a:cxn>
                  <a:cxn ang="0">
                    <a:pos x="T2" y="T3"/>
                  </a:cxn>
                  <a:cxn ang="0">
                    <a:pos x="T4" y="T5"/>
                  </a:cxn>
                  <a:cxn ang="0">
                    <a:pos x="T6" y="T7"/>
                  </a:cxn>
                  <a:cxn ang="0">
                    <a:pos x="T8" y="T9"/>
                  </a:cxn>
                </a:cxnLst>
                <a:rect l="0" t="0" r="r" b="b"/>
                <a:pathLst>
                  <a:path w="24" h="64">
                    <a:moveTo>
                      <a:pt x="24" y="0"/>
                    </a:moveTo>
                    <a:lnTo>
                      <a:pt x="0" y="22"/>
                    </a:lnTo>
                    <a:lnTo>
                      <a:pt x="0" y="64"/>
                    </a:lnTo>
                    <a:lnTo>
                      <a:pt x="24" y="40"/>
                    </a:lnTo>
                    <a:lnTo>
                      <a:pt x="24" y="0"/>
                    </a:lnTo>
                  </a:path>
                </a:pathLst>
              </a:custGeom>
              <a:grpFill/>
              <a:ln>
                <a:noFill/>
              </a:ln>
            </p:spPr>
            <p:txBody>
              <a:bodyPr vert="horz" wrap="square" lIns="91440" tIns="45720" rIns="91440" bIns="45720" numCol="1" anchor="t" anchorCtr="0" compatLnSpc="1"/>
              <a:lstStyle/>
              <a:p>
                <a:endParaRPr lang="zh-CN" altLang="en-US"/>
              </a:p>
            </p:txBody>
          </p:sp>
          <p:sp>
            <p:nvSpPr>
              <p:cNvPr id="1218" name="Freeform 663"/>
              <p:cNvSpPr/>
              <p:nvPr/>
            </p:nvSpPr>
            <p:spPr bwMode="auto">
              <a:xfrm>
                <a:off x="4648" y="1960"/>
                <a:ext cx="46" cy="81"/>
              </a:xfrm>
              <a:custGeom>
                <a:avLst/>
                <a:gdLst>
                  <a:gd name="T0" fmla="*/ 46 w 46"/>
                  <a:gd name="T1" fmla="*/ 0 h 81"/>
                  <a:gd name="T2" fmla="*/ 0 w 46"/>
                  <a:gd name="T3" fmla="*/ 43 h 81"/>
                  <a:gd name="T4" fmla="*/ 0 w 46"/>
                  <a:gd name="T5" fmla="*/ 81 h 81"/>
                  <a:gd name="T6" fmla="*/ 46 w 46"/>
                  <a:gd name="T7" fmla="*/ 33 h 81"/>
                  <a:gd name="T8" fmla="*/ 46 w 46"/>
                  <a:gd name="T9" fmla="*/ 0 h 81"/>
                </a:gdLst>
                <a:ahLst/>
                <a:cxnLst>
                  <a:cxn ang="0">
                    <a:pos x="T0" y="T1"/>
                  </a:cxn>
                  <a:cxn ang="0">
                    <a:pos x="T2" y="T3"/>
                  </a:cxn>
                  <a:cxn ang="0">
                    <a:pos x="T4" y="T5"/>
                  </a:cxn>
                  <a:cxn ang="0">
                    <a:pos x="T6" y="T7"/>
                  </a:cxn>
                  <a:cxn ang="0">
                    <a:pos x="T8" y="T9"/>
                  </a:cxn>
                </a:cxnLst>
                <a:rect l="0" t="0" r="r" b="b"/>
                <a:pathLst>
                  <a:path w="46" h="81">
                    <a:moveTo>
                      <a:pt x="46" y="0"/>
                    </a:moveTo>
                    <a:lnTo>
                      <a:pt x="0" y="43"/>
                    </a:lnTo>
                    <a:lnTo>
                      <a:pt x="0" y="81"/>
                    </a:lnTo>
                    <a:lnTo>
                      <a:pt x="46" y="33"/>
                    </a:lnTo>
                    <a:lnTo>
                      <a:pt x="46" y="0"/>
                    </a:lnTo>
                    <a:close/>
                  </a:path>
                </a:pathLst>
              </a:custGeom>
              <a:grpFill/>
              <a:ln>
                <a:noFill/>
              </a:ln>
            </p:spPr>
            <p:txBody>
              <a:bodyPr vert="horz" wrap="square" lIns="91440" tIns="45720" rIns="91440" bIns="45720" numCol="1" anchor="t" anchorCtr="0" compatLnSpc="1"/>
              <a:lstStyle/>
              <a:p>
                <a:endParaRPr lang="zh-CN" altLang="en-US"/>
              </a:p>
            </p:txBody>
          </p:sp>
          <p:sp>
            <p:nvSpPr>
              <p:cNvPr id="1219" name="Freeform 664"/>
              <p:cNvSpPr/>
              <p:nvPr/>
            </p:nvSpPr>
            <p:spPr bwMode="auto">
              <a:xfrm>
                <a:off x="4648" y="1960"/>
                <a:ext cx="46" cy="81"/>
              </a:xfrm>
              <a:custGeom>
                <a:avLst/>
                <a:gdLst>
                  <a:gd name="T0" fmla="*/ 46 w 46"/>
                  <a:gd name="T1" fmla="*/ 0 h 81"/>
                  <a:gd name="T2" fmla="*/ 0 w 46"/>
                  <a:gd name="T3" fmla="*/ 43 h 81"/>
                  <a:gd name="T4" fmla="*/ 0 w 46"/>
                  <a:gd name="T5" fmla="*/ 81 h 81"/>
                  <a:gd name="T6" fmla="*/ 46 w 46"/>
                  <a:gd name="T7" fmla="*/ 33 h 81"/>
                  <a:gd name="T8" fmla="*/ 46 w 46"/>
                  <a:gd name="T9" fmla="*/ 0 h 81"/>
                </a:gdLst>
                <a:ahLst/>
                <a:cxnLst>
                  <a:cxn ang="0">
                    <a:pos x="T0" y="T1"/>
                  </a:cxn>
                  <a:cxn ang="0">
                    <a:pos x="T2" y="T3"/>
                  </a:cxn>
                  <a:cxn ang="0">
                    <a:pos x="T4" y="T5"/>
                  </a:cxn>
                  <a:cxn ang="0">
                    <a:pos x="T6" y="T7"/>
                  </a:cxn>
                  <a:cxn ang="0">
                    <a:pos x="T8" y="T9"/>
                  </a:cxn>
                </a:cxnLst>
                <a:rect l="0" t="0" r="r" b="b"/>
                <a:pathLst>
                  <a:path w="46" h="81">
                    <a:moveTo>
                      <a:pt x="46" y="0"/>
                    </a:moveTo>
                    <a:lnTo>
                      <a:pt x="0" y="43"/>
                    </a:lnTo>
                    <a:lnTo>
                      <a:pt x="0" y="81"/>
                    </a:lnTo>
                    <a:lnTo>
                      <a:pt x="46" y="33"/>
                    </a:lnTo>
                    <a:lnTo>
                      <a:pt x="46" y="0"/>
                    </a:lnTo>
                  </a:path>
                </a:pathLst>
              </a:custGeom>
              <a:grpFill/>
              <a:ln>
                <a:noFill/>
              </a:ln>
            </p:spPr>
            <p:txBody>
              <a:bodyPr vert="horz" wrap="square" lIns="91440" tIns="45720" rIns="91440" bIns="45720" numCol="1" anchor="t" anchorCtr="0" compatLnSpc="1"/>
              <a:lstStyle/>
              <a:p>
                <a:endParaRPr lang="zh-CN" altLang="en-US"/>
              </a:p>
            </p:txBody>
          </p:sp>
          <p:sp>
            <p:nvSpPr>
              <p:cNvPr id="1220" name="Freeform 665"/>
              <p:cNvSpPr/>
              <p:nvPr/>
            </p:nvSpPr>
            <p:spPr bwMode="auto">
              <a:xfrm>
                <a:off x="4740" y="1900"/>
                <a:ext cx="22" cy="46"/>
              </a:xfrm>
              <a:custGeom>
                <a:avLst/>
                <a:gdLst>
                  <a:gd name="T0" fmla="*/ 22 w 22"/>
                  <a:gd name="T1" fmla="*/ 0 h 46"/>
                  <a:gd name="T2" fmla="*/ 22 w 22"/>
                  <a:gd name="T3" fmla="*/ 0 h 46"/>
                  <a:gd name="T4" fmla="*/ 0 w 22"/>
                  <a:gd name="T5" fmla="*/ 20 h 46"/>
                  <a:gd name="T6" fmla="*/ 0 w 22"/>
                  <a:gd name="T7" fmla="*/ 46 h 46"/>
                  <a:gd name="T8" fmla="*/ 22 w 22"/>
                  <a:gd name="T9" fmla="*/ 26 h 46"/>
                  <a:gd name="T10" fmla="*/ 22 w 22"/>
                  <a:gd name="T11" fmla="*/ 0 h 46"/>
                </a:gdLst>
                <a:ahLst/>
                <a:cxnLst>
                  <a:cxn ang="0">
                    <a:pos x="T0" y="T1"/>
                  </a:cxn>
                  <a:cxn ang="0">
                    <a:pos x="T2" y="T3"/>
                  </a:cxn>
                  <a:cxn ang="0">
                    <a:pos x="T4" y="T5"/>
                  </a:cxn>
                  <a:cxn ang="0">
                    <a:pos x="T6" y="T7"/>
                  </a:cxn>
                  <a:cxn ang="0">
                    <a:pos x="T8" y="T9"/>
                  </a:cxn>
                  <a:cxn ang="0">
                    <a:pos x="T10" y="T11"/>
                  </a:cxn>
                </a:cxnLst>
                <a:rect l="0" t="0" r="r" b="b"/>
                <a:pathLst>
                  <a:path w="22" h="46">
                    <a:moveTo>
                      <a:pt x="22" y="0"/>
                    </a:moveTo>
                    <a:lnTo>
                      <a:pt x="22" y="0"/>
                    </a:lnTo>
                    <a:lnTo>
                      <a:pt x="0" y="20"/>
                    </a:lnTo>
                    <a:lnTo>
                      <a:pt x="0" y="46"/>
                    </a:lnTo>
                    <a:lnTo>
                      <a:pt x="22" y="26"/>
                    </a:lnTo>
                    <a:lnTo>
                      <a:pt x="22" y="0"/>
                    </a:lnTo>
                    <a:close/>
                  </a:path>
                </a:pathLst>
              </a:custGeom>
              <a:grpFill/>
              <a:ln>
                <a:noFill/>
              </a:ln>
            </p:spPr>
            <p:txBody>
              <a:bodyPr vert="horz" wrap="square" lIns="91440" tIns="45720" rIns="91440" bIns="45720" numCol="1" anchor="t" anchorCtr="0" compatLnSpc="1"/>
              <a:lstStyle/>
              <a:p>
                <a:endParaRPr lang="zh-CN" altLang="en-US"/>
              </a:p>
            </p:txBody>
          </p:sp>
          <p:sp>
            <p:nvSpPr>
              <p:cNvPr id="1221" name="Freeform 666"/>
              <p:cNvSpPr/>
              <p:nvPr/>
            </p:nvSpPr>
            <p:spPr bwMode="auto">
              <a:xfrm>
                <a:off x="4740" y="1900"/>
                <a:ext cx="22" cy="46"/>
              </a:xfrm>
              <a:custGeom>
                <a:avLst/>
                <a:gdLst>
                  <a:gd name="T0" fmla="*/ 22 w 22"/>
                  <a:gd name="T1" fmla="*/ 0 h 46"/>
                  <a:gd name="T2" fmla="*/ 22 w 22"/>
                  <a:gd name="T3" fmla="*/ 0 h 46"/>
                  <a:gd name="T4" fmla="*/ 0 w 22"/>
                  <a:gd name="T5" fmla="*/ 20 h 46"/>
                  <a:gd name="T6" fmla="*/ 0 w 22"/>
                  <a:gd name="T7" fmla="*/ 46 h 46"/>
                  <a:gd name="T8" fmla="*/ 22 w 22"/>
                  <a:gd name="T9" fmla="*/ 26 h 46"/>
                  <a:gd name="T10" fmla="*/ 22 w 22"/>
                  <a:gd name="T11" fmla="*/ 0 h 46"/>
                </a:gdLst>
                <a:ahLst/>
                <a:cxnLst>
                  <a:cxn ang="0">
                    <a:pos x="T0" y="T1"/>
                  </a:cxn>
                  <a:cxn ang="0">
                    <a:pos x="T2" y="T3"/>
                  </a:cxn>
                  <a:cxn ang="0">
                    <a:pos x="T4" y="T5"/>
                  </a:cxn>
                  <a:cxn ang="0">
                    <a:pos x="T6" y="T7"/>
                  </a:cxn>
                  <a:cxn ang="0">
                    <a:pos x="T8" y="T9"/>
                  </a:cxn>
                  <a:cxn ang="0">
                    <a:pos x="T10" y="T11"/>
                  </a:cxn>
                </a:cxnLst>
                <a:rect l="0" t="0" r="r" b="b"/>
                <a:pathLst>
                  <a:path w="22" h="46">
                    <a:moveTo>
                      <a:pt x="22" y="0"/>
                    </a:moveTo>
                    <a:lnTo>
                      <a:pt x="22" y="0"/>
                    </a:lnTo>
                    <a:lnTo>
                      <a:pt x="0" y="20"/>
                    </a:lnTo>
                    <a:lnTo>
                      <a:pt x="0" y="46"/>
                    </a:lnTo>
                    <a:lnTo>
                      <a:pt x="22" y="26"/>
                    </a:lnTo>
                    <a:lnTo>
                      <a:pt x="22" y="0"/>
                    </a:lnTo>
                  </a:path>
                </a:pathLst>
              </a:custGeom>
              <a:grpFill/>
              <a:ln>
                <a:noFill/>
              </a:ln>
            </p:spPr>
            <p:txBody>
              <a:bodyPr vert="horz" wrap="square" lIns="91440" tIns="45720" rIns="91440" bIns="45720" numCol="1" anchor="t" anchorCtr="0" compatLnSpc="1"/>
              <a:lstStyle/>
              <a:p>
                <a:endParaRPr lang="zh-CN" altLang="en-US"/>
              </a:p>
            </p:txBody>
          </p:sp>
          <p:sp>
            <p:nvSpPr>
              <p:cNvPr id="1222" name="Freeform 667"/>
              <p:cNvSpPr/>
              <p:nvPr/>
            </p:nvSpPr>
            <p:spPr bwMode="auto">
              <a:xfrm>
                <a:off x="4582" y="2047"/>
                <a:ext cx="92" cy="132"/>
              </a:xfrm>
              <a:custGeom>
                <a:avLst/>
                <a:gdLst>
                  <a:gd name="T0" fmla="*/ 92 w 92"/>
                  <a:gd name="T1" fmla="*/ 0 h 132"/>
                  <a:gd name="T2" fmla="*/ 92 w 92"/>
                  <a:gd name="T3" fmla="*/ 0 h 132"/>
                  <a:gd name="T4" fmla="*/ 0 w 92"/>
                  <a:gd name="T5" fmla="*/ 90 h 132"/>
                  <a:gd name="T6" fmla="*/ 0 w 92"/>
                  <a:gd name="T7" fmla="*/ 132 h 132"/>
                  <a:gd name="T8" fmla="*/ 92 w 92"/>
                  <a:gd name="T9" fmla="*/ 34 h 132"/>
                  <a:gd name="T10" fmla="*/ 92 w 92"/>
                  <a:gd name="T11" fmla="*/ 0 h 132"/>
                </a:gdLst>
                <a:ahLst/>
                <a:cxnLst>
                  <a:cxn ang="0">
                    <a:pos x="T0" y="T1"/>
                  </a:cxn>
                  <a:cxn ang="0">
                    <a:pos x="T2" y="T3"/>
                  </a:cxn>
                  <a:cxn ang="0">
                    <a:pos x="T4" y="T5"/>
                  </a:cxn>
                  <a:cxn ang="0">
                    <a:pos x="T6" y="T7"/>
                  </a:cxn>
                  <a:cxn ang="0">
                    <a:pos x="T8" y="T9"/>
                  </a:cxn>
                  <a:cxn ang="0">
                    <a:pos x="T10" y="T11"/>
                  </a:cxn>
                </a:cxnLst>
                <a:rect l="0" t="0" r="r" b="b"/>
                <a:pathLst>
                  <a:path w="92" h="132">
                    <a:moveTo>
                      <a:pt x="92" y="0"/>
                    </a:moveTo>
                    <a:lnTo>
                      <a:pt x="92" y="0"/>
                    </a:lnTo>
                    <a:lnTo>
                      <a:pt x="0" y="90"/>
                    </a:lnTo>
                    <a:lnTo>
                      <a:pt x="0" y="132"/>
                    </a:lnTo>
                    <a:lnTo>
                      <a:pt x="92" y="34"/>
                    </a:lnTo>
                    <a:lnTo>
                      <a:pt x="92" y="0"/>
                    </a:lnTo>
                    <a:close/>
                  </a:path>
                </a:pathLst>
              </a:custGeom>
              <a:grpFill/>
              <a:ln>
                <a:noFill/>
              </a:ln>
            </p:spPr>
            <p:txBody>
              <a:bodyPr vert="horz" wrap="square" lIns="91440" tIns="45720" rIns="91440" bIns="45720" numCol="1" anchor="t" anchorCtr="0" compatLnSpc="1"/>
              <a:lstStyle/>
              <a:p>
                <a:endParaRPr lang="zh-CN" altLang="en-US"/>
              </a:p>
            </p:txBody>
          </p:sp>
          <p:sp>
            <p:nvSpPr>
              <p:cNvPr id="1223" name="Freeform 668"/>
              <p:cNvSpPr/>
              <p:nvPr/>
            </p:nvSpPr>
            <p:spPr bwMode="auto">
              <a:xfrm>
                <a:off x="4582" y="2047"/>
                <a:ext cx="92" cy="132"/>
              </a:xfrm>
              <a:custGeom>
                <a:avLst/>
                <a:gdLst>
                  <a:gd name="T0" fmla="*/ 92 w 92"/>
                  <a:gd name="T1" fmla="*/ 0 h 132"/>
                  <a:gd name="T2" fmla="*/ 92 w 92"/>
                  <a:gd name="T3" fmla="*/ 0 h 132"/>
                  <a:gd name="T4" fmla="*/ 0 w 92"/>
                  <a:gd name="T5" fmla="*/ 90 h 132"/>
                  <a:gd name="T6" fmla="*/ 0 w 92"/>
                  <a:gd name="T7" fmla="*/ 132 h 132"/>
                  <a:gd name="T8" fmla="*/ 92 w 92"/>
                  <a:gd name="T9" fmla="*/ 34 h 132"/>
                  <a:gd name="T10" fmla="*/ 92 w 92"/>
                  <a:gd name="T11" fmla="*/ 0 h 132"/>
                </a:gdLst>
                <a:ahLst/>
                <a:cxnLst>
                  <a:cxn ang="0">
                    <a:pos x="T0" y="T1"/>
                  </a:cxn>
                  <a:cxn ang="0">
                    <a:pos x="T2" y="T3"/>
                  </a:cxn>
                  <a:cxn ang="0">
                    <a:pos x="T4" y="T5"/>
                  </a:cxn>
                  <a:cxn ang="0">
                    <a:pos x="T6" y="T7"/>
                  </a:cxn>
                  <a:cxn ang="0">
                    <a:pos x="T8" y="T9"/>
                  </a:cxn>
                  <a:cxn ang="0">
                    <a:pos x="T10" y="T11"/>
                  </a:cxn>
                </a:cxnLst>
                <a:rect l="0" t="0" r="r" b="b"/>
                <a:pathLst>
                  <a:path w="92" h="132">
                    <a:moveTo>
                      <a:pt x="92" y="0"/>
                    </a:moveTo>
                    <a:lnTo>
                      <a:pt x="92" y="0"/>
                    </a:lnTo>
                    <a:lnTo>
                      <a:pt x="0" y="90"/>
                    </a:lnTo>
                    <a:lnTo>
                      <a:pt x="0" y="132"/>
                    </a:lnTo>
                    <a:lnTo>
                      <a:pt x="92" y="34"/>
                    </a:lnTo>
                    <a:lnTo>
                      <a:pt x="92" y="0"/>
                    </a:lnTo>
                  </a:path>
                </a:pathLst>
              </a:custGeom>
              <a:grpFill/>
              <a:ln>
                <a:noFill/>
              </a:ln>
            </p:spPr>
            <p:txBody>
              <a:bodyPr vert="horz" wrap="square" lIns="91440" tIns="45720" rIns="91440" bIns="45720" numCol="1" anchor="t" anchorCtr="0" compatLnSpc="1"/>
              <a:lstStyle/>
              <a:p>
                <a:endParaRPr lang="zh-CN" altLang="en-US"/>
              </a:p>
            </p:txBody>
          </p:sp>
          <p:sp>
            <p:nvSpPr>
              <p:cNvPr id="1224" name="Freeform 669"/>
              <p:cNvSpPr/>
              <p:nvPr/>
            </p:nvSpPr>
            <p:spPr bwMode="auto">
              <a:xfrm>
                <a:off x="4698" y="1962"/>
                <a:ext cx="64" cy="93"/>
              </a:xfrm>
              <a:custGeom>
                <a:avLst/>
                <a:gdLst>
                  <a:gd name="T0" fmla="*/ 64 w 64"/>
                  <a:gd name="T1" fmla="*/ 0 h 93"/>
                  <a:gd name="T2" fmla="*/ 64 w 64"/>
                  <a:gd name="T3" fmla="*/ 0 h 93"/>
                  <a:gd name="T4" fmla="*/ 0 w 64"/>
                  <a:gd name="T5" fmla="*/ 61 h 93"/>
                  <a:gd name="T6" fmla="*/ 0 w 64"/>
                  <a:gd name="T7" fmla="*/ 93 h 93"/>
                  <a:gd name="T8" fmla="*/ 0 w 64"/>
                  <a:gd name="T9" fmla="*/ 93 h 93"/>
                  <a:gd name="T10" fmla="*/ 64 w 64"/>
                  <a:gd name="T11" fmla="*/ 25 h 93"/>
                  <a:gd name="T12" fmla="*/ 64 w 64"/>
                  <a:gd name="T13" fmla="*/ 0 h 93"/>
                </a:gdLst>
                <a:ahLst/>
                <a:cxnLst>
                  <a:cxn ang="0">
                    <a:pos x="T0" y="T1"/>
                  </a:cxn>
                  <a:cxn ang="0">
                    <a:pos x="T2" y="T3"/>
                  </a:cxn>
                  <a:cxn ang="0">
                    <a:pos x="T4" y="T5"/>
                  </a:cxn>
                  <a:cxn ang="0">
                    <a:pos x="T6" y="T7"/>
                  </a:cxn>
                  <a:cxn ang="0">
                    <a:pos x="T8" y="T9"/>
                  </a:cxn>
                  <a:cxn ang="0">
                    <a:pos x="T10" y="T11"/>
                  </a:cxn>
                  <a:cxn ang="0">
                    <a:pos x="T12" y="T13"/>
                  </a:cxn>
                </a:cxnLst>
                <a:rect l="0" t="0" r="r" b="b"/>
                <a:pathLst>
                  <a:path w="64" h="93">
                    <a:moveTo>
                      <a:pt x="64" y="0"/>
                    </a:moveTo>
                    <a:lnTo>
                      <a:pt x="64" y="0"/>
                    </a:lnTo>
                    <a:lnTo>
                      <a:pt x="0" y="61"/>
                    </a:lnTo>
                    <a:lnTo>
                      <a:pt x="0" y="93"/>
                    </a:lnTo>
                    <a:lnTo>
                      <a:pt x="0" y="93"/>
                    </a:lnTo>
                    <a:lnTo>
                      <a:pt x="64" y="25"/>
                    </a:lnTo>
                    <a:lnTo>
                      <a:pt x="64" y="0"/>
                    </a:lnTo>
                    <a:close/>
                  </a:path>
                </a:pathLst>
              </a:custGeom>
              <a:grpFill/>
              <a:ln>
                <a:noFill/>
              </a:ln>
            </p:spPr>
            <p:txBody>
              <a:bodyPr vert="horz" wrap="square" lIns="91440" tIns="45720" rIns="91440" bIns="45720" numCol="1" anchor="t" anchorCtr="0" compatLnSpc="1"/>
              <a:lstStyle/>
              <a:p>
                <a:endParaRPr lang="zh-CN" altLang="en-US"/>
              </a:p>
            </p:txBody>
          </p:sp>
          <p:sp>
            <p:nvSpPr>
              <p:cNvPr id="1225" name="Freeform 670"/>
              <p:cNvSpPr/>
              <p:nvPr/>
            </p:nvSpPr>
            <p:spPr bwMode="auto">
              <a:xfrm>
                <a:off x="4698" y="1962"/>
                <a:ext cx="64" cy="93"/>
              </a:xfrm>
              <a:custGeom>
                <a:avLst/>
                <a:gdLst>
                  <a:gd name="T0" fmla="*/ 64 w 64"/>
                  <a:gd name="T1" fmla="*/ 0 h 93"/>
                  <a:gd name="T2" fmla="*/ 64 w 64"/>
                  <a:gd name="T3" fmla="*/ 0 h 93"/>
                  <a:gd name="T4" fmla="*/ 0 w 64"/>
                  <a:gd name="T5" fmla="*/ 61 h 93"/>
                  <a:gd name="T6" fmla="*/ 0 w 64"/>
                  <a:gd name="T7" fmla="*/ 93 h 93"/>
                  <a:gd name="T8" fmla="*/ 0 w 64"/>
                  <a:gd name="T9" fmla="*/ 93 h 93"/>
                  <a:gd name="T10" fmla="*/ 64 w 64"/>
                  <a:gd name="T11" fmla="*/ 25 h 93"/>
                  <a:gd name="T12" fmla="*/ 64 w 64"/>
                  <a:gd name="T13" fmla="*/ 0 h 93"/>
                </a:gdLst>
                <a:ahLst/>
                <a:cxnLst>
                  <a:cxn ang="0">
                    <a:pos x="T0" y="T1"/>
                  </a:cxn>
                  <a:cxn ang="0">
                    <a:pos x="T2" y="T3"/>
                  </a:cxn>
                  <a:cxn ang="0">
                    <a:pos x="T4" y="T5"/>
                  </a:cxn>
                  <a:cxn ang="0">
                    <a:pos x="T6" y="T7"/>
                  </a:cxn>
                  <a:cxn ang="0">
                    <a:pos x="T8" y="T9"/>
                  </a:cxn>
                  <a:cxn ang="0">
                    <a:pos x="T10" y="T11"/>
                  </a:cxn>
                  <a:cxn ang="0">
                    <a:pos x="T12" y="T13"/>
                  </a:cxn>
                </a:cxnLst>
                <a:rect l="0" t="0" r="r" b="b"/>
                <a:pathLst>
                  <a:path w="64" h="93">
                    <a:moveTo>
                      <a:pt x="64" y="0"/>
                    </a:moveTo>
                    <a:lnTo>
                      <a:pt x="64" y="0"/>
                    </a:lnTo>
                    <a:lnTo>
                      <a:pt x="0" y="61"/>
                    </a:lnTo>
                    <a:lnTo>
                      <a:pt x="0" y="93"/>
                    </a:lnTo>
                    <a:lnTo>
                      <a:pt x="0" y="93"/>
                    </a:lnTo>
                    <a:lnTo>
                      <a:pt x="64" y="25"/>
                    </a:lnTo>
                    <a:lnTo>
                      <a:pt x="64" y="0"/>
                    </a:lnTo>
                  </a:path>
                </a:pathLst>
              </a:custGeom>
              <a:grpFill/>
              <a:ln>
                <a:noFill/>
              </a:ln>
            </p:spPr>
            <p:txBody>
              <a:bodyPr vert="horz" wrap="square" lIns="91440" tIns="45720" rIns="91440" bIns="45720" numCol="1" anchor="t" anchorCtr="0" compatLnSpc="1"/>
              <a:lstStyle/>
              <a:p>
                <a:endParaRPr lang="zh-CN" altLang="en-US"/>
              </a:p>
            </p:txBody>
          </p:sp>
          <p:sp>
            <p:nvSpPr>
              <p:cNvPr id="1226" name="Freeform 671"/>
              <p:cNvSpPr/>
              <p:nvPr/>
            </p:nvSpPr>
            <p:spPr bwMode="auto">
              <a:xfrm>
                <a:off x="4558" y="2143"/>
                <a:ext cx="92" cy="138"/>
              </a:xfrm>
              <a:custGeom>
                <a:avLst/>
                <a:gdLst>
                  <a:gd name="T0" fmla="*/ 92 w 92"/>
                  <a:gd name="T1" fmla="*/ 0 h 138"/>
                  <a:gd name="T2" fmla="*/ 92 w 92"/>
                  <a:gd name="T3" fmla="*/ 0 h 138"/>
                  <a:gd name="T4" fmla="*/ 0 w 92"/>
                  <a:gd name="T5" fmla="*/ 94 h 138"/>
                  <a:gd name="T6" fmla="*/ 0 w 92"/>
                  <a:gd name="T7" fmla="*/ 138 h 138"/>
                  <a:gd name="T8" fmla="*/ 92 w 92"/>
                  <a:gd name="T9" fmla="*/ 36 h 138"/>
                  <a:gd name="T10" fmla="*/ 92 w 92"/>
                  <a:gd name="T11" fmla="*/ 0 h 138"/>
                </a:gdLst>
                <a:ahLst/>
                <a:cxnLst>
                  <a:cxn ang="0">
                    <a:pos x="T0" y="T1"/>
                  </a:cxn>
                  <a:cxn ang="0">
                    <a:pos x="T2" y="T3"/>
                  </a:cxn>
                  <a:cxn ang="0">
                    <a:pos x="T4" y="T5"/>
                  </a:cxn>
                  <a:cxn ang="0">
                    <a:pos x="T6" y="T7"/>
                  </a:cxn>
                  <a:cxn ang="0">
                    <a:pos x="T8" y="T9"/>
                  </a:cxn>
                  <a:cxn ang="0">
                    <a:pos x="T10" y="T11"/>
                  </a:cxn>
                </a:cxnLst>
                <a:rect l="0" t="0" r="r" b="b"/>
                <a:pathLst>
                  <a:path w="92" h="138">
                    <a:moveTo>
                      <a:pt x="92" y="0"/>
                    </a:moveTo>
                    <a:lnTo>
                      <a:pt x="92" y="0"/>
                    </a:lnTo>
                    <a:lnTo>
                      <a:pt x="0" y="94"/>
                    </a:lnTo>
                    <a:lnTo>
                      <a:pt x="0" y="138"/>
                    </a:lnTo>
                    <a:lnTo>
                      <a:pt x="92" y="36"/>
                    </a:lnTo>
                    <a:lnTo>
                      <a:pt x="92" y="0"/>
                    </a:lnTo>
                    <a:close/>
                  </a:path>
                </a:pathLst>
              </a:custGeom>
              <a:grpFill/>
              <a:ln>
                <a:noFill/>
              </a:ln>
            </p:spPr>
            <p:txBody>
              <a:bodyPr vert="horz" wrap="square" lIns="91440" tIns="45720" rIns="91440" bIns="45720" numCol="1" anchor="t" anchorCtr="0" compatLnSpc="1"/>
              <a:lstStyle/>
              <a:p>
                <a:endParaRPr lang="zh-CN" altLang="en-US"/>
              </a:p>
            </p:txBody>
          </p:sp>
          <p:sp>
            <p:nvSpPr>
              <p:cNvPr id="1227" name="Freeform 672"/>
              <p:cNvSpPr/>
              <p:nvPr/>
            </p:nvSpPr>
            <p:spPr bwMode="auto">
              <a:xfrm>
                <a:off x="4558" y="2143"/>
                <a:ext cx="92" cy="138"/>
              </a:xfrm>
              <a:custGeom>
                <a:avLst/>
                <a:gdLst>
                  <a:gd name="T0" fmla="*/ 92 w 92"/>
                  <a:gd name="T1" fmla="*/ 0 h 138"/>
                  <a:gd name="T2" fmla="*/ 92 w 92"/>
                  <a:gd name="T3" fmla="*/ 0 h 138"/>
                  <a:gd name="T4" fmla="*/ 0 w 92"/>
                  <a:gd name="T5" fmla="*/ 94 h 138"/>
                  <a:gd name="T6" fmla="*/ 0 w 92"/>
                  <a:gd name="T7" fmla="*/ 138 h 138"/>
                  <a:gd name="T8" fmla="*/ 92 w 92"/>
                  <a:gd name="T9" fmla="*/ 36 h 138"/>
                  <a:gd name="T10" fmla="*/ 92 w 92"/>
                  <a:gd name="T11" fmla="*/ 0 h 138"/>
                </a:gdLst>
                <a:ahLst/>
                <a:cxnLst>
                  <a:cxn ang="0">
                    <a:pos x="T0" y="T1"/>
                  </a:cxn>
                  <a:cxn ang="0">
                    <a:pos x="T2" y="T3"/>
                  </a:cxn>
                  <a:cxn ang="0">
                    <a:pos x="T4" y="T5"/>
                  </a:cxn>
                  <a:cxn ang="0">
                    <a:pos x="T6" y="T7"/>
                  </a:cxn>
                  <a:cxn ang="0">
                    <a:pos x="T8" y="T9"/>
                  </a:cxn>
                  <a:cxn ang="0">
                    <a:pos x="T10" y="T11"/>
                  </a:cxn>
                </a:cxnLst>
                <a:rect l="0" t="0" r="r" b="b"/>
                <a:pathLst>
                  <a:path w="92" h="138">
                    <a:moveTo>
                      <a:pt x="92" y="0"/>
                    </a:moveTo>
                    <a:lnTo>
                      <a:pt x="92" y="0"/>
                    </a:lnTo>
                    <a:lnTo>
                      <a:pt x="0" y="94"/>
                    </a:lnTo>
                    <a:lnTo>
                      <a:pt x="0" y="138"/>
                    </a:lnTo>
                    <a:lnTo>
                      <a:pt x="92" y="36"/>
                    </a:lnTo>
                    <a:lnTo>
                      <a:pt x="92" y="0"/>
                    </a:lnTo>
                  </a:path>
                </a:pathLst>
              </a:custGeom>
              <a:grpFill/>
              <a:ln>
                <a:noFill/>
              </a:ln>
            </p:spPr>
            <p:txBody>
              <a:bodyPr vert="horz" wrap="square" lIns="91440" tIns="45720" rIns="91440" bIns="45720" numCol="1" anchor="t" anchorCtr="0" compatLnSpc="1"/>
              <a:lstStyle/>
              <a:p>
                <a:endParaRPr lang="zh-CN" altLang="en-US"/>
              </a:p>
            </p:txBody>
          </p:sp>
          <p:sp>
            <p:nvSpPr>
              <p:cNvPr id="1228" name="Freeform 673"/>
              <p:cNvSpPr/>
              <p:nvPr/>
            </p:nvSpPr>
            <p:spPr bwMode="auto">
              <a:xfrm>
                <a:off x="4674" y="2073"/>
                <a:ext cx="44" cy="80"/>
              </a:xfrm>
              <a:custGeom>
                <a:avLst/>
                <a:gdLst>
                  <a:gd name="T0" fmla="*/ 44 w 44"/>
                  <a:gd name="T1" fmla="*/ 0 h 80"/>
                  <a:gd name="T2" fmla="*/ 0 w 44"/>
                  <a:gd name="T3" fmla="*/ 46 h 80"/>
                  <a:gd name="T4" fmla="*/ 0 w 44"/>
                  <a:gd name="T5" fmla="*/ 80 h 80"/>
                  <a:gd name="T6" fmla="*/ 44 w 44"/>
                  <a:gd name="T7" fmla="*/ 30 h 80"/>
                  <a:gd name="T8" fmla="*/ 44 w 44"/>
                  <a:gd name="T9" fmla="*/ 0 h 80"/>
                </a:gdLst>
                <a:ahLst/>
                <a:cxnLst>
                  <a:cxn ang="0">
                    <a:pos x="T0" y="T1"/>
                  </a:cxn>
                  <a:cxn ang="0">
                    <a:pos x="T2" y="T3"/>
                  </a:cxn>
                  <a:cxn ang="0">
                    <a:pos x="T4" y="T5"/>
                  </a:cxn>
                  <a:cxn ang="0">
                    <a:pos x="T6" y="T7"/>
                  </a:cxn>
                  <a:cxn ang="0">
                    <a:pos x="T8" y="T9"/>
                  </a:cxn>
                </a:cxnLst>
                <a:rect l="0" t="0" r="r" b="b"/>
                <a:pathLst>
                  <a:path w="44" h="80">
                    <a:moveTo>
                      <a:pt x="44" y="0"/>
                    </a:moveTo>
                    <a:lnTo>
                      <a:pt x="0" y="46"/>
                    </a:lnTo>
                    <a:lnTo>
                      <a:pt x="0" y="80"/>
                    </a:lnTo>
                    <a:lnTo>
                      <a:pt x="44" y="30"/>
                    </a:lnTo>
                    <a:lnTo>
                      <a:pt x="44" y="0"/>
                    </a:lnTo>
                    <a:close/>
                  </a:path>
                </a:pathLst>
              </a:custGeom>
              <a:grpFill/>
              <a:ln>
                <a:noFill/>
              </a:ln>
            </p:spPr>
            <p:txBody>
              <a:bodyPr vert="horz" wrap="square" lIns="91440" tIns="45720" rIns="91440" bIns="45720" numCol="1" anchor="t" anchorCtr="0" compatLnSpc="1"/>
              <a:lstStyle/>
              <a:p>
                <a:endParaRPr lang="zh-CN" altLang="en-US"/>
              </a:p>
            </p:txBody>
          </p:sp>
          <p:sp>
            <p:nvSpPr>
              <p:cNvPr id="1229" name="Freeform 674"/>
              <p:cNvSpPr/>
              <p:nvPr/>
            </p:nvSpPr>
            <p:spPr bwMode="auto">
              <a:xfrm>
                <a:off x="4674" y="2073"/>
                <a:ext cx="44" cy="80"/>
              </a:xfrm>
              <a:custGeom>
                <a:avLst/>
                <a:gdLst>
                  <a:gd name="T0" fmla="*/ 44 w 44"/>
                  <a:gd name="T1" fmla="*/ 0 h 80"/>
                  <a:gd name="T2" fmla="*/ 0 w 44"/>
                  <a:gd name="T3" fmla="*/ 46 h 80"/>
                  <a:gd name="T4" fmla="*/ 0 w 44"/>
                  <a:gd name="T5" fmla="*/ 80 h 80"/>
                  <a:gd name="T6" fmla="*/ 44 w 44"/>
                  <a:gd name="T7" fmla="*/ 30 h 80"/>
                  <a:gd name="T8" fmla="*/ 44 w 44"/>
                  <a:gd name="T9" fmla="*/ 0 h 80"/>
                </a:gdLst>
                <a:ahLst/>
                <a:cxnLst>
                  <a:cxn ang="0">
                    <a:pos x="T0" y="T1"/>
                  </a:cxn>
                  <a:cxn ang="0">
                    <a:pos x="T2" y="T3"/>
                  </a:cxn>
                  <a:cxn ang="0">
                    <a:pos x="T4" y="T5"/>
                  </a:cxn>
                  <a:cxn ang="0">
                    <a:pos x="T6" y="T7"/>
                  </a:cxn>
                  <a:cxn ang="0">
                    <a:pos x="T8" y="T9"/>
                  </a:cxn>
                </a:cxnLst>
                <a:rect l="0" t="0" r="r" b="b"/>
                <a:pathLst>
                  <a:path w="44" h="80">
                    <a:moveTo>
                      <a:pt x="44" y="0"/>
                    </a:moveTo>
                    <a:lnTo>
                      <a:pt x="0" y="46"/>
                    </a:lnTo>
                    <a:lnTo>
                      <a:pt x="0" y="80"/>
                    </a:lnTo>
                    <a:lnTo>
                      <a:pt x="44" y="30"/>
                    </a:lnTo>
                    <a:lnTo>
                      <a:pt x="44" y="0"/>
                    </a:lnTo>
                  </a:path>
                </a:pathLst>
              </a:custGeom>
              <a:grpFill/>
              <a:ln>
                <a:noFill/>
              </a:ln>
            </p:spPr>
            <p:txBody>
              <a:bodyPr vert="horz" wrap="square" lIns="91440" tIns="45720" rIns="91440" bIns="45720" numCol="1" anchor="t" anchorCtr="0" compatLnSpc="1"/>
              <a:lstStyle/>
              <a:p>
                <a:endParaRPr lang="zh-CN" altLang="en-US"/>
              </a:p>
            </p:txBody>
          </p:sp>
          <p:sp>
            <p:nvSpPr>
              <p:cNvPr id="1230" name="Freeform 675"/>
              <p:cNvSpPr/>
              <p:nvPr/>
            </p:nvSpPr>
            <p:spPr bwMode="auto">
              <a:xfrm>
                <a:off x="4754" y="2029"/>
                <a:ext cx="8" cy="34"/>
              </a:xfrm>
              <a:custGeom>
                <a:avLst/>
                <a:gdLst>
                  <a:gd name="T0" fmla="*/ 8 w 8"/>
                  <a:gd name="T1" fmla="*/ 0 h 34"/>
                  <a:gd name="T2" fmla="*/ 8 w 8"/>
                  <a:gd name="T3" fmla="*/ 0 h 34"/>
                  <a:gd name="T4" fmla="*/ 0 w 8"/>
                  <a:gd name="T5" fmla="*/ 8 h 34"/>
                  <a:gd name="T6" fmla="*/ 0 w 8"/>
                  <a:gd name="T7" fmla="*/ 34 h 34"/>
                  <a:gd name="T8" fmla="*/ 8 w 8"/>
                  <a:gd name="T9" fmla="*/ 26 h 34"/>
                  <a:gd name="T10" fmla="*/ 8 w 8"/>
                  <a:gd name="T11" fmla="*/ 0 h 34"/>
                </a:gdLst>
                <a:ahLst/>
                <a:cxnLst>
                  <a:cxn ang="0">
                    <a:pos x="T0" y="T1"/>
                  </a:cxn>
                  <a:cxn ang="0">
                    <a:pos x="T2" y="T3"/>
                  </a:cxn>
                  <a:cxn ang="0">
                    <a:pos x="T4" y="T5"/>
                  </a:cxn>
                  <a:cxn ang="0">
                    <a:pos x="T6" y="T7"/>
                  </a:cxn>
                  <a:cxn ang="0">
                    <a:pos x="T8" y="T9"/>
                  </a:cxn>
                  <a:cxn ang="0">
                    <a:pos x="T10" y="T11"/>
                  </a:cxn>
                </a:cxnLst>
                <a:rect l="0" t="0" r="r" b="b"/>
                <a:pathLst>
                  <a:path w="8" h="34">
                    <a:moveTo>
                      <a:pt x="8" y="0"/>
                    </a:moveTo>
                    <a:lnTo>
                      <a:pt x="8" y="0"/>
                    </a:lnTo>
                    <a:lnTo>
                      <a:pt x="0" y="8"/>
                    </a:lnTo>
                    <a:lnTo>
                      <a:pt x="0" y="34"/>
                    </a:lnTo>
                    <a:lnTo>
                      <a:pt x="8" y="26"/>
                    </a:lnTo>
                    <a:lnTo>
                      <a:pt x="8" y="0"/>
                    </a:lnTo>
                    <a:close/>
                  </a:path>
                </a:pathLst>
              </a:custGeom>
              <a:grpFill/>
              <a:ln>
                <a:noFill/>
              </a:ln>
            </p:spPr>
            <p:txBody>
              <a:bodyPr vert="horz" wrap="square" lIns="91440" tIns="45720" rIns="91440" bIns="45720" numCol="1" anchor="t" anchorCtr="0" compatLnSpc="1"/>
              <a:lstStyle/>
              <a:p>
                <a:endParaRPr lang="zh-CN" altLang="en-US"/>
              </a:p>
            </p:txBody>
          </p:sp>
          <p:sp>
            <p:nvSpPr>
              <p:cNvPr id="1231" name="Freeform 676"/>
              <p:cNvSpPr/>
              <p:nvPr/>
            </p:nvSpPr>
            <p:spPr bwMode="auto">
              <a:xfrm>
                <a:off x="4754" y="2029"/>
                <a:ext cx="8" cy="34"/>
              </a:xfrm>
              <a:custGeom>
                <a:avLst/>
                <a:gdLst>
                  <a:gd name="T0" fmla="*/ 8 w 8"/>
                  <a:gd name="T1" fmla="*/ 0 h 34"/>
                  <a:gd name="T2" fmla="*/ 8 w 8"/>
                  <a:gd name="T3" fmla="*/ 0 h 34"/>
                  <a:gd name="T4" fmla="*/ 0 w 8"/>
                  <a:gd name="T5" fmla="*/ 8 h 34"/>
                  <a:gd name="T6" fmla="*/ 0 w 8"/>
                  <a:gd name="T7" fmla="*/ 34 h 34"/>
                  <a:gd name="T8" fmla="*/ 8 w 8"/>
                  <a:gd name="T9" fmla="*/ 26 h 34"/>
                  <a:gd name="T10" fmla="*/ 8 w 8"/>
                  <a:gd name="T11" fmla="*/ 0 h 34"/>
                </a:gdLst>
                <a:ahLst/>
                <a:cxnLst>
                  <a:cxn ang="0">
                    <a:pos x="T0" y="T1"/>
                  </a:cxn>
                  <a:cxn ang="0">
                    <a:pos x="T2" y="T3"/>
                  </a:cxn>
                  <a:cxn ang="0">
                    <a:pos x="T4" y="T5"/>
                  </a:cxn>
                  <a:cxn ang="0">
                    <a:pos x="T6" y="T7"/>
                  </a:cxn>
                  <a:cxn ang="0">
                    <a:pos x="T8" y="T9"/>
                  </a:cxn>
                  <a:cxn ang="0">
                    <a:pos x="T10" y="T11"/>
                  </a:cxn>
                </a:cxnLst>
                <a:rect l="0" t="0" r="r" b="b"/>
                <a:pathLst>
                  <a:path w="8" h="34">
                    <a:moveTo>
                      <a:pt x="8" y="0"/>
                    </a:moveTo>
                    <a:lnTo>
                      <a:pt x="8" y="0"/>
                    </a:lnTo>
                    <a:lnTo>
                      <a:pt x="0" y="8"/>
                    </a:lnTo>
                    <a:lnTo>
                      <a:pt x="0" y="34"/>
                    </a:lnTo>
                    <a:lnTo>
                      <a:pt x="8" y="26"/>
                    </a:lnTo>
                    <a:lnTo>
                      <a:pt x="8" y="0"/>
                    </a:lnTo>
                  </a:path>
                </a:pathLst>
              </a:custGeom>
              <a:grpFill/>
              <a:ln>
                <a:noFill/>
              </a:ln>
            </p:spPr>
            <p:txBody>
              <a:bodyPr vert="horz" wrap="square" lIns="91440" tIns="45720" rIns="91440" bIns="45720" numCol="1" anchor="t" anchorCtr="0" compatLnSpc="1"/>
              <a:lstStyle/>
              <a:p>
                <a:endParaRPr lang="zh-CN" altLang="en-US"/>
              </a:p>
            </p:txBody>
          </p:sp>
          <p:sp>
            <p:nvSpPr>
              <p:cNvPr id="1232" name="Freeform 677"/>
              <p:cNvSpPr/>
              <p:nvPr/>
            </p:nvSpPr>
            <p:spPr bwMode="auto">
              <a:xfrm>
                <a:off x="4564" y="2267"/>
                <a:ext cx="36" cy="84"/>
              </a:xfrm>
              <a:custGeom>
                <a:avLst/>
                <a:gdLst>
                  <a:gd name="T0" fmla="*/ 36 w 36"/>
                  <a:gd name="T1" fmla="*/ 0 h 84"/>
                  <a:gd name="T2" fmla="*/ 36 w 36"/>
                  <a:gd name="T3" fmla="*/ 0 h 84"/>
                  <a:gd name="T4" fmla="*/ 0 w 36"/>
                  <a:gd name="T5" fmla="*/ 40 h 84"/>
                  <a:gd name="T6" fmla="*/ 0 w 36"/>
                  <a:gd name="T7" fmla="*/ 84 h 84"/>
                  <a:gd name="T8" fmla="*/ 0 w 36"/>
                  <a:gd name="T9" fmla="*/ 84 h 84"/>
                  <a:gd name="T10" fmla="*/ 36 w 36"/>
                  <a:gd name="T11" fmla="*/ 42 h 84"/>
                  <a:gd name="T12" fmla="*/ 36 w 36"/>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36" h="84">
                    <a:moveTo>
                      <a:pt x="36" y="0"/>
                    </a:moveTo>
                    <a:lnTo>
                      <a:pt x="36" y="0"/>
                    </a:lnTo>
                    <a:lnTo>
                      <a:pt x="0" y="40"/>
                    </a:lnTo>
                    <a:lnTo>
                      <a:pt x="0" y="84"/>
                    </a:lnTo>
                    <a:lnTo>
                      <a:pt x="0" y="84"/>
                    </a:lnTo>
                    <a:lnTo>
                      <a:pt x="36" y="42"/>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233" name="Freeform 678"/>
              <p:cNvSpPr/>
              <p:nvPr/>
            </p:nvSpPr>
            <p:spPr bwMode="auto">
              <a:xfrm>
                <a:off x="4564" y="2267"/>
                <a:ext cx="36" cy="84"/>
              </a:xfrm>
              <a:custGeom>
                <a:avLst/>
                <a:gdLst>
                  <a:gd name="T0" fmla="*/ 36 w 36"/>
                  <a:gd name="T1" fmla="*/ 0 h 84"/>
                  <a:gd name="T2" fmla="*/ 36 w 36"/>
                  <a:gd name="T3" fmla="*/ 0 h 84"/>
                  <a:gd name="T4" fmla="*/ 0 w 36"/>
                  <a:gd name="T5" fmla="*/ 40 h 84"/>
                  <a:gd name="T6" fmla="*/ 0 w 36"/>
                  <a:gd name="T7" fmla="*/ 84 h 84"/>
                  <a:gd name="T8" fmla="*/ 0 w 36"/>
                  <a:gd name="T9" fmla="*/ 84 h 84"/>
                  <a:gd name="T10" fmla="*/ 36 w 36"/>
                  <a:gd name="T11" fmla="*/ 42 h 84"/>
                  <a:gd name="T12" fmla="*/ 36 w 36"/>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36" h="84">
                    <a:moveTo>
                      <a:pt x="36" y="0"/>
                    </a:moveTo>
                    <a:lnTo>
                      <a:pt x="36" y="0"/>
                    </a:lnTo>
                    <a:lnTo>
                      <a:pt x="0" y="40"/>
                    </a:lnTo>
                    <a:lnTo>
                      <a:pt x="0" y="84"/>
                    </a:lnTo>
                    <a:lnTo>
                      <a:pt x="0" y="84"/>
                    </a:lnTo>
                    <a:lnTo>
                      <a:pt x="36" y="42"/>
                    </a:lnTo>
                    <a:lnTo>
                      <a:pt x="36" y="0"/>
                    </a:lnTo>
                  </a:path>
                </a:pathLst>
              </a:custGeom>
              <a:grpFill/>
              <a:ln>
                <a:noFill/>
              </a:ln>
            </p:spPr>
            <p:txBody>
              <a:bodyPr vert="horz" wrap="square" lIns="91440" tIns="45720" rIns="91440" bIns="45720" numCol="1" anchor="t" anchorCtr="0" compatLnSpc="1"/>
              <a:lstStyle/>
              <a:p>
                <a:endParaRPr lang="zh-CN" altLang="en-US"/>
              </a:p>
            </p:txBody>
          </p:sp>
          <p:sp>
            <p:nvSpPr>
              <p:cNvPr id="1234" name="Freeform 679"/>
              <p:cNvSpPr/>
              <p:nvPr/>
            </p:nvSpPr>
            <p:spPr bwMode="auto">
              <a:xfrm>
                <a:off x="4624" y="2093"/>
                <a:ext cx="138" cy="188"/>
              </a:xfrm>
              <a:custGeom>
                <a:avLst/>
                <a:gdLst>
                  <a:gd name="T0" fmla="*/ 138 w 138"/>
                  <a:gd name="T1" fmla="*/ 0 h 188"/>
                  <a:gd name="T2" fmla="*/ 138 w 138"/>
                  <a:gd name="T3" fmla="*/ 0 h 188"/>
                  <a:gd name="T4" fmla="*/ 0 w 138"/>
                  <a:gd name="T5" fmla="*/ 148 h 188"/>
                  <a:gd name="T6" fmla="*/ 0 w 138"/>
                  <a:gd name="T7" fmla="*/ 188 h 188"/>
                  <a:gd name="T8" fmla="*/ 138 w 138"/>
                  <a:gd name="T9" fmla="*/ 24 h 188"/>
                  <a:gd name="T10" fmla="*/ 138 w 138"/>
                  <a:gd name="T11" fmla="*/ 0 h 188"/>
                </a:gdLst>
                <a:ahLst/>
                <a:cxnLst>
                  <a:cxn ang="0">
                    <a:pos x="T0" y="T1"/>
                  </a:cxn>
                  <a:cxn ang="0">
                    <a:pos x="T2" y="T3"/>
                  </a:cxn>
                  <a:cxn ang="0">
                    <a:pos x="T4" y="T5"/>
                  </a:cxn>
                  <a:cxn ang="0">
                    <a:pos x="T6" y="T7"/>
                  </a:cxn>
                  <a:cxn ang="0">
                    <a:pos x="T8" y="T9"/>
                  </a:cxn>
                  <a:cxn ang="0">
                    <a:pos x="T10" y="T11"/>
                  </a:cxn>
                </a:cxnLst>
                <a:rect l="0" t="0" r="r" b="b"/>
                <a:pathLst>
                  <a:path w="138" h="188">
                    <a:moveTo>
                      <a:pt x="138" y="0"/>
                    </a:moveTo>
                    <a:lnTo>
                      <a:pt x="138" y="0"/>
                    </a:lnTo>
                    <a:lnTo>
                      <a:pt x="0" y="148"/>
                    </a:lnTo>
                    <a:lnTo>
                      <a:pt x="0" y="188"/>
                    </a:lnTo>
                    <a:lnTo>
                      <a:pt x="138" y="24"/>
                    </a:lnTo>
                    <a:lnTo>
                      <a:pt x="138" y="0"/>
                    </a:lnTo>
                    <a:close/>
                  </a:path>
                </a:pathLst>
              </a:custGeom>
              <a:grpFill/>
              <a:ln>
                <a:noFill/>
              </a:ln>
            </p:spPr>
            <p:txBody>
              <a:bodyPr vert="horz" wrap="square" lIns="91440" tIns="45720" rIns="91440" bIns="45720" numCol="1" anchor="t" anchorCtr="0" compatLnSpc="1"/>
              <a:lstStyle/>
              <a:p>
                <a:endParaRPr lang="zh-CN" altLang="en-US"/>
              </a:p>
            </p:txBody>
          </p:sp>
          <p:sp>
            <p:nvSpPr>
              <p:cNvPr id="1235" name="Freeform 680"/>
              <p:cNvSpPr/>
              <p:nvPr/>
            </p:nvSpPr>
            <p:spPr bwMode="auto">
              <a:xfrm>
                <a:off x="4624" y="2093"/>
                <a:ext cx="138" cy="188"/>
              </a:xfrm>
              <a:custGeom>
                <a:avLst/>
                <a:gdLst>
                  <a:gd name="T0" fmla="*/ 138 w 138"/>
                  <a:gd name="T1" fmla="*/ 0 h 188"/>
                  <a:gd name="T2" fmla="*/ 138 w 138"/>
                  <a:gd name="T3" fmla="*/ 0 h 188"/>
                  <a:gd name="T4" fmla="*/ 0 w 138"/>
                  <a:gd name="T5" fmla="*/ 148 h 188"/>
                  <a:gd name="T6" fmla="*/ 0 w 138"/>
                  <a:gd name="T7" fmla="*/ 188 h 188"/>
                  <a:gd name="T8" fmla="*/ 138 w 138"/>
                  <a:gd name="T9" fmla="*/ 24 h 188"/>
                  <a:gd name="T10" fmla="*/ 138 w 138"/>
                  <a:gd name="T11" fmla="*/ 0 h 188"/>
                </a:gdLst>
                <a:ahLst/>
                <a:cxnLst>
                  <a:cxn ang="0">
                    <a:pos x="T0" y="T1"/>
                  </a:cxn>
                  <a:cxn ang="0">
                    <a:pos x="T2" y="T3"/>
                  </a:cxn>
                  <a:cxn ang="0">
                    <a:pos x="T4" y="T5"/>
                  </a:cxn>
                  <a:cxn ang="0">
                    <a:pos x="T6" y="T7"/>
                  </a:cxn>
                  <a:cxn ang="0">
                    <a:pos x="T8" y="T9"/>
                  </a:cxn>
                  <a:cxn ang="0">
                    <a:pos x="T10" y="T11"/>
                  </a:cxn>
                </a:cxnLst>
                <a:rect l="0" t="0" r="r" b="b"/>
                <a:pathLst>
                  <a:path w="138" h="188">
                    <a:moveTo>
                      <a:pt x="138" y="0"/>
                    </a:moveTo>
                    <a:lnTo>
                      <a:pt x="138" y="0"/>
                    </a:lnTo>
                    <a:lnTo>
                      <a:pt x="0" y="148"/>
                    </a:lnTo>
                    <a:lnTo>
                      <a:pt x="0" y="188"/>
                    </a:lnTo>
                    <a:lnTo>
                      <a:pt x="138" y="24"/>
                    </a:lnTo>
                    <a:lnTo>
                      <a:pt x="138" y="0"/>
                    </a:lnTo>
                  </a:path>
                </a:pathLst>
              </a:custGeom>
              <a:grpFill/>
              <a:ln>
                <a:noFill/>
              </a:ln>
            </p:spPr>
            <p:txBody>
              <a:bodyPr vert="horz" wrap="square" lIns="91440" tIns="45720" rIns="91440" bIns="45720" numCol="1" anchor="t" anchorCtr="0" compatLnSpc="1"/>
              <a:lstStyle/>
              <a:p>
                <a:endParaRPr lang="zh-CN" altLang="en-US"/>
              </a:p>
            </p:txBody>
          </p:sp>
          <p:sp>
            <p:nvSpPr>
              <p:cNvPr id="1236" name="Freeform 681"/>
              <p:cNvSpPr/>
              <p:nvPr/>
            </p:nvSpPr>
            <p:spPr bwMode="auto">
              <a:xfrm>
                <a:off x="4678" y="2159"/>
                <a:ext cx="84" cy="128"/>
              </a:xfrm>
              <a:custGeom>
                <a:avLst/>
                <a:gdLst>
                  <a:gd name="T0" fmla="*/ 84 w 84"/>
                  <a:gd name="T1" fmla="*/ 0 h 128"/>
                  <a:gd name="T2" fmla="*/ 84 w 84"/>
                  <a:gd name="T3" fmla="*/ 0 h 128"/>
                  <a:gd name="T4" fmla="*/ 0 w 84"/>
                  <a:gd name="T5" fmla="*/ 94 h 128"/>
                  <a:gd name="T6" fmla="*/ 0 w 84"/>
                  <a:gd name="T7" fmla="*/ 128 h 128"/>
                  <a:gd name="T8" fmla="*/ 84 w 84"/>
                  <a:gd name="T9" fmla="*/ 26 h 128"/>
                  <a:gd name="T10" fmla="*/ 84 w 84"/>
                  <a:gd name="T11" fmla="*/ 0 h 128"/>
                </a:gdLst>
                <a:ahLst/>
                <a:cxnLst>
                  <a:cxn ang="0">
                    <a:pos x="T0" y="T1"/>
                  </a:cxn>
                  <a:cxn ang="0">
                    <a:pos x="T2" y="T3"/>
                  </a:cxn>
                  <a:cxn ang="0">
                    <a:pos x="T4" y="T5"/>
                  </a:cxn>
                  <a:cxn ang="0">
                    <a:pos x="T6" y="T7"/>
                  </a:cxn>
                  <a:cxn ang="0">
                    <a:pos x="T8" y="T9"/>
                  </a:cxn>
                  <a:cxn ang="0">
                    <a:pos x="T10" y="T11"/>
                  </a:cxn>
                </a:cxnLst>
                <a:rect l="0" t="0" r="r" b="b"/>
                <a:pathLst>
                  <a:path w="84" h="128">
                    <a:moveTo>
                      <a:pt x="84" y="0"/>
                    </a:moveTo>
                    <a:lnTo>
                      <a:pt x="84" y="0"/>
                    </a:lnTo>
                    <a:lnTo>
                      <a:pt x="0" y="94"/>
                    </a:lnTo>
                    <a:lnTo>
                      <a:pt x="0" y="128"/>
                    </a:lnTo>
                    <a:lnTo>
                      <a:pt x="84" y="26"/>
                    </a:lnTo>
                    <a:lnTo>
                      <a:pt x="84" y="0"/>
                    </a:lnTo>
                    <a:close/>
                  </a:path>
                </a:pathLst>
              </a:custGeom>
              <a:grpFill/>
              <a:ln>
                <a:noFill/>
              </a:ln>
            </p:spPr>
            <p:txBody>
              <a:bodyPr vert="horz" wrap="square" lIns="91440" tIns="45720" rIns="91440" bIns="45720" numCol="1" anchor="t" anchorCtr="0" compatLnSpc="1"/>
              <a:lstStyle/>
              <a:p>
                <a:endParaRPr lang="zh-CN" altLang="en-US"/>
              </a:p>
            </p:txBody>
          </p:sp>
          <p:sp>
            <p:nvSpPr>
              <p:cNvPr id="1237" name="Freeform 682"/>
              <p:cNvSpPr/>
              <p:nvPr/>
            </p:nvSpPr>
            <p:spPr bwMode="auto">
              <a:xfrm>
                <a:off x="4678" y="2159"/>
                <a:ext cx="84" cy="128"/>
              </a:xfrm>
              <a:custGeom>
                <a:avLst/>
                <a:gdLst>
                  <a:gd name="T0" fmla="*/ 84 w 84"/>
                  <a:gd name="T1" fmla="*/ 0 h 128"/>
                  <a:gd name="T2" fmla="*/ 84 w 84"/>
                  <a:gd name="T3" fmla="*/ 0 h 128"/>
                  <a:gd name="T4" fmla="*/ 0 w 84"/>
                  <a:gd name="T5" fmla="*/ 94 h 128"/>
                  <a:gd name="T6" fmla="*/ 0 w 84"/>
                  <a:gd name="T7" fmla="*/ 128 h 128"/>
                  <a:gd name="T8" fmla="*/ 84 w 84"/>
                  <a:gd name="T9" fmla="*/ 26 h 128"/>
                  <a:gd name="T10" fmla="*/ 84 w 84"/>
                  <a:gd name="T11" fmla="*/ 0 h 128"/>
                </a:gdLst>
                <a:ahLst/>
                <a:cxnLst>
                  <a:cxn ang="0">
                    <a:pos x="T0" y="T1"/>
                  </a:cxn>
                  <a:cxn ang="0">
                    <a:pos x="T2" y="T3"/>
                  </a:cxn>
                  <a:cxn ang="0">
                    <a:pos x="T4" y="T5"/>
                  </a:cxn>
                  <a:cxn ang="0">
                    <a:pos x="T6" y="T7"/>
                  </a:cxn>
                  <a:cxn ang="0">
                    <a:pos x="T8" y="T9"/>
                  </a:cxn>
                  <a:cxn ang="0">
                    <a:pos x="T10" y="T11"/>
                  </a:cxn>
                </a:cxnLst>
                <a:rect l="0" t="0" r="r" b="b"/>
                <a:pathLst>
                  <a:path w="84" h="128">
                    <a:moveTo>
                      <a:pt x="84" y="0"/>
                    </a:moveTo>
                    <a:lnTo>
                      <a:pt x="84" y="0"/>
                    </a:lnTo>
                    <a:lnTo>
                      <a:pt x="0" y="94"/>
                    </a:lnTo>
                    <a:lnTo>
                      <a:pt x="0" y="128"/>
                    </a:lnTo>
                    <a:lnTo>
                      <a:pt x="84" y="26"/>
                    </a:lnTo>
                    <a:lnTo>
                      <a:pt x="84" y="0"/>
                    </a:lnTo>
                  </a:path>
                </a:pathLst>
              </a:custGeom>
              <a:grpFill/>
              <a:ln>
                <a:noFill/>
              </a:ln>
            </p:spPr>
            <p:txBody>
              <a:bodyPr vert="horz" wrap="square" lIns="91440" tIns="45720" rIns="91440" bIns="45720" numCol="1" anchor="t" anchorCtr="0" compatLnSpc="1"/>
              <a:lstStyle/>
              <a:p>
                <a:endParaRPr lang="zh-CN" altLang="en-US"/>
              </a:p>
            </p:txBody>
          </p:sp>
          <p:sp>
            <p:nvSpPr>
              <p:cNvPr id="1238" name="Rectangle 683"/>
              <p:cNvSpPr>
                <a:spLocks noChangeArrowheads="1"/>
              </p:cNvSpPr>
              <p:nvPr/>
            </p:nvSpPr>
            <p:spPr bwMode="auto">
              <a:xfrm>
                <a:off x="4682" y="1332"/>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1239" name="Freeform 684"/>
              <p:cNvSpPr/>
              <p:nvPr/>
            </p:nvSpPr>
            <p:spPr bwMode="auto">
              <a:xfrm>
                <a:off x="4682" y="1332"/>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240" name="Freeform 685"/>
              <p:cNvSpPr/>
              <p:nvPr/>
            </p:nvSpPr>
            <p:spPr bwMode="auto">
              <a:xfrm>
                <a:off x="4682" y="1332"/>
                <a:ext cx="0" cy="0"/>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241" name="Freeform 686"/>
              <p:cNvSpPr/>
              <p:nvPr/>
            </p:nvSpPr>
            <p:spPr bwMode="auto">
              <a:xfrm>
                <a:off x="4682" y="1332"/>
                <a:ext cx="0" cy="0"/>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242" name="Rectangle 687"/>
              <p:cNvSpPr>
                <a:spLocks noChangeArrowheads="1"/>
              </p:cNvSpPr>
              <p:nvPr/>
            </p:nvSpPr>
            <p:spPr bwMode="auto">
              <a:xfrm>
                <a:off x="5550"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43" name="Rectangle 688"/>
              <p:cNvSpPr>
                <a:spLocks noChangeArrowheads="1"/>
              </p:cNvSpPr>
              <p:nvPr/>
            </p:nvSpPr>
            <p:spPr bwMode="auto">
              <a:xfrm>
                <a:off x="5570"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44" name="Rectangle 689"/>
              <p:cNvSpPr>
                <a:spLocks noChangeArrowheads="1"/>
              </p:cNvSpPr>
              <p:nvPr/>
            </p:nvSpPr>
            <p:spPr bwMode="auto">
              <a:xfrm>
                <a:off x="5592"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45" name="Rectangle 690"/>
              <p:cNvSpPr>
                <a:spLocks noChangeArrowheads="1"/>
              </p:cNvSpPr>
              <p:nvPr/>
            </p:nvSpPr>
            <p:spPr bwMode="auto">
              <a:xfrm>
                <a:off x="5550" y="17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46" name="Rectangle 691"/>
              <p:cNvSpPr>
                <a:spLocks noChangeArrowheads="1"/>
              </p:cNvSpPr>
              <p:nvPr/>
            </p:nvSpPr>
            <p:spPr bwMode="auto">
              <a:xfrm>
                <a:off x="5570" y="1710"/>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47" name="Rectangle 692"/>
              <p:cNvSpPr>
                <a:spLocks noChangeArrowheads="1"/>
              </p:cNvSpPr>
              <p:nvPr/>
            </p:nvSpPr>
            <p:spPr bwMode="auto">
              <a:xfrm>
                <a:off x="5550" y="1768"/>
                <a:ext cx="206" cy="30"/>
              </a:xfrm>
              <a:prstGeom prst="rect">
                <a:avLst/>
              </a:prstGeom>
              <a:grpFill/>
              <a:ln>
                <a:noFill/>
              </a:ln>
            </p:spPr>
            <p:txBody>
              <a:bodyPr vert="horz" wrap="square" lIns="91440" tIns="45720" rIns="91440" bIns="45720" numCol="1" anchor="t" anchorCtr="0" compatLnSpc="1"/>
              <a:lstStyle/>
              <a:p>
                <a:endParaRPr lang="zh-CN" altLang="en-US"/>
              </a:p>
            </p:txBody>
          </p:sp>
          <p:sp>
            <p:nvSpPr>
              <p:cNvPr id="1248" name="Rectangle 693"/>
              <p:cNvSpPr>
                <a:spLocks noChangeArrowheads="1"/>
              </p:cNvSpPr>
              <p:nvPr/>
            </p:nvSpPr>
            <p:spPr bwMode="auto">
              <a:xfrm>
                <a:off x="5550" y="1824"/>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249" name="Rectangle 694"/>
              <p:cNvSpPr>
                <a:spLocks noChangeArrowheads="1"/>
              </p:cNvSpPr>
              <p:nvPr/>
            </p:nvSpPr>
            <p:spPr bwMode="auto">
              <a:xfrm>
                <a:off x="5570" y="1824"/>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250" name="Rectangle 695"/>
              <p:cNvSpPr>
                <a:spLocks noChangeArrowheads="1"/>
              </p:cNvSpPr>
              <p:nvPr/>
            </p:nvSpPr>
            <p:spPr bwMode="auto">
              <a:xfrm>
                <a:off x="5614" y="1824"/>
                <a:ext cx="56" cy="30"/>
              </a:xfrm>
              <a:prstGeom prst="rect">
                <a:avLst/>
              </a:prstGeom>
              <a:grpFill/>
              <a:ln>
                <a:noFill/>
              </a:ln>
            </p:spPr>
            <p:txBody>
              <a:bodyPr vert="horz" wrap="square" lIns="91440" tIns="45720" rIns="91440" bIns="45720" numCol="1" anchor="t" anchorCtr="0" compatLnSpc="1"/>
              <a:lstStyle/>
              <a:p>
                <a:endParaRPr lang="zh-CN" altLang="en-US"/>
              </a:p>
            </p:txBody>
          </p:sp>
          <p:sp>
            <p:nvSpPr>
              <p:cNvPr id="1251" name="Rectangle 696"/>
              <p:cNvSpPr>
                <a:spLocks noChangeArrowheads="1"/>
              </p:cNvSpPr>
              <p:nvPr/>
            </p:nvSpPr>
            <p:spPr bwMode="auto">
              <a:xfrm>
                <a:off x="5550" y="1936"/>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1252" name="Rectangle 697"/>
              <p:cNvSpPr>
                <a:spLocks noChangeArrowheads="1"/>
              </p:cNvSpPr>
              <p:nvPr/>
            </p:nvSpPr>
            <p:spPr bwMode="auto">
              <a:xfrm>
                <a:off x="5592" y="1936"/>
                <a:ext cx="100" cy="33"/>
              </a:xfrm>
              <a:prstGeom prst="rect">
                <a:avLst/>
              </a:prstGeom>
              <a:grpFill/>
              <a:ln>
                <a:noFill/>
              </a:ln>
            </p:spPr>
            <p:txBody>
              <a:bodyPr vert="horz" wrap="square" lIns="91440" tIns="45720" rIns="91440" bIns="45720" numCol="1" anchor="t" anchorCtr="0" compatLnSpc="1"/>
              <a:lstStyle/>
              <a:p>
                <a:endParaRPr lang="zh-CN" altLang="en-US"/>
              </a:p>
            </p:txBody>
          </p:sp>
          <p:sp>
            <p:nvSpPr>
              <p:cNvPr id="1253" name="Rectangle 698"/>
              <p:cNvSpPr>
                <a:spLocks noChangeArrowheads="1"/>
              </p:cNvSpPr>
              <p:nvPr/>
            </p:nvSpPr>
            <p:spPr bwMode="auto">
              <a:xfrm>
                <a:off x="5656" y="1993"/>
                <a:ext cx="3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54" name="Rectangle 699"/>
              <p:cNvSpPr>
                <a:spLocks noChangeArrowheads="1"/>
              </p:cNvSpPr>
              <p:nvPr/>
            </p:nvSpPr>
            <p:spPr bwMode="auto">
              <a:xfrm>
                <a:off x="5550" y="2049"/>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55" name="Rectangle 700"/>
              <p:cNvSpPr>
                <a:spLocks noChangeArrowheads="1"/>
              </p:cNvSpPr>
              <p:nvPr/>
            </p:nvSpPr>
            <p:spPr bwMode="auto">
              <a:xfrm>
                <a:off x="5592" y="2049"/>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56" name="Rectangle 701"/>
              <p:cNvSpPr>
                <a:spLocks noChangeArrowheads="1"/>
              </p:cNvSpPr>
              <p:nvPr/>
            </p:nvSpPr>
            <p:spPr bwMode="auto">
              <a:xfrm>
                <a:off x="5570" y="216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57" name="Rectangle 702"/>
              <p:cNvSpPr>
                <a:spLocks noChangeArrowheads="1"/>
              </p:cNvSpPr>
              <p:nvPr/>
            </p:nvSpPr>
            <p:spPr bwMode="auto">
              <a:xfrm>
                <a:off x="5614" y="2161"/>
                <a:ext cx="20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58" name="Rectangle 703"/>
              <p:cNvSpPr>
                <a:spLocks noChangeArrowheads="1"/>
              </p:cNvSpPr>
              <p:nvPr/>
            </p:nvSpPr>
            <p:spPr bwMode="auto">
              <a:xfrm>
                <a:off x="5550" y="2329"/>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59" name="Rectangle 704"/>
              <p:cNvSpPr>
                <a:spLocks noChangeArrowheads="1"/>
              </p:cNvSpPr>
              <p:nvPr/>
            </p:nvSpPr>
            <p:spPr bwMode="auto">
              <a:xfrm>
                <a:off x="5592" y="2329"/>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60" name="Rectangle 705"/>
              <p:cNvSpPr>
                <a:spLocks noChangeArrowheads="1"/>
              </p:cNvSpPr>
              <p:nvPr/>
            </p:nvSpPr>
            <p:spPr bwMode="auto">
              <a:xfrm>
                <a:off x="5656" y="2329"/>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61" name="Rectangle 706"/>
              <p:cNvSpPr>
                <a:spLocks noChangeArrowheads="1"/>
              </p:cNvSpPr>
              <p:nvPr/>
            </p:nvSpPr>
            <p:spPr bwMode="auto">
              <a:xfrm>
                <a:off x="5570" y="238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262" name="Rectangle 707"/>
              <p:cNvSpPr>
                <a:spLocks noChangeArrowheads="1"/>
              </p:cNvSpPr>
              <p:nvPr/>
            </p:nvSpPr>
            <p:spPr bwMode="auto">
              <a:xfrm>
                <a:off x="5570" y="2443"/>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263" name="Rectangle 708"/>
              <p:cNvSpPr>
                <a:spLocks noChangeArrowheads="1"/>
              </p:cNvSpPr>
              <p:nvPr/>
            </p:nvSpPr>
            <p:spPr bwMode="auto">
              <a:xfrm>
                <a:off x="5550" y="2499"/>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264" name="Rectangle 709"/>
              <p:cNvSpPr>
                <a:spLocks noChangeArrowheads="1"/>
              </p:cNvSpPr>
              <p:nvPr/>
            </p:nvSpPr>
            <p:spPr bwMode="auto">
              <a:xfrm>
                <a:off x="5592" y="2499"/>
                <a:ext cx="100" cy="30"/>
              </a:xfrm>
              <a:prstGeom prst="rect">
                <a:avLst/>
              </a:prstGeom>
              <a:grpFill/>
              <a:ln>
                <a:noFill/>
              </a:ln>
            </p:spPr>
            <p:txBody>
              <a:bodyPr vert="horz" wrap="square" lIns="91440" tIns="45720" rIns="91440" bIns="45720" numCol="1" anchor="t" anchorCtr="0" compatLnSpc="1"/>
              <a:lstStyle/>
              <a:p>
                <a:endParaRPr lang="zh-CN" altLang="en-US"/>
              </a:p>
            </p:txBody>
          </p:sp>
          <p:sp>
            <p:nvSpPr>
              <p:cNvPr id="1265" name="Rectangle 710"/>
              <p:cNvSpPr>
                <a:spLocks noChangeArrowheads="1"/>
              </p:cNvSpPr>
              <p:nvPr/>
            </p:nvSpPr>
            <p:spPr bwMode="auto">
              <a:xfrm>
                <a:off x="5550" y="2555"/>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66" name="Rectangle 711"/>
              <p:cNvSpPr>
                <a:spLocks noChangeArrowheads="1"/>
              </p:cNvSpPr>
              <p:nvPr/>
            </p:nvSpPr>
            <p:spPr bwMode="auto">
              <a:xfrm>
                <a:off x="5592" y="2611"/>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1267" name="Rectangle 712"/>
              <p:cNvSpPr>
                <a:spLocks noChangeArrowheads="1"/>
              </p:cNvSpPr>
              <p:nvPr/>
            </p:nvSpPr>
            <p:spPr bwMode="auto">
              <a:xfrm>
                <a:off x="5636" y="2611"/>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1268" name="Rectangle 713"/>
              <p:cNvSpPr>
                <a:spLocks noChangeArrowheads="1"/>
              </p:cNvSpPr>
              <p:nvPr/>
            </p:nvSpPr>
            <p:spPr bwMode="auto">
              <a:xfrm>
                <a:off x="5656" y="2611"/>
                <a:ext cx="14" cy="33"/>
              </a:xfrm>
              <a:prstGeom prst="rect">
                <a:avLst/>
              </a:prstGeom>
              <a:grpFill/>
              <a:ln>
                <a:noFill/>
              </a:ln>
            </p:spPr>
            <p:txBody>
              <a:bodyPr vert="horz" wrap="square" lIns="91440" tIns="45720" rIns="91440" bIns="45720" numCol="1" anchor="t" anchorCtr="0" compatLnSpc="1"/>
              <a:lstStyle/>
              <a:p>
                <a:endParaRPr lang="zh-CN" altLang="en-US"/>
              </a:p>
            </p:txBody>
          </p:sp>
          <p:sp>
            <p:nvSpPr>
              <p:cNvPr id="1269" name="Rectangle 714"/>
              <p:cNvSpPr>
                <a:spLocks noChangeArrowheads="1"/>
              </p:cNvSpPr>
              <p:nvPr/>
            </p:nvSpPr>
            <p:spPr bwMode="auto">
              <a:xfrm>
                <a:off x="5550" y="272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0" name="Rectangle 715"/>
              <p:cNvSpPr>
                <a:spLocks noChangeArrowheads="1"/>
              </p:cNvSpPr>
              <p:nvPr/>
            </p:nvSpPr>
            <p:spPr bwMode="auto">
              <a:xfrm>
                <a:off x="5592" y="2724"/>
                <a:ext cx="78"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1" name="Rectangle 716"/>
              <p:cNvSpPr>
                <a:spLocks noChangeArrowheads="1"/>
              </p:cNvSpPr>
              <p:nvPr/>
            </p:nvSpPr>
            <p:spPr bwMode="auto">
              <a:xfrm>
                <a:off x="5570" y="278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2" name="Rectangle 717"/>
              <p:cNvSpPr>
                <a:spLocks noChangeArrowheads="1"/>
              </p:cNvSpPr>
              <p:nvPr/>
            </p:nvSpPr>
            <p:spPr bwMode="auto">
              <a:xfrm>
                <a:off x="5614" y="2780"/>
                <a:ext cx="78"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3" name="Rectangle 718"/>
              <p:cNvSpPr>
                <a:spLocks noChangeArrowheads="1"/>
              </p:cNvSpPr>
              <p:nvPr/>
            </p:nvSpPr>
            <p:spPr bwMode="auto">
              <a:xfrm>
                <a:off x="5550" y="283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4" name="Rectangle 719"/>
              <p:cNvSpPr>
                <a:spLocks noChangeArrowheads="1"/>
              </p:cNvSpPr>
              <p:nvPr/>
            </p:nvSpPr>
            <p:spPr bwMode="auto">
              <a:xfrm>
                <a:off x="5592" y="283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5" name="Rectangle 720"/>
              <p:cNvSpPr>
                <a:spLocks noChangeArrowheads="1"/>
              </p:cNvSpPr>
              <p:nvPr/>
            </p:nvSpPr>
            <p:spPr bwMode="auto">
              <a:xfrm>
                <a:off x="5744"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6" name="Rectangle 721"/>
              <p:cNvSpPr>
                <a:spLocks noChangeArrowheads="1"/>
              </p:cNvSpPr>
              <p:nvPr/>
            </p:nvSpPr>
            <p:spPr bwMode="auto">
              <a:xfrm>
                <a:off x="5766"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7" name="Rectangle 722"/>
              <p:cNvSpPr>
                <a:spLocks noChangeArrowheads="1"/>
              </p:cNvSpPr>
              <p:nvPr/>
            </p:nvSpPr>
            <p:spPr bwMode="auto">
              <a:xfrm>
                <a:off x="5786"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8" name="Rectangle 723"/>
              <p:cNvSpPr>
                <a:spLocks noChangeArrowheads="1"/>
              </p:cNvSpPr>
              <p:nvPr/>
            </p:nvSpPr>
            <p:spPr bwMode="auto">
              <a:xfrm>
                <a:off x="5680" y="17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9" name="Rectangle 724"/>
              <p:cNvSpPr>
                <a:spLocks noChangeArrowheads="1"/>
              </p:cNvSpPr>
              <p:nvPr/>
            </p:nvSpPr>
            <p:spPr bwMode="auto">
              <a:xfrm>
                <a:off x="5722" y="1710"/>
                <a:ext cx="2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80" name="Rectangle 725"/>
              <p:cNvSpPr>
                <a:spLocks noChangeArrowheads="1"/>
              </p:cNvSpPr>
              <p:nvPr/>
            </p:nvSpPr>
            <p:spPr bwMode="auto">
              <a:xfrm>
                <a:off x="5680" y="1824"/>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281" name="Rectangle 726"/>
              <p:cNvSpPr>
                <a:spLocks noChangeArrowheads="1"/>
              </p:cNvSpPr>
              <p:nvPr/>
            </p:nvSpPr>
            <p:spPr bwMode="auto">
              <a:xfrm>
                <a:off x="5786" y="188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282" name="Rectangle 727"/>
              <p:cNvSpPr>
                <a:spLocks noChangeArrowheads="1"/>
              </p:cNvSpPr>
              <p:nvPr/>
            </p:nvSpPr>
            <p:spPr bwMode="auto">
              <a:xfrm>
                <a:off x="5700" y="199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83" name="Rectangle 728"/>
              <p:cNvSpPr>
                <a:spLocks noChangeArrowheads="1"/>
              </p:cNvSpPr>
              <p:nvPr/>
            </p:nvSpPr>
            <p:spPr bwMode="auto">
              <a:xfrm>
                <a:off x="5786" y="2049"/>
                <a:ext cx="7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84" name="Rectangle 729"/>
              <p:cNvSpPr>
                <a:spLocks noChangeArrowheads="1"/>
              </p:cNvSpPr>
              <p:nvPr/>
            </p:nvSpPr>
            <p:spPr bwMode="auto">
              <a:xfrm>
                <a:off x="5636" y="2273"/>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85" name="Rectangle 730"/>
              <p:cNvSpPr>
                <a:spLocks noChangeArrowheads="1"/>
              </p:cNvSpPr>
              <p:nvPr/>
            </p:nvSpPr>
            <p:spPr bwMode="auto">
              <a:xfrm>
                <a:off x="5744"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86" name="Rectangle 731"/>
              <p:cNvSpPr>
                <a:spLocks noChangeArrowheads="1"/>
              </p:cNvSpPr>
              <p:nvPr/>
            </p:nvSpPr>
            <p:spPr bwMode="auto">
              <a:xfrm>
                <a:off x="5786" y="22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87" name="Rectangle 732"/>
              <p:cNvSpPr>
                <a:spLocks noChangeArrowheads="1"/>
              </p:cNvSpPr>
              <p:nvPr/>
            </p:nvSpPr>
            <p:spPr bwMode="auto">
              <a:xfrm>
                <a:off x="5656" y="2387"/>
                <a:ext cx="100" cy="30"/>
              </a:xfrm>
              <a:prstGeom prst="rect">
                <a:avLst/>
              </a:prstGeom>
              <a:grpFill/>
              <a:ln>
                <a:noFill/>
              </a:ln>
            </p:spPr>
            <p:txBody>
              <a:bodyPr vert="horz" wrap="square" lIns="91440" tIns="45720" rIns="91440" bIns="45720" numCol="1" anchor="t" anchorCtr="0" compatLnSpc="1"/>
              <a:lstStyle/>
              <a:p>
                <a:endParaRPr lang="zh-CN" altLang="en-US"/>
              </a:p>
            </p:txBody>
          </p:sp>
          <p:sp>
            <p:nvSpPr>
              <p:cNvPr id="1288" name="Rectangle 733"/>
              <p:cNvSpPr>
                <a:spLocks noChangeArrowheads="1"/>
              </p:cNvSpPr>
              <p:nvPr/>
            </p:nvSpPr>
            <p:spPr bwMode="auto">
              <a:xfrm>
                <a:off x="5786" y="238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289" name="Rectangle 734"/>
              <p:cNvSpPr>
                <a:spLocks noChangeArrowheads="1"/>
              </p:cNvSpPr>
              <p:nvPr/>
            </p:nvSpPr>
            <p:spPr bwMode="auto">
              <a:xfrm>
                <a:off x="5786" y="2499"/>
                <a:ext cx="152" cy="30"/>
              </a:xfrm>
              <a:prstGeom prst="rect">
                <a:avLst/>
              </a:prstGeom>
              <a:grpFill/>
              <a:ln>
                <a:noFill/>
              </a:ln>
            </p:spPr>
            <p:txBody>
              <a:bodyPr vert="horz" wrap="square" lIns="91440" tIns="45720" rIns="91440" bIns="45720" numCol="1" anchor="t" anchorCtr="0" compatLnSpc="1"/>
              <a:lstStyle/>
              <a:p>
                <a:endParaRPr lang="zh-CN" altLang="en-US"/>
              </a:p>
            </p:txBody>
          </p:sp>
          <p:sp>
            <p:nvSpPr>
              <p:cNvPr id="1290" name="Rectangle 735"/>
              <p:cNvSpPr>
                <a:spLocks noChangeArrowheads="1"/>
              </p:cNvSpPr>
              <p:nvPr/>
            </p:nvSpPr>
            <p:spPr bwMode="auto">
              <a:xfrm>
                <a:off x="5786" y="2611"/>
                <a:ext cx="14" cy="33"/>
              </a:xfrm>
              <a:prstGeom prst="rect">
                <a:avLst/>
              </a:prstGeom>
              <a:grpFill/>
              <a:ln>
                <a:noFill/>
              </a:ln>
            </p:spPr>
            <p:txBody>
              <a:bodyPr vert="horz" wrap="square" lIns="91440" tIns="45720" rIns="91440" bIns="45720" numCol="1" anchor="t" anchorCtr="0" compatLnSpc="1"/>
              <a:lstStyle/>
              <a:p>
                <a:endParaRPr lang="zh-CN" altLang="en-US"/>
              </a:p>
            </p:txBody>
          </p:sp>
          <p:sp>
            <p:nvSpPr>
              <p:cNvPr id="1291" name="Rectangle 736"/>
              <p:cNvSpPr>
                <a:spLocks noChangeArrowheads="1"/>
              </p:cNvSpPr>
              <p:nvPr/>
            </p:nvSpPr>
            <p:spPr bwMode="auto">
              <a:xfrm>
                <a:off x="5700" y="2668"/>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2" name="Rectangle 737"/>
              <p:cNvSpPr>
                <a:spLocks noChangeArrowheads="1"/>
              </p:cNvSpPr>
              <p:nvPr/>
            </p:nvSpPr>
            <p:spPr bwMode="auto">
              <a:xfrm>
                <a:off x="5722" y="266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3" name="Rectangle 738"/>
              <p:cNvSpPr>
                <a:spLocks noChangeArrowheads="1"/>
              </p:cNvSpPr>
              <p:nvPr/>
            </p:nvSpPr>
            <p:spPr bwMode="auto">
              <a:xfrm>
                <a:off x="5786" y="2668"/>
                <a:ext cx="7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4" name="Rectangle 739"/>
              <p:cNvSpPr>
                <a:spLocks noChangeArrowheads="1"/>
              </p:cNvSpPr>
              <p:nvPr/>
            </p:nvSpPr>
            <p:spPr bwMode="auto">
              <a:xfrm>
                <a:off x="5700" y="278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5" name="Rectangle 740"/>
              <p:cNvSpPr>
                <a:spLocks noChangeArrowheads="1"/>
              </p:cNvSpPr>
              <p:nvPr/>
            </p:nvSpPr>
            <p:spPr bwMode="auto">
              <a:xfrm>
                <a:off x="5592" y="289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6" name="Rectangle 741"/>
              <p:cNvSpPr>
                <a:spLocks noChangeArrowheads="1"/>
              </p:cNvSpPr>
              <p:nvPr/>
            </p:nvSpPr>
            <p:spPr bwMode="auto">
              <a:xfrm>
                <a:off x="5722" y="289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7" name="Rectangle 742"/>
              <p:cNvSpPr>
                <a:spLocks noChangeArrowheads="1"/>
              </p:cNvSpPr>
              <p:nvPr/>
            </p:nvSpPr>
            <p:spPr bwMode="auto">
              <a:xfrm>
                <a:off x="5550" y="29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8" name="Rectangle 743"/>
              <p:cNvSpPr>
                <a:spLocks noChangeArrowheads="1"/>
              </p:cNvSpPr>
              <p:nvPr/>
            </p:nvSpPr>
            <p:spPr bwMode="auto">
              <a:xfrm>
                <a:off x="5636" y="29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9" name="Rectangle 744"/>
              <p:cNvSpPr>
                <a:spLocks noChangeArrowheads="1"/>
              </p:cNvSpPr>
              <p:nvPr/>
            </p:nvSpPr>
            <p:spPr bwMode="auto">
              <a:xfrm>
                <a:off x="5658" y="2942"/>
                <a:ext cx="14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0" name="Rectangle 745"/>
              <p:cNvSpPr>
                <a:spLocks noChangeArrowheads="1"/>
              </p:cNvSpPr>
              <p:nvPr/>
            </p:nvSpPr>
            <p:spPr bwMode="auto">
              <a:xfrm>
                <a:off x="5656" y="299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1" name="Rectangle 746"/>
              <p:cNvSpPr>
                <a:spLocks noChangeArrowheads="1"/>
              </p:cNvSpPr>
              <p:nvPr/>
            </p:nvSpPr>
            <p:spPr bwMode="auto">
              <a:xfrm>
                <a:off x="5614" y="29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2" name="Rectangle 747"/>
              <p:cNvSpPr>
                <a:spLocks noChangeArrowheads="1"/>
              </p:cNvSpPr>
              <p:nvPr/>
            </p:nvSpPr>
            <p:spPr bwMode="auto">
              <a:xfrm>
                <a:off x="5550" y="30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3" name="Rectangle 748"/>
              <p:cNvSpPr>
                <a:spLocks noChangeArrowheads="1"/>
              </p:cNvSpPr>
              <p:nvPr/>
            </p:nvSpPr>
            <p:spPr bwMode="auto">
              <a:xfrm>
                <a:off x="5592" y="30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4" name="Rectangle 749"/>
              <p:cNvSpPr>
                <a:spLocks noChangeArrowheads="1"/>
              </p:cNvSpPr>
              <p:nvPr/>
            </p:nvSpPr>
            <p:spPr bwMode="auto">
              <a:xfrm>
                <a:off x="5614"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5" name="Rectangle 750"/>
              <p:cNvSpPr>
                <a:spLocks noChangeArrowheads="1"/>
              </p:cNvSpPr>
              <p:nvPr/>
            </p:nvSpPr>
            <p:spPr bwMode="auto">
              <a:xfrm>
                <a:off x="5722"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6" name="Rectangle 751"/>
              <p:cNvSpPr>
                <a:spLocks noChangeArrowheads="1"/>
              </p:cNvSpPr>
              <p:nvPr/>
            </p:nvSpPr>
            <p:spPr bwMode="auto">
              <a:xfrm>
                <a:off x="5550" y="31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7" name="Rectangle 752"/>
              <p:cNvSpPr>
                <a:spLocks noChangeArrowheads="1"/>
              </p:cNvSpPr>
              <p:nvPr/>
            </p:nvSpPr>
            <p:spPr bwMode="auto">
              <a:xfrm>
                <a:off x="5700" y="314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8" name="Rectangle 753"/>
              <p:cNvSpPr>
                <a:spLocks noChangeArrowheads="1"/>
              </p:cNvSpPr>
              <p:nvPr/>
            </p:nvSpPr>
            <p:spPr bwMode="auto">
              <a:xfrm>
                <a:off x="5614" y="319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9" name="Rectangle 754"/>
              <p:cNvSpPr>
                <a:spLocks noChangeArrowheads="1"/>
              </p:cNvSpPr>
              <p:nvPr/>
            </p:nvSpPr>
            <p:spPr bwMode="auto">
              <a:xfrm>
                <a:off x="5680" y="319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10" name="Rectangle 755"/>
              <p:cNvSpPr>
                <a:spLocks noChangeArrowheads="1"/>
              </p:cNvSpPr>
              <p:nvPr/>
            </p:nvSpPr>
            <p:spPr bwMode="auto">
              <a:xfrm>
                <a:off x="5550" y="3294"/>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1311" name="Rectangle 756"/>
              <p:cNvSpPr>
                <a:spLocks noChangeArrowheads="1"/>
              </p:cNvSpPr>
              <p:nvPr/>
            </p:nvSpPr>
            <p:spPr bwMode="auto">
              <a:xfrm>
                <a:off x="5656" y="3294"/>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1312" name="Rectangle 757"/>
              <p:cNvSpPr>
                <a:spLocks noChangeArrowheads="1"/>
              </p:cNvSpPr>
              <p:nvPr/>
            </p:nvSpPr>
            <p:spPr bwMode="auto">
              <a:xfrm>
                <a:off x="5614" y="334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13" name="Rectangle 758"/>
              <p:cNvSpPr>
                <a:spLocks noChangeArrowheads="1"/>
              </p:cNvSpPr>
              <p:nvPr/>
            </p:nvSpPr>
            <p:spPr bwMode="auto">
              <a:xfrm>
                <a:off x="5550" y="3393"/>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14" name="Rectangle 759"/>
              <p:cNvSpPr>
                <a:spLocks noChangeArrowheads="1"/>
              </p:cNvSpPr>
              <p:nvPr/>
            </p:nvSpPr>
            <p:spPr bwMode="auto">
              <a:xfrm>
                <a:off x="5656" y="3393"/>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315" name="Rectangle 760"/>
              <p:cNvSpPr>
                <a:spLocks noChangeArrowheads="1"/>
              </p:cNvSpPr>
              <p:nvPr/>
            </p:nvSpPr>
            <p:spPr bwMode="auto">
              <a:xfrm>
                <a:off x="5786" y="3393"/>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316" name="Rectangle 761"/>
              <p:cNvSpPr>
                <a:spLocks noChangeArrowheads="1"/>
              </p:cNvSpPr>
              <p:nvPr/>
            </p:nvSpPr>
            <p:spPr bwMode="auto">
              <a:xfrm>
                <a:off x="5786" y="350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317" name="Rectangle 762"/>
              <p:cNvSpPr>
                <a:spLocks noChangeArrowheads="1"/>
              </p:cNvSpPr>
              <p:nvPr/>
            </p:nvSpPr>
            <p:spPr bwMode="auto">
              <a:xfrm>
                <a:off x="5550" y="356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18" name="Rectangle 763"/>
              <p:cNvSpPr>
                <a:spLocks noChangeArrowheads="1"/>
              </p:cNvSpPr>
              <p:nvPr/>
            </p:nvSpPr>
            <p:spPr bwMode="auto">
              <a:xfrm>
                <a:off x="5656" y="362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319" name="Rectangle 764"/>
              <p:cNvSpPr>
                <a:spLocks noChangeArrowheads="1"/>
              </p:cNvSpPr>
              <p:nvPr/>
            </p:nvSpPr>
            <p:spPr bwMode="auto">
              <a:xfrm>
                <a:off x="5656" y="3675"/>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320" name="Rectangle 765"/>
              <p:cNvSpPr>
                <a:spLocks noChangeArrowheads="1"/>
              </p:cNvSpPr>
              <p:nvPr/>
            </p:nvSpPr>
            <p:spPr bwMode="auto">
              <a:xfrm>
                <a:off x="5786" y="362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321" name="Rectangle 766"/>
              <p:cNvSpPr>
                <a:spLocks noChangeArrowheads="1"/>
              </p:cNvSpPr>
              <p:nvPr/>
            </p:nvSpPr>
            <p:spPr bwMode="auto">
              <a:xfrm>
                <a:off x="5784"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22" name="Rectangle 767"/>
              <p:cNvSpPr>
                <a:spLocks noChangeArrowheads="1"/>
              </p:cNvSpPr>
              <p:nvPr/>
            </p:nvSpPr>
            <p:spPr bwMode="auto">
              <a:xfrm>
                <a:off x="5806"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23" name="Rectangle 768"/>
              <p:cNvSpPr>
                <a:spLocks noChangeArrowheads="1"/>
              </p:cNvSpPr>
              <p:nvPr/>
            </p:nvSpPr>
            <p:spPr bwMode="auto">
              <a:xfrm>
                <a:off x="5828"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24" name="Rectangle 769"/>
              <p:cNvSpPr>
                <a:spLocks noChangeArrowheads="1"/>
              </p:cNvSpPr>
              <p:nvPr/>
            </p:nvSpPr>
            <p:spPr bwMode="auto">
              <a:xfrm>
                <a:off x="5870"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25" name="Rectangle 770"/>
              <p:cNvSpPr>
                <a:spLocks noChangeArrowheads="1"/>
              </p:cNvSpPr>
              <p:nvPr/>
            </p:nvSpPr>
            <p:spPr bwMode="auto">
              <a:xfrm>
                <a:off x="5892"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26" name="Rectangle 771"/>
              <p:cNvSpPr>
                <a:spLocks noChangeArrowheads="1"/>
              </p:cNvSpPr>
              <p:nvPr/>
            </p:nvSpPr>
            <p:spPr bwMode="auto">
              <a:xfrm>
                <a:off x="5892" y="1768"/>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27" name="Rectangle 772"/>
              <p:cNvSpPr>
                <a:spLocks noChangeArrowheads="1"/>
              </p:cNvSpPr>
              <p:nvPr/>
            </p:nvSpPr>
            <p:spPr bwMode="auto">
              <a:xfrm>
                <a:off x="5806" y="1880"/>
                <a:ext cx="12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28" name="Rectangle 773"/>
              <p:cNvSpPr>
                <a:spLocks noChangeArrowheads="1"/>
              </p:cNvSpPr>
              <p:nvPr/>
            </p:nvSpPr>
            <p:spPr bwMode="auto">
              <a:xfrm>
                <a:off x="5784" y="2049"/>
                <a:ext cx="76" cy="32"/>
              </a:xfrm>
              <a:prstGeom prst="rect">
                <a:avLst/>
              </a:prstGeom>
              <a:grpFill/>
              <a:ln>
                <a:noFill/>
              </a:ln>
            </p:spPr>
            <p:txBody>
              <a:bodyPr vert="horz" wrap="square" lIns="91440" tIns="45720" rIns="91440" bIns="45720" numCol="1" anchor="t" anchorCtr="0" compatLnSpc="1"/>
              <a:lstStyle/>
              <a:p>
                <a:endParaRPr lang="zh-CN" altLang="en-US"/>
              </a:p>
            </p:txBody>
          </p:sp>
          <p:sp>
            <p:nvSpPr>
              <p:cNvPr id="1329" name="Rectangle 774"/>
              <p:cNvSpPr>
                <a:spLocks noChangeArrowheads="1"/>
              </p:cNvSpPr>
              <p:nvPr/>
            </p:nvSpPr>
            <p:spPr bwMode="auto">
              <a:xfrm>
                <a:off x="5592" y="2105"/>
                <a:ext cx="226"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0" name="Rectangle 775"/>
              <p:cNvSpPr>
                <a:spLocks noChangeArrowheads="1"/>
              </p:cNvSpPr>
              <p:nvPr/>
            </p:nvSpPr>
            <p:spPr bwMode="auto">
              <a:xfrm>
                <a:off x="5850" y="2105"/>
                <a:ext cx="78"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1" name="Rectangle 776"/>
              <p:cNvSpPr>
                <a:spLocks noChangeArrowheads="1"/>
              </p:cNvSpPr>
              <p:nvPr/>
            </p:nvSpPr>
            <p:spPr bwMode="auto">
              <a:xfrm>
                <a:off x="5684" y="2217"/>
                <a:ext cx="220"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2" name="Rectangle 777"/>
              <p:cNvSpPr>
                <a:spLocks noChangeArrowheads="1"/>
              </p:cNvSpPr>
              <p:nvPr/>
            </p:nvSpPr>
            <p:spPr bwMode="auto">
              <a:xfrm>
                <a:off x="5784" y="22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3" name="Rectangle 778"/>
              <p:cNvSpPr>
                <a:spLocks noChangeArrowheads="1"/>
              </p:cNvSpPr>
              <p:nvPr/>
            </p:nvSpPr>
            <p:spPr bwMode="auto">
              <a:xfrm>
                <a:off x="5806"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4" name="Rectangle 779"/>
              <p:cNvSpPr>
                <a:spLocks noChangeArrowheads="1"/>
              </p:cNvSpPr>
              <p:nvPr/>
            </p:nvSpPr>
            <p:spPr bwMode="auto">
              <a:xfrm>
                <a:off x="5806" y="2387"/>
                <a:ext cx="12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35" name="Rectangle 780"/>
              <p:cNvSpPr>
                <a:spLocks noChangeArrowheads="1"/>
              </p:cNvSpPr>
              <p:nvPr/>
            </p:nvSpPr>
            <p:spPr bwMode="auto">
              <a:xfrm>
                <a:off x="5892" y="2443"/>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36" name="Rectangle 781"/>
              <p:cNvSpPr>
                <a:spLocks noChangeArrowheads="1"/>
              </p:cNvSpPr>
              <p:nvPr/>
            </p:nvSpPr>
            <p:spPr bwMode="auto">
              <a:xfrm>
                <a:off x="5784" y="2499"/>
                <a:ext cx="15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37" name="Rectangle 782"/>
              <p:cNvSpPr>
                <a:spLocks noChangeArrowheads="1"/>
              </p:cNvSpPr>
              <p:nvPr/>
            </p:nvSpPr>
            <p:spPr bwMode="auto">
              <a:xfrm>
                <a:off x="5784" y="2668"/>
                <a:ext cx="76"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8" name="Rectangle 783"/>
              <p:cNvSpPr>
                <a:spLocks noChangeArrowheads="1"/>
              </p:cNvSpPr>
              <p:nvPr/>
            </p:nvSpPr>
            <p:spPr bwMode="auto">
              <a:xfrm>
                <a:off x="5892" y="266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9" name="Rectangle 784"/>
              <p:cNvSpPr>
                <a:spLocks noChangeArrowheads="1"/>
              </p:cNvSpPr>
              <p:nvPr/>
            </p:nvSpPr>
            <p:spPr bwMode="auto">
              <a:xfrm>
                <a:off x="5806" y="278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0" name="Rectangle 785"/>
              <p:cNvSpPr>
                <a:spLocks noChangeArrowheads="1"/>
              </p:cNvSpPr>
              <p:nvPr/>
            </p:nvSpPr>
            <p:spPr bwMode="auto">
              <a:xfrm>
                <a:off x="5828" y="2780"/>
                <a:ext cx="76"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1" name="Rectangle 786"/>
              <p:cNvSpPr>
                <a:spLocks noChangeArrowheads="1"/>
              </p:cNvSpPr>
              <p:nvPr/>
            </p:nvSpPr>
            <p:spPr bwMode="auto">
              <a:xfrm>
                <a:off x="5914"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2" name="Rectangle 787"/>
              <p:cNvSpPr>
                <a:spLocks noChangeArrowheads="1"/>
              </p:cNvSpPr>
              <p:nvPr/>
            </p:nvSpPr>
            <p:spPr bwMode="auto">
              <a:xfrm>
                <a:off x="5936"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3" name="Rectangle 788"/>
              <p:cNvSpPr>
                <a:spLocks noChangeArrowheads="1"/>
              </p:cNvSpPr>
              <p:nvPr/>
            </p:nvSpPr>
            <p:spPr bwMode="auto">
              <a:xfrm>
                <a:off x="5980"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4" name="Rectangle 789"/>
              <p:cNvSpPr>
                <a:spLocks noChangeArrowheads="1"/>
              </p:cNvSpPr>
              <p:nvPr/>
            </p:nvSpPr>
            <p:spPr bwMode="auto">
              <a:xfrm>
                <a:off x="6000"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5" name="Rectangle 790"/>
              <p:cNvSpPr>
                <a:spLocks noChangeArrowheads="1"/>
              </p:cNvSpPr>
              <p:nvPr/>
            </p:nvSpPr>
            <p:spPr bwMode="auto">
              <a:xfrm>
                <a:off x="6022"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6" name="Rectangle 791"/>
              <p:cNvSpPr>
                <a:spLocks noChangeArrowheads="1"/>
              </p:cNvSpPr>
              <p:nvPr/>
            </p:nvSpPr>
            <p:spPr bwMode="auto">
              <a:xfrm>
                <a:off x="6022" y="1768"/>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47" name="Rectangle 792"/>
              <p:cNvSpPr>
                <a:spLocks noChangeArrowheads="1"/>
              </p:cNvSpPr>
              <p:nvPr/>
            </p:nvSpPr>
            <p:spPr bwMode="auto">
              <a:xfrm>
                <a:off x="5700" y="1824"/>
                <a:ext cx="228" cy="30"/>
              </a:xfrm>
              <a:prstGeom prst="rect">
                <a:avLst/>
              </a:prstGeom>
              <a:grpFill/>
              <a:ln>
                <a:noFill/>
              </a:ln>
            </p:spPr>
            <p:txBody>
              <a:bodyPr vert="horz" wrap="square" lIns="91440" tIns="45720" rIns="91440" bIns="45720" numCol="1" anchor="t" anchorCtr="0" compatLnSpc="1"/>
              <a:lstStyle/>
              <a:p>
                <a:endParaRPr lang="zh-CN" altLang="en-US"/>
              </a:p>
            </p:txBody>
          </p:sp>
          <p:sp>
            <p:nvSpPr>
              <p:cNvPr id="1348" name="Rectangle 793"/>
              <p:cNvSpPr>
                <a:spLocks noChangeArrowheads="1"/>
              </p:cNvSpPr>
              <p:nvPr/>
            </p:nvSpPr>
            <p:spPr bwMode="auto">
              <a:xfrm>
                <a:off x="5942" y="1824"/>
                <a:ext cx="7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49" name="Rectangle 794"/>
              <p:cNvSpPr>
                <a:spLocks noChangeArrowheads="1"/>
              </p:cNvSpPr>
              <p:nvPr/>
            </p:nvSpPr>
            <p:spPr bwMode="auto">
              <a:xfrm>
                <a:off x="6022" y="1824"/>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50" name="Rectangle 795"/>
              <p:cNvSpPr>
                <a:spLocks noChangeArrowheads="1"/>
              </p:cNvSpPr>
              <p:nvPr/>
            </p:nvSpPr>
            <p:spPr bwMode="auto">
              <a:xfrm>
                <a:off x="6022" y="18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51" name="Rectangle 796"/>
              <p:cNvSpPr>
                <a:spLocks noChangeArrowheads="1"/>
              </p:cNvSpPr>
              <p:nvPr/>
            </p:nvSpPr>
            <p:spPr bwMode="auto">
              <a:xfrm>
                <a:off x="5700" y="1936"/>
                <a:ext cx="228" cy="33"/>
              </a:xfrm>
              <a:prstGeom prst="rect">
                <a:avLst/>
              </a:prstGeom>
              <a:grpFill/>
              <a:ln>
                <a:noFill/>
              </a:ln>
            </p:spPr>
            <p:txBody>
              <a:bodyPr vert="horz" wrap="square" lIns="91440" tIns="45720" rIns="91440" bIns="45720" numCol="1" anchor="t" anchorCtr="0" compatLnSpc="1"/>
              <a:lstStyle/>
              <a:p>
                <a:endParaRPr lang="zh-CN" altLang="en-US"/>
              </a:p>
            </p:txBody>
          </p:sp>
          <p:sp>
            <p:nvSpPr>
              <p:cNvPr id="1352" name="Rectangle 797"/>
              <p:cNvSpPr>
                <a:spLocks noChangeArrowheads="1"/>
              </p:cNvSpPr>
              <p:nvPr/>
            </p:nvSpPr>
            <p:spPr bwMode="auto">
              <a:xfrm>
                <a:off x="5958" y="1936"/>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1353" name="Rectangle 798"/>
              <p:cNvSpPr>
                <a:spLocks noChangeArrowheads="1"/>
              </p:cNvSpPr>
              <p:nvPr/>
            </p:nvSpPr>
            <p:spPr bwMode="auto">
              <a:xfrm>
                <a:off x="5978" y="1936"/>
                <a:ext cx="36" cy="33"/>
              </a:xfrm>
              <a:prstGeom prst="rect">
                <a:avLst/>
              </a:prstGeom>
              <a:grpFill/>
              <a:ln>
                <a:noFill/>
              </a:ln>
            </p:spPr>
            <p:txBody>
              <a:bodyPr vert="horz" wrap="square" lIns="91440" tIns="45720" rIns="91440" bIns="45720" numCol="1" anchor="t" anchorCtr="0" compatLnSpc="1"/>
              <a:lstStyle/>
              <a:p>
                <a:endParaRPr lang="zh-CN" altLang="en-US"/>
              </a:p>
            </p:txBody>
          </p:sp>
          <p:sp>
            <p:nvSpPr>
              <p:cNvPr id="1354" name="Rectangle 799"/>
              <p:cNvSpPr>
                <a:spLocks noChangeArrowheads="1"/>
              </p:cNvSpPr>
              <p:nvPr/>
            </p:nvSpPr>
            <p:spPr bwMode="auto">
              <a:xfrm>
                <a:off x="5914" y="2049"/>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55" name="Rectangle 800"/>
              <p:cNvSpPr>
                <a:spLocks noChangeArrowheads="1"/>
              </p:cNvSpPr>
              <p:nvPr/>
            </p:nvSpPr>
            <p:spPr bwMode="auto">
              <a:xfrm>
                <a:off x="5958" y="2049"/>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56" name="Rectangle 801"/>
              <p:cNvSpPr>
                <a:spLocks noChangeArrowheads="1"/>
              </p:cNvSpPr>
              <p:nvPr/>
            </p:nvSpPr>
            <p:spPr bwMode="auto">
              <a:xfrm>
                <a:off x="6022" y="2049"/>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57" name="Rectangle 802"/>
              <p:cNvSpPr>
                <a:spLocks noChangeArrowheads="1"/>
              </p:cNvSpPr>
              <p:nvPr/>
            </p:nvSpPr>
            <p:spPr bwMode="auto">
              <a:xfrm>
                <a:off x="5936" y="21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58" name="Rectangle 803"/>
              <p:cNvSpPr>
                <a:spLocks noChangeArrowheads="1"/>
              </p:cNvSpPr>
              <p:nvPr/>
            </p:nvSpPr>
            <p:spPr bwMode="auto">
              <a:xfrm>
                <a:off x="6000" y="210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59" name="Rectangle 804"/>
              <p:cNvSpPr>
                <a:spLocks noChangeArrowheads="1"/>
              </p:cNvSpPr>
              <p:nvPr/>
            </p:nvSpPr>
            <p:spPr bwMode="auto">
              <a:xfrm>
                <a:off x="6022" y="21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60" name="Rectangle 805"/>
              <p:cNvSpPr>
                <a:spLocks noChangeArrowheads="1"/>
              </p:cNvSpPr>
              <p:nvPr/>
            </p:nvSpPr>
            <p:spPr bwMode="auto">
              <a:xfrm>
                <a:off x="5980" y="21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61" name="Rectangle 806"/>
              <p:cNvSpPr>
                <a:spLocks noChangeArrowheads="1"/>
              </p:cNvSpPr>
              <p:nvPr/>
            </p:nvSpPr>
            <p:spPr bwMode="auto">
              <a:xfrm>
                <a:off x="6022" y="21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62" name="Rectangle 807"/>
              <p:cNvSpPr>
                <a:spLocks noChangeArrowheads="1"/>
              </p:cNvSpPr>
              <p:nvPr/>
            </p:nvSpPr>
            <p:spPr bwMode="auto">
              <a:xfrm>
                <a:off x="5980" y="2217"/>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63" name="Rectangle 808"/>
              <p:cNvSpPr>
                <a:spLocks noChangeArrowheads="1"/>
              </p:cNvSpPr>
              <p:nvPr/>
            </p:nvSpPr>
            <p:spPr bwMode="auto">
              <a:xfrm>
                <a:off x="6022" y="22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64" name="Rectangle 809"/>
              <p:cNvSpPr>
                <a:spLocks noChangeArrowheads="1"/>
              </p:cNvSpPr>
              <p:nvPr/>
            </p:nvSpPr>
            <p:spPr bwMode="auto">
              <a:xfrm>
                <a:off x="5870" y="2273"/>
                <a:ext cx="58" cy="32"/>
              </a:xfrm>
              <a:prstGeom prst="rect">
                <a:avLst/>
              </a:prstGeom>
              <a:grpFill/>
              <a:ln>
                <a:noFill/>
              </a:ln>
            </p:spPr>
            <p:txBody>
              <a:bodyPr vert="horz" wrap="square" lIns="91440" tIns="45720" rIns="91440" bIns="45720" numCol="1" anchor="t" anchorCtr="0" compatLnSpc="1"/>
              <a:lstStyle/>
              <a:p>
                <a:endParaRPr lang="zh-CN" altLang="en-US"/>
              </a:p>
            </p:txBody>
          </p:sp>
          <p:sp>
            <p:nvSpPr>
              <p:cNvPr id="1365" name="Rectangle 810"/>
              <p:cNvSpPr>
                <a:spLocks noChangeArrowheads="1"/>
              </p:cNvSpPr>
              <p:nvPr/>
            </p:nvSpPr>
            <p:spPr bwMode="auto">
              <a:xfrm>
                <a:off x="5980" y="2273"/>
                <a:ext cx="12" cy="32"/>
              </a:xfrm>
              <a:prstGeom prst="rect">
                <a:avLst/>
              </a:prstGeom>
              <a:grpFill/>
              <a:ln>
                <a:noFill/>
              </a:ln>
            </p:spPr>
            <p:txBody>
              <a:bodyPr vert="horz" wrap="square" lIns="91440" tIns="45720" rIns="91440" bIns="45720" numCol="1" anchor="t" anchorCtr="0" compatLnSpc="1"/>
              <a:lstStyle/>
              <a:p>
                <a:endParaRPr lang="zh-CN" altLang="en-US"/>
              </a:p>
            </p:txBody>
          </p:sp>
        </p:grpSp>
        <p:grpSp>
          <p:nvGrpSpPr>
            <p:cNvPr id="371" name="Group 1012"/>
            <p:cNvGrpSpPr/>
            <p:nvPr/>
          </p:nvGrpSpPr>
          <p:grpSpPr bwMode="auto">
            <a:xfrm>
              <a:off x="-3900818" y="-1035049"/>
              <a:ext cx="2209875" cy="4397375"/>
              <a:chOff x="4814" y="935"/>
              <a:chExt cx="1392" cy="2770"/>
            </a:xfrm>
            <a:grpFill/>
          </p:grpSpPr>
          <p:sp>
            <p:nvSpPr>
              <p:cNvPr id="966" name="Rectangle 812"/>
              <p:cNvSpPr>
                <a:spLocks noChangeArrowheads="1"/>
              </p:cNvSpPr>
              <p:nvPr/>
            </p:nvSpPr>
            <p:spPr bwMode="auto">
              <a:xfrm>
                <a:off x="6022"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67" name="Rectangle 813"/>
              <p:cNvSpPr>
                <a:spLocks noChangeArrowheads="1"/>
              </p:cNvSpPr>
              <p:nvPr/>
            </p:nvSpPr>
            <p:spPr bwMode="auto">
              <a:xfrm>
                <a:off x="6002" y="2329"/>
                <a:ext cx="32" cy="32"/>
              </a:xfrm>
              <a:prstGeom prst="rect">
                <a:avLst/>
              </a:prstGeom>
              <a:grpFill/>
              <a:ln>
                <a:noFill/>
              </a:ln>
            </p:spPr>
            <p:txBody>
              <a:bodyPr vert="horz" wrap="square" lIns="91440" tIns="45720" rIns="91440" bIns="45720" numCol="1" anchor="t" anchorCtr="0" compatLnSpc="1"/>
              <a:lstStyle/>
              <a:p>
                <a:endParaRPr lang="zh-CN" altLang="en-US"/>
              </a:p>
            </p:txBody>
          </p:sp>
          <p:sp>
            <p:nvSpPr>
              <p:cNvPr id="968" name="Rectangle 814"/>
              <p:cNvSpPr>
                <a:spLocks noChangeArrowheads="1"/>
              </p:cNvSpPr>
              <p:nvPr/>
            </p:nvSpPr>
            <p:spPr bwMode="auto">
              <a:xfrm>
                <a:off x="5936" y="238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69" name="Rectangle 815"/>
              <p:cNvSpPr>
                <a:spLocks noChangeArrowheads="1"/>
              </p:cNvSpPr>
              <p:nvPr/>
            </p:nvSpPr>
            <p:spPr bwMode="auto">
              <a:xfrm>
                <a:off x="5980" y="238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70" name="Rectangle 816"/>
              <p:cNvSpPr>
                <a:spLocks noChangeArrowheads="1"/>
              </p:cNvSpPr>
              <p:nvPr/>
            </p:nvSpPr>
            <p:spPr bwMode="auto">
              <a:xfrm>
                <a:off x="6000" y="238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71" name="Rectangle 817"/>
              <p:cNvSpPr>
                <a:spLocks noChangeArrowheads="1"/>
              </p:cNvSpPr>
              <p:nvPr/>
            </p:nvSpPr>
            <p:spPr bwMode="auto">
              <a:xfrm>
                <a:off x="6022" y="238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72" name="Rectangle 818"/>
              <p:cNvSpPr>
                <a:spLocks noChangeArrowheads="1"/>
              </p:cNvSpPr>
              <p:nvPr/>
            </p:nvSpPr>
            <p:spPr bwMode="auto">
              <a:xfrm>
                <a:off x="5936" y="2443"/>
                <a:ext cx="56" cy="30"/>
              </a:xfrm>
              <a:prstGeom prst="rect">
                <a:avLst/>
              </a:prstGeom>
              <a:grpFill/>
              <a:ln>
                <a:noFill/>
              </a:ln>
            </p:spPr>
            <p:txBody>
              <a:bodyPr vert="horz" wrap="square" lIns="91440" tIns="45720" rIns="91440" bIns="45720" numCol="1" anchor="t" anchorCtr="0" compatLnSpc="1"/>
              <a:lstStyle/>
              <a:p>
                <a:endParaRPr lang="zh-CN" altLang="en-US"/>
              </a:p>
            </p:txBody>
          </p:sp>
          <p:sp>
            <p:nvSpPr>
              <p:cNvPr id="973" name="Rectangle 819"/>
              <p:cNvSpPr>
                <a:spLocks noChangeArrowheads="1"/>
              </p:cNvSpPr>
              <p:nvPr/>
            </p:nvSpPr>
            <p:spPr bwMode="auto">
              <a:xfrm>
                <a:off x="6022" y="2443"/>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74" name="Rectangle 820"/>
              <p:cNvSpPr>
                <a:spLocks noChangeArrowheads="1"/>
              </p:cNvSpPr>
              <p:nvPr/>
            </p:nvSpPr>
            <p:spPr bwMode="auto">
              <a:xfrm>
                <a:off x="6022" y="2499"/>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75" name="Rectangle 821"/>
              <p:cNvSpPr>
                <a:spLocks noChangeArrowheads="1"/>
              </p:cNvSpPr>
              <p:nvPr/>
            </p:nvSpPr>
            <p:spPr bwMode="auto">
              <a:xfrm>
                <a:off x="5914" y="255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76" name="Rectangle 822"/>
              <p:cNvSpPr>
                <a:spLocks noChangeArrowheads="1"/>
              </p:cNvSpPr>
              <p:nvPr/>
            </p:nvSpPr>
            <p:spPr bwMode="auto">
              <a:xfrm>
                <a:off x="5980" y="255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77" name="Rectangle 823"/>
              <p:cNvSpPr>
                <a:spLocks noChangeArrowheads="1"/>
              </p:cNvSpPr>
              <p:nvPr/>
            </p:nvSpPr>
            <p:spPr bwMode="auto">
              <a:xfrm>
                <a:off x="6002" y="2555"/>
                <a:ext cx="32" cy="32"/>
              </a:xfrm>
              <a:prstGeom prst="rect">
                <a:avLst/>
              </a:prstGeom>
              <a:grpFill/>
              <a:ln>
                <a:noFill/>
              </a:ln>
            </p:spPr>
            <p:txBody>
              <a:bodyPr vert="horz" wrap="square" lIns="91440" tIns="45720" rIns="91440" bIns="45720" numCol="1" anchor="t" anchorCtr="0" compatLnSpc="1"/>
              <a:lstStyle/>
              <a:p>
                <a:endParaRPr lang="zh-CN" altLang="en-US"/>
              </a:p>
            </p:txBody>
          </p:sp>
          <p:sp>
            <p:nvSpPr>
              <p:cNvPr id="978" name="Rectangle 824"/>
              <p:cNvSpPr>
                <a:spLocks noChangeArrowheads="1"/>
              </p:cNvSpPr>
              <p:nvPr/>
            </p:nvSpPr>
            <p:spPr bwMode="auto">
              <a:xfrm>
                <a:off x="6022" y="2611"/>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979" name="Rectangle 825"/>
              <p:cNvSpPr>
                <a:spLocks noChangeArrowheads="1"/>
              </p:cNvSpPr>
              <p:nvPr/>
            </p:nvSpPr>
            <p:spPr bwMode="auto">
              <a:xfrm>
                <a:off x="5958" y="266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0" name="Rectangle 826"/>
              <p:cNvSpPr>
                <a:spLocks noChangeArrowheads="1"/>
              </p:cNvSpPr>
              <p:nvPr/>
            </p:nvSpPr>
            <p:spPr bwMode="auto">
              <a:xfrm>
                <a:off x="6022" y="266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1" name="Rectangle 827"/>
              <p:cNvSpPr>
                <a:spLocks noChangeArrowheads="1"/>
              </p:cNvSpPr>
              <p:nvPr/>
            </p:nvSpPr>
            <p:spPr bwMode="auto">
              <a:xfrm>
                <a:off x="6000" y="272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82" name="Rectangle 828"/>
              <p:cNvSpPr>
                <a:spLocks noChangeArrowheads="1"/>
              </p:cNvSpPr>
              <p:nvPr/>
            </p:nvSpPr>
            <p:spPr bwMode="auto">
              <a:xfrm>
                <a:off x="5936" y="278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3" name="Rectangle 829"/>
              <p:cNvSpPr>
                <a:spLocks noChangeArrowheads="1"/>
              </p:cNvSpPr>
              <p:nvPr/>
            </p:nvSpPr>
            <p:spPr bwMode="auto">
              <a:xfrm>
                <a:off x="5980" y="278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4" name="Rectangle 830"/>
              <p:cNvSpPr>
                <a:spLocks noChangeArrowheads="1"/>
              </p:cNvSpPr>
              <p:nvPr/>
            </p:nvSpPr>
            <p:spPr bwMode="auto">
              <a:xfrm>
                <a:off x="6022" y="278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5" name="Rectangle 831"/>
              <p:cNvSpPr>
                <a:spLocks noChangeArrowheads="1"/>
              </p:cNvSpPr>
              <p:nvPr/>
            </p:nvSpPr>
            <p:spPr bwMode="auto">
              <a:xfrm>
                <a:off x="5914" y="283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86" name="Rectangle 832"/>
              <p:cNvSpPr>
                <a:spLocks noChangeArrowheads="1"/>
              </p:cNvSpPr>
              <p:nvPr/>
            </p:nvSpPr>
            <p:spPr bwMode="auto">
              <a:xfrm>
                <a:off x="6022" y="283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7" name="Rectangle 833"/>
              <p:cNvSpPr>
                <a:spLocks noChangeArrowheads="1"/>
              </p:cNvSpPr>
              <p:nvPr/>
            </p:nvSpPr>
            <p:spPr bwMode="auto">
              <a:xfrm>
                <a:off x="5914" y="289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88" name="Rectangle 834"/>
              <p:cNvSpPr>
                <a:spLocks noChangeArrowheads="1"/>
              </p:cNvSpPr>
              <p:nvPr/>
            </p:nvSpPr>
            <p:spPr bwMode="auto">
              <a:xfrm>
                <a:off x="5958" y="289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9" name="Rectangle 835"/>
              <p:cNvSpPr>
                <a:spLocks noChangeArrowheads="1"/>
              </p:cNvSpPr>
              <p:nvPr/>
            </p:nvSpPr>
            <p:spPr bwMode="auto">
              <a:xfrm>
                <a:off x="5656" y="2942"/>
                <a:ext cx="14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0" name="Rectangle 836"/>
              <p:cNvSpPr>
                <a:spLocks noChangeArrowheads="1"/>
              </p:cNvSpPr>
              <p:nvPr/>
            </p:nvSpPr>
            <p:spPr bwMode="auto">
              <a:xfrm>
                <a:off x="5806" y="29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1" name="Rectangle 837"/>
              <p:cNvSpPr>
                <a:spLocks noChangeArrowheads="1"/>
              </p:cNvSpPr>
              <p:nvPr/>
            </p:nvSpPr>
            <p:spPr bwMode="auto">
              <a:xfrm>
                <a:off x="5870" y="294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92" name="Rectangle 838"/>
              <p:cNvSpPr>
                <a:spLocks noChangeArrowheads="1"/>
              </p:cNvSpPr>
              <p:nvPr/>
            </p:nvSpPr>
            <p:spPr bwMode="auto">
              <a:xfrm>
                <a:off x="5914" y="294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93" name="Rectangle 839"/>
              <p:cNvSpPr>
                <a:spLocks noChangeArrowheads="1"/>
              </p:cNvSpPr>
              <p:nvPr/>
            </p:nvSpPr>
            <p:spPr bwMode="auto">
              <a:xfrm>
                <a:off x="6022" y="29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4" name="Rectangle 840"/>
              <p:cNvSpPr>
                <a:spLocks noChangeArrowheads="1"/>
              </p:cNvSpPr>
              <p:nvPr/>
            </p:nvSpPr>
            <p:spPr bwMode="auto">
              <a:xfrm>
                <a:off x="5850" y="29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5" name="Rectangle 841"/>
              <p:cNvSpPr>
                <a:spLocks noChangeArrowheads="1"/>
              </p:cNvSpPr>
              <p:nvPr/>
            </p:nvSpPr>
            <p:spPr bwMode="auto">
              <a:xfrm>
                <a:off x="6000" y="299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96" name="Rectangle 842"/>
              <p:cNvSpPr>
                <a:spLocks noChangeArrowheads="1"/>
              </p:cNvSpPr>
              <p:nvPr/>
            </p:nvSpPr>
            <p:spPr bwMode="auto">
              <a:xfrm>
                <a:off x="6022" y="29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7" name="Rectangle 843"/>
              <p:cNvSpPr>
                <a:spLocks noChangeArrowheads="1"/>
              </p:cNvSpPr>
              <p:nvPr/>
            </p:nvSpPr>
            <p:spPr bwMode="auto">
              <a:xfrm>
                <a:off x="5936" y="30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8" name="Rectangle 844"/>
              <p:cNvSpPr>
                <a:spLocks noChangeArrowheads="1"/>
              </p:cNvSpPr>
              <p:nvPr/>
            </p:nvSpPr>
            <p:spPr bwMode="auto">
              <a:xfrm>
                <a:off x="5980" y="30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9" name="Rectangle 845"/>
              <p:cNvSpPr>
                <a:spLocks noChangeArrowheads="1"/>
              </p:cNvSpPr>
              <p:nvPr/>
            </p:nvSpPr>
            <p:spPr bwMode="auto">
              <a:xfrm>
                <a:off x="6022" y="30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0" name="Rectangle 846"/>
              <p:cNvSpPr>
                <a:spLocks noChangeArrowheads="1"/>
              </p:cNvSpPr>
              <p:nvPr/>
            </p:nvSpPr>
            <p:spPr bwMode="auto">
              <a:xfrm>
                <a:off x="5850"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1" name="Rectangle 847"/>
              <p:cNvSpPr>
                <a:spLocks noChangeArrowheads="1"/>
              </p:cNvSpPr>
              <p:nvPr/>
            </p:nvSpPr>
            <p:spPr bwMode="auto">
              <a:xfrm>
                <a:off x="5806"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2" name="Rectangle 848"/>
              <p:cNvSpPr>
                <a:spLocks noChangeArrowheads="1"/>
              </p:cNvSpPr>
              <p:nvPr/>
            </p:nvSpPr>
            <p:spPr bwMode="auto">
              <a:xfrm>
                <a:off x="5958"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3" name="Rectangle 849"/>
              <p:cNvSpPr>
                <a:spLocks noChangeArrowheads="1"/>
              </p:cNvSpPr>
              <p:nvPr/>
            </p:nvSpPr>
            <p:spPr bwMode="auto">
              <a:xfrm>
                <a:off x="5980"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4" name="Rectangle 850"/>
              <p:cNvSpPr>
                <a:spLocks noChangeArrowheads="1"/>
              </p:cNvSpPr>
              <p:nvPr/>
            </p:nvSpPr>
            <p:spPr bwMode="auto">
              <a:xfrm>
                <a:off x="5936" y="31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5" name="Rectangle 851"/>
              <p:cNvSpPr>
                <a:spLocks noChangeArrowheads="1"/>
              </p:cNvSpPr>
              <p:nvPr/>
            </p:nvSpPr>
            <p:spPr bwMode="auto">
              <a:xfrm>
                <a:off x="5892" y="31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6" name="Rectangle 852"/>
              <p:cNvSpPr>
                <a:spLocks noChangeArrowheads="1"/>
              </p:cNvSpPr>
              <p:nvPr/>
            </p:nvSpPr>
            <p:spPr bwMode="auto">
              <a:xfrm>
                <a:off x="6022" y="31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7" name="Rectangle 853"/>
              <p:cNvSpPr>
                <a:spLocks noChangeArrowheads="1"/>
              </p:cNvSpPr>
              <p:nvPr/>
            </p:nvSpPr>
            <p:spPr bwMode="auto">
              <a:xfrm>
                <a:off x="5850" y="319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8" name="Rectangle 854"/>
              <p:cNvSpPr>
                <a:spLocks noChangeArrowheads="1"/>
              </p:cNvSpPr>
              <p:nvPr/>
            </p:nvSpPr>
            <p:spPr bwMode="auto">
              <a:xfrm>
                <a:off x="6022" y="319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9" name="Rectangle 855"/>
              <p:cNvSpPr>
                <a:spLocks noChangeArrowheads="1"/>
              </p:cNvSpPr>
              <p:nvPr/>
            </p:nvSpPr>
            <p:spPr bwMode="auto">
              <a:xfrm>
                <a:off x="5936" y="324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10" name="Rectangle 856"/>
              <p:cNvSpPr>
                <a:spLocks noChangeArrowheads="1"/>
              </p:cNvSpPr>
              <p:nvPr/>
            </p:nvSpPr>
            <p:spPr bwMode="auto">
              <a:xfrm>
                <a:off x="5828" y="324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11" name="Rectangle 857"/>
              <p:cNvSpPr>
                <a:spLocks noChangeArrowheads="1"/>
              </p:cNvSpPr>
              <p:nvPr/>
            </p:nvSpPr>
            <p:spPr bwMode="auto">
              <a:xfrm>
                <a:off x="5892" y="324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12" name="Rectangle 858"/>
              <p:cNvSpPr>
                <a:spLocks noChangeArrowheads="1"/>
              </p:cNvSpPr>
              <p:nvPr/>
            </p:nvSpPr>
            <p:spPr bwMode="auto">
              <a:xfrm>
                <a:off x="5892" y="3294"/>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1013" name="Rectangle 859"/>
              <p:cNvSpPr>
                <a:spLocks noChangeArrowheads="1"/>
              </p:cNvSpPr>
              <p:nvPr/>
            </p:nvSpPr>
            <p:spPr bwMode="auto">
              <a:xfrm>
                <a:off x="6022" y="3294"/>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1014" name="Rectangle 860"/>
              <p:cNvSpPr>
                <a:spLocks noChangeArrowheads="1"/>
              </p:cNvSpPr>
              <p:nvPr/>
            </p:nvSpPr>
            <p:spPr bwMode="auto">
              <a:xfrm>
                <a:off x="5936" y="334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15" name="Rectangle 861"/>
              <p:cNvSpPr>
                <a:spLocks noChangeArrowheads="1"/>
              </p:cNvSpPr>
              <p:nvPr/>
            </p:nvSpPr>
            <p:spPr bwMode="auto">
              <a:xfrm>
                <a:off x="5850" y="334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16" name="Rectangle 862"/>
              <p:cNvSpPr>
                <a:spLocks noChangeArrowheads="1"/>
              </p:cNvSpPr>
              <p:nvPr/>
            </p:nvSpPr>
            <p:spPr bwMode="auto">
              <a:xfrm>
                <a:off x="5784" y="3393"/>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017" name="Rectangle 863"/>
              <p:cNvSpPr>
                <a:spLocks noChangeArrowheads="1"/>
              </p:cNvSpPr>
              <p:nvPr/>
            </p:nvSpPr>
            <p:spPr bwMode="auto">
              <a:xfrm>
                <a:off x="5892" y="3393"/>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018" name="Rectangle 864"/>
              <p:cNvSpPr>
                <a:spLocks noChangeArrowheads="1"/>
              </p:cNvSpPr>
              <p:nvPr/>
            </p:nvSpPr>
            <p:spPr bwMode="auto">
              <a:xfrm>
                <a:off x="6022" y="3393"/>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019" name="Rectangle 865"/>
              <p:cNvSpPr>
                <a:spLocks noChangeArrowheads="1"/>
              </p:cNvSpPr>
              <p:nvPr/>
            </p:nvSpPr>
            <p:spPr bwMode="auto">
              <a:xfrm>
                <a:off x="6022" y="3449"/>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20" name="Rectangle 866"/>
              <p:cNvSpPr>
                <a:spLocks noChangeArrowheads="1"/>
              </p:cNvSpPr>
              <p:nvPr/>
            </p:nvSpPr>
            <p:spPr bwMode="auto">
              <a:xfrm>
                <a:off x="5892" y="350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021" name="Rectangle 867"/>
              <p:cNvSpPr>
                <a:spLocks noChangeArrowheads="1"/>
              </p:cNvSpPr>
              <p:nvPr/>
            </p:nvSpPr>
            <p:spPr bwMode="auto">
              <a:xfrm>
                <a:off x="6022" y="350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022" name="Rectangle 868"/>
              <p:cNvSpPr>
                <a:spLocks noChangeArrowheads="1"/>
              </p:cNvSpPr>
              <p:nvPr/>
            </p:nvSpPr>
            <p:spPr bwMode="auto">
              <a:xfrm>
                <a:off x="5914" y="356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023" name="Rectangle 869"/>
              <p:cNvSpPr>
                <a:spLocks noChangeArrowheads="1"/>
              </p:cNvSpPr>
              <p:nvPr/>
            </p:nvSpPr>
            <p:spPr bwMode="auto">
              <a:xfrm>
                <a:off x="5892" y="3675"/>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024" name="Rectangle 870"/>
              <p:cNvSpPr>
                <a:spLocks noChangeArrowheads="1"/>
              </p:cNvSpPr>
              <p:nvPr/>
            </p:nvSpPr>
            <p:spPr bwMode="auto">
              <a:xfrm>
                <a:off x="6022" y="362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025" name="Freeform 871"/>
              <p:cNvSpPr/>
              <p:nvPr/>
            </p:nvSpPr>
            <p:spPr bwMode="auto">
              <a:xfrm>
                <a:off x="6052" y="1656"/>
                <a:ext cx="154" cy="351"/>
              </a:xfrm>
              <a:custGeom>
                <a:avLst/>
                <a:gdLst>
                  <a:gd name="T0" fmla="*/ 0 w 154"/>
                  <a:gd name="T1" fmla="*/ 0 h 351"/>
                  <a:gd name="T2" fmla="*/ 0 w 154"/>
                  <a:gd name="T3" fmla="*/ 32 h 351"/>
                  <a:gd name="T4" fmla="*/ 154 w 154"/>
                  <a:gd name="T5" fmla="*/ 351 h 351"/>
                  <a:gd name="T6" fmla="*/ 154 w 154"/>
                  <a:gd name="T7" fmla="*/ 335 h 351"/>
                  <a:gd name="T8" fmla="*/ 0 w 154"/>
                  <a:gd name="T9" fmla="*/ 0 h 351"/>
                </a:gdLst>
                <a:ahLst/>
                <a:cxnLst>
                  <a:cxn ang="0">
                    <a:pos x="T0" y="T1"/>
                  </a:cxn>
                  <a:cxn ang="0">
                    <a:pos x="T2" y="T3"/>
                  </a:cxn>
                  <a:cxn ang="0">
                    <a:pos x="T4" y="T5"/>
                  </a:cxn>
                  <a:cxn ang="0">
                    <a:pos x="T6" y="T7"/>
                  </a:cxn>
                  <a:cxn ang="0">
                    <a:pos x="T8" y="T9"/>
                  </a:cxn>
                </a:cxnLst>
                <a:rect l="0" t="0" r="r" b="b"/>
                <a:pathLst>
                  <a:path w="154" h="351">
                    <a:moveTo>
                      <a:pt x="0" y="0"/>
                    </a:moveTo>
                    <a:lnTo>
                      <a:pt x="0" y="32"/>
                    </a:lnTo>
                    <a:lnTo>
                      <a:pt x="154" y="351"/>
                    </a:lnTo>
                    <a:lnTo>
                      <a:pt x="154" y="335"/>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26" name="Freeform 872"/>
              <p:cNvSpPr/>
              <p:nvPr/>
            </p:nvSpPr>
            <p:spPr bwMode="auto">
              <a:xfrm>
                <a:off x="6052" y="1712"/>
                <a:ext cx="54" cy="136"/>
              </a:xfrm>
              <a:custGeom>
                <a:avLst/>
                <a:gdLst>
                  <a:gd name="T0" fmla="*/ 0 w 54"/>
                  <a:gd name="T1" fmla="*/ 0 h 136"/>
                  <a:gd name="T2" fmla="*/ 54 w 54"/>
                  <a:gd name="T3" fmla="*/ 110 h 136"/>
                  <a:gd name="T4" fmla="*/ 54 w 54"/>
                  <a:gd name="T5" fmla="*/ 136 h 136"/>
                  <a:gd name="T6" fmla="*/ 0 w 54"/>
                  <a:gd name="T7" fmla="*/ 32 h 136"/>
                  <a:gd name="T8" fmla="*/ 0 w 54"/>
                  <a:gd name="T9" fmla="*/ 0 h 136"/>
                </a:gdLst>
                <a:ahLst/>
                <a:cxnLst>
                  <a:cxn ang="0">
                    <a:pos x="T0" y="T1"/>
                  </a:cxn>
                  <a:cxn ang="0">
                    <a:pos x="T2" y="T3"/>
                  </a:cxn>
                  <a:cxn ang="0">
                    <a:pos x="T4" y="T5"/>
                  </a:cxn>
                  <a:cxn ang="0">
                    <a:pos x="T6" y="T7"/>
                  </a:cxn>
                  <a:cxn ang="0">
                    <a:pos x="T8" y="T9"/>
                  </a:cxn>
                </a:cxnLst>
                <a:rect l="0" t="0" r="r" b="b"/>
                <a:pathLst>
                  <a:path w="54" h="136">
                    <a:moveTo>
                      <a:pt x="0" y="0"/>
                    </a:moveTo>
                    <a:lnTo>
                      <a:pt x="54" y="110"/>
                    </a:lnTo>
                    <a:lnTo>
                      <a:pt x="54" y="136"/>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27" name="Freeform 873"/>
              <p:cNvSpPr/>
              <p:nvPr/>
            </p:nvSpPr>
            <p:spPr bwMode="auto">
              <a:xfrm>
                <a:off x="6122" y="1854"/>
                <a:ext cx="48" cy="119"/>
              </a:xfrm>
              <a:custGeom>
                <a:avLst/>
                <a:gdLst>
                  <a:gd name="T0" fmla="*/ 48 w 48"/>
                  <a:gd name="T1" fmla="*/ 100 h 119"/>
                  <a:gd name="T2" fmla="*/ 48 w 48"/>
                  <a:gd name="T3" fmla="*/ 119 h 119"/>
                  <a:gd name="T4" fmla="*/ 0 w 48"/>
                  <a:gd name="T5" fmla="*/ 24 h 119"/>
                  <a:gd name="T6" fmla="*/ 0 w 48"/>
                  <a:gd name="T7" fmla="*/ 0 h 119"/>
                  <a:gd name="T8" fmla="*/ 48 w 48"/>
                  <a:gd name="T9" fmla="*/ 100 h 119"/>
                </a:gdLst>
                <a:ahLst/>
                <a:cxnLst>
                  <a:cxn ang="0">
                    <a:pos x="T0" y="T1"/>
                  </a:cxn>
                  <a:cxn ang="0">
                    <a:pos x="T2" y="T3"/>
                  </a:cxn>
                  <a:cxn ang="0">
                    <a:pos x="T4" y="T5"/>
                  </a:cxn>
                  <a:cxn ang="0">
                    <a:pos x="T6" y="T7"/>
                  </a:cxn>
                  <a:cxn ang="0">
                    <a:pos x="T8" y="T9"/>
                  </a:cxn>
                </a:cxnLst>
                <a:rect l="0" t="0" r="r" b="b"/>
                <a:pathLst>
                  <a:path w="48" h="119">
                    <a:moveTo>
                      <a:pt x="48" y="100"/>
                    </a:moveTo>
                    <a:lnTo>
                      <a:pt x="48" y="119"/>
                    </a:lnTo>
                    <a:lnTo>
                      <a:pt x="0" y="24"/>
                    </a:lnTo>
                    <a:lnTo>
                      <a:pt x="0" y="0"/>
                    </a:lnTo>
                    <a:lnTo>
                      <a:pt x="48" y="100"/>
                    </a:lnTo>
                    <a:close/>
                  </a:path>
                </a:pathLst>
              </a:custGeom>
              <a:grpFill/>
              <a:ln>
                <a:noFill/>
              </a:ln>
            </p:spPr>
            <p:txBody>
              <a:bodyPr vert="horz" wrap="square" lIns="91440" tIns="45720" rIns="91440" bIns="45720" numCol="1" anchor="t" anchorCtr="0" compatLnSpc="1"/>
              <a:lstStyle/>
              <a:p>
                <a:endParaRPr lang="zh-CN" altLang="en-US"/>
              </a:p>
            </p:txBody>
          </p:sp>
          <p:sp>
            <p:nvSpPr>
              <p:cNvPr id="1028" name="Freeform 874"/>
              <p:cNvSpPr/>
              <p:nvPr/>
            </p:nvSpPr>
            <p:spPr bwMode="auto">
              <a:xfrm>
                <a:off x="6186" y="1985"/>
                <a:ext cx="20" cy="56"/>
              </a:xfrm>
              <a:custGeom>
                <a:avLst/>
                <a:gdLst>
                  <a:gd name="T0" fmla="*/ 20 w 20"/>
                  <a:gd name="T1" fmla="*/ 40 h 56"/>
                  <a:gd name="T2" fmla="*/ 20 w 20"/>
                  <a:gd name="T3" fmla="*/ 56 h 56"/>
                  <a:gd name="T4" fmla="*/ 0 w 20"/>
                  <a:gd name="T5" fmla="*/ 18 h 56"/>
                  <a:gd name="T6" fmla="*/ 0 w 20"/>
                  <a:gd name="T7" fmla="*/ 0 h 56"/>
                  <a:gd name="T8" fmla="*/ 20 w 20"/>
                  <a:gd name="T9" fmla="*/ 40 h 56"/>
                </a:gdLst>
                <a:ahLst/>
                <a:cxnLst>
                  <a:cxn ang="0">
                    <a:pos x="T0" y="T1"/>
                  </a:cxn>
                  <a:cxn ang="0">
                    <a:pos x="T2" y="T3"/>
                  </a:cxn>
                  <a:cxn ang="0">
                    <a:pos x="T4" y="T5"/>
                  </a:cxn>
                  <a:cxn ang="0">
                    <a:pos x="T6" y="T7"/>
                  </a:cxn>
                  <a:cxn ang="0">
                    <a:pos x="T8" y="T9"/>
                  </a:cxn>
                </a:cxnLst>
                <a:rect l="0" t="0" r="r" b="b"/>
                <a:pathLst>
                  <a:path w="20" h="56">
                    <a:moveTo>
                      <a:pt x="20" y="40"/>
                    </a:moveTo>
                    <a:lnTo>
                      <a:pt x="20" y="56"/>
                    </a:lnTo>
                    <a:lnTo>
                      <a:pt x="0" y="18"/>
                    </a:lnTo>
                    <a:lnTo>
                      <a:pt x="0" y="0"/>
                    </a:lnTo>
                    <a:lnTo>
                      <a:pt x="20" y="40"/>
                    </a:lnTo>
                    <a:close/>
                  </a:path>
                </a:pathLst>
              </a:custGeom>
              <a:grpFill/>
              <a:ln>
                <a:noFill/>
              </a:ln>
            </p:spPr>
            <p:txBody>
              <a:bodyPr vert="horz" wrap="square" lIns="91440" tIns="45720" rIns="91440" bIns="45720" numCol="1" anchor="t" anchorCtr="0" compatLnSpc="1"/>
              <a:lstStyle/>
              <a:p>
                <a:endParaRPr lang="zh-CN" altLang="en-US"/>
              </a:p>
            </p:txBody>
          </p:sp>
          <p:sp>
            <p:nvSpPr>
              <p:cNvPr id="1029" name="Freeform 875"/>
              <p:cNvSpPr/>
              <p:nvPr/>
            </p:nvSpPr>
            <p:spPr bwMode="auto">
              <a:xfrm>
                <a:off x="6052" y="1768"/>
                <a:ext cx="154" cy="307"/>
              </a:xfrm>
              <a:custGeom>
                <a:avLst/>
                <a:gdLst>
                  <a:gd name="T0" fmla="*/ 0 w 154"/>
                  <a:gd name="T1" fmla="*/ 0 h 307"/>
                  <a:gd name="T2" fmla="*/ 0 w 154"/>
                  <a:gd name="T3" fmla="*/ 32 h 307"/>
                  <a:gd name="T4" fmla="*/ 154 w 154"/>
                  <a:gd name="T5" fmla="*/ 307 h 307"/>
                  <a:gd name="T6" fmla="*/ 154 w 154"/>
                  <a:gd name="T7" fmla="*/ 291 h 307"/>
                  <a:gd name="T8" fmla="*/ 0 w 154"/>
                  <a:gd name="T9" fmla="*/ 0 h 307"/>
                </a:gdLst>
                <a:ahLst/>
                <a:cxnLst>
                  <a:cxn ang="0">
                    <a:pos x="T0" y="T1"/>
                  </a:cxn>
                  <a:cxn ang="0">
                    <a:pos x="T2" y="T3"/>
                  </a:cxn>
                  <a:cxn ang="0">
                    <a:pos x="T4" y="T5"/>
                  </a:cxn>
                  <a:cxn ang="0">
                    <a:pos x="T6" y="T7"/>
                  </a:cxn>
                  <a:cxn ang="0">
                    <a:pos x="T8" y="T9"/>
                  </a:cxn>
                </a:cxnLst>
                <a:rect l="0" t="0" r="r" b="b"/>
                <a:pathLst>
                  <a:path w="154" h="307">
                    <a:moveTo>
                      <a:pt x="0" y="0"/>
                    </a:moveTo>
                    <a:lnTo>
                      <a:pt x="0" y="32"/>
                    </a:lnTo>
                    <a:lnTo>
                      <a:pt x="154" y="307"/>
                    </a:lnTo>
                    <a:lnTo>
                      <a:pt x="154" y="291"/>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30" name="Freeform 876"/>
              <p:cNvSpPr/>
              <p:nvPr/>
            </p:nvSpPr>
            <p:spPr bwMode="auto">
              <a:xfrm>
                <a:off x="6052" y="1824"/>
                <a:ext cx="16" cy="60"/>
              </a:xfrm>
              <a:custGeom>
                <a:avLst/>
                <a:gdLst>
                  <a:gd name="T0" fmla="*/ 0 w 16"/>
                  <a:gd name="T1" fmla="*/ 0 h 60"/>
                  <a:gd name="T2" fmla="*/ 16 w 16"/>
                  <a:gd name="T3" fmla="*/ 30 h 60"/>
                  <a:gd name="T4" fmla="*/ 16 w 16"/>
                  <a:gd name="T5" fmla="*/ 60 h 60"/>
                  <a:gd name="T6" fmla="*/ 0 w 16"/>
                  <a:gd name="T7" fmla="*/ 32 h 60"/>
                  <a:gd name="T8" fmla="*/ 0 w 16"/>
                  <a:gd name="T9" fmla="*/ 0 h 60"/>
                </a:gdLst>
                <a:ahLst/>
                <a:cxnLst>
                  <a:cxn ang="0">
                    <a:pos x="T0" y="T1"/>
                  </a:cxn>
                  <a:cxn ang="0">
                    <a:pos x="T2" y="T3"/>
                  </a:cxn>
                  <a:cxn ang="0">
                    <a:pos x="T4" y="T5"/>
                  </a:cxn>
                  <a:cxn ang="0">
                    <a:pos x="T6" y="T7"/>
                  </a:cxn>
                  <a:cxn ang="0">
                    <a:pos x="T8" y="T9"/>
                  </a:cxn>
                </a:cxnLst>
                <a:rect l="0" t="0" r="r" b="b"/>
                <a:pathLst>
                  <a:path w="16" h="60">
                    <a:moveTo>
                      <a:pt x="0" y="0"/>
                    </a:moveTo>
                    <a:lnTo>
                      <a:pt x="16" y="30"/>
                    </a:lnTo>
                    <a:lnTo>
                      <a:pt x="16" y="6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31" name="Freeform 877"/>
              <p:cNvSpPr/>
              <p:nvPr/>
            </p:nvSpPr>
            <p:spPr bwMode="auto">
              <a:xfrm>
                <a:off x="6084" y="1882"/>
                <a:ext cx="34" cy="85"/>
              </a:xfrm>
              <a:custGeom>
                <a:avLst/>
                <a:gdLst>
                  <a:gd name="T0" fmla="*/ 34 w 34"/>
                  <a:gd name="T1" fmla="*/ 60 h 85"/>
                  <a:gd name="T2" fmla="*/ 34 w 34"/>
                  <a:gd name="T3" fmla="*/ 85 h 85"/>
                  <a:gd name="T4" fmla="*/ 0 w 34"/>
                  <a:gd name="T5" fmla="*/ 28 h 85"/>
                  <a:gd name="T6" fmla="*/ 0 w 34"/>
                  <a:gd name="T7" fmla="*/ 0 h 85"/>
                  <a:gd name="T8" fmla="*/ 34 w 34"/>
                  <a:gd name="T9" fmla="*/ 60 h 85"/>
                </a:gdLst>
                <a:ahLst/>
                <a:cxnLst>
                  <a:cxn ang="0">
                    <a:pos x="T0" y="T1"/>
                  </a:cxn>
                  <a:cxn ang="0">
                    <a:pos x="T2" y="T3"/>
                  </a:cxn>
                  <a:cxn ang="0">
                    <a:pos x="T4" y="T5"/>
                  </a:cxn>
                  <a:cxn ang="0">
                    <a:pos x="T6" y="T7"/>
                  </a:cxn>
                  <a:cxn ang="0">
                    <a:pos x="T8" y="T9"/>
                  </a:cxn>
                </a:cxnLst>
                <a:rect l="0" t="0" r="r" b="b"/>
                <a:pathLst>
                  <a:path w="34" h="85">
                    <a:moveTo>
                      <a:pt x="34" y="60"/>
                    </a:moveTo>
                    <a:lnTo>
                      <a:pt x="34" y="85"/>
                    </a:lnTo>
                    <a:lnTo>
                      <a:pt x="0" y="28"/>
                    </a:lnTo>
                    <a:lnTo>
                      <a:pt x="0" y="0"/>
                    </a:lnTo>
                    <a:lnTo>
                      <a:pt x="34" y="60"/>
                    </a:lnTo>
                    <a:close/>
                  </a:path>
                </a:pathLst>
              </a:custGeom>
              <a:grpFill/>
              <a:ln>
                <a:noFill/>
              </a:ln>
            </p:spPr>
            <p:txBody>
              <a:bodyPr vert="horz" wrap="square" lIns="91440" tIns="45720" rIns="91440" bIns="45720" numCol="1" anchor="t" anchorCtr="0" compatLnSpc="1"/>
              <a:lstStyle/>
              <a:p>
                <a:endParaRPr lang="zh-CN" altLang="en-US"/>
              </a:p>
            </p:txBody>
          </p:sp>
          <p:sp>
            <p:nvSpPr>
              <p:cNvPr id="1032" name="Freeform 878"/>
              <p:cNvSpPr/>
              <p:nvPr/>
            </p:nvSpPr>
            <p:spPr bwMode="auto">
              <a:xfrm>
                <a:off x="6172" y="2039"/>
                <a:ext cx="10" cy="36"/>
              </a:xfrm>
              <a:custGeom>
                <a:avLst/>
                <a:gdLst>
                  <a:gd name="T0" fmla="*/ 0 w 10"/>
                  <a:gd name="T1" fmla="*/ 0 h 36"/>
                  <a:gd name="T2" fmla="*/ 10 w 10"/>
                  <a:gd name="T3" fmla="*/ 18 h 36"/>
                  <a:gd name="T4" fmla="*/ 10 w 10"/>
                  <a:gd name="T5" fmla="*/ 36 h 36"/>
                  <a:gd name="T6" fmla="*/ 0 w 10"/>
                  <a:gd name="T7" fmla="*/ 18 h 36"/>
                  <a:gd name="T8" fmla="*/ 0 w 10"/>
                  <a:gd name="T9" fmla="*/ 0 h 36"/>
                </a:gdLst>
                <a:ahLst/>
                <a:cxnLst>
                  <a:cxn ang="0">
                    <a:pos x="T0" y="T1"/>
                  </a:cxn>
                  <a:cxn ang="0">
                    <a:pos x="T2" y="T3"/>
                  </a:cxn>
                  <a:cxn ang="0">
                    <a:pos x="T4" y="T5"/>
                  </a:cxn>
                  <a:cxn ang="0">
                    <a:pos x="T6" y="T7"/>
                  </a:cxn>
                  <a:cxn ang="0">
                    <a:pos x="T8" y="T9"/>
                  </a:cxn>
                </a:cxnLst>
                <a:rect l="0" t="0" r="r" b="b"/>
                <a:pathLst>
                  <a:path w="10" h="36">
                    <a:moveTo>
                      <a:pt x="0" y="0"/>
                    </a:moveTo>
                    <a:lnTo>
                      <a:pt x="10" y="18"/>
                    </a:lnTo>
                    <a:lnTo>
                      <a:pt x="10" y="36"/>
                    </a:lnTo>
                    <a:lnTo>
                      <a:pt x="0" y="1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33" name="Freeform 879"/>
              <p:cNvSpPr/>
              <p:nvPr/>
            </p:nvSpPr>
            <p:spPr bwMode="auto">
              <a:xfrm>
                <a:off x="6198" y="2083"/>
                <a:ext cx="8" cy="30"/>
              </a:xfrm>
              <a:custGeom>
                <a:avLst/>
                <a:gdLst>
                  <a:gd name="T0" fmla="*/ 8 w 8"/>
                  <a:gd name="T1" fmla="*/ 14 h 30"/>
                  <a:gd name="T2" fmla="*/ 8 w 8"/>
                  <a:gd name="T3" fmla="*/ 30 h 30"/>
                  <a:gd name="T4" fmla="*/ 0 w 8"/>
                  <a:gd name="T5" fmla="*/ 16 h 30"/>
                  <a:gd name="T6" fmla="*/ 0 w 8"/>
                  <a:gd name="T7" fmla="*/ 0 h 30"/>
                  <a:gd name="T8" fmla="*/ 8 w 8"/>
                  <a:gd name="T9" fmla="*/ 14 h 30"/>
                </a:gdLst>
                <a:ahLst/>
                <a:cxnLst>
                  <a:cxn ang="0">
                    <a:pos x="T0" y="T1"/>
                  </a:cxn>
                  <a:cxn ang="0">
                    <a:pos x="T2" y="T3"/>
                  </a:cxn>
                  <a:cxn ang="0">
                    <a:pos x="T4" y="T5"/>
                  </a:cxn>
                  <a:cxn ang="0">
                    <a:pos x="T6" y="T7"/>
                  </a:cxn>
                  <a:cxn ang="0">
                    <a:pos x="T8" y="T9"/>
                  </a:cxn>
                </a:cxnLst>
                <a:rect l="0" t="0" r="r" b="b"/>
                <a:pathLst>
                  <a:path w="8" h="30">
                    <a:moveTo>
                      <a:pt x="8" y="14"/>
                    </a:moveTo>
                    <a:lnTo>
                      <a:pt x="8" y="30"/>
                    </a:lnTo>
                    <a:lnTo>
                      <a:pt x="0" y="16"/>
                    </a:lnTo>
                    <a:lnTo>
                      <a:pt x="0" y="0"/>
                    </a:lnTo>
                    <a:lnTo>
                      <a:pt x="8" y="14"/>
                    </a:lnTo>
                    <a:close/>
                  </a:path>
                </a:pathLst>
              </a:custGeom>
              <a:grpFill/>
              <a:ln>
                <a:noFill/>
              </a:ln>
            </p:spPr>
            <p:txBody>
              <a:bodyPr vert="horz" wrap="square" lIns="91440" tIns="45720" rIns="91440" bIns="45720" numCol="1" anchor="t" anchorCtr="0" compatLnSpc="1"/>
              <a:lstStyle/>
              <a:p>
                <a:endParaRPr lang="zh-CN" altLang="en-US"/>
              </a:p>
            </p:txBody>
          </p:sp>
          <p:sp>
            <p:nvSpPr>
              <p:cNvPr id="1034" name="Freeform 880"/>
              <p:cNvSpPr/>
              <p:nvPr/>
            </p:nvSpPr>
            <p:spPr bwMode="auto">
              <a:xfrm>
                <a:off x="6052" y="1880"/>
                <a:ext cx="34" cy="87"/>
              </a:xfrm>
              <a:custGeom>
                <a:avLst/>
                <a:gdLst>
                  <a:gd name="T0" fmla="*/ 34 w 34"/>
                  <a:gd name="T1" fmla="*/ 58 h 87"/>
                  <a:gd name="T2" fmla="*/ 34 w 34"/>
                  <a:gd name="T3" fmla="*/ 87 h 87"/>
                  <a:gd name="T4" fmla="*/ 0 w 34"/>
                  <a:gd name="T5" fmla="*/ 32 h 87"/>
                  <a:gd name="T6" fmla="*/ 0 w 34"/>
                  <a:gd name="T7" fmla="*/ 0 h 87"/>
                  <a:gd name="T8" fmla="*/ 34 w 34"/>
                  <a:gd name="T9" fmla="*/ 58 h 87"/>
                </a:gdLst>
                <a:ahLst/>
                <a:cxnLst>
                  <a:cxn ang="0">
                    <a:pos x="T0" y="T1"/>
                  </a:cxn>
                  <a:cxn ang="0">
                    <a:pos x="T2" y="T3"/>
                  </a:cxn>
                  <a:cxn ang="0">
                    <a:pos x="T4" y="T5"/>
                  </a:cxn>
                  <a:cxn ang="0">
                    <a:pos x="T6" y="T7"/>
                  </a:cxn>
                  <a:cxn ang="0">
                    <a:pos x="T8" y="T9"/>
                  </a:cxn>
                </a:cxnLst>
                <a:rect l="0" t="0" r="r" b="b"/>
                <a:pathLst>
                  <a:path w="34" h="87">
                    <a:moveTo>
                      <a:pt x="34" y="58"/>
                    </a:moveTo>
                    <a:lnTo>
                      <a:pt x="34" y="87"/>
                    </a:lnTo>
                    <a:lnTo>
                      <a:pt x="0" y="32"/>
                    </a:lnTo>
                    <a:lnTo>
                      <a:pt x="0" y="0"/>
                    </a:lnTo>
                    <a:lnTo>
                      <a:pt x="34" y="58"/>
                    </a:lnTo>
                    <a:close/>
                  </a:path>
                </a:pathLst>
              </a:custGeom>
              <a:grpFill/>
              <a:ln>
                <a:noFill/>
              </a:ln>
            </p:spPr>
            <p:txBody>
              <a:bodyPr vert="horz" wrap="square" lIns="91440" tIns="45720" rIns="91440" bIns="45720" numCol="1" anchor="t" anchorCtr="0" compatLnSpc="1"/>
              <a:lstStyle/>
              <a:p>
                <a:endParaRPr lang="zh-CN" altLang="en-US"/>
              </a:p>
            </p:txBody>
          </p:sp>
          <p:sp>
            <p:nvSpPr>
              <p:cNvPr id="1035" name="Freeform 881"/>
              <p:cNvSpPr/>
              <p:nvPr/>
            </p:nvSpPr>
            <p:spPr bwMode="auto">
              <a:xfrm>
                <a:off x="6052" y="1940"/>
                <a:ext cx="58" cy="115"/>
              </a:xfrm>
              <a:custGeom>
                <a:avLst/>
                <a:gdLst>
                  <a:gd name="T0" fmla="*/ 58 w 58"/>
                  <a:gd name="T1" fmla="*/ 89 h 115"/>
                  <a:gd name="T2" fmla="*/ 58 w 58"/>
                  <a:gd name="T3" fmla="*/ 115 h 115"/>
                  <a:gd name="T4" fmla="*/ 0 w 58"/>
                  <a:gd name="T5" fmla="*/ 33 h 115"/>
                  <a:gd name="T6" fmla="*/ 0 w 58"/>
                  <a:gd name="T7" fmla="*/ 0 h 115"/>
                  <a:gd name="T8" fmla="*/ 58 w 58"/>
                  <a:gd name="T9" fmla="*/ 89 h 115"/>
                </a:gdLst>
                <a:ahLst/>
                <a:cxnLst>
                  <a:cxn ang="0">
                    <a:pos x="T0" y="T1"/>
                  </a:cxn>
                  <a:cxn ang="0">
                    <a:pos x="T2" y="T3"/>
                  </a:cxn>
                  <a:cxn ang="0">
                    <a:pos x="T4" y="T5"/>
                  </a:cxn>
                  <a:cxn ang="0">
                    <a:pos x="T6" y="T7"/>
                  </a:cxn>
                  <a:cxn ang="0">
                    <a:pos x="T8" y="T9"/>
                  </a:cxn>
                </a:cxnLst>
                <a:rect l="0" t="0" r="r" b="b"/>
                <a:pathLst>
                  <a:path w="58" h="115">
                    <a:moveTo>
                      <a:pt x="58" y="89"/>
                    </a:moveTo>
                    <a:lnTo>
                      <a:pt x="58" y="115"/>
                    </a:lnTo>
                    <a:lnTo>
                      <a:pt x="0" y="33"/>
                    </a:lnTo>
                    <a:lnTo>
                      <a:pt x="0" y="0"/>
                    </a:lnTo>
                    <a:lnTo>
                      <a:pt x="58" y="89"/>
                    </a:lnTo>
                    <a:close/>
                  </a:path>
                </a:pathLst>
              </a:custGeom>
              <a:grpFill/>
              <a:ln>
                <a:noFill/>
              </a:ln>
            </p:spPr>
            <p:txBody>
              <a:bodyPr vert="horz" wrap="square" lIns="91440" tIns="45720" rIns="91440" bIns="45720" numCol="1" anchor="t" anchorCtr="0" compatLnSpc="1"/>
              <a:lstStyle/>
              <a:p>
                <a:endParaRPr lang="zh-CN" altLang="en-US"/>
              </a:p>
            </p:txBody>
          </p:sp>
          <p:sp>
            <p:nvSpPr>
              <p:cNvPr id="1036" name="Freeform 882"/>
              <p:cNvSpPr/>
              <p:nvPr/>
            </p:nvSpPr>
            <p:spPr bwMode="auto">
              <a:xfrm>
                <a:off x="6170" y="2117"/>
                <a:ext cx="36" cy="70"/>
              </a:xfrm>
              <a:custGeom>
                <a:avLst/>
                <a:gdLst>
                  <a:gd name="T0" fmla="*/ 36 w 36"/>
                  <a:gd name="T1" fmla="*/ 56 h 70"/>
                  <a:gd name="T2" fmla="*/ 36 w 36"/>
                  <a:gd name="T3" fmla="*/ 70 h 70"/>
                  <a:gd name="T4" fmla="*/ 0 w 36"/>
                  <a:gd name="T5" fmla="*/ 20 h 70"/>
                  <a:gd name="T6" fmla="*/ 0 w 36"/>
                  <a:gd name="T7" fmla="*/ 0 h 70"/>
                  <a:gd name="T8" fmla="*/ 36 w 36"/>
                  <a:gd name="T9" fmla="*/ 56 h 70"/>
                </a:gdLst>
                <a:ahLst/>
                <a:cxnLst>
                  <a:cxn ang="0">
                    <a:pos x="T0" y="T1"/>
                  </a:cxn>
                  <a:cxn ang="0">
                    <a:pos x="T2" y="T3"/>
                  </a:cxn>
                  <a:cxn ang="0">
                    <a:pos x="T4" y="T5"/>
                  </a:cxn>
                  <a:cxn ang="0">
                    <a:pos x="T6" y="T7"/>
                  </a:cxn>
                  <a:cxn ang="0">
                    <a:pos x="T8" y="T9"/>
                  </a:cxn>
                </a:cxnLst>
                <a:rect l="0" t="0" r="r" b="b"/>
                <a:pathLst>
                  <a:path w="36" h="70">
                    <a:moveTo>
                      <a:pt x="36" y="56"/>
                    </a:moveTo>
                    <a:lnTo>
                      <a:pt x="36" y="70"/>
                    </a:lnTo>
                    <a:lnTo>
                      <a:pt x="0" y="20"/>
                    </a:lnTo>
                    <a:lnTo>
                      <a:pt x="0" y="0"/>
                    </a:lnTo>
                    <a:lnTo>
                      <a:pt x="36" y="56"/>
                    </a:lnTo>
                    <a:close/>
                  </a:path>
                </a:pathLst>
              </a:custGeom>
              <a:grpFill/>
              <a:ln>
                <a:noFill/>
              </a:ln>
            </p:spPr>
            <p:txBody>
              <a:bodyPr vert="horz" wrap="square" lIns="91440" tIns="45720" rIns="91440" bIns="45720" numCol="1" anchor="t" anchorCtr="0" compatLnSpc="1"/>
              <a:lstStyle/>
              <a:p>
                <a:endParaRPr lang="zh-CN" altLang="en-US"/>
              </a:p>
            </p:txBody>
          </p:sp>
          <p:sp>
            <p:nvSpPr>
              <p:cNvPr id="1037" name="Freeform 883"/>
              <p:cNvSpPr/>
              <p:nvPr/>
            </p:nvSpPr>
            <p:spPr bwMode="auto">
              <a:xfrm>
                <a:off x="6052" y="1993"/>
                <a:ext cx="16" cy="54"/>
              </a:xfrm>
              <a:custGeom>
                <a:avLst/>
                <a:gdLst>
                  <a:gd name="T0" fmla="*/ 0 w 16"/>
                  <a:gd name="T1" fmla="*/ 0 h 54"/>
                  <a:gd name="T2" fmla="*/ 16 w 16"/>
                  <a:gd name="T3" fmla="*/ 24 h 54"/>
                  <a:gd name="T4" fmla="*/ 16 w 16"/>
                  <a:gd name="T5" fmla="*/ 54 h 54"/>
                  <a:gd name="T6" fmla="*/ 0 w 16"/>
                  <a:gd name="T7" fmla="*/ 32 h 54"/>
                  <a:gd name="T8" fmla="*/ 0 w 16"/>
                  <a:gd name="T9" fmla="*/ 0 h 54"/>
                </a:gdLst>
                <a:ahLst/>
                <a:cxnLst>
                  <a:cxn ang="0">
                    <a:pos x="T0" y="T1"/>
                  </a:cxn>
                  <a:cxn ang="0">
                    <a:pos x="T2" y="T3"/>
                  </a:cxn>
                  <a:cxn ang="0">
                    <a:pos x="T4" y="T5"/>
                  </a:cxn>
                  <a:cxn ang="0">
                    <a:pos x="T6" y="T7"/>
                  </a:cxn>
                  <a:cxn ang="0">
                    <a:pos x="T8" y="T9"/>
                  </a:cxn>
                </a:cxnLst>
                <a:rect l="0" t="0" r="r" b="b"/>
                <a:pathLst>
                  <a:path w="16" h="54">
                    <a:moveTo>
                      <a:pt x="0" y="0"/>
                    </a:moveTo>
                    <a:lnTo>
                      <a:pt x="16" y="24"/>
                    </a:lnTo>
                    <a:lnTo>
                      <a:pt x="16" y="5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38" name="Freeform 884"/>
              <p:cNvSpPr/>
              <p:nvPr/>
            </p:nvSpPr>
            <p:spPr bwMode="auto">
              <a:xfrm>
                <a:off x="6084" y="2039"/>
                <a:ext cx="56" cy="102"/>
              </a:xfrm>
              <a:custGeom>
                <a:avLst/>
                <a:gdLst>
                  <a:gd name="T0" fmla="*/ 56 w 56"/>
                  <a:gd name="T1" fmla="*/ 78 h 102"/>
                  <a:gd name="T2" fmla="*/ 56 w 56"/>
                  <a:gd name="T3" fmla="*/ 102 h 102"/>
                  <a:gd name="T4" fmla="*/ 0 w 56"/>
                  <a:gd name="T5" fmla="*/ 28 h 102"/>
                  <a:gd name="T6" fmla="*/ 0 w 56"/>
                  <a:gd name="T7" fmla="*/ 0 h 102"/>
                  <a:gd name="T8" fmla="*/ 56 w 56"/>
                  <a:gd name="T9" fmla="*/ 78 h 102"/>
                </a:gdLst>
                <a:ahLst/>
                <a:cxnLst>
                  <a:cxn ang="0">
                    <a:pos x="T0" y="T1"/>
                  </a:cxn>
                  <a:cxn ang="0">
                    <a:pos x="T2" y="T3"/>
                  </a:cxn>
                  <a:cxn ang="0">
                    <a:pos x="T4" y="T5"/>
                  </a:cxn>
                  <a:cxn ang="0">
                    <a:pos x="T6" y="T7"/>
                  </a:cxn>
                  <a:cxn ang="0">
                    <a:pos x="T8" y="T9"/>
                  </a:cxn>
                </a:cxnLst>
                <a:rect l="0" t="0" r="r" b="b"/>
                <a:pathLst>
                  <a:path w="56" h="102">
                    <a:moveTo>
                      <a:pt x="56" y="78"/>
                    </a:moveTo>
                    <a:lnTo>
                      <a:pt x="56" y="102"/>
                    </a:lnTo>
                    <a:lnTo>
                      <a:pt x="0" y="28"/>
                    </a:lnTo>
                    <a:lnTo>
                      <a:pt x="0" y="0"/>
                    </a:lnTo>
                    <a:lnTo>
                      <a:pt x="56" y="78"/>
                    </a:lnTo>
                    <a:close/>
                  </a:path>
                </a:pathLst>
              </a:custGeom>
              <a:grpFill/>
              <a:ln>
                <a:noFill/>
              </a:ln>
            </p:spPr>
            <p:txBody>
              <a:bodyPr vert="horz" wrap="square" lIns="91440" tIns="45720" rIns="91440" bIns="45720" numCol="1" anchor="t" anchorCtr="0" compatLnSpc="1"/>
              <a:lstStyle/>
              <a:p>
                <a:endParaRPr lang="zh-CN" altLang="en-US"/>
              </a:p>
            </p:txBody>
          </p:sp>
          <p:sp>
            <p:nvSpPr>
              <p:cNvPr id="1039" name="Freeform 885"/>
              <p:cNvSpPr/>
              <p:nvPr/>
            </p:nvSpPr>
            <p:spPr bwMode="auto">
              <a:xfrm>
                <a:off x="6156" y="2139"/>
                <a:ext cx="10" cy="34"/>
              </a:xfrm>
              <a:custGeom>
                <a:avLst/>
                <a:gdLst>
                  <a:gd name="T0" fmla="*/ 0 w 10"/>
                  <a:gd name="T1" fmla="*/ 0 h 34"/>
                  <a:gd name="T2" fmla="*/ 10 w 10"/>
                  <a:gd name="T3" fmla="*/ 14 h 34"/>
                  <a:gd name="T4" fmla="*/ 10 w 10"/>
                  <a:gd name="T5" fmla="*/ 34 h 34"/>
                  <a:gd name="T6" fmla="*/ 0 w 10"/>
                  <a:gd name="T7" fmla="*/ 20 h 34"/>
                  <a:gd name="T8" fmla="*/ 0 w 10"/>
                  <a:gd name="T9" fmla="*/ 0 h 34"/>
                </a:gdLst>
                <a:ahLst/>
                <a:cxnLst>
                  <a:cxn ang="0">
                    <a:pos x="T0" y="T1"/>
                  </a:cxn>
                  <a:cxn ang="0">
                    <a:pos x="T2" y="T3"/>
                  </a:cxn>
                  <a:cxn ang="0">
                    <a:pos x="T4" y="T5"/>
                  </a:cxn>
                  <a:cxn ang="0">
                    <a:pos x="T6" y="T7"/>
                  </a:cxn>
                  <a:cxn ang="0">
                    <a:pos x="T8" y="T9"/>
                  </a:cxn>
                </a:cxnLst>
                <a:rect l="0" t="0" r="r" b="b"/>
                <a:pathLst>
                  <a:path w="10" h="34">
                    <a:moveTo>
                      <a:pt x="0" y="0"/>
                    </a:moveTo>
                    <a:lnTo>
                      <a:pt x="10" y="14"/>
                    </a:lnTo>
                    <a:lnTo>
                      <a:pt x="10" y="34"/>
                    </a:lnTo>
                    <a:lnTo>
                      <a:pt x="0"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40" name="Freeform 886"/>
              <p:cNvSpPr/>
              <p:nvPr/>
            </p:nvSpPr>
            <p:spPr bwMode="auto">
              <a:xfrm>
                <a:off x="6180" y="2173"/>
                <a:ext cx="26" cy="52"/>
              </a:xfrm>
              <a:custGeom>
                <a:avLst/>
                <a:gdLst>
                  <a:gd name="T0" fmla="*/ 26 w 26"/>
                  <a:gd name="T1" fmla="*/ 36 h 52"/>
                  <a:gd name="T2" fmla="*/ 26 w 26"/>
                  <a:gd name="T3" fmla="*/ 52 h 52"/>
                  <a:gd name="T4" fmla="*/ 0 w 26"/>
                  <a:gd name="T5" fmla="*/ 18 h 52"/>
                  <a:gd name="T6" fmla="*/ 0 w 26"/>
                  <a:gd name="T7" fmla="*/ 0 h 52"/>
                  <a:gd name="T8" fmla="*/ 26 w 26"/>
                  <a:gd name="T9" fmla="*/ 36 h 52"/>
                </a:gdLst>
                <a:ahLst/>
                <a:cxnLst>
                  <a:cxn ang="0">
                    <a:pos x="T0" y="T1"/>
                  </a:cxn>
                  <a:cxn ang="0">
                    <a:pos x="T2" y="T3"/>
                  </a:cxn>
                  <a:cxn ang="0">
                    <a:pos x="T4" y="T5"/>
                  </a:cxn>
                  <a:cxn ang="0">
                    <a:pos x="T6" y="T7"/>
                  </a:cxn>
                  <a:cxn ang="0">
                    <a:pos x="T8" y="T9"/>
                  </a:cxn>
                </a:cxnLst>
                <a:rect l="0" t="0" r="r" b="b"/>
                <a:pathLst>
                  <a:path w="26" h="52">
                    <a:moveTo>
                      <a:pt x="26" y="36"/>
                    </a:moveTo>
                    <a:lnTo>
                      <a:pt x="26" y="52"/>
                    </a:lnTo>
                    <a:lnTo>
                      <a:pt x="0" y="18"/>
                    </a:lnTo>
                    <a:lnTo>
                      <a:pt x="0" y="0"/>
                    </a:lnTo>
                    <a:lnTo>
                      <a:pt x="26" y="36"/>
                    </a:lnTo>
                    <a:close/>
                  </a:path>
                </a:pathLst>
              </a:custGeom>
              <a:grpFill/>
              <a:ln>
                <a:noFill/>
              </a:ln>
            </p:spPr>
            <p:txBody>
              <a:bodyPr vert="horz" wrap="square" lIns="91440" tIns="45720" rIns="91440" bIns="45720" numCol="1" anchor="t" anchorCtr="0" compatLnSpc="1"/>
              <a:lstStyle/>
              <a:p>
                <a:endParaRPr lang="zh-CN" altLang="en-US"/>
              </a:p>
            </p:txBody>
          </p:sp>
          <p:sp>
            <p:nvSpPr>
              <p:cNvPr id="1041" name="Freeform 887"/>
              <p:cNvSpPr/>
              <p:nvPr/>
            </p:nvSpPr>
            <p:spPr bwMode="auto">
              <a:xfrm>
                <a:off x="6052" y="2051"/>
                <a:ext cx="48" cy="86"/>
              </a:xfrm>
              <a:custGeom>
                <a:avLst/>
                <a:gdLst>
                  <a:gd name="T0" fmla="*/ 0 w 48"/>
                  <a:gd name="T1" fmla="*/ 0 h 86"/>
                  <a:gd name="T2" fmla="*/ 48 w 48"/>
                  <a:gd name="T3" fmla="*/ 60 h 86"/>
                  <a:gd name="T4" fmla="*/ 48 w 48"/>
                  <a:gd name="T5" fmla="*/ 86 h 86"/>
                  <a:gd name="T6" fmla="*/ 0 w 48"/>
                  <a:gd name="T7" fmla="*/ 30 h 86"/>
                  <a:gd name="T8" fmla="*/ 0 w 48"/>
                  <a:gd name="T9" fmla="*/ 0 h 86"/>
                </a:gdLst>
                <a:ahLst/>
                <a:cxnLst>
                  <a:cxn ang="0">
                    <a:pos x="T0" y="T1"/>
                  </a:cxn>
                  <a:cxn ang="0">
                    <a:pos x="T2" y="T3"/>
                  </a:cxn>
                  <a:cxn ang="0">
                    <a:pos x="T4" y="T5"/>
                  </a:cxn>
                  <a:cxn ang="0">
                    <a:pos x="T6" y="T7"/>
                  </a:cxn>
                  <a:cxn ang="0">
                    <a:pos x="T8" y="T9"/>
                  </a:cxn>
                </a:cxnLst>
                <a:rect l="0" t="0" r="r" b="b"/>
                <a:pathLst>
                  <a:path w="48" h="86">
                    <a:moveTo>
                      <a:pt x="0" y="0"/>
                    </a:moveTo>
                    <a:lnTo>
                      <a:pt x="48" y="60"/>
                    </a:lnTo>
                    <a:lnTo>
                      <a:pt x="48" y="86"/>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42" name="Freeform 888"/>
              <p:cNvSpPr/>
              <p:nvPr/>
            </p:nvSpPr>
            <p:spPr bwMode="auto">
              <a:xfrm>
                <a:off x="6116" y="2131"/>
                <a:ext cx="10" cy="38"/>
              </a:xfrm>
              <a:custGeom>
                <a:avLst/>
                <a:gdLst>
                  <a:gd name="T0" fmla="*/ 10 w 10"/>
                  <a:gd name="T1" fmla="*/ 38 h 38"/>
                  <a:gd name="T2" fmla="*/ 0 w 10"/>
                  <a:gd name="T3" fmla="*/ 24 h 38"/>
                  <a:gd name="T4" fmla="*/ 0 w 10"/>
                  <a:gd name="T5" fmla="*/ 0 h 38"/>
                  <a:gd name="T6" fmla="*/ 10 w 10"/>
                  <a:gd name="T7" fmla="*/ 14 h 38"/>
                  <a:gd name="T8" fmla="*/ 10 w 10"/>
                  <a:gd name="T9" fmla="*/ 36 h 38"/>
                  <a:gd name="T10" fmla="*/ 10 w 10"/>
                  <a:gd name="T11" fmla="*/ 38 h 38"/>
                </a:gdLst>
                <a:ahLst/>
                <a:cxnLst>
                  <a:cxn ang="0">
                    <a:pos x="T0" y="T1"/>
                  </a:cxn>
                  <a:cxn ang="0">
                    <a:pos x="T2" y="T3"/>
                  </a:cxn>
                  <a:cxn ang="0">
                    <a:pos x="T4" y="T5"/>
                  </a:cxn>
                  <a:cxn ang="0">
                    <a:pos x="T6" y="T7"/>
                  </a:cxn>
                  <a:cxn ang="0">
                    <a:pos x="T8" y="T9"/>
                  </a:cxn>
                  <a:cxn ang="0">
                    <a:pos x="T10" y="T11"/>
                  </a:cxn>
                </a:cxnLst>
                <a:rect l="0" t="0" r="r" b="b"/>
                <a:pathLst>
                  <a:path w="10" h="38">
                    <a:moveTo>
                      <a:pt x="10" y="38"/>
                    </a:moveTo>
                    <a:lnTo>
                      <a:pt x="0" y="24"/>
                    </a:lnTo>
                    <a:lnTo>
                      <a:pt x="0" y="0"/>
                    </a:lnTo>
                    <a:lnTo>
                      <a:pt x="10" y="14"/>
                    </a:lnTo>
                    <a:lnTo>
                      <a:pt x="10" y="36"/>
                    </a:lnTo>
                    <a:lnTo>
                      <a:pt x="10" y="38"/>
                    </a:lnTo>
                    <a:close/>
                  </a:path>
                </a:pathLst>
              </a:custGeom>
              <a:grpFill/>
              <a:ln>
                <a:noFill/>
              </a:ln>
            </p:spPr>
            <p:txBody>
              <a:bodyPr vert="horz" wrap="square" lIns="91440" tIns="45720" rIns="91440" bIns="45720" numCol="1" anchor="t" anchorCtr="0" compatLnSpc="1"/>
              <a:lstStyle/>
              <a:p>
                <a:endParaRPr lang="zh-CN" altLang="en-US"/>
              </a:p>
            </p:txBody>
          </p:sp>
          <p:sp>
            <p:nvSpPr>
              <p:cNvPr id="1043" name="Freeform 889"/>
              <p:cNvSpPr/>
              <p:nvPr/>
            </p:nvSpPr>
            <p:spPr bwMode="auto">
              <a:xfrm>
                <a:off x="6140" y="2163"/>
                <a:ext cx="32" cy="60"/>
              </a:xfrm>
              <a:custGeom>
                <a:avLst/>
                <a:gdLst>
                  <a:gd name="T0" fmla="*/ 32 w 32"/>
                  <a:gd name="T1" fmla="*/ 40 h 60"/>
                  <a:gd name="T2" fmla="*/ 32 w 32"/>
                  <a:gd name="T3" fmla="*/ 60 h 60"/>
                  <a:gd name="T4" fmla="*/ 0 w 32"/>
                  <a:gd name="T5" fmla="*/ 22 h 60"/>
                  <a:gd name="T6" fmla="*/ 0 w 32"/>
                  <a:gd name="T7" fmla="*/ 0 h 60"/>
                  <a:gd name="T8" fmla="*/ 32 w 32"/>
                  <a:gd name="T9" fmla="*/ 40 h 60"/>
                </a:gdLst>
                <a:ahLst/>
                <a:cxnLst>
                  <a:cxn ang="0">
                    <a:pos x="T0" y="T1"/>
                  </a:cxn>
                  <a:cxn ang="0">
                    <a:pos x="T2" y="T3"/>
                  </a:cxn>
                  <a:cxn ang="0">
                    <a:pos x="T4" y="T5"/>
                  </a:cxn>
                  <a:cxn ang="0">
                    <a:pos x="T6" y="T7"/>
                  </a:cxn>
                  <a:cxn ang="0">
                    <a:pos x="T8" y="T9"/>
                  </a:cxn>
                </a:cxnLst>
                <a:rect l="0" t="0" r="r" b="b"/>
                <a:pathLst>
                  <a:path w="32" h="60">
                    <a:moveTo>
                      <a:pt x="32" y="40"/>
                    </a:moveTo>
                    <a:lnTo>
                      <a:pt x="32" y="60"/>
                    </a:lnTo>
                    <a:lnTo>
                      <a:pt x="0" y="22"/>
                    </a:lnTo>
                    <a:lnTo>
                      <a:pt x="0" y="0"/>
                    </a:lnTo>
                    <a:lnTo>
                      <a:pt x="32" y="40"/>
                    </a:lnTo>
                    <a:close/>
                  </a:path>
                </a:pathLst>
              </a:custGeom>
              <a:grpFill/>
              <a:ln>
                <a:noFill/>
              </a:ln>
            </p:spPr>
            <p:txBody>
              <a:bodyPr vert="horz" wrap="square" lIns="91440" tIns="45720" rIns="91440" bIns="45720" numCol="1" anchor="t" anchorCtr="0" compatLnSpc="1"/>
              <a:lstStyle/>
              <a:p>
                <a:endParaRPr lang="zh-CN" altLang="en-US"/>
              </a:p>
            </p:txBody>
          </p:sp>
          <p:sp>
            <p:nvSpPr>
              <p:cNvPr id="1044" name="Freeform 890"/>
              <p:cNvSpPr/>
              <p:nvPr/>
            </p:nvSpPr>
            <p:spPr bwMode="auto">
              <a:xfrm>
                <a:off x="6052" y="2107"/>
                <a:ext cx="20" cy="50"/>
              </a:xfrm>
              <a:custGeom>
                <a:avLst/>
                <a:gdLst>
                  <a:gd name="T0" fmla="*/ 0 w 20"/>
                  <a:gd name="T1" fmla="*/ 0 h 50"/>
                  <a:gd name="T2" fmla="*/ 20 w 20"/>
                  <a:gd name="T3" fmla="*/ 22 h 50"/>
                  <a:gd name="T4" fmla="*/ 20 w 20"/>
                  <a:gd name="T5" fmla="*/ 50 h 50"/>
                  <a:gd name="T6" fmla="*/ 0 w 20"/>
                  <a:gd name="T7" fmla="*/ 30 h 50"/>
                  <a:gd name="T8" fmla="*/ 0 w 20"/>
                  <a:gd name="T9" fmla="*/ 0 h 50"/>
                </a:gdLst>
                <a:ahLst/>
                <a:cxnLst>
                  <a:cxn ang="0">
                    <a:pos x="T0" y="T1"/>
                  </a:cxn>
                  <a:cxn ang="0">
                    <a:pos x="T2" y="T3"/>
                  </a:cxn>
                  <a:cxn ang="0">
                    <a:pos x="T4" y="T5"/>
                  </a:cxn>
                  <a:cxn ang="0">
                    <a:pos x="T6" y="T7"/>
                  </a:cxn>
                  <a:cxn ang="0">
                    <a:pos x="T8" y="T9"/>
                  </a:cxn>
                </a:cxnLst>
                <a:rect l="0" t="0" r="r" b="b"/>
                <a:pathLst>
                  <a:path w="20" h="50">
                    <a:moveTo>
                      <a:pt x="0" y="0"/>
                    </a:moveTo>
                    <a:lnTo>
                      <a:pt x="20" y="22"/>
                    </a:lnTo>
                    <a:lnTo>
                      <a:pt x="20" y="50"/>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45" name="Freeform 891"/>
              <p:cNvSpPr/>
              <p:nvPr/>
            </p:nvSpPr>
            <p:spPr bwMode="auto">
              <a:xfrm>
                <a:off x="6118" y="2231"/>
                <a:ext cx="14" cy="38"/>
              </a:xfrm>
              <a:custGeom>
                <a:avLst/>
                <a:gdLst>
                  <a:gd name="T0" fmla="*/ 0 w 14"/>
                  <a:gd name="T1" fmla="*/ 0 h 38"/>
                  <a:gd name="T2" fmla="*/ 14 w 14"/>
                  <a:gd name="T3" fmla="*/ 16 h 38"/>
                  <a:gd name="T4" fmla="*/ 14 w 14"/>
                  <a:gd name="T5" fmla="*/ 38 h 38"/>
                  <a:gd name="T6" fmla="*/ 0 w 14"/>
                  <a:gd name="T7" fmla="*/ 24 h 38"/>
                  <a:gd name="T8" fmla="*/ 0 w 14"/>
                  <a:gd name="T9" fmla="*/ 0 h 38"/>
                </a:gdLst>
                <a:ahLst/>
                <a:cxnLst>
                  <a:cxn ang="0">
                    <a:pos x="T0" y="T1"/>
                  </a:cxn>
                  <a:cxn ang="0">
                    <a:pos x="T2" y="T3"/>
                  </a:cxn>
                  <a:cxn ang="0">
                    <a:pos x="T4" y="T5"/>
                  </a:cxn>
                  <a:cxn ang="0">
                    <a:pos x="T6" y="T7"/>
                  </a:cxn>
                  <a:cxn ang="0">
                    <a:pos x="T8" y="T9"/>
                  </a:cxn>
                </a:cxnLst>
                <a:rect l="0" t="0" r="r" b="b"/>
                <a:pathLst>
                  <a:path w="14" h="38">
                    <a:moveTo>
                      <a:pt x="0" y="0"/>
                    </a:moveTo>
                    <a:lnTo>
                      <a:pt x="14" y="16"/>
                    </a:lnTo>
                    <a:lnTo>
                      <a:pt x="14" y="38"/>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46" name="Freeform 892"/>
              <p:cNvSpPr/>
              <p:nvPr/>
            </p:nvSpPr>
            <p:spPr bwMode="auto">
              <a:xfrm>
                <a:off x="6146" y="2261"/>
                <a:ext cx="60" cy="76"/>
              </a:xfrm>
              <a:custGeom>
                <a:avLst/>
                <a:gdLst>
                  <a:gd name="T0" fmla="*/ 60 w 60"/>
                  <a:gd name="T1" fmla="*/ 60 h 76"/>
                  <a:gd name="T2" fmla="*/ 60 w 60"/>
                  <a:gd name="T3" fmla="*/ 76 h 76"/>
                  <a:gd name="T4" fmla="*/ 2 w 60"/>
                  <a:gd name="T5" fmla="*/ 22 h 76"/>
                  <a:gd name="T6" fmla="*/ 2 w 60"/>
                  <a:gd name="T7" fmla="*/ 2 h 76"/>
                  <a:gd name="T8" fmla="*/ 0 w 60"/>
                  <a:gd name="T9" fmla="*/ 0 h 76"/>
                  <a:gd name="T10" fmla="*/ 60 w 60"/>
                  <a:gd name="T11" fmla="*/ 60 h 76"/>
                </a:gdLst>
                <a:ahLst/>
                <a:cxnLst>
                  <a:cxn ang="0">
                    <a:pos x="T0" y="T1"/>
                  </a:cxn>
                  <a:cxn ang="0">
                    <a:pos x="T2" y="T3"/>
                  </a:cxn>
                  <a:cxn ang="0">
                    <a:pos x="T4" y="T5"/>
                  </a:cxn>
                  <a:cxn ang="0">
                    <a:pos x="T6" y="T7"/>
                  </a:cxn>
                  <a:cxn ang="0">
                    <a:pos x="T8" y="T9"/>
                  </a:cxn>
                  <a:cxn ang="0">
                    <a:pos x="T10" y="T11"/>
                  </a:cxn>
                </a:cxnLst>
                <a:rect l="0" t="0" r="r" b="b"/>
                <a:pathLst>
                  <a:path w="60" h="76">
                    <a:moveTo>
                      <a:pt x="60" y="60"/>
                    </a:moveTo>
                    <a:lnTo>
                      <a:pt x="60" y="76"/>
                    </a:lnTo>
                    <a:lnTo>
                      <a:pt x="2" y="22"/>
                    </a:lnTo>
                    <a:lnTo>
                      <a:pt x="2" y="2"/>
                    </a:lnTo>
                    <a:lnTo>
                      <a:pt x="0" y="0"/>
                    </a:lnTo>
                    <a:lnTo>
                      <a:pt x="60" y="60"/>
                    </a:lnTo>
                    <a:close/>
                  </a:path>
                </a:pathLst>
              </a:custGeom>
              <a:grpFill/>
              <a:ln>
                <a:noFill/>
              </a:ln>
            </p:spPr>
            <p:txBody>
              <a:bodyPr vert="horz" wrap="square" lIns="91440" tIns="45720" rIns="91440" bIns="45720" numCol="1" anchor="t" anchorCtr="0" compatLnSpc="1"/>
              <a:lstStyle/>
              <a:p>
                <a:endParaRPr lang="zh-CN" altLang="en-US"/>
              </a:p>
            </p:txBody>
          </p:sp>
          <p:sp>
            <p:nvSpPr>
              <p:cNvPr id="1047" name="Freeform 893"/>
              <p:cNvSpPr/>
              <p:nvPr/>
            </p:nvSpPr>
            <p:spPr bwMode="auto">
              <a:xfrm>
                <a:off x="6052" y="2219"/>
                <a:ext cx="24" cy="50"/>
              </a:xfrm>
              <a:custGeom>
                <a:avLst/>
                <a:gdLst>
                  <a:gd name="T0" fmla="*/ 0 w 24"/>
                  <a:gd name="T1" fmla="*/ 0 h 50"/>
                  <a:gd name="T2" fmla="*/ 24 w 24"/>
                  <a:gd name="T3" fmla="*/ 22 h 50"/>
                  <a:gd name="T4" fmla="*/ 24 w 24"/>
                  <a:gd name="T5" fmla="*/ 50 h 50"/>
                  <a:gd name="T6" fmla="*/ 0 w 24"/>
                  <a:gd name="T7" fmla="*/ 32 h 50"/>
                  <a:gd name="T8" fmla="*/ 0 w 24"/>
                  <a:gd name="T9" fmla="*/ 0 h 50"/>
                </a:gdLst>
                <a:ahLst/>
                <a:cxnLst>
                  <a:cxn ang="0">
                    <a:pos x="T0" y="T1"/>
                  </a:cxn>
                  <a:cxn ang="0">
                    <a:pos x="T2" y="T3"/>
                  </a:cxn>
                  <a:cxn ang="0">
                    <a:pos x="T4" y="T5"/>
                  </a:cxn>
                  <a:cxn ang="0">
                    <a:pos x="T6" y="T7"/>
                  </a:cxn>
                  <a:cxn ang="0">
                    <a:pos x="T8" y="T9"/>
                  </a:cxn>
                </a:cxnLst>
                <a:rect l="0" t="0" r="r" b="b"/>
                <a:pathLst>
                  <a:path w="24" h="50">
                    <a:moveTo>
                      <a:pt x="0" y="0"/>
                    </a:moveTo>
                    <a:lnTo>
                      <a:pt x="24" y="22"/>
                    </a:lnTo>
                    <a:lnTo>
                      <a:pt x="24" y="5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48" name="Freeform 894"/>
              <p:cNvSpPr/>
              <p:nvPr/>
            </p:nvSpPr>
            <p:spPr bwMode="auto">
              <a:xfrm>
                <a:off x="6192" y="2345"/>
                <a:ext cx="14" cy="28"/>
              </a:xfrm>
              <a:custGeom>
                <a:avLst/>
                <a:gdLst>
                  <a:gd name="T0" fmla="*/ 14 w 14"/>
                  <a:gd name="T1" fmla="*/ 14 h 28"/>
                  <a:gd name="T2" fmla="*/ 14 w 14"/>
                  <a:gd name="T3" fmla="*/ 28 h 28"/>
                  <a:gd name="T4" fmla="*/ 0 w 14"/>
                  <a:gd name="T5" fmla="*/ 18 h 28"/>
                  <a:gd name="T6" fmla="*/ 0 w 14"/>
                  <a:gd name="T7" fmla="*/ 0 h 28"/>
                  <a:gd name="T8" fmla="*/ 14 w 14"/>
                  <a:gd name="T9" fmla="*/ 14 h 28"/>
                </a:gdLst>
                <a:ahLst/>
                <a:cxnLst>
                  <a:cxn ang="0">
                    <a:pos x="T0" y="T1"/>
                  </a:cxn>
                  <a:cxn ang="0">
                    <a:pos x="T2" y="T3"/>
                  </a:cxn>
                  <a:cxn ang="0">
                    <a:pos x="T4" y="T5"/>
                  </a:cxn>
                  <a:cxn ang="0">
                    <a:pos x="T6" y="T7"/>
                  </a:cxn>
                  <a:cxn ang="0">
                    <a:pos x="T8" y="T9"/>
                  </a:cxn>
                </a:cxnLst>
                <a:rect l="0" t="0" r="r" b="b"/>
                <a:pathLst>
                  <a:path w="14" h="28">
                    <a:moveTo>
                      <a:pt x="14" y="14"/>
                    </a:moveTo>
                    <a:lnTo>
                      <a:pt x="14" y="28"/>
                    </a:lnTo>
                    <a:lnTo>
                      <a:pt x="0" y="18"/>
                    </a:lnTo>
                    <a:lnTo>
                      <a:pt x="0" y="0"/>
                    </a:lnTo>
                    <a:lnTo>
                      <a:pt x="14" y="14"/>
                    </a:lnTo>
                    <a:close/>
                  </a:path>
                </a:pathLst>
              </a:custGeom>
              <a:grpFill/>
              <a:ln>
                <a:noFill/>
              </a:ln>
            </p:spPr>
            <p:txBody>
              <a:bodyPr vert="horz" wrap="square" lIns="91440" tIns="45720" rIns="91440" bIns="45720" numCol="1" anchor="t" anchorCtr="0" compatLnSpc="1"/>
              <a:lstStyle/>
              <a:p>
                <a:endParaRPr lang="zh-CN" altLang="en-US"/>
              </a:p>
            </p:txBody>
          </p:sp>
          <p:sp>
            <p:nvSpPr>
              <p:cNvPr id="1049" name="Freeform 895"/>
              <p:cNvSpPr/>
              <p:nvPr/>
            </p:nvSpPr>
            <p:spPr bwMode="auto">
              <a:xfrm>
                <a:off x="6052" y="2275"/>
                <a:ext cx="58" cy="72"/>
              </a:xfrm>
              <a:custGeom>
                <a:avLst/>
                <a:gdLst>
                  <a:gd name="T0" fmla="*/ 0 w 58"/>
                  <a:gd name="T1" fmla="*/ 0 h 72"/>
                  <a:gd name="T2" fmla="*/ 58 w 58"/>
                  <a:gd name="T3" fmla="*/ 46 h 72"/>
                  <a:gd name="T4" fmla="*/ 58 w 58"/>
                  <a:gd name="T5" fmla="*/ 72 h 72"/>
                  <a:gd name="T6" fmla="*/ 0 w 58"/>
                  <a:gd name="T7" fmla="*/ 32 h 72"/>
                  <a:gd name="T8" fmla="*/ 0 w 58"/>
                  <a:gd name="T9" fmla="*/ 0 h 72"/>
                </a:gdLst>
                <a:ahLst/>
                <a:cxnLst>
                  <a:cxn ang="0">
                    <a:pos x="T0" y="T1"/>
                  </a:cxn>
                  <a:cxn ang="0">
                    <a:pos x="T2" y="T3"/>
                  </a:cxn>
                  <a:cxn ang="0">
                    <a:pos x="T4" y="T5"/>
                  </a:cxn>
                  <a:cxn ang="0">
                    <a:pos x="T6" y="T7"/>
                  </a:cxn>
                  <a:cxn ang="0">
                    <a:pos x="T8" y="T9"/>
                  </a:cxn>
                </a:cxnLst>
                <a:rect l="0" t="0" r="r" b="b"/>
                <a:pathLst>
                  <a:path w="58" h="72">
                    <a:moveTo>
                      <a:pt x="0" y="0"/>
                    </a:moveTo>
                    <a:lnTo>
                      <a:pt x="58" y="46"/>
                    </a:lnTo>
                    <a:lnTo>
                      <a:pt x="58" y="72"/>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50" name="Freeform 896"/>
              <p:cNvSpPr/>
              <p:nvPr/>
            </p:nvSpPr>
            <p:spPr bwMode="auto">
              <a:xfrm>
                <a:off x="6124" y="2331"/>
                <a:ext cx="18" cy="36"/>
              </a:xfrm>
              <a:custGeom>
                <a:avLst/>
                <a:gdLst>
                  <a:gd name="T0" fmla="*/ 0 w 18"/>
                  <a:gd name="T1" fmla="*/ 0 h 36"/>
                  <a:gd name="T2" fmla="*/ 18 w 18"/>
                  <a:gd name="T3" fmla="*/ 14 h 36"/>
                  <a:gd name="T4" fmla="*/ 18 w 18"/>
                  <a:gd name="T5" fmla="*/ 36 h 36"/>
                  <a:gd name="T6" fmla="*/ 2 w 18"/>
                  <a:gd name="T7" fmla="*/ 26 h 36"/>
                  <a:gd name="T8" fmla="*/ 2 w 18"/>
                  <a:gd name="T9" fmla="*/ 2 h 36"/>
                  <a:gd name="T10" fmla="*/ 0 w 18"/>
                  <a:gd name="T11" fmla="*/ 0 h 36"/>
                </a:gdLst>
                <a:ahLst/>
                <a:cxnLst>
                  <a:cxn ang="0">
                    <a:pos x="T0" y="T1"/>
                  </a:cxn>
                  <a:cxn ang="0">
                    <a:pos x="T2" y="T3"/>
                  </a:cxn>
                  <a:cxn ang="0">
                    <a:pos x="T4" y="T5"/>
                  </a:cxn>
                  <a:cxn ang="0">
                    <a:pos x="T6" y="T7"/>
                  </a:cxn>
                  <a:cxn ang="0">
                    <a:pos x="T8" y="T9"/>
                  </a:cxn>
                  <a:cxn ang="0">
                    <a:pos x="T10" y="T11"/>
                  </a:cxn>
                </a:cxnLst>
                <a:rect l="0" t="0" r="r" b="b"/>
                <a:pathLst>
                  <a:path w="18" h="36">
                    <a:moveTo>
                      <a:pt x="0" y="0"/>
                    </a:moveTo>
                    <a:lnTo>
                      <a:pt x="18" y="14"/>
                    </a:lnTo>
                    <a:lnTo>
                      <a:pt x="18" y="36"/>
                    </a:lnTo>
                    <a:lnTo>
                      <a:pt x="2" y="26"/>
                    </a:lnTo>
                    <a:lnTo>
                      <a:pt x="2" y="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51" name="Freeform 897"/>
              <p:cNvSpPr/>
              <p:nvPr/>
            </p:nvSpPr>
            <p:spPr bwMode="auto">
              <a:xfrm>
                <a:off x="6158" y="2357"/>
                <a:ext cx="48" cy="54"/>
              </a:xfrm>
              <a:custGeom>
                <a:avLst/>
                <a:gdLst>
                  <a:gd name="T0" fmla="*/ 48 w 48"/>
                  <a:gd name="T1" fmla="*/ 38 h 54"/>
                  <a:gd name="T2" fmla="*/ 48 w 48"/>
                  <a:gd name="T3" fmla="*/ 54 h 54"/>
                  <a:gd name="T4" fmla="*/ 0 w 48"/>
                  <a:gd name="T5" fmla="*/ 20 h 54"/>
                  <a:gd name="T6" fmla="*/ 0 w 48"/>
                  <a:gd name="T7" fmla="*/ 0 h 54"/>
                  <a:gd name="T8" fmla="*/ 48 w 48"/>
                  <a:gd name="T9" fmla="*/ 38 h 54"/>
                </a:gdLst>
                <a:ahLst/>
                <a:cxnLst>
                  <a:cxn ang="0">
                    <a:pos x="T0" y="T1"/>
                  </a:cxn>
                  <a:cxn ang="0">
                    <a:pos x="T2" y="T3"/>
                  </a:cxn>
                  <a:cxn ang="0">
                    <a:pos x="T4" y="T5"/>
                  </a:cxn>
                  <a:cxn ang="0">
                    <a:pos x="T6" y="T7"/>
                  </a:cxn>
                  <a:cxn ang="0">
                    <a:pos x="T8" y="T9"/>
                  </a:cxn>
                </a:cxnLst>
                <a:rect l="0" t="0" r="r" b="b"/>
                <a:pathLst>
                  <a:path w="48" h="54">
                    <a:moveTo>
                      <a:pt x="48" y="38"/>
                    </a:moveTo>
                    <a:lnTo>
                      <a:pt x="48" y="54"/>
                    </a:lnTo>
                    <a:lnTo>
                      <a:pt x="0" y="20"/>
                    </a:lnTo>
                    <a:lnTo>
                      <a:pt x="0" y="0"/>
                    </a:lnTo>
                    <a:lnTo>
                      <a:pt x="48" y="38"/>
                    </a:lnTo>
                    <a:close/>
                  </a:path>
                </a:pathLst>
              </a:custGeom>
              <a:grpFill/>
              <a:ln>
                <a:noFill/>
              </a:ln>
            </p:spPr>
            <p:txBody>
              <a:bodyPr vert="horz" wrap="square" lIns="91440" tIns="45720" rIns="91440" bIns="45720" numCol="1" anchor="t" anchorCtr="0" compatLnSpc="1"/>
              <a:lstStyle/>
              <a:p>
                <a:endParaRPr lang="zh-CN" altLang="en-US"/>
              </a:p>
            </p:txBody>
          </p:sp>
          <p:sp>
            <p:nvSpPr>
              <p:cNvPr id="1052" name="Freeform 898"/>
              <p:cNvSpPr/>
              <p:nvPr/>
            </p:nvSpPr>
            <p:spPr bwMode="auto">
              <a:xfrm>
                <a:off x="6086" y="2353"/>
                <a:ext cx="18" cy="38"/>
              </a:xfrm>
              <a:custGeom>
                <a:avLst/>
                <a:gdLst>
                  <a:gd name="T0" fmla="*/ 18 w 18"/>
                  <a:gd name="T1" fmla="*/ 12 h 38"/>
                  <a:gd name="T2" fmla="*/ 18 w 18"/>
                  <a:gd name="T3" fmla="*/ 38 h 38"/>
                  <a:gd name="T4" fmla="*/ 0 w 18"/>
                  <a:gd name="T5" fmla="*/ 28 h 38"/>
                  <a:gd name="T6" fmla="*/ 0 w 18"/>
                  <a:gd name="T7" fmla="*/ 0 h 38"/>
                  <a:gd name="T8" fmla="*/ 18 w 18"/>
                  <a:gd name="T9" fmla="*/ 12 h 38"/>
                </a:gdLst>
                <a:ahLst/>
                <a:cxnLst>
                  <a:cxn ang="0">
                    <a:pos x="T0" y="T1"/>
                  </a:cxn>
                  <a:cxn ang="0">
                    <a:pos x="T2" y="T3"/>
                  </a:cxn>
                  <a:cxn ang="0">
                    <a:pos x="T4" y="T5"/>
                  </a:cxn>
                  <a:cxn ang="0">
                    <a:pos x="T6" y="T7"/>
                  </a:cxn>
                  <a:cxn ang="0">
                    <a:pos x="T8" y="T9"/>
                  </a:cxn>
                </a:cxnLst>
                <a:rect l="0" t="0" r="r" b="b"/>
                <a:pathLst>
                  <a:path w="18" h="38">
                    <a:moveTo>
                      <a:pt x="18" y="12"/>
                    </a:moveTo>
                    <a:lnTo>
                      <a:pt x="18" y="38"/>
                    </a:lnTo>
                    <a:lnTo>
                      <a:pt x="0" y="28"/>
                    </a:lnTo>
                    <a:lnTo>
                      <a:pt x="0" y="0"/>
                    </a:lnTo>
                    <a:lnTo>
                      <a:pt x="18" y="12"/>
                    </a:lnTo>
                    <a:close/>
                  </a:path>
                </a:pathLst>
              </a:custGeom>
              <a:grpFill/>
              <a:ln>
                <a:noFill/>
              </a:ln>
            </p:spPr>
            <p:txBody>
              <a:bodyPr vert="horz" wrap="square" lIns="91440" tIns="45720" rIns="91440" bIns="45720" numCol="1" anchor="t" anchorCtr="0" compatLnSpc="1"/>
              <a:lstStyle/>
              <a:p>
                <a:endParaRPr lang="zh-CN" altLang="en-US"/>
              </a:p>
            </p:txBody>
          </p:sp>
          <p:sp>
            <p:nvSpPr>
              <p:cNvPr id="1053" name="Freeform 899"/>
              <p:cNvSpPr/>
              <p:nvPr/>
            </p:nvSpPr>
            <p:spPr bwMode="auto">
              <a:xfrm>
                <a:off x="6118" y="2373"/>
                <a:ext cx="88" cy="74"/>
              </a:xfrm>
              <a:custGeom>
                <a:avLst/>
                <a:gdLst>
                  <a:gd name="T0" fmla="*/ 88 w 88"/>
                  <a:gd name="T1" fmla="*/ 58 h 74"/>
                  <a:gd name="T2" fmla="*/ 88 w 88"/>
                  <a:gd name="T3" fmla="*/ 74 h 74"/>
                  <a:gd name="T4" fmla="*/ 66 w 88"/>
                  <a:gd name="T5" fmla="*/ 62 h 74"/>
                  <a:gd name="T6" fmla="*/ 50 w 88"/>
                  <a:gd name="T7" fmla="*/ 52 h 74"/>
                  <a:gd name="T8" fmla="*/ 0 w 88"/>
                  <a:gd name="T9" fmla="*/ 26 h 74"/>
                  <a:gd name="T10" fmla="*/ 0 w 88"/>
                  <a:gd name="T11" fmla="*/ 0 h 74"/>
                  <a:gd name="T12" fmla="*/ 50 w 88"/>
                  <a:gd name="T13" fmla="*/ 34 h 74"/>
                  <a:gd name="T14" fmla="*/ 66 w 88"/>
                  <a:gd name="T15" fmla="*/ 44 h 74"/>
                  <a:gd name="T16" fmla="*/ 88 w 88"/>
                  <a:gd name="T17" fmla="*/ 58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8" h="74">
                    <a:moveTo>
                      <a:pt x="88" y="58"/>
                    </a:moveTo>
                    <a:lnTo>
                      <a:pt x="88" y="74"/>
                    </a:lnTo>
                    <a:lnTo>
                      <a:pt x="66" y="62"/>
                    </a:lnTo>
                    <a:lnTo>
                      <a:pt x="50" y="52"/>
                    </a:lnTo>
                    <a:lnTo>
                      <a:pt x="0" y="26"/>
                    </a:lnTo>
                    <a:lnTo>
                      <a:pt x="0" y="0"/>
                    </a:lnTo>
                    <a:lnTo>
                      <a:pt x="50" y="34"/>
                    </a:lnTo>
                    <a:lnTo>
                      <a:pt x="66" y="44"/>
                    </a:lnTo>
                    <a:lnTo>
                      <a:pt x="88" y="58"/>
                    </a:lnTo>
                    <a:close/>
                  </a:path>
                </a:pathLst>
              </a:custGeom>
              <a:grpFill/>
              <a:ln>
                <a:noFill/>
              </a:ln>
            </p:spPr>
            <p:txBody>
              <a:bodyPr vert="horz" wrap="square" lIns="91440" tIns="45720" rIns="91440" bIns="45720" numCol="1" anchor="t" anchorCtr="0" compatLnSpc="1"/>
              <a:lstStyle/>
              <a:p>
                <a:endParaRPr lang="zh-CN" altLang="en-US"/>
              </a:p>
            </p:txBody>
          </p:sp>
          <p:sp>
            <p:nvSpPr>
              <p:cNvPr id="1054" name="Freeform 900"/>
              <p:cNvSpPr/>
              <p:nvPr/>
            </p:nvSpPr>
            <p:spPr bwMode="auto">
              <a:xfrm>
                <a:off x="6052" y="2387"/>
                <a:ext cx="32" cy="44"/>
              </a:xfrm>
              <a:custGeom>
                <a:avLst/>
                <a:gdLst>
                  <a:gd name="T0" fmla="*/ 0 w 32"/>
                  <a:gd name="T1" fmla="*/ 0 h 44"/>
                  <a:gd name="T2" fmla="*/ 32 w 32"/>
                  <a:gd name="T3" fmla="*/ 16 h 44"/>
                  <a:gd name="T4" fmla="*/ 32 w 32"/>
                  <a:gd name="T5" fmla="*/ 44 h 44"/>
                  <a:gd name="T6" fmla="*/ 0 w 32"/>
                  <a:gd name="T7" fmla="*/ 32 h 44"/>
                  <a:gd name="T8" fmla="*/ 0 w 32"/>
                  <a:gd name="T9" fmla="*/ 0 h 44"/>
                </a:gdLst>
                <a:ahLst/>
                <a:cxnLst>
                  <a:cxn ang="0">
                    <a:pos x="T0" y="T1"/>
                  </a:cxn>
                  <a:cxn ang="0">
                    <a:pos x="T2" y="T3"/>
                  </a:cxn>
                  <a:cxn ang="0">
                    <a:pos x="T4" y="T5"/>
                  </a:cxn>
                  <a:cxn ang="0">
                    <a:pos x="T6" y="T7"/>
                  </a:cxn>
                  <a:cxn ang="0">
                    <a:pos x="T8" y="T9"/>
                  </a:cxn>
                </a:cxnLst>
                <a:rect l="0" t="0" r="r" b="b"/>
                <a:pathLst>
                  <a:path w="32" h="44">
                    <a:moveTo>
                      <a:pt x="0" y="0"/>
                    </a:moveTo>
                    <a:lnTo>
                      <a:pt x="32" y="16"/>
                    </a:lnTo>
                    <a:lnTo>
                      <a:pt x="32" y="4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55" name="Freeform 901"/>
              <p:cNvSpPr/>
              <p:nvPr/>
            </p:nvSpPr>
            <p:spPr bwMode="auto">
              <a:xfrm>
                <a:off x="6098" y="2411"/>
                <a:ext cx="32" cy="40"/>
              </a:xfrm>
              <a:custGeom>
                <a:avLst/>
                <a:gdLst>
                  <a:gd name="T0" fmla="*/ 32 w 32"/>
                  <a:gd name="T1" fmla="*/ 16 h 40"/>
                  <a:gd name="T2" fmla="*/ 32 w 32"/>
                  <a:gd name="T3" fmla="*/ 40 h 40"/>
                  <a:gd name="T4" fmla="*/ 0 w 32"/>
                  <a:gd name="T5" fmla="*/ 26 h 40"/>
                  <a:gd name="T6" fmla="*/ 0 w 32"/>
                  <a:gd name="T7" fmla="*/ 0 h 40"/>
                  <a:gd name="T8" fmla="*/ 32 w 32"/>
                  <a:gd name="T9" fmla="*/ 16 h 40"/>
                </a:gdLst>
                <a:ahLst/>
                <a:cxnLst>
                  <a:cxn ang="0">
                    <a:pos x="T0" y="T1"/>
                  </a:cxn>
                  <a:cxn ang="0">
                    <a:pos x="T2" y="T3"/>
                  </a:cxn>
                  <a:cxn ang="0">
                    <a:pos x="T4" y="T5"/>
                  </a:cxn>
                  <a:cxn ang="0">
                    <a:pos x="T6" y="T7"/>
                  </a:cxn>
                  <a:cxn ang="0">
                    <a:pos x="T8" y="T9"/>
                  </a:cxn>
                </a:cxnLst>
                <a:rect l="0" t="0" r="r" b="b"/>
                <a:pathLst>
                  <a:path w="32" h="40">
                    <a:moveTo>
                      <a:pt x="32" y="16"/>
                    </a:moveTo>
                    <a:lnTo>
                      <a:pt x="32" y="40"/>
                    </a:lnTo>
                    <a:lnTo>
                      <a:pt x="0" y="26"/>
                    </a:lnTo>
                    <a:lnTo>
                      <a:pt x="0" y="0"/>
                    </a:lnTo>
                    <a:lnTo>
                      <a:pt x="32" y="16"/>
                    </a:lnTo>
                    <a:close/>
                  </a:path>
                </a:pathLst>
              </a:custGeom>
              <a:grpFill/>
              <a:ln>
                <a:noFill/>
              </a:ln>
            </p:spPr>
            <p:txBody>
              <a:bodyPr vert="horz" wrap="square" lIns="91440" tIns="45720" rIns="91440" bIns="45720" numCol="1" anchor="t" anchorCtr="0" compatLnSpc="1"/>
              <a:lstStyle/>
              <a:p>
                <a:endParaRPr lang="zh-CN" altLang="en-US"/>
              </a:p>
            </p:txBody>
          </p:sp>
          <p:sp>
            <p:nvSpPr>
              <p:cNvPr id="1056" name="Freeform 902"/>
              <p:cNvSpPr/>
              <p:nvPr/>
            </p:nvSpPr>
            <p:spPr bwMode="auto">
              <a:xfrm>
                <a:off x="6146" y="2435"/>
                <a:ext cx="60" cy="48"/>
              </a:xfrm>
              <a:custGeom>
                <a:avLst/>
                <a:gdLst>
                  <a:gd name="T0" fmla="*/ 60 w 60"/>
                  <a:gd name="T1" fmla="*/ 32 h 48"/>
                  <a:gd name="T2" fmla="*/ 60 w 60"/>
                  <a:gd name="T3" fmla="*/ 48 h 48"/>
                  <a:gd name="T4" fmla="*/ 0 w 60"/>
                  <a:gd name="T5" fmla="*/ 22 h 48"/>
                  <a:gd name="T6" fmla="*/ 0 w 60"/>
                  <a:gd name="T7" fmla="*/ 0 h 48"/>
                  <a:gd name="T8" fmla="*/ 60 w 60"/>
                  <a:gd name="T9" fmla="*/ 32 h 48"/>
                </a:gdLst>
                <a:ahLst/>
                <a:cxnLst>
                  <a:cxn ang="0">
                    <a:pos x="T0" y="T1"/>
                  </a:cxn>
                  <a:cxn ang="0">
                    <a:pos x="T2" y="T3"/>
                  </a:cxn>
                  <a:cxn ang="0">
                    <a:pos x="T4" y="T5"/>
                  </a:cxn>
                  <a:cxn ang="0">
                    <a:pos x="T6" y="T7"/>
                  </a:cxn>
                  <a:cxn ang="0">
                    <a:pos x="T8" y="T9"/>
                  </a:cxn>
                </a:cxnLst>
                <a:rect l="0" t="0" r="r" b="b"/>
                <a:pathLst>
                  <a:path w="60" h="48">
                    <a:moveTo>
                      <a:pt x="60" y="32"/>
                    </a:moveTo>
                    <a:lnTo>
                      <a:pt x="60" y="48"/>
                    </a:lnTo>
                    <a:lnTo>
                      <a:pt x="0" y="22"/>
                    </a:lnTo>
                    <a:lnTo>
                      <a:pt x="0" y="0"/>
                    </a:lnTo>
                    <a:lnTo>
                      <a:pt x="60" y="32"/>
                    </a:lnTo>
                    <a:close/>
                  </a:path>
                </a:pathLst>
              </a:custGeom>
              <a:grpFill/>
              <a:ln>
                <a:noFill/>
              </a:ln>
            </p:spPr>
            <p:txBody>
              <a:bodyPr vert="horz" wrap="square" lIns="91440" tIns="45720" rIns="91440" bIns="45720" numCol="1" anchor="t" anchorCtr="0" compatLnSpc="1"/>
              <a:lstStyle/>
              <a:p>
                <a:endParaRPr lang="zh-CN" altLang="en-US"/>
              </a:p>
            </p:txBody>
          </p:sp>
          <p:sp>
            <p:nvSpPr>
              <p:cNvPr id="1057" name="Freeform 903"/>
              <p:cNvSpPr/>
              <p:nvPr/>
            </p:nvSpPr>
            <p:spPr bwMode="auto">
              <a:xfrm>
                <a:off x="6126" y="2471"/>
                <a:ext cx="42" cy="36"/>
              </a:xfrm>
              <a:custGeom>
                <a:avLst/>
                <a:gdLst>
                  <a:gd name="T0" fmla="*/ 0 w 42"/>
                  <a:gd name="T1" fmla="*/ 0 h 36"/>
                  <a:gd name="T2" fmla="*/ 42 w 42"/>
                  <a:gd name="T3" fmla="*/ 18 h 36"/>
                  <a:gd name="T4" fmla="*/ 42 w 42"/>
                  <a:gd name="T5" fmla="*/ 36 h 36"/>
                  <a:gd name="T6" fmla="*/ 0 w 42"/>
                  <a:gd name="T7" fmla="*/ 24 h 36"/>
                  <a:gd name="T8" fmla="*/ 0 w 42"/>
                  <a:gd name="T9" fmla="*/ 0 h 36"/>
                </a:gdLst>
                <a:ahLst/>
                <a:cxnLst>
                  <a:cxn ang="0">
                    <a:pos x="T0" y="T1"/>
                  </a:cxn>
                  <a:cxn ang="0">
                    <a:pos x="T2" y="T3"/>
                  </a:cxn>
                  <a:cxn ang="0">
                    <a:pos x="T4" y="T5"/>
                  </a:cxn>
                  <a:cxn ang="0">
                    <a:pos x="T6" y="T7"/>
                  </a:cxn>
                  <a:cxn ang="0">
                    <a:pos x="T8" y="T9"/>
                  </a:cxn>
                </a:cxnLst>
                <a:rect l="0" t="0" r="r" b="b"/>
                <a:pathLst>
                  <a:path w="42" h="36">
                    <a:moveTo>
                      <a:pt x="0" y="0"/>
                    </a:moveTo>
                    <a:lnTo>
                      <a:pt x="42" y="18"/>
                    </a:lnTo>
                    <a:lnTo>
                      <a:pt x="42" y="36"/>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58" name="Freeform 904"/>
              <p:cNvSpPr/>
              <p:nvPr/>
            </p:nvSpPr>
            <p:spPr bwMode="auto">
              <a:xfrm>
                <a:off x="6090" y="2509"/>
                <a:ext cx="36" cy="34"/>
              </a:xfrm>
              <a:custGeom>
                <a:avLst/>
                <a:gdLst>
                  <a:gd name="T0" fmla="*/ 0 w 36"/>
                  <a:gd name="T1" fmla="*/ 0 h 34"/>
                  <a:gd name="T2" fmla="*/ 36 w 36"/>
                  <a:gd name="T3" fmla="*/ 10 h 34"/>
                  <a:gd name="T4" fmla="*/ 36 w 36"/>
                  <a:gd name="T5" fmla="*/ 34 h 34"/>
                  <a:gd name="T6" fmla="*/ 0 w 36"/>
                  <a:gd name="T7" fmla="*/ 28 h 34"/>
                  <a:gd name="T8" fmla="*/ 0 w 36"/>
                  <a:gd name="T9" fmla="*/ 0 h 34"/>
                </a:gdLst>
                <a:ahLst/>
                <a:cxnLst>
                  <a:cxn ang="0">
                    <a:pos x="T0" y="T1"/>
                  </a:cxn>
                  <a:cxn ang="0">
                    <a:pos x="T2" y="T3"/>
                  </a:cxn>
                  <a:cxn ang="0">
                    <a:pos x="T4" y="T5"/>
                  </a:cxn>
                  <a:cxn ang="0">
                    <a:pos x="T6" y="T7"/>
                  </a:cxn>
                  <a:cxn ang="0">
                    <a:pos x="T8" y="T9"/>
                  </a:cxn>
                </a:cxnLst>
                <a:rect l="0" t="0" r="r" b="b"/>
                <a:pathLst>
                  <a:path w="36" h="34">
                    <a:moveTo>
                      <a:pt x="0" y="0"/>
                    </a:moveTo>
                    <a:lnTo>
                      <a:pt x="36" y="10"/>
                    </a:lnTo>
                    <a:lnTo>
                      <a:pt x="36" y="34"/>
                    </a:lnTo>
                    <a:lnTo>
                      <a:pt x="0" y="2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59" name="Freeform 905"/>
              <p:cNvSpPr/>
              <p:nvPr/>
            </p:nvSpPr>
            <p:spPr bwMode="auto">
              <a:xfrm>
                <a:off x="6140" y="2523"/>
                <a:ext cx="20" cy="24"/>
              </a:xfrm>
              <a:custGeom>
                <a:avLst/>
                <a:gdLst>
                  <a:gd name="T0" fmla="*/ 0 w 20"/>
                  <a:gd name="T1" fmla="*/ 0 h 24"/>
                  <a:gd name="T2" fmla="*/ 20 w 20"/>
                  <a:gd name="T3" fmla="*/ 4 h 24"/>
                  <a:gd name="T4" fmla="*/ 20 w 20"/>
                  <a:gd name="T5" fmla="*/ 24 h 24"/>
                  <a:gd name="T6" fmla="*/ 0 w 20"/>
                  <a:gd name="T7" fmla="*/ 22 h 24"/>
                  <a:gd name="T8" fmla="*/ 0 w 20"/>
                  <a:gd name="T9" fmla="*/ 0 h 24"/>
                </a:gdLst>
                <a:ahLst/>
                <a:cxnLst>
                  <a:cxn ang="0">
                    <a:pos x="T0" y="T1"/>
                  </a:cxn>
                  <a:cxn ang="0">
                    <a:pos x="T2" y="T3"/>
                  </a:cxn>
                  <a:cxn ang="0">
                    <a:pos x="T4" y="T5"/>
                  </a:cxn>
                  <a:cxn ang="0">
                    <a:pos x="T6" y="T7"/>
                  </a:cxn>
                  <a:cxn ang="0">
                    <a:pos x="T8" y="T9"/>
                  </a:cxn>
                </a:cxnLst>
                <a:rect l="0" t="0" r="r" b="b"/>
                <a:pathLst>
                  <a:path w="20" h="24">
                    <a:moveTo>
                      <a:pt x="0" y="0"/>
                    </a:moveTo>
                    <a:lnTo>
                      <a:pt x="20" y="4"/>
                    </a:lnTo>
                    <a:lnTo>
                      <a:pt x="20" y="24"/>
                    </a:lnTo>
                    <a:lnTo>
                      <a:pt x="0" y="2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60" name="Freeform 906"/>
              <p:cNvSpPr/>
              <p:nvPr/>
            </p:nvSpPr>
            <p:spPr bwMode="auto">
              <a:xfrm>
                <a:off x="6174" y="2531"/>
                <a:ext cx="32" cy="24"/>
              </a:xfrm>
              <a:custGeom>
                <a:avLst/>
                <a:gdLst>
                  <a:gd name="T0" fmla="*/ 32 w 32"/>
                  <a:gd name="T1" fmla="*/ 8 h 24"/>
                  <a:gd name="T2" fmla="*/ 32 w 32"/>
                  <a:gd name="T3" fmla="*/ 24 h 24"/>
                  <a:gd name="T4" fmla="*/ 0 w 32"/>
                  <a:gd name="T5" fmla="*/ 18 h 24"/>
                  <a:gd name="T6" fmla="*/ 0 w 32"/>
                  <a:gd name="T7" fmla="*/ 0 h 24"/>
                  <a:gd name="T8" fmla="*/ 32 w 32"/>
                  <a:gd name="T9" fmla="*/ 8 h 24"/>
                </a:gdLst>
                <a:ahLst/>
                <a:cxnLst>
                  <a:cxn ang="0">
                    <a:pos x="T0" y="T1"/>
                  </a:cxn>
                  <a:cxn ang="0">
                    <a:pos x="T2" y="T3"/>
                  </a:cxn>
                  <a:cxn ang="0">
                    <a:pos x="T4" y="T5"/>
                  </a:cxn>
                  <a:cxn ang="0">
                    <a:pos x="T6" y="T7"/>
                  </a:cxn>
                  <a:cxn ang="0">
                    <a:pos x="T8" y="T9"/>
                  </a:cxn>
                </a:cxnLst>
                <a:rect l="0" t="0" r="r" b="b"/>
                <a:pathLst>
                  <a:path w="32" h="24">
                    <a:moveTo>
                      <a:pt x="32" y="8"/>
                    </a:moveTo>
                    <a:lnTo>
                      <a:pt x="32" y="24"/>
                    </a:lnTo>
                    <a:lnTo>
                      <a:pt x="0" y="18"/>
                    </a:lnTo>
                    <a:lnTo>
                      <a:pt x="0" y="0"/>
                    </a:lnTo>
                    <a:lnTo>
                      <a:pt x="32" y="8"/>
                    </a:lnTo>
                    <a:close/>
                  </a:path>
                </a:pathLst>
              </a:custGeom>
              <a:grpFill/>
              <a:ln>
                <a:noFill/>
              </a:ln>
            </p:spPr>
            <p:txBody>
              <a:bodyPr vert="horz" wrap="square" lIns="91440" tIns="45720" rIns="91440" bIns="45720" numCol="1" anchor="t" anchorCtr="0" compatLnSpc="1"/>
              <a:lstStyle/>
              <a:p>
                <a:endParaRPr lang="zh-CN" altLang="en-US"/>
              </a:p>
            </p:txBody>
          </p:sp>
          <p:sp>
            <p:nvSpPr>
              <p:cNvPr id="1061" name="Freeform 907"/>
              <p:cNvSpPr/>
              <p:nvPr/>
            </p:nvSpPr>
            <p:spPr bwMode="auto">
              <a:xfrm>
                <a:off x="6052" y="2555"/>
                <a:ext cx="38" cy="34"/>
              </a:xfrm>
              <a:custGeom>
                <a:avLst/>
                <a:gdLst>
                  <a:gd name="T0" fmla="*/ 0 w 38"/>
                  <a:gd name="T1" fmla="*/ 0 h 34"/>
                  <a:gd name="T2" fmla="*/ 38 w 38"/>
                  <a:gd name="T3" fmla="*/ 6 h 34"/>
                  <a:gd name="T4" fmla="*/ 38 w 38"/>
                  <a:gd name="T5" fmla="*/ 34 h 34"/>
                  <a:gd name="T6" fmla="*/ 0 w 38"/>
                  <a:gd name="T7" fmla="*/ 32 h 34"/>
                  <a:gd name="T8" fmla="*/ 0 w 38"/>
                  <a:gd name="T9" fmla="*/ 0 h 34"/>
                </a:gdLst>
                <a:ahLst/>
                <a:cxnLst>
                  <a:cxn ang="0">
                    <a:pos x="T0" y="T1"/>
                  </a:cxn>
                  <a:cxn ang="0">
                    <a:pos x="T2" y="T3"/>
                  </a:cxn>
                  <a:cxn ang="0">
                    <a:pos x="T4" y="T5"/>
                  </a:cxn>
                  <a:cxn ang="0">
                    <a:pos x="T6" y="T7"/>
                  </a:cxn>
                  <a:cxn ang="0">
                    <a:pos x="T8" y="T9"/>
                  </a:cxn>
                </a:cxnLst>
                <a:rect l="0" t="0" r="r" b="b"/>
                <a:pathLst>
                  <a:path w="38" h="34">
                    <a:moveTo>
                      <a:pt x="0" y="0"/>
                    </a:moveTo>
                    <a:lnTo>
                      <a:pt x="38" y="6"/>
                    </a:lnTo>
                    <a:lnTo>
                      <a:pt x="38" y="3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62" name="Freeform 908"/>
              <p:cNvSpPr/>
              <p:nvPr/>
            </p:nvSpPr>
            <p:spPr bwMode="auto">
              <a:xfrm>
                <a:off x="6156" y="2571"/>
                <a:ext cx="50" cy="22"/>
              </a:xfrm>
              <a:custGeom>
                <a:avLst/>
                <a:gdLst>
                  <a:gd name="T0" fmla="*/ 50 w 50"/>
                  <a:gd name="T1" fmla="*/ 6 h 22"/>
                  <a:gd name="T2" fmla="*/ 50 w 50"/>
                  <a:gd name="T3" fmla="*/ 22 h 22"/>
                  <a:gd name="T4" fmla="*/ 0 w 50"/>
                  <a:gd name="T5" fmla="*/ 20 h 22"/>
                  <a:gd name="T6" fmla="*/ 0 w 50"/>
                  <a:gd name="T7" fmla="*/ 0 h 22"/>
                  <a:gd name="T8" fmla="*/ 50 w 50"/>
                  <a:gd name="T9" fmla="*/ 6 h 22"/>
                </a:gdLst>
                <a:ahLst/>
                <a:cxnLst>
                  <a:cxn ang="0">
                    <a:pos x="T0" y="T1"/>
                  </a:cxn>
                  <a:cxn ang="0">
                    <a:pos x="T2" y="T3"/>
                  </a:cxn>
                  <a:cxn ang="0">
                    <a:pos x="T4" y="T5"/>
                  </a:cxn>
                  <a:cxn ang="0">
                    <a:pos x="T6" y="T7"/>
                  </a:cxn>
                  <a:cxn ang="0">
                    <a:pos x="T8" y="T9"/>
                  </a:cxn>
                </a:cxnLst>
                <a:rect l="0" t="0" r="r" b="b"/>
                <a:pathLst>
                  <a:path w="50" h="22">
                    <a:moveTo>
                      <a:pt x="50" y="6"/>
                    </a:moveTo>
                    <a:lnTo>
                      <a:pt x="50" y="22"/>
                    </a:lnTo>
                    <a:lnTo>
                      <a:pt x="0" y="20"/>
                    </a:lnTo>
                    <a:lnTo>
                      <a:pt x="0" y="0"/>
                    </a:lnTo>
                    <a:lnTo>
                      <a:pt x="50" y="6"/>
                    </a:lnTo>
                    <a:close/>
                  </a:path>
                </a:pathLst>
              </a:custGeom>
              <a:grpFill/>
              <a:ln>
                <a:noFill/>
              </a:ln>
            </p:spPr>
            <p:txBody>
              <a:bodyPr vert="horz" wrap="square" lIns="91440" tIns="45720" rIns="91440" bIns="45720" numCol="1" anchor="t" anchorCtr="0" compatLnSpc="1"/>
              <a:lstStyle/>
              <a:p>
                <a:endParaRPr lang="zh-CN" altLang="en-US"/>
              </a:p>
            </p:txBody>
          </p:sp>
          <p:sp>
            <p:nvSpPr>
              <p:cNvPr id="1063" name="Freeform 909"/>
              <p:cNvSpPr/>
              <p:nvPr/>
            </p:nvSpPr>
            <p:spPr bwMode="auto">
              <a:xfrm>
                <a:off x="6052" y="2611"/>
                <a:ext cx="24" cy="33"/>
              </a:xfrm>
              <a:custGeom>
                <a:avLst/>
                <a:gdLst>
                  <a:gd name="T0" fmla="*/ 0 w 24"/>
                  <a:gd name="T1" fmla="*/ 0 h 33"/>
                  <a:gd name="T2" fmla="*/ 24 w 24"/>
                  <a:gd name="T3" fmla="*/ 2 h 33"/>
                  <a:gd name="T4" fmla="*/ 24 w 24"/>
                  <a:gd name="T5" fmla="*/ 31 h 33"/>
                  <a:gd name="T6" fmla="*/ 0 w 24"/>
                  <a:gd name="T7" fmla="*/ 33 h 33"/>
                  <a:gd name="T8" fmla="*/ 0 w 24"/>
                  <a:gd name="T9" fmla="*/ 0 h 33"/>
                </a:gdLst>
                <a:ahLst/>
                <a:cxnLst>
                  <a:cxn ang="0">
                    <a:pos x="T0" y="T1"/>
                  </a:cxn>
                  <a:cxn ang="0">
                    <a:pos x="T2" y="T3"/>
                  </a:cxn>
                  <a:cxn ang="0">
                    <a:pos x="T4" y="T5"/>
                  </a:cxn>
                  <a:cxn ang="0">
                    <a:pos x="T6" y="T7"/>
                  </a:cxn>
                  <a:cxn ang="0">
                    <a:pos x="T8" y="T9"/>
                  </a:cxn>
                </a:cxnLst>
                <a:rect l="0" t="0" r="r" b="b"/>
                <a:pathLst>
                  <a:path w="24" h="33">
                    <a:moveTo>
                      <a:pt x="0" y="0"/>
                    </a:moveTo>
                    <a:lnTo>
                      <a:pt x="24" y="2"/>
                    </a:lnTo>
                    <a:lnTo>
                      <a:pt x="24" y="31"/>
                    </a:lnTo>
                    <a:lnTo>
                      <a:pt x="0" y="3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64" name="Freeform 910"/>
              <p:cNvSpPr/>
              <p:nvPr/>
            </p:nvSpPr>
            <p:spPr bwMode="auto">
              <a:xfrm>
                <a:off x="6156" y="2613"/>
                <a:ext cx="22" cy="23"/>
              </a:xfrm>
              <a:custGeom>
                <a:avLst/>
                <a:gdLst>
                  <a:gd name="T0" fmla="*/ 0 w 22"/>
                  <a:gd name="T1" fmla="*/ 0 h 23"/>
                  <a:gd name="T2" fmla="*/ 22 w 22"/>
                  <a:gd name="T3" fmla="*/ 0 h 23"/>
                  <a:gd name="T4" fmla="*/ 22 w 22"/>
                  <a:gd name="T5" fmla="*/ 20 h 23"/>
                  <a:gd name="T6" fmla="*/ 0 w 22"/>
                  <a:gd name="T7" fmla="*/ 23 h 23"/>
                  <a:gd name="T8" fmla="*/ 0 w 22"/>
                  <a:gd name="T9" fmla="*/ 0 h 23"/>
                </a:gdLst>
                <a:ahLst/>
                <a:cxnLst>
                  <a:cxn ang="0">
                    <a:pos x="T0" y="T1"/>
                  </a:cxn>
                  <a:cxn ang="0">
                    <a:pos x="T2" y="T3"/>
                  </a:cxn>
                  <a:cxn ang="0">
                    <a:pos x="T4" y="T5"/>
                  </a:cxn>
                  <a:cxn ang="0">
                    <a:pos x="T6" y="T7"/>
                  </a:cxn>
                  <a:cxn ang="0">
                    <a:pos x="T8" y="T9"/>
                  </a:cxn>
                </a:cxnLst>
                <a:rect l="0" t="0" r="r" b="b"/>
                <a:pathLst>
                  <a:path w="22" h="23">
                    <a:moveTo>
                      <a:pt x="0" y="0"/>
                    </a:moveTo>
                    <a:lnTo>
                      <a:pt x="22" y="0"/>
                    </a:lnTo>
                    <a:lnTo>
                      <a:pt x="22" y="20"/>
                    </a:lnTo>
                    <a:lnTo>
                      <a:pt x="0" y="2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65" name="Freeform 911"/>
              <p:cNvSpPr/>
              <p:nvPr/>
            </p:nvSpPr>
            <p:spPr bwMode="auto">
              <a:xfrm>
                <a:off x="6110" y="2658"/>
                <a:ext cx="30" cy="30"/>
              </a:xfrm>
              <a:custGeom>
                <a:avLst/>
                <a:gdLst>
                  <a:gd name="T0" fmla="*/ 30 w 30"/>
                  <a:gd name="T1" fmla="*/ 0 h 30"/>
                  <a:gd name="T2" fmla="*/ 30 w 30"/>
                  <a:gd name="T3" fmla="*/ 22 h 30"/>
                  <a:gd name="T4" fmla="*/ 16 w 30"/>
                  <a:gd name="T5" fmla="*/ 26 h 30"/>
                  <a:gd name="T6" fmla="*/ 0 w 30"/>
                  <a:gd name="T7" fmla="*/ 30 h 30"/>
                  <a:gd name="T8" fmla="*/ 0 w 30"/>
                  <a:gd name="T9" fmla="*/ 4 h 30"/>
                  <a:gd name="T10" fmla="*/ 30 w 30"/>
                  <a:gd name="T11" fmla="*/ 0 h 30"/>
                </a:gdLst>
                <a:ahLst/>
                <a:cxnLst>
                  <a:cxn ang="0">
                    <a:pos x="T0" y="T1"/>
                  </a:cxn>
                  <a:cxn ang="0">
                    <a:pos x="T2" y="T3"/>
                  </a:cxn>
                  <a:cxn ang="0">
                    <a:pos x="T4" y="T5"/>
                  </a:cxn>
                  <a:cxn ang="0">
                    <a:pos x="T6" y="T7"/>
                  </a:cxn>
                  <a:cxn ang="0">
                    <a:pos x="T8" y="T9"/>
                  </a:cxn>
                  <a:cxn ang="0">
                    <a:pos x="T10" y="T11"/>
                  </a:cxn>
                </a:cxnLst>
                <a:rect l="0" t="0" r="r" b="b"/>
                <a:pathLst>
                  <a:path w="30" h="30">
                    <a:moveTo>
                      <a:pt x="30" y="0"/>
                    </a:moveTo>
                    <a:lnTo>
                      <a:pt x="30" y="22"/>
                    </a:lnTo>
                    <a:lnTo>
                      <a:pt x="16" y="26"/>
                    </a:lnTo>
                    <a:lnTo>
                      <a:pt x="0" y="30"/>
                    </a:lnTo>
                    <a:lnTo>
                      <a:pt x="0" y="4"/>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1066" name="Freeform 912"/>
              <p:cNvSpPr/>
              <p:nvPr/>
            </p:nvSpPr>
            <p:spPr bwMode="auto">
              <a:xfrm>
                <a:off x="6154" y="2650"/>
                <a:ext cx="52" cy="28"/>
              </a:xfrm>
              <a:custGeom>
                <a:avLst/>
                <a:gdLst>
                  <a:gd name="T0" fmla="*/ 52 w 52"/>
                  <a:gd name="T1" fmla="*/ 0 h 28"/>
                  <a:gd name="T2" fmla="*/ 52 w 52"/>
                  <a:gd name="T3" fmla="*/ 16 h 28"/>
                  <a:gd name="T4" fmla="*/ 2 w 52"/>
                  <a:gd name="T5" fmla="*/ 28 h 28"/>
                  <a:gd name="T6" fmla="*/ 2 w 52"/>
                  <a:gd name="T7" fmla="*/ 8 h 28"/>
                  <a:gd name="T8" fmla="*/ 0 w 52"/>
                  <a:gd name="T9" fmla="*/ 8 h 28"/>
                  <a:gd name="T10" fmla="*/ 2 w 52"/>
                  <a:gd name="T11" fmla="*/ 6 h 28"/>
                  <a:gd name="T12" fmla="*/ 52 w 52"/>
                  <a:gd name="T13" fmla="*/ 0 h 28"/>
                </a:gdLst>
                <a:ahLst/>
                <a:cxnLst>
                  <a:cxn ang="0">
                    <a:pos x="T0" y="T1"/>
                  </a:cxn>
                  <a:cxn ang="0">
                    <a:pos x="T2" y="T3"/>
                  </a:cxn>
                  <a:cxn ang="0">
                    <a:pos x="T4" y="T5"/>
                  </a:cxn>
                  <a:cxn ang="0">
                    <a:pos x="T6" y="T7"/>
                  </a:cxn>
                  <a:cxn ang="0">
                    <a:pos x="T8" y="T9"/>
                  </a:cxn>
                  <a:cxn ang="0">
                    <a:pos x="T10" y="T11"/>
                  </a:cxn>
                  <a:cxn ang="0">
                    <a:pos x="T12" y="T13"/>
                  </a:cxn>
                </a:cxnLst>
                <a:rect l="0" t="0" r="r" b="b"/>
                <a:pathLst>
                  <a:path w="52" h="28">
                    <a:moveTo>
                      <a:pt x="52" y="0"/>
                    </a:moveTo>
                    <a:lnTo>
                      <a:pt x="52" y="16"/>
                    </a:lnTo>
                    <a:lnTo>
                      <a:pt x="2" y="28"/>
                    </a:lnTo>
                    <a:lnTo>
                      <a:pt x="2" y="8"/>
                    </a:lnTo>
                    <a:lnTo>
                      <a:pt x="0" y="8"/>
                    </a:lnTo>
                    <a:lnTo>
                      <a:pt x="2" y="6"/>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067" name="Freeform 913"/>
              <p:cNvSpPr/>
              <p:nvPr/>
            </p:nvSpPr>
            <p:spPr bwMode="auto">
              <a:xfrm>
                <a:off x="6052" y="2716"/>
                <a:ext cx="30" cy="38"/>
              </a:xfrm>
              <a:custGeom>
                <a:avLst/>
                <a:gdLst>
                  <a:gd name="T0" fmla="*/ 0 w 30"/>
                  <a:gd name="T1" fmla="*/ 6 h 38"/>
                  <a:gd name="T2" fmla="*/ 30 w 30"/>
                  <a:gd name="T3" fmla="*/ 0 h 38"/>
                  <a:gd name="T4" fmla="*/ 30 w 30"/>
                  <a:gd name="T5" fmla="*/ 28 h 38"/>
                  <a:gd name="T6" fmla="*/ 0 w 30"/>
                  <a:gd name="T7" fmla="*/ 38 h 38"/>
                  <a:gd name="T8" fmla="*/ 0 w 30"/>
                  <a:gd name="T9" fmla="*/ 6 h 38"/>
                </a:gdLst>
                <a:ahLst/>
                <a:cxnLst>
                  <a:cxn ang="0">
                    <a:pos x="T0" y="T1"/>
                  </a:cxn>
                  <a:cxn ang="0">
                    <a:pos x="T2" y="T3"/>
                  </a:cxn>
                  <a:cxn ang="0">
                    <a:pos x="T4" y="T5"/>
                  </a:cxn>
                  <a:cxn ang="0">
                    <a:pos x="T6" y="T7"/>
                  </a:cxn>
                  <a:cxn ang="0">
                    <a:pos x="T8" y="T9"/>
                  </a:cxn>
                </a:cxnLst>
                <a:rect l="0" t="0" r="r" b="b"/>
                <a:pathLst>
                  <a:path w="30" h="38">
                    <a:moveTo>
                      <a:pt x="0" y="6"/>
                    </a:moveTo>
                    <a:lnTo>
                      <a:pt x="30" y="0"/>
                    </a:lnTo>
                    <a:lnTo>
                      <a:pt x="30" y="28"/>
                    </a:lnTo>
                    <a:lnTo>
                      <a:pt x="0" y="38"/>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1068" name="Freeform 914"/>
              <p:cNvSpPr/>
              <p:nvPr/>
            </p:nvSpPr>
            <p:spPr bwMode="auto">
              <a:xfrm>
                <a:off x="6156" y="2696"/>
                <a:ext cx="20" cy="24"/>
              </a:xfrm>
              <a:custGeom>
                <a:avLst/>
                <a:gdLst>
                  <a:gd name="T0" fmla="*/ 0 w 20"/>
                  <a:gd name="T1" fmla="*/ 4 h 24"/>
                  <a:gd name="T2" fmla="*/ 20 w 20"/>
                  <a:gd name="T3" fmla="*/ 0 h 24"/>
                  <a:gd name="T4" fmla="*/ 20 w 20"/>
                  <a:gd name="T5" fmla="*/ 18 h 24"/>
                  <a:gd name="T6" fmla="*/ 0 w 20"/>
                  <a:gd name="T7" fmla="*/ 24 h 24"/>
                  <a:gd name="T8" fmla="*/ 0 w 20"/>
                  <a:gd name="T9" fmla="*/ 4 h 24"/>
                  <a:gd name="T10" fmla="*/ 0 w 20"/>
                  <a:gd name="T11" fmla="*/ 4 h 24"/>
                  <a:gd name="T12" fmla="*/ 0 w 20"/>
                  <a:gd name="T13" fmla="*/ 4 h 24"/>
                </a:gdLst>
                <a:ahLst/>
                <a:cxnLst>
                  <a:cxn ang="0">
                    <a:pos x="T0" y="T1"/>
                  </a:cxn>
                  <a:cxn ang="0">
                    <a:pos x="T2" y="T3"/>
                  </a:cxn>
                  <a:cxn ang="0">
                    <a:pos x="T4" y="T5"/>
                  </a:cxn>
                  <a:cxn ang="0">
                    <a:pos x="T6" y="T7"/>
                  </a:cxn>
                  <a:cxn ang="0">
                    <a:pos x="T8" y="T9"/>
                  </a:cxn>
                  <a:cxn ang="0">
                    <a:pos x="T10" y="T11"/>
                  </a:cxn>
                  <a:cxn ang="0">
                    <a:pos x="T12" y="T13"/>
                  </a:cxn>
                </a:cxnLst>
                <a:rect l="0" t="0" r="r" b="b"/>
                <a:pathLst>
                  <a:path w="20" h="24">
                    <a:moveTo>
                      <a:pt x="0" y="4"/>
                    </a:moveTo>
                    <a:lnTo>
                      <a:pt x="20" y="0"/>
                    </a:lnTo>
                    <a:lnTo>
                      <a:pt x="20" y="18"/>
                    </a:lnTo>
                    <a:lnTo>
                      <a:pt x="0" y="24"/>
                    </a:lnTo>
                    <a:lnTo>
                      <a:pt x="0" y="4"/>
                    </a:lnTo>
                    <a:lnTo>
                      <a:pt x="0" y="4"/>
                    </a:lnTo>
                    <a:lnTo>
                      <a:pt x="0" y="4"/>
                    </a:lnTo>
                    <a:close/>
                  </a:path>
                </a:pathLst>
              </a:custGeom>
              <a:grpFill/>
              <a:ln>
                <a:noFill/>
              </a:ln>
            </p:spPr>
            <p:txBody>
              <a:bodyPr vert="horz" wrap="square" lIns="91440" tIns="45720" rIns="91440" bIns="45720" numCol="1" anchor="t" anchorCtr="0" compatLnSpc="1"/>
              <a:lstStyle/>
              <a:p>
                <a:endParaRPr lang="zh-CN" altLang="en-US"/>
              </a:p>
            </p:txBody>
          </p:sp>
          <p:sp>
            <p:nvSpPr>
              <p:cNvPr id="1069" name="Freeform 915"/>
              <p:cNvSpPr/>
              <p:nvPr/>
            </p:nvSpPr>
            <p:spPr bwMode="auto">
              <a:xfrm>
                <a:off x="6192" y="2690"/>
                <a:ext cx="14" cy="20"/>
              </a:xfrm>
              <a:custGeom>
                <a:avLst/>
                <a:gdLst>
                  <a:gd name="T0" fmla="*/ 14 w 14"/>
                  <a:gd name="T1" fmla="*/ 0 h 20"/>
                  <a:gd name="T2" fmla="*/ 14 w 14"/>
                  <a:gd name="T3" fmla="*/ 16 h 20"/>
                  <a:gd name="T4" fmla="*/ 0 w 14"/>
                  <a:gd name="T5" fmla="*/ 20 h 20"/>
                  <a:gd name="T6" fmla="*/ 0 w 14"/>
                  <a:gd name="T7" fmla="*/ 2 h 20"/>
                  <a:gd name="T8" fmla="*/ 14 w 14"/>
                  <a:gd name="T9" fmla="*/ 0 h 20"/>
                </a:gdLst>
                <a:ahLst/>
                <a:cxnLst>
                  <a:cxn ang="0">
                    <a:pos x="T0" y="T1"/>
                  </a:cxn>
                  <a:cxn ang="0">
                    <a:pos x="T2" y="T3"/>
                  </a:cxn>
                  <a:cxn ang="0">
                    <a:pos x="T4" y="T5"/>
                  </a:cxn>
                  <a:cxn ang="0">
                    <a:pos x="T6" y="T7"/>
                  </a:cxn>
                  <a:cxn ang="0">
                    <a:pos x="T8" y="T9"/>
                  </a:cxn>
                </a:cxnLst>
                <a:rect l="0" t="0" r="r" b="b"/>
                <a:pathLst>
                  <a:path w="14" h="20">
                    <a:moveTo>
                      <a:pt x="14" y="0"/>
                    </a:moveTo>
                    <a:lnTo>
                      <a:pt x="14" y="16"/>
                    </a:lnTo>
                    <a:lnTo>
                      <a:pt x="0" y="20"/>
                    </a:lnTo>
                    <a:lnTo>
                      <a:pt x="0" y="2"/>
                    </a:lnTo>
                    <a:lnTo>
                      <a:pt x="14" y="0"/>
                    </a:lnTo>
                    <a:close/>
                  </a:path>
                </a:pathLst>
              </a:custGeom>
              <a:grpFill/>
              <a:ln>
                <a:noFill/>
              </a:ln>
            </p:spPr>
            <p:txBody>
              <a:bodyPr vert="horz" wrap="square" lIns="91440" tIns="45720" rIns="91440" bIns="45720" numCol="1" anchor="t" anchorCtr="0" compatLnSpc="1"/>
              <a:lstStyle/>
              <a:p>
                <a:endParaRPr lang="zh-CN" altLang="en-US"/>
              </a:p>
            </p:txBody>
          </p:sp>
          <p:sp>
            <p:nvSpPr>
              <p:cNvPr id="1070" name="Freeform 916"/>
              <p:cNvSpPr/>
              <p:nvPr/>
            </p:nvSpPr>
            <p:spPr bwMode="auto">
              <a:xfrm>
                <a:off x="6052" y="2774"/>
                <a:ext cx="22" cy="38"/>
              </a:xfrm>
              <a:custGeom>
                <a:avLst/>
                <a:gdLst>
                  <a:gd name="T0" fmla="*/ 0 w 22"/>
                  <a:gd name="T1" fmla="*/ 8 h 38"/>
                  <a:gd name="T2" fmla="*/ 22 w 22"/>
                  <a:gd name="T3" fmla="*/ 0 h 38"/>
                  <a:gd name="T4" fmla="*/ 22 w 22"/>
                  <a:gd name="T5" fmla="*/ 28 h 38"/>
                  <a:gd name="T6" fmla="*/ 0 w 22"/>
                  <a:gd name="T7" fmla="*/ 38 h 38"/>
                  <a:gd name="T8" fmla="*/ 0 w 22"/>
                  <a:gd name="T9" fmla="*/ 8 h 38"/>
                </a:gdLst>
                <a:ahLst/>
                <a:cxnLst>
                  <a:cxn ang="0">
                    <a:pos x="T0" y="T1"/>
                  </a:cxn>
                  <a:cxn ang="0">
                    <a:pos x="T2" y="T3"/>
                  </a:cxn>
                  <a:cxn ang="0">
                    <a:pos x="T4" y="T5"/>
                  </a:cxn>
                  <a:cxn ang="0">
                    <a:pos x="T6" y="T7"/>
                  </a:cxn>
                  <a:cxn ang="0">
                    <a:pos x="T8" y="T9"/>
                  </a:cxn>
                </a:cxnLst>
                <a:rect l="0" t="0" r="r" b="b"/>
                <a:pathLst>
                  <a:path w="22" h="38">
                    <a:moveTo>
                      <a:pt x="0" y="8"/>
                    </a:moveTo>
                    <a:lnTo>
                      <a:pt x="22" y="0"/>
                    </a:lnTo>
                    <a:lnTo>
                      <a:pt x="22" y="28"/>
                    </a:lnTo>
                    <a:lnTo>
                      <a:pt x="0" y="38"/>
                    </a:lnTo>
                    <a:lnTo>
                      <a:pt x="0" y="8"/>
                    </a:lnTo>
                    <a:close/>
                  </a:path>
                </a:pathLst>
              </a:custGeom>
              <a:grpFill/>
              <a:ln>
                <a:noFill/>
              </a:ln>
            </p:spPr>
            <p:txBody>
              <a:bodyPr vert="horz" wrap="square" lIns="91440" tIns="45720" rIns="91440" bIns="45720" numCol="1" anchor="t" anchorCtr="0" compatLnSpc="1"/>
              <a:lstStyle/>
              <a:p>
                <a:endParaRPr lang="zh-CN" altLang="en-US"/>
              </a:p>
            </p:txBody>
          </p:sp>
          <p:sp>
            <p:nvSpPr>
              <p:cNvPr id="1071" name="Freeform 917"/>
              <p:cNvSpPr/>
              <p:nvPr/>
            </p:nvSpPr>
            <p:spPr bwMode="auto">
              <a:xfrm>
                <a:off x="6090" y="2746"/>
                <a:ext cx="64" cy="50"/>
              </a:xfrm>
              <a:custGeom>
                <a:avLst/>
                <a:gdLst>
                  <a:gd name="T0" fmla="*/ 64 w 64"/>
                  <a:gd name="T1" fmla="*/ 0 h 50"/>
                  <a:gd name="T2" fmla="*/ 64 w 64"/>
                  <a:gd name="T3" fmla="*/ 20 h 50"/>
                  <a:gd name="T4" fmla="*/ 0 w 64"/>
                  <a:gd name="T5" fmla="*/ 50 h 50"/>
                  <a:gd name="T6" fmla="*/ 0 w 64"/>
                  <a:gd name="T7" fmla="*/ 22 h 50"/>
                  <a:gd name="T8" fmla="*/ 64 w 64"/>
                  <a:gd name="T9" fmla="*/ 0 h 50"/>
                </a:gdLst>
                <a:ahLst/>
                <a:cxnLst>
                  <a:cxn ang="0">
                    <a:pos x="T0" y="T1"/>
                  </a:cxn>
                  <a:cxn ang="0">
                    <a:pos x="T2" y="T3"/>
                  </a:cxn>
                  <a:cxn ang="0">
                    <a:pos x="T4" y="T5"/>
                  </a:cxn>
                  <a:cxn ang="0">
                    <a:pos x="T6" y="T7"/>
                  </a:cxn>
                  <a:cxn ang="0">
                    <a:pos x="T8" y="T9"/>
                  </a:cxn>
                </a:cxnLst>
                <a:rect l="0" t="0" r="r" b="b"/>
                <a:pathLst>
                  <a:path w="64" h="50">
                    <a:moveTo>
                      <a:pt x="64" y="0"/>
                    </a:moveTo>
                    <a:lnTo>
                      <a:pt x="64" y="20"/>
                    </a:lnTo>
                    <a:lnTo>
                      <a:pt x="0" y="50"/>
                    </a:lnTo>
                    <a:lnTo>
                      <a:pt x="0" y="22"/>
                    </a:lnTo>
                    <a:lnTo>
                      <a:pt x="64" y="0"/>
                    </a:lnTo>
                    <a:close/>
                  </a:path>
                </a:pathLst>
              </a:custGeom>
              <a:grpFill/>
              <a:ln>
                <a:noFill/>
              </a:ln>
            </p:spPr>
            <p:txBody>
              <a:bodyPr vert="horz" wrap="square" lIns="91440" tIns="45720" rIns="91440" bIns="45720" numCol="1" anchor="t" anchorCtr="0" compatLnSpc="1"/>
              <a:lstStyle/>
              <a:p>
                <a:endParaRPr lang="zh-CN" altLang="en-US"/>
              </a:p>
            </p:txBody>
          </p:sp>
          <p:sp>
            <p:nvSpPr>
              <p:cNvPr id="1072" name="Freeform 918"/>
              <p:cNvSpPr/>
              <p:nvPr/>
            </p:nvSpPr>
            <p:spPr bwMode="auto">
              <a:xfrm>
                <a:off x="6170" y="2728"/>
                <a:ext cx="36" cy="32"/>
              </a:xfrm>
              <a:custGeom>
                <a:avLst/>
                <a:gdLst>
                  <a:gd name="T0" fmla="*/ 36 w 36"/>
                  <a:gd name="T1" fmla="*/ 0 h 32"/>
                  <a:gd name="T2" fmla="*/ 36 w 36"/>
                  <a:gd name="T3" fmla="*/ 16 h 32"/>
                  <a:gd name="T4" fmla="*/ 0 w 36"/>
                  <a:gd name="T5" fmla="*/ 32 h 32"/>
                  <a:gd name="T6" fmla="*/ 0 w 36"/>
                  <a:gd name="T7" fmla="*/ 12 h 32"/>
                  <a:gd name="T8" fmla="*/ 36 w 36"/>
                  <a:gd name="T9" fmla="*/ 0 h 32"/>
                </a:gdLst>
                <a:ahLst/>
                <a:cxnLst>
                  <a:cxn ang="0">
                    <a:pos x="T0" y="T1"/>
                  </a:cxn>
                  <a:cxn ang="0">
                    <a:pos x="T2" y="T3"/>
                  </a:cxn>
                  <a:cxn ang="0">
                    <a:pos x="T4" y="T5"/>
                  </a:cxn>
                  <a:cxn ang="0">
                    <a:pos x="T6" y="T7"/>
                  </a:cxn>
                  <a:cxn ang="0">
                    <a:pos x="T8" y="T9"/>
                  </a:cxn>
                </a:cxnLst>
                <a:rect l="0" t="0" r="r" b="b"/>
                <a:pathLst>
                  <a:path w="36" h="32">
                    <a:moveTo>
                      <a:pt x="36" y="0"/>
                    </a:moveTo>
                    <a:lnTo>
                      <a:pt x="36" y="16"/>
                    </a:lnTo>
                    <a:lnTo>
                      <a:pt x="0" y="32"/>
                    </a:lnTo>
                    <a:lnTo>
                      <a:pt x="0" y="12"/>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073" name="Freeform 919"/>
              <p:cNvSpPr/>
              <p:nvPr/>
            </p:nvSpPr>
            <p:spPr bwMode="auto">
              <a:xfrm>
                <a:off x="6052" y="2818"/>
                <a:ext cx="42" cy="48"/>
              </a:xfrm>
              <a:custGeom>
                <a:avLst/>
                <a:gdLst>
                  <a:gd name="T0" fmla="*/ 0 w 42"/>
                  <a:gd name="T1" fmla="*/ 18 h 48"/>
                  <a:gd name="T2" fmla="*/ 42 w 42"/>
                  <a:gd name="T3" fmla="*/ 0 h 48"/>
                  <a:gd name="T4" fmla="*/ 42 w 42"/>
                  <a:gd name="T5" fmla="*/ 26 h 48"/>
                  <a:gd name="T6" fmla="*/ 0 w 42"/>
                  <a:gd name="T7" fmla="*/ 48 h 48"/>
                  <a:gd name="T8" fmla="*/ 0 w 42"/>
                  <a:gd name="T9" fmla="*/ 18 h 48"/>
                </a:gdLst>
                <a:ahLst/>
                <a:cxnLst>
                  <a:cxn ang="0">
                    <a:pos x="T0" y="T1"/>
                  </a:cxn>
                  <a:cxn ang="0">
                    <a:pos x="T2" y="T3"/>
                  </a:cxn>
                  <a:cxn ang="0">
                    <a:pos x="T4" y="T5"/>
                  </a:cxn>
                  <a:cxn ang="0">
                    <a:pos x="T6" y="T7"/>
                  </a:cxn>
                  <a:cxn ang="0">
                    <a:pos x="T8" y="T9"/>
                  </a:cxn>
                </a:cxnLst>
                <a:rect l="0" t="0" r="r" b="b"/>
                <a:pathLst>
                  <a:path w="42" h="48">
                    <a:moveTo>
                      <a:pt x="0" y="18"/>
                    </a:moveTo>
                    <a:lnTo>
                      <a:pt x="42" y="0"/>
                    </a:lnTo>
                    <a:lnTo>
                      <a:pt x="42" y="26"/>
                    </a:lnTo>
                    <a:lnTo>
                      <a:pt x="0" y="48"/>
                    </a:lnTo>
                    <a:lnTo>
                      <a:pt x="0" y="18"/>
                    </a:lnTo>
                    <a:close/>
                  </a:path>
                </a:pathLst>
              </a:custGeom>
              <a:grpFill/>
              <a:ln>
                <a:noFill/>
              </a:ln>
            </p:spPr>
            <p:txBody>
              <a:bodyPr vert="horz" wrap="square" lIns="91440" tIns="45720" rIns="91440" bIns="45720" numCol="1" anchor="t" anchorCtr="0" compatLnSpc="1"/>
              <a:lstStyle/>
              <a:p>
                <a:endParaRPr lang="zh-CN" altLang="en-US"/>
              </a:p>
            </p:txBody>
          </p:sp>
          <p:sp>
            <p:nvSpPr>
              <p:cNvPr id="1074" name="Freeform 920"/>
              <p:cNvSpPr/>
              <p:nvPr/>
            </p:nvSpPr>
            <p:spPr bwMode="auto">
              <a:xfrm>
                <a:off x="6126" y="2784"/>
                <a:ext cx="48" cy="44"/>
              </a:xfrm>
              <a:custGeom>
                <a:avLst/>
                <a:gdLst>
                  <a:gd name="T0" fmla="*/ 0 w 48"/>
                  <a:gd name="T1" fmla="*/ 20 h 44"/>
                  <a:gd name="T2" fmla="*/ 48 w 48"/>
                  <a:gd name="T3" fmla="*/ 0 h 44"/>
                  <a:gd name="T4" fmla="*/ 48 w 48"/>
                  <a:gd name="T5" fmla="*/ 18 h 44"/>
                  <a:gd name="T6" fmla="*/ 0 w 48"/>
                  <a:gd name="T7" fmla="*/ 44 h 44"/>
                  <a:gd name="T8" fmla="*/ 0 w 48"/>
                  <a:gd name="T9" fmla="*/ 20 h 44"/>
                </a:gdLst>
                <a:ahLst/>
                <a:cxnLst>
                  <a:cxn ang="0">
                    <a:pos x="T0" y="T1"/>
                  </a:cxn>
                  <a:cxn ang="0">
                    <a:pos x="T2" y="T3"/>
                  </a:cxn>
                  <a:cxn ang="0">
                    <a:pos x="T4" y="T5"/>
                  </a:cxn>
                  <a:cxn ang="0">
                    <a:pos x="T6" y="T7"/>
                  </a:cxn>
                  <a:cxn ang="0">
                    <a:pos x="T8" y="T9"/>
                  </a:cxn>
                </a:cxnLst>
                <a:rect l="0" t="0" r="r" b="b"/>
                <a:pathLst>
                  <a:path w="48" h="44">
                    <a:moveTo>
                      <a:pt x="0" y="20"/>
                    </a:moveTo>
                    <a:lnTo>
                      <a:pt x="48" y="0"/>
                    </a:lnTo>
                    <a:lnTo>
                      <a:pt x="48" y="18"/>
                    </a:lnTo>
                    <a:lnTo>
                      <a:pt x="0" y="44"/>
                    </a:lnTo>
                    <a:lnTo>
                      <a:pt x="0" y="20"/>
                    </a:lnTo>
                    <a:close/>
                  </a:path>
                </a:pathLst>
              </a:custGeom>
              <a:grpFill/>
              <a:ln>
                <a:noFill/>
              </a:ln>
            </p:spPr>
            <p:txBody>
              <a:bodyPr vert="horz" wrap="square" lIns="91440" tIns="45720" rIns="91440" bIns="45720" numCol="1" anchor="t" anchorCtr="0" compatLnSpc="1"/>
              <a:lstStyle/>
              <a:p>
                <a:endParaRPr lang="zh-CN" altLang="en-US"/>
              </a:p>
            </p:txBody>
          </p:sp>
          <p:sp>
            <p:nvSpPr>
              <p:cNvPr id="1075" name="Freeform 921"/>
              <p:cNvSpPr/>
              <p:nvPr/>
            </p:nvSpPr>
            <p:spPr bwMode="auto">
              <a:xfrm>
                <a:off x="6188" y="2770"/>
                <a:ext cx="18" cy="24"/>
              </a:xfrm>
              <a:custGeom>
                <a:avLst/>
                <a:gdLst>
                  <a:gd name="T0" fmla="*/ 18 w 18"/>
                  <a:gd name="T1" fmla="*/ 0 h 24"/>
                  <a:gd name="T2" fmla="*/ 18 w 18"/>
                  <a:gd name="T3" fmla="*/ 16 h 24"/>
                  <a:gd name="T4" fmla="*/ 0 w 18"/>
                  <a:gd name="T5" fmla="*/ 24 h 24"/>
                  <a:gd name="T6" fmla="*/ 0 w 18"/>
                  <a:gd name="T7" fmla="*/ 6 h 24"/>
                  <a:gd name="T8" fmla="*/ 18 w 18"/>
                  <a:gd name="T9" fmla="*/ 0 h 24"/>
                </a:gdLst>
                <a:ahLst/>
                <a:cxnLst>
                  <a:cxn ang="0">
                    <a:pos x="T0" y="T1"/>
                  </a:cxn>
                  <a:cxn ang="0">
                    <a:pos x="T2" y="T3"/>
                  </a:cxn>
                  <a:cxn ang="0">
                    <a:pos x="T4" y="T5"/>
                  </a:cxn>
                  <a:cxn ang="0">
                    <a:pos x="T6" y="T7"/>
                  </a:cxn>
                  <a:cxn ang="0">
                    <a:pos x="T8" y="T9"/>
                  </a:cxn>
                </a:cxnLst>
                <a:rect l="0" t="0" r="r" b="b"/>
                <a:pathLst>
                  <a:path w="18" h="24">
                    <a:moveTo>
                      <a:pt x="18" y="0"/>
                    </a:moveTo>
                    <a:lnTo>
                      <a:pt x="18" y="16"/>
                    </a:lnTo>
                    <a:lnTo>
                      <a:pt x="0" y="24"/>
                    </a:lnTo>
                    <a:lnTo>
                      <a:pt x="0" y="6"/>
                    </a:lnTo>
                    <a:lnTo>
                      <a:pt x="18" y="0"/>
                    </a:lnTo>
                    <a:close/>
                  </a:path>
                </a:pathLst>
              </a:custGeom>
              <a:grpFill/>
              <a:ln>
                <a:noFill/>
              </a:ln>
            </p:spPr>
            <p:txBody>
              <a:bodyPr vert="horz" wrap="square" lIns="91440" tIns="45720" rIns="91440" bIns="45720" numCol="1" anchor="t" anchorCtr="0" compatLnSpc="1"/>
              <a:lstStyle/>
              <a:p>
                <a:endParaRPr lang="zh-CN" altLang="en-US"/>
              </a:p>
            </p:txBody>
          </p:sp>
          <p:sp>
            <p:nvSpPr>
              <p:cNvPr id="1076" name="Freeform 922"/>
              <p:cNvSpPr/>
              <p:nvPr/>
            </p:nvSpPr>
            <p:spPr bwMode="auto">
              <a:xfrm>
                <a:off x="6092" y="2852"/>
                <a:ext cx="34" cy="46"/>
              </a:xfrm>
              <a:custGeom>
                <a:avLst/>
                <a:gdLst>
                  <a:gd name="T0" fmla="*/ 0 w 34"/>
                  <a:gd name="T1" fmla="*/ 18 h 46"/>
                  <a:gd name="T2" fmla="*/ 34 w 34"/>
                  <a:gd name="T3" fmla="*/ 0 h 46"/>
                  <a:gd name="T4" fmla="*/ 34 w 34"/>
                  <a:gd name="T5" fmla="*/ 24 h 46"/>
                  <a:gd name="T6" fmla="*/ 0 w 34"/>
                  <a:gd name="T7" fmla="*/ 46 h 46"/>
                  <a:gd name="T8" fmla="*/ 0 w 34"/>
                  <a:gd name="T9" fmla="*/ 18 h 46"/>
                </a:gdLst>
                <a:ahLst/>
                <a:cxnLst>
                  <a:cxn ang="0">
                    <a:pos x="T0" y="T1"/>
                  </a:cxn>
                  <a:cxn ang="0">
                    <a:pos x="T2" y="T3"/>
                  </a:cxn>
                  <a:cxn ang="0">
                    <a:pos x="T4" y="T5"/>
                  </a:cxn>
                  <a:cxn ang="0">
                    <a:pos x="T6" y="T7"/>
                  </a:cxn>
                  <a:cxn ang="0">
                    <a:pos x="T8" y="T9"/>
                  </a:cxn>
                </a:cxnLst>
                <a:rect l="0" t="0" r="r" b="b"/>
                <a:pathLst>
                  <a:path w="34" h="46">
                    <a:moveTo>
                      <a:pt x="0" y="18"/>
                    </a:moveTo>
                    <a:lnTo>
                      <a:pt x="34" y="0"/>
                    </a:lnTo>
                    <a:lnTo>
                      <a:pt x="34" y="24"/>
                    </a:lnTo>
                    <a:lnTo>
                      <a:pt x="0" y="46"/>
                    </a:lnTo>
                    <a:lnTo>
                      <a:pt x="0" y="18"/>
                    </a:lnTo>
                    <a:close/>
                  </a:path>
                </a:pathLst>
              </a:custGeom>
              <a:grpFill/>
              <a:ln>
                <a:noFill/>
              </a:ln>
            </p:spPr>
            <p:txBody>
              <a:bodyPr vert="horz" wrap="square" lIns="91440" tIns="45720" rIns="91440" bIns="45720" numCol="1" anchor="t" anchorCtr="0" compatLnSpc="1"/>
              <a:lstStyle/>
              <a:p>
                <a:endParaRPr lang="zh-CN" altLang="en-US"/>
              </a:p>
            </p:txBody>
          </p:sp>
          <p:sp>
            <p:nvSpPr>
              <p:cNvPr id="1077" name="Freeform 923"/>
              <p:cNvSpPr/>
              <p:nvPr/>
            </p:nvSpPr>
            <p:spPr bwMode="auto">
              <a:xfrm>
                <a:off x="6152" y="2832"/>
                <a:ext cx="12" cy="28"/>
              </a:xfrm>
              <a:custGeom>
                <a:avLst/>
                <a:gdLst>
                  <a:gd name="T0" fmla="*/ 0 w 12"/>
                  <a:gd name="T1" fmla="*/ 6 h 28"/>
                  <a:gd name="T2" fmla="*/ 12 w 12"/>
                  <a:gd name="T3" fmla="*/ 0 h 28"/>
                  <a:gd name="T4" fmla="*/ 12 w 12"/>
                  <a:gd name="T5" fmla="*/ 20 h 28"/>
                  <a:gd name="T6" fmla="*/ 0 w 12"/>
                  <a:gd name="T7" fmla="*/ 28 h 28"/>
                  <a:gd name="T8" fmla="*/ 0 w 12"/>
                  <a:gd name="T9" fmla="*/ 6 h 28"/>
                </a:gdLst>
                <a:ahLst/>
                <a:cxnLst>
                  <a:cxn ang="0">
                    <a:pos x="T0" y="T1"/>
                  </a:cxn>
                  <a:cxn ang="0">
                    <a:pos x="T2" y="T3"/>
                  </a:cxn>
                  <a:cxn ang="0">
                    <a:pos x="T4" y="T5"/>
                  </a:cxn>
                  <a:cxn ang="0">
                    <a:pos x="T6" y="T7"/>
                  </a:cxn>
                  <a:cxn ang="0">
                    <a:pos x="T8" y="T9"/>
                  </a:cxn>
                </a:cxnLst>
                <a:rect l="0" t="0" r="r" b="b"/>
                <a:pathLst>
                  <a:path w="12" h="28">
                    <a:moveTo>
                      <a:pt x="0" y="6"/>
                    </a:moveTo>
                    <a:lnTo>
                      <a:pt x="12" y="0"/>
                    </a:lnTo>
                    <a:lnTo>
                      <a:pt x="12" y="20"/>
                    </a:lnTo>
                    <a:lnTo>
                      <a:pt x="0" y="28"/>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1078" name="Freeform 924"/>
              <p:cNvSpPr/>
              <p:nvPr/>
            </p:nvSpPr>
            <p:spPr bwMode="auto">
              <a:xfrm>
                <a:off x="6178" y="2810"/>
                <a:ext cx="28" cy="32"/>
              </a:xfrm>
              <a:custGeom>
                <a:avLst/>
                <a:gdLst>
                  <a:gd name="T0" fmla="*/ 28 w 28"/>
                  <a:gd name="T1" fmla="*/ 0 h 32"/>
                  <a:gd name="T2" fmla="*/ 28 w 28"/>
                  <a:gd name="T3" fmla="*/ 16 h 32"/>
                  <a:gd name="T4" fmla="*/ 0 w 28"/>
                  <a:gd name="T5" fmla="*/ 32 h 32"/>
                  <a:gd name="T6" fmla="*/ 0 w 28"/>
                  <a:gd name="T7" fmla="*/ 14 h 32"/>
                  <a:gd name="T8" fmla="*/ 28 w 28"/>
                  <a:gd name="T9" fmla="*/ 0 h 32"/>
                </a:gdLst>
                <a:ahLst/>
                <a:cxnLst>
                  <a:cxn ang="0">
                    <a:pos x="T0" y="T1"/>
                  </a:cxn>
                  <a:cxn ang="0">
                    <a:pos x="T2" y="T3"/>
                  </a:cxn>
                  <a:cxn ang="0">
                    <a:pos x="T4" y="T5"/>
                  </a:cxn>
                  <a:cxn ang="0">
                    <a:pos x="T6" y="T7"/>
                  </a:cxn>
                  <a:cxn ang="0">
                    <a:pos x="T8" y="T9"/>
                  </a:cxn>
                </a:cxnLst>
                <a:rect l="0" t="0" r="r" b="b"/>
                <a:pathLst>
                  <a:path w="28" h="32">
                    <a:moveTo>
                      <a:pt x="28" y="0"/>
                    </a:moveTo>
                    <a:lnTo>
                      <a:pt x="28" y="16"/>
                    </a:lnTo>
                    <a:lnTo>
                      <a:pt x="0" y="32"/>
                    </a:lnTo>
                    <a:lnTo>
                      <a:pt x="0" y="14"/>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1079" name="Freeform 925"/>
              <p:cNvSpPr/>
              <p:nvPr/>
            </p:nvSpPr>
            <p:spPr bwMode="auto">
              <a:xfrm>
                <a:off x="6156" y="2854"/>
                <a:ext cx="50" cy="48"/>
              </a:xfrm>
              <a:custGeom>
                <a:avLst/>
                <a:gdLst>
                  <a:gd name="T0" fmla="*/ 50 w 50"/>
                  <a:gd name="T1" fmla="*/ 0 h 48"/>
                  <a:gd name="T2" fmla="*/ 50 w 50"/>
                  <a:gd name="T3" fmla="*/ 14 h 48"/>
                  <a:gd name="T4" fmla="*/ 0 w 50"/>
                  <a:gd name="T5" fmla="*/ 48 h 48"/>
                  <a:gd name="T6" fmla="*/ 0 w 50"/>
                  <a:gd name="T7" fmla="*/ 28 h 48"/>
                  <a:gd name="T8" fmla="*/ 50 w 50"/>
                  <a:gd name="T9" fmla="*/ 0 h 48"/>
                </a:gdLst>
                <a:ahLst/>
                <a:cxnLst>
                  <a:cxn ang="0">
                    <a:pos x="T0" y="T1"/>
                  </a:cxn>
                  <a:cxn ang="0">
                    <a:pos x="T2" y="T3"/>
                  </a:cxn>
                  <a:cxn ang="0">
                    <a:pos x="T4" y="T5"/>
                  </a:cxn>
                  <a:cxn ang="0">
                    <a:pos x="T6" y="T7"/>
                  </a:cxn>
                  <a:cxn ang="0">
                    <a:pos x="T8" y="T9"/>
                  </a:cxn>
                </a:cxnLst>
                <a:rect l="0" t="0" r="r" b="b"/>
                <a:pathLst>
                  <a:path w="50" h="48">
                    <a:moveTo>
                      <a:pt x="50" y="0"/>
                    </a:moveTo>
                    <a:lnTo>
                      <a:pt x="50" y="14"/>
                    </a:lnTo>
                    <a:lnTo>
                      <a:pt x="0" y="48"/>
                    </a:lnTo>
                    <a:lnTo>
                      <a:pt x="0" y="28"/>
                    </a:lnTo>
                    <a:lnTo>
                      <a:pt x="50" y="0"/>
                    </a:lnTo>
                    <a:close/>
                  </a:path>
                </a:pathLst>
              </a:custGeom>
              <a:grpFill/>
              <a:ln>
                <a:noFill/>
              </a:ln>
            </p:spPr>
            <p:txBody>
              <a:bodyPr vert="horz" wrap="square" lIns="91440" tIns="45720" rIns="91440" bIns="45720" numCol="1" anchor="t" anchorCtr="0" compatLnSpc="1"/>
              <a:lstStyle/>
              <a:p>
                <a:endParaRPr lang="zh-CN" altLang="en-US"/>
              </a:p>
            </p:txBody>
          </p:sp>
          <p:sp>
            <p:nvSpPr>
              <p:cNvPr id="1080" name="Freeform 926"/>
              <p:cNvSpPr/>
              <p:nvPr/>
            </p:nvSpPr>
            <p:spPr bwMode="auto">
              <a:xfrm>
                <a:off x="6090" y="2916"/>
                <a:ext cx="82" cy="80"/>
              </a:xfrm>
              <a:custGeom>
                <a:avLst/>
                <a:gdLst>
                  <a:gd name="T0" fmla="*/ 82 w 82"/>
                  <a:gd name="T1" fmla="*/ 0 h 80"/>
                  <a:gd name="T2" fmla="*/ 82 w 82"/>
                  <a:gd name="T3" fmla="*/ 18 h 80"/>
                  <a:gd name="T4" fmla="*/ 0 w 82"/>
                  <a:gd name="T5" fmla="*/ 80 h 80"/>
                  <a:gd name="T6" fmla="*/ 0 w 82"/>
                  <a:gd name="T7" fmla="*/ 54 h 80"/>
                  <a:gd name="T8" fmla="*/ 82 w 82"/>
                  <a:gd name="T9" fmla="*/ 0 h 80"/>
                </a:gdLst>
                <a:ahLst/>
                <a:cxnLst>
                  <a:cxn ang="0">
                    <a:pos x="T0" y="T1"/>
                  </a:cxn>
                  <a:cxn ang="0">
                    <a:pos x="T2" y="T3"/>
                  </a:cxn>
                  <a:cxn ang="0">
                    <a:pos x="T4" y="T5"/>
                  </a:cxn>
                  <a:cxn ang="0">
                    <a:pos x="T6" y="T7"/>
                  </a:cxn>
                  <a:cxn ang="0">
                    <a:pos x="T8" y="T9"/>
                  </a:cxn>
                </a:cxnLst>
                <a:rect l="0" t="0" r="r" b="b"/>
                <a:pathLst>
                  <a:path w="82" h="80">
                    <a:moveTo>
                      <a:pt x="82" y="0"/>
                    </a:moveTo>
                    <a:lnTo>
                      <a:pt x="82" y="18"/>
                    </a:lnTo>
                    <a:lnTo>
                      <a:pt x="0" y="80"/>
                    </a:lnTo>
                    <a:lnTo>
                      <a:pt x="0" y="54"/>
                    </a:lnTo>
                    <a:lnTo>
                      <a:pt x="82" y="0"/>
                    </a:lnTo>
                    <a:close/>
                  </a:path>
                </a:pathLst>
              </a:custGeom>
              <a:grpFill/>
              <a:ln>
                <a:noFill/>
              </a:ln>
            </p:spPr>
            <p:txBody>
              <a:bodyPr vert="horz" wrap="square" lIns="91440" tIns="45720" rIns="91440" bIns="45720" numCol="1" anchor="t" anchorCtr="0" compatLnSpc="1"/>
              <a:lstStyle/>
              <a:p>
                <a:endParaRPr lang="zh-CN" altLang="en-US"/>
              </a:p>
            </p:txBody>
          </p:sp>
          <p:sp>
            <p:nvSpPr>
              <p:cNvPr id="1081" name="Freeform 927"/>
              <p:cNvSpPr/>
              <p:nvPr/>
            </p:nvSpPr>
            <p:spPr bwMode="auto">
              <a:xfrm>
                <a:off x="6186" y="2892"/>
                <a:ext cx="20" cy="30"/>
              </a:xfrm>
              <a:custGeom>
                <a:avLst/>
                <a:gdLst>
                  <a:gd name="T0" fmla="*/ 20 w 20"/>
                  <a:gd name="T1" fmla="*/ 0 h 30"/>
                  <a:gd name="T2" fmla="*/ 20 w 20"/>
                  <a:gd name="T3" fmla="*/ 16 h 30"/>
                  <a:gd name="T4" fmla="*/ 0 w 20"/>
                  <a:gd name="T5" fmla="*/ 30 h 30"/>
                  <a:gd name="T6" fmla="*/ 0 w 20"/>
                  <a:gd name="T7" fmla="*/ 14 h 30"/>
                  <a:gd name="T8" fmla="*/ 20 w 20"/>
                  <a:gd name="T9" fmla="*/ 0 h 30"/>
                </a:gdLst>
                <a:ahLst/>
                <a:cxnLst>
                  <a:cxn ang="0">
                    <a:pos x="T0" y="T1"/>
                  </a:cxn>
                  <a:cxn ang="0">
                    <a:pos x="T2" y="T3"/>
                  </a:cxn>
                  <a:cxn ang="0">
                    <a:pos x="T4" y="T5"/>
                  </a:cxn>
                  <a:cxn ang="0">
                    <a:pos x="T6" y="T7"/>
                  </a:cxn>
                  <a:cxn ang="0">
                    <a:pos x="T8" y="T9"/>
                  </a:cxn>
                </a:cxnLst>
                <a:rect l="0" t="0" r="r" b="b"/>
                <a:pathLst>
                  <a:path w="20" h="30">
                    <a:moveTo>
                      <a:pt x="20" y="0"/>
                    </a:moveTo>
                    <a:lnTo>
                      <a:pt x="20" y="16"/>
                    </a:lnTo>
                    <a:lnTo>
                      <a:pt x="0" y="30"/>
                    </a:lnTo>
                    <a:lnTo>
                      <a:pt x="0" y="14"/>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1082" name="Freeform 928"/>
              <p:cNvSpPr/>
              <p:nvPr/>
            </p:nvSpPr>
            <p:spPr bwMode="auto">
              <a:xfrm>
                <a:off x="6052" y="3002"/>
                <a:ext cx="58" cy="72"/>
              </a:xfrm>
              <a:custGeom>
                <a:avLst/>
                <a:gdLst>
                  <a:gd name="T0" fmla="*/ 0 w 58"/>
                  <a:gd name="T1" fmla="*/ 42 h 72"/>
                  <a:gd name="T2" fmla="*/ 58 w 58"/>
                  <a:gd name="T3" fmla="*/ 0 h 72"/>
                  <a:gd name="T4" fmla="*/ 58 w 58"/>
                  <a:gd name="T5" fmla="*/ 26 h 72"/>
                  <a:gd name="T6" fmla="*/ 0 w 58"/>
                  <a:gd name="T7" fmla="*/ 72 h 72"/>
                  <a:gd name="T8" fmla="*/ 0 w 58"/>
                  <a:gd name="T9" fmla="*/ 42 h 72"/>
                </a:gdLst>
                <a:ahLst/>
                <a:cxnLst>
                  <a:cxn ang="0">
                    <a:pos x="T0" y="T1"/>
                  </a:cxn>
                  <a:cxn ang="0">
                    <a:pos x="T2" y="T3"/>
                  </a:cxn>
                  <a:cxn ang="0">
                    <a:pos x="T4" y="T5"/>
                  </a:cxn>
                  <a:cxn ang="0">
                    <a:pos x="T6" y="T7"/>
                  </a:cxn>
                  <a:cxn ang="0">
                    <a:pos x="T8" y="T9"/>
                  </a:cxn>
                </a:cxnLst>
                <a:rect l="0" t="0" r="r" b="b"/>
                <a:pathLst>
                  <a:path w="58" h="72">
                    <a:moveTo>
                      <a:pt x="0" y="42"/>
                    </a:moveTo>
                    <a:lnTo>
                      <a:pt x="58" y="0"/>
                    </a:lnTo>
                    <a:lnTo>
                      <a:pt x="58" y="26"/>
                    </a:lnTo>
                    <a:lnTo>
                      <a:pt x="0" y="72"/>
                    </a:lnTo>
                    <a:lnTo>
                      <a:pt x="0" y="42"/>
                    </a:lnTo>
                    <a:close/>
                  </a:path>
                </a:pathLst>
              </a:custGeom>
              <a:grpFill/>
              <a:ln>
                <a:noFill/>
              </a:ln>
            </p:spPr>
            <p:txBody>
              <a:bodyPr vert="horz" wrap="square" lIns="91440" tIns="45720" rIns="91440" bIns="45720" numCol="1" anchor="t" anchorCtr="0" compatLnSpc="1"/>
              <a:lstStyle/>
              <a:p>
                <a:endParaRPr lang="zh-CN" altLang="en-US"/>
              </a:p>
            </p:txBody>
          </p:sp>
          <p:sp>
            <p:nvSpPr>
              <p:cNvPr id="1083" name="Freeform 929"/>
              <p:cNvSpPr/>
              <p:nvPr/>
            </p:nvSpPr>
            <p:spPr bwMode="auto">
              <a:xfrm>
                <a:off x="6126" y="2978"/>
                <a:ext cx="18" cy="38"/>
              </a:xfrm>
              <a:custGeom>
                <a:avLst/>
                <a:gdLst>
                  <a:gd name="T0" fmla="*/ 0 w 18"/>
                  <a:gd name="T1" fmla="*/ 14 h 38"/>
                  <a:gd name="T2" fmla="*/ 18 w 18"/>
                  <a:gd name="T3" fmla="*/ 0 h 38"/>
                  <a:gd name="T4" fmla="*/ 18 w 18"/>
                  <a:gd name="T5" fmla="*/ 22 h 38"/>
                  <a:gd name="T6" fmla="*/ 0 w 18"/>
                  <a:gd name="T7" fmla="*/ 38 h 38"/>
                  <a:gd name="T8" fmla="*/ 0 w 18"/>
                  <a:gd name="T9" fmla="*/ 14 h 38"/>
                </a:gdLst>
                <a:ahLst/>
                <a:cxnLst>
                  <a:cxn ang="0">
                    <a:pos x="T0" y="T1"/>
                  </a:cxn>
                  <a:cxn ang="0">
                    <a:pos x="T2" y="T3"/>
                  </a:cxn>
                  <a:cxn ang="0">
                    <a:pos x="T4" y="T5"/>
                  </a:cxn>
                  <a:cxn ang="0">
                    <a:pos x="T6" y="T7"/>
                  </a:cxn>
                  <a:cxn ang="0">
                    <a:pos x="T8" y="T9"/>
                  </a:cxn>
                </a:cxnLst>
                <a:rect l="0" t="0" r="r" b="b"/>
                <a:pathLst>
                  <a:path w="18" h="38">
                    <a:moveTo>
                      <a:pt x="0" y="14"/>
                    </a:moveTo>
                    <a:lnTo>
                      <a:pt x="18" y="0"/>
                    </a:lnTo>
                    <a:lnTo>
                      <a:pt x="18" y="22"/>
                    </a:lnTo>
                    <a:lnTo>
                      <a:pt x="0" y="38"/>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1084" name="Freeform 930"/>
              <p:cNvSpPr/>
              <p:nvPr/>
            </p:nvSpPr>
            <p:spPr bwMode="auto">
              <a:xfrm>
                <a:off x="6186" y="2934"/>
                <a:ext cx="20" cy="32"/>
              </a:xfrm>
              <a:custGeom>
                <a:avLst/>
                <a:gdLst>
                  <a:gd name="T0" fmla="*/ 20 w 20"/>
                  <a:gd name="T1" fmla="*/ 0 h 32"/>
                  <a:gd name="T2" fmla="*/ 20 w 20"/>
                  <a:gd name="T3" fmla="*/ 16 h 32"/>
                  <a:gd name="T4" fmla="*/ 0 w 20"/>
                  <a:gd name="T5" fmla="*/ 32 h 32"/>
                  <a:gd name="T6" fmla="*/ 0 w 20"/>
                  <a:gd name="T7" fmla="*/ 14 h 32"/>
                  <a:gd name="T8" fmla="*/ 20 w 20"/>
                  <a:gd name="T9" fmla="*/ 0 h 32"/>
                </a:gdLst>
                <a:ahLst/>
                <a:cxnLst>
                  <a:cxn ang="0">
                    <a:pos x="T0" y="T1"/>
                  </a:cxn>
                  <a:cxn ang="0">
                    <a:pos x="T2" y="T3"/>
                  </a:cxn>
                  <a:cxn ang="0">
                    <a:pos x="T4" y="T5"/>
                  </a:cxn>
                  <a:cxn ang="0">
                    <a:pos x="T6" y="T7"/>
                  </a:cxn>
                  <a:cxn ang="0">
                    <a:pos x="T8" y="T9"/>
                  </a:cxn>
                </a:cxnLst>
                <a:rect l="0" t="0" r="r" b="b"/>
                <a:pathLst>
                  <a:path w="20" h="32">
                    <a:moveTo>
                      <a:pt x="20" y="0"/>
                    </a:moveTo>
                    <a:lnTo>
                      <a:pt x="20" y="16"/>
                    </a:lnTo>
                    <a:lnTo>
                      <a:pt x="0" y="32"/>
                    </a:lnTo>
                    <a:lnTo>
                      <a:pt x="0" y="14"/>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1085" name="Freeform 931"/>
              <p:cNvSpPr/>
              <p:nvPr/>
            </p:nvSpPr>
            <p:spPr bwMode="auto">
              <a:xfrm>
                <a:off x="6100" y="3012"/>
                <a:ext cx="56" cy="72"/>
              </a:xfrm>
              <a:custGeom>
                <a:avLst/>
                <a:gdLst>
                  <a:gd name="T0" fmla="*/ 56 w 56"/>
                  <a:gd name="T1" fmla="*/ 0 h 72"/>
                  <a:gd name="T2" fmla="*/ 56 w 56"/>
                  <a:gd name="T3" fmla="*/ 22 h 72"/>
                  <a:gd name="T4" fmla="*/ 0 w 56"/>
                  <a:gd name="T5" fmla="*/ 72 h 72"/>
                  <a:gd name="T6" fmla="*/ 0 w 56"/>
                  <a:gd name="T7" fmla="*/ 44 h 72"/>
                  <a:gd name="T8" fmla="*/ 56 w 56"/>
                  <a:gd name="T9" fmla="*/ 0 h 72"/>
                </a:gdLst>
                <a:ahLst/>
                <a:cxnLst>
                  <a:cxn ang="0">
                    <a:pos x="T0" y="T1"/>
                  </a:cxn>
                  <a:cxn ang="0">
                    <a:pos x="T2" y="T3"/>
                  </a:cxn>
                  <a:cxn ang="0">
                    <a:pos x="T4" y="T5"/>
                  </a:cxn>
                  <a:cxn ang="0">
                    <a:pos x="T6" y="T7"/>
                  </a:cxn>
                  <a:cxn ang="0">
                    <a:pos x="T8" y="T9"/>
                  </a:cxn>
                </a:cxnLst>
                <a:rect l="0" t="0" r="r" b="b"/>
                <a:pathLst>
                  <a:path w="56" h="72">
                    <a:moveTo>
                      <a:pt x="56" y="0"/>
                    </a:moveTo>
                    <a:lnTo>
                      <a:pt x="56" y="22"/>
                    </a:lnTo>
                    <a:lnTo>
                      <a:pt x="0" y="72"/>
                    </a:lnTo>
                    <a:lnTo>
                      <a:pt x="0" y="44"/>
                    </a:lnTo>
                    <a:lnTo>
                      <a:pt x="56" y="0"/>
                    </a:lnTo>
                    <a:close/>
                  </a:path>
                </a:pathLst>
              </a:custGeom>
              <a:grpFill/>
              <a:ln>
                <a:noFill/>
              </a:ln>
            </p:spPr>
            <p:txBody>
              <a:bodyPr vert="horz" wrap="square" lIns="91440" tIns="45720" rIns="91440" bIns="45720" numCol="1" anchor="t" anchorCtr="0" compatLnSpc="1"/>
              <a:lstStyle/>
              <a:p>
                <a:endParaRPr lang="zh-CN" altLang="en-US"/>
              </a:p>
            </p:txBody>
          </p:sp>
          <p:sp>
            <p:nvSpPr>
              <p:cNvPr id="1086" name="Freeform 932"/>
              <p:cNvSpPr/>
              <p:nvPr/>
            </p:nvSpPr>
            <p:spPr bwMode="auto">
              <a:xfrm>
                <a:off x="6172" y="2974"/>
                <a:ext cx="34" cy="46"/>
              </a:xfrm>
              <a:custGeom>
                <a:avLst/>
                <a:gdLst>
                  <a:gd name="T0" fmla="*/ 34 w 34"/>
                  <a:gd name="T1" fmla="*/ 0 h 46"/>
                  <a:gd name="T2" fmla="*/ 34 w 34"/>
                  <a:gd name="T3" fmla="*/ 16 h 46"/>
                  <a:gd name="T4" fmla="*/ 0 w 34"/>
                  <a:gd name="T5" fmla="*/ 46 h 46"/>
                  <a:gd name="T6" fmla="*/ 0 w 34"/>
                  <a:gd name="T7" fmla="*/ 26 h 46"/>
                  <a:gd name="T8" fmla="*/ 34 w 34"/>
                  <a:gd name="T9" fmla="*/ 0 h 46"/>
                </a:gdLst>
                <a:ahLst/>
                <a:cxnLst>
                  <a:cxn ang="0">
                    <a:pos x="T0" y="T1"/>
                  </a:cxn>
                  <a:cxn ang="0">
                    <a:pos x="T2" y="T3"/>
                  </a:cxn>
                  <a:cxn ang="0">
                    <a:pos x="T4" y="T5"/>
                  </a:cxn>
                  <a:cxn ang="0">
                    <a:pos x="T6" y="T7"/>
                  </a:cxn>
                  <a:cxn ang="0">
                    <a:pos x="T8" y="T9"/>
                  </a:cxn>
                </a:cxnLst>
                <a:rect l="0" t="0" r="r" b="b"/>
                <a:pathLst>
                  <a:path w="34" h="46">
                    <a:moveTo>
                      <a:pt x="34" y="0"/>
                    </a:moveTo>
                    <a:lnTo>
                      <a:pt x="34" y="16"/>
                    </a:lnTo>
                    <a:lnTo>
                      <a:pt x="0" y="46"/>
                    </a:lnTo>
                    <a:lnTo>
                      <a:pt x="0" y="26"/>
                    </a:lnTo>
                    <a:lnTo>
                      <a:pt x="34" y="0"/>
                    </a:lnTo>
                    <a:close/>
                  </a:path>
                </a:pathLst>
              </a:custGeom>
              <a:grpFill/>
              <a:ln>
                <a:noFill/>
              </a:ln>
            </p:spPr>
            <p:txBody>
              <a:bodyPr vert="horz" wrap="square" lIns="91440" tIns="45720" rIns="91440" bIns="45720" numCol="1" anchor="t" anchorCtr="0" compatLnSpc="1"/>
              <a:lstStyle/>
              <a:p>
                <a:endParaRPr lang="zh-CN" altLang="en-US"/>
              </a:p>
            </p:txBody>
          </p:sp>
          <p:sp>
            <p:nvSpPr>
              <p:cNvPr id="1087" name="Freeform 933"/>
              <p:cNvSpPr/>
              <p:nvPr/>
            </p:nvSpPr>
            <p:spPr bwMode="auto">
              <a:xfrm>
                <a:off x="6052" y="3130"/>
                <a:ext cx="16" cy="44"/>
              </a:xfrm>
              <a:custGeom>
                <a:avLst/>
                <a:gdLst>
                  <a:gd name="T0" fmla="*/ 0 w 16"/>
                  <a:gd name="T1" fmla="*/ 14 h 44"/>
                  <a:gd name="T2" fmla="*/ 16 w 16"/>
                  <a:gd name="T3" fmla="*/ 0 h 44"/>
                  <a:gd name="T4" fmla="*/ 16 w 16"/>
                  <a:gd name="T5" fmla="*/ 28 h 44"/>
                  <a:gd name="T6" fmla="*/ 0 w 16"/>
                  <a:gd name="T7" fmla="*/ 44 h 44"/>
                  <a:gd name="T8" fmla="*/ 0 w 16"/>
                  <a:gd name="T9" fmla="*/ 14 h 44"/>
                </a:gdLst>
                <a:ahLst/>
                <a:cxnLst>
                  <a:cxn ang="0">
                    <a:pos x="T0" y="T1"/>
                  </a:cxn>
                  <a:cxn ang="0">
                    <a:pos x="T2" y="T3"/>
                  </a:cxn>
                  <a:cxn ang="0">
                    <a:pos x="T4" y="T5"/>
                  </a:cxn>
                  <a:cxn ang="0">
                    <a:pos x="T6" y="T7"/>
                  </a:cxn>
                  <a:cxn ang="0">
                    <a:pos x="T8" y="T9"/>
                  </a:cxn>
                </a:cxnLst>
                <a:rect l="0" t="0" r="r" b="b"/>
                <a:pathLst>
                  <a:path w="16" h="44">
                    <a:moveTo>
                      <a:pt x="0" y="14"/>
                    </a:moveTo>
                    <a:lnTo>
                      <a:pt x="16" y="0"/>
                    </a:lnTo>
                    <a:lnTo>
                      <a:pt x="16" y="28"/>
                    </a:lnTo>
                    <a:lnTo>
                      <a:pt x="0" y="44"/>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1088" name="Freeform 934"/>
              <p:cNvSpPr/>
              <p:nvPr/>
            </p:nvSpPr>
            <p:spPr bwMode="auto">
              <a:xfrm>
                <a:off x="6084" y="3070"/>
                <a:ext cx="54" cy="74"/>
              </a:xfrm>
              <a:custGeom>
                <a:avLst/>
                <a:gdLst>
                  <a:gd name="T0" fmla="*/ 54 w 54"/>
                  <a:gd name="T1" fmla="*/ 0 h 74"/>
                  <a:gd name="T2" fmla="*/ 54 w 54"/>
                  <a:gd name="T3" fmla="*/ 24 h 74"/>
                  <a:gd name="T4" fmla="*/ 0 w 54"/>
                  <a:gd name="T5" fmla="*/ 74 h 74"/>
                  <a:gd name="T6" fmla="*/ 0 w 54"/>
                  <a:gd name="T7" fmla="*/ 46 h 74"/>
                  <a:gd name="T8" fmla="*/ 54 w 54"/>
                  <a:gd name="T9" fmla="*/ 0 h 74"/>
                </a:gdLst>
                <a:ahLst/>
                <a:cxnLst>
                  <a:cxn ang="0">
                    <a:pos x="T0" y="T1"/>
                  </a:cxn>
                  <a:cxn ang="0">
                    <a:pos x="T2" y="T3"/>
                  </a:cxn>
                  <a:cxn ang="0">
                    <a:pos x="T4" y="T5"/>
                  </a:cxn>
                  <a:cxn ang="0">
                    <a:pos x="T6" y="T7"/>
                  </a:cxn>
                  <a:cxn ang="0">
                    <a:pos x="T8" y="T9"/>
                  </a:cxn>
                </a:cxnLst>
                <a:rect l="0" t="0" r="r" b="b"/>
                <a:pathLst>
                  <a:path w="54" h="74">
                    <a:moveTo>
                      <a:pt x="54" y="0"/>
                    </a:moveTo>
                    <a:lnTo>
                      <a:pt x="54" y="24"/>
                    </a:lnTo>
                    <a:lnTo>
                      <a:pt x="0" y="74"/>
                    </a:lnTo>
                    <a:lnTo>
                      <a:pt x="0" y="46"/>
                    </a:lnTo>
                    <a:lnTo>
                      <a:pt x="54" y="0"/>
                    </a:lnTo>
                    <a:close/>
                  </a:path>
                </a:pathLst>
              </a:custGeom>
              <a:grpFill/>
              <a:ln>
                <a:noFill/>
              </a:ln>
            </p:spPr>
            <p:txBody>
              <a:bodyPr vert="horz" wrap="square" lIns="91440" tIns="45720" rIns="91440" bIns="45720" numCol="1" anchor="t" anchorCtr="0" compatLnSpc="1"/>
              <a:lstStyle/>
              <a:p>
                <a:endParaRPr lang="zh-CN" altLang="en-US"/>
              </a:p>
            </p:txBody>
          </p:sp>
          <p:sp>
            <p:nvSpPr>
              <p:cNvPr id="1089" name="Freeform 935"/>
              <p:cNvSpPr/>
              <p:nvPr/>
            </p:nvSpPr>
            <p:spPr bwMode="auto">
              <a:xfrm>
                <a:off x="6154" y="3014"/>
                <a:ext cx="52" cy="64"/>
              </a:xfrm>
              <a:custGeom>
                <a:avLst/>
                <a:gdLst>
                  <a:gd name="T0" fmla="*/ 52 w 52"/>
                  <a:gd name="T1" fmla="*/ 0 h 64"/>
                  <a:gd name="T2" fmla="*/ 52 w 52"/>
                  <a:gd name="T3" fmla="*/ 16 h 64"/>
                  <a:gd name="T4" fmla="*/ 0 w 52"/>
                  <a:gd name="T5" fmla="*/ 64 h 64"/>
                  <a:gd name="T6" fmla="*/ 0 w 52"/>
                  <a:gd name="T7" fmla="*/ 44 h 64"/>
                  <a:gd name="T8" fmla="*/ 52 w 52"/>
                  <a:gd name="T9" fmla="*/ 0 h 64"/>
                </a:gdLst>
                <a:ahLst/>
                <a:cxnLst>
                  <a:cxn ang="0">
                    <a:pos x="T0" y="T1"/>
                  </a:cxn>
                  <a:cxn ang="0">
                    <a:pos x="T2" y="T3"/>
                  </a:cxn>
                  <a:cxn ang="0">
                    <a:pos x="T4" y="T5"/>
                  </a:cxn>
                  <a:cxn ang="0">
                    <a:pos x="T6" y="T7"/>
                  </a:cxn>
                  <a:cxn ang="0">
                    <a:pos x="T8" y="T9"/>
                  </a:cxn>
                </a:cxnLst>
                <a:rect l="0" t="0" r="r" b="b"/>
                <a:pathLst>
                  <a:path w="52" h="64">
                    <a:moveTo>
                      <a:pt x="52" y="0"/>
                    </a:moveTo>
                    <a:lnTo>
                      <a:pt x="52" y="16"/>
                    </a:lnTo>
                    <a:lnTo>
                      <a:pt x="0" y="64"/>
                    </a:lnTo>
                    <a:lnTo>
                      <a:pt x="0" y="44"/>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090" name="Freeform 936"/>
              <p:cNvSpPr/>
              <p:nvPr/>
            </p:nvSpPr>
            <p:spPr bwMode="auto">
              <a:xfrm>
                <a:off x="6052" y="3162"/>
                <a:ext cx="38" cy="66"/>
              </a:xfrm>
              <a:custGeom>
                <a:avLst/>
                <a:gdLst>
                  <a:gd name="T0" fmla="*/ 0 w 38"/>
                  <a:gd name="T1" fmla="*/ 34 h 66"/>
                  <a:gd name="T2" fmla="*/ 38 w 38"/>
                  <a:gd name="T3" fmla="*/ 0 h 66"/>
                  <a:gd name="T4" fmla="*/ 38 w 38"/>
                  <a:gd name="T5" fmla="*/ 28 h 66"/>
                  <a:gd name="T6" fmla="*/ 0 w 38"/>
                  <a:gd name="T7" fmla="*/ 66 h 66"/>
                  <a:gd name="T8" fmla="*/ 0 w 38"/>
                  <a:gd name="T9" fmla="*/ 34 h 66"/>
                </a:gdLst>
                <a:ahLst/>
                <a:cxnLst>
                  <a:cxn ang="0">
                    <a:pos x="T0" y="T1"/>
                  </a:cxn>
                  <a:cxn ang="0">
                    <a:pos x="T2" y="T3"/>
                  </a:cxn>
                  <a:cxn ang="0">
                    <a:pos x="T4" y="T5"/>
                  </a:cxn>
                  <a:cxn ang="0">
                    <a:pos x="T6" y="T7"/>
                  </a:cxn>
                  <a:cxn ang="0">
                    <a:pos x="T8" y="T9"/>
                  </a:cxn>
                </a:cxnLst>
                <a:rect l="0" t="0" r="r" b="b"/>
                <a:pathLst>
                  <a:path w="38" h="66">
                    <a:moveTo>
                      <a:pt x="0" y="34"/>
                    </a:moveTo>
                    <a:lnTo>
                      <a:pt x="38" y="0"/>
                    </a:lnTo>
                    <a:lnTo>
                      <a:pt x="38" y="28"/>
                    </a:lnTo>
                    <a:lnTo>
                      <a:pt x="0" y="66"/>
                    </a:lnTo>
                    <a:lnTo>
                      <a:pt x="0" y="34"/>
                    </a:lnTo>
                    <a:close/>
                  </a:path>
                </a:pathLst>
              </a:custGeom>
              <a:grpFill/>
              <a:ln>
                <a:noFill/>
              </a:ln>
            </p:spPr>
            <p:txBody>
              <a:bodyPr vert="horz" wrap="square" lIns="91440" tIns="45720" rIns="91440" bIns="45720" numCol="1" anchor="t" anchorCtr="0" compatLnSpc="1"/>
              <a:lstStyle/>
              <a:p>
                <a:endParaRPr lang="zh-CN" altLang="en-US"/>
              </a:p>
            </p:txBody>
          </p:sp>
          <p:sp>
            <p:nvSpPr>
              <p:cNvPr id="1091" name="Freeform 937"/>
              <p:cNvSpPr/>
              <p:nvPr/>
            </p:nvSpPr>
            <p:spPr bwMode="auto">
              <a:xfrm>
                <a:off x="6134" y="3094"/>
                <a:ext cx="30" cy="50"/>
              </a:xfrm>
              <a:custGeom>
                <a:avLst/>
                <a:gdLst>
                  <a:gd name="T0" fmla="*/ 30 w 30"/>
                  <a:gd name="T1" fmla="*/ 0 h 50"/>
                  <a:gd name="T2" fmla="*/ 30 w 30"/>
                  <a:gd name="T3" fmla="*/ 20 h 50"/>
                  <a:gd name="T4" fmla="*/ 0 w 30"/>
                  <a:gd name="T5" fmla="*/ 50 h 50"/>
                  <a:gd name="T6" fmla="*/ 0 w 30"/>
                  <a:gd name="T7" fmla="*/ 28 h 50"/>
                  <a:gd name="T8" fmla="*/ 30 w 30"/>
                  <a:gd name="T9" fmla="*/ 0 h 50"/>
                </a:gdLst>
                <a:ahLst/>
                <a:cxnLst>
                  <a:cxn ang="0">
                    <a:pos x="T0" y="T1"/>
                  </a:cxn>
                  <a:cxn ang="0">
                    <a:pos x="T2" y="T3"/>
                  </a:cxn>
                  <a:cxn ang="0">
                    <a:pos x="T4" y="T5"/>
                  </a:cxn>
                  <a:cxn ang="0">
                    <a:pos x="T6" y="T7"/>
                  </a:cxn>
                  <a:cxn ang="0">
                    <a:pos x="T8" y="T9"/>
                  </a:cxn>
                </a:cxnLst>
                <a:rect l="0" t="0" r="r" b="b"/>
                <a:pathLst>
                  <a:path w="30" h="50">
                    <a:moveTo>
                      <a:pt x="30" y="0"/>
                    </a:moveTo>
                    <a:lnTo>
                      <a:pt x="30" y="20"/>
                    </a:lnTo>
                    <a:lnTo>
                      <a:pt x="0" y="50"/>
                    </a:lnTo>
                    <a:lnTo>
                      <a:pt x="0" y="28"/>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1092" name="Freeform 938"/>
              <p:cNvSpPr/>
              <p:nvPr/>
            </p:nvSpPr>
            <p:spPr bwMode="auto">
              <a:xfrm>
                <a:off x="6178" y="3056"/>
                <a:ext cx="28" cy="44"/>
              </a:xfrm>
              <a:custGeom>
                <a:avLst/>
                <a:gdLst>
                  <a:gd name="T0" fmla="*/ 28 w 28"/>
                  <a:gd name="T1" fmla="*/ 0 h 44"/>
                  <a:gd name="T2" fmla="*/ 28 w 28"/>
                  <a:gd name="T3" fmla="*/ 16 h 44"/>
                  <a:gd name="T4" fmla="*/ 0 w 28"/>
                  <a:gd name="T5" fmla="*/ 44 h 44"/>
                  <a:gd name="T6" fmla="*/ 0 w 28"/>
                  <a:gd name="T7" fmla="*/ 26 h 44"/>
                  <a:gd name="T8" fmla="*/ 28 w 28"/>
                  <a:gd name="T9" fmla="*/ 0 h 44"/>
                </a:gdLst>
                <a:ahLst/>
                <a:cxnLst>
                  <a:cxn ang="0">
                    <a:pos x="T0" y="T1"/>
                  </a:cxn>
                  <a:cxn ang="0">
                    <a:pos x="T2" y="T3"/>
                  </a:cxn>
                  <a:cxn ang="0">
                    <a:pos x="T4" y="T5"/>
                  </a:cxn>
                  <a:cxn ang="0">
                    <a:pos x="T6" y="T7"/>
                  </a:cxn>
                  <a:cxn ang="0">
                    <a:pos x="T8" y="T9"/>
                  </a:cxn>
                </a:cxnLst>
                <a:rect l="0" t="0" r="r" b="b"/>
                <a:pathLst>
                  <a:path w="28" h="44">
                    <a:moveTo>
                      <a:pt x="28" y="0"/>
                    </a:moveTo>
                    <a:lnTo>
                      <a:pt x="28" y="16"/>
                    </a:lnTo>
                    <a:lnTo>
                      <a:pt x="0" y="44"/>
                    </a:lnTo>
                    <a:lnTo>
                      <a:pt x="0" y="26"/>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1093" name="Freeform 939"/>
              <p:cNvSpPr/>
              <p:nvPr/>
            </p:nvSpPr>
            <p:spPr bwMode="auto">
              <a:xfrm>
                <a:off x="6094" y="3148"/>
                <a:ext cx="58" cy="84"/>
              </a:xfrm>
              <a:custGeom>
                <a:avLst/>
                <a:gdLst>
                  <a:gd name="T0" fmla="*/ 0 w 58"/>
                  <a:gd name="T1" fmla="*/ 56 h 84"/>
                  <a:gd name="T2" fmla="*/ 58 w 58"/>
                  <a:gd name="T3" fmla="*/ 0 h 84"/>
                  <a:gd name="T4" fmla="*/ 58 w 58"/>
                  <a:gd name="T5" fmla="*/ 22 h 84"/>
                  <a:gd name="T6" fmla="*/ 0 w 58"/>
                  <a:gd name="T7" fmla="*/ 84 h 84"/>
                  <a:gd name="T8" fmla="*/ 0 w 58"/>
                  <a:gd name="T9" fmla="*/ 56 h 84"/>
                </a:gdLst>
                <a:ahLst/>
                <a:cxnLst>
                  <a:cxn ang="0">
                    <a:pos x="T0" y="T1"/>
                  </a:cxn>
                  <a:cxn ang="0">
                    <a:pos x="T2" y="T3"/>
                  </a:cxn>
                  <a:cxn ang="0">
                    <a:pos x="T4" y="T5"/>
                  </a:cxn>
                  <a:cxn ang="0">
                    <a:pos x="T6" y="T7"/>
                  </a:cxn>
                  <a:cxn ang="0">
                    <a:pos x="T8" y="T9"/>
                  </a:cxn>
                </a:cxnLst>
                <a:rect l="0" t="0" r="r" b="b"/>
                <a:pathLst>
                  <a:path w="58" h="84">
                    <a:moveTo>
                      <a:pt x="0" y="56"/>
                    </a:moveTo>
                    <a:lnTo>
                      <a:pt x="58" y="0"/>
                    </a:lnTo>
                    <a:lnTo>
                      <a:pt x="58" y="22"/>
                    </a:lnTo>
                    <a:lnTo>
                      <a:pt x="0" y="84"/>
                    </a:lnTo>
                    <a:lnTo>
                      <a:pt x="0" y="56"/>
                    </a:lnTo>
                    <a:close/>
                  </a:path>
                </a:pathLst>
              </a:custGeom>
              <a:grpFill/>
              <a:ln>
                <a:noFill/>
              </a:ln>
            </p:spPr>
            <p:txBody>
              <a:bodyPr vert="horz" wrap="square" lIns="91440" tIns="45720" rIns="91440" bIns="45720" numCol="1" anchor="t" anchorCtr="0" compatLnSpc="1"/>
              <a:lstStyle/>
              <a:p>
                <a:endParaRPr lang="zh-CN" altLang="en-US"/>
              </a:p>
            </p:txBody>
          </p:sp>
          <p:sp>
            <p:nvSpPr>
              <p:cNvPr id="1094" name="Freeform 940"/>
              <p:cNvSpPr/>
              <p:nvPr/>
            </p:nvSpPr>
            <p:spPr bwMode="auto">
              <a:xfrm>
                <a:off x="6166" y="3096"/>
                <a:ext cx="40" cy="58"/>
              </a:xfrm>
              <a:custGeom>
                <a:avLst/>
                <a:gdLst>
                  <a:gd name="T0" fmla="*/ 40 w 40"/>
                  <a:gd name="T1" fmla="*/ 0 h 58"/>
                  <a:gd name="T2" fmla="*/ 40 w 40"/>
                  <a:gd name="T3" fmla="*/ 14 h 58"/>
                  <a:gd name="T4" fmla="*/ 0 w 40"/>
                  <a:gd name="T5" fmla="*/ 58 h 58"/>
                  <a:gd name="T6" fmla="*/ 0 w 40"/>
                  <a:gd name="T7" fmla="*/ 38 h 58"/>
                  <a:gd name="T8" fmla="*/ 40 w 40"/>
                  <a:gd name="T9" fmla="*/ 0 h 58"/>
                </a:gdLst>
                <a:ahLst/>
                <a:cxnLst>
                  <a:cxn ang="0">
                    <a:pos x="T0" y="T1"/>
                  </a:cxn>
                  <a:cxn ang="0">
                    <a:pos x="T2" y="T3"/>
                  </a:cxn>
                  <a:cxn ang="0">
                    <a:pos x="T4" y="T5"/>
                  </a:cxn>
                  <a:cxn ang="0">
                    <a:pos x="T6" y="T7"/>
                  </a:cxn>
                  <a:cxn ang="0">
                    <a:pos x="T8" y="T9"/>
                  </a:cxn>
                </a:cxnLst>
                <a:rect l="0" t="0" r="r" b="b"/>
                <a:pathLst>
                  <a:path w="40" h="58">
                    <a:moveTo>
                      <a:pt x="40" y="0"/>
                    </a:moveTo>
                    <a:lnTo>
                      <a:pt x="40" y="14"/>
                    </a:lnTo>
                    <a:lnTo>
                      <a:pt x="0" y="58"/>
                    </a:lnTo>
                    <a:lnTo>
                      <a:pt x="0" y="38"/>
                    </a:lnTo>
                    <a:lnTo>
                      <a:pt x="40" y="0"/>
                    </a:lnTo>
                    <a:close/>
                  </a:path>
                </a:pathLst>
              </a:custGeom>
              <a:grpFill/>
              <a:ln>
                <a:noFill/>
              </a:ln>
            </p:spPr>
            <p:txBody>
              <a:bodyPr vert="horz" wrap="square" lIns="91440" tIns="45720" rIns="91440" bIns="45720" numCol="1" anchor="t" anchorCtr="0" compatLnSpc="1"/>
              <a:lstStyle/>
              <a:p>
                <a:endParaRPr lang="zh-CN" altLang="en-US"/>
              </a:p>
            </p:txBody>
          </p:sp>
          <p:sp>
            <p:nvSpPr>
              <p:cNvPr id="1095" name="Freeform 941"/>
              <p:cNvSpPr/>
              <p:nvPr/>
            </p:nvSpPr>
            <p:spPr bwMode="auto">
              <a:xfrm>
                <a:off x="6052" y="3208"/>
                <a:ext cx="84" cy="119"/>
              </a:xfrm>
              <a:custGeom>
                <a:avLst/>
                <a:gdLst>
                  <a:gd name="T0" fmla="*/ 0 w 84"/>
                  <a:gd name="T1" fmla="*/ 86 h 119"/>
                  <a:gd name="T2" fmla="*/ 84 w 84"/>
                  <a:gd name="T3" fmla="*/ 0 h 119"/>
                  <a:gd name="T4" fmla="*/ 84 w 84"/>
                  <a:gd name="T5" fmla="*/ 24 h 119"/>
                  <a:gd name="T6" fmla="*/ 0 w 84"/>
                  <a:gd name="T7" fmla="*/ 119 h 119"/>
                  <a:gd name="T8" fmla="*/ 0 w 84"/>
                  <a:gd name="T9" fmla="*/ 86 h 119"/>
                </a:gdLst>
                <a:ahLst/>
                <a:cxnLst>
                  <a:cxn ang="0">
                    <a:pos x="T0" y="T1"/>
                  </a:cxn>
                  <a:cxn ang="0">
                    <a:pos x="T2" y="T3"/>
                  </a:cxn>
                  <a:cxn ang="0">
                    <a:pos x="T4" y="T5"/>
                  </a:cxn>
                  <a:cxn ang="0">
                    <a:pos x="T6" y="T7"/>
                  </a:cxn>
                  <a:cxn ang="0">
                    <a:pos x="T8" y="T9"/>
                  </a:cxn>
                </a:cxnLst>
                <a:rect l="0" t="0" r="r" b="b"/>
                <a:pathLst>
                  <a:path w="84" h="119">
                    <a:moveTo>
                      <a:pt x="0" y="86"/>
                    </a:moveTo>
                    <a:lnTo>
                      <a:pt x="84" y="0"/>
                    </a:lnTo>
                    <a:lnTo>
                      <a:pt x="84" y="24"/>
                    </a:lnTo>
                    <a:lnTo>
                      <a:pt x="0" y="119"/>
                    </a:lnTo>
                    <a:lnTo>
                      <a:pt x="0" y="86"/>
                    </a:lnTo>
                    <a:close/>
                  </a:path>
                </a:pathLst>
              </a:custGeom>
              <a:grpFill/>
              <a:ln>
                <a:noFill/>
              </a:ln>
            </p:spPr>
            <p:txBody>
              <a:bodyPr vert="horz" wrap="square" lIns="91440" tIns="45720" rIns="91440" bIns="45720" numCol="1" anchor="t" anchorCtr="0" compatLnSpc="1"/>
              <a:lstStyle/>
              <a:p>
                <a:endParaRPr lang="zh-CN" altLang="en-US"/>
              </a:p>
            </p:txBody>
          </p:sp>
          <p:sp>
            <p:nvSpPr>
              <p:cNvPr id="1096" name="Freeform 942"/>
              <p:cNvSpPr/>
              <p:nvPr/>
            </p:nvSpPr>
            <p:spPr bwMode="auto">
              <a:xfrm>
                <a:off x="6194" y="3138"/>
                <a:ext cx="12" cy="28"/>
              </a:xfrm>
              <a:custGeom>
                <a:avLst/>
                <a:gdLst>
                  <a:gd name="T0" fmla="*/ 12 w 12"/>
                  <a:gd name="T1" fmla="*/ 0 h 28"/>
                  <a:gd name="T2" fmla="*/ 12 w 12"/>
                  <a:gd name="T3" fmla="*/ 16 h 28"/>
                  <a:gd name="T4" fmla="*/ 0 w 12"/>
                  <a:gd name="T5" fmla="*/ 28 h 28"/>
                  <a:gd name="T6" fmla="*/ 0 w 12"/>
                  <a:gd name="T7" fmla="*/ 12 h 28"/>
                  <a:gd name="T8" fmla="*/ 12 w 12"/>
                  <a:gd name="T9" fmla="*/ 0 h 28"/>
                </a:gdLst>
                <a:ahLst/>
                <a:cxnLst>
                  <a:cxn ang="0">
                    <a:pos x="T0" y="T1"/>
                  </a:cxn>
                  <a:cxn ang="0">
                    <a:pos x="T2" y="T3"/>
                  </a:cxn>
                  <a:cxn ang="0">
                    <a:pos x="T4" y="T5"/>
                  </a:cxn>
                  <a:cxn ang="0">
                    <a:pos x="T6" y="T7"/>
                  </a:cxn>
                  <a:cxn ang="0">
                    <a:pos x="T8" y="T9"/>
                  </a:cxn>
                </a:cxnLst>
                <a:rect l="0" t="0" r="r" b="b"/>
                <a:pathLst>
                  <a:path w="12" h="28">
                    <a:moveTo>
                      <a:pt x="12" y="0"/>
                    </a:moveTo>
                    <a:lnTo>
                      <a:pt x="12" y="16"/>
                    </a:lnTo>
                    <a:lnTo>
                      <a:pt x="0" y="28"/>
                    </a:lnTo>
                    <a:lnTo>
                      <a:pt x="0" y="12"/>
                    </a:lnTo>
                    <a:lnTo>
                      <a:pt x="12" y="0"/>
                    </a:lnTo>
                    <a:close/>
                  </a:path>
                </a:pathLst>
              </a:custGeom>
              <a:grpFill/>
              <a:ln>
                <a:noFill/>
              </a:ln>
            </p:spPr>
            <p:txBody>
              <a:bodyPr vert="horz" wrap="square" lIns="91440" tIns="45720" rIns="91440" bIns="45720" numCol="1" anchor="t" anchorCtr="0" compatLnSpc="1"/>
              <a:lstStyle/>
              <a:p>
                <a:endParaRPr lang="zh-CN" altLang="en-US"/>
              </a:p>
            </p:txBody>
          </p:sp>
          <p:sp>
            <p:nvSpPr>
              <p:cNvPr id="1097" name="Freeform 943"/>
              <p:cNvSpPr/>
              <p:nvPr/>
            </p:nvSpPr>
            <p:spPr bwMode="auto">
              <a:xfrm>
                <a:off x="6082" y="3286"/>
                <a:ext cx="22" cy="55"/>
              </a:xfrm>
              <a:custGeom>
                <a:avLst/>
                <a:gdLst>
                  <a:gd name="T0" fmla="*/ 0 w 22"/>
                  <a:gd name="T1" fmla="*/ 27 h 55"/>
                  <a:gd name="T2" fmla="*/ 22 w 22"/>
                  <a:gd name="T3" fmla="*/ 0 h 55"/>
                  <a:gd name="T4" fmla="*/ 22 w 22"/>
                  <a:gd name="T5" fmla="*/ 27 h 55"/>
                  <a:gd name="T6" fmla="*/ 0 w 22"/>
                  <a:gd name="T7" fmla="*/ 55 h 55"/>
                  <a:gd name="T8" fmla="*/ 0 w 22"/>
                  <a:gd name="T9" fmla="*/ 27 h 55"/>
                </a:gdLst>
                <a:ahLst/>
                <a:cxnLst>
                  <a:cxn ang="0">
                    <a:pos x="T0" y="T1"/>
                  </a:cxn>
                  <a:cxn ang="0">
                    <a:pos x="T2" y="T3"/>
                  </a:cxn>
                  <a:cxn ang="0">
                    <a:pos x="T4" y="T5"/>
                  </a:cxn>
                  <a:cxn ang="0">
                    <a:pos x="T6" y="T7"/>
                  </a:cxn>
                  <a:cxn ang="0">
                    <a:pos x="T8" y="T9"/>
                  </a:cxn>
                </a:cxnLst>
                <a:rect l="0" t="0" r="r" b="b"/>
                <a:pathLst>
                  <a:path w="22" h="55">
                    <a:moveTo>
                      <a:pt x="0" y="27"/>
                    </a:moveTo>
                    <a:lnTo>
                      <a:pt x="22" y="0"/>
                    </a:lnTo>
                    <a:lnTo>
                      <a:pt x="22" y="27"/>
                    </a:lnTo>
                    <a:lnTo>
                      <a:pt x="0" y="55"/>
                    </a:lnTo>
                    <a:lnTo>
                      <a:pt x="0" y="27"/>
                    </a:lnTo>
                    <a:close/>
                  </a:path>
                </a:pathLst>
              </a:custGeom>
              <a:grpFill/>
              <a:ln>
                <a:noFill/>
              </a:ln>
            </p:spPr>
            <p:txBody>
              <a:bodyPr vert="horz" wrap="square" lIns="91440" tIns="45720" rIns="91440" bIns="45720" numCol="1" anchor="t" anchorCtr="0" compatLnSpc="1"/>
              <a:lstStyle/>
              <a:p>
                <a:endParaRPr lang="zh-CN" altLang="en-US"/>
              </a:p>
            </p:txBody>
          </p:sp>
          <p:sp>
            <p:nvSpPr>
              <p:cNvPr id="1098" name="Freeform 944"/>
              <p:cNvSpPr/>
              <p:nvPr/>
            </p:nvSpPr>
            <p:spPr bwMode="auto">
              <a:xfrm>
                <a:off x="6120" y="3176"/>
                <a:ext cx="86" cy="118"/>
              </a:xfrm>
              <a:custGeom>
                <a:avLst/>
                <a:gdLst>
                  <a:gd name="T0" fmla="*/ 86 w 86"/>
                  <a:gd name="T1" fmla="*/ 0 h 118"/>
                  <a:gd name="T2" fmla="*/ 86 w 86"/>
                  <a:gd name="T3" fmla="*/ 16 h 118"/>
                  <a:gd name="T4" fmla="*/ 0 w 86"/>
                  <a:gd name="T5" fmla="*/ 118 h 118"/>
                  <a:gd name="T6" fmla="*/ 0 w 86"/>
                  <a:gd name="T7" fmla="*/ 94 h 118"/>
                  <a:gd name="T8" fmla="*/ 86 w 86"/>
                  <a:gd name="T9" fmla="*/ 0 h 118"/>
                </a:gdLst>
                <a:ahLst/>
                <a:cxnLst>
                  <a:cxn ang="0">
                    <a:pos x="T0" y="T1"/>
                  </a:cxn>
                  <a:cxn ang="0">
                    <a:pos x="T2" y="T3"/>
                  </a:cxn>
                  <a:cxn ang="0">
                    <a:pos x="T4" y="T5"/>
                  </a:cxn>
                  <a:cxn ang="0">
                    <a:pos x="T6" y="T7"/>
                  </a:cxn>
                  <a:cxn ang="0">
                    <a:pos x="T8" y="T9"/>
                  </a:cxn>
                </a:cxnLst>
                <a:rect l="0" t="0" r="r" b="b"/>
                <a:pathLst>
                  <a:path w="86" h="118">
                    <a:moveTo>
                      <a:pt x="86" y="0"/>
                    </a:moveTo>
                    <a:lnTo>
                      <a:pt x="86" y="16"/>
                    </a:lnTo>
                    <a:lnTo>
                      <a:pt x="0" y="118"/>
                    </a:lnTo>
                    <a:lnTo>
                      <a:pt x="0" y="94"/>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1099" name="Freeform 945"/>
              <p:cNvSpPr/>
              <p:nvPr/>
            </p:nvSpPr>
            <p:spPr bwMode="auto">
              <a:xfrm>
                <a:off x="6154" y="3218"/>
                <a:ext cx="52" cy="80"/>
              </a:xfrm>
              <a:custGeom>
                <a:avLst/>
                <a:gdLst>
                  <a:gd name="T0" fmla="*/ 52 w 52"/>
                  <a:gd name="T1" fmla="*/ 0 h 80"/>
                  <a:gd name="T2" fmla="*/ 52 w 52"/>
                  <a:gd name="T3" fmla="*/ 16 h 80"/>
                  <a:gd name="T4" fmla="*/ 0 w 52"/>
                  <a:gd name="T5" fmla="*/ 80 h 80"/>
                  <a:gd name="T6" fmla="*/ 0 w 52"/>
                  <a:gd name="T7" fmla="*/ 60 h 80"/>
                  <a:gd name="T8" fmla="*/ 52 w 52"/>
                  <a:gd name="T9" fmla="*/ 0 h 80"/>
                </a:gdLst>
                <a:ahLst/>
                <a:cxnLst>
                  <a:cxn ang="0">
                    <a:pos x="T0" y="T1"/>
                  </a:cxn>
                  <a:cxn ang="0">
                    <a:pos x="T2" y="T3"/>
                  </a:cxn>
                  <a:cxn ang="0">
                    <a:pos x="T4" y="T5"/>
                  </a:cxn>
                  <a:cxn ang="0">
                    <a:pos x="T6" y="T7"/>
                  </a:cxn>
                  <a:cxn ang="0">
                    <a:pos x="T8" y="T9"/>
                  </a:cxn>
                </a:cxnLst>
                <a:rect l="0" t="0" r="r" b="b"/>
                <a:pathLst>
                  <a:path w="52" h="80">
                    <a:moveTo>
                      <a:pt x="52" y="0"/>
                    </a:moveTo>
                    <a:lnTo>
                      <a:pt x="52" y="16"/>
                    </a:lnTo>
                    <a:lnTo>
                      <a:pt x="0" y="80"/>
                    </a:lnTo>
                    <a:lnTo>
                      <a:pt x="0" y="60"/>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100" name="Freeform 946"/>
              <p:cNvSpPr/>
              <p:nvPr/>
            </p:nvSpPr>
            <p:spPr bwMode="auto">
              <a:xfrm>
                <a:off x="6154" y="2656"/>
                <a:ext cx="2" cy="2"/>
              </a:xfrm>
              <a:custGeom>
                <a:avLst/>
                <a:gdLst>
                  <a:gd name="T0" fmla="*/ 0 w 2"/>
                  <a:gd name="T1" fmla="*/ 2 h 2"/>
                  <a:gd name="T2" fmla="*/ 2 w 2"/>
                  <a:gd name="T3" fmla="*/ 0 h 2"/>
                  <a:gd name="T4" fmla="*/ 2 w 2"/>
                  <a:gd name="T5" fmla="*/ 2 h 2"/>
                  <a:gd name="T6" fmla="*/ 0 w 2"/>
                  <a:gd name="T7" fmla="*/ 2 h 2"/>
                </a:gdLst>
                <a:ahLst/>
                <a:cxnLst>
                  <a:cxn ang="0">
                    <a:pos x="T0" y="T1"/>
                  </a:cxn>
                  <a:cxn ang="0">
                    <a:pos x="T2" y="T3"/>
                  </a:cxn>
                  <a:cxn ang="0">
                    <a:pos x="T4" y="T5"/>
                  </a:cxn>
                  <a:cxn ang="0">
                    <a:pos x="T6" y="T7"/>
                  </a:cxn>
                </a:cxnLst>
                <a:rect l="0" t="0" r="r" b="b"/>
                <a:pathLst>
                  <a:path w="2" h="2">
                    <a:moveTo>
                      <a:pt x="0" y="2"/>
                    </a:moveTo>
                    <a:lnTo>
                      <a:pt x="2" y="0"/>
                    </a:lnTo>
                    <a:lnTo>
                      <a:pt x="2" y="2"/>
                    </a:lnTo>
                    <a:lnTo>
                      <a:pt x="0" y="2"/>
                    </a:lnTo>
                    <a:close/>
                  </a:path>
                </a:pathLst>
              </a:custGeom>
              <a:grpFill/>
              <a:ln>
                <a:noFill/>
              </a:ln>
            </p:spPr>
            <p:txBody>
              <a:bodyPr vert="horz" wrap="square" lIns="91440" tIns="45720" rIns="91440" bIns="45720" numCol="1" anchor="t" anchorCtr="0" compatLnSpc="1"/>
              <a:lstStyle/>
              <a:p>
                <a:endParaRPr lang="zh-CN" altLang="en-US"/>
              </a:p>
            </p:txBody>
          </p:sp>
          <p:sp>
            <p:nvSpPr>
              <p:cNvPr id="1101" name="Freeform 947"/>
              <p:cNvSpPr/>
              <p:nvPr/>
            </p:nvSpPr>
            <p:spPr bwMode="auto">
              <a:xfrm>
                <a:off x="6110" y="2660"/>
                <a:ext cx="16" cy="28"/>
              </a:xfrm>
              <a:custGeom>
                <a:avLst/>
                <a:gdLst>
                  <a:gd name="T0" fmla="*/ 16 w 16"/>
                  <a:gd name="T1" fmla="*/ 0 h 28"/>
                  <a:gd name="T2" fmla="*/ 16 w 16"/>
                  <a:gd name="T3" fmla="*/ 24 h 28"/>
                  <a:gd name="T4" fmla="*/ 0 w 16"/>
                  <a:gd name="T5" fmla="*/ 28 h 28"/>
                  <a:gd name="T6" fmla="*/ 0 w 16"/>
                  <a:gd name="T7" fmla="*/ 2 h 28"/>
                  <a:gd name="T8" fmla="*/ 16 w 16"/>
                  <a:gd name="T9" fmla="*/ 0 h 28"/>
                </a:gdLst>
                <a:ahLst/>
                <a:cxnLst>
                  <a:cxn ang="0">
                    <a:pos x="T0" y="T1"/>
                  </a:cxn>
                  <a:cxn ang="0">
                    <a:pos x="T2" y="T3"/>
                  </a:cxn>
                  <a:cxn ang="0">
                    <a:pos x="T4" y="T5"/>
                  </a:cxn>
                  <a:cxn ang="0">
                    <a:pos x="T6" y="T7"/>
                  </a:cxn>
                  <a:cxn ang="0">
                    <a:pos x="T8" y="T9"/>
                  </a:cxn>
                </a:cxnLst>
                <a:rect l="0" t="0" r="r" b="b"/>
                <a:pathLst>
                  <a:path w="16" h="28">
                    <a:moveTo>
                      <a:pt x="16" y="0"/>
                    </a:moveTo>
                    <a:lnTo>
                      <a:pt x="16" y="24"/>
                    </a:lnTo>
                    <a:lnTo>
                      <a:pt x="0" y="28"/>
                    </a:lnTo>
                    <a:lnTo>
                      <a:pt x="0" y="2"/>
                    </a:lnTo>
                    <a:lnTo>
                      <a:pt x="16" y="0"/>
                    </a:lnTo>
                    <a:close/>
                  </a:path>
                </a:pathLst>
              </a:custGeom>
              <a:grpFill/>
              <a:ln>
                <a:noFill/>
              </a:ln>
            </p:spPr>
            <p:txBody>
              <a:bodyPr vert="horz" wrap="square" lIns="91440" tIns="45720" rIns="91440" bIns="45720" numCol="1" anchor="t" anchorCtr="0" compatLnSpc="1"/>
              <a:lstStyle/>
              <a:p>
                <a:endParaRPr lang="zh-CN" altLang="en-US"/>
              </a:p>
            </p:txBody>
          </p:sp>
          <p:sp>
            <p:nvSpPr>
              <p:cNvPr id="1102" name="Freeform 948"/>
              <p:cNvSpPr/>
              <p:nvPr/>
            </p:nvSpPr>
            <p:spPr bwMode="auto">
              <a:xfrm>
                <a:off x="6154" y="2656"/>
                <a:ext cx="2" cy="2"/>
              </a:xfrm>
              <a:custGeom>
                <a:avLst/>
                <a:gdLst>
                  <a:gd name="T0" fmla="*/ 2 w 2"/>
                  <a:gd name="T1" fmla="*/ 0 h 2"/>
                  <a:gd name="T2" fmla="*/ 2 w 2"/>
                  <a:gd name="T3" fmla="*/ 2 h 2"/>
                  <a:gd name="T4" fmla="*/ 0 w 2"/>
                  <a:gd name="T5" fmla="*/ 2 h 2"/>
                  <a:gd name="T6" fmla="*/ 2 w 2"/>
                  <a:gd name="T7" fmla="*/ 0 h 2"/>
                </a:gdLst>
                <a:ahLst/>
                <a:cxnLst>
                  <a:cxn ang="0">
                    <a:pos x="T0" y="T1"/>
                  </a:cxn>
                  <a:cxn ang="0">
                    <a:pos x="T2" y="T3"/>
                  </a:cxn>
                  <a:cxn ang="0">
                    <a:pos x="T4" y="T5"/>
                  </a:cxn>
                  <a:cxn ang="0">
                    <a:pos x="T6" y="T7"/>
                  </a:cxn>
                </a:cxnLst>
                <a:rect l="0" t="0" r="r" b="b"/>
                <a:pathLst>
                  <a:path w="2" h="2">
                    <a:moveTo>
                      <a:pt x="2" y="0"/>
                    </a:moveTo>
                    <a:lnTo>
                      <a:pt x="2" y="2"/>
                    </a:lnTo>
                    <a:lnTo>
                      <a:pt x="0" y="2"/>
                    </a:lnTo>
                    <a:lnTo>
                      <a:pt x="2" y="0"/>
                    </a:lnTo>
                    <a:close/>
                  </a:path>
                </a:pathLst>
              </a:custGeom>
              <a:grpFill/>
              <a:ln>
                <a:noFill/>
              </a:ln>
            </p:spPr>
            <p:txBody>
              <a:bodyPr vert="horz" wrap="square" lIns="91440" tIns="45720" rIns="91440" bIns="45720" numCol="1" anchor="t" anchorCtr="0" compatLnSpc="1"/>
              <a:lstStyle/>
              <a:p>
                <a:endParaRPr lang="zh-CN" altLang="en-US"/>
              </a:p>
            </p:txBody>
          </p:sp>
          <p:sp>
            <p:nvSpPr>
              <p:cNvPr id="1103" name="Rectangle 949"/>
              <p:cNvSpPr>
                <a:spLocks noChangeArrowheads="1"/>
              </p:cNvSpPr>
              <p:nvPr/>
            </p:nvSpPr>
            <p:spPr bwMode="auto">
              <a:xfrm>
                <a:off x="6156" y="2700"/>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1104" name="Freeform 950"/>
              <p:cNvSpPr/>
              <p:nvPr/>
            </p:nvSpPr>
            <p:spPr bwMode="auto">
              <a:xfrm>
                <a:off x="6082" y="3439"/>
                <a:ext cx="22" cy="54"/>
              </a:xfrm>
              <a:custGeom>
                <a:avLst/>
                <a:gdLst>
                  <a:gd name="T0" fmla="*/ 0 w 22"/>
                  <a:gd name="T1" fmla="*/ 26 h 54"/>
                  <a:gd name="T2" fmla="*/ 22 w 22"/>
                  <a:gd name="T3" fmla="*/ 0 h 54"/>
                  <a:gd name="T4" fmla="*/ 22 w 22"/>
                  <a:gd name="T5" fmla="*/ 26 h 54"/>
                  <a:gd name="T6" fmla="*/ 0 w 22"/>
                  <a:gd name="T7" fmla="*/ 54 h 54"/>
                  <a:gd name="T8" fmla="*/ 0 w 22"/>
                  <a:gd name="T9" fmla="*/ 26 h 54"/>
                </a:gdLst>
                <a:ahLst/>
                <a:cxnLst>
                  <a:cxn ang="0">
                    <a:pos x="T0" y="T1"/>
                  </a:cxn>
                  <a:cxn ang="0">
                    <a:pos x="T2" y="T3"/>
                  </a:cxn>
                  <a:cxn ang="0">
                    <a:pos x="T4" y="T5"/>
                  </a:cxn>
                  <a:cxn ang="0">
                    <a:pos x="T6" y="T7"/>
                  </a:cxn>
                  <a:cxn ang="0">
                    <a:pos x="T8" y="T9"/>
                  </a:cxn>
                </a:cxnLst>
                <a:rect l="0" t="0" r="r" b="b"/>
                <a:pathLst>
                  <a:path w="22" h="54">
                    <a:moveTo>
                      <a:pt x="0" y="26"/>
                    </a:moveTo>
                    <a:lnTo>
                      <a:pt x="22" y="0"/>
                    </a:lnTo>
                    <a:lnTo>
                      <a:pt x="22" y="26"/>
                    </a:lnTo>
                    <a:lnTo>
                      <a:pt x="0" y="54"/>
                    </a:lnTo>
                    <a:lnTo>
                      <a:pt x="0" y="26"/>
                    </a:lnTo>
                    <a:close/>
                  </a:path>
                </a:pathLst>
              </a:custGeom>
              <a:grpFill/>
              <a:ln>
                <a:noFill/>
              </a:ln>
            </p:spPr>
            <p:txBody>
              <a:bodyPr vert="horz" wrap="square" lIns="91440" tIns="45720" rIns="91440" bIns="45720" numCol="1" anchor="t" anchorCtr="0" compatLnSpc="1"/>
              <a:lstStyle/>
              <a:p>
                <a:endParaRPr lang="zh-CN" altLang="en-US"/>
              </a:p>
            </p:txBody>
          </p:sp>
          <p:sp>
            <p:nvSpPr>
              <p:cNvPr id="1105" name="Freeform 951"/>
              <p:cNvSpPr/>
              <p:nvPr/>
            </p:nvSpPr>
            <p:spPr bwMode="auto">
              <a:xfrm>
                <a:off x="6120" y="3317"/>
                <a:ext cx="86" cy="128"/>
              </a:xfrm>
              <a:custGeom>
                <a:avLst/>
                <a:gdLst>
                  <a:gd name="T0" fmla="*/ 86 w 86"/>
                  <a:gd name="T1" fmla="*/ 0 h 128"/>
                  <a:gd name="T2" fmla="*/ 86 w 86"/>
                  <a:gd name="T3" fmla="*/ 16 h 128"/>
                  <a:gd name="T4" fmla="*/ 0 w 86"/>
                  <a:gd name="T5" fmla="*/ 128 h 128"/>
                  <a:gd name="T6" fmla="*/ 0 w 86"/>
                  <a:gd name="T7" fmla="*/ 104 h 128"/>
                  <a:gd name="T8" fmla="*/ 86 w 86"/>
                  <a:gd name="T9" fmla="*/ 0 h 128"/>
                </a:gdLst>
                <a:ahLst/>
                <a:cxnLst>
                  <a:cxn ang="0">
                    <a:pos x="T0" y="T1"/>
                  </a:cxn>
                  <a:cxn ang="0">
                    <a:pos x="T2" y="T3"/>
                  </a:cxn>
                  <a:cxn ang="0">
                    <a:pos x="T4" y="T5"/>
                  </a:cxn>
                  <a:cxn ang="0">
                    <a:pos x="T6" y="T7"/>
                  </a:cxn>
                  <a:cxn ang="0">
                    <a:pos x="T8" y="T9"/>
                  </a:cxn>
                </a:cxnLst>
                <a:rect l="0" t="0" r="r" b="b"/>
                <a:pathLst>
                  <a:path w="86" h="128">
                    <a:moveTo>
                      <a:pt x="86" y="0"/>
                    </a:moveTo>
                    <a:lnTo>
                      <a:pt x="86" y="16"/>
                    </a:lnTo>
                    <a:lnTo>
                      <a:pt x="0" y="128"/>
                    </a:lnTo>
                    <a:lnTo>
                      <a:pt x="0" y="104"/>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1106" name="Freeform 952"/>
              <p:cNvSpPr/>
              <p:nvPr/>
            </p:nvSpPr>
            <p:spPr bwMode="auto">
              <a:xfrm>
                <a:off x="6120" y="3365"/>
                <a:ext cx="86" cy="134"/>
              </a:xfrm>
              <a:custGeom>
                <a:avLst/>
                <a:gdLst>
                  <a:gd name="T0" fmla="*/ 86 w 86"/>
                  <a:gd name="T1" fmla="*/ 0 h 134"/>
                  <a:gd name="T2" fmla="*/ 86 w 86"/>
                  <a:gd name="T3" fmla="*/ 16 h 134"/>
                  <a:gd name="T4" fmla="*/ 0 w 86"/>
                  <a:gd name="T5" fmla="*/ 134 h 134"/>
                  <a:gd name="T6" fmla="*/ 0 w 86"/>
                  <a:gd name="T7" fmla="*/ 110 h 134"/>
                  <a:gd name="T8" fmla="*/ 86 w 86"/>
                  <a:gd name="T9" fmla="*/ 0 h 134"/>
                </a:gdLst>
                <a:ahLst/>
                <a:cxnLst>
                  <a:cxn ang="0">
                    <a:pos x="T0" y="T1"/>
                  </a:cxn>
                  <a:cxn ang="0">
                    <a:pos x="T2" y="T3"/>
                  </a:cxn>
                  <a:cxn ang="0">
                    <a:pos x="T4" y="T5"/>
                  </a:cxn>
                  <a:cxn ang="0">
                    <a:pos x="T6" y="T7"/>
                  </a:cxn>
                  <a:cxn ang="0">
                    <a:pos x="T8" y="T9"/>
                  </a:cxn>
                </a:cxnLst>
                <a:rect l="0" t="0" r="r" b="b"/>
                <a:pathLst>
                  <a:path w="86" h="134">
                    <a:moveTo>
                      <a:pt x="86" y="0"/>
                    </a:moveTo>
                    <a:lnTo>
                      <a:pt x="86" y="16"/>
                    </a:lnTo>
                    <a:lnTo>
                      <a:pt x="0" y="134"/>
                    </a:lnTo>
                    <a:lnTo>
                      <a:pt x="0" y="110"/>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1107" name="Freeform 953"/>
              <p:cNvSpPr/>
              <p:nvPr/>
            </p:nvSpPr>
            <p:spPr bwMode="auto">
              <a:xfrm>
                <a:off x="6154" y="3270"/>
                <a:ext cx="52" cy="81"/>
              </a:xfrm>
              <a:custGeom>
                <a:avLst/>
                <a:gdLst>
                  <a:gd name="T0" fmla="*/ 52 w 52"/>
                  <a:gd name="T1" fmla="*/ 0 h 81"/>
                  <a:gd name="T2" fmla="*/ 52 w 52"/>
                  <a:gd name="T3" fmla="*/ 16 h 81"/>
                  <a:gd name="T4" fmla="*/ 0 w 52"/>
                  <a:gd name="T5" fmla="*/ 81 h 81"/>
                  <a:gd name="T6" fmla="*/ 0 w 52"/>
                  <a:gd name="T7" fmla="*/ 61 h 81"/>
                  <a:gd name="T8" fmla="*/ 52 w 52"/>
                  <a:gd name="T9" fmla="*/ 0 h 81"/>
                </a:gdLst>
                <a:ahLst/>
                <a:cxnLst>
                  <a:cxn ang="0">
                    <a:pos x="T0" y="T1"/>
                  </a:cxn>
                  <a:cxn ang="0">
                    <a:pos x="T2" y="T3"/>
                  </a:cxn>
                  <a:cxn ang="0">
                    <a:pos x="T4" y="T5"/>
                  </a:cxn>
                  <a:cxn ang="0">
                    <a:pos x="T6" y="T7"/>
                  </a:cxn>
                  <a:cxn ang="0">
                    <a:pos x="T8" y="T9"/>
                  </a:cxn>
                </a:cxnLst>
                <a:rect l="0" t="0" r="r" b="b"/>
                <a:pathLst>
                  <a:path w="52" h="81">
                    <a:moveTo>
                      <a:pt x="52" y="0"/>
                    </a:moveTo>
                    <a:lnTo>
                      <a:pt x="52" y="16"/>
                    </a:lnTo>
                    <a:lnTo>
                      <a:pt x="0" y="81"/>
                    </a:lnTo>
                    <a:lnTo>
                      <a:pt x="0" y="61"/>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108" name="Rectangle 954"/>
              <p:cNvSpPr>
                <a:spLocks noChangeArrowheads="1"/>
              </p:cNvSpPr>
              <p:nvPr/>
            </p:nvSpPr>
            <p:spPr bwMode="auto">
              <a:xfrm>
                <a:off x="6156" y="2700"/>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1109" name="Freeform 955"/>
              <p:cNvSpPr/>
              <p:nvPr/>
            </p:nvSpPr>
            <p:spPr bwMode="auto">
              <a:xfrm>
                <a:off x="6168" y="2407"/>
                <a:ext cx="16" cy="28"/>
              </a:xfrm>
              <a:custGeom>
                <a:avLst/>
                <a:gdLst>
                  <a:gd name="T0" fmla="*/ 16 w 16"/>
                  <a:gd name="T1" fmla="*/ 10 h 28"/>
                  <a:gd name="T2" fmla="*/ 16 w 16"/>
                  <a:gd name="T3" fmla="*/ 28 h 28"/>
                  <a:gd name="T4" fmla="*/ 0 w 16"/>
                  <a:gd name="T5" fmla="*/ 18 h 28"/>
                  <a:gd name="T6" fmla="*/ 0 w 16"/>
                  <a:gd name="T7" fmla="*/ 0 h 28"/>
                  <a:gd name="T8" fmla="*/ 16 w 16"/>
                  <a:gd name="T9" fmla="*/ 10 h 28"/>
                </a:gdLst>
                <a:ahLst/>
                <a:cxnLst>
                  <a:cxn ang="0">
                    <a:pos x="T0" y="T1"/>
                  </a:cxn>
                  <a:cxn ang="0">
                    <a:pos x="T2" y="T3"/>
                  </a:cxn>
                  <a:cxn ang="0">
                    <a:pos x="T4" y="T5"/>
                  </a:cxn>
                  <a:cxn ang="0">
                    <a:pos x="T6" y="T7"/>
                  </a:cxn>
                  <a:cxn ang="0">
                    <a:pos x="T8" y="T9"/>
                  </a:cxn>
                </a:cxnLst>
                <a:rect l="0" t="0" r="r" b="b"/>
                <a:pathLst>
                  <a:path w="16" h="28">
                    <a:moveTo>
                      <a:pt x="16" y="10"/>
                    </a:moveTo>
                    <a:lnTo>
                      <a:pt x="16" y="28"/>
                    </a:lnTo>
                    <a:lnTo>
                      <a:pt x="0" y="18"/>
                    </a:lnTo>
                    <a:lnTo>
                      <a:pt x="0" y="0"/>
                    </a:lnTo>
                    <a:lnTo>
                      <a:pt x="16" y="10"/>
                    </a:lnTo>
                    <a:close/>
                  </a:path>
                </a:pathLst>
              </a:custGeom>
              <a:grpFill/>
              <a:ln>
                <a:noFill/>
              </a:ln>
            </p:spPr>
            <p:txBody>
              <a:bodyPr vert="horz" wrap="square" lIns="91440" tIns="45720" rIns="91440" bIns="45720" numCol="1" anchor="t" anchorCtr="0" compatLnSpc="1"/>
              <a:lstStyle/>
              <a:p>
                <a:endParaRPr lang="zh-CN" altLang="en-US"/>
              </a:p>
            </p:txBody>
          </p:sp>
          <p:sp>
            <p:nvSpPr>
              <p:cNvPr id="1110" name="Rectangle 956"/>
              <p:cNvSpPr>
                <a:spLocks noChangeArrowheads="1"/>
              </p:cNvSpPr>
              <p:nvPr/>
            </p:nvSpPr>
            <p:spPr bwMode="auto">
              <a:xfrm>
                <a:off x="4814"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1" name="Rectangle 957"/>
              <p:cNvSpPr>
                <a:spLocks noChangeArrowheads="1"/>
              </p:cNvSpPr>
              <p:nvPr/>
            </p:nvSpPr>
            <p:spPr bwMode="auto">
              <a:xfrm>
                <a:off x="4834"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2" name="Rectangle 958"/>
              <p:cNvSpPr>
                <a:spLocks noChangeArrowheads="1"/>
              </p:cNvSpPr>
              <p:nvPr/>
            </p:nvSpPr>
            <p:spPr bwMode="auto">
              <a:xfrm>
                <a:off x="4856"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3" name="Rectangle 959"/>
              <p:cNvSpPr>
                <a:spLocks noChangeArrowheads="1"/>
              </p:cNvSpPr>
              <p:nvPr/>
            </p:nvSpPr>
            <p:spPr bwMode="auto">
              <a:xfrm>
                <a:off x="4900"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4" name="Rectangle 960"/>
              <p:cNvSpPr>
                <a:spLocks noChangeArrowheads="1"/>
              </p:cNvSpPr>
              <p:nvPr/>
            </p:nvSpPr>
            <p:spPr bwMode="auto">
              <a:xfrm>
                <a:off x="4920"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5" name="Rectangle 961"/>
              <p:cNvSpPr>
                <a:spLocks noChangeArrowheads="1"/>
              </p:cNvSpPr>
              <p:nvPr/>
            </p:nvSpPr>
            <p:spPr bwMode="auto">
              <a:xfrm>
                <a:off x="4814" y="99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6" name="Rectangle 962"/>
              <p:cNvSpPr>
                <a:spLocks noChangeArrowheads="1"/>
              </p:cNvSpPr>
              <p:nvPr/>
            </p:nvSpPr>
            <p:spPr bwMode="auto">
              <a:xfrm>
                <a:off x="4834" y="991"/>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7" name="Rectangle 963"/>
              <p:cNvSpPr>
                <a:spLocks noChangeArrowheads="1"/>
              </p:cNvSpPr>
              <p:nvPr/>
            </p:nvSpPr>
            <p:spPr bwMode="auto">
              <a:xfrm>
                <a:off x="4814" y="104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8" name="Rectangle 964"/>
              <p:cNvSpPr>
                <a:spLocks noChangeArrowheads="1"/>
              </p:cNvSpPr>
              <p:nvPr/>
            </p:nvSpPr>
            <p:spPr bwMode="auto">
              <a:xfrm>
                <a:off x="4856" y="1047"/>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9" name="Rectangle 965"/>
              <p:cNvSpPr>
                <a:spLocks noChangeArrowheads="1"/>
              </p:cNvSpPr>
              <p:nvPr/>
            </p:nvSpPr>
            <p:spPr bwMode="auto">
              <a:xfrm>
                <a:off x="4920" y="104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20" name="Rectangle 966"/>
              <p:cNvSpPr>
                <a:spLocks noChangeArrowheads="1"/>
              </p:cNvSpPr>
              <p:nvPr/>
            </p:nvSpPr>
            <p:spPr bwMode="auto">
              <a:xfrm>
                <a:off x="4814" y="110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21" name="Rectangle 967"/>
              <p:cNvSpPr>
                <a:spLocks noChangeArrowheads="1"/>
              </p:cNvSpPr>
              <p:nvPr/>
            </p:nvSpPr>
            <p:spPr bwMode="auto">
              <a:xfrm>
                <a:off x="4834" y="110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22" name="Rectangle 968"/>
              <p:cNvSpPr>
                <a:spLocks noChangeArrowheads="1"/>
              </p:cNvSpPr>
              <p:nvPr/>
            </p:nvSpPr>
            <p:spPr bwMode="auto">
              <a:xfrm>
                <a:off x="4878" y="1103"/>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123" name="Rectangle 969"/>
              <p:cNvSpPr>
                <a:spLocks noChangeArrowheads="1"/>
              </p:cNvSpPr>
              <p:nvPr/>
            </p:nvSpPr>
            <p:spPr bwMode="auto">
              <a:xfrm>
                <a:off x="4834" y="116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124" name="Rectangle 970"/>
              <p:cNvSpPr>
                <a:spLocks noChangeArrowheads="1"/>
              </p:cNvSpPr>
              <p:nvPr/>
            </p:nvSpPr>
            <p:spPr bwMode="auto">
              <a:xfrm>
                <a:off x="4856"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25" name="Rectangle 971"/>
              <p:cNvSpPr>
                <a:spLocks noChangeArrowheads="1"/>
              </p:cNvSpPr>
              <p:nvPr/>
            </p:nvSpPr>
            <p:spPr bwMode="auto">
              <a:xfrm>
                <a:off x="4920" y="116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126" name="Rectangle 972"/>
              <p:cNvSpPr>
                <a:spLocks noChangeArrowheads="1"/>
              </p:cNvSpPr>
              <p:nvPr/>
            </p:nvSpPr>
            <p:spPr bwMode="auto">
              <a:xfrm>
                <a:off x="4814"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27" name="Rectangle 973"/>
              <p:cNvSpPr>
                <a:spLocks noChangeArrowheads="1"/>
              </p:cNvSpPr>
              <p:nvPr/>
            </p:nvSpPr>
            <p:spPr bwMode="auto">
              <a:xfrm>
                <a:off x="4856"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28" name="Rectangle 974"/>
              <p:cNvSpPr>
                <a:spLocks noChangeArrowheads="1"/>
              </p:cNvSpPr>
              <p:nvPr/>
            </p:nvSpPr>
            <p:spPr bwMode="auto">
              <a:xfrm>
                <a:off x="4834" y="1273"/>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1129" name="Rectangle 975"/>
              <p:cNvSpPr>
                <a:spLocks noChangeArrowheads="1"/>
              </p:cNvSpPr>
              <p:nvPr/>
            </p:nvSpPr>
            <p:spPr bwMode="auto">
              <a:xfrm>
                <a:off x="4878"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1130" name="Rectangle 976"/>
              <p:cNvSpPr>
                <a:spLocks noChangeArrowheads="1"/>
              </p:cNvSpPr>
              <p:nvPr/>
            </p:nvSpPr>
            <p:spPr bwMode="auto">
              <a:xfrm>
                <a:off x="4920" y="1273"/>
                <a:ext cx="36" cy="31"/>
              </a:xfrm>
              <a:prstGeom prst="rect">
                <a:avLst/>
              </a:prstGeom>
              <a:grpFill/>
              <a:ln>
                <a:noFill/>
              </a:ln>
            </p:spPr>
            <p:txBody>
              <a:bodyPr vert="horz" wrap="square" lIns="91440" tIns="45720" rIns="91440" bIns="45720" numCol="1" anchor="t" anchorCtr="0" compatLnSpc="1"/>
              <a:lstStyle/>
              <a:p>
                <a:endParaRPr lang="zh-CN" altLang="en-US"/>
              </a:p>
            </p:txBody>
          </p:sp>
          <p:sp>
            <p:nvSpPr>
              <p:cNvPr id="1131" name="Rectangle 977"/>
              <p:cNvSpPr>
                <a:spLocks noChangeArrowheads="1"/>
              </p:cNvSpPr>
              <p:nvPr/>
            </p:nvSpPr>
            <p:spPr bwMode="auto">
              <a:xfrm>
                <a:off x="4814"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32" name="Rectangle 978"/>
              <p:cNvSpPr>
                <a:spLocks noChangeArrowheads="1"/>
              </p:cNvSpPr>
              <p:nvPr/>
            </p:nvSpPr>
            <p:spPr bwMode="auto">
              <a:xfrm>
                <a:off x="4856" y="1330"/>
                <a:ext cx="56" cy="30"/>
              </a:xfrm>
              <a:prstGeom prst="rect">
                <a:avLst/>
              </a:prstGeom>
              <a:grpFill/>
              <a:ln>
                <a:noFill/>
              </a:ln>
            </p:spPr>
            <p:txBody>
              <a:bodyPr vert="horz" wrap="square" lIns="91440" tIns="45720" rIns="91440" bIns="45720" numCol="1" anchor="t" anchorCtr="0" compatLnSpc="1"/>
              <a:lstStyle/>
              <a:p>
                <a:endParaRPr lang="zh-CN" altLang="en-US"/>
              </a:p>
            </p:txBody>
          </p:sp>
          <p:sp>
            <p:nvSpPr>
              <p:cNvPr id="1133" name="Rectangle 979"/>
              <p:cNvSpPr>
                <a:spLocks noChangeArrowheads="1"/>
              </p:cNvSpPr>
              <p:nvPr/>
            </p:nvSpPr>
            <p:spPr bwMode="auto">
              <a:xfrm>
                <a:off x="4834" y="13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4" name="Rectangle 980"/>
              <p:cNvSpPr>
                <a:spLocks noChangeArrowheads="1"/>
              </p:cNvSpPr>
              <p:nvPr/>
            </p:nvSpPr>
            <p:spPr bwMode="auto">
              <a:xfrm>
                <a:off x="4900"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5" name="Rectangle 981"/>
              <p:cNvSpPr>
                <a:spLocks noChangeArrowheads="1"/>
              </p:cNvSpPr>
              <p:nvPr/>
            </p:nvSpPr>
            <p:spPr bwMode="auto">
              <a:xfrm>
                <a:off x="4834" y="144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6" name="Rectangle 982"/>
              <p:cNvSpPr>
                <a:spLocks noChangeArrowheads="1"/>
              </p:cNvSpPr>
              <p:nvPr/>
            </p:nvSpPr>
            <p:spPr bwMode="auto">
              <a:xfrm>
                <a:off x="4878"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7" name="Rectangle 983"/>
              <p:cNvSpPr>
                <a:spLocks noChangeArrowheads="1"/>
              </p:cNvSpPr>
              <p:nvPr/>
            </p:nvSpPr>
            <p:spPr bwMode="auto">
              <a:xfrm>
                <a:off x="4814" y="149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8" name="Rectangle 984"/>
              <p:cNvSpPr>
                <a:spLocks noChangeArrowheads="1"/>
              </p:cNvSpPr>
              <p:nvPr/>
            </p:nvSpPr>
            <p:spPr bwMode="auto">
              <a:xfrm>
                <a:off x="4856" y="149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9" name="Rectangle 985"/>
              <p:cNvSpPr>
                <a:spLocks noChangeArrowheads="1"/>
              </p:cNvSpPr>
              <p:nvPr/>
            </p:nvSpPr>
            <p:spPr bwMode="auto">
              <a:xfrm>
                <a:off x="4920" y="1498"/>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0" name="Rectangle 986"/>
              <p:cNvSpPr>
                <a:spLocks noChangeArrowheads="1"/>
              </p:cNvSpPr>
              <p:nvPr/>
            </p:nvSpPr>
            <p:spPr bwMode="auto">
              <a:xfrm>
                <a:off x="4814" y="15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1" name="Rectangle 987"/>
              <p:cNvSpPr>
                <a:spLocks noChangeArrowheads="1"/>
              </p:cNvSpPr>
              <p:nvPr/>
            </p:nvSpPr>
            <p:spPr bwMode="auto">
              <a:xfrm>
                <a:off x="4834" y="15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2" name="Rectangle 988"/>
              <p:cNvSpPr>
                <a:spLocks noChangeArrowheads="1"/>
              </p:cNvSpPr>
              <p:nvPr/>
            </p:nvSpPr>
            <p:spPr bwMode="auto">
              <a:xfrm>
                <a:off x="4814" y="16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3" name="Rectangle 989"/>
              <p:cNvSpPr>
                <a:spLocks noChangeArrowheads="1"/>
              </p:cNvSpPr>
              <p:nvPr/>
            </p:nvSpPr>
            <p:spPr bwMode="auto">
              <a:xfrm>
                <a:off x="4856" y="1610"/>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4" name="Rectangle 990"/>
              <p:cNvSpPr>
                <a:spLocks noChangeArrowheads="1"/>
              </p:cNvSpPr>
              <p:nvPr/>
            </p:nvSpPr>
            <p:spPr bwMode="auto">
              <a:xfrm>
                <a:off x="4920" y="161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5" name="Rectangle 991"/>
              <p:cNvSpPr>
                <a:spLocks noChangeArrowheads="1"/>
              </p:cNvSpPr>
              <p:nvPr/>
            </p:nvSpPr>
            <p:spPr bwMode="auto">
              <a:xfrm>
                <a:off x="4834" y="166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6" name="Rectangle 992"/>
              <p:cNvSpPr>
                <a:spLocks noChangeArrowheads="1"/>
              </p:cNvSpPr>
              <p:nvPr/>
            </p:nvSpPr>
            <p:spPr bwMode="auto">
              <a:xfrm>
                <a:off x="4834" y="172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7" name="Rectangle 993"/>
              <p:cNvSpPr>
                <a:spLocks noChangeArrowheads="1"/>
              </p:cNvSpPr>
              <p:nvPr/>
            </p:nvSpPr>
            <p:spPr bwMode="auto">
              <a:xfrm>
                <a:off x="4878" y="172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8" name="Rectangle 994"/>
              <p:cNvSpPr>
                <a:spLocks noChangeArrowheads="1"/>
              </p:cNvSpPr>
              <p:nvPr/>
            </p:nvSpPr>
            <p:spPr bwMode="auto">
              <a:xfrm>
                <a:off x="4920" y="172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9" name="Rectangle 995"/>
              <p:cNvSpPr>
                <a:spLocks noChangeArrowheads="1"/>
              </p:cNvSpPr>
              <p:nvPr/>
            </p:nvSpPr>
            <p:spPr bwMode="auto">
              <a:xfrm>
                <a:off x="4814" y="17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0" name="Rectangle 996"/>
              <p:cNvSpPr>
                <a:spLocks noChangeArrowheads="1"/>
              </p:cNvSpPr>
              <p:nvPr/>
            </p:nvSpPr>
            <p:spPr bwMode="auto">
              <a:xfrm>
                <a:off x="4856" y="17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1" name="Rectangle 997"/>
              <p:cNvSpPr>
                <a:spLocks noChangeArrowheads="1"/>
              </p:cNvSpPr>
              <p:nvPr/>
            </p:nvSpPr>
            <p:spPr bwMode="auto">
              <a:xfrm>
                <a:off x="4900" y="1780"/>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2" name="Rectangle 998"/>
              <p:cNvSpPr>
                <a:spLocks noChangeArrowheads="1"/>
              </p:cNvSpPr>
              <p:nvPr/>
            </p:nvSpPr>
            <p:spPr bwMode="auto">
              <a:xfrm>
                <a:off x="4814" y="1836"/>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3" name="Rectangle 999"/>
              <p:cNvSpPr>
                <a:spLocks noChangeArrowheads="1"/>
              </p:cNvSpPr>
              <p:nvPr/>
            </p:nvSpPr>
            <p:spPr bwMode="auto">
              <a:xfrm>
                <a:off x="4878"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4" name="Rectangle 1000"/>
              <p:cNvSpPr>
                <a:spLocks noChangeArrowheads="1"/>
              </p:cNvSpPr>
              <p:nvPr/>
            </p:nvSpPr>
            <p:spPr bwMode="auto">
              <a:xfrm>
                <a:off x="4856"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5" name="Rectangle 1001"/>
              <p:cNvSpPr>
                <a:spLocks noChangeArrowheads="1"/>
              </p:cNvSpPr>
              <p:nvPr/>
            </p:nvSpPr>
            <p:spPr bwMode="auto">
              <a:xfrm>
                <a:off x="4900"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6" name="Rectangle 1002"/>
              <p:cNvSpPr>
                <a:spLocks noChangeArrowheads="1"/>
              </p:cNvSpPr>
              <p:nvPr/>
            </p:nvSpPr>
            <p:spPr bwMode="auto">
              <a:xfrm>
                <a:off x="4920" y="1892"/>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7" name="Rectangle 1003"/>
              <p:cNvSpPr>
                <a:spLocks noChangeArrowheads="1"/>
              </p:cNvSpPr>
              <p:nvPr/>
            </p:nvSpPr>
            <p:spPr bwMode="auto">
              <a:xfrm>
                <a:off x="4814"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1158" name="Rectangle 1004"/>
              <p:cNvSpPr>
                <a:spLocks noChangeArrowheads="1"/>
              </p:cNvSpPr>
              <p:nvPr/>
            </p:nvSpPr>
            <p:spPr bwMode="auto">
              <a:xfrm>
                <a:off x="4834"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1159" name="Rectangle 1005"/>
              <p:cNvSpPr>
                <a:spLocks noChangeArrowheads="1"/>
              </p:cNvSpPr>
              <p:nvPr/>
            </p:nvSpPr>
            <p:spPr bwMode="auto">
              <a:xfrm>
                <a:off x="4856"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1160" name="Rectangle 1006"/>
              <p:cNvSpPr>
                <a:spLocks noChangeArrowheads="1"/>
              </p:cNvSpPr>
              <p:nvPr/>
            </p:nvSpPr>
            <p:spPr bwMode="auto">
              <a:xfrm>
                <a:off x="4920"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1161" name="Rectangle 1007"/>
              <p:cNvSpPr>
                <a:spLocks noChangeArrowheads="1"/>
              </p:cNvSpPr>
              <p:nvPr/>
            </p:nvSpPr>
            <p:spPr bwMode="auto">
              <a:xfrm>
                <a:off x="4814"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62" name="Rectangle 1008"/>
              <p:cNvSpPr>
                <a:spLocks noChangeArrowheads="1"/>
              </p:cNvSpPr>
              <p:nvPr/>
            </p:nvSpPr>
            <p:spPr bwMode="auto">
              <a:xfrm>
                <a:off x="4856"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63" name="Rectangle 1009"/>
              <p:cNvSpPr>
                <a:spLocks noChangeArrowheads="1"/>
              </p:cNvSpPr>
              <p:nvPr/>
            </p:nvSpPr>
            <p:spPr bwMode="auto">
              <a:xfrm>
                <a:off x="4834" y="206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64" name="Rectangle 1010"/>
              <p:cNvSpPr>
                <a:spLocks noChangeArrowheads="1"/>
              </p:cNvSpPr>
              <p:nvPr/>
            </p:nvSpPr>
            <p:spPr bwMode="auto">
              <a:xfrm>
                <a:off x="4878"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65" name="Rectangle 1011"/>
              <p:cNvSpPr>
                <a:spLocks noChangeArrowheads="1"/>
              </p:cNvSpPr>
              <p:nvPr/>
            </p:nvSpPr>
            <p:spPr bwMode="auto">
              <a:xfrm>
                <a:off x="4814" y="2117"/>
                <a:ext cx="12" cy="32"/>
              </a:xfrm>
              <a:prstGeom prst="rect">
                <a:avLst/>
              </a:prstGeom>
              <a:grpFill/>
              <a:ln>
                <a:noFill/>
              </a:ln>
            </p:spPr>
            <p:txBody>
              <a:bodyPr vert="horz" wrap="square" lIns="91440" tIns="45720" rIns="91440" bIns="45720" numCol="1" anchor="t" anchorCtr="0" compatLnSpc="1"/>
              <a:lstStyle/>
              <a:p>
                <a:endParaRPr lang="zh-CN" altLang="en-US"/>
              </a:p>
            </p:txBody>
          </p:sp>
        </p:grpSp>
        <p:grpSp>
          <p:nvGrpSpPr>
            <p:cNvPr id="372" name="Group 1213"/>
            <p:cNvGrpSpPr/>
            <p:nvPr/>
          </p:nvGrpSpPr>
          <p:grpSpPr bwMode="auto">
            <a:xfrm>
              <a:off x="-3900818" y="-1035049"/>
              <a:ext cx="768377" cy="3255963"/>
              <a:chOff x="4814" y="935"/>
              <a:chExt cx="484" cy="2051"/>
            </a:xfrm>
            <a:grpFill/>
          </p:grpSpPr>
          <p:sp>
            <p:nvSpPr>
              <p:cNvPr id="766" name="Rectangle 1013"/>
              <p:cNvSpPr>
                <a:spLocks noChangeArrowheads="1"/>
              </p:cNvSpPr>
              <p:nvPr/>
            </p:nvSpPr>
            <p:spPr bwMode="auto">
              <a:xfrm>
                <a:off x="4856"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67" name="Rectangle 1014"/>
              <p:cNvSpPr>
                <a:spLocks noChangeArrowheads="1"/>
              </p:cNvSpPr>
              <p:nvPr/>
            </p:nvSpPr>
            <p:spPr bwMode="auto">
              <a:xfrm>
                <a:off x="4944"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68" name="Rectangle 1015"/>
              <p:cNvSpPr>
                <a:spLocks noChangeArrowheads="1"/>
              </p:cNvSpPr>
              <p:nvPr/>
            </p:nvSpPr>
            <p:spPr bwMode="auto">
              <a:xfrm>
                <a:off x="4964"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69" name="Rectangle 1016"/>
              <p:cNvSpPr>
                <a:spLocks noChangeArrowheads="1"/>
              </p:cNvSpPr>
              <p:nvPr/>
            </p:nvSpPr>
            <p:spPr bwMode="auto">
              <a:xfrm>
                <a:off x="5008"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70" name="Rectangle 1017"/>
              <p:cNvSpPr>
                <a:spLocks noChangeArrowheads="1"/>
              </p:cNvSpPr>
              <p:nvPr/>
            </p:nvSpPr>
            <p:spPr bwMode="auto">
              <a:xfrm>
                <a:off x="5030"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71" name="Rectangle 1018"/>
              <p:cNvSpPr>
                <a:spLocks noChangeArrowheads="1"/>
              </p:cNvSpPr>
              <p:nvPr/>
            </p:nvSpPr>
            <p:spPr bwMode="auto">
              <a:xfrm>
                <a:off x="5050"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72" name="Rectangle 1019"/>
              <p:cNvSpPr>
                <a:spLocks noChangeArrowheads="1"/>
              </p:cNvSpPr>
              <p:nvPr/>
            </p:nvSpPr>
            <p:spPr bwMode="auto">
              <a:xfrm>
                <a:off x="4944" y="99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73" name="Rectangle 1020"/>
              <p:cNvSpPr>
                <a:spLocks noChangeArrowheads="1"/>
              </p:cNvSpPr>
              <p:nvPr/>
            </p:nvSpPr>
            <p:spPr bwMode="auto">
              <a:xfrm>
                <a:off x="4986" y="99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74" name="Rectangle 1021"/>
              <p:cNvSpPr>
                <a:spLocks noChangeArrowheads="1"/>
              </p:cNvSpPr>
              <p:nvPr/>
            </p:nvSpPr>
            <p:spPr bwMode="auto">
              <a:xfrm>
                <a:off x="5030" y="99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75" name="Rectangle 1022"/>
              <p:cNvSpPr>
                <a:spLocks noChangeArrowheads="1"/>
              </p:cNvSpPr>
              <p:nvPr/>
            </p:nvSpPr>
            <p:spPr bwMode="auto">
              <a:xfrm>
                <a:off x="4964" y="1047"/>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776" name="Rectangle 1023"/>
              <p:cNvSpPr>
                <a:spLocks noChangeArrowheads="1"/>
              </p:cNvSpPr>
              <p:nvPr/>
            </p:nvSpPr>
            <p:spPr bwMode="auto">
              <a:xfrm>
                <a:off x="5050" y="104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77" name="Rectangle 1024"/>
              <p:cNvSpPr>
                <a:spLocks noChangeArrowheads="1"/>
              </p:cNvSpPr>
              <p:nvPr/>
            </p:nvSpPr>
            <p:spPr bwMode="auto">
              <a:xfrm>
                <a:off x="4944" y="110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78" name="Rectangle 1025"/>
              <p:cNvSpPr>
                <a:spLocks noChangeArrowheads="1"/>
              </p:cNvSpPr>
              <p:nvPr/>
            </p:nvSpPr>
            <p:spPr bwMode="auto">
              <a:xfrm>
                <a:off x="5008" y="1103"/>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779" name="Rectangle 1026"/>
              <p:cNvSpPr>
                <a:spLocks noChangeArrowheads="1"/>
              </p:cNvSpPr>
              <p:nvPr/>
            </p:nvSpPr>
            <p:spPr bwMode="auto">
              <a:xfrm>
                <a:off x="5050" y="110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80" name="Rectangle 1027"/>
              <p:cNvSpPr>
                <a:spLocks noChangeArrowheads="1"/>
              </p:cNvSpPr>
              <p:nvPr/>
            </p:nvSpPr>
            <p:spPr bwMode="auto">
              <a:xfrm>
                <a:off x="4944"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81" name="Rectangle 1028"/>
              <p:cNvSpPr>
                <a:spLocks noChangeArrowheads="1"/>
              </p:cNvSpPr>
              <p:nvPr/>
            </p:nvSpPr>
            <p:spPr bwMode="auto">
              <a:xfrm>
                <a:off x="4964" y="1161"/>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782" name="Rectangle 1029"/>
              <p:cNvSpPr>
                <a:spLocks noChangeArrowheads="1"/>
              </p:cNvSpPr>
              <p:nvPr/>
            </p:nvSpPr>
            <p:spPr bwMode="auto">
              <a:xfrm>
                <a:off x="5008"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83" name="Rectangle 1030"/>
              <p:cNvSpPr>
                <a:spLocks noChangeArrowheads="1"/>
              </p:cNvSpPr>
              <p:nvPr/>
            </p:nvSpPr>
            <p:spPr bwMode="auto">
              <a:xfrm>
                <a:off x="5050" y="116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784" name="Rectangle 1031"/>
              <p:cNvSpPr>
                <a:spLocks noChangeArrowheads="1"/>
              </p:cNvSpPr>
              <p:nvPr/>
            </p:nvSpPr>
            <p:spPr bwMode="auto">
              <a:xfrm>
                <a:off x="4944"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85" name="Rectangle 1032"/>
              <p:cNvSpPr>
                <a:spLocks noChangeArrowheads="1"/>
              </p:cNvSpPr>
              <p:nvPr/>
            </p:nvSpPr>
            <p:spPr bwMode="auto">
              <a:xfrm>
                <a:off x="4986"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86" name="Rectangle 1033"/>
              <p:cNvSpPr>
                <a:spLocks noChangeArrowheads="1"/>
              </p:cNvSpPr>
              <p:nvPr/>
            </p:nvSpPr>
            <p:spPr bwMode="auto">
              <a:xfrm>
                <a:off x="4964" y="1273"/>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787" name="Rectangle 1034"/>
              <p:cNvSpPr>
                <a:spLocks noChangeArrowheads="1"/>
              </p:cNvSpPr>
              <p:nvPr/>
            </p:nvSpPr>
            <p:spPr bwMode="auto">
              <a:xfrm>
                <a:off x="5030"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788" name="Rectangle 1035"/>
              <p:cNvSpPr>
                <a:spLocks noChangeArrowheads="1"/>
              </p:cNvSpPr>
              <p:nvPr/>
            </p:nvSpPr>
            <p:spPr bwMode="auto">
              <a:xfrm>
                <a:off x="4944"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89" name="Rectangle 1036"/>
              <p:cNvSpPr>
                <a:spLocks noChangeArrowheads="1"/>
              </p:cNvSpPr>
              <p:nvPr/>
            </p:nvSpPr>
            <p:spPr bwMode="auto">
              <a:xfrm>
                <a:off x="4986"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90" name="Rectangle 1037"/>
              <p:cNvSpPr>
                <a:spLocks noChangeArrowheads="1"/>
              </p:cNvSpPr>
              <p:nvPr/>
            </p:nvSpPr>
            <p:spPr bwMode="auto">
              <a:xfrm>
                <a:off x="5008"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91" name="Rectangle 1038"/>
              <p:cNvSpPr>
                <a:spLocks noChangeArrowheads="1"/>
              </p:cNvSpPr>
              <p:nvPr/>
            </p:nvSpPr>
            <p:spPr bwMode="auto">
              <a:xfrm>
                <a:off x="5050" y="133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792" name="Rectangle 1039"/>
              <p:cNvSpPr>
                <a:spLocks noChangeArrowheads="1"/>
              </p:cNvSpPr>
              <p:nvPr/>
            </p:nvSpPr>
            <p:spPr bwMode="auto">
              <a:xfrm>
                <a:off x="4964" y="13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93" name="Rectangle 1040"/>
              <p:cNvSpPr>
                <a:spLocks noChangeArrowheads="1"/>
              </p:cNvSpPr>
              <p:nvPr/>
            </p:nvSpPr>
            <p:spPr bwMode="auto">
              <a:xfrm>
                <a:off x="5008"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94" name="Rectangle 1041"/>
              <p:cNvSpPr>
                <a:spLocks noChangeArrowheads="1"/>
              </p:cNvSpPr>
              <p:nvPr/>
            </p:nvSpPr>
            <p:spPr bwMode="auto">
              <a:xfrm>
                <a:off x="4944" y="1442"/>
                <a:ext cx="54" cy="32"/>
              </a:xfrm>
              <a:prstGeom prst="rect">
                <a:avLst/>
              </a:prstGeom>
              <a:grpFill/>
              <a:ln>
                <a:noFill/>
              </a:ln>
            </p:spPr>
            <p:txBody>
              <a:bodyPr vert="horz" wrap="square" lIns="91440" tIns="45720" rIns="91440" bIns="45720" numCol="1" anchor="t" anchorCtr="0" compatLnSpc="1"/>
              <a:lstStyle/>
              <a:p>
                <a:endParaRPr lang="zh-CN" altLang="en-US"/>
              </a:p>
            </p:txBody>
          </p:sp>
          <p:sp>
            <p:nvSpPr>
              <p:cNvPr id="795" name="Rectangle 1042"/>
              <p:cNvSpPr>
                <a:spLocks noChangeArrowheads="1"/>
              </p:cNvSpPr>
              <p:nvPr/>
            </p:nvSpPr>
            <p:spPr bwMode="auto">
              <a:xfrm>
                <a:off x="5008"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96" name="Rectangle 1043"/>
              <p:cNvSpPr>
                <a:spLocks noChangeArrowheads="1"/>
              </p:cNvSpPr>
              <p:nvPr/>
            </p:nvSpPr>
            <p:spPr bwMode="auto">
              <a:xfrm>
                <a:off x="5008" y="1498"/>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797" name="Rectangle 1044"/>
              <p:cNvSpPr>
                <a:spLocks noChangeArrowheads="1"/>
              </p:cNvSpPr>
              <p:nvPr/>
            </p:nvSpPr>
            <p:spPr bwMode="auto">
              <a:xfrm>
                <a:off x="5050" y="1498"/>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98" name="Rectangle 1045"/>
              <p:cNvSpPr>
                <a:spLocks noChangeArrowheads="1"/>
              </p:cNvSpPr>
              <p:nvPr/>
            </p:nvSpPr>
            <p:spPr bwMode="auto">
              <a:xfrm>
                <a:off x="4900" y="1554"/>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799" name="Rectangle 1046"/>
              <p:cNvSpPr>
                <a:spLocks noChangeArrowheads="1"/>
              </p:cNvSpPr>
              <p:nvPr/>
            </p:nvSpPr>
            <p:spPr bwMode="auto">
              <a:xfrm>
                <a:off x="5008" y="15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00" name="Rectangle 1047"/>
              <p:cNvSpPr>
                <a:spLocks noChangeArrowheads="1"/>
              </p:cNvSpPr>
              <p:nvPr/>
            </p:nvSpPr>
            <p:spPr bwMode="auto">
              <a:xfrm>
                <a:off x="5050" y="15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01" name="Rectangle 1048"/>
              <p:cNvSpPr>
                <a:spLocks noChangeArrowheads="1"/>
              </p:cNvSpPr>
              <p:nvPr/>
            </p:nvSpPr>
            <p:spPr bwMode="auto">
              <a:xfrm>
                <a:off x="4964" y="161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02" name="Rectangle 1049"/>
              <p:cNvSpPr>
                <a:spLocks noChangeArrowheads="1"/>
              </p:cNvSpPr>
              <p:nvPr/>
            </p:nvSpPr>
            <p:spPr bwMode="auto">
              <a:xfrm>
                <a:off x="4986" y="16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03" name="Rectangle 1050"/>
              <p:cNvSpPr>
                <a:spLocks noChangeArrowheads="1"/>
              </p:cNvSpPr>
              <p:nvPr/>
            </p:nvSpPr>
            <p:spPr bwMode="auto">
              <a:xfrm>
                <a:off x="5030" y="1610"/>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804" name="Rectangle 1051"/>
              <p:cNvSpPr>
                <a:spLocks noChangeArrowheads="1"/>
              </p:cNvSpPr>
              <p:nvPr/>
            </p:nvSpPr>
            <p:spPr bwMode="auto">
              <a:xfrm>
                <a:off x="4964" y="166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05" name="Rectangle 1052"/>
              <p:cNvSpPr>
                <a:spLocks noChangeArrowheads="1"/>
              </p:cNvSpPr>
              <p:nvPr/>
            </p:nvSpPr>
            <p:spPr bwMode="auto">
              <a:xfrm>
                <a:off x="5008" y="166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06" name="Rectangle 1053"/>
              <p:cNvSpPr>
                <a:spLocks noChangeArrowheads="1"/>
              </p:cNvSpPr>
              <p:nvPr/>
            </p:nvSpPr>
            <p:spPr bwMode="auto">
              <a:xfrm>
                <a:off x="5050" y="166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07" name="Rectangle 1054"/>
              <p:cNvSpPr>
                <a:spLocks noChangeArrowheads="1"/>
              </p:cNvSpPr>
              <p:nvPr/>
            </p:nvSpPr>
            <p:spPr bwMode="auto">
              <a:xfrm>
                <a:off x="4964" y="1722"/>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808" name="Rectangle 1055"/>
              <p:cNvSpPr>
                <a:spLocks noChangeArrowheads="1"/>
              </p:cNvSpPr>
              <p:nvPr/>
            </p:nvSpPr>
            <p:spPr bwMode="auto">
              <a:xfrm>
                <a:off x="5050" y="172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09" name="Rectangle 1056"/>
              <p:cNvSpPr>
                <a:spLocks noChangeArrowheads="1"/>
              </p:cNvSpPr>
              <p:nvPr/>
            </p:nvSpPr>
            <p:spPr bwMode="auto">
              <a:xfrm>
                <a:off x="4944" y="17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10" name="Rectangle 1057"/>
              <p:cNvSpPr>
                <a:spLocks noChangeArrowheads="1"/>
              </p:cNvSpPr>
              <p:nvPr/>
            </p:nvSpPr>
            <p:spPr bwMode="auto">
              <a:xfrm>
                <a:off x="5050" y="178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11" name="Rectangle 1058"/>
              <p:cNvSpPr>
                <a:spLocks noChangeArrowheads="1"/>
              </p:cNvSpPr>
              <p:nvPr/>
            </p:nvSpPr>
            <p:spPr bwMode="auto">
              <a:xfrm>
                <a:off x="4944"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12" name="Rectangle 1059"/>
              <p:cNvSpPr>
                <a:spLocks noChangeArrowheads="1"/>
              </p:cNvSpPr>
              <p:nvPr/>
            </p:nvSpPr>
            <p:spPr bwMode="auto">
              <a:xfrm>
                <a:off x="4964" y="1836"/>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13" name="Rectangle 1060"/>
              <p:cNvSpPr>
                <a:spLocks noChangeArrowheads="1"/>
              </p:cNvSpPr>
              <p:nvPr/>
            </p:nvSpPr>
            <p:spPr bwMode="auto">
              <a:xfrm>
                <a:off x="5008"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14" name="Rectangle 1061"/>
              <p:cNvSpPr>
                <a:spLocks noChangeArrowheads="1"/>
              </p:cNvSpPr>
              <p:nvPr/>
            </p:nvSpPr>
            <p:spPr bwMode="auto">
              <a:xfrm>
                <a:off x="5030" y="1836"/>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815" name="Rectangle 1062"/>
              <p:cNvSpPr>
                <a:spLocks noChangeArrowheads="1"/>
              </p:cNvSpPr>
              <p:nvPr/>
            </p:nvSpPr>
            <p:spPr bwMode="auto">
              <a:xfrm>
                <a:off x="4986"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16" name="Rectangle 1063"/>
              <p:cNvSpPr>
                <a:spLocks noChangeArrowheads="1"/>
              </p:cNvSpPr>
              <p:nvPr/>
            </p:nvSpPr>
            <p:spPr bwMode="auto">
              <a:xfrm>
                <a:off x="5030"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17" name="Rectangle 1064"/>
              <p:cNvSpPr>
                <a:spLocks noChangeArrowheads="1"/>
              </p:cNvSpPr>
              <p:nvPr/>
            </p:nvSpPr>
            <p:spPr bwMode="auto">
              <a:xfrm>
                <a:off x="5050" y="1892"/>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18" name="Rectangle 1065"/>
              <p:cNvSpPr>
                <a:spLocks noChangeArrowheads="1"/>
              </p:cNvSpPr>
              <p:nvPr/>
            </p:nvSpPr>
            <p:spPr bwMode="auto">
              <a:xfrm>
                <a:off x="4964"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819" name="Rectangle 1066"/>
              <p:cNvSpPr>
                <a:spLocks noChangeArrowheads="1"/>
              </p:cNvSpPr>
              <p:nvPr/>
            </p:nvSpPr>
            <p:spPr bwMode="auto">
              <a:xfrm>
                <a:off x="4986"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820" name="Rectangle 1067"/>
              <p:cNvSpPr>
                <a:spLocks noChangeArrowheads="1"/>
              </p:cNvSpPr>
              <p:nvPr/>
            </p:nvSpPr>
            <p:spPr bwMode="auto">
              <a:xfrm>
                <a:off x="5050"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821" name="Rectangle 1068"/>
              <p:cNvSpPr>
                <a:spLocks noChangeArrowheads="1"/>
              </p:cNvSpPr>
              <p:nvPr/>
            </p:nvSpPr>
            <p:spPr bwMode="auto">
              <a:xfrm>
                <a:off x="4944"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22" name="Rectangle 1069"/>
              <p:cNvSpPr>
                <a:spLocks noChangeArrowheads="1"/>
              </p:cNvSpPr>
              <p:nvPr/>
            </p:nvSpPr>
            <p:spPr bwMode="auto">
              <a:xfrm>
                <a:off x="4986"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23" name="Rectangle 1070"/>
              <p:cNvSpPr>
                <a:spLocks noChangeArrowheads="1"/>
              </p:cNvSpPr>
              <p:nvPr/>
            </p:nvSpPr>
            <p:spPr bwMode="auto">
              <a:xfrm>
                <a:off x="5030"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24" name="Rectangle 1071"/>
              <p:cNvSpPr>
                <a:spLocks noChangeArrowheads="1"/>
              </p:cNvSpPr>
              <p:nvPr/>
            </p:nvSpPr>
            <p:spPr bwMode="auto">
              <a:xfrm>
                <a:off x="4964" y="206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25" name="Rectangle 1072"/>
              <p:cNvSpPr>
                <a:spLocks noChangeArrowheads="1"/>
              </p:cNvSpPr>
              <p:nvPr/>
            </p:nvSpPr>
            <p:spPr bwMode="auto">
              <a:xfrm>
                <a:off x="5008"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26" name="Rectangle 1073"/>
              <p:cNvSpPr>
                <a:spLocks noChangeArrowheads="1"/>
              </p:cNvSpPr>
              <p:nvPr/>
            </p:nvSpPr>
            <p:spPr bwMode="auto">
              <a:xfrm>
                <a:off x="5050" y="206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27" name="Rectangle 1074"/>
              <p:cNvSpPr>
                <a:spLocks noChangeArrowheads="1"/>
              </p:cNvSpPr>
              <p:nvPr/>
            </p:nvSpPr>
            <p:spPr bwMode="auto">
              <a:xfrm>
                <a:off x="4944"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28" name="Rectangle 1075"/>
              <p:cNvSpPr>
                <a:spLocks noChangeArrowheads="1"/>
              </p:cNvSpPr>
              <p:nvPr/>
            </p:nvSpPr>
            <p:spPr bwMode="auto">
              <a:xfrm>
                <a:off x="4986"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29" name="Rectangle 1076"/>
              <p:cNvSpPr>
                <a:spLocks noChangeArrowheads="1"/>
              </p:cNvSpPr>
              <p:nvPr/>
            </p:nvSpPr>
            <p:spPr bwMode="auto">
              <a:xfrm>
                <a:off x="5050" y="211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30" name="Rectangle 1077"/>
              <p:cNvSpPr>
                <a:spLocks noChangeArrowheads="1"/>
              </p:cNvSpPr>
              <p:nvPr/>
            </p:nvSpPr>
            <p:spPr bwMode="auto">
              <a:xfrm>
                <a:off x="4856"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31" name="Rectangle 1078"/>
              <p:cNvSpPr>
                <a:spLocks noChangeArrowheads="1"/>
              </p:cNvSpPr>
              <p:nvPr/>
            </p:nvSpPr>
            <p:spPr bwMode="auto">
              <a:xfrm>
                <a:off x="4920" y="217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32" name="Rectangle 1079"/>
              <p:cNvSpPr>
                <a:spLocks noChangeArrowheads="1"/>
              </p:cNvSpPr>
              <p:nvPr/>
            </p:nvSpPr>
            <p:spPr bwMode="auto">
              <a:xfrm>
                <a:off x="4944"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33" name="Rectangle 1080"/>
              <p:cNvSpPr>
                <a:spLocks noChangeArrowheads="1"/>
              </p:cNvSpPr>
              <p:nvPr/>
            </p:nvSpPr>
            <p:spPr bwMode="auto">
              <a:xfrm>
                <a:off x="4986"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34" name="Rectangle 1081"/>
              <p:cNvSpPr>
                <a:spLocks noChangeArrowheads="1"/>
              </p:cNvSpPr>
              <p:nvPr/>
            </p:nvSpPr>
            <p:spPr bwMode="auto">
              <a:xfrm>
                <a:off x="4814" y="22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35" name="Rectangle 1082"/>
              <p:cNvSpPr>
                <a:spLocks noChangeArrowheads="1"/>
              </p:cNvSpPr>
              <p:nvPr/>
            </p:nvSpPr>
            <p:spPr bwMode="auto">
              <a:xfrm>
                <a:off x="4834" y="22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36" name="Rectangle 1083"/>
              <p:cNvSpPr>
                <a:spLocks noChangeArrowheads="1"/>
              </p:cNvSpPr>
              <p:nvPr/>
            </p:nvSpPr>
            <p:spPr bwMode="auto">
              <a:xfrm>
                <a:off x="4900" y="22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37" name="Rectangle 1084"/>
              <p:cNvSpPr>
                <a:spLocks noChangeArrowheads="1"/>
              </p:cNvSpPr>
              <p:nvPr/>
            </p:nvSpPr>
            <p:spPr bwMode="auto">
              <a:xfrm>
                <a:off x="4944" y="22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38" name="Rectangle 1085"/>
              <p:cNvSpPr>
                <a:spLocks noChangeArrowheads="1"/>
              </p:cNvSpPr>
              <p:nvPr/>
            </p:nvSpPr>
            <p:spPr bwMode="auto">
              <a:xfrm>
                <a:off x="5050" y="22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39" name="Rectangle 1086"/>
              <p:cNvSpPr>
                <a:spLocks noChangeArrowheads="1"/>
              </p:cNvSpPr>
              <p:nvPr/>
            </p:nvSpPr>
            <p:spPr bwMode="auto">
              <a:xfrm>
                <a:off x="4920" y="22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40" name="Rectangle 1087"/>
              <p:cNvSpPr>
                <a:spLocks noChangeArrowheads="1"/>
              </p:cNvSpPr>
              <p:nvPr/>
            </p:nvSpPr>
            <p:spPr bwMode="auto">
              <a:xfrm>
                <a:off x="4878"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41" name="Rectangle 1088"/>
              <p:cNvSpPr>
                <a:spLocks noChangeArrowheads="1"/>
              </p:cNvSpPr>
              <p:nvPr/>
            </p:nvSpPr>
            <p:spPr bwMode="auto">
              <a:xfrm>
                <a:off x="5030"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42" name="Rectangle 1089"/>
              <p:cNvSpPr>
                <a:spLocks noChangeArrowheads="1"/>
              </p:cNvSpPr>
              <p:nvPr/>
            </p:nvSpPr>
            <p:spPr bwMode="auto">
              <a:xfrm>
                <a:off x="5050" y="22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43" name="Rectangle 1090"/>
              <p:cNvSpPr>
                <a:spLocks noChangeArrowheads="1"/>
              </p:cNvSpPr>
              <p:nvPr/>
            </p:nvSpPr>
            <p:spPr bwMode="auto">
              <a:xfrm>
                <a:off x="4814"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44" name="Rectangle 1091"/>
              <p:cNvSpPr>
                <a:spLocks noChangeArrowheads="1"/>
              </p:cNvSpPr>
              <p:nvPr/>
            </p:nvSpPr>
            <p:spPr bwMode="auto">
              <a:xfrm>
                <a:off x="4964" y="23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45" name="Rectangle 1092"/>
              <p:cNvSpPr>
                <a:spLocks noChangeArrowheads="1"/>
              </p:cNvSpPr>
              <p:nvPr/>
            </p:nvSpPr>
            <p:spPr bwMode="auto">
              <a:xfrm>
                <a:off x="4856"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46" name="Rectangle 1093"/>
              <p:cNvSpPr>
                <a:spLocks noChangeArrowheads="1"/>
              </p:cNvSpPr>
              <p:nvPr/>
            </p:nvSpPr>
            <p:spPr bwMode="auto">
              <a:xfrm>
                <a:off x="5008"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47" name="Rectangle 1094"/>
              <p:cNvSpPr>
                <a:spLocks noChangeArrowheads="1"/>
              </p:cNvSpPr>
              <p:nvPr/>
            </p:nvSpPr>
            <p:spPr bwMode="auto">
              <a:xfrm>
                <a:off x="5050" y="23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48" name="Rectangle 1095"/>
              <p:cNvSpPr>
                <a:spLocks noChangeArrowheads="1"/>
              </p:cNvSpPr>
              <p:nvPr/>
            </p:nvSpPr>
            <p:spPr bwMode="auto">
              <a:xfrm>
                <a:off x="4814"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49" name="Rectangle 1096"/>
              <p:cNvSpPr>
                <a:spLocks noChangeArrowheads="1"/>
              </p:cNvSpPr>
              <p:nvPr/>
            </p:nvSpPr>
            <p:spPr bwMode="auto">
              <a:xfrm>
                <a:off x="4878"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50" name="Rectangle 1097"/>
              <p:cNvSpPr>
                <a:spLocks noChangeArrowheads="1"/>
              </p:cNvSpPr>
              <p:nvPr/>
            </p:nvSpPr>
            <p:spPr bwMode="auto">
              <a:xfrm>
                <a:off x="4834" y="23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51" name="Rectangle 1098"/>
              <p:cNvSpPr>
                <a:spLocks noChangeArrowheads="1"/>
              </p:cNvSpPr>
              <p:nvPr/>
            </p:nvSpPr>
            <p:spPr bwMode="auto">
              <a:xfrm>
                <a:off x="4986"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52" name="Rectangle 1099"/>
              <p:cNvSpPr>
                <a:spLocks noChangeArrowheads="1"/>
              </p:cNvSpPr>
              <p:nvPr/>
            </p:nvSpPr>
            <p:spPr bwMode="auto">
              <a:xfrm>
                <a:off x="5008"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53" name="Rectangle 1100"/>
              <p:cNvSpPr>
                <a:spLocks noChangeArrowheads="1"/>
              </p:cNvSpPr>
              <p:nvPr/>
            </p:nvSpPr>
            <p:spPr bwMode="auto">
              <a:xfrm>
                <a:off x="4814"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54" name="Rectangle 1101"/>
              <p:cNvSpPr>
                <a:spLocks noChangeArrowheads="1"/>
              </p:cNvSpPr>
              <p:nvPr/>
            </p:nvSpPr>
            <p:spPr bwMode="auto">
              <a:xfrm>
                <a:off x="4964" y="24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55" name="Rectangle 1102"/>
              <p:cNvSpPr>
                <a:spLocks noChangeArrowheads="1"/>
              </p:cNvSpPr>
              <p:nvPr/>
            </p:nvSpPr>
            <p:spPr bwMode="auto">
              <a:xfrm>
                <a:off x="4878"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56" name="Rectangle 1103"/>
              <p:cNvSpPr>
                <a:spLocks noChangeArrowheads="1"/>
              </p:cNvSpPr>
              <p:nvPr/>
            </p:nvSpPr>
            <p:spPr bwMode="auto">
              <a:xfrm>
                <a:off x="4920" y="24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57" name="Rectangle 1104"/>
              <p:cNvSpPr>
                <a:spLocks noChangeArrowheads="1"/>
              </p:cNvSpPr>
              <p:nvPr/>
            </p:nvSpPr>
            <p:spPr bwMode="auto">
              <a:xfrm>
                <a:off x="5050" y="24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58" name="Rectangle 1105"/>
              <p:cNvSpPr>
                <a:spLocks noChangeArrowheads="1"/>
              </p:cNvSpPr>
              <p:nvPr/>
            </p:nvSpPr>
            <p:spPr bwMode="auto">
              <a:xfrm>
                <a:off x="4814"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59" name="Rectangle 1106"/>
              <p:cNvSpPr>
                <a:spLocks noChangeArrowheads="1"/>
              </p:cNvSpPr>
              <p:nvPr/>
            </p:nvSpPr>
            <p:spPr bwMode="auto">
              <a:xfrm>
                <a:off x="4964" y="247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60" name="Rectangle 1107"/>
              <p:cNvSpPr>
                <a:spLocks noChangeArrowheads="1"/>
              </p:cNvSpPr>
              <p:nvPr/>
            </p:nvSpPr>
            <p:spPr bwMode="auto">
              <a:xfrm>
                <a:off x="4878"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61" name="Rectangle 1108"/>
              <p:cNvSpPr>
                <a:spLocks noChangeArrowheads="1"/>
              </p:cNvSpPr>
              <p:nvPr/>
            </p:nvSpPr>
            <p:spPr bwMode="auto">
              <a:xfrm>
                <a:off x="4944"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62" name="Rectangle 1109"/>
              <p:cNvSpPr>
                <a:spLocks noChangeArrowheads="1"/>
              </p:cNvSpPr>
              <p:nvPr/>
            </p:nvSpPr>
            <p:spPr bwMode="auto">
              <a:xfrm>
                <a:off x="5050" y="247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63" name="Rectangle 1110"/>
              <p:cNvSpPr>
                <a:spLocks noChangeArrowheads="1"/>
              </p:cNvSpPr>
              <p:nvPr/>
            </p:nvSpPr>
            <p:spPr bwMode="auto">
              <a:xfrm>
                <a:off x="4964" y="2525"/>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64" name="Rectangle 1111"/>
              <p:cNvSpPr>
                <a:spLocks noChangeArrowheads="1"/>
              </p:cNvSpPr>
              <p:nvPr/>
            </p:nvSpPr>
            <p:spPr bwMode="auto">
              <a:xfrm>
                <a:off x="4856" y="2525"/>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65" name="Rectangle 1112"/>
              <p:cNvSpPr>
                <a:spLocks noChangeArrowheads="1"/>
              </p:cNvSpPr>
              <p:nvPr/>
            </p:nvSpPr>
            <p:spPr bwMode="auto">
              <a:xfrm>
                <a:off x="4920" y="2525"/>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66" name="Rectangle 1113"/>
              <p:cNvSpPr>
                <a:spLocks noChangeArrowheads="1"/>
              </p:cNvSpPr>
              <p:nvPr/>
            </p:nvSpPr>
            <p:spPr bwMode="auto">
              <a:xfrm>
                <a:off x="4814" y="25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67" name="Rectangle 1114"/>
              <p:cNvSpPr>
                <a:spLocks noChangeArrowheads="1"/>
              </p:cNvSpPr>
              <p:nvPr/>
            </p:nvSpPr>
            <p:spPr bwMode="auto">
              <a:xfrm>
                <a:off x="4920" y="25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68" name="Rectangle 1115"/>
              <p:cNvSpPr>
                <a:spLocks noChangeArrowheads="1"/>
              </p:cNvSpPr>
              <p:nvPr/>
            </p:nvSpPr>
            <p:spPr bwMode="auto">
              <a:xfrm>
                <a:off x="5050" y="25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69" name="Rectangle 1116"/>
              <p:cNvSpPr>
                <a:spLocks noChangeArrowheads="1"/>
              </p:cNvSpPr>
              <p:nvPr/>
            </p:nvSpPr>
            <p:spPr bwMode="auto">
              <a:xfrm>
                <a:off x="4878" y="2623"/>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870" name="Rectangle 1117"/>
              <p:cNvSpPr>
                <a:spLocks noChangeArrowheads="1"/>
              </p:cNvSpPr>
              <p:nvPr/>
            </p:nvSpPr>
            <p:spPr bwMode="auto">
              <a:xfrm>
                <a:off x="4814" y="267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71" name="Rectangle 1118"/>
              <p:cNvSpPr>
                <a:spLocks noChangeArrowheads="1"/>
              </p:cNvSpPr>
              <p:nvPr/>
            </p:nvSpPr>
            <p:spPr bwMode="auto">
              <a:xfrm>
                <a:off x="4920" y="267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72" name="Rectangle 1119"/>
              <p:cNvSpPr>
                <a:spLocks noChangeArrowheads="1"/>
              </p:cNvSpPr>
              <p:nvPr/>
            </p:nvSpPr>
            <p:spPr bwMode="auto">
              <a:xfrm>
                <a:off x="5050" y="267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73" name="Rectangle 1120"/>
              <p:cNvSpPr>
                <a:spLocks noChangeArrowheads="1"/>
              </p:cNvSpPr>
              <p:nvPr/>
            </p:nvSpPr>
            <p:spPr bwMode="auto">
              <a:xfrm>
                <a:off x="4814" y="273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74" name="Rectangle 1121"/>
              <p:cNvSpPr>
                <a:spLocks noChangeArrowheads="1"/>
              </p:cNvSpPr>
              <p:nvPr/>
            </p:nvSpPr>
            <p:spPr bwMode="auto">
              <a:xfrm>
                <a:off x="5050" y="273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75" name="Rectangle 1122"/>
              <p:cNvSpPr>
                <a:spLocks noChangeArrowheads="1"/>
              </p:cNvSpPr>
              <p:nvPr/>
            </p:nvSpPr>
            <p:spPr bwMode="auto">
              <a:xfrm>
                <a:off x="4920" y="27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76" name="Rectangle 1123"/>
              <p:cNvSpPr>
                <a:spLocks noChangeArrowheads="1"/>
              </p:cNvSpPr>
              <p:nvPr/>
            </p:nvSpPr>
            <p:spPr bwMode="auto">
              <a:xfrm>
                <a:off x="5050" y="27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77" name="Rectangle 1124"/>
              <p:cNvSpPr>
                <a:spLocks noChangeArrowheads="1"/>
              </p:cNvSpPr>
              <p:nvPr/>
            </p:nvSpPr>
            <p:spPr bwMode="auto">
              <a:xfrm>
                <a:off x="4814" y="284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78" name="Rectangle 1125"/>
              <p:cNvSpPr>
                <a:spLocks noChangeArrowheads="1"/>
              </p:cNvSpPr>
              <p:nvPr/>
            </p:nvSpPr>
            <p:spPr bwMode="auto">
              <a:xfrm>
                <a:off x="4944" y="284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79" name="Rectangle 1126"/>
              <p:cNvSpPr>
                <a:spLocks noChangeArrowheads="1"/>
              </p:cNvSpPr>
              <p:nvPr/>
            </p:nvSpPr>
            <p:spPr bwMode="auto">
              <a:xfrm>
                <a:off x="4920" y="290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80" name="Rectangle 1127"/>
              <p:cNvSpPr>
                <a:spLocks noChangeArrowheads="1"/>
              </p:cNvSpPr>
              <p:nvPr/>
            </p:nvSpPr>
            <p:spPr bwMode="auto">
              <a:xfrm>
                <a:off x="4920" y="2956"/>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81" name="Rectangle 1128"/>
              <p:cNvSpPr>
                <a:spLocks noChangeArrowheads="1"/>
              </p:cNvSpPr>
              <p:nvPr/>
            </p:nvSpPr>
            <p:spPr bwMode="auto">
              <a:xfrm>
                <a:off x="5050" y="290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82" name="Rectangle 1129"/>
              <p:cNvSpPr>
                <a:spLocks noChangeArrowheads="1"/>
              </p:cNvSpPr>
              <p:nvPr/>
            </p:nvSpPr>
            <p:spPr bwMode="auto">
              <a:xfrm>
                <a:off x="5048"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83" name="Rectangle 1130"/>
              <p:cNvSpPr>
                <a:spLocks noChangeArrowheads="1"/>
              </p:cNvSpPr>
              <p:nvPr/>
            </p:nvSpPr>
            <p:spPr bwMode="auto">
              <a:xfrm>
                <a:off x="5070"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84" name="Rectangle 1131"/>
              <p:cNvSpPr>
                <a:spLocks noChangeArrowheads="1"/>
              </p:cNvSpPr>
              <p:nvPr/>
            </p:nvSpPr>
            <p:spPr bwMode="auto">
              <a:xfrm>
                <a:off x="5092"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85" name="Rectangle 1132"/>
              <p:cNvSpPr>
                <a:spLocks noChangeArrowheads="1"/>
              </p:cNvSpPr>
              <p:nvPr/>
            </p:nvSpPr>
            <p:spPr bwMode="auto">
              <a:xfrm>
                <a:off x="5134"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86" name="Rectangle 1133"/>
              <p:cNvSpPr>
                <a:spLocks noChangeArrowheads="1"/>
              </p:cNvSpPr>
              <p:nvPr/>
            </p:nvSpPr>
            <p:spPr bwMode="auto">
              <a:xfrm>
                <a:off x="5156"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87" name="Rectangle 1134"/>
              <p:cNvSpPr>
                <a:spLocks noChangeArrowheads="1"/>
              </p:cNvSpPr>
              <p:nvPr/>
            </p:nvSpPr>
            <p:spPr bwMode="auto">
              <a:xfrm>
                <a:off x="5048" y="99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88" name="Rectangle 1135"/>
              <p:cNvSpPr>
                <a:spLocks noChangeArrowheads="1"/>
              </p:cNvSpPr>
              <p:nvPr/>
            </p:nvSpPr>
            <p:spPr bwMode="auto">
              <a:xfrm>
                <a:off x="5070" y="991"/>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889" name="Rectangle 1136"/>
              <p:cNvSpPr>
                <a:spLocks noChangeArrowheads="1"/>
              </p:cNvSpPr>
              <p:nvPr/>
            </p:nvSpPr>
            <p:spPr bwMode="auto">
              <a:xfrm>
                <a:off x="5048" y="104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90" name="Rectangle 1137"/>
              <p:cNvSpPr>
                <a:spLocks noChangeArrowheads="1"/>
              </p:cNvSpPr>
              <p:nvPr/>
            </p:nvSpPr>
            <p:spPr bwMode="auto">
              <a:xfrm>
                <a:off x="5092" y="1047"/>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891" name="Rectangle 1138"/>
              <p:cNvSpPr>
                <a:spLocks noChangeArrowheads="1"/>
              </p:cNvSpPr>
              <p:nvPr/>
            </p:nvSpPr>
            <p:spPr bwMode="auto">
              <a:xfrm>
                <a:off x="5156" y="104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92" name="Rectangle 1139"/>
              <p:cNvSpPr>
                <a:spLocks noChangeArrowheads="1"/>
              </p:cNvSpPr>
              <p:nvPr/>
            </p:nvSpPr>
            <p:spPr bwMode="auto">
              <a:xfrm>
                <a:off x="5048" y="110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93" name="Rectangle 1140"/>
              <p:cNvSpPr>
                <a:spLocks noChangeArrowheads="1"/>
              </p:cNvSpPr>
              <p:nvPr/>
            </p:nvSpPr>
            <p:spPr bwMode="auto">
              <a:xfrm>
                <a:off x="5070" y="110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94" name="Rectangle 1141"/>
              <p:cNvSpPr>
                <a:spLocks noChangeArrowheads="1"/>
              </p:cNvSpPr>
              <p:nvPr/>
            </p:nvSpPr>
            <p:spPr bwMode="auto">
              <a:xfrm>
                <a:off x="5114" y="1103"/>
                <a:ext cx="54" cy="32"/>
              </a:xfrm>
              <a:prstGeom prst="rect">
                <a:avLst/>
              </a:prstGeom>
              <a:grpFill/>
              <a:ln>
                <a:noFill/>
              </a:ln>
            </p:spPr>
            <p:txBody>
              <a:bodyPr vert="horz" wrap="square" lIns="91440" tIns="45720" rIns="91440" bIns="45720" numCol="1" anchor="t" anchorCtr="0" compatLnSpc="1"/>
              <a:lstStyle/>
              <a:p>
                <a:endParaRPr lang="zh-CN" altLang="en-US"/>
              </a:p>
            </p:txBody>
          </p:sp>
          <p:sp>
            <p:nvSpPr>
              <p:cNvPr id="895" name="Rectangle 1142"/>
              <p:cNvSpPr>
                <a:spLocks noChangeArrowheads="1"/>
              </p:cNvSpPr>
              <p:nvPr/>
            </p:nvSpPr>
            <p:spPr bwMode="auto">
              <a:xfrm>
                <a:off x="5070"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96" name="Rectangle 1143"/>
              <p:cNvSpPr>
                <a:spLocks noChangeArrowheads="1"/>
              </p:cNvSpPr>
              <p:nvPr/>
            </p:nvSpPr>
            <p:spPr bwMode="auto">
              <a:xfrm>
                <a:off x="5092"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97" name="Rectangle 1144"/>
              <p:cNvSpPr>
                <a:spLocks noChangeArrowheads="1"/>
              </p:cNvSpPr>
              <p:nvPr/>
            </p:nvSpPr>
            <p:spPr bwMode="auto">
              <a:xfrm>
                <a:off x="5156"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98" name="Rectangle 1145"/>
              <p:cNvSpPr>
                <a:spLocks noChangeArrowheads="1"/>
              </p:cNvSpPr>
              <p:nvPr/>
            </p:nvSpPr>
            <p:spPr bwMode="auto">
              <a:xfrm>
                <a:off x="5048" y="121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99" name="Rectangle 1146"/>
              <p:cNvSpPr>
                <a:spLocks noChangeArrowheads="1"/>
              </p:cNvSpPr>
              <p:nvPr/>
            </p:nvSpPr>
            <p:spPr bwMode="auto">
              <a:xfrm>
                <a:off x="5092"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00" name="Rectangle 1147"/>
              <p:cNvSpPr>
                <a:spLocks noChangeArrowheads="1"/>
              </p:cNvSpPr>
              <p:nvPr/>
            </p:nvSpPr>
            <p:spPr bwMode="auto">
              <a:xfrm>
                <a:off x="5134" y="121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01" name="Rectangle 1148"/>
              <p:cNvSpPr>
                <a:spLocks noChangeArrowheads="1"/>
              </p:cNvSpPr>
              <p:nvPr/>
            </p:nvSpPr>
            <p:spPr bwMode="auto">
              <a:xfrm>
                <a:off x="5070"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902" name="Rectangle 1149"/>
              <p:cNvSpPr>
                <a:spLocks noChangeArrowheads="1"/>
              </p:cNvSpPr>
              <p:nvPr/>
            </p:nvSpPr>
            <p:spPr bwMode="auto">
              <a:xfrm>
                <a:off x="5114"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903" name="Rectangle 1150"/>
              <p:cNvSpPr>
                <a:spLocks noChangeArrowheads="1"/>
              </p:cNvSpPr>
              <p:nvPr/>
            </p:nvSpPr>
            <p:spPr bwMode="auto">
              <a:xfrm>
                <a:off x="5156" y="1273"/>
                <a:ext cx="36" cy="31"/>
              </a:xfrm>
              <a:prstGeom prst="rect">
                <a:avLst/>
              </a:prstGeom>
              <a:grpFill/>
              <a:ln>
                <a:noFill/>
              </a:ln>
            </p:spPr>
            <p:txBody>
              <a:bodyPr vert="horz" wrap="square" lIns="91440" tIns="45720" rIns="91440" bIns="45720" numCol="1" anchor="t" anchorCtr="0" compatLnSpc="1"/>
              <a:lstStyle/>
              <a:p>
                <a:endParaRPr lang="zh-CN" altLang="en-US"/>
              </a:p>
            </p:txBody>
          </p:sp>
          <p:sp>
            <p:nvSpPr>
              <p:cNvPr id="904" name="Rectangle 1151"/>
              <p:cNvSpPr>
                <a:spLocks noChangeArrowheads="1"/>
              </p:cNvSpPr>
              <p:nvPr/>
            </p:nvSpPr>
            <p:spPr bwMode="auto">
              <a:xfrm>
                <a:off x="5048" y="133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05" name="Rectangle 1152"/>
              <p:cNvSpPr>
                <a:spLocks noChangeArrowheads="1"/>
              </p:cNvSpPr>
              <p:nvPr/>
            </p:nvSpPr>
            <p:spPr bwMode="auto">
              <a:xfrm>
                <a:off x="5092" y="1330"/>
                <a:ext cx="56" cy="30"/>
              </a:xfrm>
              <a:prstGeom prst="rect">
                <a:avLst/>
              </a:prstGeom>
              <a:grpFill/>
              <a:ln>
                <a:noFill/>
              </a:ln>
            </p:spPr>
            <p:txBody>
              <a:bodyPr vert="horz" wrap="square" lIns="91440" tIns="45720" rIns="91440" bIns="45720" numCol="1" anchor="t" anchorCtr="0" compatLnSpc="1"/>
              <a:lstStyle/>
              <a:p>
                <a:endParaRPr lang="zh-CN" altLang="en-US"/>
              </a:p>
            </p:txBody>
          </p:sp>
          <p:sp>
            <p:nvSpPr>
              <p:cNvPr id="906" name="Rectangle 1153"/>
              <p:cNvSpPr>
                <a:spLocks noChangeArrowheads="1"/>
              </p:cNvSpPr>
              <p:nvPr/>
            </p:nvSpPr>
            <p:spPr bwMode="auto">
              <a:xfrm>
                <a:off x="5070"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07" name="Rectangle 1154"/>
              <p:cNvSpPr>
                <a:spLocks noChangeArrowheads="1"/>
              </p:cNvSpPr>
              <p:nvPr/>
            </p:nvSpPr>
            <p:spPr bwMode="auto">
              <a:xfrm>
                <a:off x="5114"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08" name="Rectangle 1155"/>
              <p:cNvSpPr>
                <a:spLocks noChangeArrowheads="1"/>
              </p:cNvSpPr>
              <p:nvPr/>
            </p:nvSpPr>
            <p:spPr bwMode="auto">
              <a:xfrm>
                <a:off x="5134" y="13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09" name="Rectangle 1156"/>
              <p:cNvSpPr>
                <a:spLocks noChangeArrowheads="1"/>
              </p:cNvSpPr>
              <p:nvPr/>
            </p:nvSpPr>
            <p:spPr bwMode="auto">
              <a:xfrm>
                <a:off x="5070"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10" name="Rectangle 1157"/>
              <p:cNvSpPr>
                <a:spLocks noChangeArrowheads="1"/>
              </p:cNvSpPr>
              <p:nvPr/>
            </p:nvSpPr>
            <p:spPr bwMode="auto">
              <a:xfrm>
                <a:off x="5114"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11" name="Rectangle 1158"/>
              <p:cNvSpPr>
                <a:spLocks noChangeArrowheads="1"/>
              </p:cNvSpPr>
              <p:nvPr/>
            </p:nvSpPr>
            <p:spPr bwMode="auto">
              <a:xfrm>
                <a:off x="5048" y="1498"/>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12" name="Rectangle 1159"/>
              <p:cNvSpPr>
                <a:spLocks noChangeArrowheads="1"/>
              </p:cNvSpPr>
              <p:nvPr/>
            </p:nvSpPr>
            <p:spPr bwMode="auto">
              <a:xfrm>
                <a:off x="5092" y="149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13" name="Rectangle 1160"/>
              <p:cNvSpPr>
                <a:spLocks noChangeArrowheads="1"/>
              </p:cNvSpPr>
              <p:nvPr/>
            </p:nvSpPr>
            <p:spPr bwMode="auto">
              <a:xfrm>
                <a:off x="5156" y="149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14" name="Rectangle 1161"/>
              <p:cNvSpPr>
                <a:spLocks noChangeArrowheads="1"/>
              </p:cNvSpPr>
              <p:nvPr/>
            </p:nvSpPr>
            <p:spPr bwMode="auto">
              <a:xfrm>
                <a:off x="5048" y="15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15" name="Rectangle 1162"/>
              <p:cNvSpPr>
                <a:spLocks noChangeArrowheads="1"/>
              </p:cNvSpPr>
              <p:nvPr/>
            </p:nvSpPr>
            <p:spPr bwMode="auto">
              <a:xfrm>
                <a:off x="5070" y="15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16" name="Rectangle 1163"/>
              <p:cNvSpPr>
                <a:spLocks noChangeArrowheads="1"/>
              </p:cNvSpPr>
              <p:nvPr/>
            </p:nvSpPr>
            <p:spPr bwMode="auto">
              <a:xfrm>
                <a:off x="5048" y="161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17" name="Rectangle 1164"/>
              <p:cNvSpPr>
                <a:spLocks noChangeArrowheads="1"/>
              </p:cNvSpPr>
              <p:nvPr/>
            </p:nvSpPr>
            <p:spPr bwMode="auto">
              <a:xfrm>
                <a:off x="5092" y="1610"/>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918" name="Rectangle 1165"/>
              <p:cNvSpPr>
                <a:spLocks noChangeArrowheads="1"/>
              </p:cNvSpPr>
              <p:nvPr/>
            </p:nvSpPr>
            <p:spPr bwMode="auto">
              <a:xfrm>
                <a:off x="5156" y="16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19" name="Rectangle 1166"/>
              <p:cNvSpPr>
                <a:spLocks noChangeArrowheads="1"/>
              </p:cNvSpPr>
              <p:nvPr/>
            </p:nvSpPr>
            <p:spPr bwMode="auto">
              <a:xfrm>
                <a:off x="5070" y="166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20" name="Rectangle 1167"/>
              <p:cNvSpPr>
                <a:spLocks noChangeArrowheads="1"/>
              </p:cNvSpPr>
              <p:nvPr/>
            </p:nvSpPr>
            <p:spPr bwMode="auto">
              <a:xfrm>
                <a:off x="5070" y="172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21" name="Rectangle 1168"/>
              <p:cNvSpPr>
                <a:spLocks noChangeArrowheads="1"/>
              </p:cNvSpPr>
              <p:nvPr/>
            </p:nvSpPr>
            <p:spPr bwMode="auto">
              <a:xfrm>
                <a:off x="5114" y="172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22" name="Rectangle 1169"/>
              <p:cNvSpPr>
                <a:spLocks noChangeArrowheads="1"/>
              </p:cNvSpPr>
              <p:nvPr/>
            </p:nvSpPr>
            <p:spPr bwMode="auto">
              <a:xfrm>
                <a:off x="5156" y="172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23" name="Rectangle 1170"/>
              <p:cNvSpPr>
                <a:spLocks noChangeArrowheads="1"/>
              </p:cNvSpPr>
              <p:nvPr/>
            </p:nvSpPr>
            <p:spPr bwMode="auto">
              <a:xfrm>
                <a:off x="5048" y="178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24" name="Rectangle 1171"/>
              <p:cNvSpPr>
                <a:spLocks noChangeArrowheads="1"/>
              </p:cNvSpPr>
              <p:nvPr/>
            </p:nvSpPr>
            <p:spPr bwMode="auto">
              <a:xfrm>
                <a:off x="5092" y="17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25" name="Rectangle 1172"/>
              <p:cNvSpPr>
                <a:spLocks noChangeArrowheads="1"/>
              </p:cNvSpPr>
              <p:nvPr/>
            </p:nvSpPr>
            <p:spPr bwMode="auto">
              <a:xfrm>
                <a:off x="5134" y="1780"/>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926" name="Rectangle 1173"/>
              <p:cNvSpPr>
                <a:spLocks noChangeArrowheads="1"/>
              </p:cNvSpPr>
              <p:nvPr/>
            </p:nvSpPr>
            <p:spPr bwMode="auto">
              <a:xfrm>
                <a:off x="5048" y="1836"/>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927" name="Rectangle 1174"/>
              <p:cNvSpPr>
                <a:spLocks noChangeArrowheads="1"/>
              </p:cNvSpPr>
              <p:nvPr/>
            </p:nvSpPr>
            <p:spPr bwMode="auto">
              <a:xfrm>
                <a:off x="5114"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28" name="Rectangle 1175"/>
              <p:cNvSpPr>
                <a:spLocks noChangeArrowheads="1"/>
              </p:cNvSpPr>
              <p:nvPr/>
            </p:nvSpPr>
            <p:spPr bwMode="auto">
              <a:xfrm>
                <a:off x="5092"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29" name="Rectangle 1176"/>
              <p:cNvSpPr>
                <a:spLocks noChangeArrowheads="1"/>
              </p:cNvSpPr>
              <p:nvPr/>
            </p:nvSpPr>
            <p:spPr bwMode="auto">
              <a:xfrm>
                <a:off x="5134" y="1892"/>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30" name="Rectangle 1177"/>
              <p:cNvSpPr>
                <a:spLocks noChangeArrowheads="1"/>
              </p:cNvSpPr>
              <p:nvPr/>
            </p:nvSpPr>
            <p:spPr bwMode="auto">
              <a:xfrm>
                <a:off x="5156"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31" name="Rectangle 1178"/>
              <p:cNvSpPr>
                <a:spLocks noChangeArrowheads="1"/>
              </p:cNvSpPr>
              <p:nvPr/>
            </p:nvSpPr>
            <p:spPr bwMode="auto">
              <a:xfrm>
                <a:off x="5048"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932" name="Rectangle 1179"/>
              <p:cNvSpPr>
                <a:spLocks noChangeArrowheads="1"/>
              </p:cNvSpPr>
              <p:nvPr/>
            </p:nvSpPr>
            <p:spPr bwMode="auto">
              <a:xfrm>
                <a:off x="5092"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933" name="Rectangle 1180"/>
              <p:cNvSpPr>
                <a:spLocks noChangeArrowheads="1"/>
              </p:cNvSpPr>
              <p:nvPr/>
            </p:nvSpPr>
            <p:spPr bwMode="auto">
              <a:xfrm>
                <a:off x="5156"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934" name="Rectangle 1181"/>
              <p:cNvSpPr>
                <a:spLocks noChangeArrowheads="1"/>
              </p:cNvSpPr>
              <p:nvPr/>
            </p:nvSpPr>
            <p:spPr bwMode="auto">
              <a:xfrm>
                <a:off x="5048" y="200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35" name="Rectangle 1182"/>
              <p:cNvSpPr>
                <a:spLocks noChangeArrowheads="1"/>
              </p:cNvSpPr>
              <p:nvPr/>
            </p:nvSpPr>
            <p:spPr bwMode="auto">
              <a:xfrm>
                <a:off x="5092"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36" name="Rectangle 1183"/>
              <p:cNvSpPr>
                <a:spLocks noChangeArrowheads="1"/>
              </p:cNvSpPr>
              <p:nvPr/>
            </p:nvSpPr>
            <p:spPr bwMode="auto">
              <a:xfrm>
                <a:off x="5134" y="200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37" name="Rectangle 1184"/>
              <p:cNvSpPr>
                <a:spLocks noChangeArrowheads="1"/>
              </p:cNvSpPr>
              <p:nvPr/>
            </p:nvSpPr>
            <p:spPr bwMode="auto">
              <a:xfrm>
                <a:off x="5070"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38" name="Rectangle 1185"/>
              <p:cNvSpPr>
                <a:spLocks noChangeArrowheads="1"/>
              </p:cNvSpPr>
              <p:nvPr/>
            </p:nvSpPr>
            <p:spPr bwMode="auto">
              <a:xfrm>
                <a:off x="5114"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39" name="Rectangle 1186"/>
              <p:cNvSpPr>
                <a:spLocks noChangeArrowheads="1"/>
              </p:cNvSpPr>
              <p:nvPr/>
            </p:nvSpPr>
            <p:spPr bwMode="auto">
              <a:xfrm>
                <a:off x="5156"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0" name="Rectangle 1187"/>
              <p:cNvSpPr>
                <a:spLocks noChangeArrowheads="1"/>
              </p:cNvSpPr>
              <p:nvPr/>
            </p:nvSpPr>
            <p:spPr bwMode="auto">
              <a:xfrm>
                <a:off x="5048" y="211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41" name="Rectangle 1188"/>
              <p:cNvSpPr>
                <a:spLocks noChangeArrowheads="1"/>
              </p:cNvSpPr>
              <p:nvPr/>
            </p:nvSpPr>
            <p:spPr bwMode="auto">
              <a:xfrm>
                <a:off x="5092"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2" name="Rectangle 1189"/>
              <p:cNvSpPr>
                <a:spLocks noChangeArrowheads="1"/>
              </p:cNvSpPr>
              <p:nvPr/>
            </p:nvSpPr>
            <p:spPr bwMode="auto">
              <a:xfrm>
                <a:off x="5178"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43" name="Rectangle 1190"/>
              <p:cNvSpPr>
                <a:spLocks noChangeArrowheads="1"/>
              </p:cNvSpPr>
              <p:nvPr/>
            </p:nvSpPr>
            <p:spPr bwMode="auto">
              <a:xfrm>
                <a:off x="5200"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4" name="Rectangle 1191"/>
              <p:cNvSpPr>
                <a:spLocks noChangeArrowheads="1"/>
              </p:cNvSpPr>
              <p:nvPr/>
            </p:nvSpPr>
            <p:spPr bwMode="auto">
              <a:xfrm>
                <a:off x="5244"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5" name="Rectangle 1192"/>
              <p:cNvSpPr>
                <a:spLocks noChangeArrowheads="1"/>
              </p:cNvSpPr>
              <p:nvPr/>
            </p:nvSpPr>
            <p:spPr bwMode="auto">
              <a:xfrm>
                <a:off x="5264"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46" name="Rectangle 1193"/>
              <p:cNvSpPr>
                <a:spLocks noChangeArrowheads="1"/>
              </p:cNvSpPr>
              <p:nvPr/>
            </p:nvSpPr>
            <p:spPr bwMode="auto">
              <a:xfrm>
                <a:off x="5286"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7" name="Rectangle 1194"/>
              <p:cNvSpPr>
                <a:spLocks noChangeArrowheads="1"/>
              </p:cNvSpPr>
              <p:nvPr/>
            </p:nvSpPr>
            <p:spPr bwMode="auto">
              <a:xfrm>
                <a:off x="5178" y="99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48" name="Rectangle 1195"/>
              <p:cNvSpPr>
                <a:spLocks noChangeArrowheads="1"/>
              </p:cNvSpPr>
              <p:nvPr/>
            </p:nvSpPr>
            <p:spPr bwMode="auto">
              <a:xfrm>
                <a:off x="5222" y="99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9" name="Rectangle 1196"/>
              <p:cNvSpPr>
                <a:spLocks noChangeArrowheads="1"/>
              </p:cNvSpPr>
              <p:nvPr/>
            </p:nvSpPr>
            <p:spPr bwMode="auto">
              <a:xfrm>
                <a:off x="5264" y="99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50" name="Rectangle 1197"/>
              <p:cNvSpPr>
                <a:spLocks noChangeArrowheads="1"/>
              </p:cNvSpPr>
              <p:nvPr/>
            </p:nvSpPr>
            <p:spPr bwMode="auto">
              <a:xfrm>
                <a:off x="5200" y="1047"/>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951" name="Rectangle 1198"/>
              <p:cNvSpPr>
                <a:spLocks noChangeArrowheads="1"/>
              </p:cNvSpPr>
              <p:nvPr/>
            </p:nvSpPr>
            <p:spPr bwMode="auto">
              <a:xfrm>
                <a:off x="5286" y="104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52" name="Rectangle 1199"/>
              <p:cNvSpPr>
                <a:spLocks noChangeArrowheads="1"/>
              </p:cNvSpPr>
              <p:nvPr/>
            </p:nvSpPr>
            <p:spPr bwMode="auto">
              <a:xfrm>
                <a:off x="5178" y="110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53" name="Rectangle 1200"/>
              <p:cNvSpPr>
                <a:spLocks noChangeArrowheads="1"/>
              </p:cNvSpPr>
              <p:nvPr/>
            </p:nvSpPr>
            <p:spPr bwMode="auto">
              <a:xfrm>
                <a:off x="5244" y="1103"/>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954" name="Rectangle 1201"/>
              <p:cNvSpPr>
                <a:spLocks noChangeArrowheads="1"/>
              </p:cNvSpPr>
              <p:nvPr/>
            </p:nvSpPr>
            <p:spPr bwMode="auto">
              <a:xfrm>
                <a:off x="5286" y="110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55" name="Rectangle 1202"/>
              <p:cNvSpPr>
                <a:spLocks noChangeArrowheads="1"/>
              </p:cNvSpPr>
              <p:nvPr/>
            </p:nvSpPr>
            <p:spPr bwMode="auto">
              <a:xfrm>
                <a:off x="5178" y="116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56" name="Rectangle 1203"/>
              <p:cNvSpPr>
                <a:spLocks noChangeArrowheads="1"/>
              </p:cNvSpPr>
              <p:nvPr/>
            </p:nvSpPr>
            <p:spPr bwMode="auto">
              <a:xfrm>
                <a:off x="5200" y="1161"/>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957" name="Rectangle 1204"/>
              <p:cNvSpPr>
                <a:spLocks noChangeArrowheads="1"/>
              </p:cNvSpPr>
              <p:nvPr/>
            </p:nvSpPr>
            <p:spPr bwMode="auto">
              <a:xfrm>
                <a:off x="5244"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58" name="Rectangle 1205"/>
              <p:cNvSpPr>
                <a:spLocks noChangeArrowheads="1"/>
              </p:cNvSpPr>
              <p:nvPr/>
            </p:nvSpPr>
            <p:spPr bwMode="auto">
              <a:xfrm>
                <a:off x="5286"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59" name="Rectangle 1206"/>
              <p:cNvSpPr>
                <a:spLocks noChangeArrowheads="1"/>
              </p:cNvSpPr>
              <p:nvPr/>
            </p:nvSpPr>
            <p:spPr bwMode="auto">
              <a:xfrm>
                <a:off x="5178" y="121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60" name="Rectangle 1207"/>
              <p:cNvSpPr>
                <a:spLocks noChangeArrowheads="1"/>
              </p:cNvSpPr>
              <p:nvPr/>
            </p:nvSpPr>
            <p:spPr bwMode="auto">
              <a:xfrm>
                <a:off x="5222"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61" name="Rectangle 1208"/>
              <p:cNvSpPr>
                <a:spLocks noChangeArrowheads="1"/>
              </p:cNvSpPr>
              <p:nvPr/>
            </p:nvSpPr>
            <p:spPr bwMode="auto">
              <a:xfrm>
                <a:off x="5242" y="1217"/>
                <a:ext cx="36" cy="30"/>
              </a:xfrm>
              <a:prstGeom prst="rect">
                <a:avLst/>
              </a:prstGeom>
              <a:grpFill/>
              <a:ln>
                <a:noFill/>
              </a:ln>
            </p:spPr>
            <p:txBody>
              <a:bodyPr vert="horz" wrap="square" lIns="91440" tIns="45720" rIns="91440" bIns="45720" numCol="1" anchor="t" anchorCtr="0" compatLnSpc="1"/>
              <a:lstStyle/>
              <a:p>
                <a:endParaRPr lang="zh-CN" altLang="en-US"/>
              </a:p>
            </p:txBody>
          </p:sp>
          <p:sp>
            <p:nvSpPr>
              <p:cNvPr id="962" name="Rectangle 1209"/>
              <p:cNvSpPr>
                <a:spLocks noChangeArrowheads="1"/>
              </p:cNvSpPr>
              <p:nvPr/>
            </p:nvSpPr>
            <p:spPr bwMode="auto">
              <a:xfrm>
                <a:off x="5200"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963" name="Rectangle 1210"/>
              <p:cNvSpPr>
                <a:spLocks noChangeArrowheads="1"/>
              </p:cNvSpPr>
              <p:nvPr/>
            </p:nvSpPr>
            <p:spPr bwMode="auto">
              <a:xfrm>
                <a:off x="5264" y="1273"/>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964" name="Rectangle 1211"/>
              <p:cNvSpPr>
                <a:spLocks noChangeArrowheads="1"/>
              </p:cNvSpPr>
              <p:nvPr/>
            </p:nvSpPr>
            <p:spPr bwMode="auto">
              <a:xfrm>
                <a:off x="5286"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965" name="Rectangle 1212"/>
              <p:cNvSpPr>
                <a:spLocks noChangeArrowheads="1"/>
              </p:cNvSpPr>
              <p:nvPr/>
            </p:nvSpPr>
            <p:spPr bwMode="auto">
              <a:xfrm>
                <a:off x="5178" y="1330"/>
                <a:ext cx="14" cy="30"/>
              </a:xfrm>
              <a:prstGeom prst="rect">
                <a:avLst/>
              </a:prstGeom>
              <a:grpFill/>
              <a:ln>
                <a:noFill/>
              </a:ln>
            </p:spPr>
            <p:txBody>
              <a:bodyPr vert="horz" wrap="square" lIns="91440" tIns="45720" rIns="91440" bIns="45720" numCol="1" anchor="t" anchorCtr="0" compatLnSpc="1"/>
              <a:lstStyle/>
              <a:p>
                <a:endParaRPr lang="zh-CN" altLang="en-US"/>
              </a:p>
            </p:txBody>
          </p:sp>
        </p:grpSp>
        <p:grpSp>
          <p:nvGrpSpPr>
            <p:cNvPr id="373" name="Group 1414"/>
            <p:cNvGrpSpPr/>
            <p:nvPr/>
          </p:nvGrpSpPr>
          <p:grpSpPr bwMode="auto">
            <a:xfrm>
              <a:off x="-3529332" y="-1031875"/>
              <a:ext cx="676299" cy="3252788"/>
              <a:chOff x="5048" y="937"/>
              <a:chExt cx="426" cy="2049"/>
            </a:xfrm>
            <a:grpFill/>
          </p:grpSpPr>
          <p:sp>
            <p:nvSpPr>
              <p:cNvPr id="566" name="Rectangle 1214"/>
              <p:cNvSpPr>
                <a:spLocks noChangeArrowheads="1"/>
              </p:cNvSpPr>
              <p:nvPr/>
            </p:nvSpPr>
            <p:spPr bwMode="auto">
              <a:xfrm>
                <a:off x="5222"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67" name="Rectangle 1215"/>
              <p:cNvSpPr>
                <a:spLocks noChangeArrowheads="1"/>
              </p:cNvSpPr>
              <p:nvPr/>
            </p:nvSpPr>
            <p:spPr bwMode="auto">
              <a:xfrm>
                <a:off x="5286"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68" name="Rectangle 1216"/>
              <p:cNvSpPr>
                <a:spLocks noChangeArrowheads="1"/>
              </p:cNvSpPr>
              <p:nvPr/>
            </p:nvSpPr>
            <p:spPr bwMode="auto">
              <a:xfrm>
                <a:off x="5200"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69" name="Rectangle 1217"/>
              <p:cNvSpPr>
                <a:spLocks noChangeArrowheads="1"/>
              </p:cNvSpPr>
              <p:nvPr/>
            </p:nvSpPr>
            <p:spPr bwMode="auto">
              <a:xfrm>
                <a:off x="5264" y="13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570" name="Rectangle 1218"/>
              <p:cNvSpPr>
                <a:spLocks noChangeArrowheads="1"/>
              </p:cNvSpPr>
              <p:nvPr/>
            </p:nvSpPr>
            <p:spPr bwMode="auto">
              <a:xfrm>
                <a:off x="5286"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1" name="Rectangle 1219"/>
              <p:cNvSpPr>
                <a:spLocks noChangeArrowheads="1"/>
              </p:cNvSpPr>
              <p:nvPr/>
            </p:nvSpPr>
            <p:spPr bwMode="auto">
              <a:xfrm>
                <a:off x="5244"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2" name="Rectangle 1220"/>
              <p:cNvSpPr>
                <a:spLocks noChangeArrowheads="1"/>
              </p:cNvSpPr>
              <p:nvPr/>
            </p:nvSpPr>
            <p:spPr bwMode="auto">
              <a:xfrm>
                <a:off x="5286"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3" name="Rectangle 1221"/>
              <p:cNvSpPr>
                <a:spLocks noChangeArrowheads="1"/>
              </p:cNvSpPr>
              <p:nvPr/>
            </p:nvSpPr>
            <p:spPr bwMode="auto">
              <a:xfrm>
                <a:off x="5244" y="1498"/>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574" name="Rectangle 1222"/>
              <p:cNvSpPr>
                <a:spLocks noChangeArrowheads="1"/>
              </p:cNvSpPr>
              <p:nvPr/>
            </p:nvSpPr>
            <p:spPr bwMode="auto">
              <a:xfrm>
                <a:off x="5286" y="149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5" name="Rectangle 1223"/>
              <p:cNvSpPr>
                <a:spLocks noChangeArrowheads="1"/>
              </p:cNvSpPr>
              <p:nvPr/>
            </p:nvSpPr>
            <p:spPr bwMode="auto">
              <a:xfrm>
                <a:off x="5134" y="1554"/>
                <a:ext cx="58" cy="32"/>
              </a:xfrm>
              <a:prstGeom prst="rect">
                <a:avLst/>
              </a:prstGeom>
              <a:grpFill/>
              <a:ln>
                <a:noFill/>
              </a:ln>
            </p:spPr>
            <p:txBody>
              <a:bodyPr vert="horz" wrap="square" lIns="91440" tIns="45720" rIns="91440" bIns="45720" numCol="1" anchor="t" anchorCtr="0" compatLnSpc="1"/>
              <a:lstStyle/>
              <a:p>
                <a:endParaRPr lang="zh-CN" altLang="en-US"/>
              </a:p>
            </p:txBody>
          </p:sp>
          <p:sp>
            <p:nvSpPr>
              <p:cNvPr id="576" name="Rectangle 1224"/>
              <p:cNvSpPr>
                <a:spLocks noChangeArrowheads="1"/>
              </p:cNvSpPr>
              <p:nvPr/>
            </p:nvSpPr>
            <p:spPr bwMode="auto">
              <a:xfrm>
                <a:off x="5244" y="15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7" name="Rectangle 1225"/>
              <p:cNvSpPr>
                <a:spLocks noChangeArrowheads="1"/>
              </p:cNvSpPr>
              <p:nvPr/>
            </p:nvSpPr>
            <p:spPr bwMode="auto">
              <a:xfrm>
                <a:off x="5286" y="15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8" name="Rectangle 1226"/>
              <p:cNvSpPr>
                <a:spLocks noChangeArrowheads="1"/>
              </p:cNvSpPr>
              <p:nvPr/>
            </p:nvSpPr>
            <p:spPr bwMode="auto">
              <a:xfrm>
                <a:off x="5200" y="16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9" name="Rectangle 1227"/>
              <p:cNvSpPr>
                <a:spLocks noChangeArrowheads="1"/>
              </p:cNvSpPr>
              <p:nvPr/>
            </p:nvSpPr>
            <p:spPr bwMode="auto">
              <a:xfrm>
                <a:off x="5222" y="16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80" name="Rectangle 1228"/>
              <p:cNvSpPr>
                <a:spLocks noChangeArrowheads="1"/>
              </p:cNvSpPr>
              <p:nvPr/>
            </p:nvSpPr>
            <p:spPr bwMode="auto">
              <a:xfrm>
                <a:off x="5266" y="1610"/>
                <a:ext cx="32" cy="32"/>
              </a:xfrm>
              <a:prstGeom prst="rect">
                <a:avLst/>
              </a:prstGeom>
              <a:grpFill/>
              <a:ln>
                <a:noFill/>
              </a:ln>
            </p:spPr>
            <p:txBody>
              <a:bodyPr vert="horz" wrap="square" lIns="91440" tIns="45720" rIns="91440" bIns="45720" numCol="1" anchor="t" anchorCtr="0" compatLnSpc="1"/>
              <a:lstStyle/>
              <a:p>
                <a:endParaRPr lang="zh-CN" altLang="en-US"/>
              </a:p>
            </p:txBody>
          </p:sp>
          <p:sp>
            <p:nvSpPr>
              <p:cNvPr id="581" name="Rectangle 1229"/>
              <p:cNvSpPr>
                <a:spLocks noChangeArrowheads="1"/>
              </p:cNvSpPr>
              <p:nvPr/>
            </p:nvSpPr>
            <p:spPr bwMode="auto">
              <a:xfrm>
                <a:off x="5200" y="166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82" name="Rectangle 1230"/>
              <p:cNvSpPr>
                <a:spLocks noChangeArrowheads="1"/>
              </p:cNvSpPr>
              <p:nvPr/>
            </p:nvSpPr>
            <p:spPr bwMode="auto">
              <a:xfrm>
                <a:off x="5244" y="166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83" name="Rectangle 1231"/>
              <p:cNvSpPr>
                <a:spLocks noChangeArrowheads="1"/>
              </p:cNvSpPr>
              <p:nvPr/>
            </p:nvSpPr>
            <p:spPr bwMode="auto">
              <a:xfrm>
                <a:off x="5264" y="166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584" name="Rectangle 1232"/>
              <p:cNvSpPr>
                <a:spLocks noChangeArrowheads="1"/>
              </p:cNvSpPr>
              <p:nvPr/>
            </p:nvSpPr>
            <p:spPr bwMode="auto">
              <a:xfrm>
                <a:off x="5286" y="166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85" name="Rectangle 1233"/>
              <p:cNvSpPr>
                <a:spLocks noChangeArrowheads="1"/>
              </p:cNvSpPr>
              <p:nvPr/>
            </p:nvSpPr>
            <p:spPr bwMode="auto">
              <a:xfrm>
                <a:off x="5200" y="1722"/>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586" name="Rectangle 1234"/>
              <p:cNvSpPr>
                <a:spLocks noChangeArrowheads="1"/>
              </p:cNvSpPr>
              <p:nvPr/>
            </p:nvSpPr>
            <p:spPr bwMode="auto">
              <a:xfrm>
                <a:off x="5286" y="172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87" name="Rectangle 1235"/>
              <p:cNvSpPr>
                <a:spLocks noChangeArrowheads="1"/>
              </p:cNvSpPr>
              <p:nvPr/>
            </p:nvSpPr>
            <p:spPr bwMode="auto">
              <a:xfrm>
                <a:off x="5178" y="178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588" name="Rectangle 1236"/>
              <p:cNvSpPr>
                <a:spLocks noChangeArrowheads="1"/>
              </p:cNvSpPr>
              <p:nvPr/>
            </p:nvSpPr>
            <p:spPr bwMode="auto">
              <a:xfrm>
                <a:off x="5286" y="17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89" name="Rectangle 1237"/>
              <p:cNvSpPr>
                <a:spLocks noChangeArrowheads="1"/>
              </p:cNvSpPr>
              <p:nvPr/>
            </p:nvSpPr>
            <p:spPr bwMode="auto">
              <a:xfrm>
                <a:off x="5178" y="1836"/>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590" name="Rectangle 1238"/>
              <p:cNvSpPr>
                <a:spLocks noChangeArrowheads="1"/>
              </p:cNvSpPr>
              <p:nvPr/>
            </p:nvSpPr>
            <p:spPr bwMode="auto">
              <a:xfrm>
                <a:off x="5200"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91" name="Rectangle 1239"/>
              <p:cNvSpPr>
                <a:spLocks noChangeArrowheads="1"/>
              </p:cNvSpPr>
              <p:nvPr/>
            </p:nvSpPr>
            <p:spPr bwMode="auto">
              <a:xfrm>
                <a:off x="5244"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92" name="Rectangle 1240"/>
              <p:cNvSpPr>
                <a:spLocks noChangeArrowheads="1"/>
              </p:cNvSpPr>
              <p:nvPr/>
            </p:nvSpPr>
            <p:spPr bwMode="auto">
              <a:xfrm>
                <a:off x="5266" y="1836"/>
                <a:ext cx="32" cy="30"/>
              </a:xfrm>
              <a:prstGeom prst="rect">
                <a:avLst/>
              </a:prstGeom>
              <a:grpFill/>
              <a:ln>
                <a:noFill/>
              </a:ln>
            </p:spPr>
            <p:txBody>
              <a:bodyPr vert="horz" wrap="square" lIns="91440" tIns="45720" rIns="91440" bIns="45720" numCol="1" anchor="t" anchorCtr="0" compatLnSpc="1"/>
              <a:lstStyle/>
              <a:p>
                <a:endParaRPr lang="zh-CN" altLang="en-US"/>
              </a:p>
            </p:txBody>
          </p:sp>
          <p:sp>
            <p:nvSpPr>
              <p:cNvPr id="593" name="Rectangle 1241"/>
              <p:cNvSpPr>
                <a:spLocks noChangeArrowheads="1"/>
              </p:cNvSpPr>
              <p:nvPr/>
            </p:nvSpPr>
            <p:spPr bwMode="auto">
              <a:xfrm>
                <a:off x="5222"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94" name="Rectangle 1242"/>
              <p:cNvSpPr>
                <a:spLocks noChangeArrowheads="1"/>
              </p:cNvSpPr>
              <p:nvPr/>
            </p:nvSpPr>
            <p:spPr bwMode="auto">
              <a:xfrm>
                <a:off x="5264" y="1892"/>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595" name="Rectangle 1243"/>
              <p:cNvSpPr>
                <a:spLocks noChangeArrowheads="1"/>
              </p:cNvSpPr>
              <p:nvPr/>
            </p:nvSpPr>
            <p:spPr bwMode="auto">
              <a:xfrm>
                <a:off x="5286"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96" name="Rectangle 1244"/>
              <p:cNvSpPr>
                <a:spLocks noChangeArrowheads="1"/>
              </p:cNvSpPr>
              <p:nvPr/>
            </p:nvSpPr>
            <p:spPr bwMode="auto">
              <a:xfrm>
                <a:off x="5178"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597" name="Rectangle 1245"/>
              <p:cNvSpPr>
                <a:spLocks noChangeArrowheads="1"/>
              </p:cNvSpPr>
              <p:nvPr/>
            </p:nvSpPr>
            <p:spPr bwMode="auto">
              <a:xfrm>
                <a:off x="5200"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598" name="Rectangle 1246"/>
              <p:cNvSpPr>
                <a:spLocks noChangeArrowheads="1"/>
              </p:cNvSpPr>
              <p:nvPr/>
            </p:nvSpPr>
            <p:spPr bwMode="auto">
              <a:xfrm>
                <a:off x="5222"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599" name="Rectangle 1247"/>
              <p:cNvSpPr>
                <a:spLocks noChangeArrowheads="1"/>
              </p:cNvSpPr>
              <p:nvPr/>
            </p:nvSpPr>
            <p:spPr bwMode="auto">
              <a:xfrm>
                <a:off x="5286"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600" name="Rectangle 1248"/>
              <p:cNvSpPr>
                <a:spLocks noChangeArrowheads="1"/>
              </p:cNvSpPr>
              <p:nvPr/>
            </p:nvSpPr>
            <p:spPr bwMode="auto">
              <a:xfrm>
                <a:off x="5178" y="200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01" name="Rectangle 1249"/>
              <p:cNvSpPr>
                <a:spLocks noChangeArrowheads="1"/>
              </p:cNvSpPr>
              <p:nvPr/>
            </p:nvSpPr>
            <p:spPr bwMode="auto">
              <a:xfrm>
                <a:off x="5222"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02" name="Rectangle 1250"/>
              <p:cNvSpPr>
                <a:spLocks noChangeArrowheads="1"/>
              </p:cNvSpPr>
              <p:nvPr/>
            </p:nvSpPr>
            <p:spPr bwMode="auto">
              <a:xfrm>
                <a:off x="5264" y="200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03" name="Rectangle 1251"/>
              <p:cNvSpPr>
                <a:spLocks noChangeArrowheads="1"/>
              </p:cNvSpPr>
              <p:nvPr/>
            </p:nvSpPr>
            <p:spPr bwMode="auto">
              <a:xfrm>
                <a:off x="5200"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04" name="Rectangle 1252"/>
              <p:cNvSpPr>
                <a:spLocks noChangeArrowheads="1"/>
              </p:cNvSpPr>
              <p:nvPr/>
            </p:nvSpPr>
            <p:spPr bwMode="auto">
              <a:xfrm>
                <a:off x="5244"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05" name="Rectangle 1253"/>
              <p:cNvSpPr>
                <a:spLocks noChangeArrowheads="1"/>
              </p:cNvSpPr>
              <p:nvPr/>
            </p:nvSpPr>
            <p:spPr bwMode="auto">
              <a:xfrm>
                <a:off x="5286"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06" name="Rectangle 1254"/>
              <p:cNvSpPr>
                <a:spLocks noChangeArrowheads="1"/>
              </p:cNvSpPr>
              <p:nvPr/>
            </p:nvSpPr>
            <p:spPr bwMode="auto">
              <a:xfrm>
                <a:off x="5178" y="211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07" name="Rectangle 1255"/>
              <p:cNvSpPr>
                <a:spLocks noChangeArrowheads="1"/>
              </p:cNvSpPr>
              <p:nvPr/>
            </p:nvSpPr>
            <p:spPr bwMode="auto">
              <a:xfrm>
                <a:off x="5222"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08" name="Rectangle 1256"/>
              <p:cNvSpPr>
                <a:spLocks noChangeArrowheads="1"/>
              </p:cNvSpPr>
              <p:nvPr/>
            </p:nvSpPr>
            <p:spPr bwMode="auto">
              <a:xfrm>
                <a:off x="5286"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09" name="Rectangle 1257"/>
              <p:cNvSpPr>
                <a:spLocks noChangeArrowheads="1"/>
              </p:cNvSpPr>
              <p:nvPr/>
            </p:nvSpPr>
            <p:spPr bwMode="auto">
              <a:xfrm>
                <a:off x="5092"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10" name="Rectangle 1258"/>
              <p:cNvSpPr>
                <a:spLocks noChangeArrowheads="1"/>
              </p:cNvSpPr>
              <p:nvPr/>
            </p:nvSpPr>
            <p:spPr bwMode="auto">
              <a:xfrm>
                <a:off x="5156"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11" name="Rectangle 1259"/>
              <p:cNvSpPr>
                <a:spLocks noChangeArrowheads="1"/>
              </p:cNvSpPr>
              <p:nvPr/>
            </p:nvSpPr>
            <p:spPr bwMode="auto">
              <a:xfrm>
                <a:off x="5178" y="217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12" name="Rectangle 1260"/>
              <p:cNvSpPr>
                <a:spLocks noChangeArrowheads="1"/>
              </p:cNvSpPr>
              <p:nvPr/>
            </p:nvSpPr>
            <p:spPr bwMode="auto">
              <a:xfrm>
                <a:off x="5222"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13" name="Rectangle 1261"/>
              <p:cNvSpPr>
                <a:spLocks noChangeArrowheads="1"/>
              </p:cNvSpPr>
              <p:nvPr/>
            </p:nvSpPr>
            <p:spPr bwMode="auto">
              <a:xfrm>
                <a:off x="5048" y="22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14" name="Rectangle 1262"/>
              <p:cNvSpPr>
                <a:spLocks noChangeArrowheads="1"/>
              </p:cNvSpPr>
              <p:nvPr/>
            </p:nvSpPr>
            <p:spPr bwMode="auto">
              <a:xfrm>
                <a:off x="5070" y="22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15" name="Rectangle 1263"/>
              <p:cNvSpPr>
                <a:spLocks noChangeArrowheads="1"/>
              </p:cNvSpPr>
              <p:nvPr/>
            </p:nvSpPr>
            <p:spPr bwMode="auto">
              <a:xfrm>
                <a:off x="5134" y="22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16" name="Rectangle 1264"/>
              <p:cNvSpPr>
                <a:spLocks noChangeArrowheads="1"/>
              </p:cNvSpPr>
              <p:nvPr/>
            </p:nvSpPr>
            <p:spPr bwMode="auto">
              <a:xfrm>
                <a:off x="5178" y="22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17" name="Rectangle 1265"/>
              <p:cNvSpPr>
                <a:spLocks noChangeArrowheads="1"/>
              </p:cNvSpPr>
              <p:nvPr/>
            </p:nvSpPr>
            <p:spPr bwMode="auto">
              <a:xfrm>
                <a:off x="5286" y="22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18" name="Rectangle 1266"/>
              <p:cNvSpPr>
                <a:spLocks noChangeArrowheads="1"/>
              </p:cNvSpPr>
              <p:nvPr/>
            </p:nvSpPr>
            <p:spPr bwMode="auto">
              <a:xfrm>
                <a:off x="5156"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19" name="Rectangle 1267"/>
              <p:cNvSpPr>
                <a:spLocks noChangeArrowheads="1"/>
              </p:cNvSpPr>
              <p:nvPr/>
            </p:nvSpPr>
            <p:spPr bwMode="auto">
              <a:xfrm>
                <a:off x="5114"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0" name="Rectangle 1268"/>
              <p:cNvSpPr>
                <a:spLocks noChangeArrowheads="1"/>
              </p:cNvSpPr>
              <p:nvPr/>
            </p:nvSpPr>
            <p:spPr bwMode="auto">
              <a:xfrm>
                <a:off x="5264" y="22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21" name="Rectangle 1269"/>
              <p:cNvSpPr>
                <a:spLocks noChangeArrowheads="1"/>
              </p:cNvSpPr>
              <p:nvPr/>
            </p:nvSpPr>
            <p:spPr bwMode="auto">
              <a:xfrm>
                <a:off x="5286"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2" name="Rectangle 1270"/>
              <p:cNvSpPr>
                <a:spLocks noChangeArrowheads="1"/>
              </p:cNvSpPr>
              <p:nvPr/>
            </p:nvSpPr>
            <p:spPr bwMode="auto">
              <a:xfrm>
                <a:off x="5200"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3" name="Rectangle 1271"/>
              <p:cNvSpPr>
                <a:spLocks noChangeArrowheads="1"/>
              </p:cNvSpPr>
              <p:nvPr/>
            </p:nvSpPr>
            <p:spPr bwMode="auto">
              <a:xfrm>
                <a:off x="5092"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4" name="Rectangle 1272"/>
              <p:cNvSpPr>
                <a:spLocks noChangeArrowheads="1"/>
              </p:cNvSpPr>
              <p:nvPr/>
            </p:nvSpPr>
            <p:spPr bwMode="auto">
              <a:xfrm>
                <a:off x="5244"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5" name="Rectangle 1273"/>
              <p:cNvSpPr>
                <a:spLocks noChangeArrowheads="1"/>
              </p:cNvSpPr>
              <p:nvPr/>
            </p:nvSpPr>
            <p:spPr bwMode="auto">
              <a:xfrm>
                <a:off x="5286"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6" name="Rectangle 1274"/>
              <p:cNvSpPr>
                <a:spLocks noChangeArrowheads="1"/>
              </p:cNvSpPr>
              <p:nvPr/>
            </p:nvSpPr>
            <p:spPr bwMode="auto">
              <a:xfrm>
                <a:off x="5048" y="23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27" name="Rectangle 1275"/>
              <p:cNvSpPr>
                <a:spLocks noChangeArrowheads="1"/>
              </p:cNvSpPr>
              <p:nvPr/>
            </p:nvSpPr>
            <p:spPr bwMode="auto">
              <a:xfrm>
                <a:off x="5114"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8" name="Rectangle 1276"/>
              <p:cNvSpPr>
                <a:spLocks noChangeArrowheads="1"/>
              </p:cNvSpPr>
              <p:nvPr/>
            </p:nvSpPr>
            <p:spPr bwMode="auto">
              <a:xfrm>
                <a:off x="5070"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9" name="Rectangle 1277"/>
              <p:cNvSpPr>
                <a:spLocks noChangeArrowheads="1"/>
              </p:cNvSpPr>
              <p:nvPr/>
            </p:nvSpPr>
            <p:spPr bwMode="auto">
              <a:xfrm>
                <a:off x="5222"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0" name="Rectangle 1278"/>
              <p:cNvSpPr>
                <a:spLocks noChangeArrowheads="1"/>
              </p:cNvSpPr>
              <p:nvPr/>
            </p:nvSpPr>
            <p:spPr bwMode="auto">
              <a:xfrm>
                <a:off x="5244"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1" name="Rectangle 1279"/>
              <p:cNvSpPr>
                <a:spLocks noChangeArrowheads="1"/>
              </p:cNvSpPr>
              <p:nvPr/>
            </p:nvSpPr>
            <p:spPr bwMode="auto">
              <a:xfrm>
                <a:off x="5048" y="24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32" name="Rectangle 1280"/>
              <p:cNvSpPr>
                <a:spLocks noChangeArrowheads="1"/>
              </p:cNvSpPr>
              <p:nvPr/>
            </p:nvSpPr>
            <p:spPr bwMode="auto">
              <a:xfrm>
                <a:off x="5200"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3" name="Rectangle 1281"/>
              <p:cNvSpPr>
                <a:spLocks noChangeArrowheads="1"/>
              </p:cNvSpPr>
              <p:nvPr/>
            </p:nvSpPr>
            <p:spPr bwMode="auto">
              <a:xfrm>
                <a:off x="5114"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4" name="Rectangle 1282"/>
              <p:cNvSpPr>
                <a:spLocks noChangeArrowheads="1"/>
              </p:cNvSpPr>
              <p:nvPr/>
            </p:nvSpPr>
            <p:spPr bwMode="auto">
              <a:xfrm>
                <a:off x="5156"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5" name="Rectangle 1283"/>
              <p:cNvSpPr>
                <a:spLocks noChangeArrowheads="1"/>
              </p:cNvSpPr>
              <p:nvPr/>
            </p:nvSpPr>
            <p:spPr bwMode="auto">
              <a:xfrm>
                <a:off x="5286"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6" name="Rectangle 1284"/>
              <p:cNvSpPr>
                <a:spLocks noChangeArrowheads="1"/>
              </p:cNvSpPr>
              <p:nvPr/>
            </p:nvSpPr>
            <p:spPr bwMode="auto">
              <a:xfrm>
                <a:off x="5048" y="247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37" name="Rectangle 1285"/>
              <p:cNvSpPr>
                <a:spLocks noChangeArrowheads="1"/>
              </p:cNvSpPr>
              <p:nvPr/>
            </p:nvSpPr>
            <p:spPr bwMode="auto">
              <a:xfrm>
                <a:off x="5200"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8" name="Rectangle 1286"/>
              <p:cNvSpPr>
                <a:spLocks noChangeArrowheads="1"/>
              </p:cNvSpPr>
              <p:nvPr/>
            </p:nvSpPr>
            <p:spPr bwMode="auto">
              <a:xfrm>
                <a:off x="5114"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9" name="Rectangle 1287"/>
              <p:cNvSpPr>
                <a:spLocks noChangeArrowheads="1"/>
              </p:cNvSpPr>
              <p:nvPr/>
            </p:nvSpPr>
            <p:spPr bwMode="auto">
              <a:xfrm>
                <a:off x="5178" y="247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40" name="Rectangle 1288"/>
              <p:cNvSpPr>
                <a:spLocks noChangeArrowheads="1"/>
              </p:cNvSpPr>
              <p:nvPr/>
            </p:nvSpPr>
            <p:spPr bwMode="auto">
              <a:xfrm>
                <a:off x="5286"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41" name="Rectangle 1289"/>
              <p:cNvSpPr>
                <a:spLocks noChangeArrowheads="1"/>
              </p:cNvSpPr>
              <p:nvPr/>
            </p:nvSpPr>
            <p:spPr bwMode="auto">
              <a:xfrm>
                <a:off x="5200" y="2525"/>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642" name="Rectangle 1290"/>
              <p:cNvSpPr>
                <a:spLocks noChangeArrowheads="1"/>
              </p:cNvSpPr>
              <p:nvPr/>
            </p:nvSpPr>
            <p:spPr bwMode="auto">
              <a:xfrm>
                <a:off x="5092" y="2525"/>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643" name="Rectangle 1291"/>
              <p:cNvSpPr>
                <a:spLocks noChangeArrowheads="1"/>
              </p:cNvSpPr>
              <p:nvPr/>
            </p:nvSpPr>
            <p:spPr bwMode="auto">
              <a:xfrm>
                <a:off x="5156" y="2525"/>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644" name="Rectangle 1292"/>
              <p:cNvSpPr>
                <a:spLocks noChangeArrowheads="1"/>
              </p:cNvSpPr>
              <p:nvPr/>
            </p:nvSpPr>
            <p:spPr bwMode="auto">
              <a:xfrm>
                <a:off x="5048" y="25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45" name="Rectangle 1293"/>
              <p:cNvSpPr>
                <a:spLocks noChangeArrowheads="1"/>
              </p:cNvSpPr>
              <p:nvPr/>
            </p:nvSpPr>
            <p:spPr bwMode="auto">
              <a:xfrm>
                <a:off x="5156" y="25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46" name="Rectangle 1294"/>
              <p:cNvSpPr>
                <a:spLocks noChangeArrowheads="1"/>
              </p:cNvSpPr>
              <p:nvPr/>
            </p:nvSpPr>
            <p:spPr bwMode="auto">
              <a:xfrm>
                <a:off x="5286" y="25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47" name="Rectangle 1295"/>
              <p:cNvSpPr>
                <a:spLocks noChangeArrowheads="1"/>
              </p:cNvSpPr>
              <p:nvPr/>
            </p:nvSpPr>
            <p:spPr bwMode="auto">
              <a:xfrm>
                <a:off x="5200" y="2623"/>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648" name="Rectangle 1296"/>
              <p:cNvSpPr>
                <a:spLocks noChangeArrowheads="1"/>
              </p:cNvSpPr>
              <p:nvPr/>
            </p:nvSpPr>
            <p:spPr bwMode="auto">
              <a:xfrm>
                <a:off x="5114" y="2623"/>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649" name="Rectangle 1297"/>
              <p:cNvSpPr>
                <a:spLocks noChangeArrowheads="1"/>
              </p:cNvSpPr>
              <p:nvPr/>
            </p:nvSpPr>
            <p:spPr bwMode="auto">
              <a:xfrm>
                <a:off x="5048" y="267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50" name="Rectangle 1298"/>
              <p:cNvSpPr>
                <a:spLocks noChangeArrowheads="1"/>
              </p:cNvSpPr>
              <p:nvPr/>
            </p:nvSpPr>
            <p:spPr bwMode="auto">
              <a:xfrm>
                <a:off x="5156" y="267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1" name="Rectangle 1299"/>
              <p:cNvSpPr>
                <a:spLocks noChangeArrowheads="1"/>
              </p:cNvSpPr>
              <p:nvPr/>
            </p:nvSpPr>
            <p:spPr bwMode="auto">
              <a:xfrm>
                <a:off x="5286" y="267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2" name="Rectangle 1300"/>
              <p:cNvSpPr>
                <a:spLocks noChangeArrowheads="1"/>
              </p:cNvSpPr>
              <p:nvPr/>
            </p:nvSpPr>
            <p:spPr bwMode="auto">
              <a:xfrm>
                <a:off x="5048" y="273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53" name="Rectangle 1301"/>
              <p:cNvSpPr>
                <a:spLocks noChangeArrowheads="1"/>
              </p:cNvSpPr>
              <p:nvPr/>
            </p:nvSpPr>
            <p:spPr bwMode="auto">
              <a:xfrm>
                <a:off x="5286" y="273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4" name="Rectangle 1302"/>
              <p:cNvSpPr>
                <a:spLocks noChangeArrowheads="1"/>
              </p:cNvSpPr>
              <p:nvPr/>
            </p:nvSpPr>
            <p:spPr bwMode="auto">
              <a:xfrm>
                <a:off x="5156" y="27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5" name="Rectangle 1303"/>
              <p:cNvSpPr>
                <a:spLocks noChangeArrowheads="1"/>
              </p:cNvSpPr>
              <p:nvPr/>
            </p:nvSpPr>
            <p:spPr bwMode="auto">
              <a:xfrm>
                <a:off x="5286" y="27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6" name="Rectangle 1304"/>
              <p:cNvSpPr>
                <a:spLocks noChangeArrowheads="1"/>
              </p:cNvSpPr>
              <p:nvPr/>
            </p:nvSpPr>
            <p:spPr bwMode="auto">
              <a:xfrm>
                <a:off x="5048" y="284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57" name="Rectangle 1305"/>
              <p:cNvSpPr>
                <a:spLocks noChangeArrowheads="1"/>
              </p:cNvSpPr>
              <p:nvPr/>
            </p:nvSpPr>
            <p:spPr bwMode="auto">
              <a:xfrm>
                <a:off x="5178" y="284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58" name="Rectangle 1306"/>
              <p:cNvSpPr>
                <a:spLocks noChangeArrowheads="1"/>
              </p:cNvSpPr>
              <p:nvPr/>
            </p:nvSpPr>
            <p:spPr bwMode="auto">
              <a:xfrm>
                <a:off x="5156" y="290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9" name="Rectangle 1307"/>
              <p:cNvSpPr>
                <a:spLocks noChangeArrowheads="1"/>
              </p:cNvSpPr>
              <p:nvPr/>
            </p:nvSpPr>
            <p:spPr bwMode="auto">
              <a:xfrm>
                <a:off x="5156" y="295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660" name="Rectangle 1308"/>
              <p:cNvSpPr>
                <a:spLocks noChangeArrowheads="1"/>
              </p:cNvSpPr>
              <p:nvPr/>
            </p:nvSpPr>
            <p:spPr bwMode="auto">
              <a:xfrm>
                <a:off x="5286" y="290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61" name="Freeform 1309"/>
              <p:cNvSpPr/>
              <p:nvPr/>
            </p:nvSpPr>
            <p:spPr bwMode="auto">
              <a:xfrm>
                <a:off x="5320" y="937"/>
                <a:ext cx="154" cy="348"/>
              </a:xfrm>
              <a:custGeom>
                <a:avLst/>
                <a:gdLst>
                  <a:gd name="T0" fmla="*/ 0 w 154"/>
                  <a:gd name="T1" fmla="*/ 0 h 348"/>
                  <a:gd name="T2" fmla="*/ 0 w 154"/>
                  <a:gd name="T3" fmla="*/ 30 h 348"/>
                  <a:gd name="T4" fmla="*/ 154 w 154"/>
                  <a:gd name="T5" fmla="*/ 348 h 348"/>
                  <a:gd name="T6" fmla="*/ 154 w 154"/>
                  <a:gd name="T7" fmla="*/ 334 h 348"/>
                  <a:gd name="T8" fmla="*/ 0 w 154"/>
                  <a:gd name="T9" fmla="*/ 0 h 348"/>
                </a:gdLst>
                <a:ahLst/>
                <a:cxnLst>
                  <a:cxn ang="0">
                    <a:pos x="T0" y="T1"/>
                  </a:cxn>
                  <a:cxn ang="0">
                    <a:pos x="T2" y="T3"/>
                  </a:cxn>
                  <a:cxn ang="0">
                    <a:pos x="T4" y="T5"/>
                  </a:cxn>
                  <a:cxn ang="0">
                    <a:pos x="T6" y="T7"/>
                  </a:cxn>
                  <a:cxn ang="0">
                    <a:pos x="T8" y="T9"/>
                  </a:cxn>
                </a:cxnLst>
                <a:rect l="0" t="0" r="r" b="b"/>
                <a:pathLst>
                  <a:path w="154" h="348">
                    <a:moveTo>
                      <a:pt x="0" y="0"/>
                    </a:moveTo>
                    <a:lnTo>
                      <a:pt x="0" y="30"/>
                    </a:lnTo>
                    <a:lnTo>
                      <a:pt x="154" y="348"/>
                    </a:lnTo>
                    <a:lnTo>
                      <a:pt x="154" y="33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62" name="Freeform 1310"/>
              <p:cNvSpPr/>
              <p:nvPr/>
            </p:nvSpPr>
            <p:spPr bwMode="auto">
              <a:xfrm>
                <a:off x="5320" y="993"/>
                <a:ext cx="54" cy="136"/>
              </a:xfrm>
              <a:custGeom>
                <a:avLst/>
                <a:gdLst>
                  <a:gd name="T0" fmla="*/ 0 w 54"/>
                  <a:gd name="T1" fmla="*/ 0 h 136"/>
                  <a:gd name="T2" fmla="*/ 54 w 54"/>
                  <a:gd name="T3" fmla="*/ 110 h 136"/>
                  <a:gd name="T4" fmla="*/ 54 w 54"/>
                  <a:gd name="T5" fmla="*/ 136 h 136"/>
                  <a:gd name="T6" fmla="*/ 0 w 54"/>
                  <a:gd name="T7" fmla="*/ 30 h 136"/>
                  <a:gd name="T8" fmla="*/ 0 w 54"/>
                  <a:gd name="T9" fmla="*/ 0 h 136"/>
                </a:gdLst>
                <a:ahLst/>
                <a:cxnLst>
                  <a:cxn ang="0">
                    <a:pos x="T0" y="T1"/>
                  </a:cxn>
                  <a:cxn ang="0">
                    <a:pos x="T2" y="T3"/>
                  </a:cxn>
                  <a:cxn ang="0">
                    <a:pos x="T4" y="T5"/>
                  </a:cxn>
                  <a:cxn ang="0">
                    <a:pos x="T6" y="T7"/>
                  </a:cxn>
                  <a:cxn ang="0">
                    <a:pos x="T8" y="T9"/>
                  </a:cxn>
                </a:cxnLst>
                <a:rect l="0" t="0" r="r" b="b"/>
                <a:pathLst>
                  <a:path w="54" h="136">
                    <a:moveTo>
                      <a:pt x="0" y="0"/>
                    </a:moveTo>
                    <a:lnTo>
                      <a:pt x="54" y="110"/>
                    </a:lnTo>
                    <a:lnTo>
                      <a:pt x="54" y="136"/>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63" name="Freeform 1311"/>
              <p:cNvSpPr/>
              <p:nvPr/>
            </p:nvSpPr>
            <p:spPr bwMode="auto">
              <a:xfrm>
                <a:off x="5390" y="1135"/>
                <a:ext cx="48" cy="118"/>
              </a:xfrm>
              <a:custGeom>
                <a:avLst/>
                <a:gdLst>
                  <a:gd name="T0" fmla="*/ 0 w 48"/>
                  <a:gd name="T1" fmla="*/ 0 h 118"/>
                  <a:gd name="T2" fmla="*/ 48 w 48"/>
                  <a:gd name="T3" fmla="*/ 98 h 118"/>
                  <a:gd name="T4" fmla="*/ 48 w 48"/>
                  <a:gd name="T5" fmla="*/ 118 h 118"/>
                  <a:gd name="T6" fmla="*/ 0 w 48"/>
                  <a:gd name="T7" fmla="*/ 24 h 118"/>
                  <a:gd name="T8" fmla="*/ 0 w 48"/>
                  <a:gd name="T9" fmla="*/ 0 h 118"/>
                </a:gdLst>
                <a:ahLst/>
                <a:cxnLst>
                  <a:cxn ang="0">
                    <a:pos x="T0" y="T1"/>
                  </a:cxn>
                  <a:cxn ang="0">
                    <a:pos x="T2" y="T3"/>
                  </a:cxn>
                  <a:cxn ang="0">
                    <a:pos x="T4" y="T5"/>
                  </a:cxn>
                  <a:cxn ang="0">
                    <a:pos x="T6" y="T7"/>
                  </a:cxn>
                  <a:cxn ang="0">
                    <a:pos x="T8" y="T9"/>
                  </a:cxn>
                </a:cxnLst>
                <a:rect l="0" t="0" r="r" b="b"/>
                <a:pathLst>
                  <a:path w="48" h="118">
                    <a:moveTo>
                      <a:pt x="0" y="0"/>
                    </a:moveTo>
                    <a:lnTo>
                      <a:pt x="48" y="98"/>
                    </a:lnTo>
                    <a:lnTo>
                      <a:pt x="48" y="118"/>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64" name="Freeform 1312"/>
              <p:cNvSpPr/>
              <p:nvPr/>
            </p:nvSpPr>
            <p:spPr bwMode="auto">
              <a:xfrm>
                <a:off x="5454" y="1265"/>
                <a:ext cx="20" cy="57"/>
              </a:xfrm>
              <a:custGeom>
                <a:avLst/>
                <a:gdLst>
                  <a:gd name="T0" fmla="*/ 20 w 20"/>
                  <a:gd name="T1" fmla="*/ 41 h 57"/>
                  <a:gd name="T2" fmla="*/ 20 w 20"/>
                  <a:gd name="T3" fmla="*/ 57 h 57"/>
                  <a:gd name="T4" fmla="*/ 0 w 20"/>
                  <a:gd name="T5" fmla="*/ 18 h 57"/>
                  <a:gd name="T6" fmla="*/ 0 w 20"/>
                  <a:gd name="T7" fmla="*/ 0 h 57"/>
                  <a:gd name="T8" fmla="*/ 20 w 20"/>
                  <a:gd name="T9" fmla="*/ 41 h 57"/>
                </a:gdLst>
                <a:ahLst/>
                <a:cxnLst>
                  <a:cxn ang="0">
                    <a:pos x="T0" y="T1"/>
                  </a:cxn>
                  <a:cxn ang="0">
                    <a:pos x="T2" y="T3"/>
                  </a:cxn>
                  <a:cxn ang="0">
                    <a:pos x="T4" y="T5"/>
                  </a:cxn>
                  <a:cxn ang="0">
                    <a:pos x="T6" y="T7"/>
                  </a:cxn>
                  <a:cxn ang="0">
                    <a:pos x="T8" y="T9"/>
                  </a:cxn>
                </a:cxnLst>
                <a:rect l="0" t="0" r="r" b="b"/>
                <a:pathLst>
                  <a:path w="20" h="57">
                    <a:moveTo>
                      <a:pt x="20" y="41"/>
                    </a:moveTo>
                    <a:lnTo>
                      <a:pt x="20" y="57"/>
                    </a:lnTo>
                    <a:lnTo>
                      <a:pt x="0" y="18"/>
                    </a:lnTo>
                    <a:lnTo>
                      <a:pt x="0" y="0"/>
                    </a:lnTo>
                    <a:lnTo>
                      <a:pt x="20" y="41"/>
                    </a:lnTo>
                    <a:close/>
                  </a:path>
                </a:pathLst>
              </a:custGeom>
              <a:grpFill/>
              <a:ln>
                <a:noFill/>
              </a:ln>
            </p:spPr>
            <p:txBody>
              <a:bodyPr vert="horz" wrap="square" lIns="91440" tIns="45720" rIns="91440" bIns="45720" numCol="1" anchor="t" anchorCtr="0" compatLnSpc="1"/>
              <a:lstStyle/>
              <a:p>
                <a:endParaRPr lang="zh-CN" altLang="en-US"/>
              </a:p>
            </p:txBody>
          </p:sp>
          <p:sp>
            <p:nvSpPr>
              <p:cNvPr id="665" name="Freeform 1313"/>
              <p:cNvSpPr/>
              <p:nvPr/>
            </p:nvSpPr>
            <p:spPr bwMode="auto">
              <a:xfrm>
                <a:off x="5320" y="1049"/>
                <a:ext cx="154" cy="307"/>
              </a:xfrm>
              <a:custGeom>
                <a:avLst/>
                <a:gdLst>
                  <a:gd name="T0" fmla="*/ 0 w 154"/>
                  <a:gd name="T1" fmla="*/ 0 h 307"/>
                  <a:gd name="T2" fmla="*/ 0 w 154"/>
                  <a:gd name="T3" fmla="*/ 32 h 307"/>
                  <a:gd name="T4" fmla="*/ 154 w 154"/>
                  <a:gd name="T5" fmla="*/ 307 h 307"/>
                  <a:gd name="T6" fmla="*/ 154 w 154"/>
                  <a:gd name="T7" fmla="*/ 291 h 307"/>
                  <a:gd name="T8" fmla="*/ 0 w 154"/>
                  <a:gd name="T9" fmla="*/ 0 h 307"/>
                </a:gdLst>
                <a:ahLst/>
                <a:cxnLst>
                  <a:cxn ang="0">
                    <a:pos x="T0" y="T1"/>
                  </a:cxn>
                  <a:cxn ang="0">
                    <a:pos x="T2" y="T3"/>
                  </a:cxn>
                  <a:cxn ang="0">
                    <a:pos x="T4" y="T5"/>
                  </a:cxn>
                  <a:cxn ang="0">
                    <a:pos x="T6" y="T7"/>
                  </a:cxn>
                  <a:cxn ang="0">
                    <a:pos x="T8" y="T9"/>
                  </a:cxn>
                </a:cxnLst>
                <a:rect l="0" t="0" r="r" b="b"/>
                <a:pathLst>
                  <a:path w="154" h="307">
                    <a:moveTo>
                      <a:pt x="0" y="0"/>
                    </a:moveTo>
                    <a:lnTo>
                      <a:pt x="0" y="32"/>
                    </a:lnTo>
                    <a:lnTo>
                      <a:pt x="154" y="307"/>
                    </a:lnTo>
                    <a:lnTo>
                      <a:pt x="154" y="291"/>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66" name="Freeform 1314"/>
              <p:cNvSpPr/>
              <p:nvPr/>
            </p:nvSpPr>
            <p:spPr bwMode="auto">
              <a:xfrm>
                <a:off x="5320" y="1105"/>
                <a:ext cx="16" cy="60"/>
              </a:xfrm>
              <a:custGeom>
                <a:avLst/>
                <a:gdLst>
                  <a:gd name="T0" fmla="*/ 0 w 16"/>
                  <a:gd name="T1" fmla="*/ 0 h 60"/>
                  <a:gd name="T2" fmla="*/ 16 w 16"/>
                  <a:gd name="T3" fmla="*/ 30 h 60"/>
                  <a:gd name="T4" fmla="*/ 16 w 16"/>
                  <a:gd name="T5" fmla="*/ 60 h 60"/>
                  <a:gd name="T6" fmla="*/ 0 w 16"/>
                  <a:gd name="T7" fmla="*/ 32 h 60"/>
                  <a:gd name="T8" fmla="*/ 0 w 16"/>
                  <a:gd name="T9" fmla="*/ 0 h 60"/>
                </a:gdLst>
                <a:ahLst/>
                <a:cxnLst>
                  <a:cxn ang="0">
                    <a:pos x="T0" y="T1"/>
                  </a:cxn>
                  <a:cxn ang="0">
                    <a:pos x="T2" y="T3"/>
                  </a:cxn>
                  <a:cxn ang="0">
                    <a:pos x="T4" y="T5"/>
                  </a:cxn>
                  <a:cxn ang="0">
                    <a:pos x="T6" y="T7"/>
                  </a:cxn>
                  <a:cxn ang="0">
                    <a:pos x="T8" y="T9"/>
                  </a:cxn>
                </a:cxnLst>
                <a:rect l="0" t="0" r="r" b="b"/>
                <a:pathLst>
                  <a:path w="16" h="60">
                    <a:moveTo>
                      <a:pt x="0" y="0"/>
                    </a:moveTo>
                    <a:lnTo>
                      <a:pt x="16" y="30"/>
                    </a:lnTo>
                    <a:lnTo>
                      <a:pt x="16" y="6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67" name="Freeform 1315"/>
              <p:cNvSpPr/>
              <p:nvPr/>
            </p:nvSpPr>
            <p:spPr bwMode="auto">
              <a:xfrm>
                <a:off x="5352" y="1161"/>
                <a:ext cx="34" cy="86"/>
              </a:xfrm>
              <a:custGeom>
                <a:avLst/>
                <a:gdLst>
                  <a:gd name="T0" fmla="*/ 34 w 34"/>
                  <a:gd name="T1" fmla="*/ 62 h 86"/>
                  <a:gd name="T2" fmla="*/ 34 w 34"/>
                  <a:gd name="T3" fmla="*/ 86 h 86"/>
                  <a:gd name="T4" fmla="*/ 0 w 34"/>
                  <a:gd name="T5" fmla="*/ 28 h 86"/>
                  <a:gd name="T6" fmla="*/ 0 w 34"/>
                  <a:gd name="T7" fmla="*/ 0 h 86"/>
                  <a:gd name="T8" fmla="*/ 34 w 34"/>
                  <a:gd name="T9" fmla="*/ 62 h 86"/>
                </a:gdLst>
                <a:ahLst/>
                <a:cxnLst>
                  <a:cxn ang="0">
                    <a:pos x="T0" y="T1"/>
                  </a:cxn>
                  <a:cxn ang="0">
                    <a:pos x="T2" y="T3"/>
                  </a:cxn>
                  <a:cxn ang="0">
                    <a:pos x="T4" y="T5"/>
                  </a:cxn>
                  <a:cxn ang="0">
                    <a:pos x="T6" y="T7"/>
                  </a:cxn>
                  <a:cxn ang="0">
                    <a:pos x="T8" y="T9"/>
                  </a:cxn>
                </a:cxnLst>
                <a:rect l="0" t="0" r="r" b="b"/>
                <a:pathLst>
                  <a:path w="34" h="86">
                    <a:moveTo>
                      <a:pt x="34" y="62"/>
                    </a:moveTo>
                    <a:lnTo>
                      <a:pt x="34" y="86"/>
                    </a:lnTo>
                    <a:lnTo>
                      <a:pt x="0" y="28"/>
                    </a:lnTo>
                    <a:lnTo>
                      <a:pt x="0" y="0"/>
                    </a:lnTo>
                    <a:lnTo>
                      <a:pt x="34" y="62"/>
                    </a:lnTo>
                    <a:close/>
                  </a:path>
                </a:pathLst>
              </a:custGeom>
              <a:grpFill/>
              <a:ln>
                <a:noFill/>
              </a:ln>
            </p:spPr>
            <p:txBody>
              <a:bodyPr vert="horz" wrap="square" lIns="91440" tIns="45720" rIns="91440" bIns="45720" numCol="1" anchor="t" anchorCtr="0" compatLnSpc="1"/>
              <a:lstStyle/>
              <a:p>
                <a:endParaRPr lang="zh-CN" altLang="en-US"/>
              </a:p>
            </p:txBody>
          </p:sp>
          <p:sp>
            <p:nvSpPr>
              <p:cNvPr id="668" name="Freeform 1316"/>
              <p:cNvSpPr/>
              <p:nvPr/>
            </p:nvSpPr>
            <p:spPr bwMode="auto">
              <a:xfrm>
                <a:off x="5402" y="1249"/>
                <a:ext cx="24" cy="65"/>
              </a:xfrm>
              <a:custGeom>
                <a:avLst/>
                <a:gdLst>
                  <a:gd name="T0" fmla="*/ 24 w 24"/>
                  <a:gd name="T1" fmla="*/ 42 h 65"/>
                  <a:gd name="T2" fmla="*/ 24 w 24"/>
                  <a:gd name="T3" fmla="*/ 65 h 65"/>
                  <a:gd name="T4" fmla="*/ 0 w 24"/>
                  <a:gd name="T5" fmla="*/ 24 h 65"/>
                  <a:gd name="T6" fmla="*/ 0 w 24"/>
                  <a:gd name="T7" fmla="*/ 0 h 65"/>
                  <a:gd name="T8" fmla="*/ 24 w 24"/>
                  <a:gd name="T9" fmla="*/ 42 h 65"/>
                </a:gdLst>
                <a:ahLst/>
                <a:cxnLst>
                  <a:cxn ang="0">
                    <a:pos x="T0" y="T1"/>
                  </a:cxn>
                  <a:cxn ang="0">
                    <a:pos x="T2" y="T3"/>
                  </a:cxn>
                  <a:cxn ang="0">
                    <a:pos x="T4" y="T5"/>
                  </a:cxn>
                  <a:cxn ang="0">
                    <a:pos x="T6" y="T7"/>
                  </a:cxn>
                  <a:cxn ang="0">
                    <a:pos x="T8" y="T9"/>
                  </a:cxn>
                </a:cxnLst>
                <a:rect l="0" t="0" r="r" b="b"/>
                <a:pathLst>
                  <a:path w="24" h="65">
                    <a:moveTo>
                      <a:pt x="24" y="42"/>
                    </a:moveTo>
                    <a:lnTo>
                      <a:pt x="24" y="65"/>
                    </a:lnTo>
                    <a:lnTo>
                      <a:pt x="0" y="24"/>
                    </a:lnTo>
                    <a:lnTo>
                      <a:pt x="0" y="0"/>
                    </a:lnTo>
                    <a:lnTo>
                      <a:pt x="24" y="42"/>
                    </a:lnTo>
                    <a:close/>
                  </a:path>
                </a:pathLst>
              </a:custGeom>
              <a:grpFill/>
              <a:ln>
                <a:noFill/>
              </a:ln>
            </p:spPr>
            <p:txBody>
              <a:bodyPr vert="horz" wrap="square" lIns="91440" tIns="45720" rIns="91440" bIns="45720" numCol="1" anchor="t" anchorCtr="0" compatLnSpc="1"/>
              <a:lstStyle/>
              <a:p>
                <a:endParaRPr lang="zh-CN" altLang="en-US"/>
              </a:p>
            </p:txBody>
          </p:sp>
          <p:sp>
            <p:nvSpPr>
              <p:cNvPr id="669" name="Freeform 1317"/>
              <p:cNvSpPr/>
              <p:nvPr/>
            </p:nvSpPr>
            <p:spPr bwMode="auto">
              <a:xfrm>
                <a:off x="5440" y="1320"/>
                <a:ext cx="10" cy="34"/>
              </a:xfrm>
              <a:custGeom>
                <a:avLst/>
                <a:gdLst>
                  <a:gd name="T0" fmla="*/ 0 w 10"/>
                  <a:gd name="T1" fmla="*/ 0 h 34"/>
                  <a:gd name="T2" fmla="*/ 10 w 10"/>
                  <a:gd name="T3" fmla="*/ 16 h 34"/>
                  <a:gd name="T4" fmla="*/ 10 w 10"/>
                  <a:gd name="T5" fmla="*/ 34 h 34"/>
                  <a:gd name="T6" fmla="*/ 0 w 10"/>
                  <a:gd name="T7" fmla="*/ 18 h 34"/>
                  <a:gd name="T8" fmla="*/ 0 w 10"/>
                  <a:gd name="T9" fmla="*/ 0 h 34"/>
                </a:gdLst>
                <a:ahLst/>
                <a:cxnLst>
                  <a:cxn ang="0">
                    <a:pos x="T0" y="T1"/>
                  </a:cxn>
                  <a:cxn ang="0">
                    <a:pos x="T2" y="T3"/>
                  </a:cxn>
                  <a:cxn ang="0">
                    <a:pos x="T4" y="T5"/>
                  </a:cxn>
                  <a:cxn ang="0">
                    <a:pos x="T6" y="T7"/>
                  </a:cxn>
                  <a:cxn ang="0">
                    <a:pos x="T8" y="T9"/>
                  </a:cxn>
                </a:cxnLst>
                <a:rect l="0" t="0" r="r" b="b"/>
                <a:pathLst>
                  <a:path w="10" h="34">
                    <a:moveTo>
                      <a:pt x="0" y="0"/>
                    </a:moveTo>
                    <a:lnTo>
                      <a:pt x="10" y="16"/>
                    </a:lnTo>
                    <a:lnTo>
                      <a:pt x="10" y="34"/>
                    </a:lnTo>
                    <a:lnTo>
                      <a:pt x="0" y="1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70" name="Freeform 1318"/>
              <p:cNvSpPr/>
              <p:nvPr/>
            </p:nvSpPr>
            <p:spPr bwMode="auto">
              <a:xfrm>
                <a:off x="5466" y="1364"/>
                <a:ext cx="8" cy="30"/>
              </a:xfrm>
              <a:custGeom>
                <a:avLst/>
                <a:gdLst>
                  <a:gd name="T0" fmla="*/ 8 w 8"/>
                  <a:gd name="T1" fmla="*/ 14 h 30"/>
                  <a:gd name="T2" fmla="*/ 8 w 8"/>
                  <a:gd name="T3" fmla="*/ 30 h 30"/>
                  <a:gd name="T4" fmla="*/ 0 w 8"/>
                  <a:gd name="T5" fmla="*/ 16 h 30"/>
                  <a:gd name="T6" fmla="*/ 0 w 8"/>
                  <a:gd name="T7" fmla="*/ 0 h 30"/>
                  <a:gd name="T8" fmla="*/ 8 w 8"/>
                  <a:gd name="T9" fmla="*/ 14 h 30"/>
                </a:gdLst>
                <a:ahLst/>
                <a:cxnLst>
                  <a:cxn ang="0">
                    <a:pos x="T0" y="T1"/>
                  </a:cxn>
                  <a:cxn ang="0">
                    <a:pos x="T2" y="T3"/>
                  </a:cxn>
                  <a:cxn ang="0">
                    <a:pos x="T4" y="T5"/>
                  </a:cxn>
                  <a:cxn ang="0">
                    <a:pos x="T6" y="T7"/>
                  </a:cxn>
                  <a:cxn ang="0">
                    <a:pos x="T8" y="T9"/>
                  </a:cxn>
                </a:cxnLst>
                <a:rect l="0" t="0" r="r" b="b"/>
                <a:pathLst>
                  <a:path w="8" h="30">
                    <a:moveTo>
                      <a:pt x="8" y="14"/>
                    </a:moveTo>
                    <a:lnTo>
                      <a:pt x="8" y="30"/>
                    </a:lnTo>
                    <a:lnTo>
                      <a:pt x="0" y="16"/>
                    </a:lnTo>
                    <a:lnTo>
                      <a:pt x="0" y="0"/>
                    </a:lnTo>
                    <a:lnTo>
                      <a:pt x="8" y="14"/>
                    </a:lnTo>
                    <a:close/>
                  </a:path>
                </a:pathLst>
              </a:custGeom>
              <a:grpFill/>
              <a:ln>
                <a:noFill/>
              </a:ln>
            </p:spPr>
            <p:txBody>
              <a:bodyPr vert="horz" wrap="square" lIns="91440" tIns="45720" rIns="91440" bIns="45720" numCol="1" anchor="t" anchorCtr="0" compatLnSpc="1"/>
              <a:lstStyle/>
              <a:p>
                <a:endParaRPr lang="zh-CN" altLang="en-US"/>
              </a:p>
            </p:txBody>
          </p:sp>
          <p:sp>
            <p:nvSpPr>
              <p:cNvPr id="671" name="Freeform 1319"/>
              <p:cNvSpPr/>
              <p:nvPr/>
            </p:nvSpPr>
            <p:spPr bwMode="auto">
              <a:xfrm>
                <a:off x="5320" y="1161"/>
                <a:ext cx="34" cy="86"/>
              </a:xfrm>
              <a:custGeom>
                <a:avLst/>
                <a:gdLst>
                  <a:gd name="T0" fmla="*/ 0 w 34"/>
                  <a:gd name="T1" fmla="*/ 0 h 86"/>
                  <a:gd name="T2" fmla="*/ 34 w 34"/>
                  <a:gd name="T3" fmla="*/ 58 h 86"/>
                  <a:gd name="T4" fmla="*/ 34 w 34"/>
                  <a:gd name="T5" fmla="*/ 86 h 86"/>
                  <a:gd name="T6" fmla="*/ 0 w 34"/>
                  <a:gd name="T7" fmla="*/ 32 h 86"/>
                  <a:gd name="T8" fmla="*/ 0 w 34"/>
                  <a:gd name="T9" fmla="*/ 0 h 86"/>
                </a:gdLst>
                <a:ahLst/>
                <a:cxnLst>
                  <a:cxn ang="0">
                    <a:pos x="T0" y="T1"/>
                  </a:cxn>
                  <a:cxn ang="0">
                    <a:pos x="T2" y="T3"/>
                  </a:cxn>
                  <a:cxn ang="0">
                    <a:pos x="T4" y="T5"/>
                  </a:cxn>
                  <a:cxn ang="0">
                    <a:pos x="T6" y="T7"/>
                  </a:cxn>
                  <a:cxn ang="0">
                    <a:pos x="T8" y="T9"/>
                  </a:cxn>
                </a:cxnLst>
                <a:rect l="0" t="0" r="r" b="b"/>
                <a:pathLst>
                  <a:path w="34" h="86">
                    <a:moveTo>
                      <a:pt x="0" y="0"/>
                    </a:moveTo>
                    <a:lnTo>
                      <a:pt x="34" y="58"/>
                    </a:lnTo>
                    <a:lnTo>
                      <a:pt x="34" y="86"/>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72" name="Freeform 1320"/>
              <p:cNvSpPr/>
              <p:nvPr/>
            </p:nvSpPr>
            <p:spPr bwMode="auto">
              <a:xfrm>
                <a:off x="5370" y="1245"/>
                <a:ext cx="104" cy="187"/>
              </a:xfrm>
              <a:custGeom>
                <a:avLst/>
                <a:gdLst>
                  <a:gd name="T0" fmla="*/ 104 w 104"/>
                  <a:gd name="T1" fmla="*/ 171 h 187"/>
                  <a:gd name="T2" fmla="*/ 104 w 104"/>
                  <a:gd name="T3" fmla="*/ 187 h 187"/>
                  <a:gd name="T4" fmla="*/ 0 w 104"/>
                  <a:gd name="T5" fmla="*/ 26 h 187"/>
                  <a:gd name="T6" fmla="*/ 0 w 104"/>
                  <a:gd name="T7" fmla="*/ 0 h 187"/>
                  <a:gd name="T8" fmla="*/ 104 w 104"/>
                  <a:gd name="T9" fmla="*/ 171 h 187"/>
                </a:gdLst>
                <a:ahLst/>
                <a:cxnLst>
                  <a:cxn ang="0">
                    <a:pos x="T0" y="T1"/>
                  </a:cxn>
                  <a:cxn ang="0">
                    <a:pos x="T2" y="T3"/>
                  </a:cxn>
                  <a:cxn ang="0">
                    <a:pos x="T4" y="T5"/>
                  </a:cxn>
                  <a:cxn ang="0">
                    <a:pos x="T6" y="T7"/>
                  </a:cxn>
                  <a:cxn ang="0">
                    <a:pos x="T8" y="T9"/>
                  </a:cxn>
                </a:cxnLst>
                <a:rect l="0" t="0" r="r" b="b"/>
                <a:pathLst>
                  <a:path w="104" h="187">
                    <a:moveTo>
                      <a:pt x="104" y="171"/>
                    </a:moveTo>
                    <a:lnTo>
                      <a:pt x="104" y="187"/>
                    </a:lnTo>
                    <a:lnTo>
                      <a:pt x="0" y="26"/>
                    </a:lnTo>
                    <a:lnTo>
                      <a:pt x="0" y="0"/>
                    </a:lnTo>
                    <a:lnTo>
                      <a:pt x="104" y="171"/>
                    </a:lnTo>
                    <a:close/>
                  </a:path>
                </a:pathLst>
              </a:custGeom>
              <a:grpFill/>
              <a:ln>
                <a:noFill/>
              </a:ln>
            </p:spPr>
            <p:txBody>
              <a:bodyPr vert="horz" wrap="square" lIns="91440" tIns="45720" rIns="91440" bIns="45720" numCol="1" anchor="t" anchorCtr="0" compatLnSpc="1"/>
              <a:lstStyle/>
              <a:p>
                <a:endParaRPr lang="zh-CN" altLang="en-US"/>
              </a:p>
            </p:txBody>
          </p:sp>
          <p:sp>
            <p:nvSpPr>
              <p:cNvPr id="673" name="Freeform 1321"/>
              <p:cNvSpPr/>
              <p:nvPr/>
            </p:nvSpPr>
            <p:spPr bwMode="auto">
              <a:xfrm>
                <a:off x="5320" y="1221"/>
                <a:ext cx="58" cy="115"/>
              </a:xfrm>
              <a:custGeom>
                <a:avLst/>
                <a:gdLst>
                  <a:gd name="T0" fmla="*/ 0 w 58"/>
                  <a:gd name="T1" fmla="*/ 0 h 115"/>
                  <a:gd name="T2" fmla="*/ 58 w 58"/>
                  <a:gd name="T3" fmla="*/ 89 h 115"/>
                  <a:gd name="T4" fmla="*/ 58 w 58"/>
                  <a:gd name="T5" fmla="*/ 115 h 115"/>
                  <a:gd name="T6" fmla="*/ 0 w 58"/>
                  <a:gd name="T7" fmla="*/ 30 h 115"/>
                  <a:gd name="T8" fmla="*/ 0 w 58"/>
                  <a:gd name="T9" fmla="*/ 0 h 115"/>
                </a:gdLst>
                <a:ahLst/>
                <a:cxnLst>
                  <a:cxn ang="0">
                    <a:pos x="T0" y="T1"/>
                  </a:cxn>
                  <a:cxn ang="0">
                    <a:pos x="T2" y="T3"/>
                  </a:cxn>
                  <a:cxn ang="0">
                    <a:pos x="T4" y="T5"/>
                  </a:cxn>
                  <a:cxn ang="0">
                    <a:pos x="T6" y="T7"/>
                  </a:cxn>
                  <a:cxn ang="0">
                    <a:pos x="T8" y="T9"/>
                  </a:cxn>
                </a:cxnLst>
                <a:rect l="0" t="0" r="r" b="b"/>
                <a:pathLst>
                  <a:path w="58" h="115">
                    <a:moveTo>
                      <a:pt x="0" y="0"/>
                    </a:moveTo>
                    <a:lnTo>
                      <a:pt x="58" y="89"/>
                    </a:lnTo>
                    <a:lnTo>
                      <a:pt x="58" y="115"/>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74" name="Freeform 1322"/>
              <p:cNvSpPr/>
              <p:nvPr/>
            </p:nvSpPr>
            <p:spPr bwMode="auto">
              <a:xfrm>
                <a:off x="5394" y="1332"/>
                <a:ext cx="28" cy="64"/>
              </a:xfrm>
              <a:custGeom>
                <a:avLst/>
                <a:gdLst>
                  <a:gd name="T0" fmla="*/ 28 w 28"/>
                  <a:gd name="T1" fmla="*/ 42 h 64"/>
                  <a:gd name="T2" fmla="*/ 28 w 28"/>
                  <a:gd name="T3" fmla="*/ 64 h 64"/>
                  <a:gd name="T4" fmla="*/ 0 w 28"/>
                  <a:gd name="T5" fmla="*/ 24 h 64"/>
                  <a:gd name="T6" fmla="*/ 0 w 28"/>
                  <a:gd name="T7" fmla="*/ 0 h 64"/>
                  <a:gd name="T8" fmla="*/ 28 w 28"/>
                  <a:gd name="T9" fmla="*/ 42 h 64"/>
                </a:gdLst>
                <a:ahLst/>
                <a:cxnLst>
                  <a:cxn ang="0">
                    <a:pos x="T0" y="T1"/>
                  </a:cxn>
                  <a:cxn ang="0">
                    <a:pos x="T2" y="T3"/>
                  </a:cxn>
                  <a:cxn ang="0">
                    <a:pos x="T4" y="T5"/>
                  </a:cxn>
                  <a:cxn ang="0">
                    <a:pos x="T6" y="T7"/>
                  </a:cxn>
                  <a:cxn ang="0">
                    <a:pos x="T8" y="T9"/>
                  </a:cxn>
                </a:cxnLst>
                <a:rect l="0" t="0" r="r" b="b"/>
                <a:pathLst>
                  <a:path w="28" h="64">
                    <a:moveTo>
                      <a:pt x="28" y="42"/>
                    </a:moveTo>
                    <a:lnTo>
                      <a:pt x="28" y="64"/>
                    </a:lnTo>
                    <a:lnTo>
                      <a:pt x="0" y="24"/>
                    </a:lnTo>
                    <a:lnTo>
                      <a:pt x="0" y="0"/>
                    </a:lnTo>
                    <a:lnTo>
                      <a:pt x="28" y="42"/>
                    </a:lnTo>
                    <a:close/>
                  </a:path>
                </a:pathLst>
              </a:custGeom>
              <a:grpFill/>
              <a:ln>
                <a:noFill/>
              </a:ln>
            </p:spPr>
            <p:txBody>
              <a:bodyPr vert="horz" wrap="square" lIns="91440" tIns="45720" rIns="91440" bIns="45720" numCol="1" anchor="t" anchorCtr="0" compatLnSpc="1"/>
              <a:lstStyle/>
              <a:p>
                <a:endParaRPr lang="zh-CN" altLang="en-US"/>
              </a:p>
            </p:txBody>
          </p:sp>
          <p:sp>
            <p:nvSpPr>
              <p:cNvPr id="675" name="Freeform 1323"/>
              <p:cNvSpPr/>
              <p:nvPr/>
            </p:nvSpPr>
            <p:spPr bwMode="auto">
              <a:xfrm>
                <a:off x="5436" y="1398"/>
                <a:ext cx="38" cy="70"/>
              </a:xfrm>
              <a:custGeom>
                <a:avLst/>
                <a:gdLst>
                  <a:gd name="T0" fmla="*/ 38 w 38"/>
                  <a:gd name="T1" fmla="*/ 54 h 70"/>
                  <a:gd name="T2" fmla="*/ 38 w 38"/>
                  <a:gd name="T3" fmla="*/ 70 h 70"/>
                  <a:gd name="T4" fmla="*/ 0 w 38"/>
                  <a:gd name="T5" fmla="*/ 18 h 70"/>
                  <a:gd name="T6" fmla="*/ 0 w 38"/>
                  <a:gd name="T7" fmla="*/ 0 h 70"/>
                  <a:gd name="T8" fmla="*/ 38 w 38"/>
                  <a:gd name="T9" fmla="*/ 54 h 70"/>
                </a:gdLst>
                <a:ahLst/>
                <a:cxnLst>
                  <a:cxn ang="0">
                    <a:pos x="T0" y="T1"/>
                  </a:cxn>
                  <a:cxn ang="0">
                    <a:pos x="T2" y="T3"/>
                  </a:cxn>
                  <a:cxn ang="0">
                    <a:pos x="T4" y="T5"/>
                  </a:cxn>
                  <a:cxn ang="0">
                    <a:pos x="T6" y="T7"/>
                  </a:cxn>
                  <a:cxn ang="0">
                    <a:pos x="T8" y="T9"/>
                  </a:cxn>
                </a:cxnLst>
                <a:rect l="0" t="0" r="r" b="b"/>
                <a:pathLst>
                  <a:path w="38" h="70">
                    <a:moveTo>
                      <a:pt x="38" y="54"/>
                    </a:moveTo>
                    <a:lnTo>
                      <a:pt x="38" y="70"/>
                    </a:lnTo>
                    <a:lnTo>
                      <a:pt x="0" y="18"/>
                    </a:lnTo>
                    <a:lnTo>
                      <a:pt x="0" y="0"/>
                    </a:lnTo>
                    <a:lnTo>
                      <a:pt x="38" y="54"/>
                    </a:lnTo>
                    <a:close/>
                  </a:path>
                </a:pathLst>
              </a:custGeom>
              <a:grpFill/>
              <a:ln>
                <a:noFill/>
              </a:ln>
            </p:spPr>
            <p:txBody>
              <a:bodyPr vert="horz" wrap="square" lIns="91440" tIns="45720" rIns="91440" bIns="45720" numCol="1" anchor="t" anchorCtr="0" compatLnSpc="1"/>
              <a:lstStyle/>
              <a:p>
                <a:endParaRPr lang="zh-CN" altLang="en-US"/>
              </a:p>
            </p:txBody>
          </p:sp>
          <p:sp>
            <p:nvSpPr>
              <p:cNvPr id="676" name="Freeform 1324"/>
              <p:cNvSpPr/>
              <p:nvPr/>
            </p:nvSpPr>
            <p:spPr bwMode="auto">
              <a:xfrm>
                <a:off x="5320" y="1273"/>
                <a:ext cx="16" cy="55"/>
              </a:xfrm>
              <a:custGeom>
                <a:avLst/>
                <a:gdLst>
                  <a:gd name="T0" fmla="*/ 0 w 16"/>
                  <a:gd name="T1" fmla="*/ 0 h 55"/>
                  <a:gd name="T2" fmla="*/ 16 w 16"/>
                  <a:gd name="T3" fmla="*/ 25 h 55"/>
                  <a:gd name="T4" fmla="*/ 16 w 16"/>
                  <a:gd name="T5" fmla="*/ 55 h 55"/>
                  <a:gd name="T6" fmla="*/ 0 w 16"/>
                  <a:gd name="T7" fmla="*/ 33 h 55"/>
                  <a:gd name="T8" fmla="*/ 0 w 16"/>
                  <a:gd name="T9" fmla="*/ 0 h 55"/>
                </a:gdLst>
                <a:ahLst/>
                <a:cxnLst>
                  <a:cxn ang="0">
                    <a:pos x="T0" y="T1"/>
                  </a:cxn>
                  <a:cxn ang="0">
                    <a:pos x="T2" y="T3"/>
                  </a:cxn>
                  <a:cxn ang="0">
                    <a:pos x="T4" y="T5"/>
                  </a:cxn>
                  <a:cxn ang="0">
                    <a:pos x="T6" y="T7"/>
                  </a:cxn>
                  <a:cxn ang="0">
                    <a:pos x="T8" y="T9"/>
                  </a:cxn>
                </a:cxnLst>
                <a:rect l="0" t="0" r="r" b="b"/>
                <a:pathLst>
                  <a:path w="16" h="55">
                    <a:moveTo>
                      <a:pt x="0" y="0"/>
                    </a:moveTo>
                    <a:lnTo>
                      <a:pt x="16" y="25"/>
                    </a:lnTo>
                    <a:lnTo>
                      <a:pt x="16" y="55"/>
                    </a:lnTo>
                    <a:lnTo>
                      <a:pt x="0" y="3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77" name="Freeform 1325"/>
              <p:cNvSpPr/>
              <p:nvPr/>
            </p:nvSpPr>
            <p:spPr bwMode="auto">
              <a:xfrm>
                <a:off x="5352" y="1320"/>
                <a:ext cx="56" cy="100"/>
              </a:xfrm>
              <a:custGeom>
                <a:avLst/>
                <a:gdLst>
                  <a:gd name="T0" fmla="*/ 56 w 56"/>
                  <a:gd name="T1" fmla="*/ 78 h 100"/>
                  <a:gd name="T2" fmla="*/ 56 w 56"/>
                  <a:gd name="T3" fmla="*/ 100 h 100"/>
                  <a:gd name="T4" fmla="*/ 0 w 56"/>
                  <a:gd name="T5" fmla="*/ 28 h 100"/>
                  <a:gd name="T6" fmla="*/ 0 w 56"/>
                  <a:gd name="T7" fmla="*/ 0 h 100"/>
                  <a:gd name="T8" fmla="*/ 56 w 56"/>
                  <a:gd name="T9" fmla="*/ 78 h 100"/>
                </a:gdLst>
                <a:ahLst/>
                <a:cxnLst>
                  <a:cxn ang="0">
                    <a:pos x="T0" y="T1"/>
                  </a:cxn>
                  <a:cxn ang="0">
                    <a:pos x="T2" y="T3"/>
                  </a:cxn>
                  <a:cxn ang="0">
                    <a:pos x="T4" y="T5"/>
                  </a:cxn>
                  <a:cxn ang="0">
                    <a:pos x="T6" y="T7"/>
                  </a:cxn>
                  <a:cxn ang="0">
                    <a:pos x="T8" y="T9"/>
                  </a:cxn>
                </a:cxnLst>
                <a:rect l="0" t="0" r="r" b="b"/>
                <a:pathLst>
                  <a:path w="56" h="100">
                    <a:moveTo>
                      <a:pt x="56" y="78"/>
                    </a:moveTo>
                    <a:lnTo>
                      <a:pt x="56" y="100"/>
                    </a:lnTo>
                    <a:lnTo>
                      <a:pt x="0" y="28"/>
                    </a:lnTo>
                    <a:lnTo>
                      <a:pt x="0" y="0"/>
                    </a:lnTo>
                    <a:lnTo>
                      <a:pt x="56" y="78"/>
                    </a:lnTo>
                    <a:close/>
                  </a:path>
                </a:pathLst>
              </a:custGeom>
              <a:grpFill/>
              <a:ln>
                <a:noFill/>
              </a:ln>
            </p:spPr>
            <p:txBody>
              <a:bodyPr vert="horz" wrap="square" lIns="91440" tIns="45720" rIns="91440" bIns="45720" numCol="1" anchor="t" anchorCtr="0" compatLnSpc="1"/>
              <a:lstStyle/>
              <a:p>
                <a:endParaRPr lang="zh-CN" altLang="en-US"/>
              </a:p>
            </p:txBody>
          </p:sp>
          <p:sp>
            <p:nvSpPr>
              <p:cNvPr id="678" name="Freeform 1326"/>
              <p:cNvSpPr/>
              <p:nvPr/>
            </p:nvSpPr>
            <p:spPr bwMode="auto">
              <a:xfrm>
                <a:off x="5424" y="1420"/>
                <a:ext cx="10" cy="32"/>
              </a:xfrm>
              <a:custGeom>
                <a:avLst/>
                <a:gdLst>
                  <a:gd name="T0" fmla="*/ 10 w 10"/>
                  <a:gd name="T1" fmla="*/ 12 h 32"/>
                  <a:gd name="T2" fmla="*/ 10 w 10"/>
                  <a:gd name="T3" fmla="*/ 32 h 32"/>
                  <a:gd name="T4" fmla="*/ 0 w 10"/>
                  <a:gd name="T5" fmla="*/ 20 h 32"/>
                  <a:gd name="T6" fmla="*/ 0 w 10"/>
                  <a:gd name="T7" fmla="*/ 0 h 32"/>
                  <a:gd name="T8" fmla="*/ 10 w 10"/>
                  <a:gd name="T9" fmla="*/ 12 h 32"/>
                </a:gdLst>
                <a:ahLst/>
                <a:cxnLst>
                  <a:cxn ang="0">
                    <a:pos x="T0" y="T1"/>
                  </a:cxn>
                  <a:cxn ang="0">
                    <a:pos x="T2" y="T3"/>
                  </a:cxn>
                  <a:cxn ang="0">
                    <a:pos x="T4" y="T5"/>
                  </a:cxn>
                  <a:cxn ang="0">
                    <a:pos x="T6" y="T7"/>
                  </a:cxn>
                  <a:cxn ang="0">
                    <a:pos x="T8" y="T9"/>
                  </a:cxn>
                </a:cxnLst>
                <a:rect l="0" t="0" r="r" b="b"/>
                <a:pathLst>
                  <a:path w="10" h="32">
                    <a:moveTo>
                      <a:pt x="10" y="12"/>
                    </a:moveTo>
                    <a:lnTo>
                      <a:pt x="10" y="32"/>
                    </a:lnTo>
                    <a:lnTo>
                      <a:pt x="0" y="20"/>
                    </a:lnTo>
                    <a:lnTo>
                      <a:pt x="0" y="0"/>
                    </a:lnTo>
                    <a:lnTo>
                      <a:pt x="10" y="12"/>
                    </a:lnTo>
                    <a:close/>
                  </a:path>
                </a:pathLst>
              </a:custGeom>
              <a:grpFill/>
              <a:ln>
                <a:noFill/>
              </a:ln>
            </p:spPr>
            <p:txBody>
              <a:bodyPr vert="horz" wrap="square" lIns="91440" tIns="45720" rIns="91440" bIns="45720" numCol="1" anchor="t" anchorCtr="0" compatLnSpc="1"/>
              <a:lstStyle/>
              <a:p>
                <a:endParaRPr lang="zh-CN" altLang="en-US"/>
              </a:p>
            </p:txBody>
          </p:sp>
          <p:sp>
            <p:nvSpPr>
              <p:cNvPr id="679" name="Freeform 1327"/>
              <p:cNvSpPr/>
              <p:nvPr/>
            </p:nvSpPr>
            <p:spPr bwMode="auto">
              <a:xfrm>
                <a:off x="5448" y="1454"/>
                <a:ext cx="26" cy="52"/>
              </a:xfrm>
              <a:custGeom>
                <a:avLst/>
                <a:gdLst>
                  <a:gd name="T0" fmla="*/ 26 w 26"/>
                  <a:gd name="T1" fmla="*/ 36 h 52"/>
                  <a:gd name="T2" fmla="*/ 26 w 26"/>
                  <a:gd name="T3" fmla="*/ 52 h 52"/>
                  <a:gd name="T4" fmla="*/ 0 w 26"/>
                  <a:gd name="T5" fmla="*/ 18 h 52"/>
                  <a:gd name="T6" fmla="*/ 0 w 26"/>
                  <a:gd name="T7" fmla="*/ 0 h 52"/>
                  <a:gd name="T8" fmla="*/ 26 w 26"/>
                  <a:gd name="T9" fmla="*/ 36 h 52"/>
                </a:gdLst>
                <a:ahLst/>
                <a:cxnLst>
                  <a:cxn ang="0">
                    <a:pos x="T0" y="T1"/>
                  </a:cxn>
                  <a:cxn ang="0">
                    <a:pos x="T2" y="T3"/>
                  </a:cxn>
                  <a:cxn ang="0">
                    <a:pos x="T4" y="T5"/>
                  </a:cxn>
                  <a:cxn ang="0">
                    <a:pos x="T6" y="T7"/>
                  </a:cxn>
                  <a:cxn ang="0">
                    <a:pos x="T8" y="T9"/>
                  </a:cxn>
                </a:cxnLst>
                <a:rect l="0" t="0" r="r" b="b"/>
                <a:pathLst>
                  <a:path w="26" h="52">
                    <a:moveTo>
                      <a:pt x="26" y="36"/>
                    </a:moveTo>
                    <a:lnTo>
                      <a:pt x="26" y="52"/>
                    </a:lnTo>
                    <a:lnTo>
                      <a:pt x="0" y="18"/>
                    </a:lnTo>
                    <a:lnTo>
                      <a:pt x="0" y="0"/>
                    </a:lnTo>
                    <a:lnTo>
                      <a:pt x="26" y="36"/>
                    </a:lnTo>
                    <a:close/>
                  </a:path>
                </a:pathLst>
              </a:custGeom>
              <a:grpFill/>
              <a:ln>
                <a:noFill/>
              </a:ln>
            </p:spPr>
            <p:txBody>
              <a:bodyPr vert="horz" wrap="square" lIns="91440" tIns="45720" rIns="91440" bIns="45720" numCol="1" anchor="t" anchorCtr="0" compatLnSpc="1"/>
              <a:lstStyle/>
              <a:p>
                <a:endParaRPr lang="zh-CN" altLang="en-US"/>
              </a:p>
            </p:txBody>
          </p:sp>
          <p:sp>
            <p:nvSpPr>
              <p:cNvPr id="680" name="Freeform 1328"/>
              <p:cNvSpPr/>
              <p:nvPr/>
            </p:nvSpPr>
            <p:spPr bwMode="auto">
              <a:xfrm>
                <a:off x="5320" y="1330"/>
                <a:ext cx="48" cy="88"/>
              </a:xfrm>
              <a:custGeom>
                <a:avLst/>
                <a:gdLst>
                  <a:gd name="T0" fmla="*/ 0 w 48"/>
                  <a:gd name="T1" fmla="*/ 0 h 88"/>
                  <a:gd name="T2" fmla="*/ 48 w 48"/>
                  <a:gd name="T3" fmla="*/ 62 h 88"/>
                  <a:gd name="T4" fmla="*/ 48 w 48"/>
                  <a:gd name="T5" fmla="*/ 88 h 88"/>
                  <a:gd name="T6" fmla="*/ 0 w 48"/>
                  <a:gd name="T7" fmla="*/ 32 h 88"/>
                  <a:gd name="T8" fmla="*/ 0 w 48"/>
                  <a:gd name="T9" fmla="*/ 0 h 88"/>
                </a:gdLst>
                <a:ahLst/>
                <a:cxnLst>
                  <a:cxn ang="0">
                    <a:pos x="T0" y="T1"/>
                  </a:cxn>
                  <a:cxn ang="0">
                    <a:pos x="T2" y="T3"/>
                  </a:cxn>
                  <a:cxn ang="0">
                    <a:pos x="T4" y="T5"/>
                  </a:cxn>
                  <a:cxn ang="0">
                    <a:pos x="T6" y="T7"/>
                  </a:cxn>
                  <a:cxn ang="0">
                    <a:pos x="T8" y="T9"/>
                  </a:cxn>
                </a:cxnLst>
                <a:rect l="0" t="0" r="r" b="b"/>
                <a:pathLst>
                  <a:path w="48" h="88">
                    <a:moveTo>
                      <a:pt x="0" y="0"/>
                    </a:moveTo>
                    <a:lnTo>
                      <a:pt x="48" y="62"/>
                    </a:lnTo>
                    <a:lnTo>
                      <a:pt x="48" y="88"/>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81" name="Freeform 1329"/>
              <p:cNvSpPr/>
              <p:nvPr/>
            </p:nvSpPr>
            <p:spPr bwMode="auto">
              <a:xfrm>
                <a:off x="5384" y="1412"/>
                <a:ext cx="10" cy="38"/>
              </a:xfrm>
              <a:custGeom>
                <a:avLst/>
                <a:gdLst>
                  <a:gd name="T0" fmla="*/ 10 w 10"/>
                  <a:gd name="T1" fmla="*/ 38 h 38"/>
                  <a:gd name="T2" fmla="*/ 0 w 10"/>
                  <a:gd name="T3" fmla="*/ 24 h 38"/>
                  <a:gd name="T4" fmla="*/ 0 w 10"/>
                  <a:gd name="T5" fmla="*/ 0 h 38"/>
                  <a:gd name="T6" fmla="*/ 10 w 10"/>
                  <a:gd name="T7" fmla="*/ 12 h 38"/>
                  <a:gd name="T8" fmla="*/ 10 w 10"/>
                  <a:gd name="T9" fmla="*/ 36 h 38"/>
                  <a:gd name="T10" fmla="*/ 10 w 10"/>
                  <a:gd name="T11" fmla="*/ 38 h 38"/>
                </a:gdLst>
                <a:ahLst/>
                <a:cxnLst>
                  <a:cxn ang="0">
                    <a:pos x="T0" y="T1"/>
                  </a:cxn>
                  <a:cxn ang="0">
                    <a:pos x="T2" y="T3"/>
                  </a:cxn>
                  <a:cxn ang="0">
                    <a:pos x="T4" y="T5"/>
                  </a:cxn>
                  <a:cxn ang="0">
                    <a:pos x="T6" y="T7"/>
                  </a:cxn>
                  <a:cxn ang="0">
                    <a:pos x="T8" y="T9"/>
                  </a:cxn>
                  <a:cxn ang="0">
                    <a:pos x="T10" y="T11"/>
                  </a:cxn>
                </a:cxnLst>
                <a:rect l="0" t="0" r="r" b="b"/>
                <a:pathLst>
                  <a:path w="10" h="38">
                    <a:moveTo>
                      <a:pt x="10" y="38"/>
                    </a:moveTo>
                    <a:lnTo>
                      <a:pt x="0" y="24"/>
                    </a:lnTo>
                    <a:lnTo>
                      <a:pt x="0" y="0"/>
                    </a:lnTo>
                    <a:lnTo>
                      <a:pt x="10" y="12"/>
                    </a:lnTo>
                    <a:lnTo>
                      <a:pt x="10" y="36"/>
                    </a:lnTo>
                    <a:lnTo>
                      <a:pt x="10" y="38"/>
                    </a:lnTo>
                    <a:close/>
                  </a:path>
                </a:pathLst>
              </a:custGeom>
              <a:grpFill/>
              <a:ln>
                <a:noFill/>
              </a:ln>
            </p:spPr>
            <p:txBody>
              <a:bodyPr vert="horz" wrap="square" lIns="91440" tIns="45720" rIns="91440" bIns="45720" numCol="1" anchor="t" anchorCtr="0" compatLnSpc="1"/>
              <a:lstStyle/>
              <a:p>
                <a:endParaRPr lang="zh-CN" altLang="en-US"/>
              </a:p>
            </p:txBody>
          </p:sp>
          <p:sp>
            <p:nvSpPr>
              <p:cNvPr id="682" name="Freeform 1330"/>
              <p:cNvSpPr/>
              <p:nvPr/>
            </p:nvSpPr>
            <p:spPr bwMode="auto">
              <a:xfrm>
                <a:off x="5408" y="1444"/>
                <a:ext cx="32" cy="58"/>
              </a:xfrm>
              <a:custGeom>
                <a:avLst/>
                <a:gdLst>
                  <a:gd name="T0" fmla="*/ 32 w 32"/>
                  <a:gd name="T1" fmla="*/ 40 h 58"/>
                  <a:gd name="T2" fmla="*/ 32 w 32"/>
                  <a:gd name="T3" fmla="*/ 58 h 58"/>
                  <a:gd name="T4" fmla="*/ 0 w 32"/>
                  <a:gd name="T5" fmla="*/ 22 h 58"/>
                  <a:gd name="T6" fmla="*/ 0 w 32"/>
                  <a:gd name="T7" fmla="*/ 0 h 58"/>
                  <a:gd name="T8" fmla="*/ 32 w 32"/>
                  <a:gd name="T9" fmla="*/ 40 h 58"/>
                </a:gdLst>
                <a:ahLst/>
                <a:cxnLst>
                  <a:cxn ang="0">
                    <a:pos x="T0" y="T1"/>
                  </a:cxn>
                  <a:cxn ang="0">
                    <a:pos x="T2" y="T3"/>
                  </a:cxn>
                  <a:cxn ang="0">
                    <a:pos x="T4" y="T5"/>
                  </a:cxn>
                  <a:cxn ang="0">
                    <a:pos x="T6" y="T7"/>
                  </a:cxn>
                  <a:cxn ang="0">
                    <a:pos x="T8" y="T9"/>
                  </a:cxn>
                </a:cxnLst>
                <a:rect l="0" t="0" r="r" b="b"/>
                <a:pathLst>
                  <a:path w="32" h="58">
                    <a:moveTo>
                      <a:pt x="32" y="40"/>
                    </a:moveTo>
                    <a:lnTo>
                      <a:pt x="32" y="58"/>
                    </a:lnTo>
                    <a:lnTo>
                      <a:pt x="0" y="22"/>
                    </a:lnTo>
                    <a:lnTo>
                      <a:pt x="0" y="0"/>
                    </a:lnTo>
                    <a:lnTo>
                      <a:pt x="32" y="40"/>
                    </a:lnTo>
                    <a:close/>
                  </a:path>
                </a:pathLst>
              </a:custGeom>
              <a:grpFill/>
              <a:ln>
                <a:noFill/>
              </a:ln>
            </p:spPr>
            <p:txBody>
              <a:bodyPr vert="horz" wrap="square" lIns="91440" tIns="45720" rIns="91440" bIns="45720" numCol="1" anchor="t" anchorCtr="0" compatLnSpc="1"/>
              <a:lstStyle/>
              <a:p>
                <a:endParaRPr lang="zh-CN" altLang="en-US"/>
              </a:p>
            </p:txBody>
          </p:sp>
          <p:sp>
            <p:nvSpPr>
              <p:cNvPr id="683" name="Freeform 1331"/>
              <p:cNvSpPr/>
              <p:nvPr/>
            </p:nvSpPr>
            <p:spPr bwMode="auto">
              <a:xfrm>
                <a:off x="5456" y="1502"/>
                <a:ext cx="18" cy="40"/>
              </a:xfrm>
              <a:custGeom>
                <a:avLst/>
                <a:gdLst>
                  <a:gd name="T0" fmla="*/ 18 w 18"/>
                  <a:gd name="T1" fmla="*/ 24 h 40"/>
                  <a:gd name="T2" fmla="*/ 18 w 18"/>
                  <a:gd name="T3" fmla="*/ 40 h 40"/>
                  <a:gd name="T4" fmla="*/ 0 w 18"/>
                  <a:gd name="T5" fmla="*/ 18 h 40"/>
                  <a:gd name="T6" fmla="*/ 0 w 18"/>
                  <a:gd name="T7" fmla="*/ 0 h 40"/>
                  <a:gd name="T8" fmla="*/ 18 w 18"/>
                  <a:gd name="T9" fmla="*/ 24 h 40"/>
                </a:gdLst>
                <a:ahLst/>
                <a:cxnLst>
                  <a:cxn ang="0">
                    <a:pos x="T0" y="T1"/>
                  </a:cxn>
                  <a:cxn ang="0">
                    <a:pos x="T2" y="T3"/>
                  </a:cxn>
                  <a:cxn ang="0">
                    <a:pos x="T4" y="T5"/>
                  </a:cxn>
                  <a:cxn ang="0">
                    <a:pos x="T6" y="T7"/>
                  </a:cxn>
                  <a:cxn ang="0">
                    <a:pos x="T8" y="T9"/>
                  </a:cxn>
                </a:cxnLst>
                <a:rect l="0" t="0" r="r" b="b"/>
                <a:pathLst>
                  <a:path w="18" h="40">
                    <a:moveTo>
                      <a:pt x="18" y="24"/>
                    </a:moveTo>
                    <a:lnTo>
                      <a:pt x="18" y="40"/>
                    </a:lnTo>
                    <a:lnTo>
                      <a:pt x="0" y="18"/>
                    </a:lnTo>
                    <a:lnTo>
                      <a:pt x="0" y="0"/>
                    </a:lnTo>
                    <a:lnTo>
                      <a:pt x="18" y="24"/>
                    </a:lnTo>
                    <a:close/>
                  </a:path>
                </a:pathLst>
              </a:custGeom>
              <a:grpFill/>
              <a:ln>
                <a:noFill/>
              </a:ln>
            </p:spPr>
            <p:txBody>
              <a:bodyPr vert="horz" wrap="square" lIns="91440" tIns="45720" rIns="91440" bIns="45720" numCol="1" anchor="t" anchorCtr="0" compatLnSpc="1"/>
              <a:lstStyle/>
              <a:p>
                <a:endParaRPr lang="zh-CN" altLang="en-US"/>
              </a:p>
            </p:txBody>
          </p:sp>
          <p:sp>
            <p:nvSpPr>
              <p:cNvPr id="684" name="Freeform 1332"/>
              <p:cNvSpPr/>
              <p:nvPr/>
            </p:nvSpPr>
            <p:spPr bwMode="auto">
              <a:xfrm>
                <a:off x="5320" y="1386"/>
                <a:ext cx="18" cy="52"/>
              </a:xfrm>
              <a:custGeom>
                <a:avLst/>
                <a:gdLst>
                  <a:gd name="T0" fmla="*/ 0 w 18"/>
                  <a:gd name="T1" fmla="*/ 0 h 52"/>
                  <a:gd name="T2" fmla="*/ 18 w 18"/>
                  <a:gd name="T3" fmla="*/ 22 h 52"/>
                  <a:gd name="T4" fmla="*/ 18 w 18"/>
                  <a:gd name="T5" fmla="*/ 52 h 52"/>
                  <a:gd name="T6" fmla="*/ 0 w 18"/>
                  <a:gd name="T7" fmla="*/ 32 h 52"/>
                  <a:gd name="T8" fmla="*/ 0 w 18"/>
                  <a:gd name="T9" fmla="*/ 0 h 52"/>
                </a:gdLst>
                <a:ahLst/>
                <a:cxnLst>
                  <a:cxn ang="0">
                    <a:pos x="T0" y="T1"/>
                  </a:cxn>
                  <a:cxn ang="0">
                    <a:pos x="T2" y="T3"/>
                  </a:cxn>
                  <a:cxn ang="0">
                    <a:pos x="T4" y="T5"/>
                  </a:cxn>
                  <a:cxn ang="0">
                    <a:pos x="T6" y="T7"/>
                  </a:cxn>
                  <a:cxn ang="0">
                    <a:pos x="T8" y="T9"/>
                  </a:cxn>
                </a:cxnLst>
                <a:rect l="0" t="0" r="r" b="b"/>
                <a:pathLst>
                  <a:path w="18" h="52">
                    <a:moveTo>
                      <a:pt x="0" y="0"/>
                    </a:moveTo>
                    <a:lnTo>
                      <a:pt x="18" y="22"/>
                    </a:lnTo>
                    <a:lnTo>
                      <a:pt x="18" y="52"/>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85" name="Freeform 1333"/>
              <p:cNvSpPr/>
              <p:nvPr/>
            </p:nvSpPr>
            <p:spPr bwMode="auto">
              <a:xfrm>
                <a:off x="5352" y="1424"/>
                <a:ext cx="88" cy="120"/>
              </a:xfrm>
              <a:custGeom>
                <a:avLst/>
                <a:gdLst>
                  <a:gd name="T0" fmla="*/ 88 w 88"/>
                  <a:gd name="T1" fmla="*/ 102 h 120"/>
                  <a:gd name="T2" fmla="*/ 88 w 88"/>
                  <a:gd name="T3" fmla="*/ 120 h 120"/>
                  <a:gd name="T4" fmla="*/ 2 w 88"/>
                  <a:gd name="T5" fmla="*/ 30 h 120"/>
                  <a:gd name="T6" fmla="*/ 2 w 88"/>
                  <a:gd name="T7" fmla="*/ 4 h 120"/>
                  <a:gd name="T8" fmla="*/ 0 w 88"/>
                  <a:gd name="T9" fmla="*/ 0 h 120"/>
                  <a:gd name="T10" fmla="*/ 88 w 88"/>
                  <a:gd name="T11" fmla="*/ 102 h 120"/>
                </a:gdLst>
                <a:ahLst/>
                <a:cxnLst>
                  <a:cxn ang="0">
                    <a:pos x="T0" y="T1"/>
                  </a:cxn>
                  <a:cxn ang="0">
                    <a:pos x="T2" y="T3"/>
                  </a:cxn>
                  <a:cxn ang="0">
                    <a:pos x="T4" y="T5"/>
                  </a:cxn>
                  <a:cxn ang="0">
                    <a:pos x="T6" y="T7"/>
                  </a:cxn>
                  <a:cxn ang="0">
                    <a:pos x="T8" y="T9"/>
                  </a:cxn>
                  <a:cxn ang="0">
                    <a:pos x="T10" y="T11"/>
                  </a:cxn>
                </a:cxnLst>
                <a:rect l="0" t="0" r="r" b="b"/>
                <a:pathLst>
                  <a:path w="88" h="120">
                    <a:moveTo>
                      <a:pt x="88" y="102"/>
                    </a:moveTo>
                    <a:lnTo>
                      <a:pt x="88" y="120"/>
                    </a:lnTo>
                    <a:lnTo>
                      <a:pt x="2" y="30"/>
                    </a:lnTo>
                    <a:lnTo>
                      <a:pt x="2" y="4"/>
                    </a:lnTo>
                    <a:lnTo>
                      <a:pt x="0" y="0"/>
                    </a:lnTo>
                    <a:lnTo>
                      <a:pt x="88" y="102"/>
                    </a:lnTo>
                    <a:close/>
                  </a:path>
                </a:pathLst>
              </a:custGeom>
              <a:grpFill/>
              <a:ln>
                <a:noFill/>
              </a:ln>
            </p:spPr>
            <p:txBody>
              <a:bodyPr vert="horz" wrap="square" lIns="91440" tIns="45720" rIns="91440" bIns="45720" numCol="1" anchor="t" anchorCtr="0" compatLnSpc="1"/>
              <a:lstStyle/>
              <a:p>
                <a:endParaRPr lang="zh-CN" altLang="en-US"/>
              </a:p>
            </p:txBody>
          </p:sp>
          <p:sp>
            <p:nvSpPr>
              <p:cNvPr id="686" name="Freeform 1334"/>
              <p:cNvSpPr/>
              <p:nvPr/>
            </p:nvSpPr>
            <p:spPr bwMode="auto">
              <a:xfrm>
                <a:off x="5456" y="1542"/>
                <a:ext cx="18" cy="36"/>
              </a:xfrm>
              <a:custGeom>
                <a:avLst/>
                <a:gdLst>
                  <a:gd name="T0" fmla="*/ 18 w 18"/>
                  <a:gd name="T1" fmla="*/ 22 h 36"/>
                  <a:gd name="T2" fmla="*/ 18 w 18"/>
                  <a:gd name="T3" fmla="*/ 36 h 36"/>
                  <a:gd name="T4" fmla="*/ 0 w 18"/>
                  <a:gd name="T5" fmla="*/ 18 h 36"/>
                  <a:gd name="T6" fmla="*/ 0 w 18"/>
                  <a:gd name="T7" fmla="*/ 0 h 36"/>
                  <a:gd name="T8" fmla="*/ 18 w 18"/>
                  <a:gd name="T9" fmla="*/ 22 h 36"/>
                </a:gdLst>
                <a:ahLst/>
                <a:cxnLst>
                  <a:cxn ang="0">
                    <a:pos x="T0" y="T1"/>
                  </a:cxn>
                  <a:cxn ang="0">
                    <a:pos x="T2" y="T3"/>
                  </a:cxn>
                  <a:cxn ang="0">
                    <a:pos x="T4" y="T5"/>
                  </a:cxn>
                  <a:cxn ang="0">
                    <a:pos x="T6" y="T7"/>
                  </a:cxn>
                  <a:cxn ang="0">
                    <a:pos x="T8" y="T9"/>
                  </a:cxn>
                </a:cxnLst>
                <a:rect l="0" t="0" r="r" b="b"/>
                <a:pathLst>
                  <a:path w="18" h="36">
                    <a:moveTo>
                      <a:pt x="18" y="22"/>
                    </a:moveTo>
                    <a:lnTo>
                      <a:pt x="18" y="36"/>
                    </a:lnTo>
                    <a:lnTo>
                      <a:pt x="0" y="18"/>
                    </a:lnTo>
                    <a:lnTo>
                      <a:pt x="0" y="0"/>
                    </a:lnTo>
                    <a:lnTo>
                      <a:pt x="18" y="22"/>
                    </a:lnTo>
                    <a:close/>
                  </a:path>
                </a:pathLst>
              </a:custGeom>
              <a:grpFill/>
              <a:ln>
                <a:noFill/>
              </a:ln>
            </p:spPr>
            <p:txBody>
              <a:bodyPr vert="horz" wrap="square" lIns="91440" tIns="45720" rIns="91440" bIns="45720" numCol="1" anchor="t" anchorCtr="0" compatLnSpc="1"/>
              <a:lstStyle/>
              <a:p>
                <a:endParaRPr lang="zh-CN" altLang="en-US"/>
              </a:p>
            </p:txBody>
          </p:sp>
          <p:sp>
            <p:nvSpPr>
              <p:cNvPr id="687" name="Freeform 1335"/>
              <p:cNvSpPr/>
              <p:nvPr/>
            </p:nvSpPr>
            <p:spPr bwMode="auto">
              <a:xfrm>
                <a:off x="5320" y="1444"/>
                <a:ext cx="52" cy="78"/>
              </a:xfrm>
              <a:custGeom>
                <a:avLst/>
                <a:gdLst>
                  <a:gd name="T0" fmla="*/ 0 w 52"/>
                  <a:gd name="T1" fmla="*/ 0 h 78"/>
                  <a:gd name="T2" fmla="*/ 52 w 52"/>
                  <a:gd name="T3" fmla="*/ 52 h 78"/>
                  <a:gd name="T4" fmla="*/ 52 w 52"/>
                  <a:gd name="T5" fmla="*/ 78 h 78"/>
                  <a:gd name="T6" fmla="*/ 0 w 52"/>
                  <a:gd name="T7" fmla="*/ 30 h 78"/>
                  <a:gd name="T8" fmla="*/ 0 w 52"/>
                  <a:gd name="T9" fmla="*/ 0 h 78"/>
                </a:gdLst>
                <a:ahLst/>
                <a:cxnLst>
                  <a:cxn ang="0">
                    <a:pos x="T0" y="T1"/>
                  </a:cxn>
                  <a:cxn ang="0">
                    <a:pos x="T2" y="T3"/>
                  </a:cxn>
                  <a:cxn ang="0">
                    <a:pos x="T4" y="T5"/>
                  </a:cxn>
                  <a:cxn ang="0">
                    <a:pos x="T6" y="T7"/>
                  </a:cxn>
                  <a:cxn ang="0">
                    <a:pos x="T8" y="T9"/>
                  </a:cxn>
                </a:cxnLst>
                <a:rect l="0" t="0" r="r" b="b"/>
                <a:pathLst>
                  <a:path w="52" h="78">
                    <a:moveTo>
                      <a:pt x="0" y="0"/>
                    </a:moveTo>
                    <a:lnTo>
                      <a:pt x="52" y="52"/>
                    </a:lnTo>
                    <a:lnTo>
                      <a:pt x="52" y="78"/>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88" name="Freeform 1336"/>
              <p:cNvSpPr/>
              <p:nvPr/>
            </p:nvSpPr>
            <p:spPr bwMode="auto">
              <a:xfrm>
                <a:off x="5386" y="1512"/>
                <a:ext cx="14" cy="38"/>
              </a:xfrm>
              <a:custGeom>
                <a:avLst/>
                <a:gdLst>
                  <a:gd name="T0" fmla="*/ 0 w 14"/>
                  <a:gd name="T1" fmla="*/ 0 h 38"/>
                  <a:gd name="T2" fmla="*/ 14 w 14"/>
                  <a:gd name="T3" fmla="*/ 14 h 38"/>
                  <a:gd name="T4" fmla="*/ 14 w 14"/>
                  <a:gd name="T5" fmla="*/ 38 h 38"/>
                  <a:gd name="T6" fmla="*/ 0 w 14"/>
                  <a:gd name="T7" fmla="*/ 24 h 38"/>
                  <a:gd name="T8" fmla="*/ 0 w 14"/>
                  <a:gd name="T9" fmla="*/ 0 h 38"/>
                </a:gdLst>
                <a:ahLst/>
                <a:cxnLst>
                  <a:cxn ang="0">
                    <a:pos x="T0" y="T1"/>
                  </a:cxn>
                  <a:cxn ang="0">
                    <a:pos x="T2" y="T3"/>
                  </a:cxn>
                  <a:cxn ang="0">
                    <a:pos x="T4" y="T5"/>
                  </a:cxn>
                  <a:cxn ang="0">
                    <a:pos x="T6" y="T7"/>
                  </a:cxn>
                  <a:cxn ang="0">
                    <a:pos x="T8" y="T9"/>
                  </a:cxn>
                </a:cxnLst>
                <a:rect l="0" t="0" r="r" b="b"/>
                <a:pathLst>
                  <a:path w="14" h="38">
                    <a:moveTo>
                      <a:pt x="0" y="0"/>
                    </a:moveTo>
                    <a:lnTo>
                      <a:pt x="14" y="14"/>
                    </a:lnTo>
                    <a:lnTo>
                      <a:pt x="14" y="38"/>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89" name="Freeform 1337"/>
              <p:cNvSpPr/>
              <p:nvPr/>
            </p:nvSpPr>
            <p:spPr bwMode="auto">
              <a:xfrm>
                <a:off x="5414" y="1542"/>
                <a:ext cx="60" cy="76"/>
              </a:xfrm>
              <a:custGeom>
                <a:avLst/>
                <a:gdLst>
                  <a:gd name="T0" fmla="*/ 60 w 60"/>
                  <a:gd name="T1" fmla="*/ 60 h 76"/>
                  <a:gd name="T2" fmla="*/ 60 w 60"/>
                  <a:gd name="T3" fmla="*/ 76 h 76"/>
                  <a:gd name="T4" fmla="*/ 2 w 60"/>
                  <a:gd name="T5" fmla="*/ 22 h 76"/>
                  <a:gd name="T6" fmla="*/ 2 w 60"/>
                  <a:gd name="T7" fmla="*/ 2 h 76"/>
                  <a:gd name="T8" fmla="*/ 0 w 60"/>
                  <a:gd name="T9" fmla="*/ 0 h 76"/>
                  <a:gd name="T10" fmla="*/ 60 w 60"/>
                  <a:gd name="T11" fmla="*/ 60 h 76"/>
                </a:gdLst>
                <a:ahLst/>
                <a:cxnLst>
                  <a:cxn ang="0">
                    <a:pos x="T0" y="T1"/>
                  </a:cxn>
                  <a:cxn ang="0">
                    <a:pos x="T2" y="T3"/>
                  </a:cxn>
                  <a:cxn ang="0">
                    <a:pos x="T4" y="T5"/>
                  </a:cxn>
                  <a:cxn ang="0">
                    <a:pos x="T6" y="T7"/>
                  </a:cxn>
                  <a:cxn ang="0">
                    <a:pos x="T8" y="T9"/>
                  </a:cxn>
                  <a:cxn ang="0">
                    <a:pos x="T10" y="T11"/>
                  </a:cxn>
                </a:cxnLst>
                <a:rect l="0" t="0" r="r" b="b"/>
                <a:pathLst>
                  <a:path w="60" h="76">
                    <a:moveTo>
                      <a:pt x="60" y="60"/>
                    </a:moveTo>
                    <a:lnTo>
                      <a:pt x="60" y="76"/>
                    </a:lnTo>
                    <a:lnTo>
                      <a:pt x="2" y="22"/>
                    </a:lnTo>
                    <a:lnTo>
                      <a:pt x="2" y="2"/>
                    </a:lnTo>
                    <a:lnTo>
                      <a:pt x="0" y="0"/>
                    </a:lnTo>
                    <a:lnTo>
                      <a:pt x="60" y="60"/>
                    </a:lnTo>
                    <a:close/>
                  </a:path>
                </a:pathLst>
              </a:custGeom>
              <a:grpFill/>
              <a:ln>
                <a:noFill/>
              </a:ln>
            </p:spPr>
            <p:txBody>
              <a:bodyPr vert="horz" wrap="square" lIns="91440" tIns="45720" rIns="91440" bIns="45720" numCol="1" anchor="t" anchorCtr="0" compatLnSpc="1"/>
              <a:lstStyle/>
              <a:p>
                <a:endParaRPr lang="zh-CN" altLang="en-US"/>
              </a:p>
            </p:txBody>
          </p:sp>
          <p:sp>
            <p:nvSpPr>
              <p:cNvPr id="690" name="Freeform 1338"/>
              <p:cNvSpPr/>
              <p:nvPr/>
            </p:nvSpPr>
            <p:spPr bwMode="auto">
              <a:xfrm>
                <a:off x="5320" y="1500"/>
                <a:ext cx="24" cy="50"/>
              </a:xfrm>
              <a:custGeom>
                <a:avLst/>
                <a:gdLst>
                  <a:gd name="T0" fmla="*/ 24 w 24"/>
                  <a:gd name="T1" fmla="*/ 20 h 50"/>
                  <a:gd name="T2" fmla="*/ 24 w 24"/>
                  <a:gd name="T3" fmla="*/ 50 h 50"/>
                  <a:gd name="T4" fmla="*/ 0 w 24"/>
                  <a:gd name="T5" fmla="*/ 30 h 50"/>
                  <a:gd name="T6" fmla="*/ 0 w 24"/>
                  <a:gd name="T7" fmla="*/ 0 h 50"/>
                  <a:gd name="T8" fmla="*/ 24 w 24"/>
                  <a:gd name="T9" fmla="*/ 20 h 50"/>
                </a:gdLst>
                <a:ahLst/>
                <a:cxnLst>
                  <a:cxn ang="0">
                    <a:pos x="T0" y="T1"/>
                  </a:cxn>
                  <a:cxn ang="0">
                    <a:pos x="T2" y="T3"/>
                  </a:cxn>
                  <a:cxn ang="0">
                    <a:pos x="T4" y="T5"/>
                  </a:cxn>
                  <a:cxn ang="0">
                    <a:pos x="T6" y="T7"/>
                  </a:cxn>
                  <a:cxn ang="0">
                    <a:pos x="T8" y="T9"/>
                  </a:cxn>
                </a:cxnLst>
                <a:rect l="0" t="0" r="r" b="b"/>
                <a:pathLst>
                  <a:path w="24" h="50">
                    <a:moveTo>
                      <a:pt x="24" y="20"/>
                    </a:moveTo>
                    <a:lnTo>
                      <a:pt x="24" y="50"/>
                    </a:lnTo>
                    <a:lnTo>
                      <a:pt x="0" y="30"/>
                    </a:lnTo>
                    <a:lnTo>
                      <a:pt x="0" y="0"/>
                    </a:lnTo>
                    <a:lnTo>
                      <a:pt x="24" y="20"/>
                    </a:lnTo>
                    <a:close/>
                  </a:path>
                </a:pathLst>
              </a:custGeom>
              <a:grpFill/>
              <a:ln>
                <a:noFill/>
              </a:ln>
            </p:spPr>
            <p:txBody>
              <a:bodyPr vert="horz" wrap="square" lIns="91440" tIns="45720" rIns="91440" bIns="45720" numCol="1" anchor="t" anchorCtr="0" compatLnSpc="1"/>
              <a:lstStyle/>
              <a:p>
                <a:endParaRPr lang="zh-CN" altLang="en-US"/>
              </a:p>
            </p:txBody>
          </p:sp>
          <p:sp>
            <p:nvSpPr>
              <p:cNvPr id="691" name="Freeform 1339"/>
              <p:cNvSpPr/>
              <p:nvPr/>
            </p:nvSpPr>
            <p:spPr bwMode="auto">
              <a:xfrm>
                <a:off x="5460" y="1626"/>
                <a:ext cx="14" cy="28"/>
              </a:xfrm>
              <a:custGeom>
                <a:avLst/>
                <a:gdLst>
                  <a:gd name="T0" fmla="*/ 14 w 14"/>
                  <a:gd name="T1" fmla="*/ 12 h 28"/>
                  <a:gd name="T2" fmla="*/ 14 w 14"/>
                  <a:gd name="T3" fmla="*/ 28 h 28"/>
                  <a:gd name="T4" fmla="*/ 0 w 14"/>
                  <a:gd name="T5" fmla="*/ 16 h 28"/>
                  <a:gd name="T6" fmla="*/ 0 w 14"/>
                  <a:gd name="T7" fmla="*/ 0 h 28"/>
                  <a:gd name="T8" fmla="*/ 14 w 14"/>
                  <a:gd name="T9" fmla="*/ 12 h 28"/>
                </a:gdLst>
                <a:ahLst/>
                <a:cxnLst>
                  <a:cxn ang="0">
                    <a:pos x="T0" y="T1"/>
                  </a:cxn>
                  <a:cxn ang="0">
                    <a:pos x="T2" y="T3"/>
                  </a:cxn>
                  <a:cxn ang="0">
                    <a:pos x="T4" y="T5"/>
                  </a:cxn>
                  <a:cxn ang="0">
                    <a:pos x="T6" y="T7"/>
                  </a:cxn>
                  <a:cxn ang="0">
                    <a:pos x="T8" y="T9"/>
                  </a:cxn>
                </a:cxnLst>
                <a:rect l="0" t="0" r="r" b="b"/>
                <a:pathLst>
                  <a:path w="14" h="28">
                    <a:moveTo>
                      <a:pt x="14" y="12"/>
                    </a:moveTo>
                    <a:lnTo>
                      <a:pt x="14" y="28"/>
                    </a:lnTo>
                    <a:lnTo>
                      <a:pt x="0" y="16"/>
                    </a:lnTo>
                    <a:lnTo>
                      <a:pt x="0" y="0"/>
                    </a:lnTo>
                    <a:lnTo>
                      <a:pt x="14" y="12"/>
                    </a:lnTo>
                    <a:close/>
                  </a:path>
                </a:pathLst>
              </a:custGeom>
              <a:grpFill/>
              <a:ln>
                <a:noFill/>
              </a:ln>
            </p:spPr>
            <p:txBody>
              <a:bodyPr vert="horz" wrap="square" lIns="91440" tIns="45720" rIns="91440" bIns="45720" numCol="1" anchor="t" anchorCtr="0" compatLnSpc="1"/>
              <a:lstStyle/>
              <a:p>
                <a:endParaRPr lang="zh-CN" altLang="en-US"/>
              </a:p>
            </p:txBody>
          </p:sp>
          <p:sp>
            <p:nvSpPr>
              <p:cNvPr id="692" name="Freeform 1340"/>
              <p:cNvSpPr/>
              <p:nvPr/>
            </p:nvSpPr>
            <p:spPr bwMode="auto">
              <a:xfrm>
                <a:off x="5320" y="1556"/>
                <a:ext cx="58" cy="70"/>
              </a:xfrm>
              <a:custGeom>
                <a:avLst/>
                <a:gdLst>
                  <a:gd name="T0" fmla="*/ 0 w 58"/>
                  <a:gd name="T1" fmla="*/ 0 h 70"/>
                  <a:gd name="T2" fmla="*/ 58 w 58"/>
                  <a:gd name="T3" fmla="*/ 46 h 70"/>
                  <a:gd name="T4" fmla="*/ 58 w 58"/>
                  <a:gd name="T5" fmla="*/ 70 h 70"/>
                  <a:gd name="T6" fmla="*/ 0 w 58"/>
                  <a:gd name="T7" fmla="*/ 30 h 70"/>
                  <a:gd name="T8" fmla="*/ 0 w 58"/>
                  <a:gd name="T9" fmla="*/ 0 h 70"/>
                </a:gdLst>
                <a:ahLst/>
                <a:cxnLst>
                  <a:cxn ang="0">
                    <a:pos x="T0" y="T1"/>
                  </a:cxn>
                  <a:cxn ang="0">
                    <a:pos x="T2" y="T3"/>
                  </a:cxn>
                  <a:cxn ang="0">
                    <a:pos x="T4" y="T5"/>
                  </a:cxn>
                  <a:cxn ang="0">
                    <a:pos x="T6" y="T7"/>
                  </a:cxn>
                  <a:cxn ang="0">
                    <a:pos x="T8" y="T9"/>
                  </a:cxn>
                </a:cxnLst>
                <a:rect l="0" t="0" r="r" b="b"/>
                <a:pathLst>
                  <a:path w="58" h="70">
                    <a:moveTo>
                      <a:pt x="0" y="0"/>
                    </a:moveTo>
                    <a:lnTo>
                      <a:pt x="58" y="46"/>
                    </a:lnTo>
                    <a:lnTo>
                      <a:pt x="58" y="70"/>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93" name="Freeform 1341"/>
              <p:cNvSpPr/>
              <p:nvPr/>
            </p:nvSpPr>
            <p:spPr bwMode="auto">
              <a:xfrm>
                <a:off x="5392" y="1612"/>
                <a:ext cx="18" cy="36"/>
              </a:xfrm>
              <a:custGeom>
                <a:avLst/>
                <a:gdLst>
                  <a:gd name="T0" fmla="*/ 0 w 18"/>
                  <a:gd name="T1" fmla="*/ 0 h 36"/>
                  <a:gd name="T2" fmla="*/ 18 w 18"/>
                  <a:gd name="T3" fmla="*/ 14 h 36"/>
                  <a:gd name="T4" fmla="*/ 18 w 18"/>
                  <a:gd name="T5" fmla="*/ 36 h 36"/>
                  <a:gd name="T6" fmla="*/ 2 w 18"/>
                  <a:gd name="T7" fmla="*/ 24 h 36"/>
                  <a:gd name="T8" fmla="*/ 2 w 18"/>
                  <a:gd name="T9" fmla="*/ 2 h 36"/>
                  <a:gd name="T10" fmla="*/ 0 w 18"/>
                  <a:gd name="T11" fmla="*/ 0 h 36"/>
                </a:gdLst>
                <a:ahLst/>
                <a:cxnLst>
                  <a:cxn ang="0">
                    <a:pos x="T0" y="T1"/>
                  </a:cxn>
                  <a:cxn ang="0">
                    <a:pos x="T2" y="T3"/>
                  </a:cxn>
                  <a:cxn ang="0">
                    <a:pos x="T4" y="T5"/>
                  </a:cxn>
                  <a:cxn ang="0">
                    <a:pos x="T6" y="T7"/>
                  </a:cxn>
                  <a:cxn ang="0">
                    <a:pos x="T8" y="T9"/>
                  </a:cxn>
                  <a:cxn ang="0">
                    <a:pos x="T10" y="T11"/>
                  </a:cxn>
                </a:cxnLst>
                <a:rect l="0" t="0" r="r" b="b"/>
                <a:pathLst>
                  <a:path w="18" h="36">
                    <a:moveTo>
                      <a:pt x="0" y="0"/>
                    </a:moveTo>
                    <a:lnTo>
                      <a:pt x="18" y="14"/>
                    </a:lnTo>
                    <a:lnTo>
                      <a:pt x="18" y="36"/>
                    </a:lnTo>
                    <a:lnTo>
                      <a:pt x="2" y="24"/>
                    </a:lnTo>
                    <a:lnTo>
                      <a:pt x="2" y="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94" name="Freeform 1342"/>
              <p:cNvSpPr/>
              <p:nvPr/>
            </p:nvSpPr>
            <p:spPr bwMode="auto">
              <a:xfrm>
                <a:off x="5426" y="1638"/>
                <a:ext cx="48" cy="54"/>
              </a:xfrm>
              <a:custGeom>
                <a:avLst/>
                <a:gdLst>
                  <a:gd name="T0" fmla="*/ 48 w 48"/>
                  <a:gd name="T1" fmla="*/ 38 h 54"/>
                  <a:gd name="T2" fmla="*/ 48 w 48"/>
                  <a:gd name="T3" fmla="*/ 54 h 54"/>
                  <a:gd name="T4" fmla="*/ 0 w 48"/>
                  <a:gd name="T5" fmla="*/ 20 h 54"/>
                  <a:gd name="T6" fmla="*/ 0 w 48"/>
                  <a:gd name="T7" fmla="*/ 0 h 54"/>
                  <a:gd name="T8" fmla="*/ 48 w 48"/>
                  <a:gd name="T9" fmla="*/ 38 h 54"/>
                </a:gdLst>
                <a:ahLst/>
                <a:cxnLst>
                  <a:cxn ang="0">
                    <a:pos x="T0" y="T1"/>
                  </a:cxn>
                  <a:cxn ang="0">
                    <a:pos x="T2" y="T3"/>
                  </a:cxn>
                  <a:cxn ang="0">
                    <a:pos x="T4" y="T5"/>
                  </a:cxn>
                  <a:cxn ang="0">
                    <a:pos x="T6" y="T7"/>
                  </a:cxn>
                  <a:cxn ang="0">
                    <a:pos x="T8" y="T9"/>
                  </a:cxn>
                </a:cxnLst>
                <a:rect l="0" t="0" r="r" b="b"/>
                <a:pathLst>
                  <a:path w="48" h="54">
                    <a:moveTo>
                      <a:pt x="48" y="38"/>
                    </a:moveTo>
                    <a:lnTo>
                      <a:pt x="48" y="54"/>
                    </a:lnTo>
                    <a:lnTo>
                      <a:pt x="0" y="20"/>
                    </a:lnTo>
                    <a:lnTo>
                      <a:pt x="0" y="0"/>
                    </a:lnTo>
                    <a:lnTo>
                      <a:pt x="48" y="38"/>
                    </a:lnTo>
                    <a:close/>
                  </a:path>
                </a:pathLst>
              </a:custGeom>
              <a:grpFill/>
              <a:ln>
                <a:noFill/>
              </a:ln>
            </p:spPr>
            <p:txBody>
              <a:bodyPr vert="horz" wrap="square" lIns="91440" tIns="45720" rIns="91440" bIns="45720" numCol="1" anchor="t" anchorCtr="0" compatLnSpc="1"/>
              <a:lstStyle/>
              <a:p>
                <a:endParaRPr lang="zh-CN" altLang="en-US"/>
              </a:p>
            </p:txBody>
          </p:sp>
          <p:sp>
            <p:nvSpPr>
              <p:cNvPr id="695" name="Freeform 1343"/>
              <p:cNvSpPr/>
              <p:nvPr/>
            </p:nvSpPr>
            <p:spPr bwMode="auto">
              <a:xfrm>
                <a:off x="5320" y="1612"/>
                <a:ext cx="18" cy="42"/>
              </a:xfrm>
              <a:custGeom>
                <a:avLst/>
                <a:gdLst>
                  <a:gd name="T0" fmla="*/ 0 w 18"/>
                  <a:gd name="T1" fmla="*/ 0 h 42"/>
                  <a:gd name="T2" fmla="*/ 18 w 18"/>
                  <a:gd name="T3" fmla="*/ 12 h 42"/>
                  <a:gd name="T4" fmla="*/ 18 w 18"/>
                  <a:gd name="T5" fmla="*/ 42 h 42"/>
                  <a:gd name="T6" fmla="*/ 0 w 18"/>
                  <a:gd name="T7" fmla="*/ 30 h 42"/>
                  <a:gd name="T8" fmla="*/ 0 w 18"/>
                  <a:gd name="T9" fmla="*/ 0 h 42"/>
                </a:gdLst>
                <a:ahLst/>
                <a:cxnLst>
                  <a:cxn ang="0">
                    <a:pos x="T0" y="T1"/>
                  </a:cxn>
                  <a:cxn ang="0">
                    <a:pos x="T2" y="T3"/>
                  </a:cxn>
                  <a:cxn ang="0">
                    <a:pos x="T4" y="T5"/>
                  </a:cxn>
                  <a:cxn ang="0">
                    <a:pos x="T6" y="T7"/>
                  </a:cxn>
                  <a:cxn ang="0">
                    <a:pos x="T8" y="T9"/>
                  </a:cxn>
                </a:cxnLst>
                <a:rect l="0" t="0" r="r" b="b"/>
                <a:pathLst>
                  <a:path w="18" h="42">
                    <a:moveTo>
                      <a:pt x="0" y="0"/>
                    </a:moveTo>
                    <a:lnTo>
                      <a:pt x="18" y="12"/>
                    </a:lnTo>
                    <a:lnTo>
                      <a:pt x="18" y="42"/>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96" name="Freeform 1344"/>
              <p:cNvSpPr/>
              <p:nvPr/>
            </p:nvSpPr>
            <p:spPr bwMode="auto">
              <a:xfrm>
                <a:off x="5354" y="1634"/>
                <a:ext cx="18" cy="36"/>
              </a:xfrm>
              <a:custGeom>
                <a:avLst/>
                <a:gdLst>
                  <a:gd name="T0" fmla="*/ 18 w 18"/>
                  <a:gd name="T1" fmla="*/ 10 h 36"/>
                  <a:gd name="T2" fmla="*/ 18 w 18"/>
                  <a:gd name="T3" fmla="*/ 36 h 36"/>
                  <a:gd name="T4" fmla="*/ 0 w 18"/>
                  <a:gd name="T5" fmla="*/ 28 h 36"/>
                  <a:gd name="T6" fmla="*/ 0 w 18"/>
                  <a:gd name="T7" fmla="*/ 0 h 36"/>
                  <a:gd name="T8" fmla="*/ 18 w 18"/>
                  <a:gd name="T9" fmla="*/ 10 h 36"/>
                </a:gdLst>
                <a:ahLst/>
                <a:cxnLst>
                  <a:cxn ang="0">
                    <a:pos x="T0" y="T1"/>
                  </a:cxn>
                  <a:cxn ang="0">
                    <a:pos x="T2" y="T3"/>
                  </a:cxn>
                  <a:cxn ang="0">
                    <a:pos x="T4" y="T5"/>
                  </a:cxn>
                  <a:cxn ang="0">
                    <a:pos x="T6" y="T7"/>
                  </a:cxn>
                  <a:cxn ang="0">
                    <a:pos x="T8" y="T9"/>
                  </a:cxn>
                </a:cxnLst>
                <a:rect l="0" t="0" r="r" b="b"/>
                <a:pathLst>
                  <a:path w="18" h="36">
                    <a:moveTo>
                      <a:pt x="18" y="10"/>
                    </a:moveTo>
                    <a:lnTo>
                      <a:pt x="18" y="36"/>
                    </a:lnTo>
                    <a:lnTo>
                      <a:pt x="0" y="28"/>
                    </a:lnTo>
                    <a:lnTo>
                      <a:pt x="0" y="0"/>
                    </a:lnTo>
                    <a:lnTo>
                      <a:pt x="18" y="10"/>
                    </a:lnTo>
                    <a:close/>
                  </a:path>
                </a:pathLst>
              </a:custGeom>
              <a:grpFill/>
              <a:ln>
                <a:noFill/>
              </a:ln>
            </p:spPr>
            <p:txBody>
              <a:bodyPr vert="horz" wrap="square" lIns="91440" tIns="45720" rIns="91440" bIns="45720" numCol="1" anchor="t" anchorCtr="0" compatLnSpc="1"/>
              <a:lstStyle/>
              <a:p>
                <a:endParaRPr lang="zh-CN" altLang="en-US"/>
              </a:p>
            </p:txBody>
          </p:sp>
          <p:sp>
            <p:nvSpPr>
              <p:cNvPr id="697" name="Freeform 1345"/>
              <p:cNvSpPr/>
              <p:nvPr/>
            </p:nvSpPr>
            <p:spPr bwMode="auto">
              <a:xfrm>
                <a:off x="5386" y="1654"/>
                <a:ext cx="50" cy="52"/>
              </a:xfrm>
              <a:custGeom>
                <a:avLst/>
                <a:gdLst>
                  <a:gd name="T0" fmla="*/ 50 w 50"/>
                  <a:gd name="T1" fmla="*/ 34 h 52"/>
                  <a:gd name="T2" fmla="*/ 50 w 50"/>
                  <a:gd name="T3" fmla="*/ 52 h 52"/>
                  <a:gd name="T4" fmla="*/ 0 w 50"/>
                  <a:gd name="T5" fmla="*/ 26 h 52"/>
                  <a:gd name="T6" fmla="*/ 0 w 50"/>
                  <a:gd name="T7" fmla="*/ 0 h 52"/>
                  <a:gd name="T8" fmla="*/ 50 w 50"/>
                  <a:gd name="T9" fmla="*/ 34 h 52"/>
                </a:gdLst>
                <a:ahLst/>
                <a:cxnLst>
                  <a:cxn ang="0">
                    <a:pos x="T0" y="T1"/>
                  </a:cxn>
                  <a:cxn ang="0">
                    <a:pos x="T2" y="T3"/>
                  </a:cxn>
                  <a:cxn ang="0">
                    <a:pos x="T4" y="T5"/>
                  </a:cxn>
                  <a:cxn ang="0">
                    <a:pos x="T6" y="T7"/>
                  </a:cxn>
                  <a:cxn ang="0">
                    <a:pos x="T8" y="T9"/>
                  </a:cxn>
                </a:cxnLst>
                <a:rect l="0" t="0" r="r" b="b"/>
                <a:pathLst>
                  <a:path w="50" h="52">
                    <a:moveTo>
                      <a:pt x="50" y="34"/>
                    </a:moveTo>
                    <a:lnTo>
                      <a:pt x="50" y="52"/>
                    </a:lnTo>
                    <a:lnTo>
                      <a:pt x="0" y="26"/>
                    </a:lnTo>
                    <a:lnTo>
                      <a:pt x="0" y="0"/>
                    </a:lnTo>
                    <a:lnTo>
                      <a:pt x="50" y="34"/>
                    </a:lnTo>
                    <a:close/>
                  </a:path>
                </a:pathLst>
              </a:custGeom>
              <a:grpFill/>
              <a:ln>
                <a:noFill/>
              </a:ln>
            </p:spPr>
            <p:txBody>
              <a:bodyPr vert="horz" wrap="square" lIns="91440" tIns="45720" rIns="91440" bIns="45720" numCol="1" anchor="t" anchorCtr="0" compatLnSpc="1"/>
              <a:lstStyle/>
              <a:p>
                <a:endParaRPr lang="zh-CN" altLang="en-US"/>
              </a:p>
            </p:txBody>
          </p:sp>
          <p:sp>
            <p:nvSpPr>
              <p:cNvPr id="698" name="Freeform 1346"/>
              <p:cNvSpPr/>
              <p:nvPr/>
            </p:nvSpPr>
            <p:spPr bwMode="auto">
              <a:xfrm>
                <a:off x="5452" y="1696"/>
                <a:ext cx="22" cy="30"/>
              </a:xfrm>
              <a:custGeom>
                <a:avLst/>
                <a:gdLst>
                  <a:gd name="T0" fmla="*/ 22 w 22"/>
                  <a:gd name="T1" fmla="*/ 16 h 30"/>
                  <a:gd name="T2" fmla="*/ 22 w 22"/>
                  <a:gd name="T3" fmla="*/ 30 h 30"/>
                  <a:gd name="T4" fmla="*/ 0 w 22"/>
                  <a:gd name="T5" fmla="*/ 18 h 30"/>
                  <a:gd name="T6" fmla="*/ 0 w 22"/>
                  <a:gd name="T7" fmla="*/ 0 h 30"/>
                  <a:gd name="T8" fmla="*/ 22 w 22"/>
                  <a:gd name="T9" fmla="*/ 16 h 30"/>
                </a:gdLst>
                <a:ahLst/>
                <a:cxnLst>
                  <a:cxn ang="0">
                    <a:pos x="T0" y="T1"/>
                  </a:cxn>
                  <a:cxn ang="0">
                    <a:pos x="T2" y="T3"/>
                  </a:cxn>
                  <a:cxn ang="0">
                    <a:pos x="T4" y="T5"/>
                  </a:cxn>
                  <a:cxn ang="0">
                    <a:pos x="T6" y="T7"/>
                  </a:cxn>
                  <a:cxn ang="0">
                    <a:pos x="T8" y="T9"/>
                  </a:cxn>
                </a:cxnLst>
                <a:rect l="0" t="0" r="r" b="b"/>
                <a:pathLst>
                  <a:path w="22" h="30">
                    <a:moveTo>
                      <a:pt x="22" y="16"/>
                    </a:moveTo>
                    <a:lnTo>
                      <a:pt x="22" y="30"/>
                    </a:lnTo>
                    <a:lnTo>
                      <a:pt x="0" y="18"/>
                    </a:lnTo>
                    <a:lnTo>
                      <a:pt x="0" y="0"/>
                    </a:lnTo>
                    <a:lnTo>
                      <a:pt x="22" y="16"/>
                    </a:lnTo>
                    <a:close/>
                  </a:path>
                </a:pathLst>
              </a:custGeom>
              <a:grpFill/>
              <a:ln>
                <a:noFill/>
              </a:ln>
            </p:spPr>
            <p:txBody>
              <a:bodyPr vert="horz" wrap="square" lIns="91440" tIns="45720" rIns="91440" bIns="45720" numCol="1" anchor="t" anchorCtr="0" compatLnSpc="1"/>
              <a:lstStyle/>
              <a:p>
                <a:endParaRPr lang="zh-CN" altLang="en-US"/>
              </a:p>
            </p:txBody>
          </p:sp>
          <p:sp>
            <p:nvSpPr>
              <p:cNvPr id="699" name="Freeform 1347"/>
              <p:cNvSpPr/>
              <p:nvPr/>
            </p:nvSpPr>
            <p:spPr bwMode="auto">
              <a:xfrm>
                <a:off x="5320" y="1668"/>
                <a:ext cx="32" cy="44"/>
              </a:xfrm>
              <a:custGeom>
                <a:avLst/>
                <a:gdLst>
                  <a:gd name="T0" fmla="*/ 0 w 32"/>
                  <a:gd name="T1" fmla="*/ 0 h 44"/>
                  <a:gd name="T2" fmla="*/ 32 w 32"/>
                  <a:gd name="T3" fmla="*/ 16 h 44"/>
                  <a:gd name="T4" fmla="*/ 32 w 32"/>
                  <a:gd name="T5" fmla="*/ 44 h 44"/>
                  <a:gd name="T6" fmla="*/ 0 w 32"/>
                  <a:gd name="T7" fmla="*/ 32 h 44"/>
                  <a:gd name="T8" fmla="*/ 0 w 32"/>
                  <a:gd name="T9" fmla="*/ 0 h 44"/>
                </a:gdLst>
                <a:ahLst/>
                <a:cxnLst>
                  <a:cxn ang="0">
                    <a:pos x="T0" y="T1"/>
                  </a:cxn>
                  <a:cxn ang="0">
                    <a:pos x="T2" y="T3"/>
                  </a:cxn>
                  <a:cxn ang="0">
                    <a:pos x="T4" y="T5"/>
                  </a:cxn>
                  <a:cxn ang="0">
                    <a:pos x="T6" y="T7"/>
                  </a:cxn>
                  <a:cxn ang="0">
                    <a:pos x="T8" y="T9"/>
                  </a:cxn>
                </a:cxnLst>
                <a:rect l="0" t="0" r="r" b="b"/>
                <a:pathLst>
                  <a:path w="32" h="44">
                    <a:moveTo>
                      <a:pt x="0" y="0"/>
                    </a:moveTo>
                    <a:lnTo>
                      <a:pt x="32" y="16"/>
                    </a:lnTo>
                    <a:lnTo>
                      <a:pt x="32" y="4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00" name="Freeform 1348"/>
              <p:cNvSpPr/>
              <p:nvPr/>
            </p:nvSpPr>
            <p:spPr bwMode="auto">
              <a:xfrm>
                <a:off x="5366" y="1692"/>
                <a:ext cx="32" cy="40"/>
              </a:xfrm>
              <a:custGeom>
                <a:avLst/>
                <a:gdLst>
                  <a:gd name="T0" fmla="*/ 0 w 32"/>
                  <a:gd name="T1" fmla="*/ 0 h 40"/>
                  <a:gd name="T2" fmla="*/ 32 w 32"/>
                  <a:gd name="T3" fmla="*/ 16 h 40"/>
                  <a:gd name="T4" fmla="*/ 32 w 32"/>
                  <a:gd name="T5" fmla="*/ 40 h 40"/>
                  <a:gd name="T6" fmla="*/ 0 w 32"/>
                  <a:gd name="T7" fmla="*/ 26 h 40"/>
                  <a:gd name="T8" fmla="*/ 0 w 32"/>
                  <a:gd name="T9" fmla="*/ 0 h 40"/>
                </a:gdLst>
                <a:ahLst/>
                <a:cxnLst>
                  <a:cxn ang="0">
                    <a:pos x="T0" y="T1"/>
                  </a:cxn>
                  <a:cxn ang="0">
                    <a:pos x="T2" y="T3"/>
                  </a:cxn>
                  <a:cxn ang="0">
                    <a:pos x="T4" y="T5"/>
                  </a:cxn>
                  <a:cxn ang="0">
                    <a:pos x="T6" y="T7"/>
                  </a:cxn>
                  <a:cxn ang="0">
                    <a:pos x="T8" y="T9"/>
                  </a:cxn>
                </a:cxnLst>
                <a:rect l="0" t="0" r="r" b="b"/>
                <a:pathLst>
                  <a:path w="32" h="40">
                    <a:moveTo>
                      <a:pt x="0" y="0"/>
                    </a:moveTo>
                    <a:lnTo>
                      <a:pt x="32" y="16"/>
                    </a:lnTo>
                    <a:lnTo>
                      <a:pt x="32" y="40"/>
                    </a:lnTo>
                    <a:lnTo>
                      <a:pt x="0" y="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01" name="Freeform 1349"/>
              <p:cNvSpPr/>
              <p:nvPr/>
            </p:nvSpPr>
            <p:spPr bwMode="auto">
              <a:xfrm>
                <a:off x="5414" y="1716"/>
                <a:ext cx="60" cy="46"/>
              </a:xfrm>
              <a:custGeom>
                <a:avLst/>
                <a:gdLst>
                  <a:gd name="T0" fmla="*/ 60 w 60"/>
                  <a:gd name="T1" fmla="*/ 32 h 46"/>
                  <a:gd name="T2" fmla="*/ 60 w 60"/>
                  <a:gd name="T3" fmla="*/ 46 h 46"/>
                  <a:gd name="T4" fmla="*/ 0 w 60"/>
                  <a:gd name="T5" fmla="*/ 22 h 46"/>
                  <a:gd name="T6" fmla="*/ 0 w 60"/>
                  <a:gd name="T7" fmla="*/ 0 h 46"/>
                  <a:gd name="T8" fmla="*/ 60 w 60"/>
                  <a:gd name="T9" fmla="*/ 32 h 46"/>
                </a:gdLst>
                <a:ahLst/>
                <a:cxnLst>
                  <a:cxn ang="0">
                    <a:pos x="T0" y="T1"/>
                  </a:cxn>
                  <a:cxn ang="0">
                    <a:pos x="T2" y="T3"/>
                  </a:cxn>
                  <a:cxn ang="0">
                    <a:pos x="T4" y="T5"/>
                  </a:cxn>
                  <a:cxn ang="0">
                    <a:pos x="T6" y="T7"/>
                  </a:cxn>
                  <a:cxn ang="0">
                    <a:pos x="T8" y="T9"/>
                  </a:cxn>
                </a:cxnLst>
                <a:rect l="0" t="0" r="r" b="b"/>
                <a:pathLst>
                  <a:path w="60" h="46">
                    <a:moveTo>
                      <a:pt x="60" y="32"/>
                    </a:moveTo>
                    <a:lnTo>
                      <a:pt x="60" y="46"/>
                    </a:lnTo>
                    <a:lnTo>
                      <a:pt x="0" y="22"/>
                    </a:lnTo>
                    <a:lnTo>
                      <a:pt x="0" y="0"/>
                    </a:lnTo>
                    <a:lnTo>
                      <a:pt x="60" y="32"/>
                    </a:lnTo>
                    <a:close/>
                  </a:path>
                </a:pathLst>
              </a:custGeom>
              <a:grpFill/>
              <a:ln>
                <a:noFill/>
              </a:ln>
            </p:spPr>
            <p:txBody>
              <a:bodyPr vert="horz" wrap="square" lIns="91440" tIns="45720" rIns="91440" bIns="45720" numCol="1" anchor="t" anchorCtr="0" compatLnSpc="1"/>
              <a:lstStyle/>
              <a:p>
                <a:endParaRPr lang="zh-CN" altLang="en-US"/>
              </a:p>
            </p:txBody>
          </p:sp>
          <p:sp>
            <p:nvSpPr>
              <p:cNvPr id="702" name="Freeform 1350"/>
              <p:cNvSpPr/>
              <p:nvPr/>
            </p:nvSpPr>
            <p:spPr bwMode="auto">
              <a:xfrm>
                <a:off x="5320" y="1724"/>
                <a:ext cx="58" cy="48"/>
              </a:xfrm>
              <a:custGeom>
                <a:avLst/>
                <a:gdLst>
                  <a:gd name="T0" fmla="*/ 0 w 58"/>
                  <a:gd name="T1" fmla="*/ 0 h 48"/>
                  <a:gd name="T2" fmla="*/ 58 w 58"/>
                  <a:gd name="T3" fmla="*/ 22 h 48"/>
                  <a:gd name="T4" fmla="*/ 58 w 58"/>
                  <a:gd name="T5" fmla="*/ 48 h 48"/>
                  <a:gd name="T6" fmla="*/ 0 w 58"/>
                  <a:gd name="T7" fmla="*/ 32 h 48"/>
                  <a:gd name="T8" fmla="*/ 0 w 58"/>
                  <a:gd name="T9" fmla="*/ 0 h 48"/>
                </a:gdLst>
                <a:ahLst/>
                <a:cxnLst>
                  <a:cxn ang="0">
                    <a:pos x="T0" y="T1"/>
                  </a:cxn>
                  <a:cxn ang="0">
                    <a:pos x="T2" y="T3"/>
                  </a:cxn>
                  <a:cxn ang="0">
                    <a:pos x="T4" y="T5"/>
                  </a:cxn>
                  <a:cxn ang="0">
                    <a:pos x="T6" y="T7"/>
                  </a:cxn>
                  <a:cxn ang="0">
                    <a:pos x="T8" y="T9"/>
                  </a:cxn>
                </a:cxnLst>
                <a:rect l="0" t="0" r="r" b="b"/>
                <a:pathLst>
                  <a:path w="58" h="48">
                    <a:moveTo>
                      <a:pt x="0" y="0"/>
                    </a:moveTo>
                    <a:lnTo>
                      <a:pt x="58" y="22"/>
                    </a:lnTo>
                    <a:lnTo>
                      <a:pt x="58" y="48"/>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03" name="Freeform 1351"/>
              <p:cNvSpPr/>
              <p:nvPr/>
            </p:nvSpPr>
            <p:spPr bwMode="auto">
              <a:xfrm>
                <a:off x="5394" y="1752"/>
                <a:ext cx="42" cy="36"/>
              </a:xfrm>
              <a:custGeom>
                <a:avLst/>
                <a:gdLst>
                  <a:gd name="T0" fmla="*/ 42 w 42"/>
                  <a:gd name="T1" fmla="*/ 16 h 36"/>
                  <a:gd name="T2" fmla="*/ 42 w 42"/>
                  <a:gd name="T3" fmla="*/ 36 h 36"/>
                  <a:gd name="T4" fmla="*/ 0 w 42"/>
                  <a:gd name="T5" fmla="*/ 24 h 36"/>
                  <a:gd name="T6" fmla="*/ 0 w 42"/>
                  <a:gd name="T7" fmla="*/ 0 h 36"/>
                  <a:gd name="T8" fmla="*/ 42 w 42"/>
                  <a:gd name="T9" fmla="*/ 16 h 36"/>
                </a:gdLst>
                <a:ahLst/>
                <a:cxnLst>
                  <a:cxn ang="0">
                    <a:pos x="T0" y="T1"/>
                  </a:cxn>
                  <a:cxn ang="0">
                    <a:pos x="T2" y="T3"/>
                  </a:cxn>
                  <a:cxn ang="0">
                    <a:pos x="T4" y="T5"/>
                  </a:cxn>
                  <a:cxn ang="0">
                    <a:pos x="T6" y="T7"/>
                  </a:cxn>
                  <a:cxn ang="0">
                    <a:pos x="T8" y="T9"/>
                  </a:cxn>
                </a:cxnLst>
                <a:rect l="0" t="0" r="r" b="b"/>
                <a:pathLst>
                  <a:path w="42" h="36">
                    <a:moveTo>
                      <a:pt x="42" y="16"/>
                    </a:moveTo>
                    <a:lnTo>
                      <a:pt x="42" y="36"/>
                    </a:lnTo>
                    <a:lnTo>
                      <a:pt x="0" y="24"/>
                    </a:lnTo>
                    <a:lnTo>
                      <a:pt x="0" y="0"/>
                    </a:lnTo>
                    <a:lnTo>
                      <a:pt x="42" y="16"/>
                    </a:lnTo>
                    <a:close/>
                  </a:path>
                </a:pathLst>
              </a:custGeom>
              <a:grpFill/>
              <a:ln>
                <a:noFill/>
              </a:ln>
            </p:spPr>
            <p:txBody>
              <a:bodyPr vert="horz" wrap="square" lIns="91440" tIns="45720" rIns="91440" bIns="45720" numCol="1" anchor="t" anchorCtr="0" compatLnSpc="1"/>
              <a:lstStyle/>
              <a:p>
                <a:endParaRPr lang="zh-CN" altLang="en-US"/>
              </a:p>
            </p:txBody>
          </p:sp>
          <p:sp>
            <p:nvSpPr>
              <p:cNvPr id="704" name="Freeform 1352"/>
              <p:cNvSpPr/>
              <p:nvPr/>
            </p:nvSpPr>
            <p:spPr bwMode="auto">
              <a:xfrm>
                <a:off x="5452" y="1774"/>
                <a:ext cx="22" cy="24"/>
              </a:xfrm>
              <a:custGeom>
                <a:avLst/>
                <a:gdLst>
                  <a:gd name="T0" fmla="*/ 22 w 22"/>
                  <a:gd name="T1" fmla="*/ 10 h 24"/>
                  <a:gd name="T2" fmla="*/ 22 w 22"/>
                  <a:gd name="T3" fmla="*/ 24 h 24"/>
                  <a:gd name="T4" fmla="*/ 0 w 22"/>
                  <a:gd name="T5" fmla="*/ 18 h 24"/>
                  <a:gd name="T6" fmla="*/ 0 w 22"/>
                  <a:gd name="T7" fmla="*/ 0 h 24"/>
                  <a:gd name="T8" fmla="*/ 22 w 22"/>
                  <a:gd name="T9" fmla="*/ 10 h 24"/>
                </a:gdLst>
                <a:ahLst/>
                <a:cxnLst>
                  <a:cxn ang="0">
                    <a:pos x="T0" y="T1"/>
                  </a:cxn>
                  <a:cxn ang="0">
                    <a:pos x="T2" y="T3"/>
                  </a:cxn>
                  <a:cxn ang="0">
                    <a:pos x="T4" y="T5"/>
                  </a:cxn>
                  <a:cxn ang="0">
                    <a:pos x="T6" y="T7"/>
                  </a:cxn>
                  <a:cxn ang="0">
                    <a:pos x="T8" y="T9"/>
                  </a:cxn>
                </a:cxnLst>
                <a:rect l="0" t="0" r="r" b="b"/>
                <a:pathLst>
                  <a:path w="22" h="24">
                    <a:moveTo>
                      <a:pt x="22" y="10"/>
                    </a:moveTo>
                    <a:lnTo>
                      <a:pt x="22" y="24"/>
                    </a:lnTo>
                    <a:lnTo>
                      <a:pt x="0" y="18"/>
                    </a:lnTo>
                    <a:lnTo>
                      <a:pt x="0" y="0"/>
                    </a:lnTo>
                    <a:lnTo>
                      <a:pt x="22" y="10"/>
                    </a:lnTo>
                    <a:close/>
                  </a:path>
                </a:pathLst>
              </a:custGeom>
              <a:grpFill/>
              <a:ln>
                <a:noFill/>
              </a:ln>
            </p:spPr>
            <p:txBody>
              <a:bodyPr vert="horz" wrap="square" lIns="91440" tIns="45720" rIns="91440" bIns="45720" numCol="1" anchor="t" anchorCtr="0" compatLnSpc="1"/>
              <a:lstStyle/>
              <a:p>
                <a:endParaRPr lang="zh-CN" altLang="en-US"/>
              </a:p>
            </p:txBody>
          </p:sp>
          <p:sp>
            <p:nvSpPr>
              <p:cNvPr id="705" name="Freeform 1353"/>
              <p:cNvSpPr/>
              <p:nvPr/>
            </p:nvSpPr>
            <p:spPr bwMode="auto">
              <a:xfrm>
                <a:off x="5320" y="1780"/>
                <a:ext cx="24" cy="36"/>
              </a:xfrm>
              <a:custGeom>
                <a:avLst/>
                <a:gdLst>
                  <a:gd name="T0" fmla="*/ 0 w 24"/>
                  <a:gd name="T1" fmla="*/ 0 h 36"/>
                  <a:gd name="T2" fmla="*/ 24 w 24"/>
                  <a:gd name="T3" fmla="*/ 6 h 36"/>
                  <a:gd name="T4" fmla="*/ 24 w 24"/>
                  <a:gd name="T5" fmla="*/ 36 h 36"/>
                  <a:gd name="T6" fmla="*/ 0 w 24"/>
                  <a:gd name="T7" fmla="*/ 32 h 36"/>
                  <a:gd name="T8" fmla="*/ 0 w 24"/>
                  <a:gd name="T9" fmla="*/ 0 h 36"/>
                </a:gdLst>
                <a:ahLst/>
                <a:cxnLst>
                  <a:cxn ang="0">
                    <a:pos x="T0" y="T1"/>
                  </a:cxn>
                  <a:cxn ang="0">
                    <a:pos x="T2" y="T3"/>
                  </a:cxn>
                  <a:cxn ang="0">
                    <a:pos x="T4" y="T5"/>
                  </a:cxn>
                  <a:cxn ang="0">
                    <a:pos x="T6" y="T7"/>
                  </a:cxn>
                  <a:cxn ang="0">
                    <a:pos x="T8" y="T9"/>
                  </a:cxn>
                </a:cxnLst>
                <a:rect l="0" t="0" r="r" b="b"/>
                <a:pathLst>
                  <a:path w="24" h="36">
                    <a:moveTo>
                      <a:pt x="0" y="0"/>
                    </a:moveTo>
                    <a:lnTo>
                      <a:pt x="24" y="6"/>
                    </a:lnTo>
                    <a:lnTo>
                      <a:pt x="24" y="36"/>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06" name="Freeform 1354"/>
              <p:cNvSpPr/>
              <p:nvPr/>
            </p:nvSpPr>
            <p:spPr bwMode="auto">
              <a:xfrm>
                <a:off x="5358" y="1790"/>
                <a:ext cx="36" cy="32"/>
              </a:xfrm>
              <a:custGeom>
                <a:avLst/>
                <a:gdLst>
                  <a:gd name="T0" fmla="*/ 36 w 36"/>
                  <a:gd name="T1" fmla="*/ 8 h 32"/>
                  <a:gd name="T2" fmla="*/ 36 w 36"/>
                  <a:gd name="T3" fmla="*/ 32 h 32"/>
                  <a:gd name="T4" fmla="*/ 0 w 36"/>
                  <a:gd name="T5" fmla="*/ 28 h 32"/>
                  <a:gd name="T6" fmla="*/ 0 w 36"/>
                  <a:gd name="T7" fmla="*/ 0 h 32"/>
                  <a:gd name="T8" fmla="*/ 36 w 36"/>
                  <a:gd name="T9" fmla="*/ 8 h 32"/>
                </a:gdLst>
                <a:ahLst/>
                <a:cxnLst>
                  <a:cxn ang="0">
                    <a:pos x="T0" y="T1"/>
                  </a:cxn>
                  <a:cxn ang="0">
                    <a:pos x="T2" y="T3"/>
                  </a:cxn>
                  <a:cxn ang="0">
                    <a:pos x="T4" y="T5"/>
                  </a:cxn>
                  <a:cxn ang="0">
                    <a:pos x="T6" y="T7"/>
                  </a:cxn>
                  <a:cxn ang="0">
                    <a:pos x="T8" y="T9"/>
                  </a:cxn>
                </a:cxnLst>
                <a:rect l="0" t="0" r="r" b="b"/>
                <a:pathLst>
                  <a:path w="36" h="32">
                    <a:moveTo>
                      <a:pt x="36" y="8"/>
                    </a:moveTo>
                    <a:lnTo>
                      <a:pt x="36" y="32"/>
                    </a:lnTo>
                    <a:lnTo>
                      <a:pt x="0" y="28"/>
                    </a:lnTo>
                    <a:lnTo>
                      <a:pt x="0" y="0"/>
                    </a:lnTo>
                    <a:lnTo>
                      <a:pt x="36" y="8"/>
                    </a:lnTo>
                    <a:close/>
                  </a:path>
                </a:pathLst>
              </a:custGeom>
              <a:grpFill/>
              <a:ln>
                <a:noFill/>
              </a:ln>
            </p:spPr>
            <p:txBody>
              <a:bodyPr vert="horz" wrap="square" lIns="91440" tIns="45720" rIns="91440" bIns="45720" numCol="1" anchor="t" anchorCtr="0" compatLnSpc="1"/>
              <a:lstStyle/>
              <a:p>
                <a:endParaRPr lang="zh-CN" altLang="en-US"/>
              </a:p>
            </p:txBody>
          </p:sp>
          <p:sp>
            <p:nvSpPr>
              <p:cNvPr id="707" name="Freeform 1355"/>
              <p:cNvSpPr/>
              <p:nvPr/>
            </p:nvSpPr>
            <p:spPr bwMode="auto">
              <a:xfrm>
                <a:off x="5408" y="1802"/>
                <a:ext cx="20" cy="26"/>
              </a:xfrm>
              <a:custGeom>
                <a:avLst/>
                <a:gdLst>
                  <a:gd name="T0" fmla="*/ 0 w 20"/>
                  <a:gd name="T1" fmla="*/ 0 h 26"/>
                  <a:gd name="T2" fmla="*/ 20 w 20"/>
                  <a:gd name="T3" fmla="*/ 6 h 26"/>
                  <a:gd name="T4" fmla="*/ 20 w 20"/>
                  <a:gd name="T5" fmla="*/ 26 h 26"/>
                  <a:gd name="T6" fmla="*/ 0 w 20"/>
                  <a:gd name="T7" fmla="*/ 22 h 26"/>
                  <a:gd name="T8" fmla="*/ 0 w 20"/>
                  <a:gd name="T9" fmla="*/ 0 h 26"/>
                </a:gdLst>
                <a:ahLst/>
                <a:cxnLst>
                  <a:cxn ang="0">
                    <a:pos x="T0" y="T1"/>
                  </a:cxn>
                  <a:cxn ang="0">
                    <a:pos x="T2" y="T3"/>
                  </a:cxn>
                  <a:cxn ang="0">
                    <a:pos x="T4" y="T5"/>
                  </a:cxn>
                  <a:cxn ang="0">
                    <a:pos x="T6" y="T7"/>
                  </a:cxn>
                  <a:cxn ang="0">
                    <a:pos x="T8" y="T9"/>
                  </a:cxn>
                </a:cxnLst>
                <a:rect l="0" t="0" r="r" b="b"/>
                <a:pathLst>
                  <a:path w="20" h="26">
                    <a:moveTo>
                      <a:pt x="0" y="0"/>
                    </a:moveTo>
                    <a:lnTo>
                      <a:pt x="20" y="6"/>
                    </a:lnTo>
                    <a:lnTo>
                      <a:pt x="20" y="26"/>
                    </a:lnTo>
                    <a:lnTo>
                      <a:pt x="0" y="2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08" name="Freeform 1356"/>
              <p:cNvSpPr/>
              <p:nvPr/>
            </p:nvSpPr>
            <p:spPr bwMode="auto">
              <a:xfrm>
                <a:off x="5442" y="1812"/>
                <a:ext cx="32" cy="22"/>
              </a:xfrm>
              <a:custGeom>
                <a:avLst/>
                <a:gdLst>
                  <a:gd name="T0" fmla="*/ 32 w 32"/>
                  <a:gd name="T1" fmla="*/ 8 h 22"/>
                  <a:gd name="T2" fmla="*/ 32 w 32"/>
                  <a:gd name="T3" fmla="*/ 22 h 22"/>
                  <a:gd name="T4" fmla="*/ 0 w 32"/>
                  <a:gd name="T5" fmla="*/ 18 h 22"/>
                  <a:gd name="T6" fmla="*/ 0 w 32"/>
                  <a:gd name="T7" fmla="*/ 0 h 22"/>
                  <a:gd name="T8" fmla="*/ 10 w 32"/>
                  <a:gd name="T9" fmla="*/ 2 h 22"/>
                  <a:gd name="T10" fmla="*/ 32 w 32"/>
                  <a:gd name="T11" fmla="*/ 8 h 22"/>
                </a:gdLst>
                <a:ahLst/>
                <a:cxnLst>
                  <a:cxn ang="0">
                    <a:pos x="T0" y="T1"/>
                  </a:cxn>
                  <a:cxn ang="0">
                    <a:pos x="T2" y="T3"/>
                  </a:cxn>
                  <a:cxn ang="0">
                    <a:pos x="T4" y="T5"/>
                  </a:cxn>
                  <a:cxn ang="0">
                    <a:pos x="T6" y="T7"/>
                  </a:cxn>
                  <a:cxn ang="0">
                    <a:pos x="T8" y="T9"/>
                  </a:cxn>
                  <a:cxn ang="0">
                    <a:pos x="T10" y="T11"/>
                  </a:cxn>
                </a:cxnLst>
                <a:rect l="0" t="0" r="r" b="b"/>
                <a:pathLst>
                  <a:path w="32" h="22">
                    <a:moveTo>
                      <a:pt x="32" y="8"/>
                    </a:moveTo>
                    <a:lnTo>
                      <a:pt x="32" y="22"/>
                    </a:lnTo>
                    <a:lnTo>
                      <a:pt x="0" y="18"/>
                    </a:lnTo>
                    <a:lnTo>
                      <a:pt x="0" y="0"/>
                    </a:lnTo>
                    <a:lnTo>
                      <a:pt x="10" y="2"/>
                    </a:lnTo>
                    <a:lnTo>
                      <a:pt x="32" y="8"/>
                    </a:lnTo>
                    <a:close/>
                  </a:path>
                </a:pathLst>
              </a:custGeom>
              <a:grpFill/>
              <a:ln>
                <a:noFill/>
              </a:ln>
            </p:spPr>
            <p:txBody>
              <a:bodyPr vert="horz" wrap="square" lIns="91440" tIns="45720" rIns="91440" bIns="45720" numCol="1" anchor="t" anchorCtr="0" compatLnSpc="1"/>
              <a:lstStyle/>
              <a:p>
                <a:endParaRPr lang="zh-CN" altLang="en-US"/>
              </a:p>
            </p:txBody>
          </p:sp>
          <p:sp>
            <p:nvSpPr>
              <p:cNvPr id="709" name="Freeform 1357"/>
              <p:cNvSpPr/>
              <p:nvPr/>
            </p:nvSpPr>
            <p:spPr bwMode="auto">
              <a:xfrm>
                <a:off x="5320" y="1836"/>
                <a:ext cx="38" cy="34"/>
              </a:xfrm>
              <a:custGeom>
                <a:avLst/>
                <a:gdLst>
                  <a:gd name="T0" fmla="*/ 0 w 38"/>
                  <a:gd name="T1" fmla="*/ 0 h 34"/>
                  <a:gd name="T2" fmla="*/ 38 w 38"/>
                  <a:gd name="T3" fmla="*/ 6 h 34"/>
                  <a:gd name="T4" fmla="*/ 38 w 38"/>
                  <a:gd name="T5" fmla="*/ 34 h 34"/>
                  <a:gd name="T6" fmla="*/ 0 w 38"/>
                  <a:gd name="T7" fmla="*/ 32 h 34"/>
                  <a:gd name="T8" fmla="*/ 0 w 38"/>
                  <a:gd name="T9" fmla="*/ 0 h 34"/>
                </a:gdLst>
                <a:ahLst/>
                <a:cxnLst>
                  <a:cxn ang="0">
                    <a:pos x="T0" y="T1"/>
                  </a:cxn>
                  <a:cxn ang="0">
                    <a:pos x="T2" y="T3"/>
                  </a:cxn>
                  <a:cxn ang="0">
                    <a:pos x="T4" y="T5"/>
                  </a:cxn>
                  <a:cxn ang="0">
                    <a:pos x="T6" y="T7"/>
                  </a:cxn>
                  <a:cxn ang="0">
                    <a:pos x="T8" y="T9"/>
                  </a:cxn>
                </a:cxnLst>
                <a:rect l="0" t="0" r="r" b="b"/>
                <a:pathLst>
                  <a:path w="38" h="34">
                    <a:moveTo>
                      <a:pt x="0" y="0"/>
                    </a:moveTo>
                    <a:lnTo>
                      <a:pt x="38" y="6"/>
                    </a:lnTo>
                    <a:lnTo>
                      <a:pt x="38" y="3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10" name="Freeform 1358"/>
              <p:cNvSpPr/>
              <p:nvPr/>
            </p:nvSpPr>
            <p:spPr bwMode="auto">
              <a:xfrm>
                <a:off x="5390" y="1846"/>
                <a:ext cx="18" cy="26"/>
              </a:xfrm>
              <a:custGeom>
                <a:avLst/>
                <a:gdLst>
                  <a:gd name="T0" fmla="*/ 0 w 18"/>
                  <a:gd name="T1" fmla="*/ 0 h 26"/>
                  <a:gd name="T2" fmla="*/ 18 w 18"/>
                  <a:gd name="T3" fmla="*/ 2 h 26"/>
                  <a:gd name="T4" fmla="*/ 18 w 18"/>
                  <a:gd name="T5" fmla="*/ 26 h 26"/>
                  <a:gd name="T6" fmla="*/ 0 w 18"/>
                  <a:gd name="T7" fmla="*/ 24 h 26"/>
                  <a:gd name="T8" fmla="*/ 0 w 18"/>
                  <a:gd name="T9" fmla="*/ 0 h 26"/>
                </a:gdLst>
                <a:ahLst/>
                <a:cxnLst>
                  <a:cxn ang="0">
                    <a:pos x="T0" y="T1"/>
                  </a:cxn>
                  <a:cxn ang="0">
                    <a:pos x="T2" y="T3"/>
                  </a:cxn>
                  <a:cxn ang="0">
                    <a:pos x="T4" y="T5"/>
                  </a:cxn>
                  <a:cxn ang="0">
                    <a:pos x="T6" y="T7"/>
                  </a:cxn>
                  <a:cxn ang="0">
                    <a:pos x="T8" y="T9"/>
                  </a:cxn>
                </a:cxnLst>
                <a:rect l="0" t="0" r="r" b="b"/>
                <a:pathLst>
                  <a:path w="18" h="26">
                    <a:moveTo>
                      <a:pt x="0" y="0"/>
                    </a:moveTo>
                    <a:lnTo>
                      <a:pt x="18" y="2"/>
                    </a:lnTo>
                    <a:lnTo>
                      <a:pt x="18" y="26"/>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11" name="Freeform 1359"/>
              <p:cNvSpPr/>
              <p:nvPr/>
            </p:nvSpPr>
            <p:spPr bwMode="auto">
              <a:xfrm>
                <a:off x="5424" y="1850"/>
                <a:ext cx="50" cy="24"/>
              </a:xfrm>
              <a:custGeom>
                <a:avLst/>
                <a:gdLst>
                  <a:gd name="T0" fmla="*/ 50 w 50"/>
                  <a:gd name="T1" fmla="*/ 8 h 24"/>
                  <a:gd name="T2" fmla="*/ 50 w 50"/>
                  <a:gd name="T3" fmla="*/ 24 h 24"/>
                  <a:gd name="T4" fmla="*/ 0 w 50"/>
                  <a:gd name="T5" fmla="*/ 22 h 24"/>
                  <a:gd name="T6" fmla="*/ 0 w 50"/>
                  <a:gd name="T7" fmla="*/ 0 h 24"/>
                  <a:gd name="T8" fmla="*/ 50 w 50"/>
                  <a:gd name="T9" fmla="*/ 8 h 24"/>
                </a:gdLst>
                <a:ahLst/>
                <a:cxnLst>
                  <a:cxn ang="0">
                    <a:pos x="T0" y="T1"/>
                  </a:cxn>
                  <a:cxn ang="0">
                    <a:pos x="T2" y="T3"/>
                  </a:cxn>
                  <a:cxn ang="0">
                    <a:pos x="T4" y="T5"/>
                  </a:cxn>
                  <a:cxn ang="0">
                    <a:pos x="T6" y="T7"/>
                  </a:cxn>
                  <a:cxn ang="0">
                    <a:pos x="T8" y="T9"/>
                  </a:cxn>
                </a:cxnLst>
                <a:rect l="0" t="0" r="r" b="b"/>
                <a:pathLst>
                  <a:path w="50" h="24">
                    <a:moveTo>
                      <a:pt x="50" y="8"/>
                    </a:moveTo>
                    <a:lnTo>
                      <a:pt x="50" y="24"/>
                    </a:lnTo>
                    <a:lnTo>
                      <a:pt x="0" y="22"/>
                    </a:lnTo>
                    <a:lnTo>
                      <a:pt x="0" y="0"/>
                    </a:lnTo>
                    <a:lnTo>
                      <a:pt x="50" y="8"/>
                    </a:lnTo>
                    <a:close/>
                  </a:path>
                </a:pathLst>
              </a:custGeom>
              <a:grpFill/>
              <a:ln>
                <a:noFill/>
              </a:ln>
            </p:spPr>
            <p:txBody>
              <a:bodyPr vert="horz" wrap="square" lIns="91440" tIns="45720" rIns="91440" bIns="45720" numCol="1" anchor="t" anchorCtr="0" compatLnSpc="1"/>
              <a:lstStyle/>
              <a:p>
                <a:endParaRPr lang="zh-CN" altLang="en-US"/>
              </a:p>
            </p:txBody>
          </p:sp>
          <p:sp>
            <p:nvSpPr>
              <p:cNvPr id="712" name="Freeform 1360"/>
              <p:cNvSpPr/>
              <p:nvPr/>
            </p:nvSpPr>
            <p:spPr bwMode="auto">
              <a:xfrm>
                <a:off x="5320" y="1892"/>
                <a:ext cx="24" cy="32"/>
              </a:xfrm>
              <a:custGeom>
                <a:avLst/>
                <a:gdLst>
                  <a:gd name="T0" fmla="*/ 0 w 24"/>
                  <a:gd name="T1" fmla="*/ 0 h 32"/>
                  <a:gd name="T2" fmla="*/ 24 w 24"/>
                  <a:gd name="T3" fmla="*/ 0 h 32"/>
                  <a:gd name="T4" fmla="*/ 24 w 24"/>
                  <a:gd name="T5" fmla="*/ 30 h 32"/>
                  <a:gd name="T6" fmla="*/ 0 w 24"/>
                  <a:gd name="T7" fmla="*/ 32 h 32"/>
                  <a:gd name="T8" fmla="*/ 0 w 24"/>
                  <a:gd name="T9" fmla="*/ 0 h 32"/>
                </a:gdLst>
                <a:ahLst/>
                <a:cxnLst>
                  <a:cxn ang="0">
                    <a:pos x="T0" y="T1"/>
                  </a:cxn>
                  <a:cxn ang="0">
                    <a:pos x="T2" y="T3"/>
                  </a:cxn>
                  <a:cxn ang="0">
                    <a:pos x="T4" y="T5"/>
                  </a:cxn>
                  <a:cxn ang="0">
                    <a:pos x="T6" y="T7"/>
                  </a:cxn>
                  <a:cxn ang="0">
                    <a:pos x="T8" y="T9"/>
                  </a:cxn>
                </a:cxnLst>
                <a:rect l="0" t="0" r="r" b="b"/>
                <a:pathLst>
                  <a:path w="24" h="32">
                    <a:moveTo>
                      <a:pt x="0" y="0"/>
                    </a:moveTo>
                    <a:lnTo>
                      <a:pt x="24" y="0"/>
                    </a:lnTo>
                    <a:lnTo>
                      <a:pt x="24" y="3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13" name="Freeform 1361"/>
              <p:cNvSpPr/>
              <p:nvPr/>
            </p:nvSpPr>
            <p:spPr bwMode="auto">
              <a:xfrm>
                <a:off x="5358" y="1892"/>
                <a:ext cx="36" cy="28"/>
              </a:xfrm>
              <a:custGeom>
                <a:avLst/>
                <a:gdLst>
                  <a:gd name="T0" fmla="*/ 36 w 36"/>
                  <a:gd name="T1" fmla="*/ 2 h 28"/>
                  <a:gd name="T2" fmla="*/ 36 w 36"/>
                  <a:gd name="T3" fmla="*/ 26 h 28"/>
                  <a:gd name="T4" fmla="*/ 0 w 36"/>
                  <a:gd name="T5" fmla="*/ 28 h 28"/>
                  <a:gd name="T6" fmla="*/ 0 w 36"/>
                  <a:gd name="T7" fmla="*/ 0 h 28"/>
                  <a:gd name="T8" fmla="*/ 36 w 36"/>
                  <a:gd name="T9" fmla="*/ 2 h 28"/>
                </a:gdLst>
                <a:ahLst/>
                <a:cxnLst>
                  <a:cxn ang="0">
                    <a:pos x="T0" y="T1"/>
                  </a:cxn>
                  <a:cxn ang="0">
                    <a:pos x="T2" y="T3"/>
                  </a:cxn>
                  <a:cxn ang="0">
                    <a:pos x="T4" y="T5"/>
                  </a:cxn>
                  <a:cxn ang="0">
                    <a:pos x="T6" y="T7"/>
                  </a:cxn>
                  <a:cxn ang="0">
                    <a:pos x="T8" y="T9"/>
                  </a:cxn>
                </a:cxnLst>
                <a:rect l="0" t="0" r="r" b="b"/>
                <a:pathLst>
                  <a:path w="36" h="28">
                    <a:moveTo>
                      <a:pt x="36" y="2"/>
                    </a:moveTo>
                    <a:lnTo>
                      <a:pt x="36" y="26"/>
                    </a:lnTo>
                    <a:lnTo>
                      <a:pt x="0" y="28"/>
                    </a:lnTo>
                    <a:lnTo>
                      <a:pt x="0" y="0"/>
                    </a:lnTo>
                    <a:lnTo>
                      <a:pt x="36" y="2"/>
                    </a:lnTo>
                    <a:close/>
                  </a:path>
                </a:pathLst>
              </a:custGeom>
              <a:grpFill/>
              <a:ln>
                <a:noFill/>
              </a:ln>
            </p:spPr>
            <p:txBody>
              <a:bodyPr vert="horz" wrap="square" lIns="91440" tIns="45720" rIns="91440" bIns="45720" numCol="1" anchor="t" anchorCtr="0" compatLnSpc="1"/>
              <a:lstStyle/>
              <a:p>
                <a:endParaRPr lang="zh-CN" altLang="en-US"/>
              </a:p>
            </p:txBody>
          </p:sp>
          <p:sp>
            <p:nvSpPr>
              <p:cNvPr id="714" name="Freeform 1362"/>
              <p:cNvSpPr/>
              <p:nvPr/>
            </p:nvSpPr>
            <p:spPr bwMode="auto">
              <a:xfrm>
                <a:off x="5424" y="1894"/>
                <a:ext cx="22" cy="20"/>
              </a:xfrm>
              <a:custGeom>
                <a:avLst/>
                <a:gdLst>
                  <a:gd name="T0" fmla="*/ 0 w 22"/>
                  <a:gd name="T1" fmla="*/ 0 h 20"/>
                  <a:gd name="T2" fmla="*/ 22 w 22"/>
                  <a:gd name="T3" fmla="*/ 0 h 20"/>
                  <a:gd name="T4" fmla="*/ 22 w 22"/>
                  <a:gd name="T5" fmla="*/ 18 h 20"/>
                  <a:gd name="T6" fmla="*/ 0 w 22"/>
                  <a:gd name="T7" fmla="*/ 20 h 20"/>
                  <a:gd name="T8" fmla="*/ 0 w 22"/>
                  <a:gd name="T9" fmla="*/ 0 h 20"/>
                </a:gdLst>
                <a:ahLst/>
                <a:cxnLst>
                  <a:cxn ang="0">
                    <a:pos x="T0" y="T1"/>
                  </a:cxn>
                  <a:cxn ang="0">
                    <a:pos x="T2" y="T3"/>
                  </a:cxn>
                  <a:cxn ang="0">
                    <a:pos x="T4" y="T5"/>
                  </a:cxn>
                  <a:cxn ang="0">
                    <a:pos x="T6" y="T7"/>
                  </a:cxn>
                  <a:cxn ang="0">
                    <a:pos x="T8" y="T9"/>
                  </a:cxn>
                </a:cxnLst>
                <a:rect l="0" t="0" r="r" b="b"/>
                <a:pathLst>
                  <a:path w="22" h="20">
                    <a:moveTo>
                      <a:pt x="0" y="0"/>
                    </a:moveTo>
                    <a:lnTo>
                      <a:pt x="22" y="0"/>
                    </a:lnTo>
                    <a:lnTo>
                      <a:pt x="22" y="18"/>
                    </a:lnTo>
                    <a:lnTo>
                      <a:pt x="0"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15" name="Freeform 1363"/>
              <p:cNvSpPr/>
              <p:nvPr/>
            </p:nvSpPr>
            <p:spPr bwMode="auto">
              <a:xfrm>
                <a:off x="5462" y="1894"/>
                <a:ext cx="12" cy="18"/>
              </a:xfrm>
              <a:custGeom>
                <a:avLst/>
                <a:gdLst>
                  <a:gd name="T0" fmla="*/ 12 w 12"/>
                  <a:gd name="T1" fmla="*/ 0 h 18"/>
                  <a:gd name="T2" fmla="*/ 12 w 12"/>
                  <a:gd name="T3" fmla="*/ 16 h 18"/>
                  <a:gd name="T4" fmla="*/ 0 w 12"/>
                  <a:gd name="T5" fmla="*/ 18 h 18"/>
                  <a:gd name="T6" fmla="*/ 0 w 12"/>
                  <a:gd name="T7" fmla="*/ 0 h 18"/>
                  <a:gd name="T8" fmla="*/ 12 w 12"/>
                  <a:gd name="T9" fmla="*/ 0 h 18"/>
                </a:gdLst>
                <a:ahLst/>
                <a:cxnLst>
                  <a:cxn ang="0">
                    <a:pos x="T0" y="T1"/>
                  </a:cxn>
                  <a:cxn ang="0">
                    <a:pos x="T2" y="T3"/>
                  </a:cxn>
                  <a:cxn ang="0">
                    <a:pos x="T4" y="T5"/>
                  </a:cxn>
                  <a:cxn ang="0">
                    <a:pos x="T6" y="T7"/>
                  </a:cxn>
                  <a:cxn ang="0">
                    <a:pos x="T8" y="T9"/>
                  </a:cxn>
                </a:cxnLst>
                <a:rect l="0" t="0" r="r" b="b"/>
                <a:pathLst>
                  <a:path w="12" h="18">
                    <a:moveTo>
                      <a:pt x="12" y="0"/>
                    </a:moveTo>
                    <a:lnTo>
                      <a:pt x="12" y="16"/>
                    </a:lnTo>
                    <a:lnTo>
                      <a:pt x="0" y="18"/>
                    </a:lnTo>
                    <a:lnTo>
                      <a:pt x="0" y="0"/>
                    </a:lnTo>
                    <a:lnTo>
                      <a:pt x="12" y="0"/>
                    </a:lnTo>
                    <a:close/>
                  </a:path>
                </a:pathLst>
              </a:custGeom>
              <a:grpFill/>
              <a:ln>
                <a:noFill/>
              </a:ln>
            </p:spPr>
            <p:txBody>
              <a:bodyPr vert="horz" wrap="square" lIns="91440" tIns="45720" rIns="91440" bIns="45720" numCol="1" anchor="t" anchorCtr="0" compatLnSpc="1"/>
              <a:lstStyle/>
              <a:p>
                <a:endParaRPr lang="zh-CN" altLang="en-US"/>
              </a:p>
            </p:txBody>
          </p:sp>
          <p:sp>
            <p:nvSpPr>
              <p:cNvPr id="716" name="Freeform 1364"/>
              <p:cNvSpPr/>
              <p:nvPr/>
            </p:nvSpPr>
            <p:spPr bwMode="auto">
              <a:xfrm>
                <a:off x="5320" y="1942"/>
                <a:ext cx="58" cy="39"/>
              </a:xfrm>
              <a:custGeom>
                <a:avLst/>
                <a:gdLst>
                  <a:gd name="T0" fmla="*/ 0 w 58"/>
                  <a:gd name="T1" fmla="*/ 6 h 39"/>
                  <a:gd name="T2" fmla="*/ 58 w 58"/>
                  <a:gd name="T3" fmla="*/ 0 h 39"/>
                  <a:gd name="T4" fmla="*/ 58 w 58"/>
                  <a:gd name="T5" fmla="*/ 27 h 39"/>
                  <a:gd name="T6" fmla="*/ 0 w 58"/>
                  <a:gd name="T7" fmla="*/ 39 h 39"/>
                  <a:gd name="T8" fmla="*/ 0 w 58"/>
                  <a:gd name="T9" fmla="*/ 6 h 39"/>
                </a:gdLst>
                <a:ahLst/>
                <a:cxnLst>
                  <a:cxn ang="0">
                    <a:pos x="T0" y="T1"/>
                  </a:cxn>
                  <a:cxn ang="0">
                    <a:pos x="T2" y="T3"/>
                  </a:cxn>
                  <a:cxn ang="0">
                    <a:pos x="T4" y="T5"/>
                  </a:cxn>
                  <a:cxn ang="0">
                    <a:pos x="T6" y="T7"/>
                  </a:cxn>
                  <a:cxn ang="0">
                    <a:pos x="T8" y="T9"/>
                  </a:cxn>
                </a:cxnLst>
                <a:rect l="0" t="0" r="r" b="b"/>
                <a:pathLst>
                  <a:path w="58" h="39">
                    <a:moveTo>
                      <a:pt x="0" y="6"/>
                    </a:moveTo>
                    <a:lnTo>
                      <a:pt x="58" y="0"/>
                    </a:lnTo>
                    <a:lnTo>
                      <a:pt x="58" y="27"/>
                    </a:lnTo>
                    <a:lnTo>
                      <a:pt x="0" y="39"/>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717" name="Freeform 1365"/>
              <p:cNvSpPr/>
              <p:nvPr/>
            </p:nvSpPr>
            <p:spPr bwMode="auto">
              <a:xfrm>
                <a:off x="5394" y="1938"/>
                <a:ext cx="14" cy="27"/>
              </a:xfrm>
              <a:custGeom>
                <a:avLst/>
                <a:gdLst>
                  <a:gd name="T0" fmla="*/ 14 w 14"/>
                  <a:gd name="T1" fmla="*/ 0 h 27"/>
                  <a:gd name="T2" fmla="*/ 14 w 14"/>
                  <a:gd name="T3" fmla="*/ 22 h 27"/>
                  <a:gd name="T4" fmla="*/ 0 w 14"/>
                  <a:gd name="T5" fmla="*/ 27 h 27"/>
                  <a:gd name="T6" fmla="*/ 0 w 14"/>
                  <a:gd name="T7" fmla="*/ 2 h 27"/>
                  <a:gd name="T8" fmla="*/ 14 w 14"/>
                  <a:gd name="T9" fmla="*/ 0 h 27"/>
                </a:gdLst>
                <a:ahLst/>
                <a:cxnLst>
                  <a:cxn ang="0">
                    <a:pos x="T0" y="T1"/>
                  </a:cxn>
                  <a:cxn ang="0">
                    <a:pos x="T2" y="T3"/>
                  </a:cxn>
                  <a:cxn ang="0">
                    <a:pos x="T4" y="T5"/>
                  </a:cxn>
                  <a:cxn ang="0">
                    <a:pos x="T6" y="T7"/>
                  </a:cxn>
                  <a:cxn ang="0">
                    <a:pos x="T8" y="T9"/>
                  </a:cxn>
                </a:cxnLst>
                <a:rect l="0" t="0" r="r" b="b"/>
                <a:pathLst>
                  <a:path w="14" h="27">
                    <a:moveTo>
                      <a:pt x="14" y="0"/>
                    </a:moveTo>
                    <a:lnTo>
                      <a:pt x="14" y="22"/>
                    </a:lnTo>
                    <a:lnTo>
                      <a:pt x="0" y="27"/>
                    </a:lnTo>
                    <a:lnTo>
                      <a:pt x="0" y="2"/>
                    </a:lnTo>
                    <a:lnTo>
                      <a:pt x="14" y="0"/>
                    </a:lnTo>
                    <a:close/>
                  </a:path>
                </a:pathLst>
              </a:custGeom>
              <a:grpFill/>
              <a:ln>
                <a:noFill/>
              </a:ln>
            </p:spPr>
            <p:txBody>
              <a:bodyPr vert="horz" wrap="square" lIns="91440" tIns="45720" rIns="91440" bIns="45720" numCol="1" anchor="t" anchorCtr="0" compatLnSpc="1"/>
              <a:lstStyle/>
              <a:p>
                <a:endParaRPr lang="zh-CN" altLang="en-US"/>
              </a:p>
            </p:txBody>
          </p:sp>
          <p:sp>
            <p:nvSpPr>
              <p:cNvPr id="718" name="Freeform 1366"/>
              <p:cNvSpPr/>
              <p:nvPr/>
            </p:nvSpPr>
            <p:spPr bwMode="auto">
              <a:xfrm>
                <a:off x="5422" y="1930"/>
                <a:ext cx="52" cy="28"/>
              </a:xfrm>
              <a:custGeom>
                <a:avLst/>
                <a:gdLst>
                  <a:gd name="T0" fmla="*/ 52 w 52"/>
                  <a:gd name="T1" fmla="*/ 0 h 28"/>
                  <a:gd name="T2" fmla="*/ 52 w 52"/>
                  <a:gd name="T3" fmla="*/ 16 h 28"/>
                  <a:gd name="T4" fmla="*/ 2 w 52"/>
                  <a:gd name="T5" fmla="*/ 28 h 28"/>
                  <a:gd name="T6" fmla="*/ 2 w 52"/>
                  <a:gd name="T7" fmla="*/ 8 h 28"/>
                  <a:gd name="T8" fmla="*/ 0 w 52"/>
                  <a:gd name="T9" fmla="*/ 6 h 28"/>
                  <a:gd name="T10" fmla="*/ 2 w 52"/>
                  <a:gd name="T11" fmla="*/ 6 h 28"/>
                  <a:gd name="T12" fmla="*/ 52 w 52"/>
                  <a:gd name="T13" fmla="*/ 0 h 28"/>
                </a:gdLst>
                <a:ahLst/>
                <a:cxnLst>
                  <a:cxn ang="0">
                    <a:pos x="T0" y="T1"/>
                  </a:cxn>
                  <a:cxn ang="0">
                    <a:pos x="T2" y="T3"/>
                  </a:cxn>
                  <a:cxn ang="0">
                    <a:pos x="T4" y="T5"/>
                  </a:cxn>
                  <a:cxn ang="0">
                    <a:pos x="T6" y="T7"/>
                  </a:cxn>
                  <a:cxn ang="0">
                    <a:pos x="T8" y="T9"/>
                  </a:cxn>
                  <a:cxn ang="0">
                    <a:pos x="T10" y="T11"/>
                  </a:cxn>
                  <a:cxn ang="0">
                    <a:pos x="T12" y="T13"/>
                  </a:cxn>
                </a:cxnLst>
                <a:rect l="0" t="0" r="r" b="b"/>
                <a:pathLst>
                  <a:path w="52" h="28">
                    <a:moveTo>
                      <a:pt x="52" y="0"/>
                    </a:moveTo>
                    <a:lnTo>
                      <a:pt x="52" y="16"/>
                    </a:lnTo>
                    <a:lnTo>
                      <a:pt x="2" y="28"/>
                    </a:lnTo>
                    <a:lnTo>
                      <a:pt x="2" y="8"/>
                    </a:lnTo>
                    <a:lnTo>
                      <a:pt x="0" y="6"/>
                    </a:lnTo>
                    <a:lnTo>
                      <a:pt x="2" y="6"/>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719" name="Freeform 1367"/>
              <p:cNvSpPr/>
              <p:nvPr/>
            </p:nvSpPr>
            <p:spPr bwMode="auto">
              <a:xfrm>
                <a:off x="5320" y="1997"/>
                <a:ext cx="30" cy="38"/>
              </a:xfrm>
              <a:custGeom>
                <a:avLst/>
                <a:gdLst>
                  <a:gd name="T0" fmla="*/ 0 w 30"/>
                  <a:gd name="T1" fmla="*/ 6 h 38"/>
                  <a:gd name="T2" fmla="*/ 30 w 30"/>
                  <a:gd name="T3" fmla="*/ 0 h 38"/>
                  <a:gd name="T4" fmla="*/ 30 w 30"/>
                  <a:gd name="T5" fmla="*/ 28 h 38"/>
                  <a:gd name="T6" fmla="*/ 0 w 30"/>
                  <a:gd name="T7" fmla="*/ 38 h 38"/>
                  <a:gd name="T8" fmla="*/ 0 w 30"/>
                  <a:gd name="T9" fmla="*/ 6 h 38"/>
                </a:gdLst>
                <a:ahLst/>
                <a:cxnLst>
                  <a:cxn ang="0">
                    <a:pos x="T0" y="T1"/>
                  </a:cxn>
                  <a:cxn ang="0">
                    <a:pos x="T2" y="T3"/>
                  </a:cxn>
                  <a:cxn ang="0">
                    <a:pos x="T4" y="T5"/>
                  </a:cxn>
                  <a:cxn ang="0">
                    <a:pos x="T6" y="T7"/>
                  </a:cxn>
                  <a:cxn ang="0">
                    <a:pos x="T8" y="T9"/>
                  </a:cxn>
                </a:cxnLst>
                <a:rect l="0" t="0" r="r" b="b"/>
                <a:pathLst>
                  <a:path w="30" h="38">
                    <a:moveTo>
                      <a:pt x="0" y="6"/>
                    </a:moveTo>
                    <a:lnTo>
                      <a:pt x="30" y="0"/>
                    </a:lnTo>
                    <a:lnTo>
                      <a:pt x="30" y="28"/>
                    </a:lnTo>
                    <a:lnTo>
                      <a:pt x="0" y="38"/>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720" name="Freeform 1368"/>
              <p:cNvSpPr/>
              <p:nvPr/>
            </p:nvSpPr>
            <p:spPr bwMode="auto">
              <a:xfrm>
                <a:off x="5364" y="1987"/>
                <a:ext cx="30" cy="34"/>
              </a:xfrm>
              <a:custGeom>
                <a:avLst/>
                <a:gdLst>
                  <a:gd name="T0" fmla="*/ 30 w 30"/>
                  <a:gd name="T1" fmla="*/ 0 h 34"/>
                  <a:gd name="T2" fmla="*/ 30 w 30"/>
                  <a:gd name="T3" fmla="*/ 24 h 34"/>
                  <a:gd name="T4" fmla="*/ 0 w 30"/>
                  <a:gd name="T5" fmla="*/ 34 h 34"/>
                  <a:gd name="T6" fmla="*/ 0 w 30"/>
                  <a:gd name="T7" fmla="*/ 6 h 34"/>
                  <a:gd name="T8" fmla="*/ 30 w 30"/>
                  <a:gd name="T9" fmla="*/ 0 h 34"/>
                </a:gdLst>
                <a:ahLst/>
                <a:cxnLst>
                  <a:cxn ang="0">
                    <a:pos x="T0" y="T1"/>
                  </a:cxn>
                  <a:cxn ang="0">
                    <a:pos x="T2" y="T3"/>
                  </a:cxn>
                  <a:cxn ang="0">
                    <a:pos x="T4" y="T5"/>
                  </a:cxn>
                  <a:cxn ang="0">
                    <a:pos x="T6" y="T7"/>
                  </a:cxn>
                  <a:cxn ang="0">
                    <a:pos x="T8" y="T9"/>
                  </a:cxn>
                </a:cxnLst>
                <a:rect l="0" t="0" r="r" b="b"/>
                <a:pathLst>
                  <a:path w="30" h="34">
                    <a:moveTo>
                      <a:pt x="30" y="0"/>
                    </a:moveTo>
                    <a:lnTo>
                      <a:pt x="30" y="24"/>
                    </a:lnTo>
                    <a:lnTo>
                      <a:pt x="0" y="34"/>
                    </a:lnTo>
                    <a:lnTo>
                      <a:pt x="0" y="6"/>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721" name="Freeform 1369"/>
              <p:cNvSpPr/>
              <p:nvPr/>
            </p:nvSpPr>
            <p:spPr bwMode="auto">
              <a:xfrm>
                <a:off x="5424" y="1977"/>
                <a:ext cx="20" cy="24"/>
              </a:xfrm>
              <a:custGeom>
                <a:avLst/>
                <a:gdLst>
                  <a:gd name="T0" fmla="*/ 0 w 20"/>
                  <a:gd name="T1" fmla="*/ 4 h 24"/>
                  <a:gd name="T2" fmla="*/ 20 w 20"/>
                  <a:gd name="T3" fmla="*/ 0 h 24"/>
                  <a:gd name="T4" fmla="*/ 20 w 20"/>
                  <a:gd name="T5" fmla="*/ 18 h 24"/>
                  <a:gd name="T6" fmla="*/ 0 w 20"/>
                  <a:gd name="T7" fmla="*/ 24 h 24"/>
                  <a:gd name="T8" fmla="*/ 0 w 20"/>
                  <a:gd name="T9" fmla="*/ 4 h 24"/>
                  <a:gd name="T10" fmla="*/ 0 w 20"/>
                  <a:gd name="T11" fmla="*/ 4 h 24"/>
                  <a:gd name="T12" fmla="*/ 0 w 20"/>
                  <a:gd name="T13" fmla="*/ 4 h 24"/>
                </a:gdLst>
                <a:ahLst/>
                <a:cxnLst>
                  <a:cxn ang="0">
                    <a:pos x="T0" y="T1"/>
                  </a:cxn>
                  <a:cxn ang="0">
                    <a:pos x="T2" y="T3"/>
                  </a:cxn>
                  <a:cxn ang="0">
                    <a:pos x="T4" y="T5"/>
                  </a:cxn>
                  <a:cxn ang="0">
                    <a:pos x="T6" y="T7"/>
                  </a:cxn>
                  <a:cxn ang="0">
                    <a:pos x="T8" y="T9"/>
                  </a:cxn>
                  <a:cxn ang="0">
                    <a:pos x="T10" y="T11"/>
                  </a:cxn>
                  <a:cxn ang="0">
                    <a:pos x="T12" y="T13"/>
                  </a:cxn>
                </a:cxnLst>
                <a:rect l="0" t="0" r="r" b="b"/>
                <a:pathLst>
                  <a:path w="20" h="24">
                    <a:moveTo>
                      <a:pt x="0" y="4"/>
                    </a:moveTo>
                    <a:lnTo>
                      <a:pt x="20" y="0"/>
                    </a:lnTo>
                    <a:lnTo>
                      <a:pt x="20" y="18"/>
                    </a:lnTo>
                    <a:lnTo>
                      <a:pt x="0" y="24"/>
                    </a:lnTo>
                    <a:lnTo>
                      <a:pt x="0" y="4"/>
                    </a:lnTo>
                    <a:lnTo>
                      <a:pt x="0" y="4"/>
                    </a:lnTo>
                    <a:lnTo>
                      <a:pt x="0" y="4"/>
                    </a:lnTo>
                    <a:close/>
                  </a:path>
                </a:pathLst>
              </a:custGeom>
              <a:grpFill/>
              <a:ln>
                <a:noFill/>
              </a:ln>
            </p:spPr>
            <p:txBody>
              <a:bodyPr vert="horz" wrap="square" lIns="91440" tIns="45720" rIns="91440" bIns="45720" numCol="1" anchor="t" anchorCtr="0" compatLnSpc="1"/>
              <a:lstStyle/>
              <a:p>
                <a:endParaRPr lang="zh-CN" altLang="en-US"/>
              </a:p>
            </p:txBody>
          </p:sp>
          <p:sp>
            <p:nvSpPr>
              <p:cNvPr id="722" name="Freeform 1370"/>
              <p:cNvSpPr/>
              <p:nvPr/>
            </p:nvSpPr>
            <p:spPr bwMode="auto">
              <a:xfrm>
                <a:off x="5460" y="1971"/>
                <a:ext cx="14" cy="20"/>
              </a:xfrm>
              <a:custGeom>
                <a:avLst/>
                <a:gdLst>
                  <a:gd name="T0" fmla="*/ 14 w 14"/>
                  <a:gd name="T1" fmla="*/ 0 h 20"/>
                  <a:gd name="T2" fmla="*/ 14 w 14"/>
                  <a:gd name="T3" fmla="*/ 14 h 20"/>
                  <a:gd name="T4" fmla="*/ 0 w 14"/>
                  <a:gd name="T5" fmla="*/ 20 h 20"/>
                  <a:gd name="T6" fmla="*/ 0 w 14"/>
                  <a:gd name="T7" fmla="*/ 2 h 20"/>
                  <a:gd name="T8" fmla="*/ 14 w 14"/>
                  <a:gd name="T9" fmla="*/ 0 h 20"/>
                </a:gdLst>
                <a:ahLst/>
                <a:cxnLst>
                  <a:cxn ang="0">
                    <a:pos x="T0" y="T1"/>
                  </a:cxn>
                  <a:cxn ang="0">
                    <a:pos x="T2" y="T3"/>
                  </a:cxn>
                  <a:cxn ang="0">
                    <a:pos x="T4" y="T5"/>
                  </a:cxn>
                  <a:cxn ang="0">
                    <a:pos x="T6" y="T7"/>
                  </a:cxn>
                  <a:cxn ang="0">
                    <a:pos x="T8" y="T9"/>
                  </a:cxn>
                </a:cxnLst>
                <a:rect l="0" t="0" r="r" b="b"/>
                <a:pathLst>
                  <a:path w="14" h="20">
                    <a:moveTo>
                      <a:pt x="14" y="0"/>
                    </a:moveTo>
                    <a:lnTo>
                      <a:pt x="14" y="14"/>
                    </a:lnTo>
                    <a:lnTo>
                      <a:pt x="0" y="20"/>
                    </a:lnTo>
                    <a:lnTo>
                      <a:pt x="0" y="2"/>
                    </a:lnTo>
                    <a:lnTo>
                      <a:pt x="14" y="0"/>
                    </a:lnTo>
                    <a:close/>
                  </a:path>
                </a:pathLst>
              </a:custGeom>
              <a:grpFill/>
              <a:ln>
                <a:noFill/>
              </a:ln>
            </p:spPr>
            <p:txBody>
              <a:bodyPr vert="horz" wrap="square" lIns="91440" tIns="45720" rIns="91440" bIns="45720" numCol="1" anchor="t" anchorCtr="0" compatLnSpc="1"/>
              <a:lstStyle/>
              <a:p>
                <a:endParaRPr lang="zh-CN" altLang="en-US"/>
              </a:p>
            </p:txBody>
          </p:sp>
          <p:sp>
            <p:nvSpPr>
              <p:cNvPr id="723" name="Freeform 1371"/>
              <p:cNvSpPr/>
              <p:nvPr/>
            </p:nvSpPr>
            <p:spPr bwMode="auto">
              <a:xfrm>
                <a:off x="5320" y="2055"/>
                <a:ext cx="22" cy="38"/>
              </a:xfrm>
              <a:custGeom>
                <a:avLst/>
                <a:gdLst>
                  <a:gd name="T0" fmla="*/ 0 w 22"/>
                  <a:gd name="T1" fmla="*/ 6 h 38"/>
                  <a:gd name="T2" fmla="*/ 22 w 22"/>
                  <a:gd name="T3" fmla="*/ 0 h 38"/>
                  <a:gd name="T4" fmla="*/ 22 w 22"/>
                  <a:gd name="T5" fmla="*/ 28 h 38"/>
                  <a:gd name="T6" fmla="*/ 0 w 22"/>
                  <a:gd name="T7" fmla="*/ 38 h 38"/>
                  <a:gd name="T8" fmla="*/ 0 w 22"/>
                  <a:gd name="T9" fmla="*/ 6 h 38"/>
                </a:gdLst>
                <a:ahLst/>
                <a:cxnLst>
                  <a:cxn ang="0">
                    <a:pos x="T0" y="T1"/>
                  </a:cxn>
                  <a:cxn ang="0">
                    <a:pos x="T2" y="T3"/>
                  </a:cxn>
                  <a:cxn ang="0">
                    <a:pos x="T4" y="T5"/>
                  </a:cxn>
                  <a:cxn ang="0">
                    <a:pos x="T6" y="T7"/>
                  </a:cxn>
                  <a:cxn ang="0">
                    <a:pos x="T8" y="T9"/>
                  </a:cxn>
                </a:cxnLst>
                <a:rect l="0" t="0" r="r" b="b"/>
                <a:pathLst>
                  <a:path w="22" h="38">
                    <a:moveTo>
                      <a:pt x="0" y="6"/>
                    </a:moveTo>
                    <a:lnTo>
                      <a:pt x="22" y="0"/>
                    </a:lnTo>
                    <a:lnTo>
                      <a:pt x="22" y="28"/>
                    </a:lnTo>
                    <a:lnTo>
                      <a:pt x="0" y="38"/>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724" name="Freeform 1372"/>
              <p:cNvSpPr/>
              <p:nvPr/>
            </p:nvSpPr>
            <p:spPr bwMode="auto">
              <a:xfrm>
                <a:off x="5358" y="2027"/>
                <a:ext cx="64" cy="50"/>
              </a:xfrm>
              <a:custGeom>
                <a:avLst/>
                <a:gdLst>
                  <a:gd name="T0" fmla="*/ 64 w 64"/>
                  <a:gd name="T1" fmla="*/ 0 h 50"/>
                  <a:gd name="T2" fmla="*/ 64 w 64"/>
                  <a:gd name="T3" fmla="*/ 20 h 50"/>
                  <a:gd name="T4" fmla="*/ 0 w 64"/>
                  <a:gd name="T5" fmla="*/ 50 h 50"/>
                  <a:gd name="T6" fmla="*/ 0 w 64"/>
                  <a:gd name="T7" fmla="*/ 22 h 50"/>
                  <a:gd name="T8" fmla="*/ 64 w 64"/>
                  <a:gd name="T9" fmla="*/ 0 h 50"/>
                </a:gdLst>
                <a:ahLst/>
                <a:cxnLst>
                  <a:cxn ang="0">
                    <a:pos x="T0" y="T1"/>
                  </a:cxn>
                  <a:cxn ang="0">
                    <a:pos x="T2" y="T3"/>
                  </a:cxn>
                  <a:cxn ang="0">
                    <a:pos x="T4" y="T5"/>
                  </a:cxn>
                  <a:cxn ang="0">
                    <a:pos x="T6" y="T7"/>
                  </a:cxn>
                  <a:cxn ang="0">
                    <a:pos x="T8" y="T9"/>
                  </a:cxn>
                </a:cxnLst>
                <a:rect l="0" t="0" r="r" b="b"/>
                <a:pathLst>
                  <a:path w="64" h="50">
                    <a:moveTo>
                      <a:pt x="64" y="0"/>
                    </a:moveTo>
                    <a:lnTo>
                      <a:pt x="64" y="20"/>
                    </a:lnTo>
                    <a:lnTo>
                      <a:pt x="0" y="50"/>
                    </a:lnTo>
                    <a:lnTo>
                      <a:pt x="0" y="22"/>
                    </a:lnTo>
                    <a:lnTo>
                      <a:pt x="64" y="0"/>
                    </a:lnTo>
                    <a:close/>
                  </a:path>
                </a:pathLst>
              </a:custGeom>
              <a:grpFill/>
              <a:ln>
                <a:noFill/>
              </a:ln>
            </p:spPr>
            <p:txBody>
              <a:bodyPr vert="horz" wrap="square" lIns="91440" tIns="45720" rIns="91440" bIns="45720" numCol="1" anchor="t" anchorCtr="0" compatLnSpc="1"/>
              <a:lstStyle/>
              <a:p>
                <a:endParaRPr lang="zh-CN" altLang="en-US"/>
              </a:p>
            </p:txBody>
          </p:sp>
          <p:sp>
            <p:nvSpPr>
              <p:cNvPr id="725" name="Freeform 1373"/>
              <p:cNvSpPr/>
              <p:nvPr/>
            </p:nvSpPr>
            <p:spPr bwMode="auto">
              <a:xfrm>
                <a:off x="5436" y="2009"/>
                <a:ext cx="38" cy="32"/>
              </a:xfrm>
              <a:custGeom>
                <a:avLst/>
                <a:gdLst>
                  <a:gd name="T0" fmla="*/ 38 w 38"/>
                  <a:gd name="T1" fmla="*/ 0 h 32"/>
                  <a:gd name="T2" fmla="*/ 38 w 38"/>
                  <a:gd name="T3" fmla="*/ 16 h 32"/>
                  <a:gd name="T4" fmla="*/ 0 w 38"/>
                  <a:gd name="T5" fmla="*/ 32 h 32"/>
                  <a:gd name="T6" fmla="*/ 0 w 38"/>
                  <a:gd name="T7" fmla="*/ 12 h 32"/>
                  <a:gd name="T8" fmla="*/ 38 w 38"/>
                  <a:gd name="T9" fmla="*/ 0 h 32"/>
                </a:gdLst>
                <a:ahLst/>
                <a:cxnLst>
                  <a:cxn ang="0">
                    <a:pos x="T0" y="T1"/>
                  </a:cxn>
                  <a:cxn ang="0">
                    <a:pos x="T2" y="T3"/>
                  </a:cxn>
                  <a:cxn ang="0">
                    <a:pos x="T4" y="T5"/>
                  </a:cxn>
                  <a:cxn ang="0">
                    <a:pos x="T6" y="T7"/>
                  </a:cxn>
                  <a:cxn ang="0">
                    <a:pos x="T8" y="T9"/>
                  </a:cxn>
                </a:cxnLst>
                <a:rect l="0" t="0" r="r" b="b"/>
                <a:pathLst>
                  <a:path w="38" h="32">
                    <a:moveTo>
                      <a:pt x="38" y="0"/>
                    </a:moveTo>
                    <a:lnTo>
                      <a:pt x="38" y="16"/>
                    </a:lnTo>
                    <a:lnTo>
                      <a:pt x="0" y="32"/>
                    </a:lnTo>
                    <a:lnTo>
                      <a:pt x="0" y="12"/>
                    </a:lnTo>
                    <a:lnTo>
                      <a:pt x="38" y="0"/>
                    </a:lnTo>
                    <a:close/>
                  </a:path>
                </a:pathLst>
              </a:custGeom>
              <a:grpFill/>
              <a:ln>
                <a:noFill/>
              </a:ln>
            </p:spPr>
            <p:txBody>
              <a:bodyPr vert="horz" wrap="square" lIns="91440" tIns="45720" rIns="91440" bIns="45720" numCol="1" anchor="t" anchorCtr="0" compatLnSpc="1"/>
              <a:lstStyle/>
              <a:p>
                <a:endParaRPr lang="zh-CN" altLang="en-US"/>
              </a:p>
            </p:txBody>
          </p:sp>
          <p:sp>
            <p:nvSpPr>
              <p:cNvPr id="726" name="Freeform 1374"/>
              <p:cNvSpPr/>
              <p:nvPr/>
            </p:nvSpPr>
            <p:spPr bwMode="auto">
              <a:xfrm>
                <a:off x="5320" y="2097"/>
                <a:ext cx="42" cy="50"/>
              </a:xfrm>
              <a:custGeom>
                <a:avLst/>
                <a:gdLst>
                  <a:gd name="T0" fmla="*/ 0 w 42"/>
                  <a:gd name="T1" fmla="*/ 20 h 50"/>
                  <a:gd name="T2" fmla="*/ 42 w 42"/>
                  <a:gd name="T3" fmla="*/ 0 h 50"/>
                  <a:gd name="T4" fmla="*/ 42 w 42"/>
                  <a:gd name="T5" fmla="*/ 28 h 50"/>
                  <a:gd name="T6" fmla="*/ 0 w 42"/>
                  <a:gd name="T7" fmla="*/ 50 h 50"/>
                  <a:gd name="T8" fmla="*/ 0 w 42"/>
                  <a:gd name="T9" fmla="*/ 20 h 50"/>
                </a:gdLst>
                <a:ahLst/>
                <a:cxnLst>
                  <a:cxn ang="0">
                    <a:pos x="T0" y="T1"/>
                  </a:cxn>
                  <a:cxn ang="0">
                    <a:pos x="T2" y="T3"/>
                  </a:cxn>
                  <a:cxn ang="0">
                    <a:pos x="T4" y="T5"/>
                  </a:cxn>
                  <a:cxn ang="0">
                    <a:pos x="T6" y="T7"/>
                  </a:cxn>
                  <a:cxn ang="0">
                    <a:pos x="T8" y="T9"/>
                  </a:cxn>
                </a:cxnLst>
                <a:rect l="0" t="0" r="r" b="b"/>
                <a:pathLst>
                  <a:path w="42" h="50">
                    <a:moveTo>
                      <a:pt x="0" y="20"/>
                    </a:moveTo>
                    <a:lnTo>
                      <a:pt x="42" y="0"/>
                    </a:lnTo>
                    <a:lnTo>
                      <a:pt x="42" y="28"/>
                    </a:lnTo>
                    <a:lnTo>
                      <a:pt x="0" y="50"/>
                    </a:lnTo>
                    <a:lnTo>
                      <a:pt x="0" y="20"/>
                    </a:lnTo>
                    <a:close/>
                  </a:path>
                </a:pathLst>
              </a:custGeom>
              <a:grpFill/>
              <a:ln>
                <a:noFill/>
              </a:ln>
            </p:spPr>
            <p:txBody>
              <a:bodyPr vert="horz" wrap="square" lIns="91440" tIns="45720" rIns="91440" bIns="45720" numCol="1" anchor="t" anchorCtr="0" compatLnSpc="1"/>
              <a:lstStyle/>
              <a:p>
                <a:endParaRPr lang="zh-CN" altLang="en-US"/>
              </a:p>
            </p:txBody>
          </p:sp>
          <p:sp>
            <p:nvSpPr>
              <p:cNvPr id="727" name="Freeform 1375"/>
              <p:cNvSpPr/>
              <p:nvPr/>
            </p:nvSpPr>
            <p:spPr bwMode="auto">
              <a:xfrm>
                <a:off x="5392" y="2063"/>
                <a:ext cx="50" cy="46"/>
              </a:xfrm>
              <a:custGeom>
                <a:avLst/>
                <a:gdLst>
                  <a:gd name="T0" fmla="*/ 0 w 50"/>
                  <a:gd name="T1" fmla="*/ 22 h 46"/>
                  <a:gd name="T2" fmla="*/ 50 w 50"/>
                  <a:gd name="T3" fmla="*/ 0 h 46"/>
                  <a:gd name="T4" fmla="*/ 50 w 50"/>
                  <a:gd name="T5" fmla="*/ 20 h 46"/>
                  <a:gd name="T6" fmla="*/ 0 w 50"/>
                  <a:gd name="T7" fmla="*/ 46 h 46"/>
                  <a:gd name="T8" fmla="*/ 0 w 50"/>
                  <a:gd name="T9" fmla="*/ 22 h 46"/>
                </a:gdLst>
                <a:ahLst/>
                <a:cxnLst>
                  <a:cxn ang="0">
                    <a:pos x="T0" y="T1"/>
                  </a:cxn>
                  <a:cxn ang="0">
                    <a:pos x="T2" y="T3"/>
                  </a:cxn>
                  <a:cxn ang="0">
                    <a:pos x="T4" y="T5"/>
                  </a:cxn>
                  <a:cxn ang="0">
                    <a:pos x="T6" y="T7"/>
                  </a:cxn>
                  <a:cxn ang="0">
                    <a:pos x="T8" y="T9"/>
                  </a:cxn>
                </a:cxnLst>
                <a:rect l="0" t="0" r="r" b="b"/>
                <a:pathLst>
                  <a:path w="50" h="46">
                    <a:moveTo>
                      <a:pt x="0" y="22"/>
                    </a:moveTo>
                    <a:lnTo>
                      <a:pt x="50" y="0"/>
                    </a:lnTo>
                    <a:lnTo>
                      <a:pt x="50" y="20"/>
                    </a:lnTo>
                    <a:lnTo>
                      <a:pt x="0" y="46"/>
                    </a:lnTo>
                    <a:lnTo>
                      <a:pt x="0" y="22"/>
                    </a:lnTo>
                    <a:close/>
                  </a:path>
                </a:pathLst>
              </a:custGeom>
              <a:grpFill/>
              <a:ln>
                <a:noFill/>
              </a:ln>
            </p:spPr>
            <p:txBody>
              <a:bodyPr vert="horz" wrap="square" lIns="91440" tIns="45720" rIns="91440" bIns="45720" numCol="1" anchor="t" anchorCtr="0" compatLnSpc="1"/>
              <a:lstStyle/>
              <a:p>
                <a:endParaRPr lang="zh-CN" altLang="en-US"/>
              </a:p>
            </p:txBody>
          </p:sp>
          <p:sp>
            <p:nvSpPr>
              <p:cNvPr id="728" name="Freeform 1376"/>
              <p:cNvSpPr/>
              <p:nvPr/>
            </p:nvSpPr>
            <p:spPr bwMode="auto">
              <a:xfrm>
                <a:off x="5456" y="2049"/>
                <a:ext cx="18" cy="26"/>
              </a:xfrm>
              <a:custGeom>
                <a:avLst/>
                <a:gdLst>
                  <a:gd name="T0" fmla="*/ 18 w 18"/>
                  <a:gd name="T1" fmla="*/ 0 h 26"/>
                  <a:gd name="T2" fmla="*/ 18 w 18"/>
                  <a:gd name="T3" fmla="*/ 16 h 26"/>
                  <a:gd name="T4" fmla="*/ 0 w 18"/>
                  <a:gd name="T5" fmla="*/ 26 h 26"/>
                  <a:gd name="T6" fmla="*/ 0 w 18"/>
                  <a:gd name="T7" fmla="*/ 8 h 26"/>
                  <a:gd name="T8" fmla="*/ 18 w 18"/>
                  <a:gd name="T9" fmla="*/ 0 h 26"/>
                </a:gdLst>
                <a:ahLst/>
                <a:cxnLst>
                  <a:cxn ang="0">
                    <a:pos x="T0" y="T1"/>
                  </a:cxn>
                  <a:cxn ang="0">
                    <a:pos x="T2" y="T3"/>
                  </a:cxn>
                  <a:cxn ang="0">
                    <a:pos x="T4" y="T5"/>
                  </a:cxn>
                  <a:cxn ang="0">
                    <a:pos x="T6" y="T7"/>
                  </a:cxn>
                  <a:cxn ang="0">
                    <a:pos x="T8" y="T9"/>
                  </a:cxn>
                </a:cxnLst>
                <a:rect l="0" t="0" r="r" b="b"/>
                <a:pathLst>
                  <a:path w="18" h="26">
                    <a:moveTo>
                      <a:pt x="18" y="0"/>
                    </a:moveTo>
                    <a:lnTo>
                      <a:pt x="18" y="16"/>
                    </a:lnTo>
                    <a:lnTo>
                      <a:pt x="0" y="26"/>
                    </a:lnTo>
                    <a:lnTo>
                      <a:pt x="0" y="8"/>
                    </a:lnTo>
                    <a:lnTo>
                      <a:pt x="18" y="0"/>
                    </a:lnTo>
                    <a:close/>
                  </a:path>
                </a:pathLst>
              </a:custGeom>
              <a:grpFill/>
              <a:ln>
                <a:noFill/>
              </a:ln>
            </p:spPr>
            <p:txBody>
              <a:bodyPr vert="horz" wrap="square" lIns="91440" tIns="45720" rIns="91440" bIns="45720" numCol="1" anchor="t" anchorCtr="0" compatLnSpc="1"/>
              <a:lstStyle/>
              <a:p>
                <a:endParaRPr lang="zh-CN" altLang="en-US"/>
              </a:p>
            </p:txBody>
          </p:sp>
          <p:sp>
            <p:nvSpPr>
              <p:cNvPr id="729" name="Freeform 1377"/>
              <p:cNvSpPr/>
              <p:nvPr/>
            </p:nvSpPr>
            <p:spPr bwMode="auto">
              <a:xfrm>
                <a:off x="5320" y="2159"/>
                <a:ext cx="24" cy="44"/>
              </a:xfrm>
              <a:custGeom>
                <a:avLst/>
                <a:gdLst>
                  <a:gd name="T0" fmla="*/ 0 w 24"/>
                  <a:gd name="T1" fmla="*/ 14 h 44"/>
                  <a:gd name="T2" fmla="*/ 24 w 24"/>
                  <a:gd name="T3" fmla="*/ 0 h 44"/>
                  <a:gd name="T4" fmla="*/ 24 w 24"/>
                  <a:gd name="T5" fmla="*/ 30 h 44"/>
                  <a:gd name="T6" fmla="*/ 0 w 24"/>
                  <a:gd name="T7" fmla="*/ 44 h 44"/>
                  <a:gd name="T8" fmla="*/ 0 w 24"/>
                  <a:gd name="T9" fmla="*/ 14 h 44"/>
                </a:gdLst>
                <a:ahLst/>
                <a:cxnLst>
                  <a:cxn ang="0">
                    <a:pos x="T0" y="T1"/>
                  </a:cxn>
                  <a:cxn ang="0">
                    <a:pos x="T2" y="T3"/>
                  </a:cxn>
                  <a:cxn ang="0">
                    <a:pos x="T4" y="T5"/>
                  </a:cxn>
                  <a:cxn ang="0">
                    <a:pos x="T6" y="T7"/>
                  </a:cxn>
                  <a:cxn ang="0">
                    <a:pos x="T8" y="T9"/>
                  </a:cxn>
                </a:cxnLst>
                <a:rect l="0" t="0" r="r" b="b"/>
                <a:pathLst>
                  <a:path w="24" h="44">
                    <a:moveTo>
                      <a:pt x="0" y="14"/>
                    </a:moveTo>
                    <a:lnTo>
                      <a:pt x="24" y="0"/>
                    </a:lnTo>
                    <a:lnTo>
                      <a:pt x="24" y="30"/>
                    </a:lnTo>
                    <a:lnTo>
                      <a:pt x="0" y="44"/>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730" name="Freeform 1378"/>
              <p:cNvSpPr/>
              <p:nvPr/>
            </p:nvSpPr>
            <p:spPr bwMode="auto">
              <a:xfrm>
                <a:off x="5360" y="2133"/>
                <a:ext cx="34" cy="46"/>
              </a:xfrm>
              <a:custGeom>
                <a:avLst/>
                <a:gdLst>
                  <a:gd name="T0" fmla="*/ 34 w 34"/>
                  <a:gd name="T1" fmla="*/ 0 h 46"/>
                  <a:gd name="T2" fmla="*/ 34 w 34"/>
                  <a:gd name="T3" fmla="*/ 24 h 46"/>
                  <a:gd name="T4" fmla="*/ 0 w 34"/>
                  <a:gd name="T5" fmla="*/ 46 h 46"/>
                  <a:gd name="T6" fmla="*/ 0 w 34"/>
                  <a:gd name="T7" fmla="*/ 18 h 46"/>
                  <a:gd name="T8" fmla="*/ 34 w 34"/>
                  <a:gd name="T9" fmla="*/ 0 h 46"/>
                </a:gdLst>
                <a:ahLst/>
                <a:cxnLst>
                  <a:cxn ang="0">
                    <a:pos x="T0" y="T1"/>
                  </a:cxn>
                  <a:cxn ang="0">
                    <a:pos x="T2" y="T3"/>
                  </a:cxn>
                  <a:cxn ang="0">
                    <a:pos x="T4" y="T5"/>
                  </a:cxn>
                  <a:cxn ang="0">
                    <a:pos x="T6" y="T7"/>
                  </a:cxn>
                  <a:cxn ang="0">
                    <a:pos x="T8" y="T9"/>
                  </a:cxn>
                </a:cxnLst>
                <a:rect l="0" t="0" r="r" b="b"/>
                <a:pathLst>
                  <a:path w="34" h="46">
                    <a:moveTo>
                      <a:pt x="34" y="0"/>
                    </a:moveTo>
                    <a:lnTo>
                      <a:pt x="34" y="24"/>
                    </a:lnTo>
                    <a:lnTo>
                      <a:pt x="0" y="46"/>
                    </a:lnTo>
                    <a:lnTo>
                      <a:pt x="0" y="18"/>
                    </a:lnTo>
                    <a:lnTo>
                      <a:pt x="34" y="0"/>
                    </a:lnTo>
                    <a:close/>
                  </a:path>
                </a:pathLst>
              </a:custGeom>
              <a:grpFill/>
              <a:ln>
                <a:noFill/>
              </a:ln>
            </p:spPr>
            <p:txBody>
              <a:bodyPr vert="horz" wrap="square" lIns="91440" tIns="45720" rIns="91440" bIns="45720" numCol="1" anchor="t" anchorCtr="0" compatLnSpc="1"/>
              <a:lstStyle/>
              <a:p>
                <a:endParaRPr lang="zh-CN" altLang="en-US"/>
              </a:p>
            </p:txBody>
          </p:sp>
          <p:sp>
            <p:nvSpPr>
              <p:cNvPr id="731" name="Freeform 1379"/>
              <p:cNvSpPr/>
              <p:nvPr/>
            </p:nvSpPr>
            <p:spPr bwMode="auto">
              <a:xfrm>
                <a:off x="5420" y="2113"/>
                <a:ext cx="12" cy="28"/>
              </a:xfrm>
              <a:custGeom>
                <a:avLst/>
                <a:gdLst>
                  <a:gd name="T0" fmla="*/ 0 w 12"/>
                  <a:gd name="T1" fmla="*/ 6 h 28"/>
                  <a:gd name="T2" fmla="*/ 12 w 12"/>
                  <a:gd name="T3" fmla="*/ 0 h 28"/>
                  <a:gd name="T4" fmla="*/ 12 w 12"/>
                  <a:gd name="T5" fmla="*/ 20 h 28"/>
                  <a:gd name="T6" fmla="*/ 0 w 12"/>
                  <a:gd name="T7" fmla="*/ 28 h 28"/>
                  <a:gd name="T8" fmla="*/ 0 w 12"/>
                  <a:gd name="T9" fmla="*/ 6 h 28"/>
                </a:gdLst>
                <a:ahLst/>
                <a:cxnLst>
                  <a:cxn ang="0">
                    <a:pos x="T0" y="T1"/>
                  </a:cxn>
                  <a:cxn ang="0">
                    <a:pos x="T2" y="T3"/>
                  </a:cxn>
                  <a:cxn ang="0">
                    <a:pos x="T4" y="T5"/>
                  </a:cxn>
                  <a:cxn ang="0">
                    <a:pos x="T6" y="T7"/>
                  </a:cxn>
                  <a:cxn ang="0">
                    <a:pos x="T8" y="T9"/>
                  </a:cxn>
                </a:cxnLst>
                <a:rect l="0" t="0" r="r" b="b"/>
                <a:pathLst>
                  <a:path w="12" h="28">
                    <a:moveTo>
                      <a:pt x="0" y="6"/>
                    </a:moveTo>
                    <a:lnTo>
                      <a:pt x="12" y="0"/>
                    </a:lnTo>
                    <a:lnTo>
                      <a:pt x="12" y="20"/>
                    </a:lnTo>
                    <a:lnTo>
                      <a:pt x="0" y="28"/>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732" name="Freeform 1380"/>
              <p:cNvSpPr/>
              <p:nvPr/>
            </p:nvSpPr>
            <p:spPr bwMode="auto">
              <a:xfrm>
                <a:off x="5446" y="2091"/>
                <a:ext cx="28" cy="32"/>
              </a:xfrm>
              <a:custGeom>
                <a:avLst/>
                <a:gdLst>
                  <a:gd name="T0" fmla="*/ 28 w 28"/>
                  <a:gd name="T1" fmla="*/ 0 h 32"/>
                  <a:gd name="T2" fmla="*/ 28 w 28"/>
                  <a:gd name="T3" fmla="*/ 16 h 32"/>
                  <a:gd name="T4" fmla="*/ 0 w 28"/>
                  <a:gd name="T5" fmla="*/ 32 h 32"/>
                  <a:gd name="T6" fmla="*/ 0 w 28"/>
                  <a:gd name="T7" fmla="*/ 14 h 32"/>
                  <a:gd name="T8" fmla="*/ 28 w 28"/>
                  <a:gd name="T9" fmla="*/ 0 h 32"/>
                </a:gdLst>
                <a:ahLst/>
                <a:cxnLst>
                  <a:cxn ang="0">
                    <a:pos x="T0" y="T1"/>
                  </a:cxn>
                  <a:cxn ang="0">
                    <a:pos x="T2" y="T3"/>
                  </a:cxn>
                  <a:cxn ang="0">
                    <a:pos x="T4" y="T5"/>
                  </a:cxn>
                  <a:cxn ang="0">
                    <a:pos x="T6" y="T7"/>
                  </a:cxn>
                  <a:cxn ang="0">
                    <a:pos x="T8" y="T9"/>
                  </a:cxn>
                </a:cxnLst>
                <a:rect l="0" t="0" r="r" b="b"/>
                <a:pathLst>
                  <a:path w="28" h="32">
                    <a:moveTo>
                      <a:pt x="28" y="0"/>
                    </a:moveTo>
                    <a:lnTo>
                      <a:pt x="28" y="16"/>
                    </a:lnTo>
                    <a:lnTo>
                      <a:pt x="0" y="32"/>
                    </a:lnTo>
                    <a:lnTo>
                      <a:pt x="0" y="14"/>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733" name="Freeform 1381"/>
              <p:cNvSpPr/>
              <p:nvPr/>
            </p:nvSpPr>
            <p:spPr bwMode="auto">
              <a:xfrm>
                <a:off x="5320" y="2201"/>
                <a:ext cx="40" cy="54"/>
              </a:xfrm>
              <a:custGeom>
                <a:avLst/>
                <a:gdLst>
                  <a:gd name="T0" fmla="*/ 0 w 40"/>
                  <a:gd name="T1" fmla="*/ 22 h 54"/>
                  <a:gd name="T2" fmla="*/ 40 w 40"/>
                  <a:gd name="T3" fmla="*/ 0 h 54"/>
                  <a:gd name="T4" fmla="*/ 40 w 40"/>
                  <a:gd name="T5" fmla="*/ 26 h 54"/>
                  <a:gd name="T6" fmla="*/ 0 w 40"/>
                  <a:gd name="T7" fmla="*/ 54 h 54"/>
                  <a:gd name="T8" fmla="*/ 0 w 40"/>
                  <a:gd name="T9" fmla="*/ 22 h 54"/>
                </a:gdLst>
                <a:ahLst/>
                <a:cxnLst>
                  <a:cxn ang="0">
                    <a:pos x="T0" y="T1"/>
                  </a:cxn>
                  <a:cxn ang="0">
                    <a:pos x="T2" y="T3"/>
                  </a:cxn>
                  <a:cxn ang="0">
                    <a:pos x="T4" y="T5"/>
                  </a:cxn>
                  <a:cxn ang="0">
                    <a:pos x="T6" y="T7"/>
                  </a:cxn>
                  <a:cxn ang="0">
                    <a:pos x="T8" y="T9"/>
                  </a:cxn>
                </a:cxnLst>
                <a:rect l="0" t="0" r="r" b="b"/>
                <a:pathLst>
                  <a:path w="40" h="54">
                    <a:moveTo>
                      <a:pt x="0" y="22"/>
                    </a:moveTo>
                    <a:lnTo>
                      <a:pt x="40" y="0"/>
                    </a:lnTo>
                    <a:lnTo>
                      <a:pt x="40" y="26"/>
                    </a:lnTo>
                    <a:lnTo>
                      <a:pt x="0" y="54"/>
                    </a:lnTo>
                    <a:lnTo>
                      <a:pt x="0" y="22"/>
                    </a:lnTo>
                    <a:close/>
                  </a:path>
                </a:pathLst>
              </a:custGeom>
              <a:grpFill/>
              <a:ln>
                <a:noFill/>
              </a:ln>
            </p:spPr>
            <p:txBody>
              <a:bodyPr vert="horz" wrap="square" lIns="91440" tIns="45720" rIns="91440" bIns="45720" numCol="1" anchor="t" anchorCtr="0" compatLnSpc="1"/>
              <a:lstStyle/>
              <a:p>
                <a:endParaRPr lang="zh-CN" altLang="en-US"/>
              </a:p>
            </p:txBody>
          </p:sp>
          <p:sp>
            <p:nvSpPr>
              <p:cNvPr id="734" name="Freeform 1382"/>
              <p:cNvSpPr/>
              <p:nvPr/>
            </p:nvSpPr>
            <p:spPr bwMode="auto">
              <a:xfrm>
                <a:off x="5374" y="2171"/>
                <a:ext cx="34" cy="46"/>
              </a:xfrm>
              <a:custGeom>
                <a:avLst/>
                <a:gdLst>
                  <a:gd name="T0" fmla="*/ 34 w 34"/>
                  <a:gd name="T1" fmla="*/ 0 h 46"/>
                  <a:gd name="T2" fmla="*/ 34 w 34"/>
                  <a:gd name="T3" fmla="*/ 22 h 46"/>
                  <a:gd name="T4" fmla="*/ 0 w 34"/>
                  <a:gd name="T5" fmla="*/ 46 h 46"/>
                  <a:gd name="T6" fmla="*/ 0 w 34"/>
                  <a:gd name="T7" fmla="*/ 20 h 46"/>
                  <a:gd name="T8" fmla="*/ 34 w 34"/>
                  <a:gd name="T9" fmla="*/ 0 h 46"/>
                </a:gdLst>
                <a:ahLst/>
                <a:cxnLst>
                  <a:cxn ang="0">
                    <a:pos x="T0" y="T1"/>
                  </a:cxn>
                  <a:cxn ang="0">
                    <a:pos x="T2" y="T3"/>
                  </a:cxn>
                  <a:cxn ang="0">
                    <a:pos x="T4" y="T5"/>
                  </a:cxn>
                  <a:cxn ang="0">
                    <a:pos x="T6" y="T7"/>
                  </a:cxn>
                  <a:cxn ang="0">
                    <a:pos x="T8" y="T9"/>
                  </a:cxn>
                </a:cxnLst>
                <a:rect l="0" t="0" r="r" b="b"/>
                <a:pathLst>
                  <a:path w="34" h="46">
                    <a:moveTo>
                      <a:pt x="34" y="0"/>
                    </a:moveTo>
                    <a:lnTo>
                      <a:pt x="34" y="22"/>
                    </a:lnTo>
                    <a:lnTo>
                      <a:pt x="0" y="46"/>
                    </a:lnTo>
                    <a:lnTo>
                      <a:pt x="0" y="20"/>
                    </a:lnTo>
                    <a:lnTo>
                      <a:pt x="34" y="0"/>
                    </a:lnTo>
                    <a:close/>
                  </a:path>
                </a:pathLst>
              </a:custGeom>
              <a:grpFill/>
              <a:ln>
                <a:noFill/>
              </a:ln>
            </p:spPr>
            <p:txBody>
              <a:bodyPr vert="horz" wrap="square" lIns="91440" tIns="45720" rIns="91440" bIns="45720" numCol="1" anchor="t" anchorCtr="0" compatLnSpc="1"/>
              <a:lstStyle/>
              <a:p>
                <a:endParaRPr lang="zh-CN" altLang="en-US"/>
              </a:p>
            </p:txBody>
          </p:sp>
          <p:sp>
            <p:nvSpPr>
              <p:cNvPr id="735" name="Freeform 1383"/>
              <p:cNvSpPr/>
              <p:nvPr/>
            </p:nvSpPr>
            <p:spPr bwMode="auto">
              <a:xfrm>
                <a:off x="5424" y="2133"/>
                <a:ext cx="50" cy="50"/>
              </a:xfrm>
              <a:custGeom>
                <a:avLst/>
                <a:gdLst>
                  <a:gd name="T0" fmla="*/ 50 w 50"/>
                  <a:gd name="T1" fmla="*/ 0 h 50"/>
                  <a:gd name="T2" fmla="*/ 50 w 50"/>
                  <a:gd name="T3" fmla="*/ 16 h 50"/>
                  <a:gd name="T4" fmla="*/ 0 w 50"/>
                  <a:gd name="T5" fmla="*/ 50 h 50"/>
                  <a:gd name="T6" fmla="*/ 0 w 50"/>
                  <a:gd name="T7" fmla="*/ 30 h 50"/>
                  <a:gd name="T8" fmla="*/ 50 w 50"/>
                  <a:gd name="T9" fmla="*/ 0 h 50"/>
                </a:gdLst>
                <a:ahLst/>
                <a:cxnLst>
                  <a:cxn ang="0">
                    <a:pos x="T0" y="T1"/>
                  </a:cxn>
                  <a:cxn ang="0">
                    <a:pos x="T2" y="T3"/>
                  </a:cxn>
                  <a:cxn ang="0">
                    <a:pos x="T4" y="T5"/>
                  </a:cxn>
                  <a:cxn ang="0">
                    <a:pos x="T6" y="T7"/>
                  </a:cxn>
                  <a:cxn ang="0">
                    <a:pos x="T8" y="T9"/>
                  </a:cxn>
                </a:cxnLst>
                <a:rect l="0" t="0" r="r" b="b"/>
                <a:pathLst>
                  <a:path w="50" h="50">
                    <a:moveTo>
                      <a:pt x="50" y="0"/>
                    </a:moveTo>
                    <a:lnTo>
                      <a:pt x="50" y="16"/>
                    </a:lnTo>
                    <a:lnTo>
                      <a:pt x="0" y="50"/>
                    </a:lnTo>
                    <a:lnTo>
                      <a:pt x="0" y="30"/>
                    </a:lnTo>
                    <a:lnTo>
                      <a:pt x="50" y="0"/>
                    </a:lnTo>
                    <a:close/>
                  </a:path>
                </a:pathLst>
              </a:custGeom>
              <a:grpFill/>
              <a:ln>
                <a:noFill/>
              </a:ln>
            </p:spPr>
            <p:txBody>
              <a:bodyPr vert="horz" wrap="square" lIns="91440" tIns="45720" rIns="91440" bIns="45720" numCol="1" anchor="t" anchorCtr="0" compatLnSpc="1"/>
              <a:lstStyle/>
              <a:p>
                <a:endParaRPr lang="zh-CN" altLang="en-US"/>
              </a:p>
            </p:txBody>
          </p:sp>
          <p:sp>
            <p:nvSpPr>
              <p:cNvPr id="736" name="Freeform 1384"/>
              <p:cNvSpPr/>
              <p:nvPr/>
            </p:nvSpPr>
            <p:spPr bwMode="auto">
              <a:xfrm>
                <a:off x="5320" y="2259"/>
                <a:ext cx="22" cy="46"/>
              </a:xfrm>
              <a:custGeom>
                <a:avLst/>
                <a:gdLst>
                  <a:gd name="T0" fmla="*/ 0 w 22"/>
                  <a:gd name="T1" fmla="*/ 16 h 46"/>
                  <a:gd name="T2" fmla="*/ 22 w 22"/>
                  <a:gd name="T3" fmla="*/ 0 h 46"/>
                  <a:gd name="T4" fmla="*/ 22 w 22"/>
                  <a:gd name="T5" fmla="*/ 30 h 46"/>
                  <a:gd name="T6" fmla="*/ 0 w 22"/>
                  <a:gd name="T7" fmla="*/ 46 h 46"/>
                  <a:gd name="T8" fmla="*/ 0 w 22"/>
                  <a:gd name="T9" fmla="*/ 16 h 46"/>
                </a:gdLst>
                <a:ahLst/>
                <a:cxnLst>
                  <a:cxn ang="0">
                    <a:pos x="T0" y="T1"/>
                  </a:cxn>
                  <a:cxn ang="0">
                    <a:pos x="T2" y="T3"/>
                  </a:cxn>
                  <a:cxn ang="0">
                    <a:pos x="T4" y="T5"/>
                  </a:cxn>
                  <a:cxn ang="0">
                    <a:pos x="T6" y="T7"/>
                  </a:cxn>
                  <a:cxn ang="0">
                    <a:pos x="T8" y="T9"/>
                  </a:cxn>
                </a:cxnLst>
                <a:rect l="0" t="0" r="r" b="b"/>
                <a:pathLst>
                  <a:path w="22" h="46">
                    <a:moveTo>
                      <a:pt x="0" y="16"/>
                    </a:moveTo>
                    <a:lnTo>
                      <a:pt x="22" y="0"/>
                    </a:lnTo>
                    <a:lnTo>
                      <a:pt x="22" y="30"/>
                    </a:lnTo>
                    <a:lnTo>
                      <a:pt x="0" y="46"/>
                    </a:lnTo>
                    <a:lnTo>
                      <a:pt x="0" y="16"/>
                    </a:lnTo>
                    <a:close/>
                  </a:path>
                </a:pathLst>
              </a:custGeom>
              <a:grpFill/>
              <a:ln>
                <a:noFill/>
              </a:ln>
            </p:spPr>
            <p:txBody>
              <a:bodyPr vert="horz" wrap="square" lIns="91440" tIns="45720" rIns="91440" bIns="45720" numCol="1" anchor="t" anchorCtr="0" compatLnSpc="1"/>
              <a:lstStyle/>
              <a:p>
                <a:endParaRPr lang="zh-CN" altLang="en-US"/>
              </a:p>
            </p:txBody>
          </p:sp>
          <p:sp>
            <p:nvSpPr>
              <p:cNvPr id="737" name="Freeform 1385"/>
              <p:cNvSpPr/>
              <p:nvPr/>
            </p:nvSpPr>
            <p:spPr bwMode="auto">
              <a:xfrm>
                <a:off x="5358" y="2195"/>
                <a:ext cx="82" cy="82"/>
              </a:xfrm>
              <a:custGeom>
                <a:avLst/>
                <a:gdLst>
                  <a:gd name="T0" fmla="*/ 82 w 82"/>
                  <a:gd name="T1" fmla="*/ 0 h 82"/>
                  <a:gd name="T2" fmla="*/ 82 w 82"/>
                  <a:gd name="T3" fmla="*/ 20 h 82"/>
                  <a:gd name="T4" fmla="*/ 0 w 82"/>
                  <a:gd name="T5" fmla="*/ 82 h 82"/>
                  <a:gd name="T6" fmla="*/ 0 w 82"/>
                  <a:gd name="T7" fmla="*/ 54 h 82"/>
                  <a:gd name="T8" fmla="*/ 82 w 82"/>
                  <a:gd name="T9" fmla="*/ 0 h 82"/>
                </a:gdLst>
                <a:ahLst/>
                <a:cxnLst>
                  <a:cxn ang="0">
                    <a:pos x="T0" y="T1"/>
                  </a:cxn>
                  <a:cxn ang="0">
                    <a:pos x="T2" y="T3"/>
                  </a:cxn>
                  <a:cxn ang="0">
                    <a:pos x="T4" y="T5"/>
                  </a:cxn>
                  <a:cxn ang="0">
                    <a:pos x="T6" y="T7"/>
                  </a:cxn>
                  <a:cxn ang="0">
                    <a:pos x="T8" y="T9"/>
                  </a:cxn>
                </a:cxnLst>
                <a:rect l="0" t="0" r="r" b="b"/>
                <a:pathLst>
                  <a:path w="82" h="82">
                    <a:moveTo>
                      <a:pt x="82" y="0"/>
                    </a:moveTo>
                    <a:lnTo>
                      <a:pt x="82" y="20"/>
                    </a:lnTo>
                    <a:lnTo>
                      <a:pt x="0" y="82"/>
                    </a:lnTo>
                    <a:lnTo>
                      <a:pt x="0" y="54"/>
                    </a:lnTo>
                    <a:lnTo>
                      <a:pt x="82" y="0"/>
                    </a:lnTo>
                    <a:close/>
                  </a:path>
                </a:pathLst>
              </a:custGeom>
              <a:grpFill/>
              <a:ln>
                <a:noFill/>
              </a:ln>
            </p:spPr>
            <p:txBody>
              <a:bodyPr vert="horz" wrap="square" lIns="91440" tIns="45720" rIns="91440" bIns="45720" numCol="1" anchor="t" anchorCtr="0" compatLnSpc="1"/>
              <a:lstStyle/>
              <a:p>
                <a:endParaRPr lang="zh-CN" altLang="en-US"/>
              </a:p>
            </p:txBody>
          </p:sp>
          <p:sp>
            <p:nvSpPr>
              <p:cNvPr id="738" name="Freeform 1386"/>
              <p:cNvSpPr/>
              <p:nvPr/>
            </p:nvSpPr>
            <p:spPr bwMode="auto">
              <a:xfrm>
                <a:off x="5454" y="2173"/>
                <a:ext cx="20" cy="30"/>
              </a:xfrm>
              <a:custGeom>
                <a:avLst/>
                <a:gdLst>
                  <a:gd name="T0" fmla="*/ 20 w 20"/>
                  <a:gd name="T1" fmla="*/ 0 h 30"/>
                  <a:gd name="T2" fmla="*/ 20 w 20"/>
                  <a:gd name="T3" fmla="*/ 16 h 30"/>
                  <a:gd name="T4" fmla="*/ 0 w 20"/>
                  <a:gd name="T5" fmla="*/ 30 h 30"/>
                  <a:gd name="T6" fmla="*/ 0 w 20"/>
                  <a:gd name="T7" fmla="*/ 12 h 30"/>
                  <a:gd name="T8" fmla="*/ 20 w 20"/>
                  <a:gd name="T9" fmla="*/ 0 h 30"/>
                </a:gdLst>
                <a:ahLst/>
                <a:cxnLst>
                  <a:cxn ang="0">
                    <a:pos x="T0" y="T1"/>
                  </a:cxn>
                  <a:cxn ang="0">
                    <a:pos x="T2" y="T3"/>
                  </a:cxn>
                  <a:cxn ang="0">
                    <a:pos x="T4" y="T5"/>
                  </a:cxn>
                  <a:cxn ang="0">
                    <a:pos x="T6" y="T7"/>
                  </a:cxn>
                  <a:cxn ang="0">
                    <a:pos x="T8" y="T9"/>
                  </a:cxn>
                </a:cxnLst>
                <a:rect l="0" t="0" r="r" b="b"/>
                <a:pathLst>
                  <a:path w="20" h="30">
                    <a:moveTo>
                      <a:pt x="20" y="0"/>
                    </a:moveTo>
                    <a:lnTo>
                      <a:pt x="20" y="16"/>
                    </a:lnTo>
                    <a:lnTo>
                      <a:pt x="0" y="30"/>
                    </a:lnTo>
                    <a:lnTo>
                      <a:pt x="0" y="12"/>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739" name="Freeform 1387"/>
              <p:cNvSpPr/>
              <p:nvPr/>
            </p:nvSpPr>
            <p:spPr bwMode="auto">
              <a:xfrm>
                <a:off x="5392" y="2259"/>
                <a:ext cx="20" cy="38"/>
              </a:xfrm>
              <a:custGeom>
                <a:avLst/>
                <a:gdLst>
                  <a:gd name="T0" fmla="*/ 20 w 20"/>
                  <a:gd name="T1" fmla="*/ 0 h 38"/>
                  <a:gd name="T2" fmla="*/ 20 w 20"/>
                  <a:gd name="T3" fmla="*/ 22 h 38"/>
                  <a:gd name="T4" fmla="*/ 0 w 20"/>
                  <a:gd name="T5" fmla="*/ 38 h 38"/>
                  <a:gd name="T6" fmla="*/ 0 w 20"/>
                  <a:gd name="T7" fmla="*/ 14 h 38"/>
                  <a:gd name="T8" fmla="*/ 20 w 20"/>
                  <a:gd name="T9" fmla="*/ 0 h 38"/>
                </a:gdLst>
                <a:ahLst/>
                <a:cxnLst>
                  <a:cxn ang="0">
                    <a:pos x="T0" y="T1"/>
                  </a:cxn>
                  <a:cxn ang="0">
                    <a:pos x="T2" y="T3"/>
                  </a:cxn>
                  <a:cxn ang="0">
                    <a:pos x="T4" y="T5"/>
                  </a:cxn>
                  <a:cxn ang="0">
                    <a:pos x="T6" y="T7"/>
                  </a:cxn>
                  <a:cxn ang="0">
                    <a:pos x="T8" y="T9"/>
                  </a:cxn>
                </a:cxnLst>
                <a:rect l="0" t="0" r="r" b="b"/>
                <a:pathLst>
                  <a:path w="20" h="38">
                    <a:moveTo>
                      <a:pt x="20" y="0"/>
                    </a:moveTo>
                    <a:lnTo>
                      <a:pt x="20" y="22"/>
                    </a:lnTo>
                    <a:lnTo>
                      <a:pt x="0" y="38"/>
                    </a:lnTo>
                    <a:lnTo>
                      <a:pt x="0" y="14"/>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740" name="Freeform 1388"/>
              <p:cNvSpPr/>
              <p:nvPr/>
            </p:nvSpPr>
            <p:spPr bwMode="auto">
              <a:xfrm>
                <a:off x="5454" y="2215"/>
                <a:ext cx="20" cy="32"/>
              </a:xfrm>
              <a:custGeom>
                <a:avLst/>
                <a:gdLst>
                  <a:gd name="T0" fmla="*/ 20 w 20"/>
                  <a:gd name="T1" fmla="*/ 0 h 32"/>
                  <a:gd name="T2" fmla="*/ 20 w 20"/>
                  <a:gd name="T3" fmla="*/ 16 h 32"/>
                  <a:gd name="T4" fmla="*/ 0 w 20"/>
                  <a:gd name="T5" fmla="*/ 32 h 32"/>
                  <a:gd name="T6" fmla="*/ 0 w 20"/>
                  <a:gd name="T7" fmla="*/ 14 h 32"/>
                  <a:gd name="T8" fmla="*/ 20 w 20"/>
                  <a:gd name="T9" fmla="*/ 0 h 32"/>
                </a:gdLst>
                <a:ahLst/>
                <a:cxnLst>
                  <a:cxn ang="0">
                    <a:pos x="T0" y="T1"/>
                  </a:cxn>
                  <a:cxn ang="0">
                    <a:pos x="T2" y="T3"/>
                  </a:cxn>
                  <a:cxn ang="0">
                    <a:pos x="T4" y="T5"/>
                  </a:cxn>
                  <a:cxn ang="0">
                    <a:pos x="T6" y="T7"/>
                  </a:cxn>
                  <a:cxn ang="0">
                    <a:pos x="T8" y="T9"/>
                  </a:cxn>
                </a:cxnLst>
                <a:rect l="0" t="0" r="r" b="b"/>
                <a:pathLst>
                  <a:path w="20" h="32">
                    <a:moveTo>
                      <a:pt x="20" y="0"/>
                    </a:moveTo>
                    <a:lnTo>
                      <a:pt x="20" y="16"/>
                    </a:lnTo>
                    <a:lnTo>
                      <a:pt x="0" y="32"/>
                    </a:lnTo>
                    <a:lnTo>
                      <a:pt x="0" y="14"/>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741" name="Freeform 1389"/>
              <p:cNvSpPr/>
              <p:nvPr/>
            </p:nvSpPr>
            <p:spPr bwMode="auto">
              <a:xfrm>
                <a:off x="5320" y="2349"/>
                <a:ext cx="32" cy="56"/>
              </a:xfrm>
              <a:custGeom>
                <a:avLst/>
                <a:gdLst>
                  <a:gd name="T0" fmla="*/ 0 w 32"/>
                  <a:gd name="T1" fmla="*/ 26 h 56"/>
                  <a:gd name="T2" fmla="*/ 32 w 32"/>
                  <a:gd name="T3" fmla="*/ 0 h 56"/>
                  <a:gd name="T4" fmla="*/ 32 w 32"/>
                  <a:gd name="T5" fmla="*/ 28 h 56"/>
                  <a:gd name="T6" fmla="*/ 0 w 32"/>
                  <a:gd name="T7" fmla="*/ 56 h 56"/>
                  <a:gd name="T8" fmla="*/ 0 w 32"/>
                  <a:gd name="T9" fmla="*/ 26 h 56"/>
                </a:gdLst>
                <a:ahLst/>
                <a:cxnLst>
                  <a:cxn ang="0">
                    <a:pos x="T0" y="T1"/>
                  </a:cxn>
                  <a:cxn ang="0">
                    <a:pos x="T2" y="T3"/>
                  </a:cxn>
                  <a:cxn ang="0">
                    <a:pos x="T4" y="T5"/>
                  </a:cxn>
                  <a:cxn ang="0">
                    <a:pos x="T6" y="T7"/>
                  </a:cxn>
                  <a:cxn ang="0">
                    <a:pos x="T8" y="T9"/>
                  </a:cxn>
                </a:cxnLst>
                <a:rect l="0" t="0" r="r" b="b"/>
                <a:pathLst>
                  <a:path w="32" h="56">
                    <a:moveTo>
                      <a:pt x="0" y="26"/>
                    </a:moveTo>
                    <a:lnTo>
                      <a:pt x="32" y="0"/>
                    </a:lnTo>
                    <a:lnTo>
                      <a:pt x="32" y="28"/>
                    </a:lnTo>
                    <a:lnTo>
                      <a:pt x="0" y="56"/>
                    </a:lnTo>
                    <a:lnTo>
                      <a:pt x="0" y="26"/>
                    </a:lnTo>
                    <a:close/>
                  </a:path>
                </a:pathLst>
              </a:custGeom>
              <a:grpFill/>
              <a:ln>
                <a:noFill/>
              </a:ln>
            </p:spPr>
            <p:txBody>
              <a:bodyPr vert="horz" wrap="square" lIns="91440" tIns="45720" rIns="91440" bIns="45720" numCol="1" anchor="t" anchorCtr="0" compatLnSpc="1"/>
              <a:lstStyle/>
              <a:p>
                <a:endParaRPr lang="zh-CN" altLang="en-US"/>
              </a:p>
            </p:txBody>
          </p:sp>
          <p:sp>
            <p:nvSpPr>
              <p:cNvPr id="742" name="Freeform 1390"/>
              <p:cNvSpPr/>
              <p:nvPr/>
            </p:nvSpPr>
            <p:spPr bwMode="auto">
              <a:xfrm>
                <a:off x="5366" y="2293"/>
                <a:ext cx="58" cy="70"/>
              </a:xfrm>
              <a:custGeom>
                <a:avLst/>
                <a:gdLst>
                  <a:gd name="T0" fmla="*/ 58 w 58"/>
                  <a:gd name="T1" fmla="*/ 0 h 70"/>
                  <a:gd name="T2" fmla="*/ 58 w 58"/>
                  <a:gd name="T3" fmla="*/ 20 h 70"/>
                  <a:gd name="T4" fmla="*/ 0 w 58"/>
                  <a:gd name="T5" fmla="*/ 70 h 70"/>
                  <a:gd name="T6" fmla="*/ 0 w 58"/>
                  <a:gd name="T7" fmla="*/ 44 h 70"/>
                  <a:gd name="T8" fmla="*/ 58 w 58"/>
                  <a:gd name="T9" fmla="*/ 0 h 70"/>
                </a:gdLst>
                <a:ahLst/>
                <a:cxnLst>
                  <a:cxn ang="0">
                    <a:pos x="T0" y="T1"/>
                  </a:cxn>
                  <a:cxn ang="0">
                    <a:pos x="T2" y="T3"/>
                  </a:cxn>
                  <a:cxn ang="0">
                    <a:pos x="T4" y="T5"/>
                  </a:cxn>
                  <a:cxn ang="0">
                    <a:pos x="T6" y="T7"/>
                  </a:cxn>
                  <a:cxn ang="0">
                    <a:pos x="T8" y="T9"/>
                  </a:cxn>
                </a:cxnLst>
                <a:rect l="0" t="0" r="r" b="b"/>
                <a:pathLst>
                  <a:path w="58" h="70">
                    <a:moveTo>
                      <a:pt x="58" y="0"/>
                    </a:moveTo>
                    <a:lnTo>
                      <a:pt x="58" y="20"/>
                    </a:lnTo>
                    <a:lnTo>
                      <a:pt x="0" y="70"/>
                    </a:lnTo>
                    <a:lnTo>
                      <a:pt x="0" y="44"/>
                    </a:lnTo>
                    <a:lnTo>
                      <a:pt x="58" y="0"/>
                    </a:lnTo>
                    <a:close/>
                  </a:path>
                </a:pathLst>
              </a:custGeom>
              <a:grpFill/>
              <a:ln>
                <a:noFill/>
              </a:ln>
            </p:spPr>
            <p:txBody>
              <a:bodyPr vert="horz" wrap="square" lIns="91440" tIns="45720" rIns="91440" bIns="45720" numCol="1" anchor="t" anchorCtr="0" compatLnSpc="1"/>
              <a:lstStyle/>
              <a:p>
                <a:endParaRPr lang="zh-CN" altLang="en-US"/>
              </a:p>
            </p:txBody>
          </p:sp>
          <p:sp>
            <p:nvSpPr>
              <p:cNvPr id="743" name="Freeform 1391"/>
              <p:cNvSpPr/>
              <p:nvPr/>
            </p:nvSpPr>
            <p:spPr bwMode="auto">
              <a:xfrm>
                <a:off x="5440" y="2255"/>
                <a:ext cx="34" cy="46"/>
              </a:xfrm>
              <a:custGeom>
                <a:avLst/>
                <a:gdLst>
                  <a:gd name="T0" fmla="*/ 34 w 34"/>
                  <a:gd name="T1" fmla="*/ 0 h 46"/>
                  <a:gd name="T2" fmla="*/ 34 w 34"/>
                  <a:gd name="T3" fmla="*/ 14 h 46"/>
                  <a:gd name="T4" fmla="*/ 0 w 34"/>
                  <a:gd name="T5" fmla="*/ 46 h 46"/>
                  <a:gd name="T6" fmla="*/ 0 w 34"/>
                  <a:gd name="T7" fmla="*/ 26 h 46"/>
                  <a:gd name="T8" fmla="*/ 34 w 34"/>
                  <a:gd name="T9" fmla="*/ 0 h 46"/>
                </a:gdLst>
                <a:ahLst/>
                <a:cxnLst>
                  <a:cxn ang="0">
                    <a:pos x="T0" y="T1"/>
                  </a:cxn>
                  <a:cxn ang="0">
                    <a:pos x="T2" y="T3"/>
                  </a:cxn>
                  <a:cxn ang="0">
                    <a:pos x="T4" y="T5"/>
                  </a:cxn>
                  <a:cxn ang="0">
                    <a:pos x="T6" y="T7"/>
                  </a:cxn>
                  <a:cxn ang="0">
                    <a:pos x="T8" y="T9"/>
                  </a:cxn>
                </a:cxnLst>
                <a:rect l="0" t="0" r="r" b="b"/>
                <a:pathLst>
                  <a:path w="34" h="46">
                    <a:moveTo>
                      <a:pt x="34" y="0"/>
                    </a:moveTo>
                    <a:lnTo>
                      <a:pt x="34" y="14"/>
                    </a:lnTo>
                    <a:lnTo>
                      <a:pt x="0" y="46"/>
                    </a:lnTo>
                    <a:lnTo>
                      <a:pt x="0" y="26"/>
                    </a:lnTo>
                    <a:lnTo>
                      <a:pt x="34" y="0"/>
                    </a:lnTo>
                    <a:close/>
                  </a:path>
                </a:pathLst>
              </a:custGeom>
              <a:grpFill/>
              <a:ln>
                <a:noFill/>
              </a:ln>
            </p:spPr>
            <p:txBody>
              <a:bodyPr vert="horz" wrap="square" lIns="91440" tIns="45720" rIns="91440" bIns="45720" numCol="1" anchor="t" anchorCtr="0" compatLnSpc="1"/>
              <a:lstStyle/>
              <a:p>
                <a:endParaRPr lang="zh-CN" altLang="en-US"/>
              </a:p>
            </p:txBody>
          </p:sp>
          <p:sp>
            <p:nvSpPr>
              <p:cNvPr id="744" name="Freeform 1392"/>
              <p:cNvSpPr/>
              <p:nvPr/>
            </p:nvSpPr>
            <p:spPr bwMode="auto">
              <a:xfrm>
                <a:off x="5320" y="2409"/>
                <a:ext cx="16" cy="46"/>
              </a:xfrm>
              <a:custGeom>
                <a:avLst/>
                <a:gdLst>
                  <a:gd name="T0" fmla="*/ 0 w 16"/>
                  <a:gd name="T1" fmla="*/ 14 h 46"/>
                  <a:gd name="T2" fmla="*/ 16 w 16"/>
                  <a:gd name="T3" fmla="*/ 0 h 46"/>
                  <a:gd name="T4" fmla="*/ 16 w 16"/>
                  <a:gd name="T5" fmla="*/ 30 h 46"/>
                  <a:gd name="T6" fmla="*/ 0 w 16"/>
                  <a:gd name="T7" fmla="*/ 46 h 46"/>
                  <a:gd name="T8" fmla="*/ 0 w 16"/>
                  <a:gd name="T9" fmla="*/ 14 h 46"/>
                </a:gdLst>
                <a:ahLst/>
                <a:cxnLst>
                  <a:cxn ang="0">
                    <a:pos x="T0" y="T1"/>
                  </a:cxn>
                  <a:cxn ang="0">
                    <a:pos x="T2" y="T3"/>
                  </a:cxn>
                  <a:cxn ang="0">
                    <a:pos x="T4" y="T5"/>
                  </a:cxn>
                  <a:cxn ang="0">
                    <a:pos x="T6" y="T7"/>
                  </a:cxn>
                  <a:cxn ang="0">
                    <a:pos x="T8" y="T9"/>
                  </a:cxn>
                </a:cxnLst>
                <a:rect l="0" t="0" r="r" b="b"/>
                <a:pathLst>
                  <a:path w="16" h="46">
                    <a:moveTo>
                      <a:pt x="0" y="14"/>
                    </a:moveTo>
                    <a:lnTo>
                      <a:pt x="16" y="0"/>
                    </a:lnTo>
                    <a:lnTo>
                      <a:pt x="16" y="30"/>
                    </a:lnTo>
                    <a:lnTo>
                      <a:pt x="0" y="46"/>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745" name="Freeform 1393"/>
              <p:cNvSpPr/>
              <p:nvPr/>
            </p:nvSpPr>
            <p:spPr bwMode="auto">
              <a:xfrm>
                <a:off x="5352" y="2351"/>
                <a:ext cx="54" cy="74"/>
              </a:xfrm>
              <a:custGeom>
                <a:avLst/>
                <a:gdLst>
                  <a:gd name="T0" fmla="*/ 54 w 54"/>
                  <a:gd name="T1" fmla="*/ 0 h 74"/>
                  <a:gd name="T2" fmla="*/ 54 w 54"/>
                  <a:gd name="T3" fmla="*/ 22 h 74"/>
                  <a:gd name="T4" fmla="*/ 0 w 54"/>
                  <a:gd name="T5" fmla="*/ 74 h 74"/>
                  <a:gd name="T6" fmla="*/ 0 w 54"/>
                  <a:gd name="T7" fmla="*/ 46 h 74"/>
                  <a:gd name="T8" fmla="*/ 54 w 54"/>
                  <a:gd name="T9" fmla="*/ 0 h 74"/>
                </a:gdLst>
                <a:ahLst/>
                <a:cxnLst>
                  <a:cxn ang="0">
                    <a:pos x="T0" y="T1"/>
                  </a:cxn>
                  <a:cxn ang="0">
                    <a:pos x="T2" y="T3"/>
                  </a:cxn>
                  <a:cxn ang="0">
                    <a:pos x="T4" y="T5"/>
                  </a:cxn>
                  <a:cxn ang="0">
                    <a:pos x="T6" y="T7"/>
                  </a:cxn>
                  <a:cxn ang="0">
                    <a:pos x="T8" y="T9"/>
                  </a:cxn>
                </a:cxnLst>
                <a:rect l="0" t="0" r="r" b="b"/>
                <a:pathLst>
                  <a:path w="54" h="74">
                    <a:moveTo>
                      <a:pt x="54" y="0"/>
                    </a:moveTo>
                    <a:lnTo>
                      <a:pt x="54" y="22"/>
                    </a:lnTo>
                    <a:lnTo>
                      <a:pt x="0" y="74"/>
                    </a:lnTo>
                    <a:lnTo>
                      <a:pt x="0" y="46"/>
                    </a:lnTo>
                    <a:lnTo>
                      <a:pt x="54" y="0"/>
                    </a:lnTo>
                    <a:close/>
                  </a:path>
                </a:pathLst>
              </a:custGeom>
              <a:grpFill/>
              <a:ln>
                <a:noFill/>
              </a:ln>
            </p:spPr>
            <p:txBody>
              <a:bodyPr vert="horz" wrap="square" lIns="91440" tIns="45720" rIns="91440" bIns="45720" numCol="1" anchor="t" anchorCtr="0" compatLnSpc="1"/>
              <a:lstStyle/>
              <a:p>
                <a:endParaRPr lang="zh-CN" altLang="en-US"/>
              </a:p>
            </p:txBody>
          </p:sp>
          <p:sp>
            <p:nvSpPr>
              <p:cNvPr id="746" name="Freeform 1394"/>
              <p:cNvSpPr/>
              <p:nvPr/>
            </p:nvSpPr>
            <p:spPr bwMode="auto">
              <a:xfrm>
                <a:off x="5422" y="2295"/>
                <a:ext cx="52" cy="64"/>
              </a:xfrm>
              <a:custGeom>
                <a:avLst/>
                <a:gdLst>
                  <a:gd name="T0" fmla="*/ 52 w 52"/>
                  <a:gd name="T1" fmla="*/ 0 h 64"/>
                  <a:gd name="T2" fmla="*/ 52 w 52"/>
                  <a:gd name="T3" fmla="*/ 16 h 64"/>
                  <a:gd name="T4" fmla="*/ 0 w 52"/>
                  <a:gd name="T5" fmla="*/ 64 h 64"/>
                  <a:gd name="T6" fmla="*/ 0 w 52"/>
                  <a:gd name="T7" fmla="*/ 44 h 64"/>
                  <a:gd name="T8" fmla="*/ 52 w 52"/>
                  <a:gd name="T9" fmla="*/ 0 h 64"/>
                </a:gdLst>
                <a:ahLst/>
                <a:cxnLst>
                  <a:cxn ang="0">
                    <a:pos x="T0" y="T1"/>
                  </a:cxn>
                  <a:cxn ang="0">
                    <a:pos x="T2" y="T3"/>
                  </a:cxn>
                  <a:cxn ang="0">
                    <a:pos x="T4" y="T5"/>
                  </a:cxn>
                  <a:cxn ang="0">
                    <a:pos x="T6" y="T7"/>
                  </a:cxn>
                  <a:cxn ang="0">
                    <a:pos x="T8" y="T9"/>
                  </a:cxn>
                </a:cxnLst>
                <a:rect l="0" t="0" r="r" b="b"/>
                <a:pathLst>
                  <a:path w="52" h="64">
                    <a:moveTo>
                      <a:pt x="52" y="0"/>
                    </a:moveTo>
                    <a:lnTo>
                      <a:pt x="52" y="16"/>
                    </a:lnTo>
                    <a:lnTo>
                      <a:pt x="0" y="64"/>
                    </a:lnTo>
                    <a:lnTo>
                      <a:pt x="0" y="44"/>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747" name="Freeform 1395"/>
              <p:cNvSpPr/>
              <p:nvPr/>
            </p:nvSpPr>
            <p:spPr bwMode="auto">
              <a:xfrm>
                <a:off x="5320" y="2443"/>
                <a:ext cx="38" cy="64"/>
              </a:xfrm>
              <a:custGeom>
                <a:avLst/>
                <a:gdLst>
                  <a:gd name="T0" fmla="*/ 0 w 38"/>
                  <a:gd name="T1" fmla="*/ 34 h 64"/>
                  <a:gd name="T2" fmla="*/ 38 w 38"/>
                  <a:gd name="T3" fmla="*/ 0 h 64"/>
                  <a:gd name="T4" fmla="*/ 38 w 38"/>
                  <a:gd name="T5" fmla="*/ 28 h 64"/>
                  <a:gd name="T6" fmla="*/ 0 w 38"/>
                  <a:gd name="T7" fmla="*/ 64 h 64"/>
                  <a:gd name="T8" fmla="*/ 0 w 38"/>
                  <a:gd name="T9" fmla="*/ 34 h 64"/>
                </a:gdLst>
                <a:ahLst/>
                <a:cxnLst>
                  <a:cxn ang="0">
                    <a:pos x="T0" y="T1"/>
                  </a:cxn>
                  <a:cxn ang="0">
                    <a:pos x="T2" y="T3"/>
                  </a:cxn>
                  <a:cxn ang="0">
                    <a:pos x="T4" y="T5"/>
                  </a:cxn>
                  <a:cxn ang="0">
                    <a:pos x="T6" y="T7"/>
                  </a:cxn>
                  <a:cxn ang="0">
                    <a:pos x="T8" y="T9"/>
                  </a:cxn>
                </a:cxnLst>
                <a:rect l="0" t="0" r="r" b="b"/>
                <a:pathLst>
                  <a:path w="38" h="64">
                    <a:moveTo>
                      <a:pt x="0" y="34"/>
                    </a:moveTo>
                    <a:lnTo>
                      <a:pt x="38" y="0"/>
                    </a:lnTo>
                    <a:lnTo>
                      <a:pt x="38" y="28"/>
                    </a:lnTo>
                    <a:lnTo>
                      <a:pt x="0" y="64"/>
                    </a:lnTo>
                    <a:lnTo>
                      <a:pt x="0" y="34"/>
                    </a:lnTo>
                    <a:close/>
                  </a:path>
                </a:pathLst>
              </a:custGeom>
              <a:grpFill/>
              <a:ln>
                <a:noFill/>
              </a:ln>
            </p:spPr>
            <p:txBody>
              <a:bodyPr vert="horz" wrap="square" lIns="91440" tIns="45720" rIns="91440" bIns="45720" numCol="1" anchor="t" anchorCtr="0" compatLnSpc="1"/>
              <a:lstStyle/>
              <a:p>
                <a:endParaRPr lang="zh-CN" altLang="en-US"/>
              </a:p>
            </p:txBody>
          </p:sp>
          <p:sp>
            <p:nvSpPr>
              <p:cNvPr id="748" name="Freeform 1396"/>
              <p:cNvSpPr/>
              <p:nvPr/>
            </p:nvSpPr>
            <p:spPr bwMode="auto">
              <a:xfrm>
                <a:off x="5372" y="2415"/>
                <a:ext cx="16" cy="40"/>
              </a:xfrm>
              <a:custGeom>
                <a:avLst/>
                <a:gdLst>
                  <a:gd name="T0" fmla="*/ 0 w 16"/>
                  <a:gd name="T1" fmla="*/ 14 h 40"/>
                  <a:gd name="T2" fmla="*/ 16 w 16"/>
                  <a:gd name="T3" fmla="*/ 0 h 40"/>
                  <a:gd name="T4" fmla="*/ 16 w 16"/>
                  <a:gd name="T5" fmla="*/ 24 h 40"/>
                  <a:gd name="T6" fmla="*/ 0 w 16"/>
                  <a:gd name="T7" fmla="*/ 40 h 40"/>
                  <a:gd name="T8" fmla="*/ 0 w 16"/>
                  <a:gd name="T9" fmla="*/ 14 h 40"/>
                </a:gdLst>
                <a:ahLst/>
                <a:cxnLst>
                  <a:cxn ang="0">
                    <a:pos x="T0" y="T1"/>
                  </a:cxn>
                  <a:cxn ang="0">
                    <a:pos x="T2" y="T3"/>
                  </a:cxn>
                  <a:cxn ang="0">
                    <a:pos x="T4" y="T5"/>
                  </a:cxn>
                  <a:cxn ang="0">
                    <a:pos x="T6" y="T7"/>
                  </a:cxn>
                  <a:cxn ang="0">
                    <a:pos x="T8" y="T9"/>
                  </a:cxn>
                </a:cxnLst>
                <a:rect l="0" t="0" r="r" b="b"/>
                <a:pathLst>
                  <a:path w="16" h="40">
                    <a:moveTo>
                      <a:pt x="0" y="14"/>
                    </a:moveTo>
                    <a:lnTo>
                      <a:pt x="16" y="0"/>
                    </a:lnTo>
                    <a:lnTo>
                      <a:pt x="16" y="24"/>
                    </a:lnTo>
                    <a:lnTo>
                      <a:pt x="0" y="40"/>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749" name="Freeform 1397"/>
              <p:cNvSpPr/>
              <p:nvPr/>
            </p:nvSpPr>
            <p:spPr bwMode="auto">
              <a:xfrm>
                <a:off x="5402" y="2375"/>
                <a:ext cx="30" cy="50"/>
              </a:xfrm>
              <a:custGeom>
                <a:avLst/>
                <a:gdLst>
                  <a:gd name="T0" fmla="*/ 30 w 30"/>
                  <a:gd name="T1" fmla="*/ 0 h 50"/>
                  <a:gd name="T2" fmla="*/ 30 w 30"/>
                  <a:gd name="T3" fmla="*/ 20 h 50"/>
                  <a:gd name="T4" fmla="*/ 0 w 30"/>
                  <a:gd name="T5" fmla="*/ 50 h 50"/>
                  <a:gd name="T6" fmla="*/ 0 w 30"/>
                  <a:gd name="T7" fmla="*/ 26 h 50"/>
                  <a:gd name="T8" fmla="*/ 30 w 30"/>
                  <a:gd name="T9" fmla="*/ 0 h 50"/>
                </a:gdLst>
                <a:ahLst/>
                <a:cxnLst>
                  <a:cxn ang="0">
                    <a:pos x="T0" y="T1"/>
                  </a:cxn>
                  <a:cxn ang="0">
                    <a:pos x="T2" y="T3"/>
                  </a:cxn>
                  <a:cxn ang="0">
                    <a:pos x="T4" y="T5"/>
                  </a:cxn>
                  <a:cxn ang="0">
                    <a:pos x="T6" y="T7"/>
                  </a:cxn>
                  <a:cxn ang="0">
                    <a:pos x="T8" y="T9"/>
                  </a:cxn>
                </a:cxnLst>
                <a:rect l="0" t="0" r="r" b="b"/>
                <a:pathLst>
                  <a:path w="30" h="50">
                    <a:moveTo>
                      <a:pt x="30" y="0"/>
                    </a:moveTo>
                    <a:lnTo>
                      <a:pt x="30" y="20"/>
                    </a:lnTo>
                    <a:lnTo>
                      <a:pt x="0" y="50"/>
                    </a:lnTo>
                    <a:lnTo>
                      <a:pt x="0" y="26"/>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750" name="Freeform 1398"/>
              <p:cNvSpPr/>
              <p:nvPr/>
            </p:nvSpPr>
            <p:spPr bwMode="auto">
              <a:xfrm>
                <a:off x="5446" y="2337"/>
                <a:ext cx="28" cy="44"/>
              </a:xfrm>
              <a:custGeom>
                <a:avLst/>
                <a:gdLst>
                  <a:gd name="T0" fmla="*/ 28 w 28"/>
                  <a:gd name="T1" fmla="*/ 0 h 44"/>
                  <a:gd name="T2" fmla="*/ 28 w 28"/>
                  <a:gd name="T3" fmla="*/ 16 h 44"/>
                  <a:gd name="T4" fmla="*/ 0 w 28"/>
                  <a:gd name="T5" fmla="*/ 44 h 44"/>
                  <a:gd name="T6" fmla="*/ 0 w 28"/>
                  <a:gd name="T7" fmla="*/ 24 h 44"/>
                  <a:gd name="T8" fmla="*/ 28 w 28"/>
                  <a:gd name="T9" fmla="*/ 0 h 44"/>
                </a:gdLst>
                <a:ahLst/>
                <a:cxnLst>
                  <a:cxn ang="0">
                    <a:pos x="T0" y="T1"/>
                  </a:cxn>
                  <a:cxn ang="0">
                    <a:pos x="T2" y="T3"/>
                  </a:cxn>
                  <a:cxn ang="0">
                    <a:pos x="T4" y="T5"/>
                  </a:cxn>
                  <a:cxn ang="0">
                    <a:pos x="T6" y="T7"/>
                  </a:cxn>
                  <a:cxn ang="0">
                    <a:pos x="T8" y="T9"/>
                  </a:cxn>
                </a:cxnLst>
                <a:rect l="0" t="0" r="r" b="b"/>
                <a:pathLst>
                  <a:path w="28" h="44">
                    <a:moveTo>
                      <a:pt x="28" y="0"/>
                    </a:moveTo>
                    <a:lnTo>
                      <a:pt x="28" y="16"/>
                    </a:lnTo>
                    <a:lnTo>
                      <a:pt x="0" y="44"/>
                    </a:lnTo>
                    <a:lnTo>
                      <a:pt x="0" y="24"/>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751" name="Freeform 1399"/>
              <p:cNvSpPr/>
              <p:nvPr/>
            </p:nvSpPr>
            <p:spPr bwMode="auto">
              <a:xfrm>
                <a:off x="5320" y="2499"/>
                <a:ext cx="26" cy="58"/>
              </a:xfrm>
              <a:custGeom>
                <a:avLst/>
                <a:gdLst>
                  <a:gd name="T0" fmla="*/ 0 w 26"/>
                  <a:gd name="T1" fmla="*/ 26 h 58"/>
                  <a:gd name="T2" fmla="*/ 26 w 26"/>
                  <a:gd name="T3" fmla="*/ 0 h 58"/>
                  <a:gd name="T4" fmla="*/ 26 w 26"/>
                  <a:gd name="T5" fmla="*/ 30 h 58"/>
                  <a:gd name="T6" fmla="*/ 0 w 26"/>
                  <a:gd name="T7" fmla="*/ 58 h 58"/>
                  <a:gd name="T8" fmla="*/ 0 w 26"/>
                  <a:gd name="T9" fmla="*/ 26 h 58"/>
                </a:gdLst>
                <a:ahLst/>
                <a:cxnLst>
                  <a:cxn ang="0">
                    <a:pos x="T0" y="T1"/>
                  </a:cxn>
                  <a:cxn ang="0">
                    <a:pos x="T2" y="T3"/>
                  </a:cxn>
                  <a:cxn ang="0">
                    <a:pos x="T4" y="T5"/>
                  </a:cxn>
                  <a:cxn ang="0">
                    <a:pos x="T6" y="T7"/>
                  </a:cxn>
                  <a:cxn ang="0">
                    <a:pos x="T8" y="T9"/>
                  </a:cxn>
                </a:cxnLst>
                <a:rect l="0" t="0" r="r" b="b"/>
                <a:pathLst>
                  <a:path w="26" h="58">
                    <a:moveTo>
                      <a:pt x="0" y="26"/>
                    </a:moveTo>
                    <a:lnTo>
                      <a:pt x="26" y="0"/>
                    </a:lnTo>
                    <a:lnTo>
                      <a:pt x="26" y="30"/>
                    </a:lnTo>
                    <a:lnTo>
                      <a:pt x="0" y="58"/>
                    </a:lnTo>
                    <a:lnTo>
                      <a:pt x="0" y="26"/>
                    </a:lnTo>
                    <a:close/>
                  </a:path>
                </a:pathLst>
              </a:custGeom>
              <a:grpFill/>
              <a:ln>
                <a:noFill/>
              </a:ln>
            </p:spPr>
            <p:txBody>
              <a:bodyPr vert="horz" wrap="square" lIns="91440" tIns="45720" rIns="91440" bIns="45720" numCol="1" anchor="t" anchorCtr="0" compatLnSpc="1"/>
              <a:lstStyle/>
              <a:p>
                <a:endParaRPr lang="zh-CN" altLang="en-US"/>
              </a:p>
            </p:txBody>
          </p:sp>
          <p:sp>
            <p:nvSpPr>
              <p:cNvPr id="752" name="Freeform 1400"/>
              <p:cNvSpPr/>
              <p:nvPr/>
            </p:nvSpPr>
            <p:spPr bwMode="auto">
              <a:xfrm>
                <a:off x="5362" y="2429"/>
                <a:ext cx="56" cy="82"/>
              </a:xfrm>
              <a:custGeom>
                <a:avLst/>
                <a:gdLst>
                  <a:gd name="T0" fmla="*/ 56 w 56"/>
                  <a:gd name="T1" fmla="*/ 0 h 82"/>
                  <a:gd name="T2" fmla="*/ 56 w 56"/>
                  <a:gd name="T3" fmla="*/ 22 h 82"/>
                  <a:gd name="T4" fmla="*/ 0 w 56"/>
                  <a:gd name="T5" fmla="*/ 82 h 82"/>
                  <a:gd name="T6" fmla="*/ 0 w 56"/>
                  <a:gd name="T7" fmla="*/ 56 h 82"/>
                  <a:gd name="T8" fmla="*/ 56 w 56"/>
                  <a:gd name="T9" fmla="*/ 0 h 82"/>
                </a:gdLst>
                <a:ahLst/>
                <a:cxnLst>
                  <a:cxn ang="0">
                    <a:pos x="T0" y="T1"/>
                  </a:cxn>
                  <a:cxn ang="0">
                    <a:pos x="T2" y="T3"/>
                  </a:cxn>
                  <a:cxn ang="0">
                    <a:pos x="T4" y="T5"/>
                  </a:cxn>
                  <a:cxn ang="0">
                    <a:pos x="T6" y="T7"/>
                  </a:cxn>
                  <a:cxn ang="0">
                    <a:pos x="T8" y="T9"/>
                  </a:cxn>
                </a:cxnLst>
                <a:rect l="0" t="0" r="r" b="b"/>
                <a:pathLst>
                  <a:path w="56" h="82">
                    <a:moveTo>
                      <a:pt x="56" y="0"/>
                    </a:moveTo>
                    <a:lnTo>
                      <a:pt x="56" y="22"/>
                    </a:lnTo>
                    <a:lnTo>
                      <a:pt x="0" y="82"/>
                    </a:lnTo>
                    <a:lnTo>
                      <a:pt x="0" y="56"/>
                    </a:lnTo>
                    <a:lnTo>
                      <a:pt x="56" y="0"/>
                    </a:lnTo>
                    <a:close/>
                  </a:path>
                </a:pathLst>
              </a:custGeom>
              <a:grpFill/>
              <a:ln>
                <a:noFill/>
              </a:ln>
            </p:spPr>
            <p:txBody>
              <a:bodyPr vert="horz" wrap="square" lIns="91440" tIns="45720" rIns="91440" bIns="45720" numCol="1" anchor="t" anchorCtr="0" compatLnSpc="1"/>
              <a:lstStyle/>
              <a:p>
                <a:endParaRPr lang="zh-CN" altLang="en-US"/>
              </a:p>
            </p:txBody>
          </p:sp>
          <p:sp>
            <p:nvSpPr>
              <p:cNvPr id="753" name="Freeform 1401"/>
              <p:cNvSpPr/>
              <p:nvPr/>
            </p:nvSpPr>
            <p:spPr bwMode="auto">
              <a:xfrm>
                <a:off x="5434" y="2375"/>
                <a:ext cx="40" cy="60"/>
              </a:xfrm>
              <a:custGeom>
                <a:avLst/>
                <a:gdLst>
                  <a:gd name="T0" fmla="*/ 40 w 40"/>
                  <a:gd name="T1" fmla="*/ 0 h 60"/>
                  <a:gd name="T2" fmla="*/ 40 w 40"/>
                  <a:gd name="T3" fmla="*/ 16 h 60"/>
                  <a:gd name="T4" fmla="*/ 0 w 40"/>
                  <a:gd name="T5" fmla="*/ 60 h 60"/>
                  <a:gd name="T6" fmla="*/ 0 w 40"/>
                  <a:gd name="T7" fmla="*/ 40 h 60"/>
                  <a:gd name="T8" fmla="*/ 40 w 40"/>
                  <a:gd name="T9" fmla="*/ 0 h 60"/>
                </a:gdLst>
                <a:ahLst/>
                <a:cxnLst>
                  <a:cxn ang="0">
                    <a:pos x="T0" y="T1"/>
                  </a:cxn>
                  <a:cxn ang="0">
                    <a:pos x="T2" y="T3"/>
                  </a:cxn>
                  <a:cxn ang="0">
                    <a:pos x="T4" y="T5"/>
                  </a:cxn>
                  <a:cxn ang="0">
                    <a:pos x="T6" y="T7"/>
                  </a:cxn>
                  <a:cxn ang="0">
                    <a:pos x="T8" y="T9"/>
                  </a:cxn>
                </a:cxnLst>
                <a:rect l="0" t="0" r="r" b="b"/>
                <a:pathLst>
                  <a:path w="40" h="60">
                    <a:moveTo>
                      <a:pt x="40" y="0"/>
                    </a:moveTo>
                    <a:lnTo>
                      <a:pt x="40" y="16"/>
                    </a:lnTo>
                    <a:lnTo>
                      <a:pt x="0" y="60"/>
                    </a:lnTo>
                    <a:lnTo>
                      <a:pt x="0" y="40"/>
                    </a:lnTo>
                    <a:lnTo>
                      <a:pt x="40" y="0"/>
                    </a:lnTo>
                    <a:close/>
                  </a:path>
                </a:pathLst>
              </a:custGeom>
              <a:grpFill/>
              <a:ln>
                <a:noFill/>
              </a:ln>
            </p:spPr>
            <p:txBody>
              <a:bodyPr vert="horz" wrap="square" lIns="91440" tIns="45720" rIns="91440" bIns="45720" numCol="1" anchor="t" anchorCtr="0" compatLnSpc="1"/>
              <a:lstStyle/>
              <a:p>
                <a:endParaRPr lang="zh-CN" altLang="en-US"/>
              </a:p>
            </p:txBody>
          </p:sp>
          <p:sp>
            <p:nvSpPr>
              <p:cNvPr id="754" name="Freeform 1402"/>
              <p:cNvSpPr/>
              <p:nvPr/>
            </p:nvSpPr>
            <p:spPr bwMode="auto">
              <a:xfrm>
                <a:off x="5320" y="2489"/>
                <a:ext cx="84" cy="118"/>
              </a:xfrm>
              <a:custGeom>
                <a:avLst/>
                <a:gdLst>
                  <a:gd name="T0" fmla="*/ 0 w 84"/>
                  <a:gd name="T1" fmla="*/ 86 h 118"/>
                  <a:gd name="T2" fmla="*/ 84 w 84"/>
                  <a:gd name="T3" fmla="*/ 0 h 118"/>
                  <a:gd name="T4" fmla="*/ 84 w 84"/>
                  <a:gd name="T5" fmla="*/ 22 h 118"/>
                  <a:gd name="T6" fmla="*/ 0 w 84"/>
                  <a:gd name="T7" fmla="*/ 118 h 118"/>
                  <a:gd name="T8" fmla="*/ 0 w 84"/>
                  <a:gd name="T9" fmla="*/ 86 h 118"/>
                </a:gdLst>
                <a:ahLst/>
                <a:cxnLst>
                  <a:cxn ang="0">
                    <a:pos x="T0" y="T1"/>
                  </a:cxn>
                  <a:cxn ang="0">
                    <a:pos x="T2" y="T3"/>
                  </a:cxn>
                  <a:cxn ang="0">
                    <a:pos x="T4" y="T5"/>
                  </a:cxn>
                  <a:cxn ang="0">
                    <a:pos x="T6" y="T7"/>
                  </a:cxn>
                  <a:cxn ang="0">
                    <a:pos x="T8" y="T9"/>
                  </a:cxn>
                </a:cxnLst>
                <a:rect l="0" t="0" r="r" b="b"/>
                <a:pathLst>
                  <a:path w="84" h="118">
                    <a:moveTo>
                      <a:pt x="0" y="86"/>
                    </a:moveTo>
                    <a:lnTo>
                      <a:pt x="84" y="0"/>
                    </a:lnTo>
                    <a:lnTo>
                      <a:pt x="84" y="22"/>
                    </a:lnTo>
                    <a:lnTo>
                      <a:pt x="0" y="118"/>
                    </a:lnTo>
                    <a:lnTo>
                      <a:pt x="0" y="86"/>
                    </a:lnTo>
                    <a:close/>
                  </a:path>
                </a:pathLst>
              </a:custGeom>
              <a:grpFill/>
              <a:ln>
                <a:noFill/>
              </a:ln>
            </p:spPr>
            <p:txBody>
              <a:bodyPr vert="horz" wrap="square" lIns="91440" tIns="45720" rIns="91440" bIns="45720" numCol="1" anchor="t" anchorCtr="0" compatLnSpc="1"/>
              <a:lstStyle/>
              <a:p>
                <a:endParaRPr lang="zh-CN" altLang="en-US"/>
              </a:p>
            </p:txBody>
          </p:sp>
          <p:sp>
            <p:nvSpPr>
              <p:cNvPr id="755" name="Freeform 1403"/>
              <p:cNvSpPr/>
              <p:nvPr/>
            </p:nvSpPr>
            <p:spPr bwMode="auto">
              <a:xfrm>
                <a:off x="5418" y="2445"/>
                <a:ext cx="28" cy="50"/>
              </a:xfrm>
              <a:custGeom>
                <a:avLst/>
                <a:gdLst>
                  <a:gd name="T0" fmla="*/ 0 w 28"/>
                  <a:gd name="T1" fmla="*/ 28 h 50"/>
                  <a:gd name="T2" fmla="*/ 28 w 28"/>
                  <a:gd name="T3" fmla="*/ 0 h 50"/>
                  <a:gd name="T4" fmla="*/ 28 w 28"/>
                  <a:gd name="T5" fmla="*/ 18 h 50"/>
                  <a:gd name="T6" fmla="*/ 0 w 28"/>
                  <a:gd name="T7" fmla="*/ 50 h 50"/>
                  <a:gd name="T8" fmla="*/ 0 w 28"/>
                  <a:gd name="T9" fmla="*/ 28 h 50"/>
                </a:gdLst>
                <a:ahLst/>
                <a:cxnLst>
                  <a:cxn ang="0">
                    <a:pos x="T0" y="T1"/>
                  </a:cxn>
                  <a:cxn ang="0">
                    <a:pos x="T2" y="T3"/>
                  </a:cxn>
                  <a:cxn ang="0">
                    <a:pos x="T4" y="T5"/>
                  </a:cxn>
                  <a:cxn ang="0">
                    <a:pos x="T6" y="T7"/>
                  </a:cxn>
                  <a:cxn ang="0">
                    <a:pos x="T8" y="T9"/>
                  </a:cxn>
                </a:cxnLst>
                <a:rect l="0" t="0" r="r" b="b"/>
                <a:pathLst>
                  <a:path w="28" h="50">
                    <a:moveTo>
                      <a:pt x="0" y="28"/>
                    </a:moveTo>
                    <a:lnTo>
                      <a:pt x="28" y="0"/>
                    </a:lnTo>
                    <a:lnTo>
                      <a:pt x="28" y="18"/>
                    </a:lnTo>
                    <a:lnTo>
                      <a:pt x="0" y="50"/>
                    </a:lnTo>
                    <a:lnTo>
                      <a:pt x="0" y="28"/>
                    </a:lnTo>
                    <a:close/>
                  </a:path>
                </a:pathLst>
              </a:custGeom>
              <a:grpFill/>
              <a:ln>
                <a:noFill/>
              </a:ln>
            </p:spPr>
            <p:txBody>
              <a:bodyPr vert="horz" wrap="square" lIns="91440" tIns="45720" rIns="91440" bIns="45720" numCol="1" anchor="t" anchorCtr="0" compatLnSpc="1"/>
              <a:lstStyle/>
              <a:p>
                <a:endParaRPr lang="zh-CN" altLang="en-US"/>
              </a:p>
            </p:txBody>
          </p:sp>
          <p:sp>
            <p:nvSpPr>
              <p:cNvPr id="756" name="Freeform 1404"/>
              <p:cNvSpPr/>
              <p:nvPr/>
            </p:nvSpPr>
            <p:spPr bwMode="auto">
              <a:xfrm>
                <a:off x="5462" y="2417"/>
                <a:ext cx="12" cy="30"/>
              </a:xfrm>
              <a:custGeom>
                <a:avLst/>
                <a:gdLst>
                  <a:gd name="T0" fmla="*/ 12 w 12"/>
                  <a:gd name="T1" fmla="*/ 0 h 30"/>
                  <a:gd name="T2" fmla="*/ 12 w 12"/>
                  <a:gd name="T3" fmla="*/ 16 h 30"/>
                  <a:gd name="T4" fmla="*/ 0 w 12"/>
                  <a:gd name="T5" fmla="*/ 30 h 30"/>
                  <a:gd name="T6" fmla="*/ 0 w 12"/>
                  <a:gd name="T7" fmla="*/ 12 h 30"/>
                  <a:gd name="T8" fmla="*/ 12 w 12"/>
                  <a:gd name="T9" fmla="*/ 0 h 30"/>
                </a:gdLst>
                <a:ahLst/>
                <a:cxnLst>
                  <a:cxn ang="0">
                    <a:pos x="T0" y="T1"/>
                  </a:cxn>
                  <a:cxn ang="0">
                    <a:pos x="T2" y="T3"/>
                  </a:cxn>
                  <a:cxn ang="0">
                    <a:pos x="T4" y="T5"/>
                  </a:cxn>
                  <a:cxn ang="0">
                    <a:pos x="T6" y="T7"/>
                  </a:cxn>
                  <a:cxn ang="0">
                    <a:pos x="T8" y="T9"/>
                  </a:cxn>
                </a:cxnLst>
                <a:rect l="0" t="0" r="r" b="b"/>
                <a:pathLst>
                  <a:path w="12" h="30">
                    <a:moveTo>
                      <a:pt x="12" y="0"/>
                    </a:moveTo>
                    <a:lnTo>
                      <a:pt x="12" y="16"/>
                    </a:lnTo>
                    <a:lnTo>
                      <a:pt x="0" y="30"/>
                    </a:lnTo>
                    <a:lnTo>
                      <a:pt x="0" y="12"/>
                    </a:lnTo>
                    <a:lnTo>
                      <a:pt x="12" y="0"/>
                    </a:lnTo>
                    <a:close/>
                  </a:path>
                </a:pathLst>
              </a:custGeom>
              <a:grpFill/>
              <a:ln>
                <a:noFill/>
              </a:ln>
            </p:spPr>
            <p:txBody>
              <a:bodyPr vert="horz" wrap="square" lIns="91440" tIns="45720" rIns="91440" bIns="45720" numCol="1" anchor="t" anchorCtr="0" compatLnSpc="1"/>
              <a:lstStyle/>
              <a:p>
                <a:endParaRPr lang="zh-CN" altLang="en-US"/>
              </a:p>
            </p:txBody>
          </p:sp>
          <p:sp>
            <p:nvSpPr>
              <p:cNvPr id="757" name="Freeform 1405"/>
              <p:cNvSpPr/>
              <p:nvPr/>
            </p:nvSpPr>
            <p:spPr bwMode="auto">
              <a:xfrm>
                <a:off x="5350" y="2567"/>
                <a:ext cx="22" cy="54"/>
              </a:xfrm>
              <a:custGeom>
                <a:avLst/>
                <a:gdLst>
                  <a:gd name="T0" fmla="*/ 0 w 22"/>
                  <a:gd name="T1" fmla="*/ 24 h 54"/>
                  <a:gd name="T2" fmla="*/ 22 w 22"/>
                  <a:gd name="T3" fmla="*/ 0 h 54"/>
                  <a:gd name="T4" fmla="*/ 22 w 22"/>
                  <a:gd name="T5" fmla="*/ 26 h 54"/>
                  <a:gd name="T6" fmla="*/ 0 w 22"/>
                  <a:gd name="T7" fmla="*/ 54 h 54"/>
                  <a:gd name="T8" fmla="*/ 0 w 22"/>
                  <a:gd name="T9" fmla="*/ 24 h 54"/>
                </a:gdLst>
                <a:ahLst/>
                <a:cxnLst>
                  <a:cxn ang="0">
                    <a:pos x="T0" y="T1"/>
                  </a:cxn>
                  <a:cxn ang="0">
                    <a:pos x="T2" y="T3"/>
                  </a:cxn>
                  <a:cxn ang="0">
                    <a:pos x="T4" y="T5"/>
                  </a:cxn>
                  <a:cxn ang="0">
                    <a:pos x="T6" y="T7"/>
                  </a:cxn>
                  <a:cxn ang="0">
                    <a:pos x="T8" y="T9"/>
                  </a:cxn>
                </a:cxnLst>
                <a:rect l="0" t="0" r="r" b="b"/>
                <a:pathLst>
                  <a:path w="22" h="54">
                    <a:moveTo>
                      <a:pt x="0" y="24"/>
                    </a:moveTo>
                    <a:lnTo>
                      <a:pt x="22" y="0"/>
                    </a:lnTo>
                    <a:lnTo>
                      <a:pt x="22" y="26"/>
                    </a:lnTo>
                    <a:lnTo>
                      <a:pt x="0" y="54"/>
                    </a:lnTo>
                    <a:lnTo>
                      <a:pt x="0" y="24"/>
                    </a:lnTo>
                    <a:close/>
                  </a:path>
                </a:pathLst>
              </a:custGeom>
              <a:grpFill/>
              <a:ln>
                <a:noFill/>
              </a:ln>
            </p:spPr>
            <p:txBody>
              <a:bodyPr vert="horz" wrap="square" lIns="91440" tIns="45720" rIns="91440" bIns="45720" numCol="1" anchor="t" anchorCtr="0" compatLnSpc="1"/>
              <a:lstStyle/>
              <a:p>
                <a:endParaRPr lang="zh-CN" altLang="en-US"/>
              </a:p>
            </p:txBody>
          </p:sp>
          <p:sp>
            <p:nvSpPr>
              <p:cNvPr id="758" name="Freeform 1406"/>
              <p:cNvSpPr/>
              <p:nvPr/>
            </p:nvSpPr>
            <p:spPr bwMode="auto">
              <a:xfrm>
                <a:off x="5388" y="2457"/>
                <a:ext cx="86" cy="118"/>
              </a:xfrm>
              <a:custGeom>
                <a:avLst/>
                <a:gdLst>
                  <a:gd name="T0" fmla="*/ 86 w 86"/>
                  <a:gd name="T1" fmla="*/ 0 h 118"/>
                  <a:gd name="T2" fmla="*/ 86 w 86"/>
                  <a:gd name="T3" fmla="*/ 16 h 118"/>
                  <a:gd name="T4" fmla="*/ 0 w 86"/>
                  <a:gd name="T5" fmla="*/ 118 h 118"/>
                  <a:gd name="T6" fmla="*/ 0 w 86"/>
                  <a:gd name="T7" fmla="*/ 94 h 118"/>
                  <a:gd name="T8" fmla="*/ 86 w 86"/>
                  <a:gd name="T9" fmla="*/ 0 h 118"/>
                </a:gdLst>
                <a:ahLst/>
                <a:cxnLst>
                  <a:cxn ang="0">
                    <a:pos x="T0" y="T1"/>
                  </a:cxn>
                  <a:cxn ang="0">
                    <a:pos x="T2" y="T3"/>
                  </a:cxn>
                  <a:cxn ang="0">
                    <a:pos x="T4" y="T5"/>
                  </a:cxn>
                  <a:cxn ang="0">
                    <a:pos x="T6" y="T7"/>
                  </a:cxn>
                  <a:cxn ang="0">
                    <a:pos x="T8" y="T9"/>
                  </a:cxn>
                </a:cxnLst>
                <a:rect l="0" t="0" r="r" b="b"/>
                <a:pathLst>
                  <a:path w="86" h="118">
                    <a:moveTo>
                      <a:pt x="86" y="0"/>
                    </a:moveTo>
                    <a:lnTo>
                      <a:pt x="86" y="16"/>
                    </a:lnTo>
                    <a:lnTo>
                      <a:pt x="0" y="118"/>
                    </a:lnTo>
                    <a:lnTo>
                      <a:pt x="0" y="94"/>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759" name="Freeform 1407"/>
              <p:cNvSpPr/>
              <p:nvPr/>
            </p:nvSpPr>
            <p:spPr bwMode="auto">
              <a:xfrm>
                <a:off x="5422" y="2499"/>
                <a:ext cx="52" cy="80"/>
              </a:xfrm>
              <a:custGeom>
                <a:avLst/>
                <a:gdLst>
                  <a:gd name="T0" fmla="*/ 52 w 52"/>
                  <a:gd name="T1" fmla="*/ 0 h 80"/>
                  <a:gd name="T2" fmla="*/ 52 w 52"/>
                  <a:gd name="T3" fmla="*/ 16 h 80"/>
                  <a:gd name="T4" fmla="*/ 0 w 52"/>
                  <a:gd name="T5" fmla="*/ 80 h 80"/>
                  <a:gd name="T6" fmla="*/ 0 w 52"/>
                  <a:gd name="T7" fmla="*/ 60 h 80"/>
                  <a:gd name="T8" fmla="*/ 52 w 52"/>
                  <a:gd name="T9" fmla="*/ 0 h 80"/>
                </a:gdLst>
                <a:ahLst/>
                <a:cxnLst>
                  <a:cxn ang="0">
                    <a:pos x="T0" y="T1"/>
                  </a:cxn>
                  <a:cxn ang="0">
                    <a:pos x="T2" y="T3"/>
                  </a:cxn>
                  <a:cxn ang="0">
                    <a:pos x="T4" y="T5"/>
                  </a:cxn>
                  <a:cxn ang="0">
                    <a:pos x="T6" y="T7"/>
                  </a:cxn>
                  <a:cxn ang="0">
                    <a:pos x="T8" y="T9"/>
                  </a:cxn>
                </a:cxnLst>
                <a:rect l="0" t="0" r="r" b="b"/>
                <a:pathLst>
                  <a:path w="52" h="80">
                    <a:moveTo>
                      <a:pt x="52" y="0"/>
                    </a:moveTo>
                    <a:lnTo>
                      <a:pt x="52" y="16"/>
                    </a:lnTo>
                    <a:lnTo>
                      <a:pt x="0" y="80"/>
                    </a:lnTo>
                    <a:lnTo>
                      <a:pt x="0" y="60"/>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760" name="Rectangle 1408"/>
              <p:cNvSpPr>
                <a:spLocks noChangeArrowheads="1"/>
              </p:cNvSpPr>
              <p:nvPr/>
            </p:nvSpPr>
            <p:spPr bwMode="auto">
              <a:xfrm>
                <a:off x="5424" y="1890"/>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761" name="Rectangle 1409"/>
              <p:cNvSpPr>
                <a:spLocks noChangeArrowheads="1"/>
              </p:cNvSpPr>
              <p:nvPr/>
            </p:nvSpPr>
            <p:spPr bwMode="auto">
              <a:xfrm>
                <a:off x="5424" y="1890"/>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762" name="Freeform 1410"/>
              <p:cNvSpPr/>
              <p:nvPr/>
            </p:nvSpPr>
            <p:spPr bwMode="auto">
              <a:xfrm>
                <a:off x="5422" y="1936"/>
                <a:ext cx="2" cy="2"/>
              </a:xfrm>
              <a:custGeom>
                <a:avLst/>
                <a:gdLst>
                  <a:gd name="T0" fmla="*/ 2 w 2"/>
                  <a:gd name="T1" fmla="*/ 0 h 2"/>
                  <a:gd name="T2" fmla="*/ 2 w 2"/>
                  <a:gd name="T3" fmla="*/ 2 h 2"/>
                  <a:gd name="T4" fmla="*/ 0 w 2"/>
                  <a:gd name="T5" fmla="*/ 0 h 2"/>
                  <a:gd name="T6" fmla="*/ 2 w 2"/>
                  <a:gd name="T7" fmla="*/ 0 h 2"/>
                </a:gdLst>
                <a:ahLst/>
                <a:cxnLst>
                  <a:cxn ang="0">
                    <a:pos x="T0" y="T1"/>
                  </a:cxn>
                  <a:cxn ang="0">
                    <a:pos x="T2" y="T3"/>
                  </a:cxn>
                  <a:cxn ang="0">
                    <a:pos x="T4" y="T5"/>
                  </a:cxn>
                  <a:cxn ang="0">
                    <a:pos x="T6" y="T7"/>
                  </a:cxn>
                </a:cxnLst>
                <a:rect l="0" t="0" r="r" b="b"/>
                <a:pathLst>
                  <a:path w="2" h="2">
                    <a:moveTo>
                      <a:pt x="2" y="0"/>
                    </a:moveTo>
                    <a:lnTo>
                      <a:pt x="2" y="2"/>
                    </a:lnTo>
                    <a:lnTo>
                      <a:pt x="0" y="0"/>
                    </a:lnTo>
                    <a:lnTo>
                      <a:pt x="2" y="0"/>
                    </a:lnTo>
                    <a:close/>
                  </a:path>
                </a:pathLst>
              </a:custGeom>
              <a:grpFill/>
              <a:ln>
                <a:noFill/>
              </a:ln>
            </p:spPr>
            <p:txBody>
              <a:bodyPr vert="horz" wrap="square" lIns="91440" tIns="45720" rIns="91440" bIns="45720" numCol="1" anchor="t" anchorCtr="0" compatLnSpc="1"/>
              <a:lstStyle/>
              <a:p>
                <a:endParaRPr lang="zh-CN" altLang="en-US"/>
              </a:p>
            </p:txBody>
          </p:sp>
          <p:sp>
            <p:nvSpPr>
              <p:cNvPr id="763" name="Freeform 1411"/>
              <p:cNvSpPr/>
              <p:nvPr/>
            </p:nvSpPr>
            <p:spPr bwMode="auto">
              <a:xfrm>
                <a:off x="5422" y="1936"/>
                <a:ext cx="2" cy="2"/>
              </a:xfrm>
              <a:custGeom>
                <a:avLst/>
                <a:gdLst>
                  <a:gd name="T0" fmla="*/ 2 w 2"/>
                  <a:gd name="T1" fmla="*/ 0 h 2"/>
                  <a:gd name="T2" fmla="*/ 2 w 2"/>
                  <a:gd name="T3" fmla="*/ 2 h 2"/>
                  <a:gd name="T4" fmla="*/ 0 w 2"/>
                  <a:gd name="T5" fmla="*/ 0 h 2"/>
                  <a:gd name="T6" fmla="*/ 2 w 2"/>
                  <a:gd name="T7" fmla="*/ 0 h 2"/>
                </a:gdLst>
                <a:ahLst/>
                <a:cxnLst>
                  <a:cxn ang="0">
                    <a:pos x="T0" y="T1"/>
                  </a:cxn>
                  <a:cxn ang="0">
                    <a:pos x="T2" y="T3"/>
                  </a:cxn>
                  <a:cxn ang="0">
                    <a:pos x="T4" y="T5"/>
                  </a:cxn>
                  <a:cxn ang="0">
                    <a:pos x="T6" y="T7"/>
                  </a:cxn>
                </a:cxnLst>
                <a:rect l="0" t="0" r="r" b="b"/>
                <a:pathLst>
                  <a:path w="2" h="2">
                    <a:moveTo>
                      <a:pt x="2" y="0"/>
                    </a:moveTo>
                    <a:lnTo>
                      <a:pt x="2" y="2"/>
                    </a:lnTo>
                    <a:lnTo>
                      <a:pt x="0" y="0"/>
                    </a:lnTo>
                    <a:lnTo>
                      <a:pt x="2" y="0"/>
                    </a:lnTo>
                    <a:close/>
                  </a:path>
                </a:pathLst>
              </a:custGeom>
              <a:grpFill/>
              <a:ln>
                <a:noFill/>
              </a:ln>
            </p:spPr>
            <p:txBody>
              <a:bodyPr vert="horz" wrap="square" lIns="91440" tIns="45720" rIns="91440" bIns="45720" numCol="1" anchor="t" anchorCtr="0" compatLnSpc="1"/>
              <a:lstStyle/>
              <a:p>
                <a:endParaRPr lang="zh-CN" altLang="en-US"/>
              </a:p>
            </p:txBody>
          </p:sp>
          <p:sp>
            <p:nvSpPr>
              <p:cNvPr id="764" name="Rectangle 1412"/>
              <p:cNvSpPr>
                <a:spLocks noChangeArrowheads="1"/>
              </p:cNvSpPr>
              <p:nvPr/>
            </p:nvSpPr>
            <p:spPr bwMode="auto">
              <a:xfrm>
                <a:off x="5424" y="1981"/>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765" name="Freeform 1413"/>
              <p:cNvSpPr/>
              <p:nvPr/>
            </p:nvSpPr>
            <p:spPr bwMode="auto">
              <a:xfrm>
                <a:off x="5350" y="2718"/>
                <a:ext cx="22" cy="56"/>
              </a:xfrm>
              <a:custGeom>
                <a:avLst/>
                <a:gdLst>
                  <a:gd name="T0" fmla="*/ 0 w 22"/>
                  <a:gd name="T1" fmla="*/ 28 h 56"/>
                  <a:gd name="T2" fmla="*/ 22 w 22"/>
                  <a:gd name="T3" fmla="*/ 0 h 56"/>
                  <a:gd name="T4" fmla="*/ 22 w 22"/>
                  <a:gd name="T5" fmla="*/ 26 h 56"/>
                  <a:gd name="T6" fmla="*/ 0 w 22"/>
                  <a:gd name="T7" fmla="*/ 56 h 56"/>
                  <a:gd name="T8" fmla="*/ 0 w 22"/>
                  <a:gd name="T9" fmla="*/ 28 h 56"/>
                </a:gdLst>
                <a:ahLst/>
                <a:cxnLst>
                  <a:cxn ang="0">
                    <a:pos x="T0" y="T1"/>
                  </a:cxn>
                  <a:cxn ang="0">
                    <a:pos x="T2" y="T3"/>
                  </a:cxn>
                  <a:cxn ang="0">
                    <a:pos x="T4" y="T5"/>
                  </a:cxn>
                  <a:cxn ang="0">
                    <a:pos x="T6" y="T7"/>
                  </a:cxn>
                  <a:cxn ang="0">
                    <a:pos x="T8" y="T9"/>
                  </a:cxn>
                </a:cxnLst>
                <a:rect l="0" t="0" r="r" b="b"/>
                <a:pathLst>
                  <a:path w="22" h="56">
                    <a:moveTo>
                      <a:pt x="0" y="28"/>
                    </a:moveTo>
                    <a:lnTo>
                      <a:pt x="22" y="0"/>
                    </a:lnTo>
                    <a:lnTo>
                      <a:pt x="22" y="26"/>
                    </a:lnTo>
                    <a:lnTo>
                      <a:pt x="0" y="56"/>
                    </a:lnTo>
                    <a:lnTo>
                      <a:pt x="0" y="28"/>
                    </a:lnTo>
                    <a:close/>
                  </a:path>
                </a:pathLst>
              </a:custGeom>
              <a:grpFill/>
              <a:ln>
                <a:noFill/>
              </a:ln>
            </p:spPr>
            <p:txBody>
              <a:bodyPr vert="horz" wrap="square" lIns="91440" tIns="45720" rIns="91440" bIns="45720" numCol="1" anchor="t" anchorCtr="0" compatLnSpc="1"/>
              <a:lstStyle/>
              <a:p>
                <a:endParaRPr lang="zh-CN" altLang="en-US"/>
              </a:p>
            </p:txBody>
          </p:sp>
        </p:grpSp>
        <p:sp>
          <p:nvSpPr>
            <p:cNvPr id="374" name="Freeform 1415"/>
            <p:cNvSpPr/>
            <p:nvPr/>
          </p:nvSpPr>
          <p:spPr bwMode="auto">
            <a:xfrm>
              <a:off x="-2989564" y="1603377"/>
              <a:ext cx="136529" cy="204788"/>
            </a:xfrm>
            <a:custGeom>
              <a:avLst/>
              <a:gdLst>
                <a:gd name="T0" fmla="*/ 86 w 86"/>
                <a:gd name="T1" fmla="*/ 0 h 129"/>
                <a:gd name="T2" fmla="*/ 86 w 86"/>
                <a:gd name="T3" fmla="*/ 16 h 129"/>
                <a:gd name="T4" fmla="*/ 0 w 86"/>
                <a:gd name="T5" fmla="*/ 129 h 129"/>
                <a:gd name="T6" fmla="*/ 0 w 86"/>
                <a:gd name="T7" fmla="*/ 103 h 129"/>
                <a:gd name="T8" fmla="*/ 86 w 86"/>
                <a:gd name="T9" fmla="*/ 0 h 129"/>
              </a:gdLst>
              <a:ahLst/>
              <a:cxnLst>
                <a:cxn ang="0">
                  <a:pos x="T0" y="T1"/>
                </a:cxn>
                <a:cxn ang="0">
                  <a:pos x="T2" y="T3"/>
                </a:cxn>
                <a:cxn ang="0">
                  <a:pos x="T4" y="T5"/>
                </a:cxn>
                <a:cxn ang="0">
                  <a:pos x="T6" y="T7"/>
                </a:cxn>
                <a:cxn ang="0">
                  <a:pos x="T8" y="T9"/>
                </a:cxn>
              </a:cxnLst>
              <a:rect l="0" t="0" r="r" b="b"/>
              <a:pathLst>
                <a:path w="86" h="129">
                  <a:moveTo>
                    <a:pt x="86" y="0"/>
                  </a:moveTo>
                  <a:lnTo>
                    <a:pt x="86" y="16"/>
                  </a:lnTo>
                  <a:lnTo>
                    <a:pt x="0" y="129"/>
                  </a:lnTo>
                  <a:lnTo>
                    <a:pt x="0" y="103"/>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375" name="Freeform 1416"/>
            <p:cNvSpPr/>
            <p:nvPr/>
          </p:nvSpPr>
          <p:spPr bwMode="auto">
            <a:xfrm>
              <a:off x="-3049890" y="1884363"/>
              <a:ext cx="34927" cy="92075"/>
            </a:xfrm>
            <a:custGeom>
              <a:avLst/>
              <a:gdLst>
                <a:gd name="T0" fmla="*/ 0 w 22"/>
                <a:gd name="T1" fmla="*/ 28 h 58"/>
                <a:gd name="T2" fmla="*/ 22 w 22"/>
                <a:gd name="T3" fmla="*/ 0 h 58"/>
                <a:gd name="T4" fmla="*/ 22 w 22"/>
                <a:gd name="T5" fmla="*/ 26 h 58"/>
                <a:gd name="T6" fmla="*/ 0 w 22"/>
                <a:gd name="T7" fmla="*/ 58 h 58"/>
                <a:gd name="T8" fmla="*/ 0 w 22"/>
                <a:gd name="T9" fmla="*/ 28 h 58"/>
              </a:gdLst>
              <a:ahLst/>
              <a:cxnLst>
                <a:cxn ang="0">
                  <a:pos x="T0" y="T1"/>
                </a:cxn>
                <a:cxn ang="0">
                  <a:pos x="T2" y="T3"/>
                </a:cxn>
                <a:cxn ang="0">
                  <a:pos x="T4" y="T5"/>
                </a:cxn>
                <a:cxn ang="0">
                  <a:pos x="T6" y="T7"/>
                </a:cxn>
                <a:cxn ang="0">
                  <a:pos x="T8" y="T9"/>
                </a:cxn>
              </a:cxnLst>
              <a:rect l="0" t="0" r="r" b="b"/>
              <a:pathLst>
                <a:path w="22" h="58">
                  <a:moveTo>
                    <a:pt x="0" y="28"/>
                  </a:moveTo>
                  <a:lnTo>
                    <a:pt x="22" y="0"/>
                  </a:lnTo>
                  <a:lnTo>
                    <a:pt x="22" y="26"/>
                  </a:lnTo>
                  <a:lnTo>
                    <a:pt x="0" y="58"/>
                  </a:lnTo>
                  <a:lnTo>
                    <a:pt x="0" y="28"/>
                  </a:lnTo>
                  <a:close/>
                </a:path>
              </a:pathLst>
            </a:custGeom>
            <a:grpFill/>
            <a:ln>
              <a:noFill/>
            </a:ln>
          </p:spPr>
          <p:txBody>
            <a:bodyPr vert="horz" wrap="square" lIns="91440" tIns="45720" rIns="91440" bIns="45720" numCol="1" anchor="t" anchorCtr="0" compatLnSpc="1"/>
            <a:lstStyle/>
            <a:p>
              <a:endParaRPr lang="zh-CN" altLang="en-US"/>
            </a:p>
          </p:txBody>
        </p:sp>
        <p:sp>
          <p:nvSpPr>
            <p:cNvPr id="376" name="Freeform 1417"/>
            <p:cNvSpPr/>
            <p:nvPr/>
          </p:nvSpPr>
          <p:spPr bwMode="auto">
            <a:xfrm>
              <a:off x="-2989564" y="1681162"/>
              <a:ext cx="136529" cy="212724"/>
            </a:xfrm>
            <a:custGeom>
              <a:avLst/>
              <a:gdLst>
                <a:gd name="T0" fmla="*/ 86 w 86"/>
                <a:gd name="T1" fmla="*/ 0 h 134"/>
                <a:gd name="T2" fmla="*/ 86 w 86"/>
                <a:gd name="T3" fmla="*/ 16 h 134"/>
                <a:gd name="T4" fmla="*/ 0 w 86"/>
                <a:gd name="T5" fmla="*/ 134 h 134"/>
                <a:gd name="T6" fmla="*/ 0 w 86"/>
                <a:gd name="T7" fmla="*/ 110 h 134"/>
                <a:gd name="T8" fmla="*/ 86 w 86"/>
                <a:gd name="T9" fmla="*/ 0 h 134"/>
              </a:gdLst>
              <a:ahLst/>
              <a:cxnLst>
                <a:cxn ang="0">
                  <a:pos x="T0" y="T1"/>
                </a:cxn>
                <a:cxn ang="0">
                  <a:pos x="T2" y="T3"/>
                </a:cxn>
                <a:cxn ang="0">
                  <a:pos x="T4" y="T5"/>
                </a:cxn>
                <a:cxn ang="0">
                  <a:pos x="T6" y="T7"/>
                </a:cxn>
                <a:cxn ang="0">
                  <a:pos x="T8" y="T9"/>
                </a:cxn>
              </a:cxnLst>
              <a:rect l="0" t="0" r="r" b="b"/>
              <a:pathLst>
                <a:path w="86" h="134">
                  <a:moveTo>
                    <a:pt x="86" y="0"/>
                  </a:moveTo>
                  <a:lnTo>
                    <a:pt x="86" y="16"/>
                  </a:lnTo>
                  <a:lnTo>
                    <a:pt x="0" y="134"/>
                  </a:lnTo>
                  <a:lnTo>
                    <a:pt x="0" y="110"/>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377" name="Freeform 1418"/>
            <p:cNvSpPr/>
            <p:nvPr/>
          </p:nvSpPr>
          <p:spPr bwMode="auto">
            <a:xfrm>
              <a:off x="-2935585" y="1530351"/>
              <a:ext cx="82552" cy="127001"/>
            </a:xfrm>
            <a:custGeom>
              <a:avLst/>
              <a:gdLst>
                <a:gd name="T0" fmla="*/ 52 w 52"/>
                <a:gd name="T1" fmla="*/ 0 h 80"/>
                <a:gd name="T2" fmla="*/ 52 w 52"/>
                <a:gd name="T3" fmla="*/ 16 h 80"/>
                <a:gd name="T4" fmla="*/ 0 w 52"/>
                <a:gd name="T5" fmla="*/ 80 h 80"/>
                <a:gd name="T6" fmla="*/ 0 w 52"/>
                <a:gd name="T7" fmla="*/ 58 h 80"/>
                <a:gd name="T8" fmla="*/ 52 w 52"/>
                <a:gd name="T9" fmla="*/ 0 h 80"/>
              </a:gdLst>
              <a:ahLst/>
              <a:cxnLst>
                <a:cxn ang="0">
                  <a:pos x="T0" y="T1"/>
                </a:cxn>
                <a:cxn ang="0">
                  <a:pos x="T2" y="T3"/>
                </a:cxn>
                <a:cxn ang="0">
                  <a:pos x="T4" y="T5"/>
                </a:cxn>
                <a:cxn ang="0">
                  <a:pos x="T6" y="T7"/>
                </a:cxn>
                <a:cxn ang="0">
                  <a:pos x="T8" y="T9"/>
                </a:cxn>
              </a:cxnLst>
              <a:rect l="0" t="0" r="r" b="b"/>
              <a:pathLst>
                <a:path w="52" h="80">
                  <a:moveTo>
                    <a:pt x="52" y="0"/>
                  </a:moveTo>
                  <a:lnTo>
                    <a:pt x="52" y="16"/>
                  </a:lnTo>
                  <a:lnTo>
                    <a:pt x="0" y="80"/>
                  </a:lnTo>
                  <a:lnTo>
                    <a:pt x="0" y="58"/>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378" name="Rectangle 1419"/>
            <p:cNvSpPr>
              <a:spLocks noChangeArrowheads="1"/>
            </p:cNvSpPr>
            <p:nvPr/>
          </p:nvSpPr>
          <p:spPr bwMode="auto">
            <a:xfrm>
              <a:off x="-2932410" y="625474"/>
              <a:ext cx="1587" cy="1587"/>
            </a:xfrm>
            <a:prstGeom prst="rect">
              <a:avLst/>
            </a:prstGeom>
            <a:grpFill/>
            <a:ln>
              <a:noFill/>
            </a:ln>
          </p:spPr>
          <p:txBody>
            <a:bodyPr vert="horz" wrap="square" lIns="91440" tIns="45720" rIns="91440" bIns="45720" numCol="1" anchor="t" anchorCtr="0" compatLnSpc="1"/>
            <a:lstStyle/>
            <a:p>
              <a:endParaRPr lang="zh-CN" altLang="en-US"/>
            </a:p>
          </p:txBody>
        </p:sp>
        <p:sp>
          <p:nvSpPr>
            <p:cNvPr id="379" name="Rectangle 1420"/>
            <p:cNvSpPr>
              <a:spLocks noChangeArrowheads="1"/>
            </p:cNvSpPr>
            <p:nvPr/>
          </p:nvSpPr>
          <p:spPr bwMode="auto">
            <a:xfrm>
              <a:off x="-7296599"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0" name="Rectangle 1421"/>
            <p:cNvSpPr>
              <a:spLocks noChangeArrowheads="1"/>
            </p:cNvSpPr>
            <p:nvPr/>
          </p:nvSpPr>
          <p:spPr bwMode="auto">
            <a:xfrm>
              <a:off x="-7207695" y="-2873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1" name="Rectangle 1422"/>
            <p:cNvSpPr>
              <a:spLocks noChangeArrowheads="1"/>
            </p:cNvSpPr>
            <p:nvPr/>
          </p:nvSpPr>
          <p:spPr bwMode="auto">
            <a:xfrm>
              <a:off x="-7121969"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2" name="Rectangle 1423"/>
            <p:cNvSpPr>
              <a:spLocks noChangeArrowheads="1"/>
            </p:cNvSpPr>
            <p:nvPr/>
          </p:nvSpPr>
          <p:spPr bwMode="auto">
            <a:xfrm>
              <a:off x="-6947336" y="-2873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3" name="Rectangle 1424"/>
            <p:cNvSpPr>
              <a:spLocks noChangeArrowheads="1"/>
            </p:cNvSpPr>
            <p:nvPr/>
          </p:nvSpPr>
          <p:spPr bwMode="auto">
            <a:xfrm>
              <a:off x="-6861610"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4" name="Rectangle 1425"/>
            <p:cNvSpPr>
              <a:spLocks noChangeArrowheads="1"/>
            </p:cNvSpPr>
            <p:nvPr/>
          </p:nvSpPr>
          <p:spPr bwMode="auto">
            <a:xfrm>
              <a:off x="-7296599" y="-1984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5" name="Rectangle 1426"/>
            <p:cNvSpPr>
              <a:spLocks noChangeArrowheads="1"/>
            </p:cNvSpPr>
            <p:nvPr/>
          </p:nvSpPr>
          <p:spPr bwMode="auto">
            <a:xfrm>
              <a:off x="-7207695" y="-198438"/>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6" name="Rectangle 1427"/>
            <p:cNvSpPr>
              <a:spLocks noChangeArrowheads="1"/>
            </p:cNvSpPr>
            <p:nvPr/>
          </p:nvSpPr>
          <p:spPr bwMode="auto">
            <a:xfrm>
              <a:off x="-7296599" y="-1095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7" name="Rectangle 1428"/>
            <p:cNvSpPr>
              <a:spLocks noChangeArrowheads="1"/>
            </p:cNvSpPr>
            <p:nvPr/>
          </p:nvSpPr>
          <p:spPr bwMode="auto">
            <a:xfrm>
              <a:off x="-7121969" y="-109537"/>
              <a:ext cx="222258"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8" name="Rectangle 1429"/>
            <p:cNvSpPr>
              <a:spLocks noChangeArrowheads="1"/>
            </p:cNvSpPr>
            <p:nvPr/>
          </p:nvSpPr>
          <p:spPr bwMode="auto">
            <a:xfrm>
              <a:off x="-6861610" y="-1095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9" name="Rectangle 1430"/>
            <p:cNvSpPr>
              <a:spLocks noChangeArrowheads="1"/>
            </p:cNvSpPr>
            <p:nvPr/>
          </p:nvSpPr>
          <p:spPr bwMode="auto">
            <a:xfrm>
              <a:off x="-7296599" y="-206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0" name="Rectangle 1431"/>
            <p:cNvSpPr>
              <a:spLocks noChangeArrowheads="1"/>
            </p:cNvSpPr>
            <p:nvPr/>
          </p:nvSpPr>
          <p:spPr bwMode="auto">
            <a:xfrm>
              <a:off x="-7207695" y="-20637"/>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1" name="Rectangle 1432"/>
            <p:cNvSpPr>
              <a:spLocks noChangeArrowheads="1"/>
            </p:cNvSpPr>
            <p:nvPr/>
          </p:nvSpPr>
          <p:spPr bwMode="auto">
            <a:xfrm>
              <a:off x="-7036240" y="-20637"/>
              <a:ext cx="22543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2" name="Rectangle 1433"/>
            <p:cNvSpPr>
              <a:spLocks noChangeArrowheads="1"/>
            </p:cNvSpPr>
            <p:nvPr/>
          </p:nvSpPr>
          <p:spPr bwMode="auto">
            <a:xfrm>
              <a:off x="-7207695" y="68264"/>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3" name="Rectangle 1434"/>
            <p:cNvSpPr>
              <a:spLocks noChangeArrowheads="1"/>
            </p:cNvSpPr>
            <p:nvPr/>
          </p:nvSpPr>
          <p:spPr bwMode="auto">
            <a:xfrm>
              <a:off x="-7121969" y="6826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4" name="Rectangle 1435"/>
            <p:cNvSpPr>
              <a:spLocks noChangeArrowheads="1"/>
            </p:cNvSpPr>
            <p:nvPr/>
          </p:nvSpPr>
          <p:spPr bwMode="auto">
            <a:xfrm>
              <a:off x="-6861610" y="6826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5" name="Rectangle 1436"/>
            <p:cNvSpPr>
              <a:spLocks noChangeArrowheads="1"/>
            </p:cNvSpPr>
            <p:nvPr/>
          </p:nvSpPr>
          <p:spPr bwMode="auto">
            <a:xfrm>
              <a:off x="-7296599" y="157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6" name="Rectangle 1437"/>
            <p:cNvSpPr>
              <a:spLocks noChangeArrowheads="1"/>
            </p:cNvSpPr>
            <p:nvPr/>
          </p:nvSpPr>
          <p:spPr bwMode="auto">
            <a:xfrm>
              <a:off x="-7121969" y="157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7" name="Rectangle 1438"/>
            <p:cNvSpPr>
              <a:spLocks noChangeArrowheads="1"/>
            </p:cNvSpPr>
            <p:nvPr/>
          </p:nvSpPr>
          <p:spPr bwMode="auto">
            <a:xfrm>
              <a:off x="-6947336" y="1571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8" name="Rectangle 1439"/>
            <p:cNvSpPr>
              <a:spLocks noChangeArrowheads="1"/>
            </p:cNvSpPr>
            <p:nvPr/>
          </p:nvSpPr>
          <p:spPr bwMode="auto">
            <a:xfrm>
              <a:off x="-7207695" y="2492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99" name="Rectangle 1440"/>
            <p:cNvSpPr>
              <a:spLocks noChangeArrowheads="1"/>
            </p:cNvSpPr>
            <p:nvPr/>
          </p:nvSpPr>
          <p:spPr bwMode="auto">
            <a:xfrm>
              <a:off x="-7036240" y="2492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0" name="Rectangle 1441"/>
            <p:cNvSpPr>
              <a:spLocks noChangeArrowheads="1"/>
            </p:cNvSpPr>
            <p:nvPr/>
          </p:nvSpPr>
          <p:spPr bwMode="auto">
            <a:xfrm>
              <a:off x="-6861610" y="249237"/>
              <a:ext cx="139705"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1" name="Rectangle 1442"/>
            <p:cNvSpPr>
              <a:spLocks noChangeArrowheads="1"/>
            </p:cNvSpPr>
            <p:nvPr/>
          </p:nvSpPr>
          <p:spPr bwMode="auto">
            <a:xfrm>
              <a:off x="-7296599" y="3381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2" name="Rectangle 1443"/>
            <p:cNvSpPr>
              <a:spLocks noChangeArrowheads="1"/>
            </p:cNvSpPr>
            <p:nvPr/>
          </p:nvSpPr>
          <p:spPr bwMode="auto">
            <a:xfrm>
              <a:off x="-7121969" y="338137"/>
              <a:ext cx="222258"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3" name="Rectangle 1444"/>
            <p:cNvSpPr>
              <a:spLocks noChangeArrowheads="1"/>
            </p:cNvSpPr>
            <p:nvPr/>
          </p:nvSpPr>
          <p:spPr bwMode="auto">
            <a:xfrm>
              <a:off x="-7207695" y="4270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4" name="Rectangle 1445"/>
            <p:cNvSpPr>
              <a:spLocks noChangeArrowheads="1"/>
            </p:cNvSpPr>
            <p:nvPr/>
          </p:nvSpPr>
          <p:spPr bwMode="auto">
            <a:xfrm>
              <a:off x="-7036240" y="4270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5" name="Rectangle 1446"/>
            <p:cNvSpPr>
              <a:spLocks noChangeArrowheads="1"/>
            </p:cNvSpPr>
            <p:nvPr/>
          </p:nvSpPr>
          <p:spPr bwMode="auto">
            <a:xfrm>
              <a:off x="-6947336" y="4270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6" name="Rectangle 1447"/>
            <p:cNvSpPr>
              <a:spLocks noChangeArrowheads="1"/>
            </p:cNvSpPr>
            <p:nvPr/>
          </p:nvSpPr>
          <p:spPr bwMode="auto">
            <a:xfrm>
              <a:off x="-7207695" y="5159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07" name="Rectangle 1448"/>
            <p:cNvSpPr>
              <a:spLocks noChangeArrowheads="1"/>
            </p:cNvSpPr>
            <p:nvPr/>
          </p:nvSpPr>
          <p:spPr bwMode="auto">
            <a:xfrm>
              <a:off x="-7036240" y="5159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08" name="Rectangle 1449"/>
            <p:cNvSpPr>
              <a:spLocks noChangeArrowheads="1"/>
            </p:cNvSpPr>
            <p:nvPr/>
          </p:nvSpPr>
          <p:spPr bwMode="auto">
            <a:xfrm>
              <a:off x="-7296599" y="6064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09" name="Rectangle 1450"/>
            <p:cNvSpPr>
              <a:spLocks noChangeArrowheads="1"/>
            </p:cNvSpPr>
            <p:nvPr/>
          </p:nvSpPr>
          <p:spPr bwMode="auto">
            <a:xfrm>
              <a:off x="-7121969" y="6064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0" name="Rectangle 1451"/>
            <p:cNvSpPr>
              <a:spLocks noChangeArrowheads="1"/>
            </p:cNvSpPr>
            <p:nvPr/>
          </p:nvSpPr>
          <p:spPr bwMode="auto">
            <a:xfrm>
              <a:off x="-6861610" y="6064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1" name="Rectangle 1452"/>
            <p:cNvSpPr>
              <a:spLocks noChangeArrowheads="1"/>
            </p:cNvSpPr>
            <p:nvPr/>
          </p:nvSpPr>
          <p:spPr bwMode="auto">
            <a:xfrm>
              <a:off x="-7296599" y="6953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2" name="Rectangle 1453"/>
            <p:cNvSpPr>
              <a:spLocks noChangeArrowheads="1"/>
            </p:cNvSpPr>
            <p:nvPr/>
          </p:nvSpPr>
          <p:spPr bwMode="auto">
            <a:xfrm>
              <a:off x="-7207695" y="6953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3" name="Rectangle 1454"/>
            <p:cNvSpPr>
              <a:spLocks noChangeArrowheads="1"/>
            </p:cNvSpPr>
            <p:nvPr/>
          </p:nvSpPr>
          <p:spPr bwMode="auto">
            <a:xfrm>
              <a:off x="-7296599" y="7842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4" name="Rectangle 1455"/>
            <p:cNvSpPr>
              <a:spLocks noChangeArrowheads="1"/>
            </p:cNvSpPr>
            <p:nvPr/>
          </p:nvSpPr>
          <p:spPr bwMode="auto">
            <a:xfrm>
              <a:off x="-7121969" y="784224"/>
              <a:ext cx="222258"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5" name="Rectangle 1456"/>
            <p:cNvSpPr>
              <a:spLocks noChangeArrowheads="1"/>
            </p:cNvSpPr>
            <p:nvPr/>
          </p:nvSpPr>
          <p:spPr bwMode="auto">
            <a:xfrm>
              <a:off x="-6861610" y="7842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6" name="Rectangle 1457"/>
            <p:cNvSpPr>
              <a:spLocks noChangeArrowheads="1"/>
            </p:cNvSpPr>
            <p:nvPr/>
          </p:nvSpPr>
          <p:spPr bwMode="auto">
            <a:xfrm>
              <a:off x="-7207695" y="873124"/>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7" name="Rectangle 1458"/>
            <p:cNvSpPr>
              <a:spLocks noChangeArrowheads="1"/>
            </p:cNvSpPr>
            <p:nvPr/>
          </p:nvSpPr>
          <p:spPr bwMode="auto">
            <a:xfrm>
              <a:off x="-7207695" y="96202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8" name="Rectangle 1459"/>
            <p:cNvSpPr>
              <a:spLocks noChangeArrowheads="1"/>
            </p:cNvSpPr>
            <p:nvPr/>
          </p:nvSpPr>
          <p:spPr bwMode="auto">
            <a:xfrm>
              <a:off x="-7036240" y="9620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9" name="Rectangle 1460"/>
            <p:cNvSpPr>
              <a:spLocks noChangeArrowheads="1"/>
            </p:cNvSpPr>
            <p:nvPr/>
          </p:nvSpPr>
          <p:spPr bwMode="auto">
            <a:xfrm>
              <a:off x="-6861610" y="9620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20" name="Rectangle 1461"/>
            <p:cNvSpPr>
              <a:spLocks noChangeArrowheads="1"/>
            </p:cNvSpPr>
            <p:nvPr/>
          </p:nvSpPr>
          <p:spPr bwMode="auto">
            <a:xfrm>
              <a:off x="-7296599" y="10509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21" name="Rectangle 1462"/>
            <p:cNvSpPr>
              <a:spLocks noChangeArrowheads="1"/>
            </p:cNvSpPr>
            <p:nvPr/>
          </p:nvSpPr>
          <p:spPr bwMode="auto">
            <a:xfrm>
              <a:off x="-7121969" y="10509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22" name="Rectangle 1463"/>
            <p:cNvSpPr>
              <a:spLocks noChangeArrowheads="1"/>
            </p:cNvSpPr>
            <p:nvPr/>
          </p:nvSpPr>
          <p:spPr bwMode="auto">
            <a:xfrm>
              <a:off x="-6947336" y="1050925"/>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23" name="Rectangle 1464"/>
            <p:cNvSpPr>
              <a:spLocks noChangeArrowheads="1"/>
            </p:cNvSpPr>
            <p:nvPr/>
          </p:nvSpPr>
          <p:spPr bwMode="auto">
            <a:xfrm>
              <a:off x="-7296599" y="1139826"/>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24" name="Rectangle 1465"/>
            <p:cNvSpPr>
              <a:spLocks noChangeArrowheads="1"/>
            </p:cNvSpPr>
            <p:nvPr/>
          </p:nvSpPr>
          <p:spPr bwMode="auto">
            <a:xfrm>
              <a:off x="-7036240" y="11398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25" name="Rectangle 1466"/>
            <p:cNvSpPr>
              <a:spLocks noChangeArrowheads="1"/>
            </p:cNvSpPr>
            <p:nvPr/>
          </p:nvSpPr>
          <p:spPr bwMode="auto">
            <a:xfrm>
              <a:off x="-7121969" y="12319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26" name="Rectangle 1467"/>
            <p:cNvSpPr>
              <a:spLocks noChangeArrowheads="1"/>
            </p:cNvSpPr>
            <p:nvPr/>
          </p:nvSpPr>
          <p:spPr bwMode="auto">
            <a:xfrm>
              <a:off x="-6947336" y="123190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27" name="Rectangle 1468"/>
            <p:cNvSpPr>
              <a:spLocks noChangeArrowheads="1"/>
            </p:cNvSpPr>
            <p:nvPr/>
          </p:nvSpPr>
          <p:spPr bwMode="auto">
            <a:xfrm>
              <a:off x="-6861610" y="12319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28" name="Rectangle 1469"/>
            <p:cNvSpPr>
              <a:spLocks noChangeArrowheads="1"/>
            </p:cNvSpPr>
            <p:nvPr/>
          </p:nvSpPr>
          <p:spPr bwMode="auto">
            <a:xfrm>
              <a:off x="-7296599"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29" name="Rectangle 1470"/>
            <p:cNvSpPr>
              <a:spLocks noChangeArrowheads="1"/>
            </p:cNvSpPr>
            <p:nvPr/>
          </p:nvSpPr>
          <p:spPr bwMode="auto">
            <a:xfrm>
              <a:off x="-7207695" y="1320801"/>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0" name="Rectangle 1471"/>
            <p:cNvSpPr>
              <a:spLocks noChangeArrowheads="1"/>
            </p:cNvSpPr>
            <p:nvPr/>
          </p:nvSpPr>
          <p:spPr bwMode="auto">
            <a:xfrm>
              <a:off x="-7121969"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1" name="Rectangle 1472"/>
            <p:cNvSpPr>
              <a:spLocks noChangeArrowheads="1"/>
            </p:cNvSpPr>
            <p:nvPr/>
          </p:nvSpPr>
          <p:spPr bwMode="auto">
            <a:xfrm>
              <a:off x="-6861610"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2" name="Rectangle 1473"/>
            <p:cNvSpPr>
              <a:spLocks noChangeArrowheads="1"/>
            </p:cNvSpPr>
            <p:nvPr/>
          </p:nvSpPr>
          <p:spPr bwMode="auto">
            <a:xfrm>
              <a:off x="-7296599" y="14097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3" name="Rectangle 1474"/>
            <p:cNvSpPr>
              <a:spLocks noChangeArrowheads="1"/>
            </p:cNvSpPr>
            <p:nvPr/>
          </p:nvSpPr>
          <p:spPr bwMode="auto">
            <a:xfrm>
              <a:off x="-7121969" y="14097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4" name="Rectangle 1475"/>
            <p:cNvSpPr>
              <a:spLocks noChangeArrowheads="1"/>
            </p:cNvSpPr>
            <p:nvPr/>
          </p:nvSpPr>
          <p:spPr bwMode="auto">
            <a:xfrm>
              <a:off x="-6947336" y="1409701"/>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5" name="Rectangle 1476"/>
            <p:cNvSpPr>
              <a:spLocks noChangeArrowheads="1"/>
            </p:cNvSpPr>
            <p:nvPr/>
          </p:nvSpPr>
          <p:spPr bwMode="auto">
            <a:xfrm>
              <a:off x="-7207695" y="14986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6" name="Rectangle 1477"/>
            <p:cNvSpPr>
              <a:spLocks noChangeArrowheads="1"/>
            </p:cNvSpPr>
            <p:nvPr/>
          </p:nvSpPr>
          <p:spPr bwMode="auto">
            <a:xfrm>
              <a:off x="-7036240" y="14986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7" name="Rectangle 1478"/>
            <p:cNvSpPr>
              <a:spLocks noChangeArrowheads="1"/>
            </p:cNvSpPr>
            <p:nvPr/>
          </p:nvSpPr>
          <p:spPr bwMode="auto">
            <a:xfrm>
              <a:off x="-6861610" y="14986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8" name="Rectangle 1479"/>
            <p:cNvSpPr>
              <a:spLocks noChangeArrowheads="1"/>
            </p:cNvSpPr>
            <p:nvPr/>
          </p:nvSpPr>
          <p:spPr bwMode="auto">
            <a:xfrm>
              <a:off x="-7296599" y="1587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39" name="Rectangle 1480"/>
            <p:cNvSpPr>
              <a:spLocks noChangeArrowheads="1"/>
            </p:cNvSpPr>
            <p:nvPr/>
          </p:nvSpPr>
          <p:spPr bwMode="auto">
            <a:xfrm>
              <a:off x="-7121969" y="1587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0" name="Rectangle 1481"/>
            <p:cNvSpPr>
              <a:spLocks noChangeArrowheads="1"/>
            </p:cNvSpPr>
            <p:nvPr/>
          </p:nvSpPr>
          <p:spPr bwMode="auto">
            <a:xfrm>
              <a:off x="-6769532" y="-2873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1" name="Rectangle 1482"/>
            <p:cNvSpPr>
              <a:spLocks noChangeArrowheads="1"/>
            </p:cNvSpPr>
            <p:nvPr/>
          </p:nvSpPr>
          <p:spPr bwMode="auto">
            <a:xfrm>
              <a:off x="-6683803"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2" name="Rectangle 1483"/>
            <p:cNvSpPr>
              <a:spLocks noChangeArrowheads="1"/>
            </p:cNvSpPr>
            <p:nvPr/>
          </p:nvSpPr>
          <p:spPr bwMode="auto">
            <a:xfrm>
              <a:off x="-6509172" y="-2873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3" name="Rectangle 1484"/>
            <p:cNvSpPr>
              <a:spLocks noChangeArrowheads="1"/>
            </p:cNvSpPr>
            <p:nvPr/>
          </p:nvSpPr>
          <p:spPr bwMode="auto">
            <a:xfrm>
              <a:off x="-6423444"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4" name="Rectangle 1485"/>
            <p:cNvSpPr>
              <a:spLocks noChangeArrowheads="1"/>
            </p:cNvSpPr>
            <p:nvPr/>
          </p:nvSpPr>
          <p:spPr bwMode="auto">
            <a:xfrm>
              <a:off x="-6337717"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5" name="Rectangle 1486"/>
            <p:cNvSpPr>
              <a:spLocks noChangeArrowheads="1"/>
            </p:cNvSpPr>
            <p:nvPr/>
          </p:nvSpPr>
          <p:spPr bwMode="auto">
            <a:xfrm>
              <a:off x="-6769532" y="-1984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6" name="Rectangle 1487"/>
            <p:cNvSpPr>
              <a:spLocks noChangeArrowheads="1"/>
            </p:cNvSpPr>
            <p:nvPr/>
          </p:nvSpPr>
          <p:spPr bwMode="auto">
            <a:xfrm>
              <a:off x="-6598076" y="-1984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7" name="Rectangle 1488"/>
            <p:cNvSpPr>
              <a:spLocks noChangeArrowheads="1"/>
            </p:cNvSpPr>
            <p:nvPr/>
          </p:nvSpPr>
          <p:spPr bwMode="auto">
            <a:xfrm>
              <a:off x="-6423444" y="-1984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8" name="Rectangle 1489"/>
            <p:cNvSpPr>
              <a:spLocks noChangeArrowheads="1"/>
            </p:cNvSpPr>
            <p:nvPr/>
          </p:nvSpPr>
          <p:spPr bwMode="auto">
            <a:xfrm>
              <a:off x="-6683803" y="-109537"/>
              <a:ext cx="222258"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9" name="Rectangle 1490"/>
            <p:cNvSpPr>
              <a:spLocks noChangeArrowheads="1"/>
            </p:cNvSpPr>
            <p:nvPr/>
          </p:nvSpPr>
          <p:spPr bwMode="auto">
            <a:xfrm>
              <a:off x="-6337717" y="-1095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0" name="Rectangle 1491"/>
            <p:cNvSpPr>
              <a:spLocks noChangeArrowheads="1"/>
            </p:cNvSpPr>
            <p:nvPr/>
          </p:nvSpPr>
          <p:spPr bwMode="auto">
            <a:xfrm>
              <a:off x="-6769532" y="-20637"/>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1" name="Rectangle 1492"/>
            <p:cNvSpPr>
              <a:spLocks noChangeArrowheads="1"/>
            </p:cNvSpPr>
            <p:nvPr/>
          </p:nvSpPr>
          <p:spPr bwMode="auto">
            <a:xfrm>
              <a:off x="-6509172" y="-20637"/>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2" name="Rectangle 1493"/>
            <p:cNvSpPr>
              <a:spLocks noChangeArrowheads="1"/>
            </p:cNvSpPr>
            <p:nvPr/>
          </p:nvSpPr>
          <p:spPr bwMode="auto">
            <a:xfrm>
              <a:off x="-6337717" y="-206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3" name="Rectangle 1494"/>
            <p:cNvSpPr>
              <a:spLocks noChangeArrowheads="1"/>
            </p:cNvSpPr>
            <p:nvPr/>
          </p:nvSpPr>
          <p:spPr bwMode="auto">
            <a:xfrm>
              <a:off x="-6769532" y="68264"/>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4" name="Rectangle 1495"/>
            <p:cNvSpPr>
              <a:spLocks noChangeArrowheads="1"/>
            </p:cNvSpPr>
            <p:nvPr/>
          </p:nvSpPr>
          <p:spPr bwMode="auto">
            <a:xfrm>
              <a:off x="-6683803" y="68264"/>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5" name="Rectangle 1496"/>
            <p:cNvSpPr>
              <a:spLocks noChangeArrowheads="1"/>
            </p:cNvSpPr>
            <p:nvPr/>
          </p:nvSpPr>
          <p:spPr bwMode="auto">
            <a:xfrm>
              <a:off x="-6509172" y="68264"/>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6" name="Rectangle 1497"/>
            <p:cNvSpPr>
              <a:spLocks noChangeArrowheads="1"/>
            </p:cNvSpPr>
            <p:nvPr/>
          </p:nvSpPr>
          <p:spPr bwMode="auto">
            <a:xfrm>
              <a:off x="-6337717" y="6826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7" name="Rectangle 1498"/>
            <p:cNvSpPr>
              <a:spLocks noChangeArrowheads="1"/>
            </p:cNvSpPr>
            <p:nvPr/>
          </p:nvSpPr>
          <p:spPr bwMode="auto">
            <a:xfrm>
              <a:off x="-6769532" y="1571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8" name="Rectangle 1499"/>
            <p:cNvSpPr>
              <a:spLocks noChangeArrowheads="1"/>
            </p:cNvSpPr>
            <p:nvPr/>
          </p:nvSpPr>
          <p:spPr bwMode="auto">
            <a:xfrm>
              <a:off x="-6598076" y="157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9" name="Rectangle 1500"/>
            <p:cNvSpPr>
              <a:spLocks noChangeArrowheads="1"/>
            </p:cNvSpPr>
            <p:nvPr/>
          </p:nvSpPr>
          <p:spPr bwMode="auto">
            <a:xfrm>
              <a:off x="-6515522" y="157162"/>
              <a:ext cx="142880"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60" name="Rectangle 1501"/>
            <p:cNvSpPr>
              <a:spLocks noChangeArrowheads="1"/>
            </p:cNvSpPr>
            <p:nvPr/>
          </p:nvSpPr>
          <p:spPr bwMode="auto">
            <a:xfrm>
              <a:off x="-6683803" y="249236"/>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1" name="Rectangle 1502"/>
            <p:cNvSpPr>
              <a:spLocks noChangeArrowheads="1"/>
            </p:cNvSpPr>
            <p:nvPr/>
          </p:nvSpPr>
          <p:spPr bwMode="auto">
            <a:xfrm>
              <a:off x="-6423444" y="249236"/>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2" name="Rectangle 1503"/>
            <p:cNvSpPr>
              <a:spLocks noChangeArrowheads="1"/>
            </p:cNvSpPr>
            <p:nvPr/>
          </p:nvSpPr>
          <p:spPr bwMode="auto">
            <a:xfrm>
              <a:off x="-6337717" y="249236"/>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3" name="Rectangle 1504"/>
            <p:cNvSpPr>
              <a:spLocks noChangeArrowheads="1"/>
            </p:cNvSpPr>
            <p:nvPr/>
          </p:nvSpPr>
          <p:spPr bwMode="auto">
            <a:xfrm>
              <a:off x="-6769532" y="3381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4" name="Rectangle 1505"/>
            <p:cNvSpPr>
              <a:spLocks noChangeArrowheads="1"/>
            </p:cNvSpPr>
            <p:nvPr/>
          </p:nvSpPr>
          <p:spPr bwMode="auto">
            <a:xfrm>
              <a:off x="-6598076" y="3381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5" name="Rectangle 1506"/>
            <p:cNvSpPr>
              <a:spLocks noChangeArrowheads="1"/>
            </p:cNvSpPr>
            <p:nvPr/>
          </p:nvSpPr>
          <p:spPr bwMode="auto">
            <a:xfrm>
              <a:off x="-6509172" y="3381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6" name="Rectangle 1507"/>
            <p:cNvSpPr>
              <a:spLocks noChangeArrowheads="1"/>
            </p:cNvSpPr>
            <p:nvPr/>
          </p:nvSpPr>
          <p:spPr bwMode="auto">
            <a:xfrm>
              <a:off x="-6337717" y="3381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7" name="Rectangle 1508"/>
            <p:cNvSpPr>
              <a:spLocks noChangeArrowheads="1"/>
            </p:cNvSpPr>
            <p:nvPr/>
          </p:nvSpPr>
          <p:spPr bwMode="auto">
            <a:xfrm>
              <a:off x="-6683803" y="4270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8" name="Rectangle 1509"/>
            <p:cNvSpPr>
              <a:spLocks noChangeArrowheads="1"/>
            </p:cNvSpPr>
            <p:nvPr/>
          </p:nvSpPr>
          <p:spPr bwMode="auto">
            <a:xfrm>
              <a:off x="-6509172" y="4270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9" name="Rectangle 1510"/>
            <p:cNvSpPr>
              <a:spLocks noChangeArrowheads="1"/>
            </p:cNvSpPr>
            <p:nvPr/>
          </p:nvSpPr>
          <p:spPr bwMode="auto">
            <a:xfrm>
              <a:off x="-6423444" y="4270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70" name="Rectangle 1511"/>
            <p:cNvSpPr>
              <a:spLocks noChangeArrowheads="1"/>
            </p:cNvSpPr>
            <p:nvPr/>
          </p:nvSpPr>
          <p:spPr bwMode="auto">
            <a:xfrm>
              <a:off x="-6337717" y="4270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71" name="Rectangle 1512"/>
            <p:cNvSpPr>
              <a:spLocks noChangeArrowheads="1"/>
            </p:cNvSpPr>
            <p:nvPr/>
          </p:nvSpPr>
          <p:spPr bwMode="auto">
            <a:xfrm>
              <a:off x="-6769532" y="515938"/>
              <a:ext cx="222258"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2" name="Rectangle 1513"/>
            <p:cNvSpPr>
              <a:spLocks noChangeArrowheads="1"/>
            </p:cNvSpPr>
            <p:nvPr/>
          </p:nvSpPr>
          <p:spPr bwMode="auto">
            <a:xfrm>
              <a:off x="-6509172" y="5159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3" name="Rectangle 1514"/>
            <p:cNvSpPr>
              <a:spLocks noChangeArrowheads="1"/>
            </p:cNvSpPr>
            <p:nvPr/>
          </p:nvSpPr>
          <p:spPr bwMode="auto">
            <a:xfrm>
              <a:off x="-6337717" y="5159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4" name="Rectangle 1515"/>
            <p:cNvSpPr>
              <a:spLocks noChangeArrowheads="1"/>
            </p:cNvSpPr>
            <p:nvPr/>
          </p:nvSpPr>
          <p:spPr bwMode="auto">
            <a:xfrm>
              <a:off x="-6509172" y="606425"/>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5" name="Rectangle 1516"/>
            <p:cNvSpPr>
              <a:spLocks noChangeArrowheads="1"/>
            </p:cNvSpPr>
            <p:nvPr/>
          </p:nvSpPr>
          <p:spPr bwMode="auto">
            <a:xfrm>
              <a:off x="-6337717" y="6064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6" name="Rectangle 1517"/>
            <p:cNvSpPr>
              <a:spLocks noChangeArrowheads="1"/>
            </p:cNvSpPr>
            <p:nvPr/>
          </p:nvSpPr>
          <p:spPr bwMode="auto">
            <a:xfrm>
              <a:off x="-6947336" y="695326"/>
              <a:ext cx="22543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7" name="Rectangle 1518"/>
            <p:cNvSpPr>
              <a:spLocks noChangeArrowheads="1"/>
            </p:cNvSpPr>
            <p:nvPr/>
          </p:nvSpPr>
          <p:spPr bwMode="auto">
            <a:xfrm>
              <a:off x="-6509172" y="6953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8" name="Rectangle 1519"/>
            <p:cNvSpPr>
              <a:spLocks noChangeArrowheads="1"/>
            </p:cNvSpPr>
            <p:nvPr/>
          </p:nvSpPr>
          <p:spPr bwMode="auto">
            <a:xfrm>
              <a:off x="-6337717" y="6953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9" name="Rectangle 1520"/>
            <p:cNvSpPr>
              <a:spLocks noChangeArrowheads="1"/>
            </p:cNvSpPr>
            <p:nvPr/>
          </p:nvSpPr>
          <p:spPr bwMode="auto">
            <a:xfrm>
              <a:off x="-6683803" y="7842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0" name="Rectangle 1521"/>
            <p:cNvSpPr>
              <a:spLocks noChangeArrowheads="1"/>
            </p:cNvSpPr>
            <p:nvPr/>
          </p:nvSpPr>
          <p:spPr bwMode="auto">
            <a:xfrm>
              <a:off x="-6598076" y="7842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1" name="Rectangle 1522"/>
            <p:cNvSpPr>
              <a:spLocks noChangeArrowheads="1"/>
            </p:cNvSpPr>
            <p:nvPr/>
          </p:nvSpPr>
          <p:spPr bwMode="auto">
            <a:xfrm>
              <a:off x="-6420269" y="784224"/>
              <a:ext cx="133354"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2" name="Rectangle 1523"/>
            <p:cNvSpPr>
              <a:spLocks noChangeArrowheads="1"/>
            </p:cNvSpPr>
            <p:nvPr/>
          </p:nvSpPr>
          <p:spPr bwMode="auto">
            <a:xfrm>
              <a:off x="-6683803" y="8731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3" name="Rectangle 1524"/>
            <p:cNvSpPr>
              <a:spLocks noChangeArrowheads="1"/>
            </p:cNvSpPr>
            <p:nvPr/>
          </p:nvSpPr>
          <p:spPr bwMode="auto">
            <a:xfrm>
              <a:off x="-6509172" y="873124"/>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4" name="Rectangle 1525"/>
            <p:cNvSpPr>
              <a:spLocks noChangeArrowheads="1"/>
            </p:cNvSpPr>
            <p:nvPr/>
          </p:nvSpPr>
          <p:spPr bwMode="auto">
            <a:xfrm>
              <a:off x="-6423444" y="8731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5" name="Rectangle 1526"/>
            <p:cNvSpPr>
              <a:spLocks noChangeArrowheads="1"/>
            </p:cNvSpPr>
            <p:nvPr/>
          </p:nvSpPr>
          <p:spPr bwMode="auto">
            <a:xfrm>
              <a:off x="-6337717" y="8731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6" name="Rectangle 1527"/>
            <p:cNvSpPr>
              <a:spLocks noChangeArrowheads="1"/>
            </p:cNvSpPr>
            <p:nvPr/>
          </p:nvSpPr>
          <p:spPr bwMode="auto">
            <a:xfrm>
              <a:off x="-6683803" y="962025"/>
              <a:ext cx="222258"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7" name="Rectangle 1528"/>
            <p:cNvSpPr>
              <a:spLocks noChangeArrowheads="1"/>
            </p:cNvSpPr>
            <p:nvPr/>
          </p:nvSpPr>
          <p:spPr bwMode="auto">
            <a:xfrm>
              <a:off x="-6337717" y="9620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8" name="Rectangle 1529"/>
            <p:cNvSpPr>
              <a:spLocks noChangeArrowheads="1"/>
            </p:cNvSpPr>
            <p:nvPr/>
          </p:nvSpPr>
          <p:spPr bwMode="auto">
            <a:xfrm>
              <a:off x="-6769532" y="105092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9" name="Rectangle 1530"/>
            <p:cNvSpPr>
              <a:spLocks noChangeArrowheads="1"/>
            </p:cNvSpPr>
            <p:nvPr/>
          </p:nvSpPr>
          <p:spPr bwMode="auto">
            <a:xfrm>
              <a:off x="-6337717" y="10509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90" name="Rectangle 1531"/>
            <p:cNvSpPr>
              <a:spLocks noChangeArrowheads="1"/>
            </p:cNvSpPr>
            <p:nvPr/>
          </p:nvSpPr>
          <p:spPr bwMode="auto">
            <a:xfrm>
              <a:off x="-6769532" y="113982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91" name="Rectangle 1532"/>
            <p:cNvSpPr>
              <a:spLocks noChangeArrowheads="1"/>
            </p:cNvSpPr>
            <p:nvPr/>
          </p:nvSpPr>
          <p:spPr bwMode="auto">
            <a:xfrm>
              <a:off x="-6683803" y="11398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92" name="Rectangle 1533"/>
            <p:cNvSpPr>
              <a:spLocks noChangeArrowheads="1"/>
            </p:cNvSpPr>
            <p:nvPr/>
          </p:nvSpPr>
          <p:spPr bwMode="auto">
            <a:xfrm>
              <a:off x="-6509172" y="113982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93" name="Rectangle 1534"/>
            <p:cNvSpPr>
              <a:spLocks noChangeArrowheads="1"/>
            </p:cNvSpPr>
            <p:nvPr/>
          </p:nvSpPr>
          <p:spPr bwMode="auto">
            <a:xfrm>
              <a:off x="-6420269" y="1139825"/>
              <a:ext cx="133354"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94" name="Rectangle 1535"/>
            <p:cNvSpPr>
              <a:spLocks noChangeArrowheads="1"/>
            </p:cNvSpPr>
            <p:nvPr/>
          </p:nvSpPr>
          <p:spPr bwMode="auto">
            <a:xfrm>
              <a:off x="-6598076" y="12319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95" name="Rectangle 1536"/>
            <p:cNvSpPr>
              <a:spLocks noChangeArrowheads="1"/>
            </p:cNvSpPr>
            <p:nvPr/>
          </p:nvSpPr>
          <p:spPr bwMode="auto">
            <a:xfrm>
              <a:off x="-6423444" y="12319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96" name="Rectangle 1537"/>
            <p:cNvSpPr>
              <a:spLocks noChangeArrowheads="1"/>
            </p:cNvSpPr>
            <p:nvPr/>
          </p:nvSpPr>
          <p:spPr bwMode="auto">
            <a:xfrm>
              <a:off x="-6337717" y="12319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97" name="Rectangle 1538"/>
            <p:cNvSpPr>
              <a:spLocks noChangeArrowheads="1"/>
            </p:cNvSpPr>
            <p:nvPr/>
          </p:nvSpPr>
          <p:spPr bwMode="auto">
            <a:xfrm>
              <a:off x="-6769532" y="1320801"/>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98" name="Rectangle 1539"/>
            <p:cNvSpPr>
              <a:spLocks noChangeArrowheads="1"/>
            </p:cNvSpPr>
            <p:nvPr/>
          </p:nvSpPr>
          <p:spPr bwMode="auto">
            <a:xfrm>
              <a:off x="-6683803"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99" name="Rectangle 1540"/>
            <p:cNvSpPr>
              <a:spLocks noChangeArrowheads="1"/>
            </p:cNvSpPr>
            <p:nvPr/>
          </p:nvSpPr>
          <p:spPr bwMode="auto">
            <a:xfrm>
              <a:off x="-6598076"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0" name="Rectangle 1541"/>
            <p:cNvSpPr>
              <a:spLocks noChangeArrowheads="1"/>
            </p:cNvSpPr>
            <p:nvPr/>
          </p:nvSpPr>
          <p:spPr bwMode="auto">
            <a:xfrm>
              <a:off x="-6337717"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1" name="Rectangle 1542"/>
            <p:cNvSpPr>
              <a:spLocks noChangeArrowheads="1"/>
            </p:cNvSpPr>
            <p:nvPr/>
          </p:nvSpPr>
          <p:spPr bwMode="auto">
            <a:xfrm>
              <a:off x="-6769532" y="1409701"/>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2" name="Rectangle 1543"/>
            <p:cNvSpPr>
              <a:spLocks noChangeArrowheads="1"/>
            </p:cNvSpPr>
            <p:nvPr/>
          </p:nvSpPr>
          <p:spPr bwMode="auto">
            <a:xfrm>
              <a:off x="-6598076" y="14097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3" name="Rectangle 1544"/>
            <p:cNvSpPr>
              <a:spLocks noChangeArrowheads="1"/>
            </p:cNvSpPr>
            <p:nvPr/>
          </p:nvSpPr>
          <p:spPr bwMode="auto">
            <a:xfrm>
              <a:off x="-6423444" y="14097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4" name="Rectangle 1545"/>
            <p:cNvSpPr>
              <a:spLocks noChangeArrowheads="1"/>
            </p:cNvSpPr>
            <p:nvPr/>
          </p:nvSpPr>
          <p:spPr bwMode="auto">
            <a:xfrm>
              <a:off x="-6683803" y="14986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5" name="Rectangle 1546"/>
            <p:cNvSpPr>
              <a:spLocks noChangeArrowheads="1"/>
            </p:cNvSpPr>
            <p:nvPr/>
          </p:nvSpPr>
          <p:spPr bwMode="auto">
            <a:xfrm>
              <a:off x="-6509172" y="14986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6" name="Rectangle 1547"/>
            <p:cNvSpPr>
              <a:spLocks noChangeArrowheads="1"/>
            </p:cNvSpPr>
            <p:nvPr/>
          </p:nvSpPr>
          <p:spPr bwMode="auto">
            <a:xfrm>
              <a:off x="-6337717" y="14986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7" name="Rectangle 1548"/>
            <p:cNvSpPr>
              <a:spLocks noChangeArrowheads="1"/>
            </p:cNvSpPr>
            <p:nvPr/>
          </p:nvSpPr>
          <p:spPr bwMode="auto">
            <a:xfrm>
              <a:off x="-6769532" y="15875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08" name="Rectangle 1549"/>
            <p:cNvSpPr>
              <a:spLocks noChangeArrowheads="1"/>
            </p:cNvSpPr>
            <p:nvPr/>
          </p:nvSpPr>
          <p:spPr bwMode="auto">
            <a:xfrm>
              <a:off x="-6598076" y="1587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09" name="Rectangle 1550"/>
            <p:cNvSpPr>
              <a:spLocks noChangeArrowheads="1"/>
            </p:cNvSpPr>
            <p:nvPr/>
          </p:nvSpPr>
          <p:spPr bwMode="auto">
            <a:xfrm>
              <a:off x="-6337717" y="1587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0" name="Rectangle 1551"/>
            <p:cNvSpPr>
              <a:spLocks noChangeArrowheads="1"/>
            </p:cNvSpPr>
            <p:nvPr/>
          </p:nvSpPr>
          <p:spPr bwMode="auto">
            <a:xfrm>
              <a:off x="-7121969" y="16748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1" name="Rectangle 1552"/>
            <p:cNvSpPr>
              <a:spLocks noChangeArrowheads="1"/>
            </p:cNvSpPr>
            <p:nvPr/>
          </p:nvSpPr>
          <p:spPr bwMode="auto">
            <a:xfrm>
              <a:off x="-6861610" y="16748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2" name="Rectangle 1553"/>
            <p:cNvSpPr>
              <a:spLocks noChangeArrowheads="1"/>
            </p:cNvSpPr>
            <p:nvPr/>
          </p:nvSpPr>
          <p:spPr bwMode="auto">
            <a:xfrm>
              <a:off x="-6769532" y="1674813"/>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3" name="Rectangle 1554"/>
            <p:cNvSpPr>
              <a:spLocks noChangeArrowheads="1"/>
            </p:cNvSpPr>
            <p:nvPr/>
          </p:nvSpPr>
          <p:spPr bwMode="auto">
            <a:xfrm>
              <a:off x="-6598076" y="16748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4" name="Rectangle 1555"/>
            <p:cNvSpPr>
              <a:spLocks noChangeArrowheads="1"/>
            </p:cNvSpPr>
            <p:nvPr/>
          </p:nvSpPr>
          <p:spPr bwMode="auto">
            <a:xfrm>
              <a:off x="-7296599" y="17573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5" name="Rectangle 1556"/>
            <p:cNvSpPr>
              <a:spLocks noChangeArrowheads="1"/>
            </p:cNvSpPr>
            <p:nvPr/>
          </p:nvSpPr>
          <p:spPr bwMode="auto">
            <a:xfrm>
              <a:off x="-7207695" y="17573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6" name="Rectangle 1557"/>
            <p:cNvSpPr>
              <a:spLocks noChangeArrowheads="1"/>
            </p:cNvSpPr>
            <p:nvPr/>
          </p:nvSpPr>
          <p:spPr bwMode="auto">
            <a:xfrm>
              <a:off x="-6947336" y="17573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7" name="Rectangle 1558"/>
            <p:cNvSpPr>
              <a:spLocks noChangeArrowheads="1"/>
            </p:cNvSpPr>
            <p:nvPr/>
          </p:nvSpPr>
          <p:spPr bwMode="auto">
            <a:xfrm>
              <a:off x="-6769532" y="17573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8" name="Rectangle 1559"/>
            <p:cNvSpPr>
              <a:spLocks noChangeArrowheads="1"/>
            </p:cNvSpPr>
            <p:nvPr/>
          </p:nvSpPr>
          <p:spPr bwMode="auto">
            <a:xfrm>
              <a:off x="-6337717" y="17573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9" name="Rectangle 1560"/>
            <p:cNvSpPr>
              <a:spLocks noChangeArrowheads="1"/>
            </p:cNvSpPr>
            <p:nvPr/>
          </p:nvSpPr>
          <p:spPr bwMode="auto">
            <a:xfrm>
              <a:off x="-6861610" y="18367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0" name="Rectangle 1561"/>
            <p:cNvSpPr>
              <a:spLocks noChangeArrowheads="1"/>
            </p:cNvSpPr>
            <p:nvPr/>
          </p:nvSpPr>
          <p:spPr bwMode="auto">
            <a:xfrm>
              <a:off x="-7036240" y="18367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1" name="Rectangle 1562"/>
            <p:cNvSpPr>
              <a:spLocks noChangeArrowheads="1"/>
            </p:cNvSpPr>
            <p:nvPr/>
          </p:nvSpPr>
          <p:spPr bwMode="auto">
            <a:xfrm>
              <a:off x="-6423444" y="18367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2" name="Rectangle 1563"/>
            <p:cNvSpPr>
              <a:spLocks noChangeArrowheads="1"/>
            </p:cNvSpPr>
            <p:nvPr/>
          </p:nvSpPr>
          <p:spPr bwMode="auto">
            <a:xfrm>
              <a:off x="-6337717" y="18367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3" name="Rectangle 1564"/>
            <p:cNvSpPr>
              <a:spLocks noChangeArrowheads="1"/>
            </p:cNvSpPr>
            <p:nvPr/>
          </p:nvSpPr>
          <p:spPr bwMode="auto">
            <a:xfrm>
              <a:off x="-7296599" y="19161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4" name="Rectangle 1565"/>
            <p:cNvSpPr>
              <a:spLocks noChangeArrowheads="1"/>
            </p:cNvSpPr>
            <p:nvPr/>
          </p:nvSpPr>
          <p:spPr bwMode="auto">
            <a:xfrm>
              <a:off x="-6683803" y="19161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5" name="Rectangle 1566"/>
            <p:cNvSpPr>
              <a:spLocks noChangeArrowheads="1"/>
            </p:cNvSpPr>
            <p:nvPr/>
          </p:nvSpPr>
          <p:spPr bwMode="auto">
            <a:xfrm>
              <a:off x="-7121969" y="19161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6" name="Rectangle 1567"/>
            <p:cNvSpPr>
              <a:spLocks noChangeArrowheads="1"/>
            </p:cNvSpPr>
            <p:nvPr/>
          </p:nvSpPr>
          <p:spPr bwMode="auto">
            <a:xfrm>
              <a:off x="-6509172" y="191611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7" name="Rectangle 1568"/>
            <p:cNvSpPr>
              <a:spLocks noChangeArrowheads="1"/>
            </p:cNvSpPr>
            <p:nvPr/>
          </p:nvSpPr>
          <p:spPr bwMode="auto">
            <a:xfrm>
              <a:off x="-6337717" y="19161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8" name="Rectangle 1569"/>
            <p:cNvSpPr>
              <a:spLocks noChangeArrowheads="1"/>
            </p:cNvSpPr>
            <p:nvPr/>
          </p:nvSpPr>
          <p:spPr bwMode="auto">
            <a:xfrm>
              <a:off x="-7296599" y="1995489"/>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29" name="Rectangle 1570"/>
            <p:cNvSpPr>
              <a:spLocks noChangeArrowheads="1"/>
            </p:cNvSpPr>
            <p:nvPr/>
          </p:nvSpPr>
          <p:spPr bwMode="auto">
            <a:xfrm>
              <a:off x="-7036240" y="1995489"/>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0" name="Rectangle 1571"/>
            <p:cNvSpPr>
              <a:spLocks noChangeArrowheads="1"/>
            </p:cNvSpPr>
            <p:nvPr/>
          </p:nvSpPr>
          <p:spPr bwMode="auto">
            <a:xfrm>
              <a:off x="-7207695" y="1995489"/>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1" name="Rectangle 1572"/>
            <p:cNvSpPr>
              <a:spLocks noChangeArrowheads="1"/>
            </p:cNvSpPr>
            <p:nvPr/>
          </p:nvSpPr>
          <p:spPr bwMode="auto">
            <a:xfrm>
              <a:off x="-6598076" y="1995489"/>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2" name="Rectangle 1573"/>
            <p:cNvSpPr>
              <a:spLocks noChangeArrowheads="1"/>
            </p:cNvSpPr>
            <p:nvPr/>
          </p:nvSpPr>
          <p:spPr bwMode="auto">
            <a:xfrm>
              <a:off x="-6509172" y="1995489"/>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3" name="Rectangle 1574"/>
            <p:cNvSpPr>
              <a:spLocks noChangeArrowheads="1"/>
            </p:cNvSpPr>
            <p:nvPr/>
          </p:nvSpPr>
          <p:spPr bwMode="auto">
            <a:xfrm>
              <a:off x="-7296599" y="20748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4" name="Rectangle 1575"/>
            <p:cNvSpPr>
              <a:spLocks noChangeArrowheads="1"/>
            </p:cNvSpPr>
            <p:nvPr/>
          </p:nvSpPr>
          <p:spPr bwMode="auto">
            <a:xfrm>
              <a:off x="-6683803" y="20748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5" name="Rectangle 1576"/>
            <p:cNvSpPr>
              <a:spLocks noChangeArrowheads="1"/>
            </p:cNvSpPr>
            <p:nvPr/>
          </p:nvSpPr>
          <p:spPr bwMode="auto">
            <a:xfrm>
              <a:off x="-7036240" y="20748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6" name="Rectangle 1577"/>
            <p:cNvSpPr>
              <a:spLocks noChangeArrowheads="1"/>
            </p:cNvSpPr>
            <p:nvPr/>
          </p:nvSpPr>
          <p:spPr bwMode="auto">
            <a:xfrm>
              <a:off x="-6861610" y="20748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7" name="Rectangle 1578"/>
            <p:cNvSpPr>
              <a:spLocks noChangeArrowheads="1"/>
            </p:cNvSpPr>
            <p:nvPr/>
          </p:nvSpPr>
          <p:spPr bwMode="auto">
            <a:xfrm>
              <a:off x="-6337717" y="20748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8" name="Rectangle 1579"/>
            <p:cNvSpPr>
              <a:spLocks noChangeArrowheads="1"/>
            </p:cNvSpPr>
            <p:nvPr/>
          </p:nvSpPr>
          <p:spPr bwMode="auto">
            <a:xfrm>
              <a:off x="-7296599" y="21574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39" name="Rectangle 1580"/>
            <p:cNvSpPr>
              <a:spLocks noChangeArrowheads="1"/>
            </p:cNvSpPr>
            <p:nvPr/>
          </p:nvSpPr>
          <p:spPr bwMode="auto">
            <a:xfrm>
              <a:off x="-6683803" y="21574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0" name="Rectangle 1581"/>
            <p:cNvSpPr>
              <a:spLocks noChangeArrowheads="1"/>
            </p:cNvSpPr>
            <p:nvPr/>
          </p:nvSpPr>
          <p:spPr bwMode="auto">
            <a:xfrm>
              <a:off x="-7036240" y="21574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1" name="Rectangle 1582"/>
            <p:cNvSpPr>
              <a:spLocks noChangeArrowheads="1"/>
            </p:cNvSpPr>
            <p:nvPr/>
          </p:nvSpPr>
          <p:spPr bwMode="auto">
            <a:xfrm>
              <a:off x="-6769532" y="2157413"/>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2" name="Rectangle 1583"/>
            <p:cNvSpPr>
              <a:spLocks noChangeArrowheads="1"/>
            </p:cNvSpPr>
            <p:nvPr/>
          </p:nvSpPr>
          <p:spPr bwMode="auto">
            <a:xfrm>
              <a:off x="-6337717" y="21574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3" name="Rectangle 1584"/>
            <p:cNvSpPr>
              <a:spLocks noChangeArrowheads="1"/>
            </p:cNvSpPr>
            <p:nvPr/>
          </p:nvSpPr>
          <p:spPr bwMode="auto">
            <a:xfrm>
              <a:off x="-6683803" y="2236788"/>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44" name="Rectangle 1585"/>
            <p:cNvSpPr>
              <a:spLocks noChangeArrowheads="1"/>
            </p:cNvSpPr>
            <p:nvPr/>
          </p:nvSpPr>
          <p:spPr bwMode="auto">
            <a:xfrm>
              <a:off x="-7121969" y="2236788"/>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45" name="Rectangle 1586"/>
            <p:cNvSpPr>
              <a:spLocks noChangeArrowheads="1"/>
            </p:cNvSpPr>
            <p:nvPr/>
          </p:nvSpPr>
          <p:spPr bwMode="auto">
            <a:xfrm>
              <a:off x="-6861610" y="2236788"/>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46" name="Rectangle 1587"/>
            <p:cNvSpPr>
              <a:spLocks noChangeArrowheads="1"/>
            </p:cNvSpPr>
            <p:nvPr/>
          </p:nvSpPr>
          <p:spPr bwMode="auto">
            <a:xfrm>
              <a:off x="-7296599" y="23129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7" name="Rectangle 1588"/>
            <p:cNvSpPr>
              <a:spLocks noChangeArrowheads="1"/>
            </p:cNvSpPr>
            <p:nvPr/>
          </p:nvSpPr>
          <p:spPr bwMode="auto">
            <a:xfrm>
              <a:off x="-6861610" y="23129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8" name="Rectangle 1589"/>
            <p:cNvSpPr>
              <a:spLocks noChangeArrowheads="1"/>
            </p:cNvSpPr>
            <p:nvPr/>
          </p:nvSpPr>
          <p:spPr bwMode="auto">
            <a:xfrm>
              <a:off x="-6337717" y="23129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9" name="Rectangle 1590"/>
            <p:cNvSpPr>
              <a:spLocks noChangeArrowheads="1"/>
            </p:cNvSpPr>
            <p:nvPr/>
          </p:nvSpPr>
          <p:spPr bwMode="auto">
            <a:xfrm>
              <a:off x="-6683803" y="23923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50" name="Rectangle 1591"/>
            <p:cNvSpPr>
              <a:spLocks noChangeArrowheads="1"/>
            </p:cNvSpPr>
            <p:nvPr/>
          </p:nvSpPr>
          <p:spPr bwMode="auto">
            <a:xfrm>
              <a:off x="-7036240" y="23923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51" name="Rectangle 1592"/>
            <p:cNvSpPr>
              <a:spLocks noChangeArrowheads="1"/>
            </p:cNvSpPr>
            <p:nvPr/>
          </p:nvSpPr>
          <p:spPr bwMode="auto">
            <a:xfrm>
              <a:off x="-7296599" y="246856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52" name="Rectangle 1593"/>
            <p:cNvSpPr>
              <a:spLocks noChangeArrowheads="1"/>
            </p:cNvSpPr>
            <p:nvPr/>
          </p:nvSpPr>
          <p:spPr bwMode="auto">
            <a:xfrm>
              <a:off x="-6861610" y="246856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53" name="Rectangle 1594"/>
            <p:cNvSpPr>
              <a:spLocks noChangeArrowheads="1"/>
            </p:cNvSpPr>
            <p:nvPr/>
          </p:nvSpPr>
          <p:spPr bwMode="auto">
            <a:xfrm>
              <a:off x="-6337717" y="246856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54" name="Rectangle 1595"/>
            <p:cNvSpPr>
              <a:spLocks noChangeArrowheads="1"/>
            </p:cNvSpPr>
            <p:nvPr/>
          </p:nvSpPr>
          <p:spPr bwMode="auto">
            <a:xfrm>
              <a:off x="-7296599" y="2560638"/>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55" name="Rectangle 1596"/>
            <p:cNvSpPr>
              <a:spLocks noChangeArrowheads="1"/>
            </p:cNvSpPr>
            <p:nvPr/>
          </p:nvSpPr>
          <p:spPr bwMode="auto">
            <a:xfrm>
              <a:off x="-6337717" y="2560638"/>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56" name="Rectangle 1597"/>
            <p:cNvSpPr>
              <a:spLocks noChangeArrowheads="1"/>
            </p:cNvSpPr>
            <p:nvPr/>
          </p:nvSpPr>
          <p:spPr bwMode="auto">
            <a:xfrm>
              <a:off x="-6861610" y="2649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57" name="Rectangle 1598"/>
            <p:cNvSpPr>
              <a:spLocks noChangeArrowheads="1"/>
            </p:cNvSpPr>
            <p:nvPr/>
          </p:nvSpPr>
          <p:spPr bwMode="auto">
            <a:xfrm>
              <a:off x="-6337717" y="2649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58" name="Rectangle 1599"/>
            <p:cNvSpPr>
              <a:spLocks noChangeArrowheads="1"/>
            </p:cNvSpPr>
            <p:nvPr/>
          </p:nvSpPr>
          <p:spPr bwMode="auto">
            <a:xfrm>
              <a:off x="-7296601" y="27432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59" name="Rectangle 1600"/>
            <p:cNvSpPr>
              <a:spLocks noChangeArrowheads="1"/>
            </p:cNvSpPr>
            <p:nvPr/>
          </p:nvSpPr>
          <p:spPr bwMode="auto">
            <a:xfrm>
              <a:off x="-6769534" y="274320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60" name="Rectangle 1601"/>
            <p:cNvSpPr>
              <a:spLocks noChangeArrowheads="1"/>
            </p:cNvSpPr>
            <p:nvPr/>
          </p:nvSpPr>
          <p:spPr bwMode="auto">
            <a:xfrm>
              <a:off x="-6861612" y="28321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61" name="Rectangle 1602"/>
            <p:cNvSpPr>
              <a:spLocks noChangeArrowheads="1"/>
            </p:cNvSpPr>
            <p:nvPr/>
          </p:nvSpPr>
          <p:spPr bwMode="auto">
            <a:xfrm>
              <a:off x="-6861612" y="291782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62" name="Rectangle 1603"/>
            <p:cNvSpPr>
              <a:spLocks noChangeArrowheads="1"/>
            </p:cNvSpPr>
            <p:nvPr/>
          </p:nvSpPr>
          <p:spPr bwMode="auto">
            <a:xfrm>
              <a:off x="-6337717" y="28321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63" name="Freeform 1604"/>
            <p:cNvSpPr/>
            <p:nvPr/>
          </p:nvSpPr>
          <p:spPr bwMode="auto">
            <a:xfrm>
              <a:off x="-6245623" y="-261938"/>
              <a:ext cx="31750" cy="3230563"/>
            </a:xfrm>
            <a:custGeom>
              <a:avLst/>
              <a:gdLst>
                <a:gd name="T0" fmla="*/ 20 w 20"/>
                <a:gd name="T1" fmla="*/ 2035 h 2035"/>
                <a:gd name="T2" fmla="*/ 0 w 20"/>
                <a:gd name="T3" fmla="*/ 2035 h 2035"/>
                <a:gd name="T4" fmla="*/ 0 w 20"/>
                <a:gd name="T5" fmla="*/ 0 h 2035"/>
                <a:gd name="T6" fmla="*/ 20 w 20"/>
                <a:gd name="T7" fmla="*/ 32 h 2035"/>
                <a:gd name="T8" fmla="*/ 20 w 20"/>
                <a:gd name="T9" fmla="*/ 2035 h 2035"/>
              </a:gdLst>
              <a:ahLst/>
              <a:cxnLst>
                <a:cxn ang="0">
                  <a:pos x="T0" y="T1"/>
                </a:cxn>
                <a:cxn ang="0">
                  <a:pos x="T2" y="T3"/>
                </a:cxn>
                <a:cxn ang="0">
                  <a:pos x="T4" y="T5"/>
                </a:cxn>
                <a:cxn ang="0">
                  <a:pos x="T6" y="T7"/>
                </a:cxn>
                <a:cxn ang="0">
                  <a:pos x="T8" y="T9"/>
                </a:cxn>
              </a:cxnLst>
              <a:rect l="0" t="0" r="r" b="b"/>
              <a:pathLst>
                <a:path w="20" h="2035">
                  <a:moveTo>
                    <a:pt x="20" y="2035"/>
                  </a:moveTo>
                  <a:lnTo>
                    <a:pt x="0" y="2035"/>
                  </a:lnTo>
                  <a:lnTo>
                    <a:pt x="0" y="0"/>
                  </a:lnTo>
                  <a:lnTo>
                    <a:pt x="20" y="32"/>
                  </a:lnTo>
                  <a:lnTo>
                    <a:pt x="20" y="2035"/>
                  </a:lnTo>
                  <a:close/>
                </a:path>
              </a:pathLst>
            </a:custGeom>
            <a:grpFill/>
            <a:ln>
              <a:noFill/>
            </a:ln>
          </p:spPr>
          <p:txBody>
            <a:bodyPr vert="horz" wrap="square" lIns="91440" tIns="45720" rIns="91440" bIns="45720" numCol="1" anchor="t" anchorCtr="0" compatLnSpc="1"/>
            <a:lstStyle/>
            <a:p>
              <a:endParaRPr lang="zh-CN" altLang="en-US"/>
            </a:p>
          </p:txBody>
        </p:sp>
        <p:sp>
          <p:nvSpPr>
            <p:cNvPr id="564" name="Freeform 1605"/>
            <p:cNvSpPr/>
            <p:nvPr/>
          </p:nvSpPr>
          <p:spPr bwMode="auto">
            <a:xfrm>
              <a:off x="-6178939" y="-182563"/>
              <a:ext cx="25401" cy="2574926"/>
            </a:xfrm>
            <a:custGeom>
              <a:avLst/>
              <a:gdLst>
                <a:gd name="T0" fmla="*/ 16 w 16"/>
                <a:gd name="T1" fmla="*/ 1622 h 1622"/>
                <a:gd name="T2" fmla="*/ 0 w 16"/>
                <a:gd name="T3" fmla="*/ 1622 h 1622"/>
                <a:gd name="T4" fmla="*/ 0 w 16"/>
                <a:gd name="T5" fmla="*/ 0 h 1622"/>
                <a:gd name="T6" fmla="*/ 16 w 16"/>
                <a:gd name="T7" fmla="*/ 34 h 1622"/>
                <a:gd name="T8" fmla="*/ 16 w 16"/>
                <a:gd name="T9" fmla="*/ 1622 h 1622"/>
              </a:gdLst>
              <a:ahLst/>
              <a:cxnLst>
                <a:cxn ang="0">
                  <a:pos x="T0" y="T1"/>
                </a:cxn>
                <a:cxn ang="0">
                  <a:pos x="T2" y="T3"/>
                </a:cxn>
                <a:cxn ang="0">
                  <a:pos x="T4" y="T5"/>
                </a:cxn>
                <a:cxn ang="0">
                  <a:pos x="T6" y="T7"/>
                </a:cxn>
                <a:cxn ang="0">
                  <a:pos x="T8" y="T9"/>
                </a:cxn>
              </a:cxnLst>
              <a:rect l="0" t="0" r="r" b="b"/>
              <a:pathLst>
                <a:path w="16" h="1622">
                  <a:moveTo>
                    <a:pt x="16" y="1622"/>
                  </a:moveTo>
                  <a:lnTo>
                    <a:pt x="0" y="1622"/>
                  </a:lnTo>
                  <a:lnTo>
                    <a:pt x="0" y="0"/>
                  </a:lnTo>
                  <a:lnTo>
                    <a:pt x="16" y="34"/>
                  </a:lnTo>
                  <a:lnTo>
                    <a:pt x="16" y="1622"/>
                  </a:lnTo>
                  <a:close/>
                </a:path>
              </a:pathLst>
            </a:custGeom>
            <a:grpFill/>
            <a:ln>
              <a:noFill/>
            </a:ln>
          </p:spPr>
          <p:txBody>
            <a:bodyPr vert="horz" wrap="square" lIns="91440" tIns="45720" rIns="91440" bIns="45720" numCol="1" anchor="t" anchorCtr="0" compatLnSpc="1"/>
            <a:lstStyle/>
            <a:p>
              <a:endParaRPr lang="zh-CN" altLang="en-US"/>
            </a:p>
          </p:txBody>
        </p:sp>
        <p:sp>
          <p:nvSpPr>
            <p:cNvPr id="565" name="Freeform 1606"/>
            <p:cNvSpPr/>
            <p:nvPr/>
          </p:nvSpPr>
          <p:spPr bwMode="auto">
            <a:xfrm>
              <a:off x="-6118423" y="-93663"/>
              <a:ext cx="15875" cy="2241550"/>
            </a:xfrm>
            <a:custGeom>
              <a:avLst/>
              <a:gdLst>
                <a:gd name="T0" fmla="*/ 10 w 10"/>
                <a:gd name="T1" fmla="*/ 1412 h 1412"/>
                <a:gd name="T2" fmla="*/ 0 w 10"/>
                <a:gd name="T3" fmla="*/ 1412 h 1412"/>
                <a:gd name="T4" fmla="*/ 0 w 10"/>
                <a:gd name="T5" fmla="*/ 0 h 1412"/>
                <a:gd name="T6" fmla="*/ 10 w 10"/>
                <a:gd name="T7" fmla="*/ 32 h 1412"/>
                <a:gd name="T8" fmla="*/ 10 w 10"/>
                <a:gd name="T9" fmla="*/ 1412 h 1412"/>
              </a:gdLst>
              <a:ahLst/>
              <a:cxnLst>
                <a:cxn ang="0">
                  <a:pos x="T0" y="T1"/>
                </a:cxn>
                <a:cxn ang="0">
                  <a:pos x="T2" y="T3"/>
                </a:cxn>
                <a:cxn ang="0">
                  <a:pos x="T4" y="T5"/>
                </a:cxn>
                <a:cxn ang="0">
                  <a:pos x="T6" y="T7"/>
                </a:cxn>
                <a:cxn ang="0">
                  <a:pos x="T8" y="T9"/>
                </a:cxn>
              </a:cxnLst>
              <a:rect l="0" t="0" r="r" b="b"/>
              <a:pathLst>
                <a:path w="10" h="1412">
                  <a:moveTo>
                    <a:pt x="10" y="1412"/>
                  </a:moveTo>
                  <a:lnTo>
                    <a:pt x="0" y="1412"/>
                  </a:lnTo>
                  <a:lnTo>
                    <a:pt x="0" y="0"/>
                  </a:lnTo>
                  <a:lnTo>
                    <a:pt x="10" y="32"/>
                  </a:lnTo>
                  <a:lnTo>
                    <a:pt x="10" y="1412"/>
                  </a:lnTo>
                  <a:close/>
                </a:path>
              </a:pathLst>
            </a:custGeom>
            <a:grpFill/>
            <a:ln>
              <a:noFill/>
            </a:ln>
          </p:spPr>
          <p:txBody>
            <a:bodyPr vert="horz" wrap="square" lIns="91440" tIns="45720" rIns="91440" bIns="45720" numCol="1" anchor="t" anchorCtr="0" compatLnSpc="1"/>
            <a:lstStyle/>
            <a:p>
              <a:endParaRPr lang="zh-CN" altLang="en-US"/>
            </a:p>
          </p:txBody>
        </p:sp>
      </p:grpSp>
      <p:sp>
        <p:nvSpPr>
          <p:cNvPr id="2" name="文本框 3"/>
          <p:cNvSpPr txBox="1"/>
          <p:nvPr/>
        </p:nvSpPr>
        <p:spPr>
          <a:xfrm>
            <a:off x="1431645" y="1767446"/>
            <a:ext cx="4758283" cy="1311193"/>
          </a:xfrm>
          <a:prstGeom prst="rect">
            <a:avLst/>
          </a:prstGeom>
          <a:noFill/>
        </p:spPr>
        <p:txBody>
          <a:bodyPr wrap="square" rtlCol="0">
            <a:spAutoFit/>
          </a:bodyPr>
          <a:lstStyle/>
          <a:p>
            <a:pPr marL="457200" indent="-457200">
              <a:lnSpc>
                <a:spcPct val="150000"/>
              </a:lnSpc>
              <a:buFont typeface="Wingdings" panose="05000000000000000000" charset="0"/>
              <a:buChar char="v"/>
            </a:pPr>
            <a:r>
              <a:rPr lang="zh-CN" altLang="en-US" sz="2800" dirty="0">
                <a:solidFill>
                  <a:schemeClr val="bg1"/>
                </a:solidFill>
              </a:rPr>
              <a:t>总结</a:t>
            </a:r>
            <a:endParaRPr lang="en-US" altLang="zh-CN" sz="2800" dirty="0">
              <a:solidFill>
                <a:schemeClr val="bg1"/>
              </a:solidFill>
            </a:endParaRPr>
          </a:p>
          <a:p>
            <a:pPr marL="457200" indent="-457200">
              <a:lnSpc>
                <a:spcPct val="150000"/>
              </a:lnSpc>
              <a:buFont typeface="Wingdings" panose="05000000000000000000" charset="0"/>
              <a:buChar char="v"/>
            </a:pPr>
            <a:r>
              <a:rPr lang="zh-CN" altLang="en-US" sz="2800" dirty="0">
                <a:solidFill>
                  <a:schemeClr val="bg1"/>
                </a:solidFill>
              </a:rPr>
              <a:t>未来展望</a:t>
            </a:r>
            <a:endParaRPr lang="en-US" altLang="zh-CN" sz="2800" dirty="0">
              <a:solidFill>
                <a:schemeClr val="bg1"/>
              </a:solidFill>
            </a:endParaRPr>
          </a:p>
        </p:txBody>
      </p:sp>
    </p:spTree>
    <p:extLst>
      <p:ext uri="{BB962C8B-B14F-4D97-AF65-F5344CB8AC3E}">
        <p14:creationId xmlns:p14="http://schemas.microsoft.com/office/powerpoint/2010/main" val="3065573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6" name="矩形 1765"/>
          <p:cNvSpPr/>
          <p:nvPr/>
        </p:nvSpPr>
        <p:spPr>
          <a:xfrm>
            <a:off x="3473651" y="252859"/>
            <a:ext cx="8718351"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767" name="圆角矩形 1766"/>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6</a:t>
            </a:r>
          </a:p>
        </p:txBody>
      </p:sp>
      <p:sp>
        <p:nvSpPr>
          <p:cNvPr id="1768" name="矩形 1767"/>
          <p:cNvSpPr/>
          <p:nvPr/>
        </p:nvSpPr>
        <p:spPr>
          <a:xfrm>
            <a:off x="3473651" y="309608"/>
            <a:ext cx="3285700" cy="369328"/>
          </a:xfrm>
          <a:prstGeom prst="rect">
            <a:avLst/>
          </a:prstGeom>
        </p:spPr>
        <p:txBody>
          <a:bodyPr wrap="none" lIns="91436" tIns="45718" rIns="91436" bIns="45718">
            <a:spAutoFit/>
          </a:bodyPr>
          <a:lstStyle/>
          <a:p>
            <a:pPr algn="ctr"/>
            <a:r>
              <a:rPr lang="en-US" altLang="zh-CN" dirty="0">
                <a:solidFill>
                  <a:schemeClr val="bg1"/>
                </a:solidFill>
                <a:latin typeface="微软雅黑" panose="020B0503020204020204" pitchFamily="34" charset="-122"/>
                <a:ea typeface="微软雅黑" panose="020B0503020204020204" pitchFamily="34" charset="-122"/>
              </a:rPr>
              <a:t>Conclusion and Future work</a:t>
            </a:r>
          </a:p>
        </p:txBody>
      </p:sp>
      <p:sp>
        <p:nvSpPr>
          <p:cNvPr id="1771" name="矩形 1770"/>
          <p:cNvSpPr/>
          <p:nvPr/>
        </p:nvSpPr>
        <p:spPr>
          <a:xfrm>
            <a:off x="633077" y="125666"/>
            <a:ext cx="1723549" cy="581057"/>
          </a:xfrm>
          <a:prstGeom prst="rect">
            <a:avLst/>
          </a:prstGeom>
        </p:spPr>
        <p:txBody>
          <a:bodyPr wrap="none">
            <a:spAutoFit/>
          </a:bodyPr>
          <a:lstStyle/>
          <a:p>
            <a:pPr>
              <a:lnSpc>
                <a:spcPct val="150000"/>
              </a:lnSpc>
            </a:pPr>
            <a:r>
              <a:rPr lang="zh-CN" altLang="en-US" sz="2400" dirty="0">
                <a:solidFill>
                  <a:srgbClr val="157E9F"/>
                </a:solidFill>
                <a:latin typeface="方正清刻本悦宋简体" panose="02000000000000000000" pitchFamily="2" charset="-122"/>
                <a:ea typeface="方正清刻本悦宋简体" panose="02000000000000000000" pitchFamily="2" charset="-122"/>
              </a:rPr>
              <a:t>总结与展望</a:t>
            </a:r>
          </a:p>
        </p:txBody>
      </p:sp>
      <p:pic>
        <p:nvPicPr>
          <p:cNvPr id="15" name="Picture 14"/>
          <p:cNvPicPr>
            <a:picLocks noChangeAspect="1"/>
          </p:cNvPicPr>
          <p:nvPr/>
        </p:nvPicPr>
        <p:blipFill>
          <a:blip r:embed="rId2"/>
          <a:stretch>
            <a:fillRect/>
          </a:stretch>
        </p:blipFill>
        <p:spPr>
          <a:xfrm>
            <a:off x="11499850" y="125730"/>
            <a:ext cx="692150" cy="734060"/>
          </a:xfrm>
          <a:prstGeom prst="rect">
            <a:avLst/>
          </a:prstGeom>
        </p:spPr>
      </p:pic>
      <p:sp>
        <p:nvSpPr>
          <p:cNvPr id="7" name="Text Box 3">
            <a:extLst>
              <a:ext uri="{FF2B5EF4-FFF2-40B4-BE49-F238E27FC236}">
                <a16:creationId xmlns:a16="http://schemas.microsoft.com/office/drawing/2014/main" id="{23F7DF59-3666-485E-9AFB-DAE98865DCFA}"/>
              </a:ext>
            </a:extLst>
          </p:cNvPr>
          <p:cNvSpPr txBox="1"/>
          <p:nvPr/>
        </p:nvSpPr>
        <p:spPr>
          <a:xfrm>
            <a:off x="5603875" y="1206371"/>
            <a:ext cx="5220335" cy="398780"/>
          </a:xfrm>
          <a:prstGeom prst="rect">
            <a:avLst/>
          </a:prstGeom>
          <a:noFill/>
        </p:spPr>
        <p:txBody>
          <a:bodyPr wrap="square" rtlCol="0">
            <a:spAutoFit/>
          </a:bodyPr>
          <a:lstStyle/>
          <a:p>
            <a:pPr marL="342900" indent="-342900">
              <a:buFont typeface="Arial" panose="020B0604020202020204" pitchFamily="34" charset="0"/>
              <a:buChar char="•"/>
            </a:pPr>
            <a:r>
              <a:rPr lang="zh-CN" altLang="en-US" sz="2000" b="1">
                <a:latin typeface="微软雅黑" panose="020B0503020204020204" pitchFamily="34" charset="-122"/>
                <a:ea typeface="微软雅黑" panose="020B0503020204020204" pitchFamily="34" charset="-122"/>
              </a:rPr>
              <a:t>未来展望</a:t>
            </a:r>
          </a:p>
        </p:txBody>
      </p:sp>
      <p:sp>
        <p:nvSpPr>
          <p:cNvPr id="9" name="Text Box 8">
            <a:extLst>
              <a:ext uri="{FF2B5EF4-FFF2-40B4-BE49-F238E27FC236}">
                <a16:creationId xmlns:a16="http://schemas.microsoft.com/office/drawing/2014/main" id="{155EC3E2-B062-4189-B47D-A69BD8936001}"/>
              </a:ext>
            </a:extLst>
          </p:cNvPr>
          <p:cNvSpPr txBox="1"/>
          <p:nvPr/>
        </p:nvSpPr>
        <p:spPr>
          <a:xfrm>
            <a:off x="5705475" y="1847086"/>
            <a:ext cx="5945505" cy="874407"/>
          </a:xfrm>
          <a:prstGeom prst="rect">
            <a:avLst/>
          </a:prstGeom>
          <a:noFill/>
        </p:spPr>
        <p:txBody>
          <a:bodyPr wrap="square" rtlCol="0">
            <a:spAutoFit/>
          </a:bodyPr>
          <a:lstStyle/>
          <a:p>
            <a:pPr>
              <a:lnSpc>
                <a:spcPct val="150000"/>
              </a:lnSpc>
            </a:pPr>
            <a:r>
              <a:rPr lang="zh-CN" altLang="en-US" dirty="0">
                <a:latin typeface="微软雅黑" panose="020B0503020204020204" pitchFamily="34" charset="-122"/>
                <a:ea typeface="微软雅黑" panose="020B0503020204020204" pitchFamily="34" charset="-122"/>
              </a:rPr>
              <a:t>加入带有深度学习技术的半监督学习模型，利用现有数据尝试该新模型，并进行对比，从而选择最优模型。</a:t>
            </a:r>
          </a:p>
        </p:txBody>
      </p:sp>
      <p:sp>
        <p:nvSpPr>
          <p:cNvPr id="12" name="Text Box 3">
            <a:extLst>
              <a:ext uri="{FF2B5EF4-FFF2-40B4-BE49-F238E27FC236}">
                <a16:creationId xmlns:a16="http://schemas.microsoft.com/office/drawing/2014/main" id="{93EB6F91-6668-44F2-B4A3-440FD3D15D2E}"/>
              </a:ext>
            </a:extLst>
          </p:cNvPr>
          <p:cNvSpPr txBox="1"/>
          <p:nvPr/>
        </p:nvSpPr>
        <p:spPr>
          <a:xfrm>
            <a:off x="236479" y="1197006"/>
            <a:ext cx="5220335" cy="398780"/>
          </a:xfrm>
          <a:prstGeom prst="rect">
            <a:avLst/>
          </a:prstGeom>
          <a:noFill/>
        </p:spPr>
        <p:txBody>
          <a:bodyPr wrap="square" rtlCol="0">
            <a:spAutoFit/>
          </a:bodyPr>
          <a:lstStyle/>
          <a:p>
            <a:pPr marL="342900" indent="-342900">
              <a:buFont typeface="Arial" panose="020B0604020202020204" pitchFamily="34" charset="0"/>
              <a:buChar char="•"/>
            </a:pPr>
            <a:r>
              <a:rPr lang="zh-CN" altLang="en-US" sz="2000" b="1" dirty="0">
                <a:latin typeface="微软雅黑" panose="020B0503020204020204" pitchFamily="34" charset="-122"/>
                <a:ea typeface="微软雅黑" panose="020B0503020204020204" pitchFamily="34" charset="-122"/>
              </a:rPr>
              <a:t>总结</a:t>
            </a:r>
          </a:p>
        </p:txBody>
      </p:sp>
      <p:sp>
        <p:nvSpPr>
          <p:cNvPr id="14" name="Text Box 8">
            <a:extLst>
              <a:ext uri="{FF2B5EF4-FFF2-40B4-BE49-F238E27FC236}">
                <a16:creationId xmlns:a16="http://schemas.microsoft.com/office/drawing/2014/main" id="{632FEC60-6C38-43B5-8282-1C9873591821}"/>
              </a:ext>
            </a:extLst>
          </p:cNvPr>
          <p:cNvSpPr txBox="1"/>
          <p:nvPr/>
        </p:nvSpPr>
        <p:spPr>
          <a:xfrm>
            <a:off x="249957" y="1854329"/>
            <a:ext cx="4893543" cy="3782895"/>
          </a:xfrm>
          <a:prstGeom prst="rect">
            <a:avLst/>
          </a:prstGeom>
          <a:noFill/>
        </p:spPr>
        <p:txBody>
          <a:bodyPr wrap="square" rtlCol="0">
            <a:spAutoFit/>
          </a:bodyPr>
          <a:lstStyle/>
          <a:p>
            <a:pPr>
              <a:lnSpc>
                <a:spcPct val="150000"/>
              </a:lnSpc>
            </a:pPr>
            <a:r>
              <a:rPr lang="zh-CN" altLang="en-US" dirty="0">
                <a:latin typeface="微软雅黑" panose="020B0503020204020204" pitchFamily="34" charset="-122"/>
                <a:ea typeface="微软雅黑" panose="020B0503020204020204" pitchFamily="34" charset="-122"/>
              </a:rPr>
              <a:t>   在经过初步的数据探索和数据预处理后，我们利用特征工程筛选出了最重要的特征，经测试，筛选后的特征明显比筛选前更优。</a:t>
            </a:r>
            <a:endParaRPr lang="en-US" altLang="zh-CN" dirty="0">
              <a:latin typeface="微软雅黑" panose="020B0503020204020204" pitchFamily="34" charset="-122"/>
              <a:ea typeface="微软雅黑" panose="020B0503020204020204" pitchFamily="34" charset="-122"/>
            </a:endParaRPr>
          </a:p>
          <a:p>
            <a:pPr>
              <a:lnSpc>
                <a:spcPct val="150000"/>
              </a:lnSpc>
            </a:pPr>
            <a:endParaRPr lang="en-US" altLang="zh-CN" dirty="0">
              <a:latin typeface="微软雅黑" panose="020B0503020204020204" pitchFamily="34" charset="-122"/>
              <a:ea typeface="微软雅黑" panose="020B0503020204020204" pitchFamily="34" charset="-122"/>
            </a:endParaRPr>
          </a:p>
          <a:p>
            <a:pPr>
              <a:lnSpc>
                <a:spcPct val="150000"/>
              </a:lnSpc>
            </a:pPr>
            <a:endParaRPr lang="en-US" altLang="zh-CN" dirty="0">
              <a:latin typeface="微软雅黑" panose="020B0503020204020204" pitchFamily="34" charset="-122"/>
              <a:ea typeface="微软雅黑" panose="020B0503020204020204" pitchFamily="34" charset="-122"/>
            </a:endParaRPr>
          </a:p>
          <a:p>
            <a:pPr>
              <a:lnSpc>
                <a:spcPct val="150000"/>
              </a:lnSpc>
            </a:pPr>
            <a:r>
              <a:rPr lang="zh-CN" altLang="en-US" dirty="0">
                <a:latin typeface="微软雅黑" panose="020B0503020204020204" pitchFamily="34" charset="-122"/>
                <a:ea typeface="微软雅黑" panose="020B0503020204020204" pitchFamily="34" charset="-122"/>
              </a:rPr>
              <a:t>   随后，我们分别对针刺前和加入针刺后的数据进行有监督学习与半监督学习，在有监督学习中，模型融合后的效果最优，而半监督学习由于加入了更多的样本，结果优于有监督学习。</a:t>
            </a:r>
          </a:p>
        </p:txBody>
      </p:sp>
    </p:spTree>
    <p:extLst>
      <p:ext uri="{BB962C8B-B14F-4D97-AF65-F5344CB8AC3E}">
        <p14:creationId xmlns:p14="http://schemas.microsoft.com/office/powerpoint/2010/main" val="15480454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pattFill prst="dkDnDiag">
          <a:fgClr>
            <a:schemeClr val="bg1">
              <a:lumMod val="95000"/>
            </a:schemeClr>
          </a:fgClr>
          <a:bgClr>
            <a:schemeClr val="bg1"/>
          </a:bgClr>
        </a:pattFill>
        <a:effectLst/>
      </p:bgPr>
    </p:bg>
    <p:spTree>
      <p:nvGrpSpPr>
        <p:cNvPr id="1" name=""/>
        <p:cNvGrpSpPr/>
        <p:nvPr/>
      </p:nvGrpSpPr>
      <p:grpSpPr>
        <a:xfrm>
          <a:off x="0" y="0"/>
          <a:ext cx="0" cy="0"/>
          <a:chOff x="0" y="0"/>
          <a:chExt cx="0" cy="0"/>
        </a:xfrm>
      </p:grpSpPr>
      <p:grpSp>
        <p:nvGrpSpPr>
          <p:cNvPr id="201" name="组合 1"/>
          <p:cNvGrpSpPr/>
          <p:nvPr/>
        </p:nvGrpSpPr>
        <p:grpSpPr bwMode="auto">
          <a:xfrm>
            <a:off x="10203209" y="-781973"/>
            <a:ext cx="2441455" cy="3223791"/>
            <a:chOff x="0" y="-1"/>
            <a:chExt cx="2175714" cy="2871210"/>
          </a:xfrm>
          <a:solidFill>
            <a:srgbClr val="157E9F"/>
          </a:solidFill>
        </p:grpSpPr>
        <p:sp>
          <p:nvSpPr>
            <p:cNvPr id="202" name="矩形 13"/>
            <p:cNvSpPr>
              <a:spLocks noChangeArrowheads="1"/>
            </p:cNvSpPr>
            <p:nvPr/>
          </p:nvSpPr>
          <p:spPr bwMode="auto">
            <a:xfrm rot="2727610">
              <a:off x="-391510" y="1232685"/>
              <a:ext cx="2871210" cy="405837"/>
            </a:xfrm>
            <a:prstGeom prst="rect">
              <a:avLst/>
            </a:prstGeom>
            <a:grpFill/>
            <a:ln>
              <a:noFill/>
            </a:ln>
            <a:extLst>
              <a:ext uri="{91240B29-F687-4F45-9708-019B960494DF}">
                <a14:hiddenLine xmlns:a14="http://schemas.microsoft.com/office/drawing/2010/main" w="25400">
                  <a:solidFill>
                    <a:srgbClr val="395E8A"/>
                  </a:solidFill>
                  <a:bevel/>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2A2E37"/>
                </a:solidFill>
                <a:latin typeface="宋体" panose="02010600030101010101" pitchFamily="2" charset="-122"/>
                <a:sym typeface="宋体" panose="02010600030101010101" pitchFamily="2" charset="-122"/>
              </a:endParaRPr>
            </a:p>
          </p:txBody>
        </p:sp>
        <p:sp>
          <p:nvSpPr>
            <p:cNvPr id="203" name="TextBox 14"/>
            <p:cNvSpPr>
              <a:spLocks noChangeArrowheads="1"/>
            </p:cNvSpPr>
            <p:nvPr/>
          </p:nvSpPr>
          <p:spPr bwMode="auto">
            <a:xfrm rot="2748894">
              <a:off x="464701" y="1223184"/>
              <a:ext cx="1016798" cy="32913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 typeface="Arial" panose="020B0604020202020204" pitchFamily="34" charset="0"/>
                <a:buNone/>
              </a:pPr>
              <a:r>
                <a:rPr lang="en-US" altLang="zh-CN" sz="18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2020·12</a:t>
              </a:r>
              <a:endParaRPr lang="zh-CN" altLang="en-US" sz="18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04" name="直接连接符 15"/>
            <p:cNvSpPr>
              <a:spLocks noChangeShapeType="1"/>
            </p:cNvSpPr>
            <p:nvPr/>
          </p:nvSpPr>
          <p:spPr bwMode="auto">
            <a:xfrm>
              <a:off x="0" y="609418"/>
              <a:ext cx="2016224" cy="2016224"/>
            </a:xfrm>
            <a:prstGeom prst="line">
              <a:avLst/>
            </a:prstGeom>
            <a:grpFill/>
            <a:ln w="9525">
              <a:solidFill>
                <a:schemeClr val="bg1"/>
              </a:solidFill>
              <a:prstDash val="dash"/>
              <a:bevel/>
            </a:ln>
          </p:spPr>
          <p:txBody>
            <a:bodyPr/>
            <a:lstStyle/>
            <a:p>
              <a:endParaRPr lang="zh-CN" altLang="en-US"/>
            </a:p>
          </p:txBody>
        </p:sp>
        <p:sp>
          <p:nvSpPr>
            <p:cNvPr id="205" name="直接连接符 16"/>
            <p:cNvSpPr>
              <a:spLocks noChangeShapeType="1"/>
            </p:cNvSpPr>
            <p:nvPr/>
          </p:nvSpPr>
          <p:spPr bwMode="auto">
            <a:xfrm>
              <a:off x="159490" y="328427"/>
              <a:ext cx="2016224" cy="2016224"/>
            </a:xfrm>
            <a:prstGeom prst="line">
              <a:avLst/>
            </a:prstGeom>
            <a:grpFill/>
            <a:ln w="9525">
              <a:solidFill>
                <a:schemeClr val="bg1"/>
              </a:solidFill>
              <a:prstDash val="dash"/>
              <a:bevel/>
            </a:ln>
          </p:spPr>
          <p:txBody>
            <a:bodyPr/>
            <a:lstStyle/>
            <a:p>
              <a:endParaRPr lang="zh-CN" altLang="en-US"/>
            </a:p>
          </p:txBody>
        </p:sp>
      </p:grpSp>
      <p:cxnSp>
        <p:nvCxnSpPr>
          <p:cNvPr id="69" name="直接连接符 68"/>
          <p:cNvCxnSpPr/>
          <p:nvPr/>
        </p:nvCxnSpPr>
        <p:spPr>
          <a:xfrm>
            <a:off x="4725501" y="2592712"/>
            <a:ext cx="5185097" cy="0"/>
          </a:xfrm>
          <a:prstGeom prst="line">
            <a:avLst/>
          </a:prstGeom>
          <a:ln>
            <a:solidFill>
              <a:srgbClr val="157E9F"/>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4725501" y="4084188"/>
            <a:ext cx="5185097" cy="0"/>
          </a:xfrm>
          <a:prstGeom prst="line">
            <a:avLst/>
          </a:prstGeom>
          <a:ln>
            <a:solidFill>
              <a:srgbClr val="157E9F"/>
            </a:solidFill>
          </a:ln>
        </p:spPr>
        <p:style>
          <a:lnRef idx="1">
            <a:schemeClr val="accent1"/>
          </a:lnRef>
          <a:fillRef idx="0">
            <a:schemeClr val="accent1"/>
          </a:fillRef>
          <a:effectRef idx="0">
            <a:schemeClr val="accent1"/>
          </a:effectRef>
          <a:fontRef idx="minor">
            <a:schemeClr val="tx1"/>
          </a:fontRef>
        </p:style>
      </p:cxnSp>
      <p:sp>
        <p:nvSpPr>
          <p:cNvPr id="4" name="TextBox 12"/>
          <p:cNvSpPr txBox="1"/>
          <p:nvPr/>
        </p:nvSpPr>
        <p:spPr>
          <a:xfrm>
            <a:off x="4993005" y="2853690"/>
            <a:ext cx="4650740" cy="1014730"/>
          </a:xfrm>
          <a:prstGeom prst="rect">
            <a:avLst/>
          </a:prstGeom>
          <a:noFill/>
        </p:spPr>
        <p:txBody>
          <a:bodyPr wrap="square" lIns="91472" tIns="45736" rIns="91472" bIns="45736" rtlCol="0" anchor="ctr">
            <a:spAutoFit/>
          </a:bodyPr>
          <a:lstStyle>
            <a:defPPr>
              <a:defRPr lang="zh-CN"/>
            </a:defPPr>
            <a:lvl1pPr algn="ctr">
              <a:defRPr sz="6000" b="1">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Arial" panose="020B0604020202020204" pitchFamily="34" charset="0"/>
                <a:ea typeface="微软雅黑" panose="020B0503020204020204" pitchFamily="34" charset="-122"/>
                <a:cs typeface="Arial" panose="020B0604020202020204" pitchFamily="34" charset="0"/>
              </a:defRPr>
            </a:lvl1pPr>
          </a:lstStyle>
          <a:p>
            <a:r>
              <a:rPr lang="en-US" altLang="zh-CN" spc="600" dirty="0">
                <a:solidFill>
                  <a:schemeClr val="tx2"/>
                </a:solidFill>
              </a:rPr>
              <a:t>THANKS</a:t>
            </a:r>
          </a:p>
        </p:txBody>
      </p:sp>
      <p:sp>
        <p:nvSpPr>
          <p:cNvPr id="13" name="TextBox 12"/>
          <p:cNvSpPr txBox="1"/>
          <p:nvPr/>
        </p:nvSpPr>
        <p:spPr>
          <a:xfrm>
            <a:off x="4752369" y="4430920"/>
            <a:ext cx="5450840" cy="521970"/>
          </a:xfrm>
          <a:prstGeom prst="rect">
            <a:avLst/>
          </a:prstGeom>
          <a:noFill/>
        </p:spPr>
        <p:txBody>
          <a:bodyPr wrap="square" lIns="91472" tIns="45736" rIns="91472" bIns="45736" rtlCol="0" anchor="ctr">
            <a:spAutoFit/>
          </a:bodyPr>
          <a:lstStyle>
            <a:defPPr>
              <a:defRPr lang="zh-CN"/>
            </a:defPPr>
            <a:lvl1pPr algn="ctr">
              <a:defRPr sz="6000" b="1">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Arial" panose="020B0604020202020204" pitchFamily="34" charset="0"/>
                <a:ea typeface="微软雅黑" panose="020B0503020204020204" pitchFamily="34" charset="-122"/>
                <a:cs typeface="Arial" panose="020B0604020202020204" pitchFamily="34" charset="0"/>
              </a:defRPr>
            </a:lvl1pPr>
          </a:lstStyle>
          <a:p>
            <a:r>
              <a:rPr lang="zh-CN" altLang="en-US" sz="2800" spc="600" dirty="0">
                <a:solidFill>
                  <a:schemeClr val="tx2"/>
                </a:solidFill>
              </a:rPr>
              <a:t>感谢聆听！</a:t>
            </a:r>
            <a:endParaRPr lang="en-US" altLang="zh-CN" sz="2800" spc="600" dirty="0">
              <a:solidFill>
                <a:schemeClr val="tx2"/>
              </a:solidFill>
            </a:endParaRPr>
          </a:p>
        </p:txBody>
      </p:sp>
      <p:pic>
        <p:nvPicPr>
          <p:cNvPr id="5" name="Picture 4"/>
          <p:cNvPicPr>
            <a:picLocks noChangeAspect="1"/>
          </p:cNvPicPr>
          <p:nvPr/>
        </p:nvPicPr>
        <p:blipFill>
          <a:blip r:embed="rId2"/>
          <a:stretch>
            <a:fillRect/>
          </a:stretch>
        </p:blipFill>
        <p:spPr>
          <a:xfrm>
            <a:off x="1888490" y="2417445"/>
            <a:ext cx="1574800" cy="1666875"/>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pattFill prst="dkDnDiag">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3" name="矩形 2"/>
          <p:cNvSpPr/>
          <p:nvPr/>
        </p:nvSpPr>
        <p:spPr>
          <a:xfrm>
            <a:off x="0" y="0"/>
            <a:ext cx="12242800" cy="6854825"/>
          </a:xfrm>
          <a:prstGeom prst="rect">
            <a:avLst/>
          </a:prstGeom>
          <a:gradFill flip="none" rotWithShape="1">
            <a:gsLst>
              <a:gs pos="0">
                <a:srgbClr val="157E9F">
                  <a:shade val="30000"/>
                  <a:satMod val="115000"/>
                </a:srgbClr>
              </a:gs>
              <a:gs pos="50000">
                <a:srgbClr val="157E9F">
                  <a:shade val="67500"/>
                  <a:satMod val="115000"/>
                </a:srgbClr>
              </a:gs>
              <a:gs pos="100000">
                <a:srgbClr val="157E9F">
                  <a:shade val="100000"/>
                  <a:satMod val="115000"/>
                </a:srgbClr>
              </a:gs>
            </a:gsLst>
            <a:lin ang="540000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00" name="文本框 199"/>
          <p:cNvSpPr txBox="1"/>
          <p:nvPr/>
        </p:nvSpPr>
        <p:spPr>
          <a:xfrm>
            <a:off x="1182840" y="694868"/>
            <a:ext cx="3212697" cy="769441"/>
          </a:xfrm>
          <a:prstGeom prst="rect">
            <a:avLst/>
          </a:prstGeom>
          <a:noFill/>
        </p:spPr>
        <p:txBody>
          <a:bodyPr wrap="square" rtlCol="0">
            <a:spAutoFit/>
          </a:bodyPr>
          <a:lstStyle/>
          <a:p>
            <a:r>
              <a:rPr lang="zh-CN" altLang="en-US" sz="4400" b="1" dirty="0">
                <a:solidFill>
                  <a:schemeClr val="bg1"/>
                </a:solidFill>
                <a:latin typeface="方正清刻本悦宋简体" panose="02000000000000000000" pitchFamily="2" charset="-122"/>
                <a:ea typeface="方正清刻本悦宋简体" panose="02000000000000000000" pitchFamily="2" charset="-122"/>
              </a:rPr>
              <a:t>简介</a:t>
            </a:r>
          </a:p>
        </p:txBody>
      </p:sp>
      <p:grpSp>
        <p:nvGrpSpPr>
          <p:cNvPr id="201" name="组合 200"/>
          <p:cNvGrpSpPr/>
          <p:nvPr/>
        </p:nvGrpSpPr>
        <p:grpSpPr>
          <a:xfrm>
            <a:off x="7228116" y="2324903"/>
            <a:ext cx="3081236" cy="3107841"/>
            <a:chOff x="-8677773" y="-3051174"/>
            <a:chExt cx="6986830" cy="7046911"/>
          </a:xfrm>
          <a:solidFill>
            <a:schemeClr val="bg1"/>
          </a:solidFill>
        </p:grpSpPr>
        <p:sp>
          <p:nvSpPr>
            <p:cNvPr id="202" name="Rectangle 42"/>
            <p:cNvSpPr>
              <a:spLocks noChangeArrowheads="1"/>
            </p:cNvSpPr>
            <p:nvPr/>
          </p:nvSpPr>
          <p:spPr bwMode="auto">
            <a:xfrm>
              <a:off x="-8677773" y="4905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03" name="Rectangle 43"/>
            <p:cNvSpPr>
              <a:spLocks noChangeArrowheads="1"/>
            </p:cNvSpPr>
            <p:nvPr/>
          </p:nvSpPr>
          <p:spPr bwMode="auto">
            <a:xfrm>
              <a:off x="-8592044"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04" name="Rectangle 44"/>
            <p:cNvSpPr>
              <a:spLocks noChangeArrowheads="1"/>
            </p:cNvSpPr>
            <p:nvPr/>
          </p:nvSpPr>
          <p:spPr bwMode="auto">
            <a:xfrm>
              <a:off x="-8417414" y="4905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05" name="Rectangle 45"/>
            <p:cNvSpPr>
              <a:spLocks noChangeArrowheads="1"/>
            </p:cNvSpPr>
            <p:nvPr/>
          </p:nvSpPr>
          <p:spPr bwMode="auto">
            <a:xfrm>
              <a:off x="-8331685"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06" name="Rectangle 46"/>
            <p:cNvSpPr>
              <a:spLocks noChangeArrowheads="1"/>
            </p:cNvSpPr>
            <p:nvPr/>
          </p:nvSpPr>
          <p:spPr bwMode="auto">
            <a:xfrm>
              <a:off x="-8506317" y="579438"/>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07" name="Rectangle 47"/>
            <p:cNvSpPr>
              <a:spLocks noChangeArrowheads="1"/>
            </p:cNvSpPr>
            <p:nvPr/>
          </p:nvSpPr>
          <p:spPr bwMode="auto">
            <a:xfrm>
              <a:off x="-8331685" y="579438"/>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08" name="Rectangle 48"/>
            <p:cNvSpPr>
              <a:spLocks noChangeArrowheads="1"/>
            </p:cNvSpPr>
            <p:nvPr/>
          </p:nvSpPr>
          <p:spPr bwMode="auto">
            <a:xfrm>
              <a:off x="-8677773" y="6699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09" name="Rectangle 49"/>
            <p:cNvSpPr>
              <a:spLocks noChangeArrowheads="1"/>
            </p:cNvSpPr>
            <p:nvPr/>
          </p:nvSpPr>
          <p:spPr bwMode="auto">
            <a:xfrm>
              <a:off x="-8506317" y="6699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0" name="Rectangle 50"/>
            <p:cNvSpPr>
              <a:spLocks noChangeArrowheads="1"/>
            </p:cNvSpPr>
            <p:nvPr/>
          </p:nvSpPr>
          <p:spPr bwMode="auto">
            <a:xfrm>
              <a:off x="-8245958" y="6699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1" name="Rectangle 51"/>
            <p:cNvSpPr>
              <a:spLocks noChangeArrowheads="1"/>
            </p:cNvSpPr>
            <p:nvPr/>
          </p:nvSpPr>
          <p:spPr bwMode="auto">
            <a:xfrm>
              <a:off x="-8677773" y="7588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2" name="Rectangle 52"/>
            <p:cNvSpPr>
              <a:spLocks noChangeArrowheads="1"/>
            </p:cNvSpPr>
            <p:nvPr/>
          </p:nvSpPr>
          <p:spPr bwMode="auto">
            <a:xfrm>
              <a:off x="-8592044" y="7588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3" name="Rectangle 53"/>
            <p:cNvSpPr>
              <a:spLocks noChangeArrowheads="1"/>
            </p:cNvSpPr>
            <p:nvPr/>
          </p:nvSpPr>
          <p:spPr bwMode="auto">
            <a:xfrm>
              <a:off x="-8417414" y="7588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4" name="Rectangle 54"/>
            <p:cNvSpPr>
              <a:spLocks noChangeArrowheads="1"/>
            </p:cNvSpPr>
            <p:nvPr/>
          </p:nvSpPr>
          <p:spPr bwMode="auto">
            <a:xfrm>
              <a:off x="-8245958" y="7588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5" name="Rectangle 55"/>
            <p:cNvSpPr>
              <a:spLocks noChangeArrowheads="1"/>
            </p:cNvSpPr>
            <p:nvPr/>
          </p:nvSpPr>
          <p:spPr bwMode="auto">
            <a:xfrm>
              <a:off x="-8592044" y="84772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6" name="Rectangle 56"/>
            <p:cNvSpPr>
              <a:spLocks noChangeArrowheads="1"/>
            </p:cNvSpPr>
            <p:nvPr/>
          </p:nvSpPr>
          <p:spPr bwMode="auto">
            <a:xfrm>
              <a:off x="-8506317" y="84772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7" name="Rectangle 57"/>
            <p:cNvSpPr>
              <a:spLocks noChangeArrowheads="1"/>
            </p:cNvSpPr>
            <p:nvPr/>
          </p:nvSpPr>
          <p:spPr bwMode="auto">
            <a:xfrm>
              <a:off x="-8245958" y="84772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8" name="Rectangle 58"/>
            <p:cNvSpPr>
              <a:spLocks noChangeArrowheads="1"/>
            </p:cNvSpPr>
            <p:nvPr/>
          </p:nvSpPr>
          <p:spPr bwMode="auto">
            <a:xfrm>
              <a:off x="-8677773" y="9398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19" name="Rectangle 59"/>
            <p:cNvSpPr>
              <a:spLocks noChangeArrowheads="1"/>
            </p:cNvSpPr>
            <p:nvPr/>
          </p:nvSpPr>
          <p:spPr bwMode="auto">
            <a:xfrm>
              <a:off x="-8506317" y="9398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0" name="Rectangle 60"/>
            <p:cNvSpPr>
              <a:spLocks noChangeArrowheads="1"/>
            </p:cNvSpPr>
            <p:nvPr/>
          </p:nvSpPr>
          <p:spPr bwMode="auto">
            <a:xfrm>
              <a:off x="-8677773" y="10287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1" name="Rectangle 61"/>
            <p:cNvSpPr>
              <a:spLocks noChangeArrowheads="1"/>
            </p:cNvSpPr>
            <p:nvPr/>
          </p:nvSpPr>
          <p:spPr bwMode="auto">
            <a:xfrm>
              <a:off x="-8592044" y="10287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2" name="Rectangle 62"/>
            <p:cNvSpPr>
              <a:spLocks noChangeArrowheads="1"/>
            </p:cNvSpPr>
            <p:nvPr/>
          </p:nvSpPr>
          <p:spPr bwMode="auto">
            <a:xfrm>
              <a:off x="-8417414" y="10287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3" name="Rectangle 63"/>
            <p:cNvSpPr>
              <a:spLocks noChangeArrowheads="1"/>
            </p:cNvSpPr>
            <p:nvPr/>
          </p:nvSpPr>
          <p:spPr bwMode="auto">
            <a:xfrm>
              <a:off x="-8331685" y="10287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4" name="Rectangle 64"/>
            <p:cNvSpPr>
              <a:spLocks noChangeArrowheads="1"/>
            </p:cNvSpPr>
            <p:nvPr/>
          </p:nvSpPr>
          <p:spPr bwMode="auto">
            <a:xfrm>
              <a:off x="-8677773" y="111760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5" name="Rectangle 65"/>
            <p:cNvSpPr>
              <a:spLocks noChangeArrowheads="1"/>
            </p:cNvSpPr>
            <p:nvPr/>
          </p:nvSpPr>
          <p:spPr bwMode="auto">
            <a:xfrm>
              <a:off x="-8506317" y="11176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6" name="Rectangle 66"/>
            <p:cNvSpPr>
              <a:spLocks noChangeArrowheads="1"/>
            </p:cNvSpPr>
            <p:nvPr/>
          </p:nvSpPr>
          <p:spPr bwMode="auto">
            <a:xfrm>
              <a:off x="-8245958" y="11176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7" name="Rectangle 67"/>
            <p:cNvSpPr>
              <a:spLocks noChangeArrowheads="1"/>
            </p:cNvSpPr>
            <p:nvPr/>
          </p:nvSpPr>
          <p:spPr bwMode="auto">
            <a:xfrm>
              <a:off x="-8592044" y="1206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28" name="Rectangle 68"/>
            <p:cNvSpPr>
              <a:spLocks noChangeArrowheads="1"/>
            </p:cNvSpPr>
            <p:nvPr/>
          </p:nvSpPr>
          <p:spPr bwMode="auto">
            <a:xfrm>
              <a:off x="-8417414" y="12065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29" name="Rectangle 69"/>
            <p:cNvSpPr>
              <a:spLocks noChangeArrowheads="1"/>
            </p:cNvSpPr>
            <p:nvPr/>
          </p:nvSpPr>
          <p:spPr bwMode="auto">
            <a:xfrm>
              <a:off x="-8592044" y="12954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0" name="Rectangle 70"/>
            <p:cNvSpPr>
              <a:spLocks noChangeArrowheads="1"/>
            </p:cNvSpPr>
            <p:nvPr/>
          </p:nvSpPr>
          <p:spPr bwMode="auto">
            <a:xfrm>
              <a:off x="-8245958" y="12954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1" name="Rectangle 71"/>
            <p:cNvSpPr>
              <a:spLocks noChangeArrowheads="1"/>
            </p:cNvSpPr>
            <p:nvPr/>
          </p:nvSpPr>
          <p:spPr bwMode="auto">
            <a:xfrm>
              <a:off x="-8677773" y="138430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2" name="Rectangle 72"/>
            <p:cNvSpPr>
              <a:spLocks noChangeArrowheads="1"/>
            </p:cNvSpPr>
            <p:nvPr/>
          </p:nvSpPr>
          <p:spPr bwMode="auto">
            <a:xfrm>
              <a:off x="-8506317" y="13843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3" name="Rectangle 73"/>
            <p:cNvSpPr>
              <a:spLocks noChangeArrowheads="1"/>
            </p:cNvSpPr>
            <p:nvPr/>
          </p:nvSpPr>
          <p:spPr bwMode="auto">
            <a:xfrm>
              <a:off x="-8417414" y="138430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4" name="Rectangle 74"/>
            <p:cNvSpPr>
              <a:spLocks noChangeArrowheads="1"/>
            </p:cNvSpPr>
            <p:nvPr/>
          </p:nvSpPr>
          <p:spPr bwMode="auto">
            <a:xfrm>
              <a:off x="-8245958" y="13843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5" name="Rectangle 75"/>
            <p:cNvSpPr>
              <a:spLocks noChangeArrowheads="1"/>
            </p:cNvSpPr>
            <p:nvPr/>
          </p:nvSpPr>
          <p:spPr bwMode="auto">
            <a:xfrm>
              <a:off x="-8677773" y="147320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6" name="Rectangle 76"/>
            <p:cNvSpPr>
              <a:spLocks noChangeArrowheads="1"/>
            </p:cNvSpPr>
            <p:nvPr/>
          </p:nvSpPr>
          <p:spPr bwMode="auto">
            <a:xfrm>
              <a:off x="-8592044" y="147320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7" name="Rectangle 77"/>
            <p:cNvSpPr>
              <a:spLocks noChangeArrowheads="1"/>
            </p:cNvSpPr>
            <p:nvPr/>
          </p:nvSpPr>
          <p:spPr bwMode="auto">
            <a:xfrm>
              <a:off x="-8677773" y="15621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8" name="Rectangle 78"/>
            <p:cNvSpPr>
              <a:spLocks noChangeArrowheads="1"/>
            </p:cNvSpPr>
            <p:nvPr/>
          </p:nvSpPr>
          <p:spPr bwMode="auto">
            <a:xfrm>
              <a:off x="-8506317" y="15621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9" name="Rectangle 79"/>
            <p:cNvSpPr>
              <a:spLocks noChangeArrowheads="1"/>
            </p:cNvSpPr>
            <p:nvPr/>
          </p:nvSpPr>
          <p:spPr bwMode="auto">
            <a:xfrm>
              <a:off x="-8331685" y="15621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0" name="Rectangle 80"/>
            <p:cNvSpPr>
              <a:spLocks noChangeArrowheads="1"/>
            </p:cNvSpPr>
            <p:nvPr/>
          </p:nvSpPr>
          <p:spPr bwMode="auto">
            <a:xfrm>
              <a:off x="-8245958" y="15621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1" name="Rectangle 81"/>
            <p:cNvSpPr>
              <a:spLocks noChangeArrowheads="1"/>
            </p:cNvSpPr>
            <p:nvPr/>
          </p:nvSpPr>
          <p:spPr bwMode="auto">
            <a:xfrm>
              <a:off x="-8592044" y="1651000"/>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42" name="Rectangle 82"/>
            <p:cNvSpPr>
              <a:spLocks noChangeArrowheads="1"/>
            </p:cNvSpPr>
            <p:nvPr/>
          </p:nvSpPr>
          <p:spPr bwMode="auto">
            <a:xfrm>
              <a:off x="-8331685" y="1651000"/>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43" name="Rectangle 83"/>
            <p:cNvSpPr>
              <a:spLocks noChangeArrowheads="1"/>
            </p:cNvSpPr>
            <p:nvPr/>
          </p:nvSpPr>
          <p:spPr bwMode="auto">
            <a:xfrm>
              <a:off x="-8592044" y="17414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4" name="Rectangle 84"/>
            <p:cNvSpPr>
              <a:spLocks noChangeArrowheads="1"/>
            </p:cNvSpPr>
            <p:nvPr/>
          </p:nvSpPr>
          <p:spPr bwMode="auto">
            <a:xfrm>
              <a:off x="-8417414" y="174148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5" name="Rectangle 85"/>
            <p:cNvSpPr>
              <a:spLocks noChangeArrowheads="1"/>
            </p:cNvSpPr>
            <p:nvPr/>
          </p:nvSpPr>
          <p:spPr bwMode="auto">
            <a:xfrm>
              <a:off x="-8417414" y="183038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6" name="Rectangle 86"/>
            <p:cNvSpPr>
              <a:spLocks noChangeArrowheads="1"/>
            </p:cNvSpPr>
            <p:nvPr/>
          </p:nvSpPr>
          <p:spPr bwMode="auto">
            <a:xfrm>
              <a:off x="-8245958" y="18303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7" name="Rectangle 87"/>
            <p:cNvSpPr>
              <a:spLocks noChangeArrowheads="1"/>
            </p:cNvSpPr>
            <p:nvPr/>
          </p:nvSpPr>
          <p:spPr bwMode="auto">
            <a:xfrm>
              <a:off x="-8677773" y="1922463"/>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48" name="Rectangle 88"/>
            <p:cNvSpPr>
              <a:spLocks noChangeArrowheads="1"/>
            </p:cNvSpPr>
            <p:nvPr/>
          </p:nvSpPr>
          <p:spPr bwMode="auto">
            <a:xfrm>
              <a:off x="-8592044" y="19224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49" name="Rectangle 89"/>
            <p:cNvSpPr>
              <a:spLocks noChangeArrowheads="1"/>
            </p:cNvSpPr>
            <p:nvPr/>
          </p:nvSpPr>
          <p:spPr bwMode="auto">
            <a:xfrm>
              <a:off x="-8417414" y="1922463"/>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50" name="Rectangle 90"/>
            <p:cNvSpPr>
              <a:spLocks noChangeArrowheads="1"/>
            </p:cNvSpPr>
            <p:nvPr/>
          </p:nvSpPr>
          <p:spPr bwMode="auto">
            <a:xfrm>
              <a:off x="-8245958" y="20113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51" name="Rectangle 91"/>
            <p:cNvSpPr>
              <a:spLocks noChangeArrowheads="1"/>
            </p:cNvSpPr>
            <p:nvPr/>
          </p:nvSpPr>
          <p:spPr bwMode="auto">
            <a:xfrm>
              <a:off x="-8677773" y="2100264"/>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52" name="Rectangle 92"/>
            <p:cNvSpPr>
              <a:spLocks noChangeArrowheads="1"/>
            </p:cNvSpPr>
            <p:nvPr/>
          </p:nvSpPr>
          <p:spPr bwMode="auto">
            <a:xfrm>
              <a:off x="-8506317" y="21002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53" name="Rectangle 93"/>
            <p:cNvSpPr>
              <a:spLocks noChangeArrowheads="1"/>
            </p:cNvSpPr>
            <p:nvPr/>
          </p:nvSpPr>
          <p:spPr bwMode="auto">
            <a:xfrm>
              <a:off x="-8245958" y="21002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54" name="Rectangle 94"/>
            <p:cNvSpPr>
              <a:spLocks noChangeArrowheads="1"/>
            </p:cNvSpPr>
            <p:nvPr/>
          </p:nvSpPr>
          <p:spPr bwMode="auto">
            <a:xfrm>
              <a:off x="-8677773" y="21891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55" name="Rectangle 95"/>
            <p:cNvSpPr>
              <a:spLocks noChangeArrowheads="1"/>
            </p:cNvSpPr>
            <p:nvPr/>
          </p:nvSpPr>
          <p:spPr bwMode="auto">
            <a:xfrm>
              <a:off x="-8506317" y="2189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56" name="Rectangle 96"/>
            <p:cNvSpPr>
              <a:spLocks noChangeArrowheads="1"/>
            </p:cNvSpPr>
            <p:nvPr/>
          </p:nvSpPr>
          <p:spPr bwMode="auto">
            <a:xfrm>
              <a:off x="-8331685" y="2189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57" name="Rectangle 97"/>
            <p:cNvSpPr>
              <a:spLocks noChangeArrowheads="1"/>
            </p:cNvSpPr>
            <p:nvPr/>
          </p:nvSpPr>
          <p:spPr bwMode="auto">
            <a:xfrm>
              <a:off x="-8592044" y="22780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58" name="Rectangle 98"/>
            <p:cNvSpPr>
              <a:spLocks noChangeArrowheads="1"/>
            </p:cNvSpPr>
            <p:nvPr/>
          </p:nvSpPr>
          <p:spPr bwMode="auto">
            <a:xfrm>
              <a:off x="-8417414" y="22780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59" name="Rectangle 99"/>
            <p:cNvSpPr>
              <a:spLocks noChangeArrowheads="1"/>
            </p:cNvSpPr>
            <p:nvPr/>
          </p:nvSpPr>
          <p:spPr bwMode="auto">
            <a:xfrm>
              <a:off x="-8245958" y="22780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0" name="Rectangle 100"/>
            <p:cNvSpPr>
              <a:spLocks noChangeArrowheads="1"/>
            </p:cNvSpPr>
            <p:nvPr/>
          </p:nvSpPr>
          <p:spPr bwMode="auto">
            <a:xfrm>
              <a:off x="-8506317" y="23669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1" name="Rectangle 101"/>
            <p:cNvSpPr>
              <a:spLocks noChangeArrowheads="1"/>
            </p:cNvSpPr>
            <p:nvPr/>
          </p:nvSpPr>
          <p:spPr bwMode="auto">
            <a:xfrm>
              <a:off x="-8153880"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2" name="Rectangle 102"/>
            <p:cNvSpPr>
              <a:spLocks noChangeArrowheads="1"/>
            </p:cNvSpPr>
            <p:nvPr/>
          </p:nvSpPr>
          <p:spPr bwMode="auto">
            <a:xfrm>
              <a:off x="-8068151"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3" name="Rectangle 103"/>
            <p:cNvSpPr>
              <a:spLocks noChangeArrowheads="1"/>
            </p:cNvSpPr>
            <p:nvPr/>
          </p:nvSpPr>
          <p:spPr bwMode="auto">
            <a:xfrm>
              <a:off x="-7893521"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4" name="Rectangle 104"/>
            <p:cNvSpPr>
              <a:spLocks noChangeArrowheads="1"/>
            </p:cNvSpPr>
            <p:nvPr/>
          </p:nvSpPr>
          <p:spPr bwMode="auto">
            <a:xfrm>
              <a:off x="-7807792"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5" name="Rectangle 105"/>
            <p:cNvSpPr>
              <a:spLocks noChangeArrowheads="1"/>
            </p:cNvSpPr>
            <p:nvPr/>
          </p:nvSpPr>
          <p:spPr bwMode="auto">
            <a:xfrm>
              <a:off x="-7718889" y="4905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6" name="Rectangle 106"/>
            <p:cNvSpPr>
              <a:spLocks noChangeArrowheads="1"/>
            </p:cNvSpPr>
            <p:nvPr/>
          </p:nvSpPr>
          <p:spPr bwMode="auto">
            <a:xfrm>
              <a:off x="-8153880" y="579438"/>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67" name="Rectangle 107"/>
            <p:cNvSpPr>
              <a:spLocks noChangeArrowheads="1"/>
            </p:cNvSpPr>
            <p:nvPr/>
          </p:nvSpPr>
          <p:spPr bwMode="auto">
            <a:xfrm>
              <a:off x="-7979248" y="579438"/>
              <a:ext cx="47627"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68" name="Rectangle 108"/>
            <p:cNvSpPr>
              <a:spLocks noChangeArrowheads="1"/>
            </p:cNvSpPr>
            <p:nvPr/>
          </p:nvSpPr>
          <p:spPr bwMode="auto">
            <a:xfrm>
              <a:off x="-7807792" y="579438"/>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69" name="Rectangle 109"/>
            <p:cNvSpPr>
              <a:spLocks noChangeArrowheads="1"/>
            </p:cNvSpPr>
            <p:nvPr/>
          </p:nvSpPr>
          <p:spPr bwMode="auto">
            <a:xfrm>
              <a:off x="-8153880" y="6699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0" name="Rectangle 110"/>
            <p:cNvSpPr>
              <a:spLocks noChangeArrowheads="1"/>
            </p:cNvSpPr>
            <p:nvPr/>
          </p:nvSpPr>
          <p:spPr bwMode="auto">
            <a:xfrm>
              <a:off x="-8068151" y="6699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1" name="Rectangle 111"/>
            <p:cNvSpPr>
              <a:spLocks noChangeArrowheads="1"/>
            </p:cNvSpPr>
            <p:nvPr/>
          </p:nvSpPr>
          <p:spPr bwMode="auto">
            <a:xfrm>
              <a:off x="-7718889" y="6699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2" name="Rectangle 112"/>
            <p:cNvSpPr>
              <a:spLocks noChangeArrowheads="1"/>
            </p:cNvSpPr>
            <p:nvPr/>
          </p:nvSpPr>
          <p:spPr bwMode="auto">
            <a:xfrm>
              <a:off x="-7893521" y="7588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3" name="Rectangle 113"/>
            <p:cNvSpPr>
              <a:spLocks noChangeArrowheads="1"/>
            </p:cNvSpPr>
            <p:nvPr/>
          </p:nvSpPr>
          <p:spPr bwMode="auto">
            <a:xfrm>
              <a:off x="-7807792" y="7588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4" name="Rectangle 114"/>
            <p:cNvSpPr>
              <a:spLocks noChangeArrowheads="1"/>
            </p:cNvSpPr>
            <p:nvPr/>
          </p:nvSpPr>
          <p:spPr bwMode="auto">
            <a:xfrm>
              <a:off x="-7718889" y="7588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5" name="Rectangle 115"/>
            <p:cNvSpPr>
              <a:spLocks noChangeArrowheads="1"/>
            </p:cNvSpPr>
            <p:nvPr/>
          </p:nvSpPr>
          <p:spPr bwMode="auto">
            <a:xfrm>
              <a:off x="-8068151" y="84772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6" name="Rectangle 116"/>
            <p:cNvSpPr>
              <a:spLocks noChangeArrowheads="1"/>
            </p:cNvSpPr>
            <p:nvPr/>
          </p:nvSpPr>
          <p:spPr bwMode="auto">
            <a:xfrm>
              <a:off x="-7979248" y="847727"/>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7" name="Rectangle 117"/>
            <p:cNvSpPr>
              <a:spLocks noChangeArrowheads="1"/>
            </p:cNvSpPr>
            <p:nvPr/>
          </p:nvSpPr>
          <p:spPr bwMode="auto">
            <a:xfrm>
              <a:off x="-7718889" y="847727"/>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8" name="Rectangle 118"/>
            <p:cNvSpPr>
              <a:spLocks noChangeArrowheads="1"/>
            </p:cNvSpPr>
            <p:nvPr/>
          </p:nvSpPr>
          <p:spPr bwMode="auto">
            <a:xfrm>
              <a:off x="-8153880" y="9398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79" name="Rectangle 119"/>
            <p:cNvSpPr>
              <a:spLocks noChangeArrowheads="1"/>
            </p:cNvSpPr>
            <p:nvPr/>
          </p:nvSpPr>
          <p:spPr bwMode="auto">
            <a:xfrm>
              <a:off x="-7979248" y="9398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0" name="Rectangle 120"/>
            <p:cNvSpPr>
              <a:spLocks noChangeArrowheads="1"/>
            </p:cNvSpPr>
            <p:nvPr/>
          </p:nvSpPr>
          <p:spPr bwMode="auto">
            <a:xfrm>
              <a:off x="-7893521" y="9398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1" name="Rectangle 121"/>
            <p:cNvSpPr>
              <a:spLocks noChangeArrowheads="1"/>
            </p:cNvSpPr>
            <p:nvPr/>
          </p:nvSpPr>
          <p:spPr bwMode="auto">
            <a:xfrm>
              <a:off x="-7807792" y="9398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2" name="Rectangle 122"/>
            <p:cNvSpPr>
              <a:spLocks noChangeArrowheads="1"/>
            </p:cNvSpPr>
            <p:nvPr/>
          </p:nvSpPr>
          <p:spPr bwMode="auto">
            <a:xfrm>
              <a:off x="-8153880" y="10287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3" name="Rectangle 123"/>
            <p:cNvSpPr>
              <a:spLocks noChangeArrowheads="1"/>
            </p:cNvSpPr>
            <p:nvPr/>
          </p:nvSpPr>
          <p:spPr bwMode="auto">
            <a:xfrm>
              <a:off x="-7807792" y="10287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4" name="Rectangle 124"/>
            <p:cNvSpPr>
              <a:spLocks noChangeArrowheads="1"/>
            </p:cNvSpPr>
            <p:nvPr/>
          </p:nvSpPr>
          <p:spPr bwMode="auto">
            <a:xfrm>
              <a:off x="-7718889" y="10287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5" name="Rectangle 125"/>
            <p:cNvSpPr>
              <a:spLocks noChangeArrowheads="1"/>
            </p:cNvSpPr>
            <p:nvPr/>
          </p:nvSpPr>
          <p:spPr bwMode="auto">
            <a:xfrm>
              <a:off x="-8153880" y="11176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6" name="Rectangle 126"/>
            <p:cNvSpPr>
              <a:spLocks noChangeArrowheads="1"/>
            </p:cNvSpPr>
            <p:nvPr/>
          </p:nvSpPr>
          <p:spPr bwMode="auto">
            <a:xfrm>
              <a:off x="-7979248" y="111760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7" name="Rectangle 127"/>
            <p:cNvSpPr>
              <a:spLocks noChangeArrowheads="1"/>
            </p:cNvSpPr>
            <p:nvPr/>
          </p:nvSpPr>
          <p:spPr bwMode="auto">
            <a:xfrm>
              <a:off x="-7718889" y="111760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8" name="Rectangle 128"/>
            <p:cNvSpPr>
              <a:spLocks noChangeArrowheads="1"/>
            </p:cNvSpPr>
            <p:nvPr/>
          </p:nvSpPr>
          <p:spPr bwMode="auto">
            <a:xfrm>
              <a:off x="-8068151" y="1206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89" name="Rectangle 129"/>
            <p:cNvSpPr>
              <a:spLocks noChangeArrowheads="1"/>
            </p:cNvSpPr>
            <p:nvPr/>
          </p:nvSpPr>
          <p:spPr bwMode="auto">
            <a:xfrm>
              <a:off x="-7893521" y="1206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0" name="Rectangle 130"/>
            <p:cNvSpPr>
              <a:spLocks noChangeArrowheads="1"/>
            </p:cNvSpPr>
            <p:nvPr/>
          </p:nvSpPr>
          <p:spPr bwMode="auto">
            <a:xfrm>
              <a:off x="-7807792" y="1206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1" name="Rectangle 131"/>
            <p:cNvSpPr>
              <a:spLocks noChangeArrowheads="1"/>
            </p:cNvSpPr>
            <p:nvPr/>
          </p:nvSpPr>
          <p:spPr bwMode="auto">
            <a:xfrm>
              <a:off x="-7718889" y="12065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2" name="Rectangle 132"/>
            <p:cNvSpPr>
              <a:spLocks noChangeArrowheads="1"/>
            </p:cNvSpPr>
            <p:nvPr/>
          </p:nvSpPr>
          <p:spPr bwMode="auto">
            <a:xfrm>
              <a:off x="-8068151" y="12954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3" name="Rectangle 133"/>
            <p:cNvSpPr>
              <a:spLocks noChangeArrowheads="1"/>
            </p:cNvSpPr>
            <p:nvPr/>
          </p:nvSpPr>
          <p:spPr bwMode="auto">
            <a:xfrm>
              <a:off x="-7979248" y="129540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4" name="Rectangle 134"/>
            <p:cNvSpPr>
              <a:spLocks noChangeArrowheads="1"/>
            </p:cNvSpPr>
            <p:nvPr/>
          </p:nvSpPr>
          <p:spPr bwMode="auto">
            <a:xfrm>
              <a:off x="-7718889" y="129540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5" name="Rectangle 135"/>
            <p:cNvSpPr>
              <a:spLocks noChangeArrowheads="1"/>
            </p:cNvSpPr>
            <p:nvPr/>
          </p:nvSpPr>
          <p:spPr bwMode="auto">
            <a:xfrm>
              <a:off x="-8153880" y="147320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6" name="Rectangle 136"/>
            <p:cNvSpPr>
              <a:spLocks noChangeArrowheads="1"/>
            </p:cNvSpPr>
            <p:nvPr/>
          </p:nvSpPr>
          <p:spPr bwMode="auto">
            <a:xfrm>
              <a:off x="-7979248" y="147320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7" name="Rectangle 137"/>
            <p:cNvSpPr>
              <a:spLocks noChangeArrowheads="1"/>
            </p:cNvSpPr>
            <p:nvPr/>
          </p:nvSpPr>
          <p:spPr bwMode="auto">
            <a:xfrm>
              <a:off x="-7893521" y="147320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8" name="Rectangle 138"/>
            <p:cNvSpPr>
              <a:spLocks noChangeArrowheads="1"/>
            </p:cNvSpPr>
            <p:nvPr/>
          </p:nvSpPr>
          <p:spPr bwMode="auto">
            <a:xfrm>
              <a:off x="-7979248" y="15621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9" name="Rectangle 139"/>
            <p:cNvSpPr>
              <a:spLocks noChangeArrowheads="1"/>
            </p:cNvSpPr>
            <p:nvPr/>
          </p:nvSpPr>
          <p:spPr bwMode="auto">
            <a:xfrm>
              <a:off x="-7718889" y="15621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0" name="Rectangle 140"/>
            <p:cNvSpPr>
              <a:spLocks noChangeArrowheads="1"/>
            </p:cNvSpPr>
            <p:nvPr/>
          </p:nvSpPr>
          <p:spPr bwMode="auto">
            <a:xfrm>
              <a:off x="-8068151" y="1651000"/>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01" name="Rectangle 141"/>
            <p:cNvSpPr>
              <a:spLocks noChangeArrowheads="1"/>
            </p:cNvSpPr>
            <p:nvPr/>
          </p:nvSpPr>
          <p:spPr bwMode="auto">
            <a:xfrm>
              <a:off x="-7893521" y="1651000"/>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02" name="Rectangle 142"/>
            <p:cNvSpPr>
              <a:spLocks noChangeArrowheads="1"/>
            </p:cNvSpPr>
            <p:nvPr/>
          </p:nvSpPr>
          <p:spPr bwMode="auto">
            <a:xfrm>
              <a:off x="-7807792" y="1651000"/>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03" name="Rectangle 143"/>
            <p:cNvSpPr>
              <a:spLocks noChangeArrowheads="1"/>
            </p:cNvSpPr>
            <p:nvPr/>
          </p:nvSpPr>
          <p:spPr bwMode="auto">
            <a:xfrm>
              <a:off x="-8153880" y="17414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4" name="Rectangle 144"/>
            <p:cNvSpPr>
              <a:spLocks noChangeArrowheads="1"/>
            </p:cNvSpPr>
            <p:nvPr/>
          </p:nvSpPr>
          <p:spPr bwMode="auto">
            <a:xfrm>
              <a:off x="-8068151" y="17414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5" name="Rectangle 145"/>
            <p:cNvSpPr>
              <a:spLocks noChangeArrowheads="1"/>
            </p:cNvSpPr>
            <p:nvPr/>
          </p:nvSpPr>
          <p:spPr bwMode="auto">
            <a:xfrm>
              <a:off x="-7979248" y="174148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6" name="Rectangle 146"/>
            <p:cNvSpPr>
              <a:spLocks noChangeArrowheads="1"/>
            </p:cNvSpPr>
            <p:nvPr/>
          </p:nvSpPr>
          <p:spPr bwMode="auto">
            <a:xfrm>
              <a:off x="-7718889" y="174148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7" name="Rectangle 147"/>
            <p:cNvSpPr>
              <a:spLocks noChangeArrowheads="1"/>
            </p:cNvSpPr>
            <p:nvPr/>
          </p:nvSpPr>
          <p:spPr bwMode="auto">
            <a:xfrm>
              <a:off x="-7979248" y="183038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8" name="Rectangle 148"/>
            <p:cNvSpPr>
              <a:spLocks noChangeArrowheads="1"/>
            </p:cNvSpPr>
            <p:nvPr/>
          </p:nvSpPr>
          <p:spPr bwMode="auto">
            <a:xfrm>
              <a:off x="-7893521" y="18303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9" name="Rectangle 149"/>
            <p:cNvSpPr>
              <a:spLocks noChangeArrowheads="1"/>
            </p:cNvSpPr>
            <p:nvPr/>
          </p:nvSpPr>
          <p:spPr bwMode="auto">
            <a:xfrm>
              <a:off x="-7807792" y="18303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10" name="Rectangle 150"/>
            <p:cNvSpPr>
              <a:spLocks noChangeArrowheads="1"/>
            </p:cNvSpPr>
            <p:nvPr/>
          </p:nvSpPr>
          <p:spPr bwMode="auto">
            <a:xfrm>
              <a:off x="-8068151" y="19224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1" name="Rectangle 151"/>
            <p:cNvSpPr>
              <a:spLocks noChangeArrowheads="1"/>
            </p:cNvSpPr>
            <p:nvPr/>
          </p:nvSpPr>
          <p:spPr bwMode="auto">
            <a:xfrm>
              <a:off x="-7893521" y="19224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2" name="Rectangle 152"/>
            <p:cNvSpPr>
              <a:spLocks noChangeArrowheads="1"/>
            </p:cNvSpPr>
            <p:nvPr/>
          </p:nvSpPr>
          <p:spPr bwMode="auto">
            <a:xfrm>
              <a:off x="-7979248" y="2011363"/>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3" name="Rectangle 153"/>
            <p:cNvSpPr>
              <a:spLocks noChangeArrowheads="1"/>
            </p:cNvSpPr>
            <p:nvPr/>
          </p:nvSpPr>
          <p:spPr bwMode="auto">
            <a:xfrm>
              <a:off x="-7807792" y="20113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4" name="Rectangle 154"/>
            <p:cNvSpPr>
              <a:spLocks noChangeArrowheads="1"/>
            </p:cNvSpPr>
            <p:nvPr/>
          </p:nvSpPr>
          <p:spPr bwMode="auto">
            <a:xfrm>
              <a:off x="-8153880" y="21002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5" name="Rectangle 155"/>
            <p:cNvSpPr>
              <a:spLocks noChangeArrowheads="1"/>
            </p:cNvSpPr>
            <p:nvPr/>
          </p:nvSpPr>
          <p:spPr bwMode="auto">
            <a:xfrm>
              <a:off x="-7979248" y="2100264"/>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6" name="Rectangle 156"/>
            <p:cNvSpPr>
              <a:spLocks noChangeArrowheads="1"/>
            </p:cNvSpPr>
            <p:nvPr/>
          </p:nvSpPr>
          <p:spPr bwMode="auto">
            <a:xfrm>
              <a:off x="-7718889" y="2100264"/>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7" name="Rectangle 157"/>
            <p:cNvSpPr>
              <a:spLocks noChangeArrowheads="1"/>
            </p:cNvSpPr>
            <p:nvPr/>
          </p:nvSpPr>
          <p:spPr bwMode="auto">
            <a:xfrm>
              <a:off x="-8153880" y="2189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18" name="Rectangle 158"/>
            <p:cNvSpPr>
              <a:spLocks noChangeArrowheads="1"/>
            </p:cNvSpPr>
            <p:nvPr/>
          </p:nvSpPr>
          <p:spPr bwMode="auto">
            <a:xfrm>
              <a:off x="-7979248" y="21891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19" name="Rectangle 159"/>
            <p:cNvSpPr>
              <a:spLocks noChangeArrowheads="1"/>
            </p:cNvSpPr>
            <p:nvPr/>
          </p:nvSpPr>
          <p:spPr bwMode="auto">
            <a:xfrm>
              <a:off x="-7807792" y="2189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0" name="Rectangle 160"/>
            <p:cNvSpPr>
              <a:spLocks noChangeArrowheads="1"/>
            </p:cNvSpPr>
            <p:nvPr/>
          </p:nvSpPr>
          <p:spPr bwMode="auto">
            <a:xfrm>
              <a:off x="-8068151" y="22780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1" name="Rectangle 161"/>
            <p:cNvSpPr>
              <a:spLocks noChangeArrowheads="1"/>
            </p:cNvSpPr>
            <p:nvPr/>
          </p:nvSpPr>
          <p:spPr bwMode="auto">
            <a:xfrm>
              <a:off x="-7893521" y="22780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2" name="Rectangle 162"/>
            <p:cNvSpPr>
              <a:spLocks noChangeArrowheads="1"/>
            </p:cNvSpPr>
            <p:nvPr/>
          </p:nvSpPr>
          <p:spPr bwMode="auto">
            <a:xfrm>
              <a:off x="-7718889" y="22780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3" name="Rectangle 163"/>
            <p:cNvSpPr>
              <a:spLocks noChangeArrowheads="1"/>
            </p:cNvSpPr>
            <p:nvPr/>
          </p:nvSpPr>
          <p:spPr bwMode="auto">
            <a:xfrm>
              <a:off x="-8153880" y="23669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4" name="Rectangle 164"/>
            <p:cNvSpPr>
              <a:spLocks noChangeArrowheads="1"/>
            </p:cNvSpPr>
            <p:nvPr/>
          </p:nvSpPr>
          <p:spPr bwMode="auto">
            <a:xfrm>
              <a:off x="-7979248" y="23669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5" name="Rectangle 165"/>
            <p:cNvSpPr>
              <a:spLocks noChangeArrowheads="1"/>
            </p:cNvSpPr>
            <p:nvPr/>
          </p:nvSpPr>
          <p:spPr bwMode="auto">
            <a:xfrm>
              <a:off x="-7718889" y="23669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6" name="Rectangle 166"/>
            <p:cNvSpPr>
              <a:spLocks noChangeArrowheads="1"/>
            </p:cNvSpPr>
            <p:nvPr/>
          </p:nvSpPr>
          <p:spPr bwMode="auto">
            <a:xfrm>
              <a:off x="-8245958" y="24526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7" name="Rectangle 167"/>
            <p:cNvSpPr>
              <a:spLocks noChangeArrowheads="1"/>
            </p:cNvSpPr>
            <p:nvPr/>
          </p:nvSpPr>
          <p:spPr bwMode="auto">
            <a:xfrm>
              <a:off x="-8677773" y="25352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8" name="Rectangle 168"/>
            <p:cNvSpPr>
              <a:spLocks noChangeArrowheads="1"/>
            </p:cNvSpPr>
            <p:nvPr/>
          </p:nvSpPr>
          <p:spPr bwMode="auto">
            <a:xfrm>
              <a:off x="-8331685" y="25352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9" name="Rectangle 169"/>
            <p:cNvSpPr>
              <a:spLocks noChangeArrowheads="1"/>
            </p:cNvSpPr>
            <p:nvPr/>
          </p:nvSpPr>
          <p:spPr bwMode="auto">
            <a:xfrm>
              <a:off x="-7718889" y="25352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0" name="Rectangle 170"/>
            <p:cNvSpPr>
              <a:spLocks noChangeArrowheads="1"/>
            </p:cNvSpPr>
            <p:nvPr/>
          </p:nvSpPr>
          <p:spPr bwMode="auto">
            <a:xfrm>
              <a:off x="-8245958" y="26146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1" name="Rectangle 171"/>
            <p:cNvSpPr>
              <a:spLocks noChangeArrowheads="1"/>
            </p:cNvSpPr>
            <p:nvPr/>
          </p:nvSpPr>
          <p:spPr bwMode="auto">
            <a:xfrm>
              <a:off x="-8417414" y="261461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2" name="Rectangle 172"/>
            <p:cNvSpPr>
              <a:spLocks noChangeArrowheads="1"/>
            </p:cNvSpPr>
            <p:nvPr/>
          </p:nvSpPr>
          <p:spPr bwMode="auto">
            <a:xfrm>
              <a:off x="-7807792" y="26146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3" name="Rectangle 173"/>
            <p:cNvSpPr>
              <a:spLocks noChangeArrowheads="1"/>
            </p:cNvSpPr>
            <p:nvPr/>
          </p:nvSpPr>
          <p:spPr bwMode="auto">
            <a:xfrm>
              <a:off x="-8677773" y="2693987"/>
              <a:ext cx="47627"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34" name="Rectangle 174"/>
            <p:cNvSpPr>
              <a:spLocks noChangeArrowheads="1"/>
            </p:cNvSpPr>
            <p:nvPr/>
          </p:nvSpPr>
          <p:spPr bwMode="auto">
            <a:xfrm>
              <a:off x="-8068151" y="2693987"/>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35" name="Rectangle 175"/>
            <p:cNvSpPr>
              <a:spLocks noChangeArrowheads="1"/>
            </p:cNvSpPr>
            <p:nvPr/>
          </p:nvSpPr>
          <p:spPr bwMode="auto">
            <a:xfrm>
              <a:off x="-7893521" y="2693987"/>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36" name="Rectangle 176"/>
            <p:cNvSpPr>
              <a:spLocks noChangeArrowheads="1"/>
            </p:cNvSpPr>
            <p:nvPr/>
          </p:nvSpPr>
          <p:spPr bwMode="auto">
            <a:xfrm>
              <a:off x="-7718889" y="2693987"/>
              <a:ext cx="47627"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37" name="Rectangle 177"/>
            <p:cNvSpPr>
              <a:spLocks noChangeArrowheads="1"/>
            </p:cNvSpPr>
            <p:nvPr/>
          </p:nvSpPr>
          <p:spPr bwMode="auto">
            <a:xfrm>
              <a:off x="-8417414" y="277495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8" name="Rectangle 178"/>
            <p:cNvSpPr>
              <a:spLocks noChangeArrowheads="1"/>
            </p:cNvSpPr>
            <p:nvPr/>
          </p:nvSpPr>
          <p:spPr bwMode="auto">
            <a:xfrm>
              <a:off x="-8592044" y="277495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9" name="Rectangle 179"/>
            <p:cNvSpPr>
              <a:spLocks noChangeArrowheads="1"/>
            </p:cNvSpPr>
            <p:nvPr/>
          </p:nvSpPr>
          <p:spPr bwMode="auto">
            <a:xfrm>
              <a:off x="-7979248" y="277495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0" name="Rectangle 180"/>
            <p:cNvSpPr>
              <a:spLocks noChangeArrowheads="1"/>
            </p:cNvSpPr>
            <p:nvPr/>
          </p:nvSpPr>
          <p:spPr bwMode="auto">
            <a:xfrm>
              <a:off x="-8068151" y="28543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1" name="Rectangle 181"/>
            <p:cNvSpPr>
              <a:spLocks noChangeArrowheads="1"/>
            </p:cNvSpPr>
            <p:nvPr/>
          </p:nvSpPr>
          <p:spPr bwMode="auto">
            <a:xfrm>
              <a:off x="-7718889" y="28543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2" name="Rectangle 182"/>
            <p:cNvSpPr>
              <a:spLocks noChangeArrowheads="1"/>
            </p:cNvSpPr>
            <p:nvPr/>
          </p:nvSpPr>
          <p:spPr bwMode="auto">
            <a:xfrm>
              <a:off x="-8417414" y="293687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3" name="Rectangle 183"/>
            <p:cNvSpPr>
              <a:spLocks noChangeArrowheads="1"/>
            </p:cNvSpPr>
            <p:nvPr/>
          </p:nvSpPr>
          <p:spPr bwMode="auto">
            <a:xfrm>
              <a:off x="-8153880" y="293687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4" name="Rectangle 184"/>
            <p:cNvSpPr>
              <a:spLocks noChangeArrowheads="1"/>
            </p:cNvSpPr>
            <p:nvPr/>
          </p:nvSpPr>
          <p:spPr bwMode="auto">
            <a:xfrm>
              <a:off x="-7718889" y="293687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5" name="Rectangle 185"/>
            <p:cNvSpPr>
              <a:spLocks noChangeArrowheads="1"/>
            </p:cNvSpPr>
            <p:nvPr/>
          </p:nvSpPr>
          <p:spPr bwMode="auto">
            <a:xfrm>
              <a:off x="-8068151" y="301625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46" name="Rectangle 186"/>
            <p:cNvSpPr>
              <a:spLocks noChangeArrowheads="1"/>
            </p:cNvSpPr>
            <p:nvPr/>
          </p:nvSpPr>
          <p:spPr bwMode="auto">
            <a:xfrm>
              <a:off x="-8506317" y="301625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47" name="Rectangle 187"/>
            <p:cNvSpPr>
              <a:spLocks noChangeArrowheads="1"/>
            </p:cNvSpPr>
            <p:nvPr/>
          </p:nvSpPr>
          <p:spPr bwMode="auto">
            <a:xfrm>
              <a:off x="-8506317" y="32480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8" name="Rectangle 188"/>
            <p:cNvSpPr>
              <a:spLocks noChangeArrowheads="1"/>
            </p:cNvSpPr>
            <p:nvPr/>
          </p:nvSpPr>
          <p:spPr bwMode="auto">
            <a:xfrm>
              <a:off x="-8506317" y="347345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9" name="Rectangle 189"/>
            <p:cNvSpPr>
              <a:spLocks noChangeArrowheads="1"/>
            </p:cNvSpPr>
            <p:nvPr/>
          </p:nvSpPr>
          <p:spPr bwMode="auto">
            <a:xfrm>
              <a:off x="-8592044" y="362585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50" name="Rectangle 190"/>
            <p:cNvSpPr>
              <a:spLocks noChangeArrowheads="1"/>
            </p:cNvSpPr>
            <p:nvPr/>
          </p:nvSpPr>
          <p:spPr bwMode="auto">
            <a:xfrm>
              <a:off x="-7718889" y="362585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51" name="Rectangle 191"/>
            <p:cNvSpPr>
              <a:spLocks noChangeArrowheads="1"/>
            </p:cNvSpPr>
            <p:nvPr/>
          </p:nvSpPr>
          <p:spPr bwMode="auto">
            <a:xfrm>
              <a:off x="-8331685" y="347345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2" name="Rectangle 192"/>
            <p:cNvSpPr>
              <a:spLocks noChangeArrowheads="1"/>
            </p:cNvSpPr>
            <p:nvPr/>
          </p:nvSpPr>
          <p:spPr bwMode="auto">
            <a:xfrm>
              <a:off x="-8331685" y="372745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3" name="Rectangle 193"/>
            <p:cNvSpPr>
              <a:spLocks noChangeArrowheads="1"/>
            </p:cNvSpPr>
            <p:nvPr/>
          </p:nvSpPr>
          <p:spPr bwMode="auto">
            <a:xfrm>
              <a:off x="-7979248" y="372745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4" name="Rectangle 194"/>
            <p:cNvSpPr>
              <a:spLocks noChangeArrowheads="1"/>
            </p:cNvSpPr>
            <p:nvPr/>
          </p:nvSpPr>
          <p:spPr bwMode="auto">
            <a:xfrm>
              <a:off x="-8068151" y="39449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5" name="Rectangle 195"/>
            <p:cNvSpPr>
              <a:spLocks noChangeArrowheads="1"/>
            </p:cNvSpPr>
            <p:nvPr/>
          </p:nvSpPr>
          <p:spPr bwMode="auto">
            <a:xfrm>
              <a:off x="-8245958" y="301625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56" name="Rectangle 196"/>
            <p:cNvSpPr>
              <a:spLocks noChangeArrowheads="1"/>
            </p:cNvSpPr>
            <p:nvPr/>
          </p:nvSpPr>
          <p:spPr bwMode="auto">
            <a:xfrm>
              <a:off x="-8677773" y="309245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7" name="Rectangle 197"/>
            <p:cNvSpPr>
              <a:spLocks noChangeArrowheads="1"/>
            </p:cNvSpPr>
            <p:nvPr/>
          </p:nvSpPr>
          <p:spPr bwMode="auto">
            <a:xfrm>
              <a:off x="-7718889" y="309245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8" name="Rectangle 198"/>
            <p:cNvSpPr>
              <a:spLocks noChangeArrowheads="1"/>
            </p:cNvSpPr>
            <p:nvPr/>
          </p:nvSpPr>
          <p:spPr bwMode="auto">
            <a:xfrm>
              <a:off x="-8068151" y="31718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9" name="Rectangle 199"/>
            <p:cNvSpPr>
              <a:spLocks noChangeArrowheads="1"/>
            </p:cNvSpPr>
            <p:nvPr/>
          </p:nvSpPr>
          <p:spPr bwMode="auto">
            <a:xfrm>
              <a:off x="-8068151" y="362585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60" name="Rectangle 200"/>
            <p:cNvSpPr>
              <a:spLocks noChangeArrowheads="1"/>
            </p:cNvSpPr>
            <p:nvPr/>
          </p:nvSpPr>
          <p:spPr bwMode="auto">
            <a:xfrm>
              <a:off x="-8417414" y="317182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1" name="Rectangle 201"/>
            <p:cNvSpPr>
              <a:spLocks noChangeArrowheads="1"/>
            </p:cNvSpPr>
            <p:nvPr/>
          </p:nvSpPr>
          <p:spPr bwMode="auto">
            <a:xfrm>
              <a:off x="-8677773" y="32480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2" name="Rectangle 202"/>
            <p:cNvSpPr>
              <a:spLocks noChangeArrowheads="1"/>
            </p:cNvSpPr>
            <p:nvPr/>
          </p:nvSpPr>
          <p:spPr bwMode="auto">
            <a:xfrm>
              <a:off x="-8677773" y="33623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3" name="Rectangle 203"/>
            <p:cNvSpPr>
              <a:spLocks noChangeArrowheads="1"/>
            </p:cNvSpPr>
            <p:nvPr/>
          </p:nvSpPr>
          <p:spPr bwMode="auto">
            <a:xfrm>
              <a:off x="-8677773" y="347345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4" name="Rectangle 204"/>
            <p:cNvSpPr>
              <a:spLocks noChangeArrowheads="1"/>
            </p:cNvSpPr>
            <p:nvPr/>
          </p:nvSpPr>
          <p:spPr bwMode="auto">
            <a:xfrm>
              <a:off x="-8245958" y="32480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5" name="Rectangle 205"/>
            <p:cNvSpPr>
              <a:spLocks noChangeArrowheads="1"/>
            </p:cNvSpPr>
            <p:nvPr/>
          </p:nvSpPr>
          <p:spPr bwMode="auto">
            <a:xfrm>
              <a:off x="-7718888" y="32480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6" name="Freeform 206"/>
            <p:cNvSpPr/>
            <p:nvPr/>
          </p:nvSpPr>
          <p:spPr bwMode="auto">
            <a:xfrm>
              <a:off x="-7639510" y="490538"/>
              <a:ext cx="244484" cy="557213"/>
            </a:xfrm>
            <a:custGeom>
              <a:avLst/>
              <a:gdLst>
                <a:gd name="T0" fmla="*/ 0 w 154"/>
                <a:gd name="T1" fmla="*/ 0 h 351"/>
                <a:gd name="T2" fmla="*/ 0 w 154"/>
                <a:gd name="T3" fmla="*/ 32 h 351"/>
                <a:gd name="T4" fmla="*/ 154 w 154"/>
                <a:gd name="T5" fmla="*/ 351 h 351"/>
                <a:gd name="T6" fmla="*/ 154 w 154"/>
                <a:gd name="T7" fmla="*/ 335 h 351"/>
                <a:gd name="T8" fmla="*/ 0 w 154"/>
                <a:gd name="T9" fmla="*/ 0 h 351"/>
              </a:gdLst>
              <a:ahLst/>
              <a:cxnLst>
                <a:cxn ang="0">
                  <a:pos x="T0" y="T1"/>
                </a:cxn>
                <a:cxn ang="0">
                  <a:pos x="T2" y="T3"/>
                </a:cxn>
                <a:cxn ang="0">
                  <a:pos x="T4" y="T5"/>
                </a:cxn>
                <a:cxn ang="0">
                  <a:pos x="T6" y="T7"/>
                </a:cxn>
                <a:cxn ang="0">
                  <a:pos x="T8" y="T9"/>
                </a:cxn>
              </a:cxnLst>
              <a:rect l="0" t="0" r="r" b="b"/>
              <a:pathLst>
                <a:path w="154" h="351">
                  <a:moveTo>
                    <a:pt x="0" y="0"/>
                  </a:moveTo>
                  <a:lnTo>
                    <a:pt x="0" y="32"/>
                  </a:lnTo>
                  <a:lnTo>
                    <a:pt x="154" y="351"/>
                  </a:lnTo>
                  <a:lnTo>
                    <a:pt x="154" y="335"/>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367" name="Freeform 207"/>
            <p:cNvSpPr/>
            <p:nvPr/>
          </p:nvSpPr>
          <p:spPr bwMode="auto">
            <a:xfrm>
              <a:off x="-7528382" y="806450"/>
              <a:ext cx="76203" cy="187324"/>
            </a:xfrm>
            <a:custGeom>
              <a:avLst/>
              <a:gdLst>
                <a:gd name="T0" fmla="*/ 48 w 48"/>
                <a:gd name="T1" fmla="*/ 100 h 118"/>
                <a:gd name="T2" fmla="*/ 48 w 48"/>
                <a:gd name="T3" fmla="*/ 118 h 118"/>
                <a:gd name="T4" fmla="*/ 0 w 48"/>
                <a:gd name="T5" fmla="*/ 24 h 118"/>
                <a:gd name="T6" fmla="*/ 0 w 48"/>
                <a:gd name="T7" fmla="*/ 0 h 118"/>
                <a:gd name="T8" fmla="*/ 48 w 48"/>
                <a:gd name="T9" fmla="*/ 100 h 118"/>
              </a:gdLst>
              <a:ahLst/>
              <a:cxnLst>
                <a:cxn ang="0">
                  <a:pos x="T0" y="T1"/>
                </a:cxn>
                <a:cxn ang="0">
                  <a:pos x="T2" y="T3"/>
                </a:cxn>
                <a:cxn ang="0">
                  <a:pos x="T4" y="T5"/>
                </a:cxn>
                <a:cxn ang="0">
                  <a:pos x="T6" y="T7"/>
                </a:cxn>
                <a:cxn ang="0">
                  <a:pos x="T8" y="T9"/>
                </a:cxn>
              </a:cxnLst>
              <a:rect l="0" t="0" r="r" b="b"/>
              <a:pathLst>
                <a:path w="48" h="118">
                  <a:moveTo>
                    <a:pt x="48" y="100"/>
                  </a:moveTo>
                  <a:lnTo>
                    <a:pt x="48" y="118"/>
                  </a:lnTo>
                  <a:lnTo>
                    <a:pt x="0" y="24"/>
                  </a:lnTo>
                  <a:lnTo>
                    <a:pt x="0" y="0"/>
                  </a:lnTo>
                  <a:lnTo>
                    <a:pt x="48" y="100"/>
                  </a:lnTo>
                  <a:close/>
                </a:path>
              </a:pathLst>
            </a:custGeom>
            <a:grpFill/>
            <a:ln>
              <a:noFill/>
            </a:ln>
          </p:spPr>
          <p:txBody>
            <a:bodyPr vert="horz" wrap="square" lIns="91440" tIns="45720" rIns="91440" bIns="45720" numCol="1" anchor="t" anchorCtr="0" compatLnSpc="1"/>
            <a:lstStyle/>
            <a:p>
              <a:endParaRPr lang="zh-CN" altLang="en-US"/>
            </a:p>
          </p:txBody>
        </p:sp>
        <p:grpSp>
          <p:nvGrpSpPr>
            <p:cNvPr id="368" name="Group 409"/>
            <p:cNvGrpSpPr/>
            <p:nvPr/>
          </p:nvGrpSpPr>
          <p:grpSpPr bwMode="auto">
            <a:xfrm>
              <a:off x="-7639510" y="-3051174"/>
              <a:ext cx="3211625" cy="6216650"/>
              <a:chOff x="2459" y="-335"/>
              <a:chExt cx="2023" cy="3916"/>
            </a:xfrm>
            <a:grpFill/>
          </p:grpSpPr>
          <p:sp>
            <p:nvSpPr>
              <p:cNvPr id="1566" name="Freeform 209"/>
              <p:cNvSpPr/>
              <p:nvPr/>
            </p:nvSpPr>
            <p:spPr bwMode="auto">
              <a:xfrm>
                <a:off x="2593" y="2225"/>
                <a:ext cx="20" cy="56"/>
              </a:xfrm>
              <a:custGeom>
                <a:avLst/>
                <a:gdLst>
                  <a:gd name="T0" fmla="*/ 20 w 20"/>
                  <a:gd name="T1" fmla="*/ 40 h 56"/>
                  <a:gd name="T2" fmla="*/ 20 w 20"/>
                  <a:gd name="T3" fmla="*/ 56 h 56"/>
                  <a:gd name="T4" fmla="*/ 0 w 20"/>
                  <a:gd name="T5" fmla="*/ 18 h 56"/>
                  <a:gd name="T6" fmla="*/ 0 w 20"/>
                  <a:gd name="T7" fmla="*/ 0 h 56"/>
                  <a:gd name="T8" fmla="*/ 20 w 20"/>
                  <a:gd name="T9" fmla="*/ 40 h 56"/>
                </a:gdLst>
                <a:ahLst/>
                <a:cxnLst>
                  <a:cxn ang="0">
                    <a:pos x="T0" y="T1"/>
                  </a:cxn>
                  <a:cxn ang="0">
                    <a:pos x="T2" y="T3"/>
                  </a:cxn>
                  <a:cxn ang="0">
                    <a:pos x="T4" y="T5"/>
                  </a:cxn>
                  <a:cxn ang="0">
                    <a:pos x="T6" y="T7"/>
                  </a:cxn>
                  <a:cxn ang="0">
                    <a:pos x="T8" y="T9"/>
                  </a:cxn>
                </a:cxnLst>
                <a:rect l="0" t="0" r="r" b="b"/>
                <a:pathLst>
                  <a:path w="20" h="56">
                    <a:moveTo>
                      <a:pt x="20" y="40"/>
                    </a:moveTo>
                    <a:lnTo>
                      <a:pt x="20" y="56"/>
                    </a:lnTo>
                    <a:lnTo>
                      <a:pt x="0" y="18"/>
                    </a:lnTo>
                    <a:lnTo>
                      <a:pt x="0" y="0"/>
                    </a:lnTo>
                    <a:lnTo>
                      <a:pt x="20" y="40"/>
                    </a:lnTo>
                    <a:close/>
                  </a:path>
                </a:pathLst>
              </a:custGeom>
              <a:grpFill/>
              <a:ln>
                <a:noFill/>
              </a:ln>
            </p:spPr>
            <p:txBody>
              <a:bodyPr vert="horz" wrap="square" lIns="91440" tIns="45720" rIns="91440" bIns="45720" numCol="1" anchor="t" anchorCtr="0" compatLnSpc="1"/>
              <a:lstStyle/>
              <a:p>
                <a:endParaRPr lang="zh-CN" altLang="en-US"/>
              </a:p>
            </p:txBody>
          </p:sp>
          <p:sp>
            <p:nvSpPr>
              <p:cNvPr id="1567" name="Freeform 210"/>
              <p:cNvSpPr/>
              <p:nvPr/>
            </p:nvSpPr>
            <p:spPr bwMode="auto">
              <a:xfrm>
                <a:off x="2459" y="2009"/>
                <a:ext cx="154" cy="306"/>
              </a:xfrm>
              <a:custGeom>
                <a:avLst/>
                <a:gdLst>
                  <a:gd name="T0" fmla="*/ 0 w 154"/>
                  <a:gd name="T1" fmla="*/ 0 h 306"/>
                  <a:gd name="T2" fmla="*/ 0 w 154"/>
                  <a:gd name="T3" fmla="*/ 32 h 306"/>
                  <a:gd name="T4" fmla="*/ 154 w 154"/>
                  <a:gd name="T5" fmla="*/ 306 h 306"/>
                  <a:gd name="T6" fmla="*/ 154 w 154"/>
                  <a:gd name="T7" fmla="*/ 290 h 306"/>
                  <a:gd name="T8" fmla="*/ 0 w 154"/>
                  <a:gd name="T9" fmla="*/ 0 h 306"/>
                </a:gdLst>
                <a:ahLst/>
                <a:cxnLst>
                  <a:cxn ang="0">
                    <a:pos x="T0" y="T1"/>
                  </a:cxn>
                  <a:cxn ang="0">
                    <a:pos x="T2" y="T3"/>
                  </a:cxn>
                  <a:cxn ang="0">
                    <a:pos x="T4" y="T5"/>
                  </a:cxn>
                  <a:cxn ang="0">
                    <a:pos x="T6" y="T7"/>
                  </a:cxn>
                  <a:cxn ang="0">
                    <a:pos x="T8" y="T9"/>
                  </a:cxn>
                </a:cxnLst>
                <a:rect l="0" t="0" r="r" b="b"/>
                <a:pathLst>
                  <a:path w="154" h="306">
                    <a:moveTo>
                      <a:pt x="0" y="0"/>
                    </a:moveTo>
                    <a:lnTo>
                      <a:pt x="0" y="32"/>
                    </a:lnTo>
                    <a:lnTo>
                      <a:pt x="154" y="306"/>
                    </a:lnTo>
                    <a:lnTo>
                      <a:pt x="154" y="29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68" name="Freeform 211"/>
              <p:cNvSpPr/>
              <p:nvPr/>
            </p:nvSpPr>
            <p:spPr bwMode="auto">
              <a:xfrm>
                <a:off x="2459" y="2065"/>
                <a:ext cx="16" cy="60"/>
              </a:xfrm>
              <a:custGeom>
                <a:avLst/>
                <a:gdLst>
                  <a:gd name="T0" fmla="*/ 0 w 16"/>
                  <a:gd name="T1" fmla="*/ 0 h 60"/>
                  <a:gd name="T2" fmla="*/ 16 w 16"/>
                  <a:gd name="T3" fmla="*/ 30 h 60"/>
                  <a:gd name="T4" fmla="*/ 16 w 16"/>
                  <a:gd name="T5" fmla="*/ 60 h 60"/>
                  <a:gd name="T6" fmla="*/ 0 w 16"/>
                  <a:gd name="T7" fmla="*/ 32 h 60"/>
                  <a:gd name="T8" fmla="*/ 0 w 16"/>
                  <a:gd name="T9" fmla="*/ 0 h 60"/>
                </a:gdLst>
                <a:ahLst/>
                <a:cxnLst>
                  <a:cxn ang="0">
                    <a:pos x="T0" y="T1"/>
                  </a:cxn>
                  <a:cxn ang="0">
                    <a:pos x="T2" y="T3"/>
                  </a:cxn>
                  <a:cxn ang="0">
                    <a:pos x="T4" y="T5"/>
                  </a:cxn>
                  <a:cxn ang="0">
                    <a:pos x="T6" y="T7"/>
                  </a:cxn>
                  <a:cxn ang="0">
                    <a:pos x="T8" y="T9"/>
                  </a:cxn>
                </a:cxnLst>
                <a:rect l="0" t="0" r="r" b="b"/>
                <a:pathLst>
                  <a:path w="16" h="60">
                    <a:moveTo>
                      <a:pt x="0" y="0"/>
                    </a:moveTo>
                    <a:lnTo>
                      <a:pt x="16" y="30"/>
                    </a:lnTo>
                    <a:lnTo>
                      <a:pt x="16" y="6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69" name="Freeform 212"/>
              <p:cNvSpPr/>
              <p:nvPr/>
            </p:nvSpPr>
            <p:spPr bwMode="auto">
              <a:xfrm>
                <a:off x="2541" y="2209"/>
                <a:ext cx="24" cy="64"/>
              </a:xfrm>
              <a:custGeom>
                <a:avLst/>
                <a:gdLst>
                  <a:gd name="T0" fmla="*/ 24 w 24"/>
                  <a:gd name="T1" fmla="*/ 44 h 64"/>
                  <a:gd name="T2" fmla="*/ 24 w 24"/>
                  <a:gd name="T3" fmla="*/ 64 h 64"/>
                  <a:gd name="T4" fmla="*/ 0 w 24"/>
                  <a:gd name="T5" fmla="*/ 24 h 64"/>
                  <a:gd name="T6" fmla="*/ 0 w 24"/>
                  <a:gd name="T7" fmla="*/ 0 h 64"/>
                  <a:gd name="T8" fmla="*/ 24 w 24"/>
                  <a:gd name="T9" fmla="*/ 44 h 64"/>
                </a:gdLst>
                <a:ahLst/>
                <a:cxnLst>
                  <a:cxn ang="0">
                    <a:pos x="T0" y="T1"/>
                  </a:cxn>
                  <a:cxn ang="0">
                    <a:pos x="T2" y="T3"/>
                  </a:cxn>
                  <a:cxn ang="0">
                    <a:pos x="T4" y="T5"/>
                  </a:cxn>
                  <a:cxn ang="0">
                    <a:pos x="T6" y="T7"/>
                  </a:cxn>
                  <a:cxn ang="0">
                    <a:pos x="T8" y="T9"/>
                  </a:cxn>
                </a:cxnLst>
                <a:rect l="0" t="0" r="r" b="b"/>
                <a:pathLst>
                  <a:path w="24" h="64">
                    <a:moveTo>
                      <a:pt x="24" y="44"/>
                    </a:moveTo>
                    <a:lnTo>
                      <a:pt x="24" y="64"/>
                    </a:lnTo>
                    <a:lnTo>
                      <a:pt x="0" y="24"/>
                    </a:lnTo>
                    <a:lnTo>
                      <a:pt x="0" y="0"/>
                    </a:lnTo>
                    <a:lnTo>
                      <a:pt x="24" y="44"/>
                    </a:lnTo>
                    <a:close/>
                  </a:path>
                </a:pathLst>
              </a:custGeom>
              <a:grpFill/>
              <a:ln>
                <a:noFill/>
              </a:ln>
            </p:spPr>
            <p:txBody>
              <a:bodyPr vert="horz" wrap="square" lIns="91440" tIns="45720" rIns="91440" bIns="45720" numCol="1" anchor="t" anchorCtr="0" compatLnSpc="1"/>
              <a:lstStyle/>
              <a:p>
                <a:endParaRPr lang="zh-CN" altLang="en-US"/>
              </a:p>
            </p:txBody>
          </p:sp>
          <p:sp>
            <p:nvSpPr>
              <p:cNvPr id="1570" name="Freeform 213"/>
              <p:cNvSpPr/>
              <p:nvPr/>
            </p:nvSpPr>
            <p:spPr bwMode="auto">
              <a:xfrm>
                <a:off x="2579" y="2279"/>
                <a:ext cx="10" cy="36"/>
              </a:xfrm>
              <a:custGeom>
                <a:avLst/>
                <a:gdLst>
                  <a:gd name="T0" fmla="*/ 0 w 10"/>
                  <a:gd name="T1" fmla="*/ 0 h 36"/>
                  <a:gd name="T2" fmla="*/ 10 w 10"/>
                  <a:gd name="T3" fmla="*/ 18 h 36"/>
                  <a:gd name="T4" fmla="*/ 10 w 10"/>
                  <a:gd name="T5" fmla="*/ 36 h 36"/>
                  <a:gd name="T6" fmla="*/ 0 w 10"/>
                  <a:gd name="T7" fmla="*/ 20 h 36"/>
                  <a:gd name="T8" fmla="*/ 0 w 10"/>
                  <a:gd name="T9" fmla="*/ 0 h 36"/>
                </a:gdLst>
                <a:ahLst/>
                <a:cxnLst>
                  <a:cxn ang="0">
                    <a:pos x="T0" y="T1"/>
                  </a:cxn>
                  <a:cxn ang="0">
                    <a:pos x="T2" y="T3"/>
                  </a:cxn>
                  <a:cxn ang="0">
                    <a:pos x="T4" y="T5"/>
                  </a:cxn>
                  <a:cxn ang="0">
                    <a:pos x="T6" y="T7"/>
                  </a:cxn>
                  <a:cxn ang="0">
                    <a:pos x="T8" y="T9"/>
                  </a:cxn>
                </a:cxnLst>
                <a:rect l="0" t="0" r="r" b="b"/>
                <a:pathLst>
                  <a:path w="10" h="36">
                    <a:moveTo>
                      <a:pt x="0" y="0"/>
                    </a:moveTo>
                    <a:lnTo>
                      <a:pt x="10" y="18"/>
                    </a:lnTo>
                    <a:lnTo>
                      <a:pt x="10" y="36"/>
                    </a:lnTo>
                    <a:lnTo>
                      <a:pt x="0"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71" name="Freeform 214"/>
              <p:cNvSpPr/>
              <p:nvPr/>
            </p:nvSpPr>
            <p:spPr bwMode="auto">
              <a:xfrm>
                <a:off x="2605" y="2323"/>
                <a:ext cx="8" cy="30"/>
              </a:xfrm>
              <a:custGeom>
                <a:avLst/>
                <a:gdLst>
                  <a:gd name="T0" fmla="*/ 8 w 8"/>
                  <a:gd name="T1" fmla="*/ 14 h 30"/>
                  <a:gd name="T2" fmla="*/ 8 w 8"/>
                  <a:gd name="T3" fmla="*/ 30 h 30"/>
                  <a:gd name="T4" fmla="*/ 0 w 8"/>
                  <a:gd name="T5" fmla="*/ 16 h 30"/>
                  <a:gd name="T6" fmla="*/ 0 w 8"/>
                  <a:gd name="T7" fmla="*/ 0 h 30"/>
                  <a:gd name="T8" fmla="*/ 8 w 8"/>
                  <a:gd name="T9" fmla="*/ 14 h 30"/>
                </a:gdLst>
                <a:ahLst/>
                <a:cxnLst>
                  <a:cxn ang="0">
                    <a:pos x="T0" y="T1"/>
                  </a:cxn>
                  <a:cxn ang="0">
                    <a:pos x="T2" y="T3"/>
                  </a:cxn>
                  <a:cxn ang="0">
                    <a:pos x="T4" y="T5"/>
                  </a:cxn>
                  <a:cxn ang="0">
                    <a:pos x="T6" y="T7"/>
                  </a:cxn>
                  <a:cxn ang="0">
                    <a:pos x="T8" y="T9"/>
                  </a:cxn>
                </a:cxnLst>
                <a:rect l="0" t="0" r="r" b="b"/>
                <a:pathLst>
                  <a:path w="8" h="30">
                    <a:moveTo>
                      <a:pt x="8" y="14"/>
                    </a:moveTo>
                    <a:lnTo>
                      <a:pt x="8" y="30"/>
                    </a:lnTo>
                    <a:lnTo>
                      <a:pt x="0" y="16"/>
                    </a:lnTo>
                    <a:lnTo>
                      <a:pt x="0" y="0"/>
                    </a:lnTo>
                    <a:lnTo>
                      <a:pt x="8" y="14"/>
                    </a:lnTo>
                    <a:close/>
                  </a:path>
                </a:pathLst>
              </a:custGeom>
              <a:grpFill/>
              <a:ln>
                <a:noFill/>
              </a:ln>
            </p:spPr>
            <p:txBody>
              <a:bodyPr vert="horz" wrap="square" lIns="91440" tIns="45720" rIns="91440" bIns="45720" numCol="1" anchor="t" anchorCtr="0" compatLnSpc="1"/>
              <a:lstStyle/>
              <a:p>
                <a:endParaRPr lang="zh-CN" altLang="en-US"/>
              </a:p>
            </p:txBody>
          </p:sp>
          <p:sp>
            <p:nvSpPr>
              <p:cNvPr id="1572" name="Freeform 215"/>
              <p:cNvSpPr/>
              <p:nvPr/>
            </p:nvSpPr>
            <p:spPr bwMode="auto">
              <a:xfrm>
                <a:off x="2459" y="2121"/>
                <a:ext cx="34" cy="86"/>
              </a:xfrm>
              <a:custGeom>
                <a:avLst/>
                <a:gdLst>
                  <a:gd name="T0" fmla="*/ 0 w 34"/>
                  <a:gd name="T1" fmla="*/ 0 h 86"/>
                  <a:gd name="T2" fmla="*/ 34 w 34"/>
                  <a:gd name="T3" fmla="*/ 58 h 86"/>
                  <a:gd name="T4" fmla="*/ 34 w 34"/>
                  <a:gd name="T5" fmla="*/ 86 h 86"/>
                  <a:gd name="T6" fmla="*/ 0 w 34"/>
                  <a:gd name="T7" fmla="*/ 32 h 86"/>
                  <a:gd name="T8" fmla="*/ 0 w 34"/>
                  <a:gd name="T9" fmla="*/ 0 h 86"/>
                </a:gdLst>
                <a:ahLst/>
                <a:cxnLst>
                  <a:cxn ang="0">
                    <a:pos x="T0" y="T1"/>
                  </a:cxn>
                  <a:cxn ang="0">
                    <a:pos x="T2" y="T3"/>
                  </a:cxn>
                  <a:cxn ang="0">
                    <a:pos x="T4" y="T5"/>
                  </a:cxn>
                  <a:cxn ang="0">
                    <a:pos x="T6" y="T7"/>
                  </a:cxn>
                  <a:cxn ang="0">
                    <a:pos x="T8" y="T9"/>
                  </a:cxn>
                </a:cxnLst>
                <a:rect l="0" t="0" r="r" b="b"/>
                <a:pathLst>
                  <a:path w="34" h="86">
                    <a:moveTo>
                      <a:pt x="0" y="0"/>
                    </a:moveTo>
                    <a:lnTo>
                      <a:pt x="34" y="58"/>
                    </a:lnTo>
                    <a:lnTo>
                      <a:pt x="34" y="86"/>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73" name="Freeform 216"/>
              <p:cNvSpPr/>
              <p:nvPr/>
            </p:nvSpPr>
            <p:spPr bwMode="auto">
              <a:xfrm>
                <a:off x="2509" y="2205"/>
                <a:ext cx="104" cy="186"/>
              </a:xfrm>
              <a:custGeom>
                <a:avLst/>
                <a:gdLst>
                  <a:gd name="T0" fmla="*/ 104 w 104"/>
                  <a:gd name="T1" fmla="*/ 170 h 186"/>
                  <a:gd name="T2" fmla="*/ 104 w 104"/>
                  <a:gd name="T3" fmla="*/ 186 h 186"/>
                  <a:gd name="T4" fmla="*/ 0 w 104"/>
                  <a:gd name="T5" fmla="*/ 26 h 186"/>
                  <a:gd name="T6" fmla="*/ 0 w 104"/>
                  <a:gd name="T7" fmla="*/ 0 h 186"/>
                  <a:gd name="T8" fmla="*/ 104 w 104"/>
                  <a:gd name="T9" fmla="*/ 170 h 186"/>
                </a:gdLst>
                <a:ahLst/>
                <a:cxnLst>
                  <a:cxn ang="0">
                    <a:pos x="T0" y="T1"/>
                  </a:cxn>
                  <a:cxn ang="0">
                    <a:pos x="T2" y="T3"/>
                  </a:cxn>
                  <a:cxn ang="0">
                    <a:pos x="T4" y="T5"/>
                  </a:cxn>
                  <a:cxn ang="0">
                    <a:pos x="T6" y="T7"/>
                  </a:cxn>
                  <a:cxn ang="0">
                    <a:pos x="T8" y="T9"/>
                  </a:cxn>
                </a:cxnLst>
                <a:rect l="0" t="0" r="r" b="b"/>
                <a:pathLst>
                  <a:path w="104" h="186">
                    <a:moveTo>
                      <a:pt x="104" y="170"/>
                    </a:moveTo>
                    <a:lnTo>
                      <a:pt x="104" y="186"/>
                    </a:lnTo>
                    <a:lnTo>
                      <a:pt x="0" y="26"/>
                    </a:lnTo>
                    <a:lnTo>
                      <a:pt x="0" y="0"/>
                    </a:lnTo>
                    <a:lnTo>
                      <a:pt x="104" y="170"/>
                    </a:lnTo>
                    <a:close/>
                  </a:path>
                </a:pathLst>
              </a:custGeom>
              <a:grpFill/>
              <a:ln>
                <a:noFill/>
              </a:ln>
            </p:spPr>
            <p:txBody>
              <a:bodyPr vert="horz" wrap="square" lIns="91440" tIns="45720" rIns="91440" bIns="45720" numCol="1" anchor="t" anchorCtr="0" compatLnSpc="1"/>
              <a:lstStyle/>
              <a:p>
                <a:endParaRPr lang="zh-CN" altLang="en-US"/>
              </a:p>
            </p:txBody>
          </p:sp>
          <p:sp>
            <p:nvSpPr>
              <p:cNvPr id="1574" name="Freeform 217"/>
              <p:cNvSpPr/>
              <p:nvPr/>
            </p:nvSpPr>
            <p:spPr bwMode="auto">
              <a:xfrm>
                <a:off x="2459" y="2181"/>
                <a:ext cx="58" cy="114"/>
              </a:xfrm>
              <a:custGeom>
                <a:avLst/>
                <a:gdLst>
                  <a:gd name="T0" fmla="*/ 0 w 58"/>
                  <a:gd name="T1" fmla="*/ 0 h 114"/>
                  <a:gd name="T2" fmla="*/ 58 w 58"/>
                  <a:gd name="T3" fmla="*/ 88 h 114"/>
                  <a:gd name="T4" fmla="*/ 58 w 58"/>
                  <a:gd name="T5" fmla="*/ 114 h 114"/>
                  <a:gd name="T6" fmla="*/ 0 w 58"/>
                  <a:gd name="T7" fmla="*/ 32 h 114"/>
                  <a:gd name="T8" fmla="*/ 0 w 58"/>
                  <a:gd name="T9" fmla="*/ 0 h 114"/>
                </a:gdLst>
                <a:ahLst/>
                <a:cxnLst>
                  <a:cxn ang="0">
                    <a:pos x="T0" y="T1"/>
                  </a:cxn>
                  <a:cxn ang="0">
                    <a:pos x="T2" y="T3"/>
                  </a:cxn>
                  <a:cxn ang="0">
                    <a:pos x="T4" y="T5"/>
                  </a:cxn>
                  <a:cxn ang="0">
                    <a:pos x="T6" y="T7"/>
                  </a:cxn>
                  <a:cxn ang="0">
                    <a:pos x="T8" y="T9"/>
                  </a:cxn>
                </a:cxnLst>
                <a:rect l="0" t="0" r="r" b="b"/>
                <a:pathLst>
                  <a:path w="58" h="114">
                    <a:moveTo>
                      <a:pt x="0" y="0"/>
                    </a:moveTo>
                    <a:lnTo>
                      <a:pt x="58" y="88"/>
                    </a:lnTo>
                    <a:lnTo>
                      <a:pt x="58" y="11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75" name="Freeform 218"/>
              <p:cNvSpPr/>
              <p:nvPr/>
            </p:nvSpPr>
            <p:spPr bwMode="auto">
              <a:xfrm>
                <a:off x="2575" y="2357"/>
                <a:ext cx="38" cy="72"/>
              </a:xfrm>
              <a:custGeom>
                <a:avLst/>
                <a:gdLst>
                  <a:gd name="T0" fmla="*/ 38 w 38"/>
                  <a:gd name="T1" fmla="*/ 56 h 72"/>
                  <a:gd name="T2" fmla="*/ 38 w 38"/>
                  <a:gd name="T3" fmla="*/ 72 h 72"/>
                  <a:gd name="T4" fmla="*/ 0 w 38"/>
                  <a:gd name="T5" fmla="*/ 20 h 72"/>
                  <a:gd name="T6" fmla="*/ 0 w 38"/>
                  <a:gd name="T7" fmla="*/ 0 h 72"/>
                  <a:gd name="T8" fmla="*/ 38 w 38"/>
                  <a:gd name="T9" fmla="*/ 56 h 72"/>
                </a:gdLst>
                <a:ahLst/>
                <a:cxnLst>
                  <a:cxn ang="0">
                    <a:pos x="T0" y="T1"/>
                  </a:cxn>
                  <a:cxn ang="0">
                    <a:pos x="T2" y="T3"/>
                  </a:cxn>
                  <a:cxn ang="0">
                    <a:pos x="T4" y="T5"/>
                  </a:cxn>
                  <a:cxn ang="0">
                    <a:pos x="T6" y="T7"/>
                  </a:cxn>
                  <a:cxn ang="0">
                    <a:pos x="T8" y="T9"/>
                  </a:cxn>
                </a:cxnLst>
                <a:rect l="0" t="0" r="r" b="b"/>
                <a:pathLst>
                  <a:path w="38" h="72">
                    <a:moveTo>
                      <a:pt x="38" y="56"/>
                    </a:moveTo>
                    <a:lnTo>
                      <a:pt x="38" y="72"/>
                    </a:lnTo>
                    <a:lnTo>
                      <a:pt x="0" y="20"/>
                    </a:lnTo>
                    <a:lnTo>
                      <a:pt x="0" y="0"/>
                    </a:lnTo>
                    <a:lnTo>
                      <a:pt x="38" y="56"/>
                    </a:lnTo>
                    <a:close/>
                  </a:path>
                </a:pathLst>
              </a:custGeom>
              <a:grpFill/>
              <a:ln>
                <a:noFill/>
              </a:ln>
            </p:spPr>
            <p:txBody>
              <a:bodyPr vert="horz" wrap="square" lIns="91440" tIns="45720" rIns="91440" bIns="45720" numCol="1" anchor="t" anchorCtr="0" compatLnSpc="1"/>
              <a:lstStyle/>
              <a:p>
                <a:endParaRPr lang="zh-CN" altLang="en-US"/>
              </a:p>
            </p:txBody>
          </p:sp>
          <p:sp>
            <p:nvSpPr>
              <p:cNvPr id="1576" name="Freeform 219"/>
              <p:cNvSpPr/>
              <p:nvPr/>
            </p:nvSpPr>
            <p:spPr bwMode="auto">
              <a:xfrm>
                <a:off x="2459" y="2235"/>
                <a:ext cx="16" cy="52"/>
              </a:xfrm>
              <a:custGeom>
                <a:avLst/>
                <a:gdLst>
                  <a:gd name="T0" fmla="*/ 0 w 16"/>
                  <a:gd name="T1" fmla="*/ 0 h 52"/>
                  <a:gd name="T2" fmla="*/ 16 w 16"/>
                  <a:gd name="T3" fmla="*/ 24 h 52"/>
                  <a:gd name="T4" fmla="*/ 16 w 16"/>
                  <a:gd name="T5" fmla="*/ 52 h 52"/>
                  <a:gd name="T6" fmla="*/ 0 w 16"/>
                  <a:gd name="T7" fmla="*/ 30 h 52"/>
                  <a:gd name="T8" fmla="*/ 0 w 16"/>
                  <a:gd name="T9" fmla="*/ 0 h 52"/>
                </a:gdLst>
                <a:ahLst/>
                <a:cxnLst>
                  <a:cxn ang="0">
                    <a:pos x="T0" y="T1"/>
                  </a:cxn>
                  <a:cxn ang="0">
                    <a:pos x="T2" y="T3"/>
                  </a:cxn>
                  <a:cxn ang="0">
                    <a:pos x="T4" y="T5"/>
                  </a:cxn>
                  <a:cxn ang="0">
                    <a:pos x="T6" y="T7"/>
                  </a:cxn>
                  <a:cxn ang="0">
                    <a:pos x="T8" y="T9"/>
                  </a:cxn>
                </a:cxnLst>
                <a:rect l="0" t="0" r="r" b="b"/>
                <a:pathLst>
                  <a:path w="16" h="52">
                    <a:moveTo>
                      <a:pt x="0" y="0"/>
                    </a:moveTo>
                    <a:lnTo>
                      <a:pt x="16" y="24"/>
                    </a:lnTo>
                    <a:lnTo>
                      <a:pt x="16" y="52"/>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77" name="Freeform 220"/>
              <p:cNvSpPr/>
              <p:nvPr/>
            </p:nvSpPr>
            <p:spPr bwMode="auto">
              <a:xfrm>
                <a:off x="2491" y="2279"/>
                <a:ext cx="56" cy="102"/>
              </a:xfrm>
              <a:custGeom>
                <a:avLst/>
                <a:gdLst>
                  <a:gd name="T0" fmla="*/ 56 w 56"/>
                  <a:gd name="T1" fmla="*/ 80 h 102"/>
                  <a:gd name="T2" fmla="*/ 56 w 56"/>
                  <a:gd name="T3" fmla="*/ 102 h 102"/>
                  <a:gd name="T4" fmla="*/ 0 w 56"/>
                  <a:gd name="T5" fmla="*/ 28 h 102"/>
                  <a:gd name="T6" fmla="*/ 0 w 56"/>
                  <a:gd name="T7" fmla="*/ 0 h 102"/>
                  <a:gd name="T8" fmla="*/ 56 w 56"/>
                  <a:gd name="T9" fmla="*/ 80 h 102"/>
                </a:gdLst>
                <a:ahLst/>
                <a:cxnLst>
                  <a:cxn ang="0">
                    <a:pos x="T0" y="T1"/>
                  </a:cxn>
                  <a:cxn ang="0">
                    <a:pos x="T2" y="T3"/>
                  </a:cxn>
                  <a:cxn ang="0">
                    <a:pos x="T4" y="T5"/>
                  </a:cxn>
                  <a:cxn ang="0">
                    <a:pos x="T6" y="T7"/>
                  </a:cxn>
                  <a:cxn ang="0">
                    <a:pos x="T8" y="T9"/>
                  </a:cxn>
                </a:cxnLst>
                <a:rect l="0" t="0" r="r" b="b"/>
                <a:pathLst>
                  <a:path w="56" h="102">
                    <a:moveTo>
                      <a:pt x="56" y="80"/>
                    </a:moveTo>
                    <a:lnTo>
                      <a:pt x="56" y="102"/>
                    </a:lnTo>
                    <a:lnTo>
                      <a:pt x="0" y="28"/>
                    </a:lnTo>
                    <a:lnTo>
                      <a:pt x="0" y="0"/>
                    </a:lnTo>
                    <a:lnTo>
                      <a:pt x="56" y="80"/>
                    </a:lnTo>
                    <a:close/>
                  </a:path>
                </a:pathLst>
              </a:custGeom>
              <a:grpFill/>
              <a:ln>
                <a:noFill/>
              </a:ln>
            </p:spPr>
            <p:txBody>
              <a:bodyPr vert="horz" wrap="square" lIns="91440" tIns="45720" rIns="91440" bIns="45720" numCol="1" anchor="t" anchorCtr="0" compatLnSpc="1"/>
              <a:lstStyle/>
              <a:p>
                <a:endParaRPr lang="zh-CN" altLang="en-US"/>
              </a:p>
            </p:txBody>
          </p:sp>
          <p:sp>
            <p:nvSpPr>
              <p:cNvPr id="1578" name="Freeform 221"/>
              <p:cNvSpPr/>
              <p:nvPr/>
            </p:nvSpPr>
            <p:spPr bwMode="auto">
              <a:xfrm>
                <a:off x="2563" y="2379"/>
                <a:ext cx="8" cy="34"/>
              </a:xfrm>
              <a:custGeom>
                <a:avLst/>
                <a:gdLst>
                  <a:gd name="T0" fmla="*/ 8 w 8"/>
                  <a:gd name="T1" fmla="*/ 14 h 34"/>
                  <a:gd name="T2" fmla="*/ 8 w 8"/>
                  <a:gd name="T3" fmla="*/ 34 h 34"/>
                  <a:gd name="T4" fmla="*/ 0 w 8"/>
                  <a:gd name="T5" fmla="*/ 22 h 34"/>
                  <a:gd name="T6" fmla="*/ 0 w 8"/>
                  <a:gd name="T7" fmla="*/ 0 h 34"/>
                  <a:gd name="T8" fmla="*/ 8 w 8"/>
                  <a:gd name="T9" fmla="*/ 14 h 34"/>
                </a:gdLst>
                <a:ahLst/>
                <a:cxnLst>
                  <a:cxn ang="0">
                    <a:pos x="T0" y="T1"/>
                  </a:cxn>
                  <a:cxn ang="0">
                    <a:pos x="T2" y="T3"/>
                  </a:cxn>
                  <a:cxn ang="0">
                    <a:pos x="T4" y="T5"/>
                  </a:cxn>
                  <a:cxn ang="0">
                    <a:pos x="T6" y="T7"/>
                  </a:cxn>
                  <a:cxn ang="0">
                    <a:pos x="T8" y="T9"/>
                  </a:cxn>
                </a:cxnLst>
                <a:rect l="0" t="0" r="r" b="b"/>
                <a:pathLst>
                  <a:path w="8" h="34">
                    <a:moveTo>
                      <a:pt x="8" y="14"/>
                    </a:moveTo>
                    <a:lnTo>
                      <a:pt x="8" y="34"/>
                    </a:lnTo>
                    <a:lnTo>
                      <a:pt x="0" y="22"/>
                    </a:lnTo>
                    <a:lnTo>
                      <a:pt x="0" y="0"/>
                    </a:lnTo>
                    <a:lnTo>
                      <a:pt x="8" y="14"/>
                    </a:lnTo>
                    <a:close/>
                  </a:path>
                </a:pathLst>
              </a:custGeom>
              <a:grpFill/>
              <a:ln>
                <a:noFill/>
              </a:ln>
            </p:spPr>
            <p:txBody>
              <a:bodyPr vert="horz" wrap="square" lIns="91440" tIns="45720" rIns="91440" bIns="45720" numCol="1" anchor="t" anchorCtr="0" compatLnSpc="1"/>
              <a:lstStyle/>
              <a:p>
                <a:endParaRPr lang="zh-CN" altLang="en-US"/>
              </a:p>
            </p:txBody>
          </p:sp>
          <p:sp>
            <p:nvSpPr>
              <p:cNvPr id="1579" name="Freeform 222"/>
              <p:cNvSpPr/>
              <p:nvPr/>
            </p:nvSpPr>
            <p:spPr bwMode="auto">
              <a:xfrm>
                <a:off x="2587" y="2413"/>
                <a:ext cx="26" cy="52"/>
              </a:xfrm>
              <a:custGeom>
                <a:avLst/>
                <a:gdLst>
                  <a:gd name="T0" fmla="*/ 26 w 26"/>
                  <a:gd name="T1" fmla="*/ 36 h 52"/>
                  <a:gd name="T2" fmla="*/ 26 w 26"/>
                  <a:gd name="T3" fmla="*/ 52 h 52"/>
                  <a:gd name="T4" fmla="*/ 0 w 26"/>
                  <a:gd name="T5" fmla="*/ 20 h 52"/>
                  <a:gd name="T6" fmla="*/ 0 w 26"/>
                  <a:gd name="T7" fmla="*/ 0 h 52"/>
                  <a:gd name="T8" fmla="*/ 26 w 26"/>
                  <a:gd name="T9" fmla="*/ 36 h 52"/>
                </a:gdLst>
                <a:ahLst/>
                <a:cxnLst>
                  <a:cxn ang="0">
                    <a:pos x="T0" y="T1"/>
                  </a:cxn>
                  <a:cxn ang="0">
                    <a:pos x="T2" y="T3"/>
                  </a:cxn>
                  <a:cxn ang="0">
                    <a:pos x="T4" y="T5"/>
                  </a:cxn>
                  <a:cxn ang="0">
                    <a:pos x="T6" y="T7"/>
                  </a:cxn>
                  <a:cxn ang="0">
                    <a:pos x="T8" y="T9"/>
                  </a:cxn>
                </a:cxnLst>
                <a:rect l="0" t="0" r="r" b="b"/>
                <a:pathLst>
                  <a:path w="26" h="52">
                    <a:moveTo>
                      <a:pt x="26" y="36"/>
                    </a:moveTo>
                    <a:lnTo>
                      <a:pt x="26" y="52"/>
                    </a:lnTo>
                    <a:lnTo>
                      <a:pt x="0" y="20"/>
                    </a:lnTo>
                    <a:lnTo>
                      <a:pt x="0" y="0"/>
                    </a:lnTo>
                    <a:lnTo>
                      <a:pt x="26" y="36"/>
                    </a:lnTo>
                    <a:close/>
                  </a:path>
                </a:pathLst>
              </a:custGeom>
              <a:grpFill/>
              <a:ln>
                <a:noFill/>
              </a:ln>
            </p:spPr>
            <p:txBody>
              <a:bodyPr vert="horz" wrap="square" lIns="91440" tIns="45720" rIns="91440" bIns="45720" numCol="1" anchor="t" anchorCtr="0" compatLnSpc="1"/>
              <a:lstStyle/>
              <a:p>
                <a:endParaRPr lang="zh-CN" altLang="en-US"/>
              </a:p>
            </p:txBody>
          </p:sp>
          <p:sp>
            <p:nvSpPr>
              <p:cNvPr id="1580" name="Freeform 223"/>
              <p:cNvSpPr/>
              <p:nvPr/>
            </p:nvSpPr>
            <p:spPr bwMode="auto">
              <a:xfrm>
                <a:off x="2459" y="2291"/>
                <a:ext cx="48" cy="88"/>
              </a:xfrm>
              <a:custGeom>
                <a:avLst/>
                <a:gdLst>
                  <a:gd name="T0" fmla="*/ 0 w 48"/>
                  <a:gd name="T1" fmla="*/ 0 h 88"/>
                  <a:gd name="T2" fmla="*/ 48 w 48"/>
                  <a:gd name="T3" fmla="*/ 62 h 88"/>
                  <a:gd name="T4" fmla="*/ 48 w 48"/>
                  <a:gd name="T5" fmla="*/ 88 h 88"/>
                  <a:gd name="T6" fmla="*/ 0 w 48"/>
                  <a:gd name="T7" fmla="*/ 30 h 88"/>
                  <a:gd name="T8" fmla="*/ 0 w 48"/>
                  <a:gd name="T9" fmla="*/ 0 h 88"/>
                </a:gdLst>
                <a:ahLst/>
                <a:cxnLst>
                  <a:cxn ang="0">
                    <a:pos x="T0" y="T1"/>
                  </a:cxn>
                  <a:cxn ang="0">
                    <a:pos x="T2" y="T3"/>
                  </a:cxn>
                  <a:cxn ang="0">
                    <a:pos x="T4" y="T5"/>
                  </a:cxn>
                  <a:cxn ang="0">
                    <a:pos x="T6" y="T7"/>
                  </a:cxn>
                  <a:cxn ang="0">
                    <a:pos x="T8" y="T9"/>
                  </a:cxn>
                </a:cxnLst>
                <a:rect l="0" t="0" r="r" b="b"/>
                <a:pathLst>
                  <a:path w="48" h="88">
                    <a:moveTo>
                      <a:pt x="0" y="0"/>
                    </a:moveTo>
                    <a:lnTo>
                      <a:pt x="48" y="62"/>
                    </a:lnTo>
                    <a:lnTo>
                      <a:pt x="48" y="88"/>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81" name="Freeform 224"/>
              <p:cNvSpPr/>
              <p:nvPr/>
            </p:nvSpPr>
            <p:spPr bwMode="auto">
              <a:xfrm>
                <a:off x="2523" y="2371"/>
                <a:ext cx="10" cy="38"/>
              </a:xfrm>
              <a:custGeom>
                <a:avLst/>
                <a:gdLst>
                  <a:gd name="T0" fmla="*/ 10 w 10"/>
                  <a:gd name="T1" fmla="*/ 38 h 38"/>
                  <a:gd name="T2" fmla="*/ 0 w 10"/>
                  <a:gd name="T3" fmla="*/ 26 h 38"/>
                  <a:gd name="T4" fmla="*/ 0 w 10"/>
                  <a:gd name="T5" fmla="*/ 0 h 38"/>
                  <a:gd name="T6" fmla="*/ 10 w 10"/>
                  <a:gd name="T7" fmla="*/ 14 h 38"/>
                  <a:gd name="T8" fmla="*/ 10 w 10"/>
                  <a:gd name="T9" fmla="*/ 36 h 38"/>
                  <a:gd name="T10" fmla="*/ 10 w 10"/>
                  <a:gd name="T11" fmla="*/ 38 h 38"/>
                </a:gdLst>
                <a:ahLst/>
                <a:cxnLst>
                  <a:cxn ang="0">
                    <a:pos x="T0" y="T1"/>
                  </a:cxn>
                  <a:cxn ang="0">
                    <a:pos x="T2" y="T3"/>
                  </a:cxn>
                  <a:cxn ang="0">
                    <a:pos x="T4" y="T5"/>
                  </a:cxn>
                  <a:cxn ang="0">
                    <a:pos x="T6" y="T7"/>
                  </a:cxn>
                  <a:cxn ang="0">
                    <a:pos x="T8" y="T9"/>
                  </a:cxn>
                  <a:cxn ang="0">
                    <a:pos x="T10" y="T11"/>
                  </a:cxn>
                </a:cxnLst>
                <a:rect l="0" t="0" r="r" b="b"/>
                <a:pathLst>
                  <a:path w="10" h="38">
                    <a:moveTo>
                      <a:pt x="10" y="38"/>
                    </a:moveTo>
                    <a:lnTo>
                      <a:pt x="0" y="26"/>
                    </a:lnTo>
                    <a:lnTo>
                      <a:pt x="0" y="0"/>
                    </a:lnTo>
                    <a:lnTo>
                      <a:pt x="10" y="14"/>
                    </a:lnTo>
                    <a:lnTo>
                      <a:pt x="10" y="36"/>
                    </a:lnTo>
                    <a:lnTo>
                      <a:pt x="10" y="38"/>
                    </a:lnTo>
                    <a:close/>
                  </a:path>
                </a:pathLst>
              </a:custGeom>
              <a:grpFill/>
              <a:ln>
                <a:noFill/>
              </a:ln>
            </p:spPr>
            <p:txBody>
              <a:bodyPr vert="horz" wrap="square" lIns="91440" tIns="45720" rIns="91440" bIns="45720" numCol="1" anchor="t" anchorCtr="0" compatLnSpc="1"/>
              <a:lstStyle/>
              <a:p>
                <a:endParaRPr lang="zh-CN" altLang="en-US"/>
              </a:p>
            </p:txBody>
          </p:sp>
          <p:sp>
            <p:nvSpPr>
              <p:cNvPr id="1582" name="Freeform 225"/>
              <p:cNvSpPr/>
              <p:nvPr/>
            </p:nvSpPr>
            <p:spPr bwMode="auto">
              <a:xfrm>
                <a:off x="2547" y="2403"/>
                <a:ext cx="32" cy="60"/>
              </a:xfrm>
              <a:custGeom>
                <a:avLst/>
                <a:gdLst>
                  <a:gd name="T0" fmla="*/ 32 w 32"/>
                  <a:gd name="T1" fmla="*/ 40 h 60"/>
                  <a:gd name="T2" fmla="*/ 32 w 32"/>
                  <a:gd name="T3" fmla="*/ 60 h 60"/>
                  <a:gd name="T4" fmla="*/ 0 w 32"/>
                  <a:gd name="T5" fmla="*/ 22 h 60"/>
                  <a:gd name="T6" fmla="*/ 0 w 32"/>
                  <a:gd name="T7" fmla="*/ 0 h 60"/>
                  <a:gd name="T8" fmla="*/ 32 w 32"/>
                  <a:gd name="T9" fmla="*/ 40 h 60"/>
                </a:gdLst>
                <a:ahLst/>
                <a:cxnLst>
                  <a:cxn ang="0">
                    <a:pos x="T0" y="T1"/>
                  </a:cxn>
                  <a:cxn ang="0">
                    <a:pos x="T2" y="T3"/>
                  </a:cxn>
                  <a:cxn ang="0">
                    <a:pos x="T4" y="T5"/>
                  </a:cxn>
                  <a:cxn ang="0">
                    <a:pos x="T6" y="T7"/>
                  </a:cxn>
                  <a:cxn ang="0">
                    <a:pos x="T8" y="T9"/>
                  </a:cxn>
                </a:cxnLst>
                <a:rect l="0" t="0" r="r" b="b"/>
                <a:pathLst>
                  <a:path w="32" h="60">
                    <a:moveTo>
                      <a:pt x="32" y="40"/>
                    </a:moveTo>
                    <a:lnTo>
                      <a:pt x="32" y="60"/>
                    </a:lnTo>
                    <a:lnTo>
                      <a:pt x="0" y="22"/>
                    </a:lnTo>
                    <a:lnTo>
                      <a:pt x="0" y="0"/>
                    </a:lnTo>
                    <a:lnTo>
                      <a:pt x="32" y="40"/>
                    </a:lnTo>
                    <a:close/>
                  </a:path>
                </a:pathLst>
              </a:custGeom>
              <a:grpFill/>
              <a:ln>
                <a:noFill/>
              </a:ln>
            </p:spPr>
            <p:txBody>
              <a:bodyPr vert="horz" wrap="square" lIns="91440" tIns="45720" rIns="91440" bIns="45720" numCol="1" anchor="t" anchorCtr="0" compatLnSpc="1"/>
              <a:lstStyle/>
              <a:p>
                <a:endParaRPr lang="zh-CN" altLang="en-US"/>
              </a:p>
            </p:txBody>
          </p:sp>
          <p:sp>
            <p:nvSpPr>
              <p:cNvPr id="1583" name="Freeform 226"/>
              <p:cNvSpPr/>
              <p:nvPr/>
            </p:nvSpPr>
            <p:spPr bwMode="auto">
              <a:xfrm>
                <a:off x="2595" y="2463"/>
                <a:ext cx="18" cy="38"/>
              </a:xfrm>
              <a:custGeom>
                <a:avLst/>
                <a:gdLst>
                  <a:gd name="T0" fmla="*/ 18 w 18"/>
                  <a:gd name="T1" fmla="*/ 22 h 38"/>
                  <a:gd name="T2" fmla="*/ 18 w 18"/>
                  <a:gd name="T3" fmla="*/ 38 h 38"/>
                  <a:gd name="T4" fmla="*/ 0 w 18"/>
                  <a:gd name="T5" fmla="*/ 18 h 38"/>
                  <a:gd name="T6" fmla="*/ 0 w 18"/>
                  <a:gd name="T7" fmla="*/ 0 h 38"/>
                  <a:gd name="T8" fmla="*/ 18 w 18"/>
                  <a:gd name="T9" fmla="*/ 22 h 38"/>
                </a:gdLst>
                <a:ahLst/>
                <a:cxnLst>
                  <a:cxn ang="0">
                    <a:pos x="T0" y="T1"/>
                  </a:cxn>
                  <a:cxn ang="0">
                    <a:pos x="T2" y="T3"/>
                  </a:cxn>
                  <a:cxn ang="0">
                    <a:pos x="T4" y="T5"/>
                  </a:cxn>
                  <a:cxn ang="0">
                    <a:pos x="T6" y="T7"/>
                  </a:cxn>
                  <a:cxn ang="0">
                    <a:pos x="T8" y="T9"/>
                  </a:cxn>
                </a:cxnLst>
                <a:rect l="0" t="0" r="r" b="b"/>
                <a:pathLst>
                  <a:path w="18" h="38">
                    <a:moveTo>
                      <a:pt x="18" y="22"/>
                    </a:moveTo>
                    <a:lnTo>
                      <a:pt x="18" y="38"/>
                    </a:lnTo>
                    <a:lnTo>
                      <a:pt x="0" y="18"/>
                    </a:lnTo>
                    <a:lnTo>
                      <a:pt x="0" y="0"/>
                    </a:lnTo>
                    <a:lnTo>
                      <a:pt x="18" y="22"/>
                    </a:lnTo>
                    <a:close/>
                  </a:path>
                </a:pathLst>
              </a:custGeom>
              <a:grpFill/>
              <a:ln>
                <a:noFill/>
              </a:ln>
            </p:spPr>
            <p:txBody>
              <a:bodyPr vert="horz" wrap="square" lIns="91440" tIns="45720" rIns="91440" bIns="45720" numCol="1" anchor="t" anchorCtr="0" compatLnSpc="1"/>
              <a:lstStyle/>
              <a:p>
                <a:endParaRPr lang="zh-CN" altLang="en-US"/>
              </a:p>
            </p:txBody>
          </p:sp>
          <p:sp>
            <p:nvSpPr>
              <p:cNvPr id="1584" name="Freeform 227"/>
              <p:cNvSpPr/>
              <p:nvPr/>
            </p:nvSpPr>
            <p:spPr bwMode="auto">
              <a:xfrm>
                <a:off x="2595" y="2503"/>
                <a:ext cx="18" cy="36"/>
              </a:xfrm>
              <a:custGeom>
                <a:avLst/>
                <a:gdLst>
                  <a:gd name="T0" fmla="*/ 18 w 18"/>
                  <a:gd name="T1" fmla="*/ 20 h 36"/>
                  <a:gd name="T2" fmla="*/ 18 w 18"/>
                  <a:gd name="T3" fmla="*/ 36 h 36"/>
                  <a:gd name="T4" fmla="*/ 0 w 18"/>
                  <a:gd name="T5" fmla="*/ 16 h 36"/>
                  <a:gd name="T6" fmla="*/ 0 w 18"/>
                  <a:gd name="T7" fmla="*/ 0 h 36"/>
                  <a:gd name="T8" fmla="*/ 18 w 18"/>
                  <a:gd name="T9" fmla="*/ 20 h 36"/>
                </a:gdLst>
                <a:ahLst/>
                <a:cxnLst>
                  <a:cxn ang="0">
                    <a:pos x="T0" y="T1"/>
                  </a:cxn>
                  <a:cxn ang="0">
                    <a:pos x="T2" y="T3"/>
                  </a:cxn>
                  <a:cxn ang="0">
                    <a:pos x="T4" y="T5"/>
                  </a:cxn>
                  <a:cxn ang="0">
                    <a:pos x="T6" y="T7"/>
                  </a:cxn>
                  <a:cxn ang="0">
                    <a:pos x="T8" y="T9"/>
                  </a:cxn>
                </a:cxnLst>
                <a:rect l="0" t="0" r="r" b="b"/>
                <a:pathLst>
                  <a:path w="18" h="36">
                    <a:moveTo>
                      <a:pt x="18" y="20"/>
                    </a:moveTo>
                    <a:lnTo>
                      <a:pt x="18" y="36"/>
                    </a:lnTo>
                    <a:lnTo>
                      <a:pt x="0" y="16"/>
                    </a:lnTo>
                    <a:lnTo>
                      <a:pt x="0" y="0"/>
                    </a:lnTo>
                    <a:lnTo>
                      <a:pt x="18" y="20"/>
                    </a:lnTo>
                    <a:close/>
                  </a:path>
                </a:pathLst>
              </a:custGeom>
              <a:grpFill/>
              <a:ln>
                <a:noFill/>
              </a:ln>
            </p:spPr>
            <p:txBody>
              <a:bodyPr vert="horz" wrap="square" lIns="91440" tIns="45720" rIns="91440" bIns="45720" numCol="1" anchor="t" anchorCtr="0" compatLnSpc="1"/>
              <a:lstStyle/>
              <a:p>
                <a:endParaRPr lang="zh-CN" altLang="en-US"/>
              </a:p>
            </p:txBody>
          </p:sp>
          <p:sp>
            <p:nvSpPr>
              <p:cNvPr id="1585" name="Freeform 228"/>
              <p:cNvSpPr/>
              <p:nvPr/>
            </p:nvSpPr>
            <p:spPr bwMode="auto">
              <a:xfrm>
                <a:off x="2459" y="2403"/>
                <a:ext cx="50" cy="80"/>
              </a:xfrm>
              <a:custGeom>
                <a:avLst/>
                <a:gdLst>
                  <a:gd name="T0" fmla="*/ 0 w 50"/>
                  <a:gd name="T1" fmla="*/ 0 h 80"/>
                  <a:gd name="T2" fmla="*/ 50 w 50"/>
                  <a:gd name="T3" fmla="*/ 54 h 80"/>
                  <a:gd name="T4" fmla="*/ 50 w 50"/>
                  <a:gd name="T5" fmla="*/ 80 h 80"/>
                  <a:gd name="T6" fmla="*/ 0 w 50"/>
                  <a:gd name="T7" fmla="*/ 32 h 80"/>
                  <a:gd name="T8" fmla="*/ 0 w 50"/>
                  <a:gd name="T9" fmla="*/ 0 h 80"/>
                </a:gdLst>
                <a:ahLst/>
                <a:cxnLst>
                  <a:cxn ang="0">
                    <a:pos x="T0" y="T1"/>
                  </a:cxn>
                  <a:cxn ang="0">
                    <a:pos x="T2" y="T3"/>
                  </a:cxn>
                  <a:cxn ang="0">
                    <a:pos x="T4" y="T5"/>
                  </a:cxn>
                  <a:cxn ang="0">
                    <a:pos x="T6" y="T7"/>
                  </a:cxn>
                  <a:cxn ang="0">
                    <a:pos x="T8" y="T9"/>
                  </a:cxn>
                </a:cxnLst>
                <a:rect l="0" t="0" r="r" b="b"/>
                <a:pathLst>
                  <a:path w="50" h="80">
                    <a:moveTo>
                      <a:pt x="0" y="0"/>
                    </a:moveTo>
                    <a:lnTo>
                      <a:pt x="50" y="54"/>
                    </a:lnTo>
                    <a:lnTo>
                      <a:pt x="50" y="8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86" name="Freeform 229"/>
              <p:cNvSpPr/>
              <p:nvPr/>
            </p:nvSpPr>
            <p:spPr bwMode="auto">
              <a:xfrm>
                <a:off x="2525" y="2471"/>
                <a:ext cx="14" cy="38"/>
              </a:xfrm>
              <a:custGeom>
                <a:avLst/>
                <a:gdLst>
                  <a:gd name="T0" fmla="*/ 0 w 14"/>
                  <a:gd name="T1" fmla="*/ 0 h 38"/>
                  <a:gd name="T2" fmla="*/ 14 w 14"/>
                  <a:gd name="T3" fmla="*/ 16 h 38"/>
                  <a:gd name="T4" fmla="*/ 14 w 14"/>
                  <a:gd name="T5" fmla="*/ 38 h 38"/>
                  <a:gd name="T6" fmla="*/ 0 w 14"/>
                  <a:gd name="T7" fmla="*/ 26 h 38"/>
                  <a:gd name="T8" fmla="*/ 0 w 14"/>
                  <a:gd name="T9" fmla="*/ 0 h 38"/>
                </a:gdLst>
                <a:ahLst/>
                <a:cxnLst>
                  <a:cxn ang="0">
                    <a:pos x="T0" y="T1"/>
                  </a:cxn>
                  <a:cxn ang="0">
                    <a:pos x="T2" y="T3"/>
                  </a:cxn>
                  <a:cxn ang="0">
                    <a:pos x="T4" y="T5"/>
                  </a:cxn>
                  <a:cxn ang="0">
                    <a:pos x="T6" y="T7"/>
                  </a:cxn>
                  <a:cxn ang="0">
                    <a:pos x="T8" y="T9"/>
                  </a:cxn>
                </a:cxnLst>
                <a:rect l="0" t="0" r="r" b="b"/>
                <a:pathLst>
                  <a:path w="14" h="38">
                    <a:moveTo>
                      <a:pt x="0" y="0"/>
                    </a:moveTo>
                    <a:lnTo>
                      <a:pt x="14" y="16"/>
                    </a:lnTo>
                    <a:lnTo>
                      <a:pt x="14" y="38"/>
                    </a:lnTo>
                    <a:lnTo>
                      <a:pt x="0" y="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87" name="Freeform 230"/>
              <p:cNvSpPr/>
              <p:nvPr/>
            </p:nvSpPr>
            <p:spPr bwMode="auto">
              <a:xfrm>
                <a:off x="2553" y="2501"/>
                <a:ext cx="60" cy="76"/>
              </a:xfrm>
              <a:custGeom>
                <a:avLst/>
                <a:gdLst>
                  <a:gd name="T0" fmla="*/ 60 w 60"/>
                  <a:gd name="T1" fmla="*/ 62 h 76"/>
                  <a:gd name="T2" fmla="*/ 60 w 60"/>
                  <a:gd name="T3" fmla="*/ 76 h 76"/>
                  <a:gd name="T4" fmla="*/ 2 w 60"/>
                  <a:gd name="T5" fmla="*/ 22 h 76"/>
                  <a:gd name="T6" fmla="*/ 2 w 60"/>
                  <a:gd name="T7" fmla="*/ 2 h 76"/>
                  <a:gd name="T8" fmla="*/ 0 w 60"/>
                  <a:gd name="T9" fmla="*/ 0 h 76"/>
                  <a:gd name="T10" fmla="*/ 60 w 60"/>
                  <a:gd name="T11" fmla="*/ 62 h 76"/>
                </a:gdLst>
                <a:ahLst/>
                <a:cxnLst>
                  <a:cxn ang="0">
                    <a:pos x="T0" y="T1"/>
                  </a:cxn>
                  <a:cxn ang="0">
                    <a:pos x="T2" y="T3"/>
                  </a:cxn>
                  <a:cxn ang="0">
                    <a:pos x="T4" y="T5"/>
                  </a:cxn>
                  <a:cxn ang="0">
                    <a:pos x="T6" y="T7"/>
                  </a:cxn>
                  <a:cxn ang="0">
                    <a:pos x="T8" y="T9"/>
                  </a:cxn>
                  <a:cxn ang="0">
                    <a:pos x="T10" y="T11"/>
                  </a:cxn>
                </a:cxnLst>
                <a:rect l="0" t="0" r="r" b="b"/>
                <a:pathLst>
                  <a:path w="60" h="76">
                    <a:moveTo>
                      <a:pt x="60" y="62"/>
                    </a:moveTo>
                    <a:lnTo>
                      <a:pt x="60" y="76"/>
                    </a:lnTo>
                    <a:lnTo>
                      <a:pt x="2" y="22"/>
                    </a:lnTo>
                    <a:lnTo>
                      <a:pt x="2" y="2"/>
                    </a:lnTo>
                    <a:lnTo>
                      <a:pt x="0" y="0"/>
                    </a:lnTo>
                    <a:lnTo>
                      <a:pt x="60" y="62"/>
                    </a:lnTo>
                    <a:close/>
                  </a:path>
                </a:pathLst>
              </a:custGeom>
              <a:grpFill/>
              <a:ln>
                <a:noFill/>
              </a:ln>
            </p:spPr>
            <p:txBody>
              <a:bodyPr vert="horz" wrap="square" lIns="91440" tIns="45720" rIns="91440" bIns="45720" numCol="1" anchor="t" anchorCtr="0" compatLnSpc="1"/>
              <a:lstStyle/>
              <a:p>
                <a:endParaRPr lang="zh-CN" altLang="en-US"/>
              </a:p>
            </p:txBody>
          </p:sp>
          <p:sp>
            <p:nvSpPr>
              <p:cNvPr id="1588" name="Freeform 231"/>
              <p:cNvSpPr/>
              <p:nvPr/>
            </p:nvSpPr>
            <p:spPr bwMode="auto">
              <a:xfrm>
                <a:off x="2459" y="2459"/>
                <a:ext cx="24" cy="50"/>
              </a:xfrm>
              <a:custGeom>
                <a:avLst/>
                <a:gdLst>
                  <a:gd name="T0" fmla="*/ 0 w 24"/>
                  <a:gd name="T1" fmla="*/ 0 h 50"/>
                  <a:gd name="T2" fmla="*/ 24 w 24"/>
                  <a:gd name="T3" fmla="*/ 22 h 50"/>
                  <a:gd name="T4" fmla="*/ 24 w 24"/>
                  <a:gd name="T5" fmla="*/ 50 h 50"/>
                  <a:gd name="T6" fmla="*/ 0 w 24"/>
                  <a:gd name="T7" fmla="*/ 32 h 50"/>
                  <a:gd name="T8" fmla="*/ 0 w 24"/>
                  <a:gd name="T9" fmla="*/ 0 h 50"/>
                </a:gdLst>
                <a:ahLst/>
                <a:cxnLst>
                  <a:cxn ang="0">
                    <a:pos x="T0" y="T1"/>
                  </a:cxn>
                  <a:cxn ang="0">
                    <a:pos x="T2" y="T3"/>
                  </a:cxn>
                  <a:cxn ang="0">
                    <a:pos x="T4" y="T5"/>
                  </a:cxn>
                  <a:cxn ang="0">
                    <a:pos x="T6" y="T7"/>
                  </a:cxn>
                  <a:cxn ang="0">
                    <a:pos x="T8" y="T9"/>
                  </a:cxn>
                </a:cxnLst>
                <a:rect l="0" t="0" r="r" b="b"/>
                <a:pathLst>
                  <a:path w="24" h="50">
                    <a:moveTo>
                      <a:pt x="0" y="0"/>
                    </a:moveTo>
                    <a:lnTo>
                      <a:pt x="24" y="22"/>
                    </a:lnTo>
                    <a:lnTo>
                      <a:pt x="24" y="5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89" name="Freeform 232"/>
              <p:cNvSpPr/>
              <p:nvPr/>
            </p:nvSpPr>
            <p:spPr bwMode="auto">
              <a:xfrm>
                <a:off x="2597" y="2585"/>
                <a:ext cx="16" cy="30"/>
              </a:xfrm>
              <a:custGeom>
                <a:avLst/>
                <a:gdLst>
                  <a:gd name="T0" fmla="*/ 16 w 16"/>
                  <a:gd name="T1" fmla="*/ 14 h 30"/>
                  <a:gd name="T2" fmla="*/ 16 w 16"/>
                  <a:gd name="T3" fmla="*/ 30 h 30"/>
                  <a:gd name="T4" fmla="*/ 0 w 16"/>
                  <a:gd name="T5" fmla="*/ 18 h 30"/>
                  <a:gd name="T6" fmla="*/ 0 w 16"/>
                  <a:gd name="T7" fmla="*/ 0 h 30"/>
                  <a:gd name="T8" fmla="*/ 16 w 16"/>
                  <a:gd name="T9" fmla="*/ 14 h 30"/>
                </a:gdLst>
                <a:ahLst/>
                <a:cxnLst>
                  <a:cxn ang="0">
                    <a:pos x="T0" y="T1"/>
                  </a:cxn>
                  <a:cxn ang="0">
                    <a:pos x="T2" y="T3"/>
                  </a:cxn>
                  <a:cxn ang="0">
                    <a:pos x="T4" y="T5"/>
                  </a:cxn>
                  <a:cxn ang="0">
                    <a:pos x="T6" y="T7"/>
                  </a:cxn>
                  <a:cxn ang="0">
                    <a:pos x="T8" y="T9"/>
                  </a:cxn>
                </a:cxnLst>
                <a:rect l="0" t="0" r="r" b="b"/>
                <a:pathLst>
                  <a:path w="16" h="30">
                    <a:moveTo>
                      <a:pt x="16" y="14"/>
                    </a:moveTo>
                    <a:lnTo>
                      <a:pt x="16" y="30"/>
                    </a:lnTo>
                    <a:lnTo>
                      <a:pt x="0" y="18"/>
                    </a:lnTo>
                    <a:lnTo>
                      <a:pt x="0" y="0"/>
                    </a:lnTo>
                    <a:lnTo>
                      <a:pt x="16" y="14"/>
                    </a:lnTo>
                    <a:close/>
                  </a:path>
                </a:pathLst>
              </a:custGeom>
              <a:grpFill/>
              <a:ln>
                <a:noFill/>
              </a:ln>
            </p:spPr>
            <p:txBody>
              <a:bodyPr vert="horz" wrap="square" lIns="91440" tIns="45720" rIns="91440" bIns="45720" numCol="1" anchor="t" anchorCtr="0" compatLnSpc="1"/>
              <a:lstStyle/>
              <a:p>
                <a:endParaRPr lang="zh-CN" altLang="en-US"/>
              </a:p>
            </p:txBody>
          </p:sp>
          <p:sp>
            <p:nvSpPr>
              <p:cNvPr id="1590" name="Freeform 233"/>
              <p:cNvSpPr/>
              <p:nvPr/>
            </p:nvSpPr>
            <p:spPr bwMode="auto">
              <a:xfrm>
                <a:off x="2459" y="2515"/>
                <a:ext cx="58" cy="72"/>
              </a:xfrm>
              <a:custGeom>
                <a:avLst/>
                <a:gdLst>
                  <a:gd name="T0" fmla="*/ 0 w 58"/>
                  <a:gd name="T1" fmla="*/ 0 h 72"/>
                  <a:gd name="T2" fmla="*/ 58 w 58"/>
                  <a:gd name="T3" fmla="*/ 46 h 72"/>
                  <a:gd name="T4" fmla="*/ 58 w 58"/>
                  <a:gd name="T5" fmla="*/ 72 h 72"/>
                  <a:gd name="T6" fmla="*/ 0 w 58"/>
                  <a:gd name="T7" fmla="*/ 32 h 72"/>
                  <a:gd name="T8" fmla="*/ 0 w 58"/>
                  <a:gd name="T9" fmla="*/ 0 h 72"/>
                </a:gdLst>
                <a:ahLst/>
                <a:cxnLst>
                  <a:cxn ang="0">
                    <a:pos x="T0" y="T1"/>
                  </a:cxn>
                  <a:cxn ang="0">
                    <a:pos x="T2" y="T3"/>
                  </a:cxn>
                  <a:cxn ang="0">
                    <a:pos x="T4" y="T5"/>
                  </a:cxn>
                  <a:cxn ang="0">
                    <a:pos x="T6" y="T7"/>
                  </a:cxn>
                  <a:cxn ang="0">
                    <a:pos x="T8" y="T9"/>
                  </a:cxn>
                </a:cxnLst>
                <a:rect l="0" t="0" r="r" b="b"/>
                <a:pathLst>
                  <a:path w="58" h="72">
                    <a:moveTo>
                      <a:pt x="0" y="0"/>
                    </a:moveTo>
                    <a:lnTo>
                      <a:pt x="58" y="46"/>
                    </a:lnTo>
                    <a:lnTo>
                      <a:pt x="58" y="72"/>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91" name="Freeform 234"/>
              <p:cNvSpPr/>
              <p:nvPr/>
            </p:nvSpPr>
            <p:spPr bwMode="auto">
              <a:xfrm>
                <a:off x="2531" y="2573"/>
                <a:ext cx="18" cy="36"/>
              </a:xfrm>
              <a:custGeom>
                <a:avLst/>
                <a:gdLst>
                  <a:gd name="T0" fmla="*/ 18 w 18"/>
                  <a:gd name="T1" fmla="*/ 12 h 36"/>
                  <a:gd name="T2" fmla="*/ 18 w 18"/>
                  <a:gd name="T3" fmla="*/ 36 h 36"/>
                  <a:gd name="T4" fmla="*/ 2 w 18"/>
                  <a:gd name="T5" fmla="*/ 24 h 36"/>
                  <a:gd name="T6" fmla="*/ 2 w 18"/>
                  <a:gd name="T7" fmla="*/ 2 h 36"/>
                  <a:gd name="T8" fmla="*/ 0 w 18"/>
                  <a:gd name="T9" fmla="*/ 0 h 36"/>
                  <a:gd name="T10" fmla="*/ 18 w 18"/>
                  <a:gd name="T11" fmla="*/ 12 h 36"/>
                </a:gdLst>
                <a:ahLst/>
                <a:cxnLst>
                  <a:cxn ang="0">
                    <a:pos x="T0" y="T1"/>
                  </a:cxn>
                  <a:cxn ang="0">
                    <a:pos x="T2" y="T3"/>
                  </a:cxn>
                  <a:cxn ang="0">
                    <a:pos x="T4" y="T5"/>
                  </a:cxn>
                  <a:cxn ang="0">
                    <a:pos x="T6" y="T7"/>
                  </a:cxn>
                  <a:cxn ang="0">
                    <a:pos x="T8" y="T9"/>
                  </a:cxn>
                  <a:cxn ang="0">
                    <a:pos x="T10" y="T11"/>
                  </a:cxn>
                </a:cxnLst>
                <a:rect l="0" t="0" r="r" b="b"/>
                <a:pathLst>
                  <a:path w="18" h="36">
                    <a:moveTo>
                      <a:pt x="18" y="12"/>
                    </a:moveTo>
                    <a:lnTo>
                      <a:pt x="18" y="36"/>
                    </a:lnTo>
                    <a:lnTo>
                      <a:pt x="2" y="24"/>
                    </a:lnTo>
                    <a:lnTo>
                      <a:pt x="2" y="2"/>
                    </a:lnTo>
                    <a:lnTo>
                      <a:pt x="0" y="0"/>
                    </a:lnTo>
                    <a:lnTo>
                      <a:pt x="18" y="12"/>
                    </a:lnTo>
                    <a:close/>
                  </a:path>
                </a:pathLst>
              </a:custGeom>
              <a:grpFill/>
              <a:ln>
                <a:noFill/>
              </a:ln>
            </p:spPr>
            <p:txBody>
              <a:bodyPr vert="horz" wrap="square" lIns="91440" tIns="45720" rIns="91440" bIns="45720" numCol="1" anchor="t" anchorCtr="0" compatLnSpc="1"/>
              <a:lstStyle/>
              <a:p>
                <a:endParaRPr lang="zh-CN" altLang="en-US"/>
              </a:p>
            </p:txBody>
          </p:sp>
          <p:sp>
            <p:nvSpPr>
              <p:cNvPr id="1592" name="Freeform 235"/>
              <p:cNvSpPr/>
              <p:nvPr/>
            </p:nvSpPr>
            <p:spPr bwMode="auto">
              <a:xfrm>
                <a:off x="2565" y="2597"/>
                <a:ext cx="48" cy="55"/>
              </a:xfrm>
              <a:custGeom>
                <a:avLst/>
                <a:gdLst>
                  <a:gd name="T0" fmla="*/ 48 w 48"/>
                  <a:gd name="T1" fmla="*/ 39 h 55"/>
                  <a:gd name="T2" fmla="*/ 48 w 48"/>
                  <a:gd name="T3" fmla="*/ 55 h 55"/>
                  <a:gd name="T4" fmla="*/ 0 w 48"/>
                  <a:gd name="T5" fmla="*/ 22 h 55"/>
                  <a:gd name="T6" fmla="*/ 0 w 48"/>
                  <a:gd name="T7" fmla="*/ 0 h 55"/>
                  <a:gd name="T8" fmla="*/ 48 w 48"/>
                  <a:gd name="T9" fmla="*/ 39 h 55"/>
                </a:gdLst>
                <a:ahLst/>
                <a:cxnLst>
                  <a:cxn ang="0">
                    <a:pos x="T0" y="T1"/>
                  </a:cxn>
                  <a:cxn ang="0">
                    <a:pos x="T2" y="T3"/>
                  </a:cxn>
                  <a:cxn ang="0">
                    <a:pos x="T4" y="T5"/>
                  </a:cxn>
                  <a:cxn ang="0">
                    <a:pos x="T6" y="T7"/>
                  </a:cxn>
                  <a:cxn ang="0">
                    <a:pos x="T8" y="T9"/>
                  </a:cxn>
                </a:cxnLst>
                <a:rect l="0" t="0" r="r" b="b"/>
                <a:pathLst>
                  <a:path w="48" h="55">
                    <a:moveTo>
                      <a:pt x="48" y="39"/>
                    </a:moveTo>
                    <a:lnTo>
                      <a:pt x="48" y="55"/>
                    </a:lnTo>
                    <a:lnTo>
                      <a:pt x="0" y="22"/>
                    </a:lnTo>
                    <a:lnTo>
                      <a:pt x="0" y="0"/>
                    </a:lnTo>
                    <a:lnTo>
                      <a:pt x="48" y="39"/>
                    </a:lnTo>
                    <a:close/>
                  </a:path>
                </a:pathLst>
              </a:custGeom>
              <a:grpFill/>
              <a:ln>
                <a:noFill/>
              </a:ln>
            </p:spPr>
            <p:txBody>
              <a:bodyPr vert="horz" wrap="square" lIns="91440" tIns="45720" rIns="91440" bIns="45720" numCol="1" anchor="t" anchorCtr="0" compatLnSpc="1"/>
              <a:lstStyle/>
              <a:p>
                <a:endParaRPr lang="zh-CN" altLang="en-US"/>
              </a:p>
            </p:txBody>
          </p:sp>
          <p:sp>
            <p:nvSpPr>
              <p:cNvPr id="1593" name="Freeform 236"/>
              <p:cNvSpPr/>
              <p:nvPr/>
            </p:nvSpPr>
            <p:spPr bwMode="auto">
              <a:xfrm>
                <a:off x="2459" y="2571"/>
                <a:ext cx="18" cy="42"/>
              </a:xfrm>
              <a:custGeom>
                <a:avLst/>
                <a:gdLst>
                  <a:gd name="T0" fmla="*/ 0 w 18"/>
                  <a:gd name="T1" fmla="*/ 0 h 42"/>
                  <a:gd name="T2" fmla="*/ 18 w 18"/>
                  <a:gd name="T3" fmla="*/ 12 h 42"/>
                  <a:gd name="T4" fmla="*/ 18 w 18"/>
                  <a:gd name="T5" fmla="*/ 42 h 42"/>
                  <a:gd name="T6" fmla="*/ 0 w 18"/>
                  <a:gd name="T7" fmla="*/ 32 h 42"/>
                  <a:gd name="T8" fmla="*/ 0 w 18"/>
                  <a:gd name="T9" fmla="*/ 0 h 42"/>
                </a:gdLst>
                <a:ahLst/>
                <a:cxnLst>
                  <a:cxn ang="0">
                    <a:pos x="T0" y="T1"/>
                  </a:cxn>
                  <a:cxn ang="0">
                    <a:pos x="T2" y="T3"/>
                  </a:cxn>
                  <a:cxn ang="0">
                    <a:pos x="T4" y="T5"/>
                  </a:cxn>
                  <a:cxn ang="0">
                    <a:pos x="T6" y="T7"/>
                  </a:cxn>
                  <a:cxn ang="0">
                    <a:pos x="T8" y="T9"/>
                  </a:cxn>
                </a:cxnLst>
                <a:rect l="0" t="0" r="r" b="b"/>
                <a:pathLst>
                  <a:path w="18" h="42">
                    <a:moveTo>
                      <a:pt x="0" y="0"/>
                    </a:moveTo>
                    <a:lnTo>
                      <a:pt x="18" y="12"/>
                    </a:lnTo>
                    <a:lnTo>
                      <a:pt x="18" y="42"/>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94" name="Freeform 237"/>
              <p:cNvSpPr/>
              <p:nvPr/>
            </p:nvSpPr>
            <p:spPr bwMode="auto">
              <a:xfrm>
                <a:off x="2493" y="2593"/>
                <a:ext cx="16" cy="38"/>
              </a:xfrm>
              <a:custGeom>
                <a:avLst/>
                <a:gdLst>
                  <a:gd name="T0" fmla="*/ 16 w 16"/>
                  <a:gd name="T1" fmla="*/ 12 h 38"/>
                  <a:gd name="T2" fmla="*/ 16 w 16"/>
                  <a:gd name="T3" fmla="*/ 38 h 38"/>
                  <a:gd name="T4" fmla="*/ 0 w 16"/>
                  <a:gd name="T5" fmla="*/ 28 h 38"/>
                  <a:gd name="T6" fmla="*/ 0 w 16"/>
                  <a:gd name="T7" fmla="*/ 0 h 38"/>
                  <a:gd name="T8" fmla="*/ 16 w 16"/>
                  <a:gd name="T9" fmla="*/ 12 h 38"/>
                </a:gdLst>
                <a:ahLst/>
                <a:cxnLst>
                  <a:cxn ang="0">
                    <a:pos x="T0" y="T1"/>
                  </a:cxn>
                  <a:cxn ang="0">
                    <a:pos x="T2" y="T3"/>
                  </a:cxn>
                  <a:cxn ang="0">
                    <a:pos x="T4" y="T5"/>
                  </a:cxn>
                  <a:cxn ang="0">
                    <a:pos x="T6" y="T7"/>
                  </a:cxn>
                  <a:cxn ang="0">
                    <a:pos x="T8" y="T9"/>
                  </a:cxn>
                </a:cxnLst>
                <a:rect l="0" t="0" r="r" b="b"/>
                <a:pathLst>
                  <a:path w="16" h="38">
                    <a:moveTo>
                      <a:pt x="16" y="12"/>
                    </a:moveTo>
                    <a:lnTo>
                      <a:pt x="16" y="38"/>
                    </a:lnTo>
                    <a:lnTo>
                      <a:pt x="0" y="28"/>
                    </a:lnTo>
                    <a:lnTo>
                      <a:pt x="0" y="0"/>
                    </a:lnTo>
                    <a:lnTo>
                      <a:pt x="16" y="12"/>
                    </a:lnTo>
                    <a:close/>
                  </a:path>
                </a:pathLst>
              </a:custGeom>
              <a:grpFill/>
              <a:ln>
                <a:noFill/>
              </a:ln>
            </p:spPr>
            <p:txBody>
              <a:bodyPr vert="horz" wrap="square" lIns="91440" tIns="45720" rIns="91440" bIns="45720" numCol="1" anchor="t" anchorCtr="0" compatLnSpc="1"/>
              <a:lstStyle/>
              <a:p>
                <a:endParaRPr lang="zh-CN" altLang="en-US"/>
              </a:p>
            </p:txBody>
          </p:sp>
          <p:sp>
            <p:nvSpPr>
              <p:cNvPr id="1595" name="Freeform 238"/>
              <p:cNvSpPr/>
              <p:nvPr/>
            </p:nvSpPr>
            <p:spPr bwMode="auto">
              <a:xfrm>
                <a:off x="2525" y="2615"/>
                <a:ext cx="50" cy="53"/>
              </a:xfrm>
              <a:custGeom>
                <a:avLst/>
                <a:gdLst>
                  <a:gd name="T0" fmla="*/ 50 w 50"/>
                  <a:gd name="T1" fmla="*/ 33 h 53"/>
                  <a:gd name="T2" fmla="*/ 50 w 50"/>
                  <a:gd name="T3" fmla="*/ 53 h 53"/>
                  <a:gd name="T4" fmla="*/ 0 w 50"/>
                  <a:gd name="T5" fmla="*/ 25 h 53"/>
                  <a:gd name="T6" fmla="*/ 0 w 50"/>
                  <a:gd name="T7" fmla="*/ 0 h 53"/>
                  <a:gd name="T8" fmla="*/ 50 w 50"/>
                  <a:gd name="T9" fmla="*/ 33 h 53"/>
                </a:gdLst>
                <a:ahLst/>
                <a:cxnLst>
                  <a:cxn ang="0">
                    <a:pos x="T0" y="T1"/>
                  </a:cxn>
                  <a:cxn ang="0">
                    <a:pos x="T2" y="T3"/>
                  </a:cxn>
                  <a:cxn ang="0">
                    <a:pos x="T4" y="T5"/>
                  </a:cxn>
                  <a:cxn ang="0">
                    <a:pos x="T6" y="T7"/>
                  </a:cxn>
                  <a:cxn ang="0">
                    <a:pos x="T8" y="T9"/>
                  </a:cxn>
                </a:cxnLst>
                <a:rect l="0" t="0" r="r" b="b"/>
                <a:pathLst>
                  <a:path w="50" h="53">
                    <a:moveTo>
                      <a:pt x="50" y="33"/>
                    </a:moveTo>
                    <a:lnTo>
                      <a:pt x="50" y="53"/>
                    </a:lnTo>
                    <a:lnTo>
                      <a:pt x="0" y="25"/>
                    </a:lnTo>
                    <a:lnTo>
                      <a:pt x="0" y="0"/>
                    </a:lnTo>
                    <a:lnTo>
                      <a:pt x="50" y="33"/>
                    </a:lnTo>
                    <a:close/>
                  </a:path>
                </a:pathLst>
              </a:custGeom>
              <a:grpFill/>
              <a:ln>
                <a:noFill/>
              </a:ln>
            </p:spPr>
            <p:txBody>
              <a:bodyPr vert="horz" wrap="square" lIns="91440" tIns="45720" rIns="91440" bIns="45720" numCol="1" anchor="t" anchorCtr="0" compatLnSpc="1"/>
              <a:lstStyle/>
              <a:p>
                <a:endParaRPr lang="zh-CN" altLang="en-US"/>
              </a:p>
            </p:txBody>
          </p:sp>
          <p:sp>
            <p:nvSpPr>
              <p:cNvPr id="1596" name="Freeform 239"/>
              <p:cNvSpPr/>
              <p:nvPr/>
            </p:nvSpPr>
            <p:spPr bwMode="auto">
              <a:xfrm>
                <a:off x="2459" y="2627"/>
                <a:ext cx="30" cy="45"/>
              </a:xfrm>
              <a:custGeom>
                <a:avLst/>
                <a:gdLst>
                  <a:gd name="T0" fmla="*/ 0 w 30"/>
                  <a:gd name="T1" fmla="*/ 0 h 45"/>
                  <a:gd name="T2" fmla="*/ 30 w 30"/>
                  <a:gd name="T3" fmla="*/ 17 h 45"/>
                  <a:gd name="T4" fmla="*/ 30 w 30"/>
                  <a:gd name="T5" fmla="*/ 45 h 45"/>
                  <a:gd name="T6" fmla="*/ 0 w 30"/>
                  <a:gd name="T7" fmla="*/ 33 h 45"/>
                  <a:gd name="T8" fmla="*/ 0 w 30"/>
                  <a:gd name="T9" fmla="*/ 0 h 45"/>
                </a:gdLst>
                <a:ahLst/>
                <a:cxnLst>
                  <a:cxn ang="0">
                    <a:pos x="T0" y="T1"/>
                  </a:cxn>
                  <a:cxn ang="0">
                    <a:pos x="T2" y="T3"/>
                  </a:cxn>
                  <a:cxn ang="0">
                    <a:pos x="T4" y="T5"/>
                  </a:cxn>
                  <a:cxn ang="0">
                    <a:pos x="T6" y="T7"/>
                  </a:cxn>
                  <a:cxn ang="0">
                    <a:pos x="T8" y="T9"/>
                  </a:cxn>
                </a:cxnLst>
                <a:rect l="0" t="0" r="r" b="b"/>
                <a:pathLst>
                  <a:path w="30" h="45">
                    <a:moveTo>
                      <a:pt x="0" y="0"/>
                    </a:moveTo>
                    <a:lnTo>
                      <a:pt x="30" y="17"/>
                    </a:lnTo>
                    <a:lnTo>
                      <a:pt x="30" y="45"/>
                    </a:lnTo>
                    <a:lnTo>
                      <a:pt x="0" y="3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97" name="Freeform 240"/>
              <p:cNvSpPr/>
              <p:nvPr/>
            </p:nvSpPr>
            <p:spPr bwMode="auto">
              <a:xfrm>
                <a:off x="2553" y="2678"/>
                <a:ext cx="60" cy="46"/>
              </a:xfrm>
              <a:custGeom>
                <a:avLst/>
                <a:gdLst>
                  <a:gd name="T0" fmla="*/ 60 w 60"/>
                  <a:gd name="T1" fmla="*/ 30 h 46"/>
                  <a:gd name="T2" fmla="*/ 60 w 60"/>
                  <a:gd name="T3" fmla="*/ 46 h 46"/>
                  <a:gd name="T4" fmla="*/ 0 w 60"/>
                  <a:gd name="T5" fmla="*/ 20 h 46"/>
                  <a:gd name="T6" fmla="*/ 0 w 60"/>
                  <a:gd name="T7" fmla="*/ 0 h 46"/>
                  <a:gd name="T8" fmla="*/ 60 w 60"/>
                  <a:gd name="T9" fmla="*/ 30 h 46"/>
                </a:gdLst>
                <a:ahLst/>
                <a:cxnLst>
                  <a:cxn ang="0">
                    <a:pos x="T0" y="T1"/>
                  </a:cxn>
                  <a:cxn ang="0">
                    <a:pos x="T2" y="T3"/>
                  </a:cxn>
                  <a:cxn ang="0">
                    <a:pos x="T4" y="T5"/>
                  </a:cxn>
                  <a:cxn ang="0">
                    <a:pos x="T6" y="T7"/>
                  </a:cxn>
                  <a:cxn ang="0">
                    <a:pos x="T8" y="T9"/>
                  </a:cxn>
                </a:cxnLst>
                <a:rect l="0" t="0" r="r" b="b"/>
                <a:pathLst>
                  <a:path w="60" h="46">
                    <a:moveTo>
                      <a:pt x="60" y="30"/>
                    </a:moveTo>
                    <a:lnTo>
                      <a:pt x="60" y="46"/>
                    </a:lnTo>
                    <a:lnTo>
                      <a:pt x="0" y="20"/>
                    </a:lnTo>
                    <a:lnTo>
                      <a:pt x="0" y="0"/>
                    </a:lnTo>
                    <a:lnTo>
                      <a:pt x="60" y="30"/>
                    </a:lnTo>
                    <a:close/>
                  </a:path>
                </a:pathLst>
              </a:custGeom>
              <a:grpFill/>
              <a:ln>
                <a:noFill/>
              </a:ln>
            </p:spPr>
            <p:txBody>
              <a:bodyPr vert="horz" wrap="square" lIns="91440" tIns="45720" rIns="91440" bIns="45720" numCol="1" anchor="t" anchorCtr="0" compatLnSpc="1"/>
              <a:lstStyle/>
              <a:p>
                <a:endParaRPr lang="zh-CN" altLang="en-US"/>
              </a:p>
            </p:txBody>
          </p:sp>
          <p:sp>
            <p:nvSpPr>
              <p:cNvPr id="1598" name="Freeform 241"/>
              <p:cNvSpPr/>
              <p:nvPr/>
            </p:nvSpPr>
            <p:spPr bwMode="auto">
              <a:xfrm>
                <a:off x="2459" y="2684"/>
                <a:ext cx="58" cy="48"/>
              </a:xfrm>
              <a:custGeom>
                <a:avLst/>
                <a:gdLst>
                  <a:gd name="T0" fmla="*/ 0 w 58"/>
                  <a:gd name="T1" fmla="*/ 0 h 48"/>
                  <a:gd name="T2" fmla="*/ 58 w 58"/>
                  <a:gd name="T3" fmla="*/ 24 h 48"/>
                  <a:gd name="T4" fmla="*/ 58 w 58"/>
                  <a:gd name="T5" fmla="*/ 48 h 48"/>
                  <a:gd name="T6" fmla="*/ 0 w 58"/>
                  <a:gd name="T7" fmla="*/ 32 h 48"/>
                  <a:gd name="T8" fmla="*/ 0 w 58"/>
                  <a:gd name="T9" fmla="*/ 0 h 48"/>
                </a:gdLst>
                <a:ahLst/>
                <a:cxnLst>
                  <a:cxn ang="0">
                    <a:pos x="T0" y="T1"/>
                  </a:cxn>
                  <a:cxn ang="0">
                    <a:pos x="T2" y="T3"/>
                  </a:cxn>
                  <a:cxn ang="0">
                    <a:pos x="T4" y="T5"/>
                  </a:cxn>
                  <a:cxn ang="0">
                    <a:pos x="T6" y="T7"/>
                  </a:cxn>
                  <a:cxn ang="0">
                    <a:pos x="T8" y="T9"/>
                  </a:cxn>
                </a:cxnLst>
                <a:rect l="0" t="0" r="r" b="b"/>
                <a:pathLst>
                  <a:path w="58" h="48">
                    <a:moveTo>
                      <a:pt x="0" y="0"/>
                    </a:moveTo>
                    <a:lnTo>
                      <a:pt x="58" y="24"/>
                    </a:lnTo>
                    <a:lnTo>
                      <a:pt x="58" y="48"/>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99" name="Freeform 242"/>
              <p:cNvSpPr/>
              <p:nvPr/>
            </p:nvSpPr>
            <p:spPr bwMode="auto">
              <a:xfrm>
                <a:off x="2533" y="2714"/>
                <a:ext cx="42" cy="36"/>
              </a:xfrm>
              <a:custGeom>
                <a:avLst/>
                <a:gdLst>
                  <a:gd name="T0" fmla="*/ 0 w 42"/>
                  <a:gd name="T1" fmla="*/ 0 h 36"/>
                  <a:gd name="T2" fmla="*/ 42 w 42"/>
                  <a:gd name="T3" fmla="*/ 16 h 36"/>
                  <a:gd name="T4" fmla="*/ 42 w 42"/>
                  <a:gd name="T5" fmla="*/ 36 h 36"/>
                  <a:gd name="T6" fmla="*/ 0 w 42"/>
                  <a:gd name="T7" fmla="*/ 24 h 36"/>
                  <a:gd name="T8" fmla="*/ 0 w 42"/>
                  <a:gd name="T9" fmla="*/ 0 h 36"/>
                </a:gdLst>
                <a:ahLst/>
                <a:cxnLst>
                  <a:cxn ang="0">
                    <a:pos x="T0" y="T1"/>
                  </a:cxn>
                  <a:cxn ang="0">
                    <a:pos x="T2" y="T3"/>
                  </a:cxn>
                  <a:cxn ang="0">
                    <a:pos x="T4" y="T5"/>
                  </a:cxn>
                  <a:cxn ang="0">
                    <a:pos x="T6" y="T7"/>
                  </a:cxn>
                  <a:cxn ang="0">
                    <a:pos x="T8" y="T9"/>
                  </a:cxn>
                </a:cxnLst>
                <a:rect l="0" t="0" r="r" b="b"/>
                <a:pathLst>
                  <a:path w="42" h="36">
                    <a:moveTo>
                      <a:pt x="0" y="0"/>
                    </a:moveTo>
                    <a:lnTo>
                      <a:pt x="42" y="16"/>
                    </a:lnTo>
                    <a:lnTo>
                      <a:pt x="42" y="36"/>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600" name="Freeform 243"/>
              <p:cNvSpPr/>
              <p:nvPr/>
            </p:nvSpPr>
            <p:spPr bwMode="auto">
              <a:xfrm>
                <a:off x="2497" y="2750"/>
                <a:ext cx="36" cy="34"/>
              </a:xfrm>
              <a:custGeom>
                <a:avLst/>
                <a:gdLst>
                  <a:gd name="T0" fmla="*/ 36 w 36"/>
                  <a:gd name="T1" fmla="*/ 10 h 34"/>
                  <a:gd name="T2" fmla="*/ 36 w 36"/>
                  <a:gd name="T3" fmla="*/ 34 h 34"/>
                  <a:gd name="T4" fmla="*/ 0 w 36"/>
                  <a:gd name="T5" fmla="*/ 28 h 34"/>
                  <a:gd name="T6" fmla="*/ 0 w 36"/>
                  <a:gd name="T7" fmla="*/ 0 h 34"/>
                  <a:gd name="T8" fmla="*/ 36 w 36"/>
                  <a:gd name="T9" fmla="*/ 10 h 34"/>
                </a:gdLst>
                <a:ahLst/>
                <a:cxnLst>
                  <a:cxn ang="0">
                    <a:pos x="T0" y="T1"/>
                  </a:cxn>
                  <a:cxn ang="0">
                    <a:pos x="T2" y="T3"/>
                  </a:cxn>
                  <a:cxn ang="0">
                    <a:pos x="T4" y="T5"/>
                  </a:cxn>
                  <a:cxn ang="0">
                    <a:pos x="T6" y="T7"/>
                  </a:cxn>
                  <a:cxn ang="0">
                    <a:pos x="T8" y="T9"/>
                  </a:cxn>
                </a:cxnLst>
                <a:rect l="0" t="0" r="r" b="b"/>
                <a:pathLst>
                  <a:path w="36" h="34">
                    <a:moveTo>
                      <a:pt x="36" y="10"/>
                    </a:moveTo>
                    <a:lnTo>
                      <a:pt x="36" y="34"/>
                    </a:lnTo>
                    <a:lnTo>
                      <a:pt x="0" y="28"/>
                    </a:lnTo>
                    <a:lnTo>
                      <a:pt x="0" y="0"/>
                    </a:lnTo>
                    <a:lnTo>
                      <a:pt x="36" y="10"/>
                    </a:lnTo>
                    <a:close/>
                  </a:path>
                </a:pathLst>
              </a:custGeom>
              <a:grpFill/>
              <a:ln>
                <a:noFill/>
              </a:ln>
            </p:spPr>
            <p:txBody>
              <a:bodyPr vert="horz" wrap="square" lIns="91440" tIns="45720" rIns="91440" bIns="45720" numCol="1" anchor="t" anchorCtr="0" compatLnSpc="1"/>
              <a:lstStyle/>
              <a:p>
                <a:endParaRPr lang="zh-CN" altLang="en-US"/>
              </a:p>
            </p:txBody>
          </p:sp>
          <p:sp>
            <p:nvSpPr>
              <p:cNvPr id="1601" name="Freeform 244"/>
              <p:cNvSpPr/>
              <p:nvPr/>
            </p:nvSpPr>
            <p:spPr bwMode="auto">
              <a:xfrm>
                <a:off x="2581" y="2772"/>
                <a:ext cx="32" cy="24"/>
              </a:xfrm>
              <a:custGeom>
                <a:avLst/>
                <a:gdLst>
                  <a:gd name="T0" fmla="*/ 32 w 32"/>
                  <a:gd name="T1" fmla="*/ 8 h 24"/>
                  <a:gd name="T2" fmla="*/ 32 w 32"/>
                  <a:gd name="T3" fmla="*/ 24 h 24"/>
                  <a:gd name="T4" fmla="*/ 0 w 32"/>
                  <a:gd name="T5" fmla="*/ 18 h 24"/>
                  <a:gd name="T6" fmla="*/ 0 w 32"/>
                  <a:gd name="T7" fmla="*/ 0 h 24"/>
                  <a:gd name="T8" fmla="*/ 10 w 32"/>
                  <a:gd name="T9" fmla="*/ 2 h 24"/>
                  <a:gd name="T10" fmla="*/ 32 w 32"/>
                  <a:gd name="T11" fmla="*/ 8 h 24"/>
                </a:gdLst>
                <a:ahLst/>
                <a:cxnLst>
                  <a:cxn ang="0">
                    <a:pos x="T0" y="T1"/>
                  </a:cxn>
                  <a:cxn ang="0">
                    <a:pos x="T2" y="T3"/>
                  </a:cxn>
                  <a:cxn ang="0">
                    <a:pos x="T4" y="T5"/>
                  </a:cxn>
                  <a:cxn ang="0">
                    <a:pos x="T6" y="T7"/>
                  </a:cxn>
                  <a:cxn ang="0">
                    <a:pos x="T8" y="T9"/>
                  </a:cxn>
                  <a:cxn ang="0">
                    <a:pos x="T10" y="T11"/>
                  </a:cxn>
                </a:cxnLst>
                <a:rect l="0" t="0" r="r" b="b"/>
                <a:pathLst>
                  <a:path w="32" h="24">
                    <a:moveTo>
                      <a:pt x="32" y="8"/>
                    </a:moveTo>
                    <a:lnTo>
                      <a:pt x="32" y="24"/>
                    </a:lnTo>
                    <a:lnTo>
                      <a:pt x="0" y="18"/>
                    </a:lnTo>
                    <a:lnTo>
                      <a:pt x="0" y="0"/>
                    </a:lnTo>
                    <a:lnTo>
                      <a:pt x="10" y="2"/>
                    </a:lnTo>
                    <a:lnTo>
                      <a:pt x="32" y="8"/>
                    </a:lnTo>
                    <a:close/>
                  </a:path>
                </a:pathLst>
              </a:custGeom>
              <a:grpFill/>
              <a:ln>
                <a:noFill/>
              </a:ln>
            </p:spPr>
            <p:txBody>
              <a:bodyPr vert="horz" wrap="square" lIns="91440" tIns="45720" rIns="91440" bIns="45720" numCol="1" anchor="t" anchorCtr="0" compatLnSpc="1"/>
              <a:lstStyle/>
              <a:p>
                <a:endParaRPr lang="zh-CN" altLang="en-US"/>
              </a:p>
            </p:txBody>
          </p:sp>
          <p:sp>
            <p:nvSpPr>
              <p:cNvPr id="1602" name="Freeform 245"/>
              <p:cNvSpPr/>
              <p:nvPr/>
            </p:nvSpPr>
            <p:spPr bwMode="auto">
              <a:xfrm>
                <a:off x="2459" y="2798"/>
                <a:ext cx="54" cy="32"/>
              </a:xfrm>
              <a:custGeom>
                <a:avLst/>
                <a:gdLst>
                  <a:gd name="T0" fmla="*/ 0 w 54"/>
                  <a:gd name="T1" fmla="*/ 0 h 32"/>
                  <a:gd name="T2" fmla="*/ 54 w 54"/>
                  <a:gd name="T3" fmla="*/ 6 h 32"/>
                  <a:gd name="T4" fmla="*/ 54 w 54"/>
                  <a:gd name="T5" fmla="*/ 32 h 32"/>
                  <a:gd name="T6" fmla="*/ 0 w 54"/>
                  <a:gd name="T7" fmla="*/ 30 h 32"/>
                  <a:gd name="T8" fmla="*/ 0 w 54"/>
                  <a:gd name="T9" fmla="*/ 0 h 32"/>
                </a:gdLst>
                <a:ahLst/>
                <a:cxnLst>
                  <a:cxn ang="0">
                    <a:pos x="T0" y="T1"/>
                  </a:cxn>
                  <a:cxn ang="0">
                    <a:pos x="T2" y="T3"/>
                  </a:cxn>
                  <a:cxn ang="0">
                    <a:pos x="T4" y="T5"/>
                  </a:cxn>
                  <a:cxn ang="0">
                    <a:pos x="T6" y="T7"/>
                  </a:cxn>
                  <a:cxn ang="0">
                    <a:pos x="T8" y="T9"/>
                  </a:cxn>
                </a:cxnLst>
                <a:rect l="0" t="0" r="r" b="b"/>
                <a:pathLst>
                  <a:path w="54" h="32">
                    <a:moveTo>
                      <a:pt x="0" y="0"/>
                    </a:moveTo>
                    <a:lnTo>
                      <a:pt x="54" y="6"/>
                    </a:lnTo>
                    <a:lnTo>
                      <a:pt x="54" y="32"/>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603" name="Freeform 246"/>
              <p:cNvSpPr/>
              <p:nvPr/>
            </p:nvSpPr>
            <p:spPr bwMode="auto">
              <a:xfrm>
                <a:off x="2529" y="2806"/>
                <a:ext cx="18" cy="26"/>
              </a:xfrm>
              <a:custGeom>
                <a:avLst/>
                <a:gdLst>
                  <a:gd name="T0" fmla="*/ 18 w 18"/>
                  <a:gd name="T1" fmla="*/ 4 h 26"/>
                  <a:gd name="T2" fmla="*/ 18 w 18"/>
                  <a:gd name="T3" fmla="*/ 26 h 26"/>
                  <a:gd name="T4" fmla="*/ 0 w 18"/>
                  <a:gd name="T5" fmla="*/ 26 h 26"/>
                  <a:gd name="T6" fmla="*/ 0 w 18"/>
                  <a:gd name="T7" fmla="*/ 0 h 26"/>
                  <a:gd name="T8" fmla="*/ 18 w 18"/>
                  <a:gd name="T9" fmla="*/ 4 h 26"/>
                </a:gdLst>
                <a:ahLst/>
                <a:cxnLst>
                  <a:cxn ang="0">
                    <a:pos x="T0" y="T1"/>
                  </a:cxn>
                  <a:cxn ang="0">
                    <a:pos x="T2" y="T3"/>
                  </a:cxn>
                  <a:cxn ang="0">
                    <a:pos x="T4" y="T5"/>
                  </a:cxn>
                  <a:cxn ang="0">
                    <a:pos x="T6" y="T7"/>
                  </a:cxn>
                  <a:cxn ang="0">
                    <a:pos x="T8" y="T9"/>
                  </a:cxn>
                </a:cxnLst>
                <a:rect l="0" t="0" r="r" b="b"/>
                <a:pathLst>
                  <a:path w="18" h="26">
                    <a:moveTo>
                      <a:pt x="18" y="4"/>
                    </a:moveTo>
                    <a:lnTo>
                      <a:pt x="18" y="26"/>
                    </a:lnTo>
                    <a:lnTo>
                      <a:pt x="0" y="26"/>
                    </a:lnTo>
                    <a:lnTo>
                      <a:pt x="0" y="0"/>
                    </a:lnTo>
                    <a:lnTo>
                      <a:pt x="18" y="4"/>
                    </a:lnTo>
                    <a:close/>
                  </a:path>
                </a:pathLst>
              </a:custGeom>
              <a:grpFill/>
              <a:ln>
                <a:noFill/>
              </a:ln>
            </p:spPr>
            <p:txBody>
              <a:bodyPr vert="horz" wrap="square" lIns="91440" tIns="45720" rIns="91440" bIns="45720" numCol="1" anchor="t" anchorCtr="0" compatLnSpc="1"/>
              <a:lstStyle/>
              <a:p>
                <a:endParaRPr lang="zh-CN" altLang="en-US"/>
              </a:p>
            </p:txBody>
          </p:sp>
          <p:sp>
            <p:nvSpPr>
              <p:cNvPr id="1604" name="Freeform 247"/>
              <p:cNvSpPr/>
              <p:nvPr/>
            </p:nvSpPr>
            <p:spPr bwMode="auto">
              <a:xfrm>
                <a:off x="2563" y="2812"/>
                <a:ext cx="50" cy="22"/>
              </a:xfrm>
              <a:custGeom>
                <a:avLst/>
                <a:gdLst>
                  <a:gd name="T0" fmla="*/ 50 w 50"/>
                  <a:gd name="T1" fmla="*/ 6 h 22"/>
                  <a:gd name="T2" fmla="*/ 50 w 50"/>
                  <a:gd name="T3" fmla="*/ 22 h 22"/>
                  <a:gd name="T4" fmla="*/ 0 w 50"/>
                  <a:gd name="T5" fmla="*/ 20 h 22"/>
                  <a:gd name="T6" fmla="*/ 0 w 50"/>
                  <a:gd name="T7" fmla="*/ 0 h 22"/>
                  <a:gd name="T8" fmla="*/ 50 w 50"/>
                  <a:gd name="T9" fmla="*/ 6 h 22"/>
                </a:gdLst>
                <a:ahLst/>
                <a:cxnLst>
                  <a:cxn ang="0">
                    <a:pos x="T0" y="T1"/>
                  </a:cxn>
                  <a:cxn ang="0">
                    <a:pos x="T2" y="T3"/>
                  </a:cxn>
                  <a:cxn ang="0">
                    <a:pos x="T4" y="T5"/>
                  </a:cxn>
                  <a:cxn ang="0">
                    <a:pos x="T6" y="T7"/>
                  </a:cxn>
                  <a:cxn ang="0">
                    <a:pos x="T8" y="T9"/>
                  </a:cxn>
                </a:cxnLst>
                <a:rect l="0" t="0" r="r" b="b"/>
                <a:pathLst>
                  <a:path w="50" h="22">
                    <a:moveTo>
                      <a:pt x="50" y="6"/>
                    </a:moveTo>
                    <a:lnTo>
                      <a:pt x="50" y="22"/>
                    </a:lnTo>
                    <a:lnTo>
                      <a:pt x="0" y="20"/>
                    </a:lnTo>
                    <a:lnTo>
                      <a:pt x="0" y="0"/>
                    </a:lnTo>
                    <a:lnTo>
                      <a:pt x="50" y="6"/>
                    </a:lnTo>
                    <a:close/>
                  </a:path>
                </a:pathLst>
              </a:custGeom>
              <a:grpFill/>
              <a:ln>
                <a:noFill/>
              </a:ln>
            </p:spPr>
            <p:txBody>
              <a:bodyPr vert="horz" wrap="square" lIns="91440" tIns="45720" rIns="91440" bIns="45720" numCol="1" anchor="t" anchorCtr="0" compatLnSpc="1"/>
              <a:lstStyle/>
              <a:p>
                <a:endParaRPr lang="zh-CN" altLang="en-US"/>
              </a:p>
            </p:txBody>
          </p:sp>
          <p:sp>
            <p:nvSpPr>
              <p:cNvPr id="1605" name="Freeform 248"/>
              <p:cNvSpPr/>
              <p:nvPr/>
            </p:nvSpPr>
            <p:spPr bwMode="auto">
              <a:xfrm>
                <a:off x="2459" y="2854"/>
                <a:ext cx="24" cy="30"/>
              </a:xfrm>
              <a:custGeom>
                <a:avLst/>
                <a:gdLst>
                  <a:gd name="T0" fmla="*/ 0 w 24"/>
                  <a:gd name="T1" fmla="*/ 0 h 30"/>
                  <a:gd name="T2" fmla="*/ 24 w 24"/>
                  <a:gd name="T3" fmla="*/ 0 h 30"/>
                  <a:gd name="T4" fmla="*/ 24 w 24"/>
                  <a:gd name="T5" fmla="*/ 28 h 30"/>
                  <a:gd name="T6" fmla="*/ 0 w 24"/>
                  <a:gd name="T7" fmla="*/ 30 h 30"/>
                  <a:gd name="T8" fmla="*/ 0 w 24"/>
                  <a:gd name="T9" fmla="*/ 0 h 30"/>
                </a:gdLst>
                <a:ahLst/>
                <a:cxnLst>
                  <a:cxn ang="0">
                    <a:pos x="T0" y="T1"/>
                  </a:cxn>
                  <a:cxn ang="0">
                    <a:pos x="T2" y="T3"/>
                  </a:cxn>
                  <a:cxn ang="0">
                    <a:pos x="T4" y="T5"/>
                  </a:cxn>
                  <a:cxn ang="0">
                    <a:pos x="T6" y="T7"/>
                  </a:cxn>
                  <a:cxn ang="0">
                    <a:pos x="T8" y="T9"/>
                  </a:cxn>
                </a:cxnLst>
                <a:rect l="0" t="0" r="r" b="b"/>
                <a:pathLst>
                  <a:path w="24" h="30">
                    <a:moveTo>
                      <a:pt x="0" y="0"/>
                    </a:moveTo>
                    <a:lnTo>
                      <a:pt x="24" y="0"/>
                    </a:lnTo>
                    <a:lnTo>
                      <a:pt x="24" y="28"/>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606" name="Freeform 249"/>
              <p:cNvSpPr/>
              <p:nvPr/>
            </p:nvSpPr>
            <p:spPr bwMode="auto">
              <a:xfrm>
                <a:off x="2547" y="2854"/>
                <a:ext cx="38" cy="22"/>
              </a:xfrm>
              <a:custGeom>
                <a:avLst/>
                <a:gdLst>
                  <a:gd name="T0" fmla="*/ 38 w 38"/>
                  <a:gd name="T1" fmla="*/ 2 h 22"/>
                  <a:gd name="T2" fmla="*/ 38 w 38"/>
                  <a:gd name="T3" fmla="*/ 20 h 22"/>
                  <a:gd name="T4" fmla="*/ 0 w 38"/>
                  <a:gd name="T5" fmla="*/ 22 h 22"/>
                  <a:gd name="T6" fmla="*/ 0 w 38"/>
                  <a:gd name="T7" fmla="*/ 0 h 22"/>
                  <a:gd name="T8" fmla="*/ 38 w 38"/>
                  <a:gd name="T9" fmla="*/ 2 h 22"/>
                </a:gdLst>
                <a:ahLst/>
                <a:cxnLst>
                  <a:cxn ang="0">
                    <a:pos x="T0" y="T1"/>
                  </a:cxn>
                  <a:cxn ang="0">
                    <a:pos x="T2" y="T3"/>
                  </a:cxn>
                  <a:cxn ang="0">
                    <a:pos x="T4" y="T5"/>
                  </a:cxn>
                  <a:cxn ang="0">
                    <a:pos x="T6" y="T7"/>
                  </a:cxn>
                  <a:cxn ang="0">
                    <a:pos x="T8" y="T9"/>
                  </a:cxn>
                </a:cxnLst>
                <a:rect l="0" t="0" r="r" b="b"/>
                <a:pathLst>
                  <a:path w="38" h="22">
                    <a:moveTo>
                      <a:pt x="38" y="2"/>
                    </a:moveTo>
                    <a:lnTo>
                      <a:pt x="38" y="20"/>
                    </a:lnTo>
                    <a:lnTo>
                      <a:pt x="0" y="22"/>
                    </a:lnTo>
                    <a:lnTo>
                      <a:pt x="0" y="0"/>
                    </a:lnTo>
                    <a:lnTo>
                      <a:pt x="38" y="2"/>
                    </a:lnTo>
                    <a:close/>
                  </a:path>
                </a:pathLst>
              </a:custGeom>
              <a:grpFill/>
              <a:ln>
                <a:noFill/>
              </a:ln>
            </p:spPr>
            <p:txBody>
              <a:bodyPr vert="horz" wrap="square" lIns="91440" tIns="45720" rIns="91440" bIns="45720" numCol="1" anchor="t" anchorCtr="0" compatLnSpc="1"/>
              <a:lstStyle/>
              <a:p>
                <a:endParaRPr lang="zh-CN" altLang="en-US"/>
              </a:p>
            </p:txBody>
          </p:sp>
          <p:sp>
            <p:nvSpPr>
              <p:cNvPr id="1607" name="Rectangle 250"/>
              <p:cNvSpPr>
                <a:spLocks noChangeArrowheads="1"/>
              </p:cNvSpPr>
              <p:nvPr/>
            </p:nvSpPr>
            <p:spPr bwMode="auto">
              <a:xfrm>
                <a:off x="2599" y="2856"/>
                <a:ext cx="14" cy="16"/>
              </a:xfrm>
              <a:prstGeom prst="rect">
                <a:avLst/>
              </a:prstGeom>
              <a:grpFill/>
              <a:ln>
                <a:noFill/>
              </a:ln>
            </p:spPr>
            <p:txBody>
              <a:bodyPr vert="horz" wrap="square" lIns="91440" tIns="45720" rIns="91440" bIns="45720" numCol="1" anchor="t" anchorCtr="0" compatLnSpc="1"/>
              <a:lstStyle/>
              <a:p>
                <a:endParaRPr lang="zh-CN" altLang="en-US"/>
              </a:p>
            </p:txBody>
          </p:sp>
          <p:sp>
            <p:nvSpPr>
              <p:cNvPr id="1608" name="Freeform 251"/>
              <p:cNvSpPr/>
              <p:nvPr/>
            </p:nvSpPr>
            <p:spPr bwMode="auto">
              <a:xfrm>
                <a:off x="2459" y="2902"/>
                <a:ext cx="58" cy="38"/>
              </a:xfrm>
              <a:custGeom>
                <a:avLst/>
                <a:gdLst>
                  <a:gd name="T0" fmla="*/ 0 w 58"/>
                  <a:gd name="T1" fmla="*/ 8 h 38"/>
                  <a:gd name="T2" fmla="*/ 58 w 58"/>
                  <a:gd name="T3" fmla="*/ 0 h 38"/>
                  <a:gd name="T4" fmla="*/ 58 w 58"/>
                  <a:gd name="T5" fmla="*/ 26 h 38"/>
                  <a:gd name="T6" fmla="*/ 0 w 58"/>
                  <a:gd name="T7" fmla="*/ 38 h 38"/>
                  <a:gd name="T8" fmla="*/ 0 w 58"/>
                  <a:gd name="T9" fmla="*/ 8 h 38"/>
                </a:gdLst>
                <a:ahLst/>
                <a:cxnLst>
                  <a:cxn ang="0">
                    <a:pos x="T0" y="T1"/>
                  </a:cxn>
                  <a:cxn ang="0">
                    <a:pos x="T2" y="T3"/>
                  </a:cxn>
                  <a:cxn ang="0">
                    <a:pos x="T4" y="T5"/>
                  </a:cxn>
                  <a:cxn ang="0">
                    <a:pos x="T6" y="T7"/>
                  </a:cxn>
                  <a:cxn ang="0">
                    <a:pos x="T8" y="T9"/>
                  </a:cxn>
                </a:cxnLst>
                <a:rect l="0" t="0" r="r" b="b"/>
                <a:pathLst>
                  <a:path w="58" h="38">
                    <a:moveTo>
                      <a:pt x="0" y="8"/>
                    </a:moveTo>
                    <a:lnTo>
                      <a:pt x="58" y="0"/>
                    </a:lnTo>
                    <a:lnTo>
                      <a:pt x="58" y="26"/>
                    </a:lnTo>
                    <a:lnTo>
                      <a:pt x="0" y="38"/>
                    </a:lnTo>
                    <a:lnTo>
                      <a:pt x="0" y="8"/>
                    </a:lnTo>
                    <a:close/>
                  </a:path>
                </a:pathLst>
              </a:custGeom>
              <a:grpFill/>
              <a:ln>
                <a:noFill/>
              </a:ln>
            </p:spPr>
            <p:txBody>
              <a:bodyPr vert="horz" wrap="square" lIns="91440" tIns="45720" rIns="91440" bIns="45720" numCol="1" anchor="t" anchorCtr="0" compatLnSpc="1"/>
              <a:lstStyle/>
              <a:p>
                <a:endParaRPr lang="zh-CN" altLang="en-US"/>
              </a:p>
            </p:txBody>
          </p:sp>
          <p:sp>
            <p:nvSpPr>
              <p:cNvPr id="1609" name="Freeform 252"/>
              <p:cNvSpPr/>
              <p:nvPr/>
            </p:nvSpPr>
            <p:spPr bwMode="auto">
              <a:xfrm>
                <a:off x="2533" y="2900"/>
                <a:ext cx="14" cy="24"/>
              </a:xfrm>
              <a:custGeom>
                <a:avLst/>
                <a:gdLst>
                  <a:gd name="T0" fmla="*/ 14 w 14"/>
                  <a:gd name="T1" fmla="*/ 0 h 24"/>
                  <a:gd name="T2" fmla="*/ 14 w 14"/>
                  <a:gd name="T3" fmla="*/ 22 h 24"/>
                  <a:gd name="T4" fmla="*/ 0 w 14"/>
                  <a:gd name="T5" fmla="*/ 24 h 24"/>
                  <a:gd name="T6" fmla="*/ 0 w 14"/>
                  <a:gd name="T7" fmla="*/ 0 h 24"/>
                  <a:gd name="T8" fmla="*/ 14 w 14"/>
                  <a:gd name="T9" fmla="*/ 0 h 24"/>
                </a:gdLst>
                <a:ahLst/>
                <a:cxnLst>
                  <a:cxn ang="0">
                    <a:pos x="T0" y="T1"/>
                  </a:cxn>
                  <a:cxn ang="0">
                    <a:pos x="T2" y="T3"/>
                  </a:cxn>
                  <a:cxn ang="0">
                    <a:pos x="T4" y="T5"/>
                  </a:cxn>
                  <a:cxn ang="0">
                    <a:pos x="T6" y="T7"/>
                  </a:cxn>
                  <a:cxn ang="0">
                    <a:pos x="T8" y="T9"/>
                  </a:cxn>
                </a:cxnLst>
                <a:rect l="0" t="0" r="r" b="b"/>
                <a:pathLst>
                  <a:path w="14" h="24">
                    <a:moveTo>
                      <a:pt x="14" y="0"/>
                    </a:moveTo>
                    <a:lnTo>
                      <a:pt x="14" y="22"/>
                    </a:lnTo>
                    <a:lnTo>
                      <a:pt x="0" y="24"/>
                    </a:lnTo>
                    <a:lnTo>
                      <a:pt x="0" y="0"/>
                    </a:lnTo>
                    <a:lnTo>
                      <a:pt x="14" y="0"/>
                    </a:lnTo>
                    <a:close/>
                  </a:path>
                </a:pathLst>
              </a:custGeom>
              <a:grpFill/>
              <a:ln>
                <a:noFill/>
              </a:ln>
            </p:spPr>
            <p:txBody>
              <a:bodyPr vert="horz" wrap="square" lIns="91440" tIns="45720" rIns="91440" bIns="45720" numCol="1" anchor="t" anchorCtr="0" compatLnSpc="1"/>
              <a:lstStyle/>
              <a:p>
                <a:endParaRPr lang="zh-CN" altLang="en-US"/>
              </a:p>
            </p:txBody>
          </p:sp>
          <p:sp>
            <p:nvSpPr>
              <p:cNvPr id="1610" name="Freeform 253"/>
              <p:cNvSpPr/>
              <p:nvPr/>
            </p:nvSpPr>
            <p:spPr bwMode="auto">
              <a:xfrm>
                <a:off x="2503" y="2948"/>
                <a:ext cx="30" cy="32"/>
              </a:xfrm>
              <a:custGeom>
                <a:avLst/>
                <a:gdLst>
                  <a:gd name="T0" fmla="*/ 30 w 30"/>
                  <a:gd name="T1" fmla="*/ 0 h 32"/>
                  <a:gd name="T2" fmla="*/ 30 w 30"/>
                  <a:gd name="T3" fmla="*/ 22 h 32"/>
                  <a:gd name="T4" fmla="*/ 0 w 30"/>
                  <a:gd name="T5" fmla="*/ 32 h 32"/>
                  <a:gd name="T6" fmla="*/ 0 w 30"/>
                  <a:gd name="T7" fmla="*/ 6 h 32"/>
                  <a:gd name="T8" fmla="*/ 30 w 30"/>
                  <a:gd name="T9" fmla="*/ 0 h 32"/>
                </a:gdLst>
                <a:ahLst/>
                <a:cxnLst>
                  <a:cxn ang="0">
                    <a:pos x="T0" y="T1"/>
                  </a:cxn>
                  <a:cxn ang="0">
                    <a:pos x="T2" y="T3"/>
                  </a:cxn>
                  <a:cxn ang="0">
                    <a:pos x="T4" y="T5"/>
                  </a:cxn>
                  <a:cxn ang="0">
                    <a:pos x="T6" y="T7"/>
                  </a:cxn>
                  <a:cxn ang="0">
                    <a:pos x="T8" y="T9"/>
                  </a:cxn>
                </a:cxnLst>
                <a:rect l="0" t="0" r="r" b="b"/>
                <a:pathLst>
                  <a:path w="30" h="32">
                    <a:moveTo>
                      <a:pt x="30" y="0"/>
                    </a:moveTo>
                    <a:lnTo>
                      <a:pt x="30" y="22"/>
                    </a:lnTo>
                    <a:lnTo>
                      <a:pt x="0" y="32"/>
                    </a:lnTo>
                    <a:lnTo>
                      <a:pt x="0" y="6"/>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1611" name="Freeform 254"/>
              <p:cNvSpPr/>
              <p:nvPr/>
            </p:nvSpPr>
            <p:spPr bwMode="auto">
              <a:xfrm>
                <a:off x="2547" y="2936"/>
                <a:ext cx="36" cy="30"/>
              </a:xfrm>
              <a:custGeom>
                <a:avLst/>
                <a:gdLst>
                  <a:gd name="T0" fmla="*/ 36 w 36"/>
                  <a:gd name="T1" fmla="*/ 0 h 30"/>
                  <a:gd name="T2" fmla="*/ 36 w 36"/>
                  <a:gd name="T3" fmla="*/ 20 h 30"/>
                  <a:gd name="T4" fmla="*/ 0 w 36"/>
                  <a:gd name="T5" fmla="*/ 30 h 30"/>
                  <a:gd name="T6" fmla="*/ 0 w 36"/>
                  <a:gd name="T7" fmla="*/ 8 h 30"/>
                  <a:gd name="T8" fmla="*/ 16 w 36"/>
                  <a:gd name="T9" fmla="*/ 4 h 30"/>
                  <a:gd name="T10" fmla="*/ 16 w 36"/>
                  <a:gd name="T11" fmla="*/ 4 h 30"/>
                  <a:gd name="T12" fmla="*/ 36 w 36"/>
                  <a:gd name="T13" fmla="*/ 0 h 30"/>
                </a:gdLst>
                <a:ahLst/>
                <a:cxnLst>
                  <a:cxn ang="0">
                    <a:pos x="T0" y="T1"/>
                  </a:cxn>
                  <a:cxn ang="0">
                    <a:pos x="T2" y="T3"/>
                  </a:cxn>
                  <a:cxn ang="0">
                    <a:pos x="T4" y="T5"/>
                  </a:cxn>
                  <a:cxn ang="0">
                    <a:pos x="T6" y="T7"/>
                  </a:cxn>
                  <a:cxn ang="0">
                    <a:pos x="T8" y="T9"/>
                  </a:cxn>
                  <a:cxn ang="0">
                    <a:pos x="T10" y="T11"/>
                  </a:cxn>
                  <a:cxn ang="0">
                    <a:pos x="T12" y="T13"/>
                  </a:cxn>
                </a:cxnLst>
                <a:rect l="0" t="0" r="r" b="b"/>
                <a:pathLst>
                  <a:path w="36" h="30">
                    <a:moveTo>
                      <a:pt x="36" y="0"/>
                    </a:moveTo>
                    <a:lnTo>
                      <a:pt x="36" y="20"/>
                    </a:lnTo>
                    <a:lnTo>
                      <a:pt x="0" y="30"/>
                    </a:lnTo>
                    <a:lnTo>
                      <a:pt x="0" y="8"/>
                    </a:lnTo>
                    <a:lnTo>
                      <a:pt x="16" y="4"/>
                    </a:lnTo>
                    <a:lnTo>
                      <a:pt x="16" y="4"/>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612" name="Freeform 255"/>
              <p:cNvSpPr/>
              <p:nvPr/>
            </p:nvSpPr>
            <p:spPr bwMode="auto">
              <a:xfrm>
                <a:off x="2597" y="2930"/>
                <a:ext cx="16" cy="20"/>
              </a:xfrm>
              <a:custGeom>
                <a:avLst/>
                <a:gdLst>
                  <a:gd name="T0" fmla="*/ 16 w 16"/>
                  <a:gd name="T1" fmla="*/ 0 h 20"/>
                  <a:gd name="T2" fmla="*/ 16 w 16"/>
                  <a:gd name="T3" fmla="*/ 16 h 20"/>
                  <a:gd name="T4" fmla="*/ 0 w 16"/>
                  <a:gd name="T5" fmla="*/ 20 h 20"/>
                  <a:gd name="T6" fmla="*/ 0 w 16"/>
                  <a:gd name="T7" fmla="*/ 4 h 20"/>
                  <a:gd name="T8" fmla="*/ 16 w 16"/>
                  <a:gd name="T9" fmla="*/ 0 h 20"/>
                </a:gdLst>
                <a:ahLst/>
                <a:cxnLst>
                  <a:cxn ang="0">
                    <a:pos x="T0" y="T1"/>
                  </a:cxn>
                  <a:cxn ang="0">
                    <a:pos x="T2" y="T3"/>
                  </a:cxn>
                  <a:cxn ang="0">
                    <a:pos x="T4" y="T5"/>
                  </a:cxn>
                  <a:cxn ang="0">
                    <a:pos x="T6" y="T7"/>
                  </a:cxn>
                  <a:cxn ang="0">
                    <a:pos x="T8" y="T9"/>
                  </a:cxn>
                </a:cxnLst>
                <a:rect l="0" t="0" r="r" b="b"/>
                <a:pathLst>
                  <a:path w="16" h="20">
                    <a:moveTo>
                      <a:pt x="16" y="0"/>
                    </a:moveTo>
                    <a:lnTo>
                      <a:pt x="16" y="16"/>
                    </a:lnTo>
                    <a:lnTo>
                      <a:pt x="0" y="20"/>
                    </a:lnTo>
                    <a:lnTo>
                      <a:pt x="0" y="4"/>
                    </a:lnTo>
                    <a:lnTo>
                      <a:pt x="16" y="0"/>
                    </a:lnTo>
                    <a:close/>
                  </a:path>
                </a:pathLst>
              </a:custGeom>
              <a:grpFill/>
              <a:ln>
                <a:noFill/>
              </a:ln>
            </p:spPr>
            <p:txBody>
              <a:bodyPr vert="horz" wrap="square" lIns="91440" tIns="45720" rIns="91440" bIns="45720" numCol="1" anchor="t" anchorCtr="0" compatLnSpc="1"/>
              <a:lstStyle/>
              <a:p>
                <a:endParaRPr lang="zh-CN" altLang="en-US"/>
              </a:p>
            </p:txBody>
          </p:sp>
          <p:sp>
            <p:nvSpPr>
              <p:cNvPr id="1613" name="Freeform 256"/>
              <p:cNvSpPr/>
              <p:nvPr/>
            </p:nvSpPr>
            <p:spPr bwMode="auto">
              <a:xfrm>
                <a:off x="2495" y="2986"/>
                <a:ext cx="66" cy="50"/>
              </a:xfrm>
              <a:custGeom>
                <a:avLst/>
                <a:gdLst>
                  <a:gd name="T0" fmla="*/ 66 w 66"/>
                  <a:gd name="T1" fmla="*/ 0 h 50"/>
                  <a:gd name="T2" fmla="*/ 66 w 66"/>
                  <a:gd name="T3" fmla="*/ 22 h 50"/>
                  <a:gd name="T4" fmla="*/ 0 w 66"/>
                  <a:gd name="T5" fmla="*/ 50 h 50"/>
                  <a:gd name="T6" fmla="*/ 0 w 66"/>
                  <a:gd name="T7" fmla="*/ 22 h 50"/>
                  <a:gd name="T8" fmla="*/ 66 w 66"/>
                  <a:gd name="T9" fmla="*/ 0 h 50"/>
                </a:gdLst>
                <a:ahLst/>
                <a:cxnLst>
                  <a:cxn ang="0">
                    <a:pos x="T0" y="T1"/>
                  </a:cxn>
                  <a:cxn ang="0">
                    <a:pos x="T2" y="T3"/>
                  </a:cxn>
                  <a:cxn ang="0">
                    <a:pos x="T4" y="T5"/>
                  </a:cxn>
                  <a:cxn ang="0">
                    <a:pos x="T6" y="T7"/>
                  </a:cxn>
                  <a:cxn ang="0">
                    <a:pos x="T8" y="T9"/>
                  </a:cxn>
                </a:cxnLst>
                <a:rect l="0" t="0" r="r" b="b"/>
                <a:pathLst>
                  <a:path w="66" h="50">
                    <a:moveTo>
                      <a:pt x="66" y="0"/>
                    </a:moveTo>
                    <a:lnTo>
                      <a:pt x="66" y="22"/>
                    </a:lnTo>
                    <a:lnTo>
                      <a:pt x="0" y="50"/>
                    </a:lnTo>
                    <a:lnTo>
                      <a:pt x="0" y="22"/>
                    </a:lnTo>
                    <a:lnTo>
                      <a:pt x="66" y="0"/>
                    </a:lnTo>
                    <a:close/>
                  </a:path>
                </a:pathLst>
              </a:custGeom>
              <a:grpFill/>
              <a:ln>
                <a:noFill/>
              </a:ln>
            </p:spPr>
            <p:txBody>
              <a:bodyPr vert="horz" wrap="square" lIns="91440" tIns="45720" rIns="91440" bIns="45720" numCol="1" anchor="t" anchorCtr="0" compatLnSpc="1"/>
              <a:lstStyle/>
              <a:p>
                <a:endParaRPr lang="zh-CN" altLang="en-US"/>
              </a:p>
            </p:txBody>
          </p:sp>
          <p:sp>
            <p:nvSpPr>
              <p:cNvPr id="1614" name="Freeform 257"/>
              <p:cNvSpPr/>
              <p:nvPr/>
            </p:nvSpPr>
            <p:spPr bwMode="auto">
              <a:xfrm>
                <a:off x="2575" y="2968"/>
                <a:ext cx="38" cy="32"/>
              </a:xfrm>
              <a:custGeom>
                <a:avLst/>
                <a:gdLst>
                  <a:gd name="T0" fmla="*/ 38 w 38"/>
                  <a:gd name="T1" fmla="*/ 0 h 32"/>
                  <a:gd name="T2" fmla="*/ 38 w 38"/>
                  <a:gd name="T3" fmla="*/ 16 h 32"/>
                  <a:gd name="T4" fmla="*/ 0 w 38"/>
                  <a:gd name="T5" fmla="*/ 32 h 32"/>
                  <a:gd name="T6" fmla="*/ 0 w 38"/>
                  <a:gd name="T7" fmla="*/ 14 h 32"/>
                  <a:gd name="T8" fmla="*/ 38 w 38"/>
                  <a:gd name="T9" fmla="*/ 0 h 32"/>
                </a:gdLst>
                <a:ahLst/>
                <a:cxnLst>
                  <a:cxn ang="0">
                    <a:pos x="T0" y="T1"/>
                  </a:cxn>
                  <a:cxn ang="0">
                    <a:pos x="T2" y="T3"/>
                  </a:cxn>
                  <a:cxn ang="0">
                    <a:pos x="T4" y="T5"/>
                  </a:cxn>
                  <a:cxn ang="0">
                    <a:pos x="T6" y="T7"/>
                  </a:cxn>
                  <a:cxn ang="0">
                    <a:pos x="T8" y="T9"/>
                  </a:cxn>
                </a:cxnLst>
                <a:rect l="0" t="0" r="r" b="b"/>
                <a:pathLst>
                  <a:path w="38" h="32">
                    <a:moveTo>
                      <a:pt x="38" y="0"/>
                    </a:moveTo>
                    <a:lnTo>
                      <a:pt x="38" y="16"/>
                    </a:lnTo>
                    <a:lnTo>
                      <a:pt x="0" y="32"/>
                    </a:lnTo>
                    <a:lnTo>
                      <a:pt x="0" y="14"/>
                    </a:lnTo>
                    <a:lnTo>
                      <a:pt x="38" y="0"/>
                    </a:lnTo>
                    <a:close/>
                  </a:path>
                </a:pathLst>
              </a:custGeom>
              <a:grpFill/>
              <a:ln>
                <a:noFill/>
              </a:ln>
            </p:spPr>
            <p:txBody>
              <a:bodyPr vert="horz" wrap="square" lIns="91440" tIns="45720" rIns="91440" bIns="45720" numCol="1" anchor="t" anchorCtr="0" compatLnSpc="1"/>
              <a:lstStyle/>
              <a:p>
                <a:endParaRPr lang="zh-CN" altLang="en-US"/>
              </a:p>
            </p:txBody>
          </p:sp>
          <p:sp>
            <p:nvSpPr>
              <p:cNvPr id="1615" name="Freeform 258"/>
              <p:cNvSpPr/>
              <p:nvPr/>
            </p:nvSpPr>
            <p:spPr bwMode="auto">
              <a:xfrm>
                <a:off x="2459" y="3050"/>
                <a:ext cx="58" cy="58"/>
              </a:xfrm>
              <a:custGeom>
                <a:avLst/>
                <a:gdLst>
                  <a:gd name="T0" fmla="*/ 0 w 58"/>
                  <a:gd name="T1" fmla="*/ 26 h 58"/>
                  <a:gd name="T2" fmla="*/ 58 w 58"/>
                  <a:gd name="T3" fmla="*/ 0 h 58"/>
                  <a:gd name="T4" fmla="*/ 58 w 58"/>
                  <a:gd name="T5" fmla="*/ 26 h 58"/>
                  <a:gd name="T6" fmla="*/ 0 w 58"/>
                  <a:gd name="T7" fmla="*/ 58 h 58"/>
                  <a:gd name="T8" fmla="*/ 0 w 58"/>
                  <a:gd name="T9" fmla="*/ 26 h 58"/>
                </a:gdLst>
                <a:ahLst/>
                <a:cxnLst>
                  <a:cxn ang="0">
                    <a:pos x="T0" y="T1"/>
                  </a:cxn>
                  <a:cxn ang="0">
                    <a:pos x="T2" y="T3"/>
                  </a:cxn>
                  <a:cxn ang="0">
                    <a:pos x="T4" y="T5"/>
                  </a:cxn>
                  <a:cxn ang="0">
                    <a:pos x="T6" y="T7"/>
                  </a:cxn>
                  <a:cxn ang="0">
                    <a:pos x="T8" y="T9"/>
                  </a:cxn>
                </a:cxnLst>
                <a:rect l="0" t="0" r="r" b="b"/>
                <a:pathLst>
                  <a:path w="58" h="58">
                    <a:moveTo>
                      <a:pt x="0" y="26"/>
                    </a:moveTo>
                    <a:lnTo>
                      <a:pt x="58" y="0"/>
                    </a:lnTo>
                    <a:lnTo>
                      <a:pt x="58" y="26"/>
                    </a:lnTo>
                    <a:lnTo>
                      <a:pt x="0" y="58"/>
                    </a:lnTo>
                    <a:lnTo>
                      <a:pt x="0" y="26"/>
                    </a:lnTo>
                    <a:close/>
                  </a:path>
                </a:pathLst>
              </a:custGeom>
              <a:grpFill/>
              <a:ln>
                <a:noFill/>
              </a:ln>
            </p:spPr>
            <p:txBody>
              <a:bodyPr vert="horz" wrap="square" lIns="91440" tIns="45720" rIns="91440" bIns="45720" numCol="1" anchor="t" anchorCtr="0" compatLnSpc="1"/>
              <a:lstStyle/>
              <a:p>
                <a:endParaRPr lang="zh-CN" altLang="en-US"/>
              </a:p>
            </p:txBody>
          </p:sp>
          <p:sp>
            <p:nvSpPr>
              <p:cNvPr id="1616" name="Freeform 259"/>
              <p:cNvSpPr/>
              <p:nvPr/>
            </p:nvSpPr>
            <p:spPr bwMode="auto">
              <a:xfrm>
                <a:off x="2533" y="3024"/>
                <a:ext cx="48" cy="44"/>
              </a:xfrm>
              <a:custGeom>
                <a:avLst/>
                <a:gdLst>
                  <a:gd name="T0" fmla="*/ 0 w 48"/>
                  <a:gd name="T1" fmla="*/ 20 h 44"/>
                  <a:gd name="T2" fmla="*/ 48 w 48"/>
                  <a:gd name="T3" fmla="*/ 0 h 44"/>
                  <a:gd name="T4" fmla="*/ 48 w 48"/>
                  <a:gd name="T5" fmla="*/ 18 h 44"/>
                  <a:gd name="T6" fmla="*/ 0 w 48"/>
                  <a:gd name="T7" fmla="*/ 44 h 44"/>
                  <a:gd name="T8" fmla="*/ 0 w 48"/>
                  <a:gd name="T9" fmla="*/ 20 h 44"/>
                </a:gdLst>
                <a:ahLst/>
                <a:cxnLst>
                  <a:cxn ang="0">
                    <a:pos x="T0" y="T1"/>
                  </a:cxn>
                  <a:cxn ang="0">
                    <a:pos x="T2" y="T3"/>
                  </a:cxn>
                  <a:cxn ang="0">
                    <a:pos x="T4" y="T5"/>
                  </a:cxn>
                  <a:cxn ang="0">
                    <a:pos x="T6" y="T7"/>
                  </a:cxn>
                  <a:cxn ang="0">
                    <a:pos x="T8" y="T9"/>
                  </a:cxn>
                </a:cxnLst>
                <a:rect l="0" t="0" r="r" b="b"/>
                <a:pathLst>
                  <a:path w="48" h="44">
                    <a:moveTo>
                      <a:pt x="0" y="20"/>
                    </a:moveTo>
                    <a:lnTo>
                      <a:pt x="48" y="0"/>
                    </a:lnTo>
                    <a:lnTo>
                      <a:pt x="48" y="18"/>
                    </a:lnTo>
                    <a:lnTo>
                      <a:pt x="0" y="44"/>
                    </a:lnTo>
                    <a:lnTo>
                      <a:pt x="0" y="20"/>
                    </a:lnTo>
                    <a:close/>
                  </a:path>
                </a:pathLst>
              </a:custGeom>
              <a:grpFill/>
              <a:ln>
                <a:noFill/>
              </a:ln>
            </p:spPr>
            <p:txBody>
              <a:bodyPr vert="horz" wrap="square" lIns="91440" tIns="45720" rIns="91440" bIns="45720" numCol="1" anchor="t" anchorCtr="0" compatLnSpc="1"/>
              <a:lstStyle/>
              <a:p>
                <a:endParaRPr lang="zh-CN" altLang="en-US"/>
              </a:p>
            </p:txBody>
          </p:sp>
          <p:sp>
            <p:nvSpPr>
              <p:cNvPr id="1617" name="Freeform 260"/>
              <p:cNvSpPr/>
              <p:nvPr/>
            </p:nvSpPr>
            <p:spPr bwMode="auto">
              <a:xfrm>
                <a:off x="2499" y="3094"/>
                <a:ext cx="34" cy="44"/>
              </a:xfrm>
              <a:custGeom>
                <a:avLst/>
                <a:gdLst>
                  <a:gd name="T0" fmla="*/ 34 w 34"/>
                  <a:gd name="T1" fmla="*/ 0 h 44"/>
                  <a:gd name="T2" fmla="*/ 34 w 34"/>
                  <a:gd name="T3" fmla="*/ 24 h 44"/>
                  <a:gd name="T4" fmla="*/ 0 w 34"/>
                  <a:gd name="T5" fmla="*/ 44 h 44"/>
                  <a:gd name="T6" fmla="*/ 0 w 34"/>
                  <a:gd name="T7" fmla="*/ 18 h 44"/>
                  <a:gd name="T8" fmla="*/ 34 w 34"/>
                  <a:gd name="T9" fmla="*/ 0 h 44"/>
                </a:gdLst>
                <a:ahLst/>
                <a:cxnLst>
                  <a:cxn ang="0">
                    <a:pos x="T0" y="T1"/>
                  </a:cxn>
                  <a:cxn ang="0">
                    <a:pos x="T2" y="T3"/>
                  </a:cxn>
                  <a:cxn ang="0">
                    <a:pos x="T4" y="T5"/>
                  </a:cxn>
                  <a:cxn ang="0">
                    <a:pos x="T6" y="T7"/>
                  </a:cxn>
                  <a:cxn ang="0">
                    <a:pos x="T8" y="T9"/>
                  </a:cxn>
                </a:cxnLst>
                <a:rect l="0" t="0" r="r" b="b"/>
                <a:pathLst>
                  <a:path w="34" h="44">
                    <a:moveTo>
                      <a:pt x="34" y="0"/>
                    </a:moveTo>
                    <a:lnTo>
                      <a:pt x="34" y="24"/>
                    </a:lnTo>
                    <a:lnTo>
                      <a:pt x="0" y="44"/>
                    </a:lnTo>
                    <a:lnTo>
                      <a:pt x="0" y="18"/>
                    </a:lnTo>
                    <a:lnTo>
                      <a:pt x="34" y="0"/>
                    </a:lnTo>
                    <a:close/>
                  </a:path>
                </a:pathLst>
              </a:custGeom>
              <a:grpFill/>
              <a:ln>
                <a:noFill/>
              </a:ln>
            </p:spPr>
            <p:txBody>
              <a:bodyPr vert="horz" wrap="square" lIns="91440" tIns="45720" rIns="91440" bIns="45720" numCol="1" anchor="t" anchorCtr="0" compatLnSpc="1"/>
              <a:lstStyle/>
              <a:p>
                <a:endParaRPr lang="zh-CN" altLang="en-US"/>
              </a:p>
            </p:txBody>
          </p:sp>
          <p:sp>
            <p:nvSpPr>
              <p:cNvPr id="1618" name="Freeform 261"/>
              <p:cNvSpPr/>
              <p:nvPr/>
            </p:nvSpPr>
            <p:spPr bwMode="auto">
              <a:xfrm>
                <a:off x="2585" y="3050"/>
                <a:ext cx="28" cy="34"/>
              </a:xfrm>
              <a:custGeom>
                <a:avLst/>
                <a:gdLst>
                  <a:gd name="T0" fmla="*/ 28 w 28"/>
                  <a:gd name="T1" fmla="*/ 0 h 34"/>
                  <a:gd name="T2" fmla="*/ 28 w 28"/>
                  <a:gd name="T3" fmla="*/ 16 h 34"/>
                  <a:gd name="T4" fmla="*/ 0 w 28"/>
                  <a:gd name="T5" fmla="*/ 34 h 34"/>
                  <a:gd name="T6" fmla="*/ 0 w 28"/>
                  <a:gd name="T7" fmla="*/ 14 h 34"/>
                  <a:gd name="T8" fmla="*/ 28 w 28"/>
                  <a:gd name="T9" fmla="*/ 0 h 34"/>
                </a:gdLst>
                <a:ahLst/>
                <a:cxnLst>
                  <a:cxn ang="0">
                    <a:pos x="T0" y="T1"/>
                  </a:cxn>
                  <a:cxn ang="0">
                    <a:pos x="T2" y="T3"/>
                  </a:cxn>
                  <a:cxn ang="0">
                    <a:pos x="T4" y="T5"/>
                  </a:cxn>
                  <a:cxn ang="0">
                    <a:pos x="T6" y="T7"/>
                  </a:cxn>
                  <a:cxn ang="0">
                    <a:pos x="T8" y="T9"/>
                  </a:cxn>
                </a:cxnLst>
                <a:rect l="0" t="0" r="r" b="b"/>
                <a:pathLst>
                  <a:path w="28" h="34">
                    <a:moveTo>
                      <a:pt x="28" y="0"/>
                    </a:moveTo>
                    <a:lnTo>
                      <a:pt x="28" y="16"/>
                    </a:lnTo>
                    <a:lnTo>
                      <a:pt x="0" y="34"/>
                    </a:lnTo>
                    <a:lnTo>
                      <a:pt x="0" y="14"/>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1619" name="Freeform 262"/>
              <p:cNvSpPr/>
              <p:nvPr/>
            </p:nvSpPr>
            <p:spPr bwMode="auto">
              <a:xfrm>
                <a:off x="2459" y="3160"/>
                <a:ext cx="40" cy="54"/>
              </a:xfrm>
              <a:custGeom>
                <a:avLst/>
                <a:gdLst>
                  <a:gd name="T0" fmla="*/ 0 w 40"/>
                  <a:gd name="T1" fmla="*/ 24 h 54"/>
                  <a:gd name="T2" fmla="*/ 40 w 40"/>
                  <a:gd name="T3" fmla="*/ 0 h 54"/>
                  <a:gd name="T4" fmla="*/ 40 w 40"/>
                  <a:gd name="T5" fmla="*/ 28 h 54"/>
                  <a:gd name="T6" fmla="*/ 0 w 40"/>
                  <a:gd name="T7" fmla="*/ 54 h 54"/>
                  <a:gd name="T8" fmla="*/ 0 w 40"/>
                  <a:gd name="T9" fmla="*/ 24 h 54"/>
                </a:gdLst>
                <a:ahLst/>
                <a:cxnLst>
                  <a:cxn ang="0">
                    <a:pos x="T0" y="T1"/>
                  </a:cxn>
                  <a:cxn ang="0">
                    <a:pos x="T2" y="T3"/>
                  </a:cxn>
                  <a:cxn ang="0">
                    <a:pos x="T4" y="T5"/>
                  </a:cxn>
                  <a:cxn ang="0">
                    <a:pos x="T6" y="T7"/>
                  </a:cxn>
                  <a:cxn ang="0">
                    <a:pos x="T8" y="T9"/>
                  </a:cxn>
                </a:cxnLst>
                <a:rect l="0" t="0" r="r" b="b"/>
                <a:pathLst>
                  <a:path w="40" h="54">
                    <a:moveTo>
                      <a:pt x="0" y="24"/>
                    </a:moveTo>
                    <a:lnTo>
                      <a:pt x="40" y="0"/>
                    </a:lnTo>
                    <a:lnTo>
                      <a:pt x="40" y="28"/>
                    </a:lnTo>
                    <a:lnTo>
                      <a:pt x="0" y="54"/>
                    </a:lnTo>
                    <a:lnTo>
                      <a:pt x="0" y="24"/>
                    </a:lnTo>
                    <a:close/>
                  </a:path>
                </a:pathLst>
              </a:custGeom>
              <a:grpFill/>
              <a:ln>
                <a:noFill/>
              </a:ln>
            </p:spPr>
            <p:txBody>
              <a:bodyPr vert="horz" wrap="square" lIns="91440" tIns="45720" rIns="91440" bIns="45720" numCol="1" anchor="t" anchorCtr="0" compatLnSpc="1"/>
              <a:lstStyle/>
              <a:p>
                <a:endParaRPr lang="zh-CN" altLang="en-US"/>
              </a:p>
            </p:txBody>
          </p:sp>
          <p:sp>
            <p:nvSpPr>
              <p:cNvPr id="1620" name="Freeform 263"/>
              <p:cNvSpPr/>
              <p:nvPr/>
            </p:nvSpPr>
            <p:spPr bwMode="auto">
              <a:xfrm>
                <a:off x="2563" y="3094"/>
                <a:ext cx="50" cy="50"/>
              </a:xfrm>
              <a:custGeom>
                <a:avLst/>
                <a:gdLst>
                  <a:gd name="T0" fmla="*/ 50 w 50"/>
                  <a:gd name="T1" fmla="*/ 0 h 50"/>
                  <a:gd name="T2" fmla="*/ 50 w 50"/>
                  <a:gd name="T3" fmla="*/ 16 h 50"/>
                  <a:gd name="T4" fmla="*/ 0 w 50"/>
                  <a:gd name="T5" fmla="*/ 50 h 50"/>
                  <a:gd name="T6" fmla="*/ 0 w 50"/>
                  <a:gd name="T7" fmla="*/ 28 h 50"/>
                  <a:gd name="T8" fmla="*/ 50 w 50"/>
                  <a:gd name="T9" fmla="*/ 0 h 50"/>
                </a:gdLst>
                <a:ahLst/>
                <a:cxnLst>
                  <a:cxn ang="0">
                    <a:pos x="T0" y="T1"/>
                  </a:cxn>
                  <a:cxn ang="0">
                    <a:pos x="T2" y="T3"/>
                  </a:cxn>
                  <a:cxn ang="0">
                    <a:pos x="T4" y="T5"/>
                  </a:cxn>
                  <a:cxn ang="0">
                    <a:pos x="T6" y="T7"/>
                  </a:cxn>
                  <a:cxn ang="0">
                    <a:pos x="T8" y="T9"/>
                  </a:cxn>
                </a:cxnLst>
                <a:rect l="0" t="0" r="r" b="b"/>
                <a:pathLst>
                  <a:path w="50" h="50">
                    <a:moveTo>
                      <a:pt x="50" y="0"/>
                    </a:moveTo>
                    <a:lnTo>
                      <a:pt x="50" y="16"/>
                    </a:lnTo>
                    <a:lnTo>
                      <a:pt x="0" y="50"/>
                    </a:lnTo>
                    <a:lnTo>
                      <a:pt x="0" y="28"/>
                    </a:lnTo>
                    <a:lnTo>
                      <a:pt x="50" y="0"/>
                    </a:lnTo>
                    <a:close/>
                  </a:path>
                </a:pathLst>
              </a:custGeom>
              <a:grpFill/>
              <a:ln>
                <a:noFill/>
              </a:ln>
            </p:spPr>
            <p:txBody>
              <a:bodyPr vert="horz" wrap="square" lIns="91440" tIns="45720" rIns="91440" bIns="45720" numCol="1" anchor="t" anchorCtr="0" compatLnSpc="1"/>
              <a:lstStyle/>
              <a:p>
                <a:endParaRPr lang="zh-CN" altLang="en-US"/>
              </a:p>
            </p:txBody>
          </p:sp>
          <p:sp>
            <p:nvSpPr>
              <p:cNvPr id="1621" name="Freeform 264"/>
              <p:cNvSpPr/>
              <p:nvPr/>
            </p:nvSpPr>
            <p:spPr bwMode="auto">
              <a:xfrm>
                <a:off x="2495" y="3156"/>
                <a:ext cx="84" cy="82"/>
              </a:xfrm>
              <a:custGeom>
                <a:avLst/>
                <a:gdLst>
                  <a:gd name="T0" fmla="*/ 0 w 84"/>
                  <a:gd name="T1" fmla="*/ 54 h 82"/>
                  <a:gd name="T2" fmla="*/ 84 w 84"/>
                  <a:gd name="T3" fmla="*/ 0 h 82"/>
                  <a:gd name="T4" fmla="*/ 84 w 84"/>
                  <a:gd name="T5" fmla="*/ 18 h 82"/>
                  <a:gd name="T6" fmla="*/ 0 w 84"/>
                  <a:gd name="T7" fmla="*/ 82 h 82"/>
                  <a:gd name="T8" fmla="*/ 0 w 84"/>
                  <a:gd name="T9" fmla="*/ 54 h 82"/>
                </a:gdLst>
                <a:ahLst/>
                <a:cxnLst>
                  <a:cxn ang="0">
                    <a:pos x="T0" y="T1"/>
                  </a:cxn>
                  <a:cxn ang="0">
                    <a:pos x="T2" y="T3"/>
                  </a:cxn>
                  <a:cxn ang="0">
                    <a:pos x="T4" y="T5"/>
                  </a:cxn>
                  <a:cxn ang="0">
                    <a:pos x="T6" y="T7"/>
                  </a:cxn>
                  <a:cxn ang="0">
                    <a:pos x="T8" y="T9"/>
                  </a:cxn>
                </a:cxnLst>
                <a:rect l="0" t="0" r="r" b="b"/>
                <a:pathLst>
                  <a:path w="84" h="82">
                    <a:moveTo>
                      <a:pt x="0" y="54"/>
                    </a:moveTo>
                    <a:lnTo>
                      <a:pt x="84" y="0"/>
                    </a:lnTo>
                    <a:lnTo>
                      <a:pt x="84" y="18"/>
                    </a:lnTo>
                    <a:lnTo>
                      <a:pt x="0" y="82"/>
                    </a:lnTo>
                    <a:lnTo>
                      <a:pt x="0" y="54"/>
                    </a:lnTo>
                    <a:close/>
                  </a:path>
                </a:pathLst>
              </a:custGeom>
              <a:grpFill/>
              <a:ln>
                <a:noFill/>
              </a:ln>
            </p:spPr>
            <p:txBody>
              <a:bodyPr vert="horz" wrap="square" lIns="91440" tIns="45720" rIns="91440" bIns="45720" numCol="1" anchor="t" anchorCtr="0" compatLnSpc="1"/>
              <a:lstStyle/>
              <a:p>
                <a:endParaRPr lang="zh-CN" altLang="en-US"/>
              </a:p>
            </p:txBody>
          </p:sp>
          <p:sp>
            <p:nvSpPr>
              <p:cNvPr id="1622" name="Freeform 265"/>
              <p:cNvSpPr/>
              <p:nvPr/>
            </p:nvSpPr>
            <p:spPr bwMode="auto">
              <a:xfrm>
                <a:off x="2593" y="3132"/>
                <a:ext cx="20" cy="32"/>
              </a:xfrm>
              <a:custGeom>
                <a:avLst/>
                <a:gdLst>
                  <a:gd name="T0" fmla="*/ 20 w 20"/>
                  <a:gd name="T1" fmla="*/ 0 h 32"/>
                  <a:gd name="T2" fmla="*/ 20 w 20"/>
                  <a:gd name="T3" fmla="*/ 16 h 32"/>
                  <a:gd name="T4" fmla="*/ 0 w 20"/>
                  <a:gd name="T5" fmla="*/ 32 h 32"/>
                  <a:gd name="T6" fmla="*/ 0 w 20"/>
                  <a:gd name="T7" fmla="*/ 14 h 32"/>
                  <a:gd name="T8" fmla="*/ 20 w 20"/>
                  <a:gd name="T9" fmla="*/ 0 h 32"/>
                </a:gdLst>
                <a:ahLst/>
                <a:cxnLst>
                  <a:cxn ang="0">
                    <a:pos x="T0" y="T1"/>
                  </a:cxn>
                  <a:cxn ang="0">
                    <a:pos x="T2" y="T3"/>
                  </a:cxn>
                  <a:cxn ang="0">
                    <a:pos x="T4" y="T5"/>
                  </a:cxn>
                  <a:cxn ang="0">
                    <a:pos x="T6" y="T7"/>
                  </a:cxn>
                  <a:cxn ang="0">
                    <a:pos x="T8" y="T9"/>
                  </a:cxn>
                </a:cxnLst>
                <a:rect l="0" t="0" r="r" b="b"/>
                <a:pathLst>
                  <a:path w="20" h="32">
                    <a:moveTo>
                      <a:pt x="20" y="0"/>
                    </a:moveTo>
                    <a:lnTo>
                      <a:pt x="20" y="16"/>
                    </a:lnTo>
                    <a:lnTo>
                      <a:pt x="0" y="32"/>
                    </a:lnTo>
                    <a:lnTo>
                      <a:pt x="0" y="14"/>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1623" name="Freeform 266"/>
              <p:cNvSpPr/>
              <p:nvPr/>
            </p:nvSpPr>
            <p:spPr bwMode="auto">
              <a:xfrm>
                <a:off x="2459" y="3242"/>
                <a:ext cx="58" cy="75"/>
              </a:xfrm>
              <a:custGeom>
                <a:avLst/>
                <a:gdLst>
                  <a:gd name="T0" fmla="*/ 0 w 58"/>
                  <a:gd name="T1" fmla="*/ 42 h 75"/>
                  <a:gd name="T2" fmla="*/ 58 w 58"/>
                  <a:gd name="T3" fmla="*/ 0 h 75"/>
                  <a:gd name="T4" fmla="*/ 58 w 58"/>
                  <a:gd name="T5" fmla="*/ 26 h 75"/>
                  <a:gd name="T6" fmla="*/ 0 w 58"/>
                  <a:gd name="T7" fmla="*/ 75 h 75"/>
                  <a:gd name="T8" fmla="*/ 0 w 58"/>
                  <a:gd name="T9" fmla="*/ 42 h 75"/>
                </a:gdLst>
                <a:ahLst/>
                <a:cxnLst>
                  <a:cxn ang="0">
                    <a:pos x="T0" y="T1"/>
                  </a:cxn>
                  <a:cxn ang="0">
                    <a:pos x="T2" y="T3"/>
                  </a:cxn>
                  <a:cxn ang="0">
                    <a:pos x="T4" y="T5"/>
                  </a:cxn>
                  <a:cxn ang="0">
                    <a:pos x="T6" y="T7"/>
                  </a:cxn>
                  <a:cxn ang="0">
                    <a:pos x="T8" y="T9"/>
                  </a:cxn>
                </a:cxnLst>
                <a:rect l="0" t="0" r="r" b="b"/>
                <a:pathLst>
                  <a:path w="58" h="75">
                    <a:moveTo>
                      <a:pt x="0" y="42"/>
                    </a:moveTo>
                    <a:lnTo>
                      <a:pt x="58" y="0"/>
                    </a:lnTo>
                    <a:lnTo>
                      <a:pt x="58" y="26"/>
                    </a:lnTo>
                    <a:lnTo>
                      <a:pt x="0" y="75"/>
                    </a:lnTo>
                    <a:lnTo>
                      <a:pt x="0" y="42"/>
                    </a:lnTo>
                    <a:close/>
                  </a:path>
                </a:pathLst>
              </a:custGeom>
              <a:grpFill/>
              <a:ln>
                <a:noFill/>
              </a:ln>
            </p:spPr>
            <p:txBody>
              <a:bodyPr vert="horz" wrap="square" lIns="91440" tIns="45720" rIns="91440" bIns="45720" numCol="1" anchor="t" anchorCtr="0" compatLnSpc="1"/>
              <a:lstStyle/>
              <a:p>
                <a:endParaRPr lang="zh-CN" altLang="en-US"/>
              </a:p>
            </p:txBody>
          </p:sp>
          <p:sp>
            <p:nvSpPr>
              <p:cNvPr id="1624" name="Freeform 267"/>
              <p:cNvSpPr/>
              <p:nvPr/>
            </p:nvSpPr>
            <p:spPr bwMode="auto">
              <a:xfrm>
                <a:off x="2565" y="3174"/>
                <a:ext cx="48" cy="54"/>
              </a:xfrm>
              <a:custGeom>
                <a:avLst/>
                <a:gdLst>
                  <a:gd name="T0" fmla="*/ 48 w 48"/>
                  <a:gd name="T1" fmla="*/ 0 h 54"/>
                  <a:gd name="T2" fmla="*/ 48 w 48"/>
                  <a:gd name="T3" fmla="*/ 16 h 54"/>
                  <a:gd name="T4" fmla="*/ 0 w 48"/>
                  <a:gd name="T5" fmla="*/ 54 h 54"/>
                  <a:gd name="T6" fmla="*/ 0 w 48"/>
                  <a:gd name="T7" fmla="*/ 34 h 54"/>
                  <a:gd name="T8" fmla="*/ 48 w 48"/>
                  <a:gd name="T9" fmla="*/ 0 h 54"/>
                </a:gdLst>
                <a:ahLst/>
                <a:cxnLst>
                  <a:cxn ang="0">
                    <a:pos x="T0" y="T1"/>
                  </a:cxn>
                  <a:cxn ang="0">
                    <a:pos x="T2" y="T3"/>
                  </a:cxn>
                  <a:cxn ang="0">
                    <a:pos x="T4" y="T5"/>
                  </a:cxn>
                  <a:cxn ang="0">
                    <a:pos x="T6" y="T7"/>
                  </a:cxn>
                  <a:cxn ang="0">
                    <a:pos x="T8" y="T9"/>
                  </a:cxn>
                </a:cxnLst>
                <a:rect l="0" t="0" r="r" b="b"/>
                <a:pathLst>
                  <a:path w="48" h="54">
                    <a:moveTo>
                      <a:pt x="48" y="0"/>
                    </a:moveTo>
                    <a:lnTo>
                      <a:pt x="48" y="16"/>
                    </a:lnTo>
                    <a:lnTo>
                      <a:pt x="0" y="54"/>
                    </a:lnTo>
                    <a:lnTo>
                      <a:pt x="0" y="34"/>
                    </a:lnTo>
                    <a:lnTo>
                      <a:pt x="48" y="0"/>
                    </a:lnTo>
                    <a:close/>
                  </a:path>
                </a:pathLst>
              </a:custGeom>
              <a:grpFill/>
              <a:ln>
                <a:noFill/>
              </a:ln>
            </p:spPr>
            <p:txBody>
              <a:bodyPr vert="horz" wrap="square" lIns="91440" tIns="45720" rIns="91440" bIns="45720" numCol="1" anchor="t" anchorCtr="0" compatLnSpc="1"/>
              <a:lstStyle/>
              <a:p>
                <a:endParaRPr lang="zh-CN" altLang="en-US"/>
              </a:p>
            </p:txBody>
          </p:sp>
          <p:sp>
            <p:nvSpPr>
              <p:cNvPr id="1625" name="Freeform 268"/>
              <p:cNvSpPr/>
              <p:nvPr/>
            </p:nvSpPr>
            <p:spPr bwMode="auto">
              <a:xfrm>
                <a:off x="2505" y="3252"/>
                <a:ext cx="58" cy="73"/>
              </a:xfrm>
              <a:custGeom>
                <a:avLst/>
                <a:gdLst>
                  <a:gd name="T0" fmla="*/ 58 w 58"/>
                  <a:gd name="T1" fmla="*/ 0 h 73"/>
                  <a:gd name="T2" fmla="*/ 58 w 58"/>
                  <a:gd name="T3" fmla="*/ 22 h 73"/>
                  <a:gd name="T4" fmla="*/ 0 w 58"/>
                  <a:gd name="T5" fmla="*/ 73 h 73"/>
                  <a:gd name="T6" fmla="*/ 0 w 58"/>
                  <a:gd name="T7" fmla="*/ 46 h 73"/>
                  <a:gd name="T8" fmla="*/ 58 w 58"/>
                  <a:gd name="T9" fmla="*/ 0 h 73"/>
                </a:gdLst>
                <a:ahLst/>
                <a:cxnLst>
                  <a:cxn ang="0">
                    <a:pos x="T0" y="T1"/>
                  </a:cxn>
                  <a:cxn ang="0">
                    <a:pos x="T2" y="T3"/>
                  </a:cxn>
                  <a:cxn ang="0">
                    <a:pos x="T4" y="T5"/>
                  </a:cxn>
                  <a:cxn ang="0">
                    <a:pos x="T6" y="T7"/>
                  </a:cxn>
                  <a:cxn ang="0">
                    <a:pos x="T8" y="T9"/>
                  </a:cxn>
                </a:cxnLst>
                <a:rect l="0" t="0" r="r" b="b"/>
                <a:pathLst>
                  <a:path w="58" h="73">
                    <a:moveTo>
                      <a:pt x="58" y="0"/>
                    </a:moveTo>
                    <a:lnTo>
                      <a:pt x="58" y="22"/>
                    </a:lnTo>
                    <a:lnTo>
                      <a:pt x="0" y="73"/>
                    </a:lnTo>
                    <a:lnTo>
                      <a:pt x="0" y="46"/>
                    </a:lnTo>
                    <a:lnTo>
                      <a:pt x="58" y="0"/>
                    </a:lnTo>
                    <a:close/>
                  </a:path>
                </a:pathLst>
              </a:custGeom>
              <a:grpFill/>
              <a:ln>
                <a:noFill/>
              </a:ln>
            </p:spPr>
            <p:txBody>
              <a:bodyPr vert="horz" wrap="square" lIns="91440" tIns="45720" rIns="91440" bIns="45720" numCol="1" anchor="t" anchorCtr="0" compatLnSpc="1"/>
              <a:lstStyle/>
              <a:p>
                <a:endParaRPr lang="zh-CN" altLang="en-US"/>
              </a:p>
            </p:txBody>
          </p:sp>
          <p:sp>
            <p:nvSpPr>
              <p:cNvPr id="1626" name="Freeform 269"/>
              <p:cNvSpPr/>
              <p:nvPr/>
            </p:nvSpPr>
            <p:spPr bwMode="auto">
              <a:xfrm>
                <a:off x="2577" y="3214"/>
                <a:ext cx="36" cy="46"/>
              </a:xfrm>
              <a:custGeom>
                <a:avLst/>
                <a:gdLst>
                  <a:gd name="T0" fmla="*/ 36 w 36"/>
                  <a:gd name="T1" fmla="*/ 0 h 46"/>
                  <a:gd name="T2" fmla="*/ 36 w 36"/>
                  <a:gd name="T3" fmla="*/ 16 h 46"/>
                  <a:gd name="T4" fmla="*/ 0 w 36"/>
                  <a:gd name="T5" fmla="*/ 46 h 46"/>
                  <a:gd name="T6" fmla="*/ 0 w 36"/>
                  <a:gd name="T7" fmla="*/ 28 h 46"/>
                  <a:gd name="T8" fmla="*/ 36 w 36"/>
                  <a:gd name="T9" fmla="*/ 0 h 46"/>
                </a:gdLst>
                <a:ahLst/>
                <a:cxnLst>
                  <a:cxn ang="0">
                    <a:pos x="T0" y="T1"/>
                  </a:cxn>
                  <a:cxn ang="0">
                    <a:pos x="T2" y="T3"/>
                  </a:cxn>
                  <a:cxn ang="0">
                    <a:pos x="T4" y="T5"/>
                  </a:cxn>
                  <a:cxn ang="0">
                    <a:pos x="T6" y="T7"/>
                  </a:cxn>
                  <a:cxn ang="0">
                    <a:pos x="T8" y="T9"/>
                  </a:cxn>
                </a:cxnLst>
                <a:rect l="0" t="0" r="r" b="b"/>
                <a:pathLst>
                  <a:path w="36" h="46">
                    <a:moveTo>
                      <a:pt x="36" y="0"/>
                    </a:moveTo>
                    <a:lnTo>
                      <a:pt x="36" y="16"/>
                    </a:lnTo>
                    <a:lnTo>
                      <a:pt x="0" y="46"/>
                    </a:lnTo>
                    <a:lnTo>
                      <a:pt x="0" y="28"/>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627" name="Freeform 270"/>
              <p:cNvSpPr/>
              <p:nvPr/>
            </p:nvSpPr>
            <p:spPr bwMode="auto">
              <a:xfrm>
                <a:off x="2459" y="3371"/>
                <a:ext cx="16" cy="46"/>
              </a:xfrm>
              <a:custGeom>
                <a:avLst/>
                <a:gdLst>
                  <a:gd name="T0" fmla="*/ 0 w 16"/>
                  <a:gd name="T1" fmla="*/ 14 h 46"/>
                  <a:gd name="T2" fmla="*/ 16 w 16"/>
                  <a:gd name="T3" fmla="*/ 0 h 46"/>
                  <a:gd name="T4" fmla="*/ 16 w 16"/>
                  <a:gd name="T5" fmla="*/ 30 h 46"/>
                  <a:gd name="T6" fmla="*/ 0 w 16"/>
                  <a:gd name="T7" fmla="*/ 46 h 46"/>
                  <a:gd name="T8" fmla="*/ 0 w 16"/>
                  <a:gd name="T9" fmla="*/ 14 h 46"/>
                </a:gdLst>
                <a:ahLst/>
                <a:cxnLst>
                  <a:cxn ang="0">
                    <a:pos x="T0" y="T1"/>
                  </a:cxn>
                  <a:cxn ang="0">
                    <a:pos x="T2" y="T3"/>
                  </a:cxn>
                  <a:cxn ang="0">
                    <a:pos x="T4" y="T5"/>
                  </a:cxn>
                  <a:cxn ang="0">
                    <a:pos x="T6" y="T7"/>
                  </a:cxn>
                  <a:cxn ang="0">
                    <a:pos x="T8" y="T9"/>
                  </a:cxn>
                </a:cxnLst>
                <a:rect l="0" t="0" r="r" b="b"/>
                <a:pathLst>
                  <a:path w="16" h="46">
                    <a:moveTo>
                      <a:pt x="0" y="14"/>
                    </a:moveTo>
                    <a:lnTo>
                      <a:pt x="16" y="0"/>
                    </a:lnTo>
                    <a:lnTo>
                      <a:pt x="16" y="30"/>
                    </a:lnTo>
                    <a:lnTo>
                      <a:pt x="0" y="46"/>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1628" name="Freeform 271"/>
              <p:cNvSpPr/>
              <p:nvPr/>
            </p:nvSpPr>
            <p:spPr bwMode="auto">
              <a:xfrm>
                <a:off x="2491" y="3313"/>
                <a:ext cx="54" cy="72"/>
              </a:xfrm>
              <a:custGeom>
                <a:avLst/>
                <a:gdLst>
                  <a:gd name="T0" fmla="*/ 0 w 54"/>
                  <a:gd name="T1" fmla="*/ 44 h 72"/>
                  <a:gd name="T2" fmla="*/ 54 w 54"/>
                  <a:gd name="T3" fmla="*/ 0 h 72"/>
                  <a:gd name="T4" fmla="*/ 54 w 54"/>
                  <a:gd name="T5" fmla="*/ 22 h 72"/>
                  <a:gd name="T6" fmla="*/ 0 w 54"/>
                  <a:gd name="T7" fmla="*/ 72 h 72"/>
                  <a:gd name="T8" fmla="*/ 0 w 54"/>
                  <a:gd name="T9" fmla="*/ 44 h 72"/>
                </a:gdLst>
                <a:ahLst/>
                <a:cxnLst>
                  <a:cxn ang="0">
                    <a:pos x="T0" y="T1"/>
                  </a:cxn>
                  <a:cxn ang="0">
                    <a:pos x="T2" y="T3"/>
                  </a:cxn>
                  <a:cxn ang="0">
                    <a:pos x="T4" y="T5"/>
                  </a:cxn>
                  <a:cxn ang="0">
                    <a:pos x="T6" y="T7"/>
                  </a:cxn>
                  <a:cxn ang="0">
                    <a:pos x="T8" y="T9"/>
                  </a:cxn>
                </a:cxnLst>
                <a:rect l="0" t="0" r="r" b="b"/>
                <a:pathLst>
                  <a:path w="54" h="72">
                    <a:moveTo>
                      <a:pt x="0" y="44"/>
                    </a:moveTo>
                    <a:lnTo>
                      <a:pt x="54" y="0"/>
                    </a:lnTo>
                    <a:lnTo>
                      <a:pt x="54" y="22"/>
                    </a:lnTo>
                    <a:lnTo>
                      <a:pt x="0" y="72"/>
                    </a:lnTo>
                    <a:lnTo>
                      <a:pt x="0" y="44"/>
                    </a:lnTo>
                    <a:close/>
                  </a:path>
                </a:pathLst>
              </a:custGeom>
              <a:grpFill/>
              <a:ln>
                <a:noFill/>
              </a:ln>
            </p:spPr>
            <p:txBody>
              <a:bodyPr vert="horz" wrap="square" lIns="91440" tIns="45720" rIns="91440" bIns="45720" numCol="1" anchor="t" anchorCtr="0" compatLnSpc="1"/>
              <a:lstStyle/>
              <a:p>
                <a:endParaRPr lang="zh-CN" altLang="en-US"/>
              </a:p>
            </p:txBody>
          </p:sp>
          <p:sp>
            <p:nvSpPr>
              <p:cNvPr id="1629" name="Freeform 272"/>
              <p:cNvSpPr/>
              <p:nvPr/>
            </p:nvSpPr>
            <p:spPr bwMode="auto">
              <a:xfrm>
                <a:off x="2561" y="3254"/>
                <a:ext cx="52" cy="67"/>
              </a:xfrm>
              <a:custGeom>
                <a:avLst/>
                <a:gdLst>
                  <a:gd name="T0" fmla="*/ 52 w 52"/>
                  <a:gd name="T1" fmla="*/ 0 h 67"/>
                  <a:gd name="T2" fmla="*/ 52 w 52"/>
                  <a:gd name="T3" fmla="*/ 16 h 67"/>
                  <a:gd name="T4" fmla="*/ 0 w 52"/>
                  <a:gd name="T5" fmla="*/ 67 h 67"/>
                  <a:gd name="T6" fmla="*/ 0 w 52"/>
                  <a:gd name="T7" fmla="*/ 44 h 67"/>
                  <a:gd name="T8" fmla="*/ 52 w 52"/>
                  <a:gd name="T9" fmla="*/ 0 h 67"/>
                </a:gdLst>
                <a:ahLst/>
                <a:cxnLst>
                  <a:cxn ang="0">
                    <a:pos x="T0" y="T1"/>
                  </a:cxn>
                  <a:cxn ang="0">
                    <a:pos x="T2" y="T3"/>
                  </a:cxn>
                  <a:cxn ang="0">
                    <a:pos x="T4" y="T5"/>
                  </a:cxn>
                  <a:cxn ang="0">
                    <a:pos x="T6" y="T7"/>
                  </a:cxn>
                  <a:cxn ang="0">
                    <a:pos x="T8" y="T9"/>
                  </a:cxn>
                </a:cxnLst>
                <a:rect l="0" t="0" r="r" b="b"/>
                <a:pathLst>
                  <a:path w="52" h="67">
                    <a:moveTo>
                      <a:pt x="52" y="0"/>
                    </a:moveTo>
                    <a:lnTo>
                      <a:pt x="52" y="16"/>
                    </a:lnTo>
                    <a:lnTo>
                      <a:pt x="0" y="67"/>
                    </a:lnTo>
                    <a:lnTo>
                      <a:pt x="0" y="44"/>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630" name="Freeform 273"/>
              <p:cNvSpPr/>
              <p:nvPr/>
            </p:nvSpPr>
            <p:spPr bwMode="auto">
              <a:xfrm>
                <a:off x="2459" y="3403"/>
                <a:ext cx="36" cy="66"/>
              </a:xfrm>
              <a:custGeom>
                <a:avLst/>
                <a:gdLst>
                  <a:gd name="T0" fmla="*/ 0 w 36"/>
                  <a:gd name="T1" fmla="*/ 34 h 66"/>
                  <a:gd name="T2" fmla="*/ 36 w 36"/>
                  <a:gd name="T3" fmla="*/ 0 h 66"/>
                  <a:gd name="T4" fmla="*/ 36 w 36"/>
                  <a:gd name="T5" fmla="*/ 28 h 66"/>
                  <a:gd name="T6" fmla="*/ 0 w 36"/>
                  <a:gd name="T7" fmla="*/ 66 h 66"/>
                  <a:gd name="T8" fmla="*/ 0 w 36"/>
                  <a:gd name="T9" fmla="*/ 34 h 66"/>
                </a:gdLst>
                <a:ahLst/>
                <a:cxnLst>
                  <a:cxn ang="0">
                    <a:pos x="T0" y="T1"/>
                  </a:cxn>
                  <a:cxn ang="0">
                    <a:pos x="T2" y="T3"/>
                  </a:cxn>
                  <a:cxn ang="0">
                    <a:pos x="T4" y="T5"/>
                  </a:cxn>
                  <a:cxn ang="0">
                    <a:pos x="T6" y="T7"/>
                  </a:cxn>
                  <a:cxn ang="0">
                    <a:pos x="T8" y="T9"/>
                  </a:cxn>
                </a:cxnLst>
                <a:rect l="0" t="0" r="r" b="b"/>
                <a:pathLst>
                  <a:path w="36" h="66">
                    <a:moveTo>
                      <a:pt x="0" y="34"/>
                    </a:moveTo>
                    <a:lnTo>
                      <a:pt x="36" y="0"/>
                    </a:lnTo>
                    <a:lnTo>
                      <a:pt x="36" y="28"/>
                    </a:lnTo>
                    <a:lnTo>
                      <a:pt x="0" y="66"/>
                    </a:lnTo>
                    <a:lnTo>
                      <a:pt x="0" y="34"/>
                    </a:lnTo>
                    <a:close/>
                  </a:path>
                </a:pathLst>
              </a:custGeom>
              <a:grpFill/>
              <a:ln>
                <a:noFill/>
              </a:ln>
            </p:spPr>
            <p:txBody>
              <a:bodyPr vert="horz" wrap="square" lIns="91440" tIns="45720" rIns="91440" bIns="45720" numCol="1" anchor="t" anchorCtr="0" compatLnSpc="1"/>
              <a:lstStyle/>
              <a:p>
                <a:endParaRPr lang="zh-CN" altLang="en-US"/>
              </a:p>
            </p:txBody>
          </p:sp>
          <p:sp>
            <p:nvSpPr>
              <p:cNvPr id="1631" name="Freeform 274"/>
              <p:cNvSpPr/>
              <p:nvPr/>
            </p:nvSpPr>
            <p:spPr bwMode="auto">
              <a:xfrm>
                <a:off x="2541" y="3337"/>
                <a:ext cx="30" cy="48"/>
              </a:xfrm>
              <a:custGeom>
                <a:avLst/>
                <a:gdLst>
                  <a:gd name="T0" fmla="*/ 30 w 30"/>
                  <a:gd name="T1" fmla="*/ 0 h 48"/>
                  <a:gd name="T2" fmla="*/ 30 w 30"/>
                  <a:gd name="T3" fmla="*/ 20 h 48"/>
                  <a:gd name="T4" fmla="*/ 0 w 30"/>
                  <a:gd name="T5" fmla="*/ 48 h 48"/>
                  <a:gd name="T6" fmla="*/ 0 w 30"/>
                  <a:gd name="T7" fmla="*/ 26 h 48"/>
                  <a:gd name="T8" fmla="*/ 30 w 30"/>
                  <a:gd name="T9" fmla="*/ 0 h 48"/>
                </a:gdLst>
                <a:ahLst/>
                <a:cxnLst>
                  <a:cxn ang="0">
                    <a:pos x="T0" y="T1"/>
                  </a:cxn>
                  <a:cxn ang="0">
                    <a:pos x="T2" y="T3"/>
                  </a:cxn>
                  <a:cxn ang="0">
                    <a:pos x="T4" y="T5"/>
                  </a:cxn>
                  <a:cxn ang="0">
                    <a:pos x="T6" y="T7"/>
                  </a:cxn>
                  <a:cxn ang="0">
                    <a:pos x="T8" y="T9"/>
                  </a:cxn>
                </a:cxnLst>
                <a:rect l="0" t="0" r="r" b="b"/>
                <a:pathLst>
                  <a:path w="30" h="48">
                    <a:moveTo>
                      <a:pt x="30" y="0"/>
                    </a:moveTo>
                    <a:lnTo>
                      <a:pt x="30" y="20"/>
                    </a:lnTo>
                    <a:lnTo>
                      <a:pt x="0" y="48"/>
                    </a:lnTo>
                    <a:lnTo>
                      <a:pt x="0" y="26"/>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1632" name="Freeform 275"/>
              <p:cNvSpPr/>
              <p:nvPr/>
            </p:nvSpPr>
            <p:spPr bwMode="auto">
              <a:xfrm>
                <a:off x="2585" y="3298"/>
                <a:ext cx="28" cy="43"/>
              </a:xfrm>
              <a:custGeom>
                <a:avLst/>
                <a:gdLst>
                  <a:gd name="T0" fmla="*/ 28 w 28"/>
                  <a:gd name="T1" fmla="*/ 0 h 43"/>
                  <a:gd name="T2" fmla="*/ 28 w 28"/>
                  <a:gd name="T3" fmla="*/ 15 h 43"/>
                  <a:gd name="T4" fmla="*/ 0 w 28"/>
                  <a:gd name="T5" fmla="*/ 43 h 43"/>
                  <a:gd name="T6" fmla="*/ 0 w 28"/>
                  <a:gd name="T7" fmla="*/ 25 h 43"/>
                  <a:gd name="T8" fmla="*/ 28 w 28"/>
                  <a:gd name="T9" fmla="*/ 0 h 43"/>
                </a:gdLst>
                <a:ahLst/>
                <a:cxnLst>
                  <a:cxn ang="0">
                    <a:pos x="T0" y="T1"/>
                  </a:cxn>
                  <a:cxn ang="0">
                    <a:pos x="T2" y="T3"/>
                  </a:cxn>
                  <a:cxn ang="0">
                    <a:pos x="T4" y="T5"/>
                  </a:cxn>
                  <a:cxn ang="0">
                    <a:pos x="T6" y="T7"/>
                  </a:cxn>
                  <a:cxn ang="0">
                    <a:pos x="T8" y="T9"/>
                  </a:cxn>
                </a:cxnLst>
                <a:rect l="0" t="0" r="r" b="b"/>
                <a:pathLst>
                  <a:path w="28" h="43">
                    <a:moveTo>
                      <a:pt x="28" y="0"/>
                    </a:moveTo>
                    <a:lnTo>
                      <a:pt x="28" y="15"/>
                    </a:lnTo>
                    <a:lnTo>
                      <a:pt x="0" y="43"/>
                    </a:lnTo>
                    <a:lnTo>
                      <a:pt x="0" y="25"/>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1633" name="Freeform 276"/>
              <p:cNvSpPr/>
              <p:nvPr/>
            </p:nvSpPr>
            <p:spPr bwMode="auto">
              <a:xfrm>
                <a:off x="2459" y="3461"/>
                <a:ext cx="26" cy="56"/>
              </a:xfrm>
              <a:custGeom>
                <a:avLst/>
                <a:gdLst>
                  <a:gd name="T0" fmla="*/ 0 w 26"/>
                  <a:gd name="T1" fmla="*/ 26 h 56"/>
                  <a:gd name="T2" fmla="*/ 26 w 26"/>
                  <a:gd name="T3" fmla="*/ 0 h 56"/>
                  <a:gd name="T4" fmla="*/ 26 w 26"/>
                  <a:gd name="T5" fmla="*/ 28 h 56"/>
                  <a:gd name="T6" fmla="*/ 0 w 26"/>
                  <a:gd name="T7" fmla="*/ 56 h 56"/>
                  <a:gd name="T8" fmla="*/ 0 w 26"/>
                  <a:gd name="T9" fmla="*/ 26 h 56"/>
                </a:gdLst>
                <a:ahLst/>
                <a:cxnLst>
                  <a:cxn ang="0">
                    <a:pos x="T0" y="T1"/>
                  </a:cxn>
                  <a:cxn ang="0">
                    <a:pos x="T2" y="T3"/>
                  </a:cxn>
                  <a:cxn ang="0">
                    <a:pos x="T4" y="T5"/>
                  </a:cxn>
                  <a:cxn ang="0">
                    <a:pos x="T6" y="T7"/>
                  </a:cxn>
                  <a:cxn ang="0">
                    <a:pos x="T8" y="T9"/>
                  </a:cxn>
                </a:cxnLst>
                <a:rect l="0" t="0" r="r" b="b"/>
                <a:pathLst>
                  <a:path w="26" h="56">
                    <a:moveTo>
                      <a:pt x="0" y="26"/>
                    </a:moveTo>
                    <a:lnTo>
                      <a:pt x="26" y="0"/>
                    </a:lnTo>
                    <a:lnTo>
                      <a:pt x="26" y="28"/>
                    </a:lnTo>
                    <a:lnTo>
                      <a:pt x="0" y="56"/>
                    </a:lnTo>
                    <a:lnTo>
                      <a:pt x="0" y="26"/>
                    </a:lnTo>
                    <a:close/>
                  </a:path>
                </a:pathLst>
              </a:custGeom>
              <a:grpFill/>
              <a:ln>
                <a:noFill/>
              </a:ln>
            </p:spPr>
            <p:txBody>
              <a:bodyPr vert="horz" wrap="square" lIns="91440" tIns="45720" rIns="91440" bIns="45720" numCol="1" anchor="t" anchorCtr="0" compatLnSpc="1"/>
              <a:lstStyle/>
              <a:p>
                <a:endParaRPr lang="zh-CN" altLang="en-US"/>
              </a:p>
            </p:txBody>
          </p:sp>
          <p:sp>
            <p:nvSpPr>
              <p:cNvPr id="1634" name="Freeform 277"/>
              <p:cNvSpPr/>
              <p:nvPr/>
            </p:nvSpPr>
            <p:spPr bwMode="auto">
              <a:xfrm>
                <a:off x="2501" y="3389"/>
                <a:ext cx="56" cy="84"/>
              </a:xfrm>
              <a:custGeom>
                <a:avLst/>
                <a:gdLst>
                  <a:gd name="T0" fmla="*/ 56 w 56"/>
                  <a:gd name="T1" fmla="*/ 0 h 84"/>
                  <a:gd name="T2" fmla="*/ 56 w 56"/>
                  <a:gd name="T3" fmla="*/ 22 h 84"/>
                  <a:gd name="T4" fmla="*/ 0 w 56"/>
                  <a:gd name="T5" fmla="*/ 84 h 84"/>
                  <a:gd name="T6" fmla="*/ 0 w 56"/>
                  <a:gd name="T7" fmla="*/ 56 h 84"/>
                  <a:gd name="T8" fmla="*/ 56 w 56"/>
                  <a:gd name="T9" fmla="*/ 0 h 84"/>
                </a:gdLst>
                <a:ahLst/>
                <a:cxnLst>
                  <a:cxn ang="0">
                    <a:pos x="T0" y="T1"/>
                  </a:cxn>
                  <a:cxn ang="0">
                    <a:pos x="T2" y="T3"/>
                  </a:cxn>
                  <a:cxn ang="0">
                    <a:pos x="T4" y="T5"/>
                  </a:cxn>
                  <a:cxn ang="0">
                    <a:pos x="T6" y="T7"/>
                  </a:cxn>
                  <a:cxn ang="0">
                    <a:pos x="T8" y="T9"/>
                  </a:cxn>
                </a:cxnLst>
                <a:rect l="0" t="0" r="r" b="b"/>
                <a:pathLst>
                  <a:path w="56" h="84">
                    <a:moveTo>
                      <a:pt x="56" y="0"/>
                    </a:moveTo>
                    <a:lnTo>
                      <a:pt x="56" y="22"/>
                    </a:lnTo>
                    <a:lnTo>
                      <a:pt x="0" y="84"/>
                    </a:lnTo>
                    <a:lnTo>
                      <a:pt x="0" y="56"/>
                    </a:lnTo>
                    <a:lnTo>
                      <a:pt x="56" y="0"/>
                    </a:lnTo>
                    <a:close/>
                  </a:path>
                </a:pathLst>
              </a:custGeom>
              <a:grpFill/>
              <a:ln>
                <a:noFill/>
              </a:ln>
            </p:spPr>
            <p:txBody>
              <a:bodyPr vert="horz" wrap="square" lIns="91440" tIns="45720" rIns="91440" bIns="45720" numCol="1" anchor="t" anchorCtr="0" compatLnSpc="1"/>
              <a:lstStyle/>
              <a:p>
                <a:endParaRPr lang="zh-CN" altLang="en-US"/>
              </a:p>
            </p:txBody>
          </p:sp>
          <p:sp>
            <p:nvSpPr>
              <p:cNvPr id="1635" name="Freeform 278"/>
              <p:cNvSpPr/>
              <p:nvPr/>
            </p:nvSpPr>
            <p:spPr bwMode="auto">
              <a:xfrm>
                <a:off x="2573" y="3337"/>
                <a:ext cx="40" cy="58"/>
              </a:xfrm>
              <a:custGeom>
                <a:avLst/>
                <a:gdLst>
                  <a:gd name="T0" fmla="*/ 40 w 40"/>
                  <a:gd name="T1" fmla="*/ 0 h 58"/>
                  <a:gd name="T2" fmla="*/ 40 w 40"/>
                  <a:gd name="T3" fmla="*/ 16 h 58"/>
                  <a:gd name="T4" fmla="*/ 0 w 40"/>
                  <a:gd name="T5" fmla="*/ 58 h 58"/>
                  <a:gd name="T6" fmla="*/ 0 w 40"/>
                  <a:gd name="T7" fmla="*/ 38 h 58"/>
                  <a:gd name="T8" fmla="*/ 40 w 40"/>
                  <a:gd name="T9" fmla="*/ 0 h 58"/>
                </a:gdLst>
                <a:ahLst/>
                <a:cxnLst>
                  <a:cxn ang="0">
                    <a:pos x="T0" y="T1"/>
                  </a:cxn>
                  <a:cxn ang="0">
                    <a:pos x="T2" y="T3"/>
                  </a:cxn>
                  <a:cxn ang="0">
                    <a:pos x="T4" y="T5"/>
                  </a:cxn>
                  <a:cxn ang="0">
                    <a:pos x="T6" y="T7"/>
                  </a:cxn>
                  <a:cxn ang="0">
                    <a:pos x="T8" y="T9"/>
                  </a:cxn>
                </a:cxnLst>
                <a:rect l="0" t="0" r="r" b="b"/>
                <a:pathLst>
                  <a:path w="40" h="58">
                    <a:moveTo>
                      <a:pt x="40" y="0"/>
                    </a:moveTo>
                    <a:lnTo>
                      <a:pt x="40" y="16"/>
                    </a:lnTo>
                    <a:lnTo>
                      <a:pt x="0" y="58"/>
                    </a:lnTo>
                    <a:lnTo>
                      <a:pt x="0" y="38"/>
                    </a:lnTo>
                    <a:lnTo>
                      <a:pt x="40" y="0"/>
                    </a:lnTo>
                    <a:close/>
                  </a:path>
                </a:pathLst>
              </a:custGeom>
              <a:grpFill/>
              <a:ln>
                <a:noFill/>
              </a:ln>
            </p:spPr>
            <p:txBody>
              <a:bodyPr vert="horz" wrap="square" lIns="91440" tIns="45720" rIns="91440" bIns="45720" numCol="1" anchor="t" anchorCtr="0" compatLnSpc="1"/>
              <a:lstStyle/>
              <a:p>
                <a:endParaRPr lang="zh-CN" altLang="en-US"/>
              </a:p>
            </p:txBody>
          </p:sp>
          <p:sp>
            <p:nvSpPr>
              <p:cNvPr id="1636" name="Freeform 279"/>
              <p:cNvSpPr/>
              <p:nvPr/>
            </p:nvSpPr>
            <p:spPr bwMode="auto">
              <a:xfrm>
                <a:off x="2601" y="3379"/>
                <a:ext cx="12" cy="28"/>
              </a:xfrm>
              <a:custGeom>
                <a:avLst/>
                <a:gdLst>
                  <a:gd name="T0" fmla="*/ 12 w 12"/>
                  <a:gd name="T1" fmla="*/ 0 h 28"/>
                  <a:gd name="T2" fmla="*/ 12 w 12"/>
                  <a:gd name="T3" fmla="*/ 16 h 28"/>
                  <a:gd name="T4" fmla="*/ 0 w 12"/>
                  <a:gd name="T5" fmla="*/ 28 h 28"/>
                  <a:gd name="T6" fmla="*/ 0 w 12"/>
                  <a:gd name="T7" fmla="*/ 12 h 28"/>
                  <a:gd name="T8" fmla="*/ 12 w 12"/>
                  <a:gd name="T9" fmla="*/ 0 h 28"/>
                </a:gdLst>
                <a:ahLst/>
                <a:cxnLst>
                  <a:cxn ang="0">
                    <a:pos x="T0" y="T1"/>
                  </a:cxn>
                  <a:cxn ang="0">
                    <a:pos x="T2" y="T3"/>
                  </a:cxn>
                  <a:cxn ang="0">
                    <a:pos x="T4" y="T5"/>
                  </a:cxn>
                  <a:cxn ang="0">
                    <a:pos x="T6" y="T7"/>
                  </a:cxn>
                  <a:cxn ang="0">
                    <a:pos x="T8" y="T9"/>
                  </a:cxn>
                </a:cxnLst>
                <a:rect l="0" t="0" r="r" b="b"/>
                <a:pathLst>
                  <a:path w="12" h="28">
                    <a:moveTo>
                      <a:pt x="12" y="0"/>
                    </a:moveTo>
                    <a:lnTo>
                      <a:pt x="12" y="16"/>
                    </a:lnTo>
                    <a:lnTo>
                      <a:pt x="0" y="28"/>
                    </a:lnTo>
                    <a:lnTo>
                      <a:pt x="0" y="12"/>
                    </a:lnTo>
                    <a:lnTo>
                      <a:pt x="12" y="0"/>
                    </a:lnTo>
                    <a:close/>
                  </a:path>
                </a:pathLst>
              </a:custGeom>
              <a:grpFill/>
              <a:ln>
                <a:noFill/>
              </a:ln>
            </p:spPr>
            <p:txBody>
              <a:bodyPr vert="horz" wrap="square" lIns="91440" tIns="45720" rIns="91440" bIns="45720" numCol="1" anchor="t" anchorCtr="0" compatLnSpc="1"/>
              <a:lstStyle/>
              <a:p>
                <a:endParaRPr lang="zh-CN" altLang="en-US"/>
              </a:p>
            </p:txBody>
          </p:sp>
          <p:sp>
            <p:nvSpPr>
              <p:cNvPr id="1637" name="Freeform 280"/>
              <p:cNvSpPr/>
              <p:nvPr/>
            </p:nvSpPr>
            <p:spPr bwMode="auto">
              <a:xfrm>
                <a:off x="2489" y="3529"/>
                <a:ext cx="22" cy="52"/>
              </a:xfrm>
              <a:custGeom>
                <a:avLst/>
                <a:gdLst>
                  <a:gd name="T0" fmla="*/ 22 w 22"/>
                  <a:gd name="T1" fmla="*/ 0 h 52"/>
                  <a:gd name="T2" fmla="*/ 22 w 22"/>
                  <a:gd name="T3" fmla="*/ 26 h 52"/>
                  <a:gd name="T4" fmla="*/ 0 w 22"/>
                  <a:gd name="T5" fmla="*/ 52 h 52"/>
                  <a:gd name="T6" fmla="*/ 0 w 22"/>
                  <a:gd name="T7" fmla="*/ 24 h 52"/>
                  <a:gd name="T8" fmla="*/ 22 w 22"/>
                  <a:gd name="T9" fmla="*/ 0 h 52"/>
                </a:gdLst>
                <a:ahLst/>
                <a:cxnLst>
                  <a:cxn ang="0">
                    <a:pos x="T0" y="T1"/>
                  </a:cxn>
                  <a:cxn ang="0">
                    <a:pos x="T2" y="T3"/>
                  </a:cxn>
                  <a:cxn ang="0">
                    <a:pos x="T4" y="T5"/>
                  </a:cxn>
                  <a:cxn ang="0">
                    <a:pos x="T6" y="T7"/>
                  </a:cxn>
                  <a:cxn ang="0">
                    <a:pos x="T8" y="T9"/>
                  </a:cxn>
                </a:cxnLst>
                <a:rect l="0" t="0" r="r" b="b"/>
                <a:pathLst>
                  <a:path w="22" h="52">
                    <a:moveTo>
                      <a:pt x="22" y="0"/>
                    </a:moveTo>
                    <a:lnTo>
                      <a:pt x="22" y="26"/>
                    </a:lnTo>
                    <a:lnTo>
                      <a:pt x="0" y="52"/>
                    </a:lnTo>
                    <a:lnTo>
                      <a:pt x="0" y="24"/>
                    </a:lnTo>
                    <a:lnTo>
                      <a:pt x="22" y="0"/>
                    </a:lnTo>
                    <a:close/>
                  </a:path>
                </a:pathLst>
              </a:custGeom>
              <a:grpFill/>
              <a:ln>
                <a:noFill/>
              </a:ln>
            </p:spPr>
            <p:txBody>
              <a:bodyPr vert="horz" wrap="square" lIns="91440" tIns="45720" rIns="91440" bIns="45720" numCol="1" anchor="t" anchorCtr="0" compatLnSpc="1"/>
              <a:lstStyle/>
              <a:p>
                <a:endParaRPr lang="zh-CN" altLang="en-US"/>
              </a:p>
            </p:txBody>
          </p:sp>
          <p:sp>
            <p:nvSpPr>
              <p:cNvPr id="1638" name="Freeform 281"/>
              <p:cNvSpPr/>
              <p:nvPr/>
            </p:nvSpPr>
            <p:spPr bwMode="auto">
              <a:xfrm>
                <a:off x="2527" y="3419"/>
                <a:ext cx="86" cy="118"/>
              </a:xfrm>
              <a:custGeom>
                <a:avLst/>
                <a:gdLst>
                  <a:gd name="T0" fmla="*/ 86 w 86"/>
                  <a:gd name="T1" fmla="*/ 0 h 118"/>
                  <a:gd name="T2" fmla="*/ 86 w 86"/>
                  <a:gd name="T3" fmla="*/ 14 h 118"/>
                  <a:gd name="T4" fmla="*/ 0 w 86"/>
                  <a:gd name="T5" fmla="*/ 118 h 118"/>
                  <a:gd name="T6" fmla="*/ 0 w 86"/>
                  <a:gd name="T7" fmla="*/ 92 h 118"/>
                  <a:gd name="T8" fmla="*/ 86 w 86"/>
                  <a:gd name="T9" fmla="*/ 0 h 118"/>
                </a:gdLst>
                <a:ahLst/>
                <a:cxnLst>
                  <a:cxn ang="0">
                    <a:pos x="T0" y="T1"/>
                  </a:cxn>
                  <a:cxn ang="0">
                    <a:pos x="T2" y="T3"/>
                  </a:cxn>
                  <a:cxn ang="0">
                    <a:pos x="T4" y="T5"/>
                  </a:cxn>
                  <a:cxn ang="0">
                    <a:pos x="T6" y="T7"/>
                  </a:cxn>
                  <a:cxn ang="0">
                    <a:pos x="T8" y="T9"/>
                  </a:cxn>
                </a:cxnLst>
                <a:rect l="0" t="0" r="r" b="b"/>
                <a:pathLst>
                  <a:path w="86" h="118">
                    <a:moveTo>
                      <a:pt x="86" y="0"/>
                    </a:moveTo>
                    <a:lnTo>
                      <a:pt x="86" y="14"/>
                    </a:lnTo>
                    <a:lnTo>
                      <a:pt x="0" y="118"/>
                    </a:lnTo>
                    <a:lnTo>
                      <a:pt x="0" y="92"/>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1639" name="Freeform 282"/>
              <p:cNvSpPr/>
              <p:nvPr/>
            </p:nvSpPr>
            <p:spPr bwMode="auto">
              <a:xfrm>
                <a:off x="2561" y="3461"/>
                <a:ext cx="52" cy="78"/>
              </a:xfrm>
              <a:custGeom>
                <a:avLst/>
                <a:gdLst>
                  <a:gd name="T0" fmla="*/ 52 w 52"/>
                  <a:gd name="T1" fmla="*/ 0 h 78"/>
                  <a:gd name="T2" fmla="*/ 52 w 52"/>
                  <a:gd name="T3" fmla="*/ 14 h 78"/>
                  <a:gd name="T4" fmla="*/ 0 w 52"/>
                  <a:gd name="T5" fmla="*/ 78 h 78"/>
                  <a:gd name="T6" fmla="*/ 0 w 52"/>
                  <a:gd name="T7" fmla="*/ 58 h 78"/>
                  <a:gd name="T8" fmla="*/ 52 w 52"/>
                  <a:gd name="T9" fmla="*/ 0 h 78"/>
                </a:gdLst>
                <a:ahLst/>
                <a:cxnLst>
                  <a:cxn ang="0">
                    <a:pos x="T0" y="T1"/>
                  </a:cxn>
                  <a:cxn ang="0">
                    <a:pos x="T2" y="T3"/>
                  </a:cxn>
                  <a:cxn ang="0">
                    <a:pos x="T4" y="T5"/>
                  </a:cxn>
                  <a:cxn ang="0">
                    <a:pos x="T6" y="T7"/>
                  </a:cxn>
                  <a:cxn ang="0">
                    <a:pos x="T8" y="T9"/>
                  </a:cxn>
                </a:cxnLst>
                <a:rect l="0" t="0" r="r" b="b"/>
                <a:pathLst>
                  <a:path w="52" h="78">
                    <a:moveTo>
                      <a:pt x="52" y="0"/>
                    </a:moveTo>
                    <a:lnTo>
                      <a:pt x="52" y="14"/>
                    </a:lnTo>
                    <a:lnTo>
                      <a:pt x="0" y="78"/>
                    </a:lnTo>
                    <a:lnTo>
                      <a:pt x="0" y="58"/>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640" name="Rectangle 283"/>
              <p:cNvSpPr>
                <a:spLocks noChangeArrowheads="1"/>
              </p:cNvSpPr>
              <p:nvPr/>
            </p:nvSpPr>
            <p:spPr bwMode="auto">
              <a:xfrm>
                <a:off x="2563" y="2940"/>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1641" name="Rectangle 284"/>
              <p:cNvSpPr>
                <a:spLocks noChangeArrowheads="1"/>
              </p:cNvSpPr>
              <p:nvPr/>
            </p:nvSpPr>
            <p:spPr bwMode="auto">
              <a:xfrm>
                <a:off x="3511"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2" name="Rectangle 285"/>
              <p:cNvSpPr>
                <a:spLocks noChangeArrowheads="1"/>
              </p:cNvSpPr>
              <p:nvPr/>
            </p:nvSpPr>
            <p:spPr bwMode="auto">
              <a:xfrm>
                <a:off x="3613"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3" name="Rectangle 286"/>
              <p:cNvSpPr>
                <a:spLocks noChangeArrowheads="1"/>
              </p:cNvSpPr>
              <p:nvPr/>
            </p:nvSpPr>
            <p:spPr bwMode="auto">
              <a:xfrm>
                <a:off x="3713"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4" name="Rectangle 287"/>
              <p:cNvSpPr>
                <a:spLocks noChangeArrowheads="1"/>
              </p:cNvSpPr>
              <p:nvPr/>
            </p:nvSpPr>
            <p:spPr bwMode="auto">
              <a:xfrm>
                <a:off x="3815"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5" name="Rectangle 288"/>
              <p:cNvSpPr>
                <a:spLocks noChangeArrowheads="1"/>
              </p:cNvSpPr>
              <p:nvPr/>
            </p:nvSpPr>
            <p:spPr bwMode="auto">
              <a:xfrm>
                <a:off x="3918"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6" name="Rectangle 289"/>
              <p:cNvSpPr>
                <a:spLocks noChangeArrowheads="1"/>
              </p:cNvSpPr>
              <p:nvPr/>
            </p:nvSpPr>
            <p:spPr bwMode="auto">
              <a:xfrm>
                <a:off x="3511" y="-233"/>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7" name="Rectangle 290"/>
              <p:cNvSpPr>
                <a:spLocks noChangeArrowheads="1"/>
              </p:cNvSpPr>
              <p:nvPr/>
            </p:nvSpPr>
            <p:spPr bwMode="auto">
              <a:xfrm>
                <a:off x="3613" y="-233"/>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8" name="Rectangle 291"/>
              <p:cNvSpPr>
                <a:spLocks noChangeArrowheads="1"/>
              </p:cNvSpPr>
              <p:nvPr/>
            </p:nvSpPr>
            <p:spPr bwMode="auto">
              <a:xfrm>
                <a:off x="3713"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9" name="Rectangle 292"/>
              <p:cNvSpPr>
                <a:spLocks noChangeArrowheads="1"/>
              </p:cNvSpPr>
              <p:nvPr/>
            </p:nvSpPr>
            <p:spPr bwMode="auto">
              <a:xfrm>
                <a:off x="3815"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50" name="Rectangle 293"/>
              <p:cNvSpPr>
                <a:spLocks noChangeArrowheads="1"/>
              </p:cNvSpPr>
              <p:nvPr/>
            </p:nvSpPr>
            <p:spPr bwMode="auto">
              <a:xfrm>
                <a:off x="3511" y="-131"/>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51" name="Rectangle 294"/>
              <p:cNvSpPr>
                <a:spLocks noChangeArrowheads="1"/>
              </p:cNvSpPr>
              <p:nvPr/>
            </p:nvSpPr>
            <p:spPr bwMode="auto">
              <a:xfrm>
                <a:off x="3713" y="-131"/>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52" name="Rectangle 295"/>
              <p:cNvSpPr>
                <a:spLocks noChangeArrowheads="1"/>
              </p:cNvSpPr>
              <p:nvPr/>
            </p:nvSpPr>
            <p:spPr bwMode="auto">
              <a:xfrm>
                <a:off x="3815" y="-131"/>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53" name="Rectangle 296"/>
              <p:cNvSpPr>
                <a:spLocks noChangeArrowheads="1"/>
              </p:cNvSpPr>
              <p:nvPr/>
            </p:nvSpPr>
            <p:spPr bwMode="auto">
              <a:xfrm>
                <a:off x="3918" y="-131"/>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54" name="Rectangle 297"/>
              <p:cNvSpPr>
                <a:spLocks noChangeArrowheads="1"/>
              </p:cNvSpPr>
              <p:nvPr/>
            </p:nvSpPr>
            <p:spPr bwMode="auto">
              <a:xfrm>
                <a:off x="3511" y="-2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55" name="Rectangle 298"/>
              <p:cNvSpPr>
                <a:spLocks noChangeArrowheads="1"/>
              </p:cNvSpPr>
              <p:nvPr/>
            </p:nvSpPr>
            <p:spPr bwMode="auto">
              <a:xfrm>
                <a:off x="3613" y="-2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56" name="Rectangle 299"/>
              <p:cNvSpPr>
                <a:spLocks noChangeArrowheads="1"/>
              </p:cNvSpPr>
              <p:nvPr/>
            </p:nvSpPr>
            <p:spPr bwMode="auto">
              <a:xfrm>
                <a:off x="3713"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57" name="Rectangle 300"/>
              <p:cNvSpPr>
                <a:spLocks noChangeArrowheads="1"/>
              </p:cNvSpPr>
              <p:nvPr/>
            </p:nvSpPr>
            <p:spPr bwMode="auto">
              <a:xfrm>
                <a:off x="3815"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58" name="Rectangle 301"/>
              <p:cNvSpPr>
                <a:spLocks noChangeArrowheads="1"/>
              </p:cNvSpPr>
              <p:nvPr/>
            </p:nvSpPr>
            <p:spPr bwMode="auto">
              <a:xfrm>
                <a:off x="3918"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59" name="Rectangle 302"/>
              <p:cNvSpPr>
                <a:spLocks noChangeArrowheads="1"/>
              </p:cNvSpPr>
              <p:nvPr/>
            </p:nvSpPr>
            <p:spPr bwMode="auto">
              <a:xfrm>
                <a:off x="3511" y="74"/>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0" name="Rectangle 303"/>
              <p:cNvSpPr>
                <a:spLocks noChangeArrowheads="1"/>
              </p:cNvSpPr>
              <p:nvPr/>
            </p:nvSpPr>
            <p:spPr bwMode="auto">
              <a:xfrm>
                <a:off x="3613" y="74"/>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1" name="Rectangle 304"/>
              <p:cNvSpPr>
                <a:spLocks noChangeArrowheads="1"/>
              </p:cNvSpPr>
              <p:nvPr/>
            </p:nvSpPr>
            <p:spPr bwMode="auto">
              <a:xfrm>
                <a:off x="3713"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2" name="Rectangle 305"/>
              <p:cNvSpPr>
                <a:spLocks noChangeArrowheads="1"/>
              </p:cNvSpPr>
              <p:nvPr/>
            </p:nvSpPr>
            <p:spPr bwMode="auto">
              <a:xfrm>
                <a:off x="3815"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3" name="Rectangle 306"/>
              <p:cNvSpPr>
                <a:spLocks noChangeArrowheads="1"/>
              </p:cNvSpPr>
              <p:nvPr/>
            </p:nvSpPr>
            <p:spPr bwMode="auto">
              <a:xfrm>
                <a:off x="3918"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4" name="Rectangle 307"/>
              <p:cNvSpPr>
                <a:spLocks noChangeArrowheads="1"/>
              </p:cNvSpPr>
              <p:nvPr/>
            </p:nvSpPr>
            <p:spPr bwMode="auto">
              <a:xfrm>
                <a:off x="3511" y="176"/>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5" name="Rectangle 308"/>
              <p:cNvSpPr>
                <a:spLocks noChangeArrowheads="1"/>
              </p:cNvSpPr>
              <p:nvPr/>
            </p:nvSpPr>
            <p:spPr bwMode="auto">
              <a:xfrm>
                <a:off x="3613" y="176"/>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6" name="Rectangle 309"/>
              <p:cNvSpPr>
                <a:spLocks noChangeArrowheads="1"/>
              </p:cNvSpPr>
              <p:nvPr/>
            </p:nvSpPr>
            <p:spPr bwMode="auto">
              <a:xfrm>
                <a:off x="3713"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7" name="Rectangle 310"/>
              <p:cNvSpPr>
                <a:spLocks noChangeArrowheads="1"/>
              </p:cNvSpPr>
              <p:nvPr/>
            </p:nvSpPr>
            <p:spPr bwMode="auto">
              <a:xfrm>
                <a:off x="3918"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8" name="Rectangle 311"/>
              <p:cNvSpPr>
                <a:spLocks noChangeArrowheads="1"/>
              </p:cNvSpPr>
              <p:nvPr/>
            </p:nvSpPr>
            <p:spPr bwMode="auto">
              <a:xfrm>
                <a:off x="3511" y="27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9" name="Rectangle 312"/>
              <p:cNvSpPr>
                <a:spLocks noChangeArrowheads="1"/>
              </p:cNvSpPr>
              <p:nvPr/>
            </p:nvSpPr>
            <p:spPr bwMode="auto">
              <a:xfrm>
                <a:off x="3713"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0" name="Rectangle 313"/>
              <p:cNvSpPr>
                <a:spLocks noChangeArrowheads="1"/>
              </p:cNvSpPr>
              <p:nvPr/>
            </p:nvSpPr>
            <p:spPr bwMode="auto">
              <a:xfrm>
                <a:off x="3815"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1" name="Rectangle 314"/>
              <p:cNvSpPr>
                <a:spLocks noChangeArrowheads="1"/>
              </p:cNvSpPr>
              <p:nvPr/>
            </p:nvSpPr>
            <p:spPr bwMode="auto">
              <a:xfrm>
                <a:off x="3918"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2" name="Rectangle 315"/>
              <p:cNvSpPr>
                <a:spLocks noChangeArrowheads="1"/>
              </p:cNvSpPr>
              <p:nvPr/>
            </p:nvSpPr>
            <p:spPr bwMode="auto">
              <a:xfrm>
                <a:off x="3511" y="380"/>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3" name="Rectangle 316"/>
              <p:cNvSpPr>
                <a:spLocks noChangeArrowheads="1"/>
              </p:cNvSpPr>
              <p:nvPr/>
            </p:nvSpPr>
            <p:spPr bwMode="auto">
              <a:xfrm>
                <a:off x="3613" y="380"/>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4" name="Rectangle 317"/>
              <p:cNvSpPr>
                <a:spLocks noChangeArrowheads="1"/>
              </p:cNvSpPr>
              <p:nvPr/>
            </p:nvSpPr>
            <p:spPr bwMode="auto">
              <a:xfrm>
                <a:off x="3713"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5" name="Rectangle 318"/>
              <p:cNvSpPr>
                <a:spLocks noChangeArrowheads="1"/>
              </p:cNvSpPr>
              <p:nvPr/>
            </p:nvSpPr>
            <p:spPr bwMode="auto">
              <a:xfrm>
                <a:off x="3815"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6" name="Rectangle 319"/>
              <p:cNvSpPr>
                <a:spLocks noChangeArrowheads="1"/>
              </p:cNvSpPr>
              <p:nvPr/>
            </p:nvSpPr>
            <p:spPr bwMode="auto">
              <a:xfrm>
                <a:off x="3918"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7" name="Rectangle 320"/>
              <p:cNvSpPr>
                <a:spLocks noChangeArrowheads="1"/>
              </p:cNvSpPr>
              <p:nvPr/>
            </p:nvSpPr>
            <p:spPr bwMode="auto">
              <a:xfrm>
                <a:off x="3511" y="480"/>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78" name="Rectangle 321"/>
              <p:cNvSpPr>
                <a:spLocks noChangeArrowheads="1"/>
              </p:cNvSpPr>
              <p:nvPr/>
            </p:nvSpPr>
            <p:spPr bwMode="auto">
              <a:xfrm>
                <a:off x="3613" y="480"/>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79" name="Rectangle 322"/>
              <p:cNvSpPr>
                <a:spLocks noChangeArrowheads="1"/>
              </p:cNvSpPr>
              <p:nvPr/>
            </p:nvSpPr>
            <p:spPr bwMode="auto">
              <a:xfrm>
                <a:off x="3713"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80" name="Rectangle 323"/>
              <p:cNvSpPr>
                <a:spLocks noChangeArrowheads="1"/>
              </p:cNvSpPr>
              <p:nvPr/>
            </p:nvSpPr>
            <p:spPr bwMode="auto">
              <a:xfrm>
                <a:off x="3815"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81" name="Rectangle 324"/>
              <p:cNvSpPr>
                <a:spLocks noChangeArrowheads="1"/>
              </p:cNvSpPr>
              <p:nvPr/>
            </p:nvSpPr>
            <p:spPr bwMode="auto">
              <a:xfrm>
                <a:off x="3918"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82" name="Rectangle 325"/>
              <p:cNvSpPr>
                <a:spLocks noChangeArrowheads="1"/>
              </p:cNvSpPr>
              <p:nvPr/>
            </p:nvSpPr>
            <p:spPr bwMode="auto">
              <a:xfrm>
                <a:off x="3511" y="582"/>
                <a:ext cx="56" cy="59"/>
              </a:xfrm>
              <a:prstGeom prst="rect">
                <a:avLst/>
              </a:prstGeom>
              <a:grpFill/>
              <a:ln>
                <a:noFill/>
              </a:ln>
            </p:spPr>
            <p:txBody>
              <a:bodyPr vert="horz" wrap="square" lIns="91440" tIns="45720" rIns="91440" bIns="45720" numCol="1" anchor="t" anchorCtr="0" compatLnSpc="1"/>
              <a:lstStyle/>
              <a:p>
                <a:endParaRPr lang="zh-CN" altLang="en-US"/>
              </a:p>
            </p:txBody>
          </p:sp>
          <p:sp>
            <p:nvSpPr>
              <p:cNvPr id="1683" name="Rectangle 326"/>
              <p:cNvSpPr>
                <a:spLocks noChangeArrowheads="1"/>
              </p:cNvSpPr>
              <p:nvPr/>
            </p:nvSpPr>
            <p:spPr bwMode="auto">
              <a:xfrm>
                <a:off x="3613" y="582"/>
                <a:ext cx="56" cy="59"/>
              </a:xfrm>
              <a:prstGeom prst="rect">
                <a:avLst/>
              </a:prstGeom>
              <a:grpFill/>
              <a:ln>
                <a:noFill/>
              </a:ln>
            </p:spPr>
            <p:txBody>
              <a:bodyPr vert="horz" wrap="square" lIns="91440" tIns="45720" rIns="91440" bIns="45720" numCol="1" anchor="t" anchorCtr="0" compatLnSpc="1"/>
              <a:lstStyle/>
              <a:p>
                <a:endParaRPr lang="zh-CN" altLang="en-US"/>
              </a:p>
            </p:txBody>
          </p:sp>
          <p:sp>
            <p:nvSpPr>
              <p:cNvPr id="1684" name="Rectangle 327"/>
              <p:cNvSpPr>
                <a:spLocks noChangeArrowheads="1"/>
              </p:cNvSpPr>
              <p:nvPr/>
            </p:nvSpPr>
            <p:spPr bwMode="auto">
              <a:xfrm>
                <a:off x="3815"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685" name="Rectangle 328"/>
              <p:cNvSpPr>
                <a:spLocks noChangeArrowheads="1"/>
              </p:cNvSpPr>
              <p:nvPr/>
            </p:nvSpPr>
            <p:spPr bwMode="auto">
              <a:xfrm>
                <a:off x="3918"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686" name="Rectangle 329"/>
              <p:cNvSpPr>
                <a:spLocks noChangeArrowheads="1"/>
              </p:cNvSpPr>
              <p:nvPr/>
            </p:nvSpPr>
            <p:spPr bwMode="auto">
              <a:xfrm>
                <a:off x="3511" y="68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87" name="Rectangle 330"/>
              <p:cNvSpPr>
                <a:spLocks noChangeArrowheads="1"/>
              </p:cNvSpPr>
              <p:nvPr/>
            </p:nvSpPr>
            <p:spPr bwMode="auto">
              <a:xfrm>
                <a:off x="3613" y="68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88" name="Rectangle 331"/>
              <p:cNvSpPr>
                <a:spLocks noChangeArrowheads="1"/>
              </p:cNvSpPr>
              <p:nvPr/>
            </p:nvSpPr>
            <p:spPr bwMode="auto">
              <a:xfrm>
                <a:off x="3713"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89" name="Rectangle 332"/>
              <p:cNvSpPr>
                <a:spLocks noChangeArrowheads="1"/>
              </p:cNvSpPr>
              <p:nvPr/>
            </p:nvSpPr>
            <p:spPr bwMode="auto">
              <a:xfrm>
                <a:off x="3815"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90" name="Rectangle 333"/>
              <p:cNvSpPr>
                <a:spLocks noChangeArrowheads="1"/>
              </p:cNvSpPr>
              <p:nvPr/>
            </p:nvSpPr>
            <p:spPr bwMode="auto">
              <a:xfrm>
                <a:off x="3918"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91" name="Rectangle 334"/>
              <p:cNvSpPr>
                <a:spLocks noChangeArrowheads="1"/>
              </p:cNvSpPr>
              <p:nvPr/>
            </p:nvSpPr>
            <p:spPr bwMode="auto">
              <a:xfrm>
                <a:off x="3511" y="787"/>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92" name="Rectangle 335"/>
              <p:cNvSpPr>
                <a:spLocks noChangeArrowheads="1"/>
              </p:cNvSpPr>
              <p:nvPr/>
            </p:nvSpPr>
            <p:spPr bwMode="auto">
              <a:xfrm>
                <a:off x="3613" y="787"/>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93" name="Rectangle 336"/>
              <p:cNvSpPr>
                <a:spLocks noChangeArrowheads="1"/>
              </p:cNvSpPr>
              <p:nvPr/>
            </p:nvSpPr>
            <p:spPr bwMode="auto">
              <a:xfrm>
                <a:off x="3713" y="7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94" name="Rectangle 337"/>
              <p:cNvSpPr>
                <a:spLocks noChangeArrowheads="1"/>
              </p:cNvSpPr>
              <p:nvPr/>
            </p:nvSpPr>
            <p:spPr bwMode="auto">
              <a:xfrm>
                <a:off x="3815" y="7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95" name="Rectangle 338"/>
              <p:cNvSpPr>
                <a:spLocks noChangeArrowheads="1"/>
              </p:cNvSpPr>
              <p:nvPr/>
            </p:nvSpPr>
            <p:spPr bwMode="auto">
              <a:xfrm>
                <a:off x="3511" y="889"/>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96" name="Rectangle 339"/>
              <p:cNvSpPr>
                <a:spLocks noChangeArrowheads="1"/>
              </p:cNvSpPr>
              <p:nvPr/>
            </p:nvSpPr>
            <p:spPr bwMode="auto">
              <a:xfrm>
                <a:off x="3613" y="889"/>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97" name="Rectangle 340"/>
              <p:cNvSpPr>
                <a:spLocks noChangeArrowheads="1"/>
              </p:cNvSpPr>
              <p:nvPr/>
            </p:nvSpPr>
            <p:spPr bwMode="auto">
              <a:xfrm>
                <a:off x="3815" y="889"/>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98" name="Rectangle 341"/>
              <p:cNvSpPr>
                <a:spLocks noChangeArrowheads="1"/>
              </p:cNvSpPr>
              <p:nvPr/>
            </p:nvSpPr>
            <p:spPr bwMode="auto">
              <a:xfrm>
                <a:off x="3918" y="889"/>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99" name="Rectangle 342"/>
              <p:cNvSpPr>
                <a:spLocks noChangeArrowheads="1"/>
              </p:cNvSpPr>
              <p:nvPr/>
            </p:nvSpPr>
            <p:spPr bwMode="auto">
              <a:xfrm>
                <a:off x="3511" y="99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00" name="Rectangle 343"/>
              <p:cNvSpPr>
                <a:spLocks noChangeArrowheads="1"/>
              </p:cNvSpPr>
              <p:nvPr/>
            </p:nvSpPr>
            <p:spPr bwMode="auto">
              <a:xfrm>
                <a:off x="3713"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01" name="Rectangle 344"/>
              <p:cNvSpPr>
                <a:spLocks noChangeArrowheads="1"/>
              </p:cNvSpPr>
              <p:nvPr/>
            </p:nvSpPr>
            <p:spPr bwMode="auto">
              <a:xfrm>
                <a:off x="3815"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02" name="Rectangle 345"/>
              <p:cNvSpPr>
                <a:spLocks noChangeArrowheads="1"/>
              </p:cNvSpPr>
              <p:nvPr/>
            </p:nvSpPr>
            <p:spPr bwMode="auto">
              <a:xfrm>
                <a:off x="3918"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03" name="Rectangle 346"/>
              <p:cNvSpPr>
                <a:spLocks noChangeArrowheads="1"/>
              </p:cNvSpPr>
              <p:nvPr/>
            </p:nvSpPr>
            <p:spPr bwMode="auto">
              <a:xfrm>
                <a:off x="4018"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04" name="Rectangle 347"/>
              <p:cNvSpPr>
                <a:spLocks noChangeArrowheads="1"/>
              </p:cNvSpPr>
              <p:nvPr/>
            </p:nvSpPr>
            <p:spPr bwMode="auto">
              <a:xfrm>
                <a:off x="4120"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05" name="Rectangle 348"/>
              <p:cNvSpPr>
                <a:spLocks noChangeArrowheads="1"/>
              </p:cNvSpPr>
              <p:nvPr/>
            </p:nvSpPr>
            <p:spPr bwMode="auto">
              <a:xfrm>
                <a:off x="4222"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06" name="Rectangle 349"/>
              <p:cNvSpPr>
                <a:spLocks noChangeArrowheads="1"/>
              </p:cNvSpPr>
              <p:nvPr/>
            </p:nvSpPr>
            <p:spPr bwMode="auto">
              <a:xfrm>
                <a:off x="4324"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07" name="Rectangle 350"/>
              <p:cNvSpPr>
                <a:spLocks noChangeArrowheads="1"/>
              </p:cNvSpPr>
              <p:nvPr/>
            </p:nvSpPr>
            <p:spPr bwMode="auto">
              <a:xfrm>
                <a:off x="4426"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08" name="Rectangle 351"/>
              <p:cNvSpPr>
                <a:spLocks noChangeArrowheads="1"/>
              </p:cNvSpPr>
              <p:nvPr/>
            </p:nvSpPr>
            <p:spPr bwMode="auto">
              <a:xfrm>
                <a:off x="4426"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09" name="Rectangle 352"/>
              <p:cNvSpPr>
                <a:spLocks noChangeArrowheads="1"/>
              </p:cNvSpPr>
              <p:nvPr/>
            </p:nvSpPr>
            <p:spPr bwMode="auto">
              <a:xfrm>
                <a:off x="4018"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0" name="Rectangle 353"/>
              <p:cNvSpPr>
                <a:spLocks noChangeArrowheads="1"/>
              </p:cNvSpPr>
              <p:nvPr/>
            </p:nvSpPr>
            <p:spPr bwMode="auto">
              <a:xfrm>
                <a:off x="4120"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1" name="Rectangle 354"/>
              <p:cNvSpPr>
                <a:spLocks noChangeArrowheads="1"/>
              </p:cNvSpPr>
              <p:nvPr/>
            </p:nvSpPr>
            <p:spPr bwMode="auto">
              <a:xfrm>
                <a:off x="4222"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2" name="Rectangle 355"/>
              <p:cNvSpPr>
                <a:spLocks noChangeArrowheads="1"/>
              </p:cNvSpPr>
              <p:nvPr/>
            </p:nvSpPr>
            <p:spPr bwMode="auto">
              <a:xfrm>
                <a:off x="4324"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3" name="Rectangle 356"/>
              <p:cNvSpPr>
                <a:spLocks noChangeArrowheads="1"/>
              </p:cNvSpPr>
              <p:nvPr/>
            </p:nvSpPr>
            <p:spPr bwMode="auto">
              <a:xfrm>
                <a:off x="4426" y="-233"/>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4" name="Rectangle 357"/>
              <p:cNvSpPr>
                <a:spLocks noChangeArrowheads="1"/>
              </p:cNvSpPr>
              <p:nvPr/>
            </p:nvSpPr>
            <p:spPr bwMode="auto">
              <a:xfrm>
                <a:off x="4120" y="-131"/>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5" name="Rectangle 358"/>
              <p:cNvSpPr>
                <a:spLocks noChangeArrowheads="1"/>
              </p:cNvSpPr>
              <p:nvPr/>
            </p:nvSpPr>
            <p:spPr bwMode="auto">
              <a:xfrm>
                <a:off x="4222" y="-131"/>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6" name="Rectangle 359"/>
              <p:cNvSpPr>
                <a:spLocks noChangeArrowheads="1"/>
              </p:cNvSpPr>
              <p:nvPr/>
            </p:nvSpPr>
            <p:spPr bwMode="auto">
              <a:xfrm>
                <a:off x="4426" y="-131"/>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7" name="Rectangle 360"/>
              <p:cNvSpPr>
                <a:spLocks noChangeArrowheads="1"/>
              </p:cNvSpPr>
              <p:nvPr/>
            </p:nvSpPr>
            <p:spPr bwMode="auto">
              <a:xfrm>
                <a:off x="4018"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18" name="Rectangle 361"/>
              <p:cNvSpPr>
                <a:spLocks noChangeArrowheads="1"/>
              </p:cNvSpPr>
              <p:nvPr/>
            </p:nvSpPr>
            <p:spPr bwMode="auto">
              <a:xfrm>
                <a:off x="4120"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19" name="Rectangle 362"/>
              <p:cNvSpPr>
                <a:spLocks noChangeArrowheads="1"/>
              </p:cNvSpPr>
              <p:nvPr/>
            </p:nvSpPr>
            <p:spPr bwMode="auto">
              <a:xfrm>
                <a:off x="4222"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0" name="Rectangle 363"/>
              <p:cNvSpPr>
                <a:spLocks noChangeArrowheads="1"/>
              </p:cNvSpPr>
              <p:nvPr/>
            </p:nvSpPr>
            <p:spPr bwMode="auto">
              <a:xfrm>
                <a:off x="4324"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1" name="Rectangle 364"/>
              <p:cNvSpPr>
                <a:spLocks noChangeArrowheads="1"/>
              </p:cNvSpPr>
              <p:nvPr/>
            </p:nvSpPr>
            <p:spPr bwMode="auto">
              <a:xfrm>
                <a:off x="4426" y="-2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2" name="Rectangle 365"/>
              <p:cNvSpPr>
                <a:spLocks noChangeArrowheads="1"/>
              </p:cNvSpPr>
              <p:nvPr/>
            </p:nvSpPr>
            <p:spPr bwMode="auto">
              <a:xfrm>
                <a:off x="4018"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3" name="Rectangle 366"/>
              <p:cNvSpPr>
                <a:spLocks noChangeArrowheads="1"/>
              </p:cNvSpPr>
              <p:nvPr/>
            </p:nvSpPr>
            <p:spPr bwMode="auto">
              <a:xfrm>
                <a:off x="4222"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4" name="Rectangle 367"/>
              <p:cNvSpPr>
                <a:spLocks noChangeArrowheads="1"/>
              </p:cNvSpPr>
              <p:nvPr/>
            </p:nvSpPr>
            <p:spPr bwMode="auto">
              <a:xfrm>
                <a:off x="4324"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5" name="Rectangle 368"/>
              <p:cNvSpPr>
                <a:spLocks noChangeArrowheads="1"/>
              </p:cNvSpPr>
              <p:nvPr/>
            </p:nvSpPr>
            <p:spPr bwMode="auto">
              <a:xfrm>
                <a:off x="4018"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6" name="Rectangle 369"/>
              <p:cNvSpPr>
                <a:spLocks noChangeArrowheads="1"/>
              </p:cNvSpPr>
              <p:nvPr/>
            </p:nvSpPr>
            <p:spPr bwMode="auto">
              <a:xfrm>
                <a:off x="4120"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7" name="Rectangle 370"/>
              <p:cNvSpPr>
                <a:spLocks noChangeArrowheads="1"/>
              </p:cNvSpPr>
              <p:nvPr/>
            </p:nvSpPr>
            <p:spPr bwMode="auto">
              <a:xfrm>
                <a:off x="4222"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8" name="Rectangle 371"/>
              <p:cNvSpPr>
                <a:spLocks noChangeArrowheads="1"/>
              </p:cNvSpPr>
              <p:nvPr/>
            </p:nvSpPr>
            <p:spPr bwMode="auto">
              <a:xfrm>
                <a:off x="4324"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9" name="Rectangle 372"/>
              <p:cNvSpPr>
                <a:spLocks noChangeArrowheads="1"/>
              </p:cNvSpPr>
              <p:nvPr/>
            </p:nvSpPr>
            <p:spPr bwMode="auto">
              <a:xfrm>
                <a:off x="4426" y="176"/>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0" name="Rectangle 373"/>
              <p:cNvSpPr>
                <a:spLocks noChangeArrowheads="1"/>
              </p:cNvSpPr>
              <p:nvPr/>
            </p:nvSpPr>
            <p:spPr bwMode="auto">
              <a:xfrm>
                <a:off x="4018"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1" name="Rectangle 374"/>
              <p:cNvSpPr>
                <a:spLocks noChangeArrowheads="1"/>
              </p:cNvSpPr>
              <p:nvPr/>
            </p:nvSpPr>
            <p:spPr bwMode="auto">
              <a:xfrm>
                <a:off x="4120"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2" name="Rectangle 375"/>
              <p:cNvSpPr>
                <a:spLocks noChangeArrowheads="1"/>
              </p:cNvSpPr>
              <p:nvPr/>
            </p:nvSpPr>
            <p:spPr bwMode="auto">
              <a:xfrm>
                <a:off x="4222"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3" name="Rectangle 376"/>
              <p:cNvSpPr>
                <a:spLocks noChangeArrowheads="1"/>
              </p:cNvSpPr>
              <p:nvPr/>
            </p:nvSpPr>
            <p:spPr bwMode="auto">
              <a:xfrm>
                <a:off x="4426" y="27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4" name="Rectangle 377"/>
              <p:cNvSpPr>
                <a:spLocks noChangeArrowheads="1"/>
              </p:cNvSpPr>
              <p:nvPr/>
            </p:nvSpPr>
            <p:spPr bwMode="auto">
              <a:xfrm>
                <a:off x="4018"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5" name="Rectangle 378"/>
              <p:cNvSpPr>
                <a:spLocks noChangeArrowheads="1"/>
              </p:cNvSpPr>
              <p:nvPr/>
            </p:nvSpPr>
            <p:spPr bwMode="auto">
              <a:xfrm>
                <a:off x="4120"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6" name="Rectangle 379"/>
              <p:cNvSpPr>
                <a:spLocks noChangeArrowheads="1"/>
              </p:cNvSpPr>
              <p:nvPr/>
            </p:nvSpPr>
            <p:spPr bwMode="auto">
              <a:xfrm>
                <a:off x="4222"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7" name="Rectangle 380"/>
              <p:cNvSpPr>
                <a:spLocks noChangeArrowheads="1"/>
              </p:cNvSpPr>
              <p:nvPr/>
            </p:nvSpPr>
            <p:spPr bwMode="auto">
              <a:xfrm>
                <a:off x="4324"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8" name="Rectangle 381"/>
              <p:cNvSpPr>
                <a:spLocks noChangeArrowheads="1"/>
              </p:cNvSpPr>
              <p:nvPr/>
            </p:nvSpPr>
            <p:spPr bwMode="auto">
              <a:xfrm>
                <a:off x="4426" y="380"/>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9" name="Rectangle 382"/>
              <p:cNvSpPr>
                <a:spLocks noChangeArrowheads="1"/>
              </p:cNvSpPr>
              <p:nvPr/>
            </p:nvSpPr>
            <p:spPr bwMode="auto">
              <a:xfrm>
                <a:off x="4120"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40" name="Rectangle 383"/>
              <p:cNvSpPr>
                <a:spLocks noChangeArrowheads="1"/>
              </p:cNvSpPr>
              <p:nvPr/>
            </p:nvSpPr>
            <p:spPr bwMode="auto">
              <a:xfrm>
                <a:off x="4222"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41" name="Rectangle 384"/>
              <p:cNvSpPr>
                <a:spLocks noChangeArrowheads="1"/>
              </p:cNvSpPr>
              <p:nvPr/>
            </p:nvSpPr>
            <p:spPr bwMode="auto">
              <a:xfrm>
                <a:off x="4324"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42" name="Rectangle 385"/>
              <p:cNvSpPr>
                <a:spLocks noChangeArrowheads="1"/>
              </p:cNvSpPr>
              <p:nvPr/>
            </p:nvSpPr>
            <p:spPr bwMode="auto">
              <a:xfrm>
                <a:off x="4426" y="480"/>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43" name="Rectangle 386"/>
              <p:cNvSpPr>
                <a:spLocks noChangeArrowheads="1"/>
              </p:cNvSpPr>
              <p:nvPr/>
            </p:nvSpPr>
            <p:spPr bwMode="auto">
              <a:xfrm>
                <a:off x="4018"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744" name="Rectangle 387"/>
              <p:cNvSpPr>
                <a:spLocks noChangeArrowheads="1"/>
              </p:cNvSpPr>
              <p:nvPr/>
            </p:nvSpPr>
            <p:spPr bwMode="auto">
              <a:xfrm>
                <a:off x="4120"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745" name="Rectangle 388"/>
              <p:cNvSpPr>
                <a:spLocks noChangeArrowheads="1"/>
              </p:cNvSpPr>
              <p:nvPr/>
            </p:nvSpPr>
            <p:spPr bwMode="auto">
              <a:xfrm>
                <a:off x="4222"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746" name="Rectangle 389"/>
              <p:cNvSpPr>
                <a:spLocks noChangeArrowheads="1"/>
              </p:cNvSpPr>
              <p:nvPr/>
            </p:nvSpPr>
            <p:spPr bwMode="auto">
              <a:xfrm>
                <a:off x="4324"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747" name="Rectangle 390"/>
              <p:cNvSpPr>
                <a:spLocks noChangeArrowheads="1"/>
              </p:cNvSpPr>
              <p:nvPr/>
            </p:nvSpPr>
            <p:spPr bwMode="auto">
              <a:xfrm>
                <a:off x="4426" y="582"/>
                <a:ext cx="56" cy="59"/>
              </a:xfrm>
              <a:prstGeom prst="rect">
                <a:avLst/>
              </a:prstGeom>
              <a:grpFill/>
              <a:ln>
                <a:noFill/>
              </a:ln>
            </p:spPr>
            <p:txBody>
              <a:bodyPr vert="horz" wrap="square" lIns="91440" tIns="45720" rIns="91440" bIns="45720" numCol="1" anchor="t" anchorCtr="0" compatLnSpc="1"/>
              <a:lstStyle/>
              <a:p>
                <a:endParaRPr lang="zh-CN" altLang="en-US"/>
              </a:p>
            </p:txBody>
          </p:sp>
          <p:sp>
            <p:nvSpPr>
              <p:cNvPr id="1748" name="Rectangle 391"/>
              <p:cNvSpPr>
                <a:spLocks noChangeArrowheads="1"/>
              </p:cNvSpPr>
              <p:nvPr/>
            </p:nvSpPr>
            <p:spPr bwMode="auto">
              <a:xfrm>
                <a:off x="4018"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49" name="Rectangle 392"/>
              <p:cNvSpPr>
                <a:spLocks noChangeArrowheads="1"/>
              </p:cNvSpPr>
              <p:nvPr/>
            </p:nvSpPr>
            <p:spPr bwMode="auto">
              <a:xfrm>
                <a:off x="4120"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0" name="Rectangle 393"/>
              <p:cNvSpPr>
                <a:spLocks noChangeArrowheads="1"/>
              </p:cNvSpPr>
              <p:nvPr/>
            </p:nvSpPr>
            <p:spPr bwMode="auto">
              <a:xfrm>
                <a:off x="4324"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1" name="Rectangle 394"/>
              <p:cNvSpPr>
                <a:spLocks noChangeArrowheads="1"/>
              </p:cNvSpPr>
              <p:nvPr/>
            </p:nvSpPr>
            <p:spPr bwMode="auto">
              <a:xfrm>
                <a:off x="4426" y="68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2" name="Rectangle 395"/>
              <p:cNvSpPr>
                <a:spLocks noChangeArrowheads="1"/>
              </p:cNvSpPr>
              <p:nvPr/>
            </p:nvSpPr>
            <p:spPr bwMode="auto">
              <a:xfrm>
                <a:off x="4018" y="7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3" name="Rectangle 396"/>
              <p:cNvSpPr>
                <a:spLocks noChangeArrowheads="1"/>
              </p:cNvSpPr>
              <p:nvPr/>
            </p:nvSpPr>
            <p:spPr bwMode="auto">
              <a:xfrm>
                <a:off x="4222" y="7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4" name="Rectangle 397"/>
              <p:cNvSpPr>
                <a:spLocks noChangeArrowheads="1"/>
              </p:cNvSpPr>
              <p:nvPr/>
            </p:nvSpPr>
            <p:spPr bwMode="auto">
              <a:xfrm>
                <a:off x="4324" y="7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5" name="Rectangle 398"/>
              <p:cNvSpPr>
                <a:spLocks noChangeArrowheads="1"/>
              </p:cNvSpPr>
              <p:nvPr/>
            </p:nvSpPr>
            <p:spPr bwMode="auto">
              <a:xfrm>
                <a:off x="4426" y="787"/>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6" name="Rectangle 399"/>
              <p:cNvSpPr>
                <a:spLocks noChangeArrowheads="1"/>
              </p:cNvSpPr>
              <p:nvPr/>
            </p:nvSpPr>
            <p:spPr bwMode="auto">
              <a:xfrm>
                <a:off x="4018" y="889"/>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57" name="Rectangle 400"/>
              <p:cNvSpPr>
                <a:spLocks noChangeArrowheads="1"/>
              </p:cNvSpPr>
              <p:nvPr/>
            </p:nvSpPr>
            <p:spPr bwMode="auto">
              <a:xfrm>
                <a:off x="4120" y="889"/>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58" name="Rectangle 401"/>
              <p:cNvSpPr>
                <a:spLocks noChangeArrowheads="1"/>
              </p:cNvSpPr>
              <p:nvPr/>
            </p:nvSpPr>
            <p:spPr bwMode="auto">
              <a:xfrm>
                <a:off x="4324" y="889"/>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59" name="Rectangle 402"/>
              <p:cNvSpPr>
                <a:spLocks noChangeArrowheads="1"/>
              </p:cNvSpPr>
              <p:nvPr/>
            </p:nvSpPr>
            <p:spPr bwMode="auto">
              <a:xfrm>
                <a:off x="4426" y="889"/>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60" name="Rectangle 403"/>
              <p:cNvSpPr>
                <a:spLocks noChangeArrowheads="1"/>
              </p:cNvSpPr>
              <p:nvPr/>
            </p:nvSpPr>
            <p:spPr bwMode="auto">
              <a:xfrm>
                <a:off x="4018"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61" name="Rectangle 404"/>
              <p:cNvSpPr>
                <a:spLocks noChangeArrowheads="1"/>
              </p:cNvSpPr>
              <p:nvPr/>
            </p:nvSpPr>
            <p:spPr bwMode="auto">
              <a:xfrm>
                <a:off x="4120"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62" name="Rectangle 405"/>
              <p:cNvSpPr>
                <a:spLocks noChangeArrowheads="1"/>
              </p:cNvSpPr>
              <p:nvPr/>
            </p:nvSpPr>
            <p:spPr bwMode="auto">
              <a:xfrm>
                <a:off x="4222"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63" name="Rectangle 406"/>
              <p:cNvSpPr>
                <a:spLocks noChangeArrowheads="1"/>
              </p:cNvSpPr>
              <p:nvPr/>
            </p:nvSpPr>
            <p:spPr bwMode="auto">
              <a:xfrm>
                <a:off x="4426" y="99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64" name="Rectangle 407"/>
              <p:cNvSpPr>
                <a:spLocks noChangeArrowheads="1"/>
              </p:cNvSpPr>
              <p:nvPr/>
            </p:nvSpPr>
            <p:spPr bwMode="auto">
              <a:xfrm>
                <a:off x="3511" y="1087"/>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65" name="Rectangle 408"/>
              <p:cNvSpPr>
                <a:spLocks noChangeArrowheads="1"/>
              </p:cNvSpPr>
              <p:nvPr/>
            </p:nvSpPr>
            <p:spPr bwMode="auto">
              <a:xfrm>
                <a:off x="3613" y="1087"/>
                <a:ext cx="56" cy="58"/>
              </a:xfrm>
              <a:prstGeom prst="rect">
                <a:avLst/>
              </a:prstGeom>
              <a:grpFill/>
              <a:ln>
                <a:noFill/>
              </a:ln>
            </p:spPr>
            <p:txBody>
              <a:bodyPr vert="horz" wrap="square" lIns="91440" tIns="45720" rIns="91440" bIns="45720" numCol="1" anchor="t" anchorCtr="0" compatLnSpc="1"/>
              <a:lstStyle/>
              <a:p>
                <a:endParaRPr lang="zh-CN" altLang="en-US"/>
              </a:p>
            </p:txBody>
          </p:sp>
        </p:grpSp>
        <p:grpSp>
          <p:nvGrpSpPr>
            <p:cNvPr id="369" name="Group 610"/>
            <p:cNvGrpSpPr/>
            <p:nvPr/>
          </p:nvGrpSpPr>
          <p:grpSpPr bwMode="auto">
            <a:xfrm>
              <a:off x="-5969403" y="-3051174"/>
              <a:ext cx="1986032" cy="4760913"/>
              <a:chOff x="3511" y="-335"/>
              <a:chExt cx="1251" cy="2999"/>
            </a:xfrm>
            <a:grpFill/>
          </p:grpSpPr>
          <p:sp>
            <p:nvSpPr>
              <p:cNvPr id="1366" name="Rectangle 410"/>
              <p:cNvSpPr>
                <a:spLocks noChangeArrowheads="1"/>
              </p:cNvSpPr>
              <p:nvPr/>
            </p:nvSpPr>
            <p:spPr bwMode="auto">
              <a:xfrm>
                <a:off x="3713" y="10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367" name="Rectangle 411"/>
              <p:cNvSpPr>
                <a:spLocks noChangeArrowheads="1"/>
              </p:cNvSpPr>
              <p:nvPr/>
            </p:nvSpPr>
            <p:spPr bwMode="auto">
              <a:xfrm>
                <a:off x="3918" y="10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368" name="Rectangle 412"/>
              <p:cNvSpPr>
                <a:spLocks noChangeArrowheads="1"/>
              </p:cNvSpPr>
              <p:nvPr/>
            </p:nvSpPr>
            <p:spPr bwMode="auto">
              <a:xfrm>
                <a:off x="4018" y="10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369" name="Rectangle 413"/>
              <p:cNvSpPr>
                <a:spLocks noChangeArrowheads="1"/>
              </p:cNvSpPr>
              <p:nvPr/>
            </p:nvSpPr>
            <p:spPr bwMode="auto">
              <a:xfrm>
                <a:off x="4222" y="10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370" name="Rectangle 414"/>
              <p:cNvSpPr>
                <a:spLocks noChangeArrowheads="1"/>
              </p:cNvSpPr>
              <p:nvPr/>
            </p:nvSpPr>
            <p:spPr bwMode="auto">
              <a:xfrm>
                <a:off x="4324" y="10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371" name="Rectangle 415"/>
              <p:cNvSpPr>
                <a:spLocks noChangeArrowheads="1"/>
              </p:cNvSpPr>
              <p:nvPr/>
            </p:nvSpPr>
            <p:spPr bwMode="auto">
              <a:xfrm>
                <a:off x="4426" y="1087"/>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372" name="Rectangle 416"/>
              <p:cNvSpPr>
                <a:spLocks noChangeArrowheads="1"/>
              </p:cNvSpPr>
              <p:nvPr/>
            </p:nvSpPr>
            <p:spPr bwMode="auto">
              <a:xfrm>
                <a:off x="3613" y="1185"/>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3" name="Rectangle 417"/>
              <p:cNvSpPr>
                <a:spLocks noChangeArrowheads="1"/>
              </p:cNvSpPr>
              <p:nvPr/>
            </p:nvSpPr>
            <p:spPr bwMode="auto">
              <a:xfrm>
                <a:off x="3713"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4" name="Rectangle 418"/>
              <p:cNvSpPr>
                <a:spLocks noChangeArrowheads="1"/>
              </p:cNvSpPr>
              <p:nvPr/>
            </p:nvSpPr>
            <p:spPr bwMode="auto">
              <a:xfrm>
                <a:off x="3815"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5" name="Rectangle 419"/>
              <p:cNvSpPr>
                <a:spLocks noChangeArrowheads="1"/>
              </p:cNvSpPr>
              <p:nvPr/>
            </p:nvSpPr>
            <p:spPr bwMode="auto">
              <a:xfrm>
                <a:off x="4018"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6" name="Rectangle 420"/>
              <p:cNvSpPr>
                <a:spLocks noChangeArrowheads="1"/>
              </p:cNvSpPr>
              <p:nvPr/>
            </p:nvSpPr>
            <p:spPr bwMode="auto">
              <a:xfrm>
                <a:off x="4120"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7" name="Rectangle 421"/>
              <p:cNvSpPr>
                <a:spLocks noChangeArrowheads="1"/>
              </p:cNvSpPr>
              <p:nvPr/>
            </p:nvSpPr>
            <p:spPr bwMode="auto">
              <a:xfrm>
                <a:off x="4222"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8" name="Rectangle 422"/>
              <p:cNvSpPr>
                <a:spLocks noChangeArrowheads="1"/>
              </p:cNvSpPr>
              <p:nvPr/>
            </p:nvSpPr>
            <p:spPr bwMode="auto">
              <a:xfrm>
                <a:off x="4324"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9" name="Rectangle 423"/>
              <p:cNvSpPr>
                <a:spLocks noChangeArrowheads="1"/>
              </p:cNvSpPr>
              <p:nvPr/>
            </p:nvSpPr>
            <p:spPr bwMode="auto">
              <a:xfrm>
                <a:off x="4426" y="1185"/>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380" name="Rectangle 424"/>
              <p:cNvSpPr>
                <a:spLocks noChangeArrowheads="1"/>
              </p:cNvSpPr>
              <p:nvPr/>
            </p:nvSpPr>
            <p:spPr bwMode="auto">
              <a:xfrm>
                <a:off x="3511" y="1283"/>
                <a:ext cx="56"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1" name="Rectangle 425"/>
              <p:cNvSpPr>
                <a:spLocks noChangeArrowheads="1"/>
              </p:cNvSpPr>
              <p:nvPr/>
            </p:nvSpPr>
            <p:spPr bwMode="auto">
              <a:xfrm>
                <a:off x="3613" y="1283"/>
                <a:ext cx="56"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2" name="Rectangle 426"/>
              <p:cNvSpPr>
                <a:spLocks noChangeArrowheads="1"/>
              </p:cNvSpPr>
              <p:nvPr/>
            </p:nvSpPr>
            <p:spPr bwMode="auto">
              <a:xfrm>
                <a:off x="3815" y="1283"/>
                <a:ext cx="58"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3" name="Rectangle 427"/>
              <p:cNvSpPr>
                <a:spLocks noChangeArrowheads="1"/>
              </p:cNvSpPr>
              <p:nvPr/>
            </p:nvSpPr>
            <p:spPr bwMode="auto">
              <a:xfrm>
                <a:off x="3918" y="1283"/>
                <a:ext cx="58"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4" name="Rectangle 428"/>
              <p:cNvSpPr>
                <a:spLocks noChangeArrowheads="1"/>
              </p:cNvSpPr>
              <p:nvPr/>
            </p:nvSpPr>
            <p:spPr bwMode="auto">
              <a:xfrm>
                <a:off x="4018" y="1283"/>
                <a:ext cx="58"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5" name="Rectangle 429"/>
              <p:cNvSpPr>
                <a:spLocks noChangeArrowheads="1"/>
              </p:cNvSpPr>
              <p:nvPr/>
            </p:nvSpPr>
            <p:spPr bwMode="auto">
              <a:xfrm>
                <a:off x="4120" y="1283"/>
                <a:ext cx="58"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6" name="Rectangle 430"/>
              <p:cNvSpPr>
                <a:spLocks noChangeArrowheads="1"/>
              </p:cNvSpPr>
              <p:nvPr/>
            </p:nvSpPr>
            <p:spPr bwMode="auto">
              <a:xfrm>
                <a:off x="4324" y="1283"/>
                <a:ext cx="58"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7" name="Rectangle 431"/>
              <p:cNvSpPr>
                <a:spLocks noChangeArrowheads="1"/>
              </p:cNvSpPr>
              <p:nvPr/>
            </p:nvSpPr>
            <p:spPr bwMode="auto">
              <a:xfrm>
                <a:off x="4426" y="1283"/>
                <a:ext cx="56"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8" name="Rectangle 432"/>
              <p:cNvSpPr>
                <a:spLocks noChangeArrowheads="1"/>
              </p:cNvSpPr>
              <p:nvPr/>
            </p:nvSpPr>
            <p:spPr bwMode="auto">
              <a:xfrm>
                <a:off x="3511" y="1380"/>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389" name="Rectangle 433"/>
              <p:cNvSpPr>
                <a:spLocks noChangeArrowheads="1"/>
              </p:cNvSpPr>
              <p:nvPr/>
            </p:nvSpPr>
            <p:spPr bwMode="auto">
              <a:xfrm>
                <a:off x="3713" y="1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0" name="Rectangle 434"/>
              <p:cNvSpPr>
                <a:spLocks noChangeArrowheads="1"/>
              </p:cNvSpPr>
              <p:nvPr/>
            </p:nvSpPr>
            <p:spPr bwMode="auto">
              <a:xfrm>
                <a:off x="3815" y="1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1" name="Rectangle 435"/>
              <p:cNvSpPr>
                <a:spLocks noChangeArrowheads="1"/>
              </p:cNvSpPr>
              <p:nvPr/>
            </p:nvSpPr>
            <p:spPr bwMode="auto">
              <a:xfrm>
                <a:off x="3918" y="1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2" name="Rectangle 436"/>
              <p:cNvSpPr>
                <a:spLocks noChangeArrowheads="1"/>
              </p:cNvSpPr>
              <p:nvPr/>
            </p:nvSpPr>
            <p:spPr bwMode="auto">
              <a:xfrm>
                <a:off x="4120" y="1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3" name="Rectangle 437"/>
              <p:cNvSpPr>
                <a:spLocks noChangeArrowheads="1"/>
              </p:cNvSpPr>
              <p:nvPr/>
            </p:nvSpPr>
            <p:spPr bwMode="auto">
              <a:xfrm>
                <a:off x="4222" y="1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4" name="Rectangle 438"/>
              <p:cNvSpPr>
                <a:spLocks noChangeArrowheads="1"/>
              </p:cNvSpPr>
              <p:nvPr/>
            </p:nvSpPr>
            <p:spPr bwMode="auto">
              <a:xfrm>
                <a:off x="3613" y="147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5" name="Rectangle 439"/>
              <p:cNvSpPr>
                <a:spLocks noChangeArrowheads="1"/>
              </p:cNvSpPr>
              <p:nvPr/>
            </p:nvSpPr>
            <p:spPr bwMode="auto">
              <a:xfrm>
                <a:off x="3713" y="14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6" name="Rectangle 440"/>
              <p:cNvSpPr>
                <a:spLocks noChangeArrowheads="1"/>
              </p:cNvSpPr>
              <p:nvPr/>
            </p:nvSpPr>
            <p:spPr bwMode="auto">
              <a:xfrm>
                <a:off x="3918" y="14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7" name="Rectangle 441"/>
              <p:cNvSpPr>
                <a:spLocks noChangeArrowheads="1"/>
              </p:cNvSpPr>
              <p:nvPr/>
            </p:nvSpPr>
            <p:spPr bwMode="auto">
              <a:xfrm>
                <a:off x="4018" y="14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8" name="Rectangle 442"/>
              <p:cNvSpPr>
                <a:spLocks noChangeArrowheads="1"/>
              </p:cNvSpPr>
              <p:nvPr/>
            </p:nvSpPr>
            <p:spPr bwMode="auto">
              <a:xfrm>
                <a:off x="4222" y="14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9" name="Rectangle 443"/>
              <p:cNvSpPr>
                <a:spLocks noChangeArrowheads="1"/>
              </p:cNvSpPr>
              <p:nvPr/>
            </p:nvSpPr>
            <p:spPr bwMode="auto">
              <a:xfrm>
                <a:off x="4324" y="14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00" name="Rectangle 444"/>
              <p:cNvSpPr>
                <a:spLocks noChangeArrowheads="1"/>
              </p:cNvSpPr>
              <p:nvPr/>
            </p:nvSpPr>
            <p:spPr bwMode="auto">
              <a:xfrm>
                <a:off x="4426" y="147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01" name="Rectangle 445"/>
              <p:cNvSpPr>
                <a:spLocks noChangeArrowheads="1"/>
              </p:cNvSpPr>
              <p:nvPr/>
            </p:nvSpPr>
            <p:spPr bwMode="auto">
              <a:xfrm>
                <a:off x="3511" y="1574"/>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02" name="Rectangle 446"/>
              <p:cNvSpPr>
                <a:spLocks noChangeArrowheads="1"/>
              </p:cNvSpPr>
              <p:nvPr/>
            </p:nvSpPr>
            <p:spPr bwMode="auto">
              <a:xfrm>
                <a:off x="3613" y="1574"/>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03" name="Rectangle 447"/>
              <p:cNvSpPr>
                <a:spLocks noChangeArrowheads="1"/>
              </p:cNvSpPr>
              <p:nvPr/>
            </p:nvSpPr>
            <p:spPr bwMode="auto">
              <a:xfrm>
                <a:off x="3815" y="1574"/>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04" name="Rectangle 448"/>
              <p:cNvSpPr>
                <a:spLocks noChangeArrowheads="1"/>
              </p:cNvSpPr>
              <p:nvPr/>
            </p:nvSpPr>
            <p:spPr bwMode="auto">
              <a:xfrm>
                <a:off x="4018" y="1574"/>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05" name="Rectangle 449"/>
              <p:cNvSpPr>
                <a:spLocks noChangeArrowheads="1"/>
              </p:cNvSpPr>
              <p:nvPr/>
            </p:nvSpPr>
            <p:spPr bwMode="auto">
              <a:xfrm>
                <a:off x="4120" y="1574"/>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06" name="Rectangle 450"/>
              <p:cNvSpPr>
                <a:spLocks noChangeArrowheads="1"/>
              </p:cNvSpPr>
              <p:nvPr/>
            </p:nvSpPr>
            <p:spPr bwMode="auto">
              <a:xfrm>
                <a:off x="4324" y="1574"/>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07" name="Rectangle 451"/>
              <p:cNvSpPr>
                <a:spLocks noChangeArrowheads="1"/>
              </p:cNvSpPr>
              <p:nvPr/>
            </p:nvSpPr>
            <p:spPr bwMode="auto">
              <a:xfrm>
                <a:off x="3511" y="1672"/>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08" name="Rectangle 452"/>
              <p:cNvSpPr>
                <a:spLocks noChangeArrowheads="1"/>
              </p:cNvSpPr>
              <p:nvPr/>
            </p:nvSpPr>
            <p:spPr bwMode="auto">
              <a:xfrm>
                <a:off x="3713" y="1672"/>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09" name="Rectangle 453"/>
              <p:cNvSpPr>
                <a:spLocks noChangeArrowheads="1"/>
              </p:cNvSpPr>
              <p:nvPr/>
            </p:nvSpPr>
            <p:spPr bwMode="auto">
              <a:xfrm>
                <a:off x="3918" y="1672"/>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10" name="Rectangle 454"/>
              <p:cNvSpPr>
                <a:spLocks noChangeArrowheads="1"/>
              </p:cNvSpPr>
              <p:nvPr/>
            </p:nvSpPr>
            <p:spPr bwMode="auto">
              <a:xfrm>
                <a:off x="4018" y="1672"/>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11" name="Rectangle 455"/>
              <p:cNvSpPr>
                <a:spLocks noChangeArrowheads="1"/>
              </p:cNvSpPr>
              <p:nvPr/>
            </p:nvSpPr>
            <p:spPr bwMode="auto">
              <a:xfrm>
                <a:off x="4222" y="1672"/>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12" name="Rectangle 456"/>
              <p:cNvSpPr>
                <a:spLocks noChangeArrowheads="1"/>
              </p:cNvSpPr>
              <p:nvPr/>
            </p:nvSpPr>
            <p:spPr bwMode="auto">
              <a:xfrm>
                <a:off x="4426" y="1672"/>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13" name="Rectangle 457"/>
              <p:cNvSpPr>
                <a:spLocks noChangeArrowheads="1"/>
              </p:cNvSpPr>
              <p:nvPr/>
            </p:nvSpPr>
            <p:spPr bwMode="auto">
              <a:xfrm>
                <a:off x="3613" y="1768"/>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14" name="Rectangle 458"/>
              <p:cNvSpPr>
                <a:spLocks noChangeArrowheads="1"/>
              </p:cNvSpPr>
              <p:nvPr/>
            </p:nvSpPr>
            <p:spPr bwMode="auto">
              <a:xfrm>
                <a:off x="3815" y="1768"/>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15" name="Rectangle 459"/>
              <p:cNvSpPr>
                <a:spLocks noChangeArrowheads="1"/>
              </p:cNvSpPr>
              <p:nvPr/>
            </p:nvSpPr>
            <p:spPr bwMode="auto">
              <a:xfrm>
                <a:off x="3918" y="1768"/>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16" name="Rectangle 460"/>
              <p:cNvSpPr>
                <a:spLocks noChangeArrowheads="1"/>
              </p:cNvSpPr>
              <p:nvPr/>
            </p:nvSpPr>
            <p:spPr bwMode="auto">
              <a:xfrm>
                <a:off x="4120" y="1768"/>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17" name="Rectangle 461"/>
              <p:cNvSpPr>
                <a:spLocks noChangeArrowheads="1"/>
              </p:cNvSpPr>
              <p:nvPr/>
            </p:nvSpPr>
            <p:spPr bwMode="auto">
              <a:xfrm>
                <a:off x="4324" y="1768"/>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18" name="Rectangle 462"/>
              <p:cNvSpPr>
                <a:spLocks noChangeArrowheads="1"/>
              </p:cNvSpPr>
              <p:nvPr/>
            </p:nvSpPr>
            <p:spPr bwMode="auto">
              <a:xfrm>
                <a:off x="4426" y="1768"/>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19" name="Rectangle 463"/>
              <p:cNvSpPr>
                <a:spLocks noChangeArrowheads="1"/>
              </p:cNvSpPr>
              <p:nvPr/>
            </p:nvSpPr>
            <p:spPr bwMode="auto">
              <a:xfrm>
                <a:off x="3511" y="1866"/>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20" name="Rectangle 464"/>
              <p:cNvSpPr>
                <a:spLocks noChangeArrowheads="1"/>
              </p:cNvSpPr>
              <p:nvPr/>
            </p:nvSpPr>
            <p:spPr bwMode="auto">
              <a:xfrm>
                <a:off x="3613" y="1866"/>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21" name="Rectangle 465"/>
              <p:cNvSpPr>
                <a:spLocks noChangeArrowheads="1"/>
              </p:cNvSpPr>
              <p:nvPr/>
            </p:nvSpPr>
            <p:spPr bwMode="auto">
              <a:xfrm>
                <a:off x="3815" y="186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22" name="Rectangle 466"/>
              <p:cNvSpPr>
                <a:spLocks noChangeArrowheads="1"/>
              </p:cNvSpPr>
              <p:nvPr/>
            </p:nvSpPr>
            <p:spPr bwMode="auto">
              <a:xfrm>
                <a:off x="4018" y="186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23" name="Rectangle 467"/>
              <p:cNvSpPr>
                <a:spLocks noChangeArrowheads="1"/>
              </p:cNvSpPr>
              <p:nvPr/>
            </p:nvSpPr>
            <p:spPr bwMode="auto">
              <a:xfrm>
                <a:off x="4120" y="186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24" name="Rectangle 468"/>
              <p:cNvSpPr>
                <a:spLocks noChangeArrowheads="1"/>
              </p:cNvSpPr>
              <p:nvPr/>
            </p:nvSpPr>
            <p:spPr bwMode="auto">
              <a:xfrm>
                <a:off x="4324" y="186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25" name="Rectangle 469"/>
              <p:cNvSpPr>
                <a:spLocks noChangeArrowheads="1"/>
              </p:cNvSpPr>
              <p:nvPr/>
            </p:nvSpPr>
            <p:spPr bwMode="auto">
              <a:xfrm>
                <a:off x="3713" y="196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426" name="Rectangle 470"/>
              <p:cNvSpPr>
                <a:spLocks noChangeArrowheads="1"/>
              </p:cNvSpPr>
              <p:nvPr/>
            </p:nvSpPr>
            <p:spPr bwMode="auto">
              <a:xfrm>
                <a:off x="3918" y="196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427" name="Rectangle 471"/>
              <p:cNvSpPr>
                <a:spLocks noChangeArrowheads="1"/>
              </p:cNvSpPr>
              <p:nvPr/>
            </p:nvSpPr>
            <p:spPr bwMode="auto">
              <a:xfrm>
                <a:off x="4018" y="196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428" name="Rectangle 472"/>
              <p:cNvSpPr>
                <a:spLocks noChangeArrowheads="1"/>
              </p:cNvSpPr>
              <p:nvPr/>
            </p:nvSpPr>
            <p:spPr bwMode="auto">
              <a:xfrm>
                <a:off x="4222" y="196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429" name="Rectangle 473"/>
              <p:cNvSpPr>
                <a:spLocks noChangeArrowheads="1"/>
              </p:cNvSpPr>
              <p:nvPr/>
            </p:nvSpPr>
            <p:spPr bwMode="auto">
              <a:xfrm>
                <a:off x="4426" y="1962"/>
                <a:ext cx="56" cy="59"/>
              </a:xfrm>
              <a:prstGeom prst="rect">
                <a:avLst/>
              </a:prstGeom>
              <a:grpFill/>
              <a:ln>
                <a:noFill/>
              </a:ln>
            </p:spPr>
            <p:txBody>
              <a:bodyPr vert="horz" wrap="square" lIns="91440" tIns="45720" rIns="91440" bIns="45720" numCol="1" anchor="t" anchorCtr="0" compatLnSpc="1"/>
              <a:lstStyle/>
              <a:p>
                <a:endParaRPr lang="zh-CN" altLang="en-US"/>
              </a:p>
            </p:txBody>
          </p:sp>
          <p:sp>
            <p:nvSpPr>
              <p:cNvPr id="1430" name="Rectangle 474"/>
              <p:cNvSpPr>
                <a:spLocks noChangeArrowheads="1"/>
              </p:cNvSpPr>
              <p:nvPr/>
            </p:nvSpPr>
            <p:spPr bwMode="auto">
              <a:xfrm>
                <a:off x="3713" y="206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1" name="Rectangle 475"/>
              <p:cNvSpPr>
                <a:spLocks noChangeArrowheads="1"/>
              </p:cNvSpPr>
              <p:nvPr/>
            </p:nvSpPr>
            <p:spPr bwMode="auto">
              <a:xfrm>
                <a:off x="3918" y="206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2" name="Rectangle 476"/>
              <p:cNvSpPr>
                <a:spLocks noChangeArrowheads="1"/>
              </p:cNvSpPr>
              <p:nvPr/>
            </p:nvSpPr>
            <p:spPr bwMode="auto">
              <a:xfrm>
                <a:off x="4222" y="206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3" name="Rectangle 477"/>
              <p:cNvSpPr>
                <a:spLocks noChangeArrowheads="1"/>
              </p:cNvSpPr>
              <p:nvPr/>
            </p:nvSpPr>
            <p:spPr bwMode="auto">
              <a:xfrm>
                <a:off x="3815" y="216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4" name="Rectangle 478"/>
              <p:cNvSpPr>
                <a:spLocks noChangeArrowheads="1"/>
              </p:cNvSpPr>
              <p:nvPr/>
            </p:nvSpPr>
            <p:spPr bwMode="auto">
              <a:xfrm>
                <a:off x="3613" y="216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5" name="Rectangle 479"/>
              <p:cNvSpPr>
                <a:spLocks noChangeArrowheads="1"/>
              </p:cNvSpPr>
              <p:nvPr/>
            </p:nvSpPr>
            <p:spPr bwMode="auto">
              <a:xfrm>
                <a:off x="3613" y="240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6" name="Rectangle 480"/>
              <p:cNvSpPr>
                <a:spLocks noChangeArrowheads="1"/>
              </p:cNvSpPr>
              <p:nvPr/>
            </p:nvSpPr>
            <p:spPr bwMode="auto">
              <a:xfrm>
                <a:off x="3511" y="227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37" name="Rectangle 481"/>
              <p:cNvSpPr>
                <a:spLocks noChangeArrowheads="1"/>
              </p:cNvSpPr>
              <p:nvPr/>
            </p:nvSpPr>
            <p:spPr bwMode="auto">
              <a:xfrm>
                <a:off x="4426" y="227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38" name="Rectangle 482"/>
              <p:cNvSpPr>
                <a:spLocks noChangeArrowheads="1"/>
              </p:cNvSpPr>
              <p:nvPr/>
            </p:nvSpPr>
            <p:spPr bwMode="auto">
              <a:xfrm>
                <a:off x="4020" y="216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9" name="Rectangle 483"/>
              <p:cNvSpPr>
                <a:spLocks noChangeArrowheads="1"/>
              </p:cNvSpPr>
              <p:nvPr/>
            </p:nvSpPr>
            <p:spPr bwMode="auto">
              <a:xfrm>
                <a:off x="3918" y="227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40" name="Rectangle 484"/>
              <p:cNvSpPr>
                <a:spLocks noChangeArrowheads="1"/>
              </p:cNvSpPr>
              <p:nvPr/>
            </p:nvSpPr>
            <p:spPr bwMode="auto">
              <a:xfrm>
                <a:off x="4122" y="227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41" name="Rectangle 485"/>
              <p:cNvSpPr>
                <a:spLocks noChangeArrowheads="1"/>
              </p:cNvSpPr>
              <p:nvPr/>
            </p:nvSpPr>
            <p:spPr bwMode="auto">
              <a:xfrm>
                <a:off x="4020" y="248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42" name="Rectangle 486"/>
              <p:cNvSpPr>
                <a:spLocks noChangeArrowheads="1"/>
              </p:cNvSpPr>
              <p:nvPr/>
            </p:nvSpPr>
            <p:spPr bwMode="auto">
              <a:xfrm>
                <a:off x="4120" y="2605"/>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443" name="Rectangle 487"/>
              <p:cNvSpPr>
                <a:spLocks noChangeArrowheads="1"/>
              </p:cNvSpPr>
              <p:nvPr/>
            </p:nvSpPr>
            <p:spPr bwMode="auto">
              <a:xfrm>
                <a:off x="4324" y="216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44" name="Rectangle 488"/>
              <p:cNvSpPr>
                <a:spLocks noChangeArrowheads="1"/>
              </p:cNvSpPr>
              <p:nvPr/>
            </p:nvSpPr>
            <p:spPr bwMode="auto">
              <a:xfrm>
                <a:off x="4426"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45" name="Rectangle 489"/>
              <p:cNvSpPr>
                <a:spLocks noChangeArrowheads="1"/>
              </p:cNvSpPr>
              <p:nvPr/>
            </p:nvSpPr>
            <p:spPr bwMode="auto">
              <a:xfrm>
                <a:off x="4426"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46" name="Freeform 490"/>
              <p:cNvSpPr/>
              <p:nvPr/>
            </p:nvSpPr>
            <p:spPr bwMode="auto">
              <a:xfrm>
                <a:off x="4516" y="-335"/>
                <a:ext cx="246" cy="559"/>
              </a:xfrm>
              <a:custGeom>
                <a:avLst/>
                <a:gdLst>
                  <a:gd name="T0" fmla="*/ 0 w 246"/>
                  <a:gd name="T1" fmla="*/ 0 h 559"/>
                  <a:gd name="T2" fmla="*/ 0 w 246"/>
                  <a:gd name="T3" fmla="*/ 0 h 559"/>
                  <a:gd name="T4" fmla="*/ 0 w 246"/>
                  <a:gd name="T5" fmla="*/ 50 h 559"/>
                  <a:gd name="T6" fmla="*/ 246 w 246"/>
                  <a:gd name="T7" fmla="*/ 559 h 559"/>
                  <a:gd name="T8" fmla="*/ 246 w 246"/>
                  <a:gd name="T9" fmla="*/ 533 h 559"/>
                  <a:gd name="T10" fmla="*/ 0 w 246"/>
                  <a:gd name="T11" fmla="*/ 0 h 559"/>
                </a:gdLst>
                <a:ahLst/>
                <a:cxnLst>
                  <a:cxn ang="0">
                    <a:pos x="T0" y="T1"/>
                  </a:cxn>
                  <a:cxn ang="0">
                    <a:pos x="T2" y="T3"/>
                  </a:cxn>
                  <a:cxn ang="0">
                    <a:pos x="T4" y="T5"/>
                  </a:cxn>
                  <a:cxn ang="0">
                    <a:pos x="T6" y="T7"/>
                  </a:cxn>
                  <a:cxn ang="0">
                    <a:pos x="T8" y="T9"/>
                  </a:cxn>
                  <a:cxn ang="0">
                    <a:pos x="T10" y="T11"/>
                  </a:cxn>
                </a:cxnLst>
                <a:rect l="0" t="0" r="r" b="b"/>
                <a:pathLst>
                  <a:path w="246" h="559">
                    <a:moveTo>
                      <a:pt x="0" y="0"/>
                    </a:moveTo>
                    <a:lnTo>
                      <a:pt x="0" y="0"/>
                    </a:lnTo>
                    <a:lnTo>
                      <a:pt x="0" y="50"/>
                    </a:lnTo>
                    <a:lnTo>
                      <a:pt x="246" y="559"/>
                    </a:lnTo>
                    <a:lnTo>
                      <a:pt x="246" y="53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47" name="Freeform 491"/>
              <p:cNvSpPr/>
              <p:nvPr/>
            </p:nvSpPr>
            <p:spPr bwMode="auto">
              <a:xfrm>
                <a:off x="4516" y="-335"/>
                <a:ext cx="246" cy="559"/>
              </a:xfrm>
              <a:custGeom>
                <a:avLst/>
                <a:gdLst>
                  <a:gd name="T0" fmla="*/ 0 w 246"/>
                  <a:gd name="T1" fmla="*/ 0 h 559"/>
                  <a:gd name="T2" fmla="*/ 0 w 246"/>
                  <a:gd name="T3" fmla="*/ 0 h 559"/>
                  <a:gd name="T4" fmla="*/ 0 w 246"/>
                  <a:gd name="T5" fmla="*/ 50 h 559"/>
                  <a:gd name="T6" fmla="*/ 246 w 246"/>
                  <a:gd name="T7" fmla="*/ 559 h 559"/>
                  <a:gd name="T8" fmla="*/ 246 w 246"/>
                  <a:gd name="T9" fmla="*/ 533 h 559"/>
                  <a:gd name="T10" fmla="*/ 0 w 246"/>
                  <a:gd name="T11" fmla="*/ 0 h 559"/>
                </a:gdLst>
                <a:ahLst/>
                <a:cxnLst>
                  <a:cxn ang="0">
                    <a:pos x="T0" y="T1"/>
                  </a:cxn>
                  <a:cxn ang="0">
                    <a:pos x="T2" y="T3"/>
                  </a:cxn>
                  <a:cxn ang="0">
                    <a:pos x="T4" y="T5"/>
                  </a:cxn>
                  <a:cxn ang="0">
                    <a:pos x="T6" y="T7"/>
                  </a:cxn>
                  <a:cxn ang="0">
                    <a:pos x="T8" y="T9"/>
                  </a:cxn>
                  <a:cxn ang="0">
                    <a:pos x="T10" y="T11"/>
                  </a:cxn>
                </a:cxnLst>
                <a:rect l="0" t="0" r="r" b="b"/>
                <a:pathLst>
                  <a:path w="246" h="559">
                    <a:moveTo>
                      <a:pt x="0" y="0"/>
                    </a:moveTo>
                    <a:lnTo>
                      <a:pt x="0" y="0"/>
                    </a:lnTo>
                    <a:lnTo>
                      <a:pt x="0" y="50"/>
                    </a:lnTo>
                    <a:lnTo>
                      <a:pt x="246" y="559"/>
                    </a:lnTo>
                    <a:lnTo>
                      <a:pt x="246" y="533"/>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48" name="Freeform 492"/>
              <p:cNvSpPr/>
              <p:nvPr/>
            </p:nvSpPr>
            <p:spPr bwMode="auto">
              <a:xfrm>
                <a:off x="4516" y="-245"/>
                <a:ext cx="88" cy="219"/>
              </a:xfrm>
              <a:custGeom>
                <a:avLst/>
                <a:gdLst>
                  <a:gd name="T0" fmla="*/ 0 w 88"/>
                  <a:gd name="T1" fmla="*/ 0 h 219"/>
                  <a:gd name="T2" fmla="*/ 0 w 88"/>
                  <a:gd name="T3" fmla="*/ 0 h 219"/>
                  <a:gd name="T4" fmla="*/ 0 w 88"/>
                  <a:gd name="T5" fmla="*/ 50 h 219"/>
                  <a:gd name="T6" fmla="*/ 88 w 88"/>
                  <a:gd name="T7" fmla="*/ 219 h 219"/>
                  <a:gd name="T8" fmla="*/ 88 w 88"/>
                  <a:gd name="T9" fmla="*/ 178 h 219"/>
                  <a:gd name="T10" fmla="*/ 0 w 88"/>
                  <a:gd name="T11" fmla="*/ 0 h 219"/>
                </a:gdLst>
                <a:ahLst/>
                <a:cxnLst>
                  <a:cxn ang="0">
                    <a:pos x="T0" y="T1"/>
                  </a:cxn>
                  <a:cxn ang="0">
                    <a:pos x="T2" y="T3"/>
                  </a:cxn>
                  <a:cxn ang="0">
                    <a:pos x="T4" y="T5"/>
                  </a:cxn>
                  <a:cxn ang="0">
                    <a:pos x="T6" y="T7"/>
                  </a:cxn>
                  <a:cxn ang="0">
                    <a:pos x="T8" y="T9"/>
                  </a:cxn>
                  <a:cxn ang="0">
                    <a:pos x="T10" y="T11"/>
                  </a:cxn>
                </a:cxnLst>
                <a:rect l="0" t="0" r="r" b="b"/>
                <a:pathLst>
                  <a:path w="88" h="219">
                    <a:moveTo>
                      <a:pt x="0" y="0"/>
                    </a:moveTo>
                    <a:lnTo>
                      <a:pt x="0" y="0"/>
                    </a:lnTo>
                    <a:lnTo>
                      <a:pt x="0" y="50"/>
                    </a:lnTo>
                    <a:lnTo>
                      <a:pt x="88" y="219"/>
                    </a:lnTo>
                    <a:lnTo>
                      <a:pt x="88" y="17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49" name="Freeform 493"/>
              <p:cNvSpPr/>
              <p:nvPr/>
            </p:nvSpPr>
            <p:spPr bwMode="auto">
              <a:xfrm>
                <a:off x="4516" y="-245"/>
                <a:ext cx="88" cy="219"/>
              </a:xfrm>
              <a:custGeom>
                <a:avLst/>
                <a:gdLst>
                  <a:gd name="T0" fmla="*/ 0 w 88"/>
                  <a:gd name="T1" fmla="*/ 0 h 219"/>
                  <a:gd name="T2" fmla="*/ 0 w 88"/>
                  <a:gd name="T3" fmla="*/ 0 h 219"/>
                  <a:gd name="T4" fmla="*/ 0 w 88"/>
                  <a:gd name="T5" fmla="*/ 50 h 219"/>
                  <a:gd name="T6" fmla="*/ 88 w 88"/>
                  <a:gd name="T7" fmla="*/ 219 h 219"/>
                  <a:gd name="T8" fmla="*/ 88 w 88"/>
                  <a:gd name="T9" fmla="*/ 178 h 219"/>
                  <a:gd name="T10" fmla="*/ 0 w 88"/>
                  <a:gd name="T11" fmla="*/ 0 h 219"/>
                </a:gdLst>
                <a:ahLst/>
                <a:cxnLst>
                  <a:cxn ang="0">
                    <a:pos x="T0" y="T1"/>
                  </a:cxn>
                  <a:cxn ang="0">
                    <a:pos x="T2" y="T3"/>
                  </a:cxn>
                  <a:cxn ang="0">
                    <a:pos x="T4" y="T5"/>
                  </a:cxn>
                  <a:cxn ang="0">
                    <a:pos x="T6" y="T7"/>
                  </a:cxn>
                  <a:cxn ang="0">
                    <a:pos x="T8" y="T9"/>
                  </a:cxn>
                  <a:cxn ang="0">
                    <a:pos x="T10" y="T11"/>
                  </a:cxn>
                </a:cxnLst>
                <a:rect l="0" t="0" r="r" b="b"/>
                <a:pathLst>
                  <a:path w="88" h="219">
                    <a:moveTo>
                      <a:pt x="0" y="0"/>
                    </a:moveTo>
                    <a:lnTo>
                      <a:pt x="0" y="0"/>
                    </a:lnTo>
                    <a:lnTo>
                      <a:pt x="0" y="50"/>
                    </a:lnTo>
                    <a:lnTo>
                      <a:pt x="88" y="219"/>
                    </a:lnTo>
                    <a:lnTo>
                      <a:pt x="88" y="17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50" name="Freeform 494"/>
              <p:cNvSpPr/>
              <p:nvPr/>
            </p:nvSpPr>
            <p:spPr bwMode="auto">
              <a:xfrm>
                <a:off x="4628" y="-18"/>
                <a:ext cx="78" cy="190"/>
              </a:xfrm>
              <a:custGeom>
                <a:avLst/>
                <a:gdLst>
                  <a:gd name="T0" fmla="*/ 0 w 78"/>
                  <a:gd name="T1" fmla="*/ 0 h 190"/>
                  <a:gd name="T2" fmla="*/ 0 w 78"/>
                  <a:gd name="T3" fmla="*/ 0 h 190"/>
                  <a:gd name="T4" fmla="*/ 0 w 78"/>
                  <a:gd name="T5" fmla="*/ 38 h 190"/>
                  <a:gd name="T6" fmla="*/ 78 w 78"/>
                  <a:gd name="T7" fmla="*/ 190 h 190"/>
                  <a:gd name="T8" fmla="*/ 78 w 78"/>
                  <a:gd name="T9" fmla="*/ 190 h 190"/>
                  <a:gd name="T10" fmla="*/ 78 w 78"/>
                  <a:gd name="T11" fmla="*/ 158 h 190"/>
                  <a:gd name="T12" fmla="*/ 0 w 78"/>
                  <a:gd name="T13" fmla="*/ 0 h 190"/>
                </a:gdLst>
                <a:ahLst/>
                <a:cxnLst>
                  <a:cxn ang="0">
                    <a:pos x="T0" y="T1"/>
                  </a:cxn>
                  <a:cxn ang="0">
                    <a:pos x="T2" y="T3"/>
                  </a:cxn>
                  <a:cxn ang="0">
                    <a:pos x="T4" y="T5"/>
                  </a:cxn>
                  <a:cxn ang="0">
                    <a:pos x="T6" y="T7"/>
                  </a:cxn>
                  <a:cxn ang="0">
                    <a:pos x="T8" y="T9"/>
                  </a:cxn>
                  <a:cxn ang="0">
                    <a:pos x="T10" y="T11"/>
                  </a:cxn>
                  <a:cxn ang="0">
                    <a:pos x="T12" y="T13"/>
                  </a:cxn>
                </a:cxnLst>
                <a:rect l="0" t="0" r="r" b="b"/>
                <a:pathLst>
                  <a:path w="78" h="190">
                    <a:moveTo>
                      <a:pt x="0" y="0"/>
                    </a:moveTo>
                    <a:lnTo>
                      <a:pt x="0" y="0"/>
                    </a:lnTo>
                    <a:lnTo>
                      <a:pt x="0" y="38"/>
                    </a:lnTo>
                    <a:lnTo>
                      <a:pt x="78" y="190"/>
                    </a:lnTo>
                    <a:lnTo>
                      <a:pt x="78" y="190"/>
                    </a:lnTo>
                    <a:lnTo>
                      <a:pt x="78" y="15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51" name="Freeform 495"/>
              <p:cNvSpPr/>
              <p:nvPr/>
            </p:nvSpPr>
            <p:spPr bwMode="auto">
              <a:xfrm>
                <a:off x="4628" y="-18"/>
                <a:ext cx="78" cy="190"/>
              </a:xfrm>
              <a:custGeom>
                <a:avLst/>
                <a:gdLst>
                  <a:gd name="T0" fmla="*/ 0 w 78"/>
                  <a:gd name="T1" fmla="*/ 0 h 190"/>
                  <a:gd name="T2" fmla="*/ 0 w 78"/>
                  <a:gd name="T3" fmla="*/ 0 h 190"/>
                  <a:gd name="T4" fmla="*/ 0 w 78"/>
                  <a:gd name="T5" fmla="*/ 38 h 190"/>
                  <a:gd name="T6" fmla="*/ 78 w 78"/>
                  <a:gd name="T7" fmla="*/ 190 h 190"/>
                  <a:gd name="T8" fmla="*/ 78 w 78"/>
                  <a:gd name="T9" fmla="*/ 190 h 190"/>
                  <a:gd name="T10" fmla="*/ 78 w 78"/>
                  <a:gd name="T11" fmla="*/ 158 h 190"/>
                  <a:gd name="T12" fmla="*/ 0 w 78"/>
                  <a:gd name="T13" fmla="*/ 0 h 190"/>
                </a:gdLst>
                <a:ahLst/>
                <a:cxnLst>
                  <a:cxn ang="0">
                    <a:pos x="T0" y="T1"/>
                  </a:cxn>
                  <a:cxn ang="0">
                    <a:pos x="T2" y="T3"/>
                  </a:cxn>
                  <a:cxn ang="0">
                    <a:pos x="T4" y="T5"/>
                  </a:cxn>
                  <a:cxn ang="0">
                    <a:pos x="T6" y="T7"/>
                  </a:cxn>
                  <a:cxn ang="0">
                    <a:pos x="T8" y="T9"/>
                  </a:cxn>
                  <a:cxn ang="0">
                    <a:pos x="T10" y="T11"/>
                  </a:cxn>
                  <a:cxn ang="0">
                    <a:pos x="T12" y="T13"/>
                  </a:cxn>
                </a:cxnLst>
                <a:rect l="0" t="0" r="r" b="b"/>
                <a:pathLst>
                  <a:path w="78" h="190">
                    <a:moveTo>
                      <a:pt x="0" y="0"/>
                    </a:moveTo>
                    <a:lnTo>
                      <a:pt x="0" y="0"/>
                    </a:lnTo>
                    <a:lnTo>
                      <a:pt x="0" y="38"/>
                    </a:lnTo>
                    <a:lnTo>
                      <a:pt x="78" y="190"/>
                    </a:lnTo>
                    <a:lnTo>
                      <a:pt x="78" y="190"/>
                    </a:lnTo>
                    <a:lnTo>
                      <a:pt x="78" y="15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52" name="Freeform 496"/>
              <p:cNvSpPr/>
              <p:nvPr/>
            </p:nvSpPr>
            <p:spPr bwMode="auto">
              <a:xfrm>
                <a:off x="4730" y="190"/>
                <a:ext cx="32" cy="88"/>
              </a:xfrm>
              <a:custGeom>
                <a:avLst/>
                <a:gdLst>
                  <a:gd name="T0" fmla="*/ 0 w 32"/>
                  <a:gd name="T1" fmla="*/ 0 h 88"/>
                  <a:gd name="T2" fmla="*/ 0 w 32"/>
                  <a:gd name="T3" fmla="*/ 28 h 88"/>
                  <a:gd name="T4" fmla="*/ 32 w 32"/>
                  <a:gd name="T5" fmla="*/ 88 h 88"/>
                  <a:gd name="T6" fmla="*/ 32 w 32"/>
                  <a:gd name="T7" fmla="*/ 64 h 88"/>
                  <a:gd name="T8" fmla="*/ 0 w 32"/>
                  <a:gd name="T9" fmla="*/ 0 h 88"/>
                </a:gdLst>
                <a:ahLst/>
                <a:cxnLst>
                  <a:cxn ang="0">
                    <a:pos x="T0" y="T1"/>
                  </a:cxn>
                  <a:cxn ang="0">
                    <a:pos x="T2" y="T3"/>
                  </a:cxn>
                  <a:cxn ang="0">
                    <a:pos x="T4" y="T5"/>
                  </a:cxn>
                  <a:cxn ang="0">
                    <a:pos x="T6" y="T7"/>
                  </a:cxn>
                  <a:cxn ang="0">
                    <a:pos x="T8" y="T9"/>
                  </a:cxn>
                </a:cxnLst>
                <a:rect l="0" t="0" r="r" b="b"/>
                <a:pathLst>
                  <a:path w="32" h="88">
                    <a:moveTo>
                      <a:pt x="0" y="0"/>
                    </a:moveTo>
                    <a:lnTo>
                      <a:pt x="0" y="28"/>
                    </a:lnTo>
                    <a:lnTo>
                      <a:pt x="32" y="88"/>
                    </a:lnTo>
                    <a:lnTo>
                      <a:pt x="32" y="6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53" name="Freeform 497"/>
              <p:cNvSpPr/>
              <p:nvPr/>
            </p:nvSpPr>
            <p:spPr bwMode="auto">
              <a:xfrm>
                <a:off x="4730" y="190"/>
                <a:ext cx="32" cy="88"/>
              </a:xfrm>
              <a:custGeom>
                <a:avLst/>
                <a:gdLst>
                  <a:gd name="T0" fmla="*/ 0 w 32"/>
                  <a:gd name="T1" fmla="*/ 0 h 88"/>
                  <a:gd name="T2" fmla="*/ 0 w 32"/>
                  <a:gd name="T3" fmla="*/ 28 h 88"/>
                  <a:gd name="T4" fmla="*/ 32 w 32"/>
                  <a:gd name="T5" fmla="*/ 88 h 88"/>
                  <a:gd name="T6" fmla="*/ 32 w 32"/>
                  <a:gd name="T7" fmla="*/ 64 h 88"/>
                  <a:gd name="T8" fmla="*/ 0 w 32"/>
                  <a:gd name="T9" fmla="*/ 0 h 88"/>
                </a:gdLst>
                <a:ahLst/>
                <a:cxnLst>
                  <a:cxn ang="0">
                    <a:pos x="T0" y="T1"/>
                  </a:cxn>
                  <a:cxn ang="0">
                    <a:pos x="T2" y="T3"/>
                  </a:cxn>
                  <a:cxn ang="0">
                    <a:pos x="T4" y="T5"/>
                  </a:cxn>
                  <a:cxn ang="0">
                    <a:pos x="T6" y="T7"/>
                  </a:cxn>
                  <a:cxn ang="0">
                    <a:pos x="T8" y="T9"/>
                  </a:cxn>
                </a:cxnLst>
                <a:rect l="0" t="0" r="r" b="b"/>
                <a:pathLst>
                  <a:path w="32" h="88">
                    <a:moveTo>
                      <a:pt x="0" y="0"/>
                    </a:moveTo>
                    <a:lnTo>
                      <a:pt x="0" y="28"/>
                    </a:lnTo>
                    <a:lnTo>
                      <a:pt x="32" y="88"/>
                    </a:lnTo>
                    <a:lnTo>
                      <a:pt x="32" y="6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54" name="Freeform 498"/>
              <p:cNvSpPr/>
              <p:nvPr/>
            </p:nvSpPr>
            <p:spPr bwMode="auto">
              <a:xfrm>
                <a:off x="4516" y="-155"/>
                <a:ext cx="246" cy="489"/>
              </a:xfrm>
              <a:custGeom>
                <a:avLst/>
                <a:gdLst>
                  <a:gd name="T0" fmla="*/ 0 w 246"/>
                  <a:gd name="T1" fmla="*/ 0 h 489"/>
                  <a:gd name="T2" fmla="*/ 0 w 246"/>
                  <a:gd name="T3" fmla="*/ 0 h 489"/>
                  <a:gd name="T4" fmla="*/ 0 w 246"/>
                  <a:gd name="T5" fmla="*/ 50 h 489"/>
                  <a:gd name="T6" fmla="*/ 246 w 246"/>
                  <a:gd name="T7" fmla="*/ 489 h 489"/>
                  <a:gd name="T8" fmla="*/ 246 w 246"/>
                  <a:gd name="T9" fmla="*/ 489 h 489"/>
                  <a:gd name="T10" fmla="*/ 246 w 246"/>
                  <a:gd name="T11" fmla="*/ 463 h 489"/>
                  <a:gd name="T12" fmla="*/ 0 w 246"/>
                  <a:gd name="T13" fmla="*/ 0 h 489"/>
                </a:gdLst>
                <a:ahLst/>
                <a:cxnLst>
                  <a:cxn ang="0">
                    <a:pos x="T0" y="T1"/>
                  </a:cxn>
                  <a:cxn ang="0">
                    <a:pos x="T2" y="T3"/>
                  </a:cxn>
                  <a:cxn ang="0">
                    <a:pos x="T4" y="T5"/>
                  </a:cxn>
                  <a:cxn ang="0">
                    <a:pos x="T6" y="T7"/>
                  </a:cxn>
                  <a:cxn ang="0">
                    <a:pos x="T8" y="T9"/>
                  </a:cxn>
                  <a:cxn ang="0">
                    <a:pos x="T10" y="T11"/>
                  </a:cxn>
                  <a:cxn ang="0">
                    <a:pos x="T12" y="T13"/>
                  </a:cxn>
                </a:cxnLst>
                <a:rect l="0" t="0" r="r" b="b"/>
                <a:pathLst>
                  <a:path w="246" h="489">
                    <a:moveTo>
                      <a:pt x="0" y="0"/>
                    </a:moveTo>
                    <a:lnTo>
                      <a:pt x="0" y="0"/>
                    </a:lnTo>
                    <a:lnTo>
                      <a:pt x="0" y="50"/>
                    </a:lnTo>
                    <a:lnTo>
                      <a:pt x="246" y="489"/>
                    </a:lnTo>
                    <a:lnTo>
                      <a:pt x="246" y="489"/>
                    </a:lnTo>
                    <a:lnTo>
                      <a:pt x="246" y="46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55" name="Freeform 499"/>
              <p:cNvSpPr/>
              <p:nvPr/>
            </p:nvSpPr>
            <p:spPr bwMode="auto">
              <a:xfrm>
                <a:off x="4516" y="-155"/>
                <a:ext cx="246" cy="489"/>
              </a:xfrm>
              <a:custGeom>
                <a:avLst/>
                <a:gdLst>
                  <a:gd name="T0" fmla="*/ 0 w 246"/>
                  <a:gd name="T1" fmla="*/ 0 h 489"/>
                  <a:gd name="T2" fmla="*/ 0 w 246"/>
                  <a:gd name="T3" fmla="*/ 0 h 489"/>
                  <a:gd name="T4" fmla="*/ 0 w 246"/>
                  <a:gd name="T5" fmla="*/ 50 h 489"/>
                  <a:gd name="T6" fmla="*/ 246 w 246"/>
                  <a:gd name="T7" fmla="*/ 489 h 489"/>
                  <a:gd name="T8" fmla="*/ 246 w 246"/>
                  <a:gd name="T9" fmla="*/ 489 h 489"/>
                  <a:gd name="T10" fmla="*/ 246 w 246"/>
                  <a:gd name="T11" fmla="*/ 463 h 489"/>
                  <a:gd name="T12" fmla="*/ 0 w 246"/>
                  <a:gd name="T13" fmla="*/ 0 h 489"/>
                </a:gdLst>
                <a:ahLst/>
                <a:cxnLst>
                  <a:cxn ang="0">
                    <a:pos x="T0" y="T1"/>
                  </a:cxn>
                  <a:cxn ang="0">
                    <a:pos x="T2" y="T3"/>
                  </a:cxn>
                  <a:cxn ang="0">
                    <a:pos x="T4" y="T5"/>
                  </a:cxn>
                  <a:cxn ang="0">
                    <a:pos x="T6" y="T7"/>
                  </a:cxn>
                  <a:cxn ang="0">
                    <a:pos x="T8" y="T9"/>
                  </a:cxn>
                  <a:cxn ang="0">
                    <a:pos x="T10" y="T11"/>
                  </a:cxn>
                  <a:cxn ang="0">
                    <a:pos x="T12" y="T13"/>
                  </a:cxn>
                </a:cxnLst>
                <a:rect l="0" t="0" r="r" b="b"/>
                <a:pathLst>
                  <a:path w="246" h="489">
                    <a:moveTo>
                      <a:pt x="0" y="0"/>
                    </a:moveTo>
                    <a:lnTo>
                      <a:pt x="0" y="0"/>
                    </a:lnTo>
                    <a:lnTo>
                      <a:pt x="0" y="50"/>
                    </a:lnTo>
                    <a:lnTo>
                      <a:pt x="246" y="489"/>
                    </a:lnTo>
                    <a:lnTo>
                      <a:pt x="246" y="489"/>
                    </a:lnTo>
                    <a:lnTo>
                      <a:pt x="246" y="463"/>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56" name="Freeform 500"/>
              <p:cNvSpPr/>
              <p:nvPr/>
            </p:nvSpPr>
            <p:spPr bwMode="auto">
              <a:xfrm>
                <a:off x="4516" y="-65"/>
                <a:ext cx="28" cy="95"/>
              </a:xfrm>
              <a:custGeom>
                <a:avLst/>
                <a:gdLst>
                  <a:gd name="T0" fmla="*/ 0 w 28"/>
                  <a:gd name="T1" fmla="*/ 0 h 95"/>
                  <a:gd name="T2" fmla="*/ 0 w 28"/>
                  <a:gd name="T3" fmla="*/ 0 h 95"/>
                  <a:gd name="T4" fmla="*/ 0 w 28"/>
                  <a:gd name="T5" fmla="*/ 51 h 95"/>
                  <a:gd name="T6" fmla="*/ 28 w 28"/>
                  <a:gd name="T7" fmla="*/ 95 h 95"/>
                  <a:gd name="T8" fmla="*/ 28 w 28"/>
                  <a:gd name="T9" fmla="*/ 49 h 95"/>
                  <a:gd name="T10" fmla="*/ 0 w 28"/>
                  <a:gd name="T11" fmla="*/ 0 h 95"/>
                </a:gdLst>
                <a:ahLst/>
                <a:cxnLst>
                  <a:cxn ang="0">
                    <a:pos x="T0" y="T1"/>
                  </a:cxn>
                  <a:cxn ang="0">
                    <a:pos x="T2" y="T3"/>
                  </a:cxn>
                  <a:cxn ang="0">
                    <a:pos x="T4" y="T5"/>
                  </a:cxn>
                  <a:cxn ang="0">
                    <a:pos x="T6" y="T7"/>
                  </a:cxn>
                  <a:cxn ang="0">
                    <a:pos x="T8" y="T9"/>
                  </a:cxn>
                  <a:cxn ang="0">
                    <a:pos x="T10" y="T11"/>
                  </a:cxn>
                </a:cxnLst>
                <a:rect l="0" t="0" r="r" b="b"/>
                <a:pathLst>
                  <a:path w="28" h="95">
                    <a:moveTo>
                      <a:pt x="0" y="0"/>
                    </a:moveTo>
                    <a:lnTo>
                      <a:pt x="0" y="0"/>
                    </a:lnTo>
                    <a:lnTo>
                      <a:pt x="0" y="51"/>
                    </a:lnTo>
                    <a:lnTo>
                      <a:pt x="28" y="95"/>
                    </a:lnTo>
                    <a:lnTo>
                      <a:pt x="28" y="49"/>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57" name="Freeform 501"/>
              <p:cNvSpPr/>
              <p:nvPr/>
            </p:nvSpPr>
            <p:spPr bwMode="auto">
              <a:xfrm>
                <a:off x="4516" y="-65"/>
                <a:ext cx="28" cy="95"/>
              </a:xfrm>
              <a:custGeom>
                <a:avLst/>
                <a:gdLst>
                  <a:gd name="T0" fmla="*/ 0 w 28"/>
                  <a:gd name="T1" fmla="*/ 0 h 95"/>
                  <a:gd name="T2" fmla="*/ 0 w 28"/>
                  <a:gd name="T3" fmla="*/ 0 h 95"/>
                  <a:gd name="T4" fmla="*/ 0 w 28"/>
                  <a:gd name="T5" fmla="*/ 51 h 95"/>
                  <a:gd name="T6" fmla="*/ 28 w 28"/>
                  <a:gd name="T7" fmla="*/ 95 h 95"/>
                  <a:gd name="T8" fmla="*/ 28 w 28"/>
                  <a:gd name="T9" fmla="*/ 49 h 95"/>
                  <a:gd name="T10" fmla="*/ 0 w 28"/>
                  <a:gd name="T11" fmla="*/ 0 h 95"/>
                </a:gdLst>
                <a:ahLst/>
                <a:cxnLst>
                  <a:cxn ang="0">
                    <a:pos x="T0" y="T1"/>
                  </a:cxn>
                  <a:cxn ang="0">
                    <a:pos x="T2" y="T3"/>
                  </a:cxn>
                  <a:cxn ang="0">
                    <a:pos x="T4" y="T5"/>
                  </a:cxn>
                  <a:cxn ang="0">
                    <a:pos x="T6" y="T7"/>
                  </a:cxn>
                  <a:cxn ang="0">
                    <a:pos x="T8" y="T9"/>
                  </a:cxn>
                  <a:cxn ang="0">
                    <a:pos x="T10" y="T11"/>
                  </a:cxn>
                </a:cxnLst>
                <a:rect l="0" t="0" r="r" b="b"/>
                <a:pathLst>
                  <a:path w="28" h="95">
                    <a:moveTo>
                      <a:pt x="0" y="0"/>
                    </a:moveTo>
                    <a:lnTo>
                      <a:pt x="0" y="0"/>
                    </a:lnTo>
                    <a:lnTo>
                      <a:pt x="0" y="51"/>
                    </a:lnTo>
                    <a:lnTo>
                      <a:pt x="28" y="95"/>
                    </a:lnTo>
                    <a:lnTo>
                      <a:pt x="28" y="49"/>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58" name="Freeform 502"/>
              <p:cNvSpPr/>
              <p:nvPr/>
            </p:nvSpPr>
            <p:spPr bwMode="auto">
              <a:xfrm>
                <a:off x="4568" y="26"/>
                <a:ext cx="54" cy="136"/>
              </a:xfrm>
              <a:custGeom>
                <a:avLst/>
                <a:gdLst>
                  <a:gd name="T0" fmla="*/ 0 w 54"/>
                  <a:gd name="T1" fmla="*/ 0 h 136"/>
                  <a:gd name="T2" fmla="*/ 0 w 54"/>
                  <a:gd name="T3" fmla="*/ 0 h 136"/>
                  <a:gd name="T4" fmla="*/ 0 w 54"/>
                  <a:gd name="T5" fmla="*/ 44 h 136"/>
                  <a:gd name="T6" fmla="*/ 54 w 54"/>
                  <a:gd name="T7" fmla="*/ 136 h 136"/>
                  <a:gd name="T8" fmla="*/ 54 w 54"/>
                  <a:gd name="T9" fmla="*/ 96 h 136"/>
                  <a:gd name="T10" fmla="*/ 0 w 54"/>
                  <a:gd name="T11" fmla="*/ 0 h 136"/>
                </a:gdLst>
                <a:ahLst/>
                <a:cxnLst>
                  <a:cxn ang="0">
                    <a:pos x="T0" y="T1"/>
                  </a:cxn>
                  <a:cxn ang="0">
                    <a:pos x="T2" y="T3"/>
                  </a:cxn>
                  <a:cxn ang="0">
                    <a:pos x="T4" y="T5"/>
                  </a:cxn>
                  <a:cxn ang="0">
                    <a:pos x="T6" y="T7"/>
                  </a:cxn>
                  <a:cxn ang="0">
                    <a:pos x="T8" y="T9"/>
                  </a:cxn>
                  <a:cxn ang="0">
                    <a:pos x="T10" y="T11"/>
                  </a:cxn>
                </a:cxnLst>
                <a:rect l="0" t="0" r="r" b="b"/>
                <a:pathLst>
                  <a:path w="54" h="136">
                    <a:moveTo>
                      <a:pt x="0" y="0"/>
                    </a:moveTo>
                    <a:lnTo>
                      <a:pt x="0" y="0"/>
                    </a:lnTo>
                    <a:lnTo>
                      <a:pt x="0" y="44"/>
                    </a:lnTo>
                    <a:lnTo>
                      <a:pt x="54" y="136"/>
                    </a:lnTo>
                    <a:lnTo>
                      <a:pt x="54" y="9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59" name="Freeform 503"/>
              <p:cNvSpPr/>
              <p:nvPr/>
            </p:nvSpPr>
            <p:spPr bwMode="auto">
              <a:xfrm>
                <a:off x="4568" y="26"/>
                <a:ext cx="54" cy="136"/>
              </a:xfrm>
              <a:custGeom>
                <a:avLst/>
                <a:gdLst>
                  <a:gd name="T0" fmla="*/ 0 w 54"/>
                  <a:gd name="T1" fmla="*/ 0 h 136"/>
                  <a:gd name="T2" fmla="*/ 0 w 54"/>
                  <a:gd name="T3" fmla="*/ 0 h 136"/>
                  <a:gd name="T4" fmla="*/ 0 w 54"/>
                  <a:gd name="T5" fmla="*/ 44 h 136"/>
                  <a:gd name="T6" fmla="*/ 54 w 54"/>
                  <a:gd name="T7" fmla="*/ 136 h 136"/>
                  <a:gd name="T8" fmla="*/ 54 w 54"/>
                  <a:gd name="T9" fmla="*/ 96 h 136"/>
                  <a:gd name="T10" fmla="*/ 0 w 54"/>
                  <a:gd name="T11" fmla="*/ 0 h 136"/>
                </a:gdLst>
                <a:ahLst/>
                <a:cxnLst>
                  <a:cxn ang="0">
                    <a:pos x="T0" y="T1"/>
                  </a:cxn>
                  <a:cxn ang="0">
                    <a:pos x="T2" y="T3"/>
                  </a:cxn>
                  <a:cxn ang="0">
                    <a:pos x="T4" y="T5"/>
                  </a:cxn>
                  <a:cxn ang="0">
                    <a:pos x="T6" y="T7"/>
                  </a:cxn>
                  <a:cxn ang="0">
                    <a:pos x="T8" y="T9"/>
                  </a:cxn>
                  <a:cxn ang="0">
                    <a:pos x="T10" y="T11"/>
                  </a:cxn>
                </a:cxnLst>
                <a:rect l="0" t="0" r="r" b="b"/>
                <a:pathLst>
                  <a:path w="54" h="136">
                    <a:moveTo>
                      <a:pt x="0" y="0"/>
                    </a:moveTo>
                    <a:lnTo>
                      <a:pt x="0" y="0"/>
                    </a:lnTo>
                    <a:lnTo>
                      <a:pt x="0" y="44"/>
                    </a:lnTo>
                    <a:lnTo>
                      <a:pt x="54" y="136"/>
                    </a:lnTo>
                    <a:lnTo>
                      <a:pt x="54" y="9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60" name="Freeform 504"/>
              <p:cNvSpPr/>
              <p:nvPr/>
            </p:nvSpPr>
            <p:spPr bwMode="auto">
              <a:xfrm>
                <a:off x="4646" y="166"/>
                <a:ext cx="38" cy="100"/>
              </a:xfrm>
              <a:custGeom>
                <a:avLst/>
                <a:gdLst>
                  <a:gd name="T0" fmla="*/ 0 w 38"/>
                  <a:gd name="T1" fmla="*/ 0 h 100"/>
                  <a:gd name="T2" fmla="*/ 0 w 38"/>
                  <a:gd name="T3" fmla="*/ 0 h 100"/>
                  <a:gd name="T4" fmla="*/ 0 w 38"/>
                  <a:gd name="T5" fmla="*/ 36 h 100"/>
                  <a:gd name="T6" fmla="*/ 38 w 38"/>
                  <a:gd name="T7" fmla="*/ 100 h 100"/>
                  <a:gd name="T8" fmla="*/ 38 w 38"/>
                  <a:gd name="T9" fmla="*/ 68 h 100"/>
                  <a:gd name="T10" fmla="*/ 0 w 38"/>
                  <a:gd name="T11" fmla="*/ 0 h 100"/>
                </a:gdLst>
                <a:ahLst/>
                <a:cxnLst>
                  <a:cxn ang="0">
                    <a:pos x="T0" y="T1"/>
                  </a:cxn>
                  <a:cxn ang="0">
                    <a:pos x="T2" y="T3"/>
                  </a:cxn>
                  <a:cxn ang="0">
                    <a:pos x="T4" y="T5"/>
                  </a:cxn>
                  <a:cxn ang="0">
                    <a:pos x="T6" y="T7"/>
                  </a:cxn>
                  <a:cxn ang="0">
                    <a:pos x="T8" y="T9"/>
                  </a:cxn>
                  <a:cxn ang="0">
                    <a:pos x="T10" y="T11"/>
                  </a:cxn>
                </a:cxnLst>
                <a:rect l="0" t="0" r="r" b="b"/>
                <a:pathLst>
                  <a:path w="38" h="100">
                    <a:moveTo>
                      <a:pt x="0" y="0"/>
                    </a:moveTo>
                    <a:lnTo>
                      <a:pt x="0" y="0"/>
                    </a:lnTo>
                    <a:lnTo>
                      <a:pt x="0" y="36"/>
                    </a:lnTo>
                    <a:lnTo>
                      <a:pt x="38" y="100"/>
                    </a:lnTo>
                    <a:lnTo>
                      <a:pt x="38" y="6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61" name="Freeform 505"/>
              <p:cNvSpPr/>
              <p:nvPr/>
            </p:nvSpPr>
            <p:spPr bwMode="auto">
              <a:xfrm>
                <a:off x="4646" y="166"/>
                <a:ext cx="38" cy="100"/>
              </a:xfrm>
              <a:custGeom>
                <a:avLst/>
                <a:gdLst>
                  <a:gd name="T0" fmla="*/ 0 w 38"/>
                  <a:gd name="T1" fmla="*/ 0 h 100"/>
                  <a:gd name="T2" fmla="*/ 0 w 38"/>
                  <a:gd name="T3" fmla="*/ 0 h 100"/>
                  <a:gd name="T4" fmla="*/ 0 w 38"/>
                  <a:gd name="T5" fmla="*/ 36 h 100"/>
                  <a:gd name="T6" fmla="*/ 38 w 38"/>
                  <a:gd name="T7" fmla="*/ 100 h 100"/>
                  <a:gd name="T8" fmla="*/ 38 w 38"/>
                  <a:gd name="T9" fmla="*/ 68 h 100"/>
                  <a:gd name="T10" fmla="*/ 0 w 38"/>
                  <a:gd name="T11" fmla="*/ 0 h 100"/>
                </a:gdLst>
                <a:ahLst/>
                <a:cxnLst>
                  <a:cxn ang="0">
                    <a:pos x="T0" y="T1"/>
                  </a:cxn>
                  <a:cxn ang="0">
                    <a:pos x="T2" y="T3"/>
                  </a:cxn>
                  <a:cxn ang="0">
                    <a:pos x="T4" y="T5"/>
                  </a:cxn>
                  <a:cxn ang="0">
                    <a:pos x="T6" y="T7"/>
                  </a:cxn>
                  <a:cxn ang="0">
                    <a:pos x="T8" y="T9"/>
                  </a:cxn>
                  <a:cxn ang="0">
                    <a:pos x="T10" y="T11"/>
                  </a:cxn>
                </a:cxnLst>
                <a:rect l="0" t="0" r="r" b="b"/>
                <a:pathLst>
                  <a:path w="38" h="100">
                    <a:moveTo>
                      <a:pt x="0" y="0"/>
                    </a:moveTo>
                    <a:lnTo>
                      <a:pt x="0" y="0"/>
                    </a:lnTo>
                    <a:lnTo>
                      <a:pt x="0" y="36"/>
                    </a:lnTo>
                    <a:lnTo>
                      <a:pt x="38" y="100"/>
                    </a:lnTo>
                    <a:lnTo>
                      <a:pt x="38" y="6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62" name="Freeform 506"/>
              <p:cNvSpPr/>
              <p:nvPr/>
            </p:nvSpPr>
            <p:spPr bwMode="auto">
              <a:xfrm>
                <a:off x="4708" y="276"/>
                <a:ext cx="16" cy="56"/>
              </a:xfrm>
              <a:custGeom>
                <a:avLst/>
                <a:gdLst>
                  <a:gd name="T0" fmla="*/ 0 w 16"/>
                  <a:gd name="T1" fmla="*/ 0 h 56"/>
                  <a:gd name="T2" fmla="*/ 0 w 16"/>
                  <a:gd name="T3" fmla="*/ 30 h 56"/>
                  <a:gd name="T4" fmla="*/ 16 w 16"/>
                  <a:gd name="T5" fmla="*/ 56 h 56"/>
                  <a:gd name="T6" fmla="*/ 16 w 16"/>
                  <a:gd name="T7" fmla="*/ 56 h 56"/>
                  <a:gd name="T8" fmla="*/ 16 w 16"/>
                  <a:gd name="T9" fmla="*/ 28 h 56"/>
                  <a:gd name="T10" fmla="*/ 0 w 16"/>
                  <a:gd name="T11" fmla="*/ 0 h 56"/>
                </a:gdLst>
                <a:ahLst/>
                <a:cxnLst>
                  <a:cxn ang="0">
                    <a:pos x="T0" y="T1"/>
                  </a:cxn>
                  <a:cxn ang="0">
                    <a:pos x="T2" y="T3"/>
                  </a:cxn>
                  <a:cxn ang="0">
                    <a:pos x="T4" y="T5"/>
                  </a:cxn>
                  <a:cxn ang="0">
                    <a:pos x="T6" y="T7"/>
                  </a:cxn>
                  <a:cxn ang="0">
                    <a:pos x="T8" y="T9"/>
                  </a:cxn>
                  <a:cxn ang="0">
                    <a:pos x="T10" y="T11"/>
                  </a:cxn>
                </a:cxnLst>
                <a:rect l="0" t="0" r="r" b="b"/>
                <a:pathLst>
                  <a:path w="16" h="56">
                    <a:moveTo>
                      <a:pt x="0" y="0"/>
                    </a:moveTo>
                    <a:lnTo>
                      <a:pt x="0" y="30"/>
                    </a:lnTo>
                    <a:lnTo>
                      <a:pt x="16" y="56"/>
                    </a:lnTo>
                    <a:lnTo>
                      <a:pt x="16" y="56"/>
                    </a:lnTo>
                    <a:lnTo>
                      <a:pt x="16" y="2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63" name="Freeform 507"/>
              <p:cNvSpPr/>
              <p:nvPr/>
            </p:nvSpPr>
            <p:spPr bwMode="auto">
              <a:xfrm>
                <a:off x="4708" y="276"/>
                <a:ext cx="16" cy="56"/>
              </a:xfrm>
              <a:custGeom>
                <a:avLst/>
                <a:gdLst>
                  <a:gd name="T0" fmla="*/ 0 w 16"/>
                  <a:gd name="T1" fmla="*/ 0 h 56"/>
                  <a:gd name="T2" fmla="*/ 0 w 16"/>
                  <a:gd name="T3" fmla="*/ 30 h 56"/>
                  <a:gd name="T4" fmla="*/ 16 w 16"/>
                  <a:gd name="T5" fmla="*/ 56 h 56"/>
                  <a:gd name="T6" fmla="*/ 16 w 16"/>
                  <a:gd name="T7" fmla="*/ 56 h 56"/>
                  <a:gd name="T8" fmla="*/ 16 w 16"/>
                  <a:gd name="T9" fmla="*/ 28 h 56"/>
                  <a:gd name="T10" fmla="*/ 0 w 16"/>
                  <a:gd name="T11" fmla="*/ 0 h 56"/>
                </a:gdLst>
                <a:ahLst/>
                <a:cxnLst>
                  <a:cxn ang="0">
                    <a:pos x="T0" y="T1"/>
                  </a:cxn>
                  <a:cxn ang="0">
                    <a:pos x="T2" y="T3"/>
                  </a:cxn>
                  <a:cxn ang="0">
                    <a:pos x="T4" y="T5"/>
                  </a:cxn>
                  <a:cxn ang="0">
                    <a:pos x="T6" y="T7"/>
                  </a:cxn>
                  <a:cxn ang="0">
                    <a:pos x="T8" y="T9"/>
                  </a:cxn>
                  <a:cxn ang="0">
                    <a:pos x="T10" y="T11"/>
                  </a:cxn>
                </a:cxnLst>
                <a:rect l="0" t="0" r="r" b="b"/>
                <a:pathLst>
                  <a:path w="16" h="56">
                    <a:moveTo>
                      <a:pt x="0" y="0"/>
                    </a:moveTo>
                    <a:lnTo>
                      <a:pt x="0" y="30"/>
                    </a:lnTo>
                    <a:lnTo>
                      <a:pt x="16" y="56"/>
                    </a:lnTo>
                    <a:lnTo>
                      <a:pt x="16" y="56"/>
                    </a:lnTo>
                    <a:lnTo>
                      <a:pt x="16" y="2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64" name="Freeform 508"/>
              <p:cNvSpPr/>
              <p:nvPr/>
            </p:nvSpPr>
            <p:spPr bwMode="auto">
              <a:xfrm>
                <a:off x="4748" y="346"/>
                <a:ext cx="14" cy="48"/>
              </a:xfrm>
              <a:custGeom>
                <a:avLst/>
                <a:gdLst>
                  <a:gd name="T0" fmla="*/ 0 w 14"/>
                  <a:gd name="T1" fmla="*/ 0 h 48"/>
                  <a:gd name="T2" fmla="*/ 0 w 14"/>
                  <a:gd name="T3" fmla="*/ 26 h 48"/>
                  <a:gd name="T4" fmla="*/ 14 w 14"/>
                  <a:gd name="T5" fmla="*/ 48 h 48"/>
                  <a:gd name="T6" fmla="*/ 14 w 14"/>
                  <a:gd name="T7" fmla="*/ 24 h 48"/>
                  <a:gd name="T8" fmla="*/ 0 w 14"/>
                  <a:gd name="T9" fmla="*/ 0 h 48"/>
                </a:gdLst>
                <a:ahLst/>
                <a:cxnLst>
                  <a:cxn ang="0">
                    <a:pos x="T0" y="T1"/>
                  </a:cxn>
                  <a:cxn ang="0">
                    <a:pos x="T2" y="T3"/>
                  </a:cxn>
                  <a:cxn ang="0">
                    <a:pos x="T4" y="T5"/>
                  </a:cxn>
                  <a:cxn ang="0">
                    <a:pos x="T6" y="T7"/>
                  </a:cxn>
                  <a:cxn ang="0">
                    <a:pos x="T8" y="T9"/>
                  </a:cxn>
                </a:cxnLst>
                <a:rect l="0" t="0" r="r" b="b"/>
                <a:pathLst>
                  <a:path w="14" h="48">
                    <a:moveTo>
                      <a:pt x="0" y="0"/>
                    </a:moveTo>
                    <a:lnTo>
                      <a:pt x="0" y="26"/>
                    </a:lnTo>
                    <a:lnTo>
                      <a:pt x="14" y="48"/>
                    </a:lnTo>
                    <a:lnTo>
                      <a:pt x="14"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65" name="Freeform 509"/>
              <p:cNvSpPr/>
              <p:nvPr/>
            </p:nvSpPr>
            <p:spPr bwMode="auto">
              <a:xfrm>
                <a:off x="4748" y="346"/>
                <a:ext cx="14" cy="48"/>
              </a:xfrm>
              <a:custGeom>
                <a:avLst/>
                <a:gdLst>
                  <a:gd name="T0" fmla="*/ 0 w 14"/>
                  <a:gd name="T1" fmla="*/ 0 h 48"/>
                  <a:gd name="T2" fmla="*/ 0 w 14"/>
                  <a:gd name="T3" fmla="*/ 26 h 48"/>
                  <a:gd name="T4" fmla="*/ 14 w 14"/>
                  <a:gd name="T5" fmla="*/ 48 h 48"/>
                  <a:gd name="T6" fmla="*/ 14 w 14"/>
                  <a:gd name="T7" fmla="*/ 24 h 48"/>
                  <a:gd name="T8" fmla="*/ 0 w 14"/>
                  <a:gd name="T9" fmla="*/ 0 h 48"/>
                </a:gdLst>
                <a:ahLst/>
                <a:cxnLst>
                  <a:cxn ang="0">
                    <a:pos x="T0" y="T1"/>
                  </a:cxn>
                  <a:cxn ang="0">
                    <a:pos x="T2" y="T3"/>
                  </a:cxn>
                  <a:cxn ang="0">
                    <a:pos x="T4" y="T5"/>
                  </a:cxn>
                  <a:cxn ang="0">
                    <a:pos x="T6" y="T7"/>
                  </a:cxn>
                  <a:cxn ang="0">
                    <a:pos x="T8" y="T9"/>
                  </a:cxn>
                </a:cxnLst>
                <a:rect l="0" t="0" r="r" b="b"/>
                <a:pathLst>
                  <a:path w="14" h="48">
                    <a:moveTo>
                      <a:pt x="0" y="0"/>
                    </a:moveTo>
                    <a:lnTo>
                      <a:pt x="0" y="26"/>
                    </a:lnTo>
                    <a:lnTo>
                      <a:pt x="14" y="48"/>
                    </a:lnTo>
                    <a:lnTo>
                      <a:pt x="14" y="2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66" name="Freeform 510"/>
              <p:cNvSpPr/>
              <p:nvPr/>
            </p:nvSpPr>
            <p:spPr bwMode="auto">
              <a:xfrm>
                <a:off x="4516" y="26"/>
                <a:ext cx="56" cy="136"/>
              </a:xfrm>
              <a:custGeom>
                <a:avLst/>
                <a:gdLst>
                  <a:gd name="T0" fmla="*/ 0 w 56"/>
                  <a:gd name="T1" fmla="*/ 0 h 136"/>
                  <a:gd name="T2" fmla="*/ 0 w 56"/>
                  <a:gd name="T3" fmla="*/ 0 h 136"/>
                  <a:gd name="T4" fmla="*/ 0 w 56"/>
                  <a:gd name="T5" fmla="*/ 50 h 136"/>
                  <a:gd name="T6" fmla="*/ 56 w 56"/>
                  <a:gd name="T7" fmla="*/ 136 h 136"/>
                  <a:gd name="T8" fmla="*/ 56 w 56"/>
                  <a:gd name="T9" fmla="*/ 92 h 136"/>
                  <a:gd name="T10" fmla="*/ 0 w 56"/>
                  <a:gd name="T11" fmla="*/ 0 h 136"/>
                </a:gdLst>
                <a:ahLst/>
                <a:cxnLst>
                  <a:cxn ang="0">
                    <a:pos x="T0" y="T1"/>
                  </a:cxn>
                  <a:cxn ang="0">
                    <a:pos x="T2" y="T3"/>
                  </a:cxn>
                  <a:cxn ang="0">
                    <a:pos x="T4" y="T5"/>
                  </a:cxn>
                  <a:cxn ang="0">
                    <a:pos x="T6" y="T7"/>
                  </a:cxn>
                  <a:cxn ang="0">
                    <a:pos x="T8" y="T9"/>
                  </a:cxn>
                  <a:cxn ang="0">
                    <a:pos x="T10" y="T11"/>
                  </a:cxn>
                </a:cxnLst>
                <a:rect l="0" t="0" r="r" b="b"/>
                <a:pathLst>
                  <a:path w="56" h="136">
                    <a:moveTo>
                      <a:pt x="0" y="0"/>
                    </a:moveTo>
                    <a:lnTo>
                      <a:pt x="0" y="0"/>
                    </a:lnTo>
                    <a:lnTo>
                      <a:pt x="0" y="50"/>
                    </a:lnTo>
                    <a:lnTo>
                      <a:pt x="56" y="136"/>
                    </a:lnTo>
                    <a:lnTo>
                      <a:pt x="56" y="9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67" name="Freeform 511"/>
              <p:cNvSpPr/>
              <p:nvPr/>
            </p:nvSpPr>
            <p:spPr bwMode="auto">
              <a:xfrm>
                <a:off x="4516" y="26"/>
                <a:ext cx="56" cy="136"/>
              </a:xfrm>
              <a:custGeom>
                <a:avLst/>
                <a:gdLst>
                  <a:gd name="T0" fmla="*/ 0 w 56"/>
                  <a:gd name="T1" fmla="*/ 0 h 136"/>
                  <a:gd name="T2" fmla="*/ 0 w 56"/>
                  <a:gd name="T3" fmla="*/ 0 h 136"/>
                  <a:gd name="T4" fmla="*/ 0 w 56"/>
                  <a:gd name="T5" fmla="*/ 50 h 136"/>
                  <a:gd name="T6" fmla="*/ 56 w 56"/>
                  <a:gd name="T7" fmla="*/ 136 h 136"/>
                  <a:gd name="T8" fmla="*/ 56 w 56"/>
                  <a:gd name="T9" fmla="*/ 92 h 136"/>
                  <a:gd name="T10" fmla="*/ 0 w 56"/>
                  <a:gd name="T11" fmla="*/ 0 h 136"/>
                </a:gdLst>
                <a:ahLst/>
                <a:cxnLst>
                  <a:cxn ang="0">
                    <a:pos x="T0" y="T1"/>
                  </a:cxn>
                  <a:cxn ang="0">
                    <a:pos x="T2" y="T3"/>
                  </a:cxn>
                  <a:cxn ang="0">
                    <a:pos x="T4" y="T5"/>
                  </a:cxn>
                  <a:cxn ang="0">
                    <a:pos x="T6" y="T7"/>
                  </a:cxn>
                  <a:cxn ang="0">
                    <a:pos x="T8" y="T9"/>
                  </a:cxn>
                  <a:cxn ang="0">
                    <a:pos x="T10" y="T11"/>
                  </a:cxn>
                </a:cxnLst>
                <a:rect l="0" t="0" r="r" b="b"/>
                <a:pathLst>
                  <a:path w="56" h="136">
                    <a:moveTo>
                      <a:pt x="0" y="0"/>
                    </a:moveTo>
                    <a:lnTo>
                      <a:pt x="0" y="0"/>
                    </a:lnTo>
                    <a:lnTo>
                      <a:pt x="0" y="50"/>
                    </a:lnTo>
                    <a:lnTo>
                      <a:pt x="56" y="136"/>
                    </a:lnTo>
                    <a:lnTo>
                      <a:pt x="56" y="9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68" name="Freeform 512"/>
              <p:cNvSpPr/>
              <p:nvPr/>
            </p:nvSpPr>
            <p:spPr bwMode="auto">
              <a:xfrm>
                <a:off x="4596" y="158"/>
                <a:ext cx="166" cy="298"/>
              </a:xfrm>
              <a:custGeom>
                <a:avLst/>
                <a:gdLst>
                  <a:gd name="T0" fmla="*/ 0 w 166"/>
                  <a:gd name="T1" fmla="*/ 0 h 298"/>
                  <a:gd name="T2" fmla="*/ 0 w 166"/>
                  <a:gd name="T3" fmla="*/ 42 h 298"/>
                  <a:gd name="T4" fmla="*/ 166 w 166"/>
                  <a:gd name="T5" fmla="*/ 298 h 298"/>
                  <a:gd name="T6" fmla="*/ 166 w 166"/>
                  <a:gd name="T7" fmla="*/ 272 h 298"/>
                  <a:gd name="T8" fmla="*/ 0 w 166"/>
                  <a:gd name="T9" fmla="*/ 0 h 298"/>
                </a:gdLst>
                <a:ahLst/>
                <a:cxnLst>
                  <a:cxn ang="0">
                    <a:pos x="T0" y="T1"/>
                  </a:cxn>
                  <a:cxn ang="0">
                    <a:pos x="T2" y="T3"/>
                  </a:cxn>
                  <a:cxn ang="0">
                    <a:pos x="T4" y="T5"/>
                  </a:cxn>
                  <a:cxn ang="0">
                    <a:pos x="T6" y="T7"/>
                  </a:cxn>
                  <a:cxn ang="0">
                    <a:pos x="T8" y="T9"/>
                  </a:cxn>
                </a:cxnLst>
                <a:rect l="0" t="0" r="r" b="b"/>
                <a:pathLst>
                  <a:path w="166" h="298">
                    <a:moveTo>
                      <a:pt x="0" y="0"/>
                    </a:moveTo>
                    <a:lnTo>
                      <a:pt x="0" y="42"/>
                    </a:lnTo>
                    <a:lnTo>
                      <a:pt x="166" y="298"/>
                    </a:lnTo>
                    <a:lnTo>
                      <a:pt x="166" y="27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69" name="Freeform 513"/>
              <p:cNvSpPr/>
              <p:nvPr/>
            </p:nvSpPr>
            <p:spPr bwMode="auto">
              <a:xfrm>
                <a:off x="4596" y="158"/>
                <a:ext cx="166" cy="298"/>
              </a:xfrm>
              <a:custGeom>
                <a:avLst/>
                <a:gdLst>
                  <a:gd name="T0" fmla="*/ 0 w 166"/>
                  <a:gd name="T1" fmla="*/ 0 h 298"/>
                  <a:gd name="T2" fmla="*/ 0 w 166"/>
                  <a:gd name="T3" fmla="*/ 42 h 298"/>
                  <a:gd name="T4" fmla="*/ 166 w 166"/>
                  <a:gd name="T5" fmla="*/ 298 h 298"/>
                  <a:gd name="T6" fmla="*/ 166 w 166"/>
                  <a:gd name="T7" fmla="*/ 272 h 298"/>
                  <a:gd name="T8" fmla="*/ 0 w 166"/>
                  <a:gd name="T9" fmla="*/ 0 h 298"/>
                </a:gdLst>
                <a:ahLst/>
                <a:cxnLst>
                  <a:cxn ang="0">
                    <a:pos x="T0" y="T1"/>
                  </a:cxn>
                  <a:cxn ang="0">
                    <a:pos x="T2" y="T3"/>
                  </a:cxn>
                  <a:cxn ang="0">
                    <a:pos x="T4" y="T5"/>
                  </a:cxn>
                  <a:cxn ang="0">
                    <a:pos x="T6" y="T7"/>
                  </a:cxn>
                  <a:cxn ang="0">
                    <a:pos x="T8" y="T9"/>
                  </a:cxn>
                </a:cxnLst>
                <a:rect l="0" t="0" r="r" b="b"/>
                <a:pathLst>
                  <a:path w="166" h="298">
                    <a:moveTo>
                      <a:pt x="0" y="0"/>
                    </a:moveTo>
                    <a:lnTo>
                      <a:pt x="0" y="42"/>
                    </a:lnTo>
                    <a:lnTo>
                      <a:pt x="166" y="298"/>
                    </a:lnTo>
                    <a:lnTo>
                      <a:pt x="166" y="27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70" name="Freeform 514"/>
              <p:cNvSpPr/>
              <p:nvPr/>
            </p:nvSpPr>
            <p:spPr bwMode="auto">
              <a:xfrm>
                <a:off x="4516" y="120"/>
                <a:ext cx="94" cy="182"/>
              </a:xfrm>
              <a:custGeom>
                <a:avLst/>
                <a:gdLst>
                  <a:gd name="T0" fmla="*/ 0 w 94"/>
                  <a:gd name="T1" fmla="*/ 0 h 182"/>
                  <a:gd name="T2" fmla="*/ 0 w 94"/>
                  <a:gd name="T3" fmla="*/ 0 h 182"/>
                  <a:gd name="T4" fmla="*/ 0 w 94"/>
                  <a:gd name="T5" fmla="*/ 50 h 182"/>
                  <a:gd name="T6" fmla="*/ 94 w 94"/>
                  <a:gd name="T7" fmla="*/ 182 h 182"/>
                  <a:gd name="T8" fmla="*/ 94 w 94"/>
                  <a:gd name="T9" fmla="*/ 140 h 182"/>
                  <a:gd name="T10" fmla="*/ 0 w 94"/>
                  <a:gd name="T11" fmla="*/ 0 h 182"/>
                </a:gdLst>
                <a:ahLst/>
                <a:cxnLst>
                  <a:cxn ang="0">
                    <a:pos x="T0" y="T1"/>
                  </a:cxn>
                  <a:cxn ang="0">
                    <a:pos x="T2" y="T3"/>
                  </a:cxn>
                  <a:cxn ang="0">
                    <a:pos x="T4" y="T5"/>
                  </a:cxn>
                  <a:cxn ang="0">
                    <a:pos x="T6" y="T7"/>
                  </a:cxn>
                  <a:cxn ang="0">
                    <a:pos x="T8" y="T9"/>
                  </a:cxn>
                  <a:cxn ang="0">
                    <a:pos x="T10" y="T11"/>
                  </a:cxn>
                </a:cxnLst>
                <a:rect l="0" t="0" r="r" b="b"/>
                <a:pathLst>
                  <a:path w="94" h="182">
                    <a:moveTo>
                      <a:pt x="0" y="0"/>
                    </a:moveTo>
                    <a:lnTo>
                      <a:pt x="0" y="0"/>
                    </a:lnTo>
                    <a:lnTo>
                      <a:pt x="0" y="50"/>
                    </a:lnTo>
                    <a:lnTo>
                      <a:pt x="94" y="182"/>
                    </a:lnTo>
                    <a:lnTo>
                      <a:pt x="94" y="14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71" name="Freeform 515"/>
              <p:cNvSpPr/>
              <p:nvPr/>
            </p:nvSpPr>
            <p:spPr bwMode="auto">
              <a:xfrm>
                <a:off x="4516" y="120"/>
                <a:ext cx="94" cy="182"/>
              </a:xfrm>
              <a:custGeom>
                <a:avLst/>
                <a:gdLst>
                  <a:gd name="T0" fmla="*/ 0 w 94"/>
                  <a:gd name="T1" fmla="*/ 0 h 182"/>
                  <a:gd name="T2" fmla="*/ 0 w 94"/>
                  <a:gd name="T3" fmla="*/ 0 h 182"/>
                  <a:gd name="T4" fmla="*/ 0 w 94"/>
                  <a:gd name="T5" fmla="*/ 50 h 182"/>
                  <a:gd name="T6" fmla="*/ 94 w 94"/>
                  <a:gd name="T7" fmla="*/ 182 h 182"/>
                  <a:gd name="T8" fmla="*/ 94 w 94"/>
                  <a:gd name="T9" fmla="*/ 140 h 182"/>
                  <a:gd name="T10" fmla="*/ 0 w 94"/>
                  <a:gd name="T11" fmla="*/ 0 h 182"/>
                </a:gdLst>
                <a:ahLst/>
                <a:cxnLst>
                  <a:cxn ang="0">
                    <a:pos x="T0" y="T1"/>
                  </a:cxn>
                  <a:cxn ang="0">
                    <a:pos x="T2" y="T3"/>
                  </a:cxn>
                  <a:cxn ang="0">
                    <a:pos x="T4" y="T5"/>
                  </a:cxn>
                  <a:cxn ang="0">
                    <a:pos x="T6" y="T7"/>
                  </a:cxn>
                  <a:cxn ang="0">
                    <a:pos x="T8" y="T9"/>
                  </a:cxn>
                  <a:cxn ang="0">
                    <a:pos x="T10" y="T11"/>
                  </a:cxn>
                </a:cxnLst>
                <a:rect l="0" t="0" r="r" b="b"/>
                <a:pathLst>
                  <a:path w="94" h="182">
                    <a:moveTo>
                      <a:pt x="0" y="0"/>
                    </a:moveTo>
                    <a:lnTo>
                      <a:pt x="0" y="0"/>
                    </a:lnTo>
                    <a:lnTo>
                      <a:pt x="0" y="50"/>
                    </a:lnTo>
                    <a:lnTo>
                      <a:pt x="94" y="182"/>
                    </a:lnTo>
                    <a:lnTo>
                      <a:pt x="94" y="14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72" name="Freeform 516"/>
              <p:cNvSpPr/>
              <p:nvPr/>
            </p:nvSpPr>
            <p:spPr bwMode="auto">
              <a:xfrm>
                <a:off x="4634" y="296"/>
                <a:ext cx="44" cy="102"/>
              </a:xfrm>
              <a:custGeom>
                <a:avLst/>
                <a:gdLst>
                  <a:gd name="T0" fmla="*/ 0 w 44"/>
                  <a:gd name="T1" fmla="*/ 0 h 102"/>
                  <a:gd name="T2" fmla="*/ 0 w 44"/>
                  <a:gd name="T3" fmla="*/ 38 h 102"/>
                  <a:gd name="T4" fmla="*/ 44 w 44"/>
                  <a:gd name="T5" fmla="*/ 102 h 102"/>
                  <a:gd name="T6" fmla="*/ 44 w 44"/>
                  <a:gd name="T7" fmla="*/ 102 h 102"/>
                  <a:gd name="T8" fmla="*/ 44 w 44"/>
                  <a:gd name="T9" fmla="*/ 68 h 102"/>
                  <a:gd name="T10" fmla="*/ 0 w 44"/>
                  <a:gd name="T11" fmla="*/ 0 h 102"/>
                </a:gdLst>
                <a:ahLst/>
                <a:cxnLst>
                  <a:cxn ang="0">
                    <a:pos x="T0" y="T1"/>
                  </a:cxn>
                  <a:cxn ang="0">
                    <a:pos x="T2" y="T3"/>
                  </a:cxn>
                  <a:cxn ang="0">
                    <a:pos x="T4" y="T5"/>
                  </a:cxn>
                  <a:cxn ang="0">
                    <a:pos x="T6" y="T7"/>
                  </a:cxn>
                  <a:cxn ang="0">
                    <a:pos x="T8" y="T9"/>
                  </a:cxn>
                  <a:cxn ang="0">
                    <a:pos x="T10" y="T11"/>
                  </a:cxn>
                </a:cxnLst>
                <a:rect l="0" t="0" r="r" b="b"/>
                <a:pathLst>
                  <a:path w="44" h="102">
                    <a:moveTo>
                      <a:pt x="0" y="0"/>
                    </a:moveTo>
                    <a:lnTo>
                      <a:pt x="0" y="38"/>
                    </a:lnTo>
                    <a:lnTo>
                      <a:pt x="44" y="102"/>
                    </a:lnTo>
                    <a:lnTo>
                      <a:pt x="44" y="102"/>
                    </a:lnTo>
                    <a:lnTo>
                      <a:pt x="44" y="6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73" name="Freeform 517"/>
              <p:cNvSpPr/>
              <p:nvPr/>
            </p:nvSpPr>
            <p:spPr bwMode="auto">
              <a:xfrm>
                <a:off x="4634" y="296"/>
                <a:ext cx="44" cy="102"/>
              </a:xfrm>
              <a:custGeom>
                <a:avLst/>
                <a:gdLst>
                  <a:gd name="T0" fmla="*/ 0 w 44"/>
                  <a:gd name="T1" fmla="*/ 0 h 102"/>
                  <a:gd name="T2" fmla="*/ 0 w 44"/>
                  <a:gd name="T3" fmla="*/ 38 h 102"/>
                  <a:gd name="T4" fmla="*/ 44 w 44"/>
                  <a:gd name="T5" fmla="*/ 102 h 102"/>
                  <a:gd name="T6" fmla="*/ 44 w 44"/>
                  <a:gd name="T7" fmla="*/ 102 h 102"/>
                  <a:gd name="T8" fmla="*/ 44 w 44"/>
                  <a:gd name="T9" fmla="*/ 68 h 102"/>
                  <a:gd name="T10" fmla="*/ 0 w 44"/>
                  <a:gd name="T11" fmla="*/ 0 h 102"/>
                </a:gdLst>
                <a:ahLst/>
                <a:cxnLst>
                  <a:cxn ang="0">
                    <a:pos x="T0" y="T1"/>
                  </a:cxn>
                  <a:cxn ang="0">
                    <a:pos x="T2" y="T3"/>
                  </a:cxn>
                  <a:cxn ang="0">
                    <a:pos x="T4" y="T5"/>
                  </a:cxn>
                  <a:cxn ang="0">
                    <a:pos x="T6" y="T7"/>
                  </a:cxn>
                  <a:cxn ang="0">
                    <a:pos x="T8" y="T9"/>
                  </a:cxn>
                  <a:cxn ang="0">
                    <a:pos x="T10" y="T11"/>
                  </a:cxn>
                </a:cxnLst>
                <a:rect l="0" t="0" r="r" b="b"/>
                <a:pathLst>
                  <a:path w="44" h="102">
                    <a:moveTo>
                      <a:pt x="0" y="0"/>
                    </a:moveTo>
                    <a:lnTo>
                      <a:pt x="0" y="38"/>
                    </a:lnTo>
                    <a:lnTo>
                      <a:pt x="44" y="102"/>
                    </a:lnTo>
                    <a:lnTo>
                      <a:pt x="44" y="102"/>
                    </a:lnTo>
                    <a:lnTo>
                      <a:pt x="44" y="6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74" name="Freeform 518"/>
              <p:cNvSpPr/>
              <p:nvPr/>
            </p:nvSpPr>
            <p:spPr bwMode="auto">
              <a:xfrm>
                <a:off x="4702" y="400"/>
                <a:ext cx="60" cy="114"/>
              </a:xfrm>
              <a:custGeom>
                <a:avLst/>
                <a:gdLst>
                  <a:gd name="T0" fmla="*/ 0 w 60"/>
                  <a:gd name="T1" fmla="*/ 0 h 114"/>
                  <a:gd name="T2" fmla="*/ 0 w 60"/>
                  <a:gd name="T3" fmla="*/ 0 h 114"/>
                  <a:gd name="T4" fmla="*/ 0 w 60"/>
                  <a:gd name="T5" fmla="*/ 32 h 114"/>
                  <a:gd name="T6" fmla="*/ 60 w 60"/>
                  <a:gd name="T7" fmla="*/ 114 h 114"/>
                  <a:gd name="T8" fmla="*/ 60 w 60"/>
                  <a:gd name="T9" fmla="*/ 88 h 114"/>
                  <a:gd name="T10" fmla="*/ 0 w 60"/>
                  <a:gd name="T11" fmla="*/ 0 h 114"/>
                </a:gdLst>
                <a:ahLst/>
                <a:cxnLst>
                  <a:cxn ang="0">
                    <a:pos x="T0" y="T1"/>
                  </a:cxn>
                  <a:cxn ang="0">
                    <a:pos x="T2" y="T3"/>
                  </a:cxn>
                  <a:cxn ang="0">
                    <a:pos x="T4" y="T5"/>
                  </a:cxn>
                  <a:cxn ang="0">
                    <a:pos x="T6" y="T7"/>
                  </a:cxn>
                  <a:cxn ang="0">
                    <a:pos x="T8" y="T9"/>
                  </a:cxn>
                  <a:cxn ang="0">
                    <a:pos x="T10" y="T11"/>
                  </a:cxn>
                </a:cxnLst>
                <a:rect l="0" t="0" r="r" b="b"/>
                <a:pathLst>
                  <a:path w="60" h="114">
                    <a:moveTo>
                      <a:pt x="0" y="0"/>
                    </a:moveTo>
                    <a:lnTo>
                      <a:pt x="0" y="0"/>
                    </a:lnTo>
                    <a:lnTo>
                      <a:pt x="0" y="32"/>
                    </a:lnTo>
                    <a:lnTo>
                      <a:pt x="60" y="114"/>
                    </a:lnTo>
                    <a:lnTo>
                      <a:pt x="60" y="8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75" name="Freeform 519"/>
              <p:cNvSpPr/>
              <p:nvPr/>
            </p:nvSpPr>
            <p:spPr bwMode="auto">
              <a:xfrm>
                <a:off x="4702" y="400"/>
                <a:ext cx="60" cy="114"/>
              </a:xfrm>
              <a:custGeom>
                <a:avLst/>
                <a:gdLst>
                  <a:gd name="T0" fmla="*/ 0 w 60"/>
                  <a:gd name="T1" fmla="*/ 0 h 114"/>
                  <a:gd name="T2" fmla="*/ 0 w 60"/>
                  <a:gd name="T3" fmla="*/ 0 h 114"/>
                  <a:gd name="T4" fmla="*/ 0 w 60"/>
                  <a:gd name="T5" fmla="*/ 32 h 114"/>
                  <a:gd name="T6" fmla="*/ 60 w 60"/>
                  <a:gd name="T7" fmla="*/ 114 h 114"/>
                  <a:gd name="T8" fmla="*/ 60 w 60"/>
                  <a:gd name="T9" fmla="*/ 88 h 114"/>
                  <a:gd name="T10" fmla="*/ 0 w 60"/>
                  <a:gd name="T11" fmla="*/ 0 h 114"/>
                </a:gdLst>
                <a:ahLst/>
                <a:cxnLst>
                  <a:cxn ang="0">
                    <a:pos x="T0" y="T1"/>
                  </a:cxn>
                  <a:cxn ang="0">
                    <a:pos x="T2" y="T3"/>
                  </a:cxn>
                  <a:cxn ang="0">
                    <a:pos x="T4" y="T5"/>
                  </a:cxn>
                  <a:cxn ang="0">
                    <a:pos x="T6" y="T7"/>
                  </a:cxn>
                  <a:cxn ang="0">
                    <a:pos x="T8" y="T9"/>
                  </a:cxn>
                  <a:cxn ang="0">
                    <a:pos x="T10" y="T11"/>
                  </a:cxn>
                </a:cxnLst>
                <a:rect l="0" t="0" r="r" b="b"/>
                <a:pathLst>
                  <a:path w="60" h="114">
                    <a:moveTo>
                      <a:pt x="0" y="0"/>
                    </a:moveTo>
                    <a:lnTo>
                      <a:pt x="0" y="0"/>
                    </a:lnTo>
                    <a:lnTo>
                      <a:pt x="0" y="32"/>
                    </a:lnTo>
                    <a:lnTo>
                      <a:pt x="60" y="114"/>
                    </a:lnTo>
                    <a:lnTo>
                      <a:pt x="60" y="8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76" name="Freeform 520"/>
              <p:cNvSpPr/>
              <p:nvPr/>
            </p:nvSpPr>
            <p:spPr bwMode="auto">
              <a:xfrm>
                <a:off x="4516" y="204"/>
                <a:ext cx="28" cy="86"/>
              </a:xfrm>
              <a:custGeom>
                <a:avLst/>
                <a:gdLst>
                  <a:gd name="T0" fmla="*/ 0 w 28"/>
                  <a:gd name="T1" fmla="*/ 0 h 86"/>
                  <a:gd name="T2" fmla="*/ 0 w 28"/>
                  <a:gd name="T3" fmla="*/ 0 h 86"/>
                  <a:gd name="T4" fmla="*/ 0 w 28"/>
                  <a:gd name="T5" fmla="*/ 50 h 86"/>
                  <a:gd name="T6" fmla="*/ 28 w 28"/>
                  <a:gd name="T7" fmla="*/ 86 h 86"/>
                  <a:gd name="T8" fmla="*/ 28 w 28"/>
                  <a:gd name="T9" fmla="*/ 38 h 86"/>
                  <a:gd name="T10" fmla="*/ 0 w 28"/>
                  <a:gd name="T11" fmla="*/ 0 h 86"/>
                </a:gdLst>
                <a:ahLst/>
                <a:cxnLst>
                  <a:cxn ang="0">
                    <a:pos x="T0" y="T1"/>
                  </a:cxn>
                  <a:cxn ang="0">
                    <a:pos x="T2" y="T3"/>
                  </a:cxn>
                  <a:cxn ang="0">
                    <a:pos x="T4" y="T5"/>
                  </a:cxn>
                  <a:cxn ang="0">
                    <a:pos x="T6" y="T7"/>
                  </a:cxn>
                  <a:cxn ang="0">
                    <a:pos x="T8" y="T9"/>
                  </a:cxn>
                  <a:cxn ang="0">
                    <a:pos x="T10" y="T11"/>
                  </a:cxn>
                </a:cxnLst>
                <a:rect l="0" t="0" r="r" b="b"/>
                <a:pathLst>
                  <a:path w="28" h="86">
                    <a:moveTo>
                      <a:pt x="0" y="0"/>
                    </a:moveTo>
                    <a:lnTo>
                      <a:pt x="0" y="0"/>
                    </a:lnTo>
                    <a:lnTo>
                      <a:pt x="0" y="50"/>
                    </a:lnTo>
                    <a:lnTo>
                      <a:pt x="28" y="86"/>
                    </a:lnTo>
                    <a:lnTo>
                      <a:pt x="28" y="3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77" name="Freeform 521"/>
              <p:cNvSpPr/>
              <p:nvPr/>
            </p:nvSpPr>
            <p:spPr bwMode="auto">
              <a:xfrm>
                <a:off x="4516" y="204"/>
                <a:ext cx="28" cy="86"/>
              </a:xfrm>
              <a:custGeom>
                <a:avLst/>
                <a:gdLst>
                  <a:gd name="T0" fmla="*/ 0 w 28"/>
                  <a:gd name="T1" fmla="*/ 0 h 86"/>
                  <a:gd name="T2" fmla="*/ 0 w 28"/>
                  <a:gd name="T3" fmla="*/ 0 h 86"/>
                  <a:gd name="T4" fmla="*/ 0 w 28"/>
                  <a:gd name="T5" fmla="*/ 50 h 86"/>
                  <a:gd name="T6" fmla="*/ 28 w 28"/>
                  <a:gd name="T7" fmla="*/ 86 h 86"/>
                  <a:gd name="T8" fmla="*/ 28 w 28"/>
                  <a:gd name="T9" fmla="*/ 38 h 86"/>
                  <a:gd name="T10" fmla="*/ 0 w 28"/>
                  <a:gd name="T11" fmla="*/ 0 h 86"/>
                </a:gdLst>
                <a:ahLst/>
                <a:cxnLst>
                  <a:cxn ang="0">
                    <a:pos x="T0" y="T1"/>
                  </a:cxn>
                  <a:cxn ang="0">
                    <a:pos x="T2" y="T3"/>
                  </a:cxn>
                  <a:cxn ang="0">
                    <a:pos x="T4" y="T5"/>
                  </a:cxn>
                  <a:cxn ang="0">
                    <a:pos x="T6" y="T7"/>
                  </a:cxn>
                  <a:cxn ang="0">
                    <a:pos x="T8" y="T9"/>
                  </a:cxn>
                  <a:cxn ang="0">
                    <a:pos x="T10" y="T11"/>
                  </a:cxn>
                </a:cxnLst>
                <a:rect l="0" t="0" r="r" b="b"/>
                <a:pathLst>
                  <a:path w="28" h="86">
                    <a:moveTo>
                      <a:pt x="0" y="0"/>
                    </a:moveTo>
                    <a:lnTo>
                      <a:pt x="0" y="0"/>
                    </a:lnTo>
                    <a:lnTo>
                      <a:pt x="0" y="50"/>
                    </a:lnTo>
                    <a:lnTo>
                      <a:pt x="28" y="86"/>
                    </a:lnTo>
                    <a:lnTo>
                      <a:pt x="28" y="3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78" name="Freeform 522"/>
              <p:cNvSpPr/>
              <p:nvPr/>
            </p:nvSpPr>
            <p:spPr bwMode="auto">
              <a:xfrm>
                <a:off x="4568" y="276"/>
                <a:ext cx="90" cy="162"/>
              </a:xfrm>
              <a:custGeom>
                <a:avLst/>
                <a:gdLst>
                  <a:gd name="T0" fmla="*/ 0 w 90"/>
                  <a:gd name="T1" fmla="*/ 0 h 162"/>
                  <a:gd name="T2" fmla="*/ 0 w 90"/>
                  <a:gd name="T3" fmla="*/ 0 h 162"/>
                  <a:gd name="T4" fmla="*/ 0 w 90"/>
                  <a:gd name="T5" fmla="*/ 44 h 162"/>
                  <a:gd name="T6" fmla="*/ 90 w 90"/>
                  <a:gd name="T7" fmla="*/ 162 h 162"/>
                  <a:gd name="T8" fmla="*/ 90 w 90"/>
                  <a:gd name="T9" fmla="*/ 126 h 162"/>
                  <a:gd name="T10" fmla="*/ 0 w 90"/>
                  <a:gd name="T11" fmla="*/ 0 h 162"/>
                </a:gdLst>
                <a:ahLst/>
                <a:cxnLst>
                  <a:cxn ang="0">
                    <a:pos x="T0" y="T1"/>
                  </a:cxn>
                  <a:cxn ang="0">
                    <a:pos x="T2" y="T3"/>
                  </a:cxn>
                  <a:cxn ang="0">
                    <a:pos x="T4" y="T5"/>
                  </a:cxn>
                  <a:cxn ang="0">
                    <a:pos x="T6" y="T7"/>
                  </a:cxn>
                  <a:cxn ang="0">
                    <a:pos x="T8" y="T9"/>
                  </a:cxn>
                  <a:cxn ang="0">
                    <a:pos x="T10" y="T11"/>
                  </a:cxn>
                </a:cxnLst>
                <a:rect l="0" t="0" r="r" b="b"/>
                <a:pathLst>
                  <a:path w="90" h="162">
                    <a:moveTo>
                      <a:pt x="0" y="0"/>
                    </a:moveTo>
                    <a:lnTo>
                      <a:pt x="0" y="0"/>
                    </a:lnTo>
                    <a:lnTo>
                      <a:pt x="0" y="44"/>
                    </a:lnTo>
                    <a:lnTo>
                      <a:pt x="90" y="162"/>
                    </a:lnTo>
                    <a:lnTo>
                      <a:pt x="90" y="1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79" name="Freeform 523"/>
              <p:cNvSpPr/>
              <p:nvPr/>
            </p:nvSpPr>
            <p:spPr bwMode="auto">
              <a:xfrm>
                <a:off x="4568" y="276"/>
                <a:ext cx="90" cy="162"/>
              </a:xfrm>
              <a:custGeom>
                <a:avLst/>
                <a:gdLst>
                  <a:gd name="T0" fmla="*/ 0 w 90"/>
                  <a:gd name="T1" fmla="*/ 0 h 162"/>
                  <a:gd name="T2" fmla="*/ 0 w 90"/>
                  <a:gd name="T3" fmla="*/ 0 h 162"/>
                  <a:gd name="T4" fmla="*/ 0 w 90"/>
                  <a:gd name="T5" fmla="*/ 44 h 162"/>
                  <a:gd name="T6" fmla="*/ 90 w 90"/>
                  <a:gd name="T7" fmla="*/ 162 h 162"/>
                  <a:gd name="T8" fmla="*/ 90 w 90"/>
                  <a:gd name="T9" fmla="*/ 126 h 162"/>
                  <a:gd name="T10" fmla="*/ 0 w 90"/>
                  <a:gd name="T11" fmla="*/ 0 h 162"/>
                </a:gdLst>
                <a:ahLst/>
                <a:cxnLst>
                  <a:cxn ang="0">
                    <a:pos x="T0" y="T1"/>
                  </a:cxn>
                  <a:cxn ang="0">
                    <a:pos x="T2" y="T3"/>
                  </a:cxn>
                  <a:cxn ang="0">
                    <a:pos x="T4" y="T5"/>
                  </a:cxn>
                  <a:cxn ang="0">
                    <a:pos x="T6" y="T7"/>
                  </a:cxn>
                  <a:cxn ang="0">
                    <a:pos x="T8" y="T9"/>
                  </a:cxn>
                  <a:cxn ang="0">
                    <a:pos x="T10" y="T11"/>
                  </a:cxn>
                </a:cxnLst>
                <a:rect l="0" t="0" r="r" b="b"/>
                <a:pathLst>
                  <a:path w="90" h="162">
                    <a:moveTo>
                      <a:pt x="0" y="0"/>
                    </a:moveTo>
                    <a:lnTo>
                      <a:pt x="0" y="0"/>
                    </a:lnTo>
                    <a:lnTo>
                      <a:pt x="0" y="44"/>
                    </a:lnTo>
                    <a:lnTo>
                      <a:pt x="90" y="162"/>
                    </a:lnTo>
                    <a:lnTo>
                      <a:pt x="90" y="12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80" name="Freeform 524"/>
              <p:cNvSpPr/>
              <p:nvPr/>
            </p:nvSpPr>
            <p:spPr bwMode="auto">
              <a:xfrm>
                <a:off x="4682" y="436"/>
                <a:ext cx="14" cy="52"/>
              </a:xfrm>
              <a:custGeom>
                <a:avLst/>
                <a:gdLst>
                  <a:gd name="T0" fmla="*/ 0 w 14"/>
                  <a:gd name="T1" fmla="*/ 0 h 52"/>
                  <a:gd name="T2" fmla="*/ 0 w 14"/>
                  <a:gd name="T3" fmla="*/ 0 h 52"/>
                  <a:gd name="T4" fmla="*/ 0 w 14"/>
                  <a:gd name="T5" fmla="*/ 32 h 52"/>
                  <a:gd name="T6" fmla="*/ 14 w 14"/>
                  <a:gd name="T7" fmla="*/ 52 h 52"/>
                  <a:gd name="T8" fmla="*/ 14 w 14"/>
                  <a:gd name="T9" fmla="*/ 52 h 52"/>
                  <a:gd name="T10" fmla="*/ 14 w 14"/>
                  <a:gd name="T11" fmla="*/ 20 h 52"/>
                  <a:gd name="T12" fmla="*/ 0 w 14"/>
                  <a:gd name="T13" fmla="*/ 0 h 52"/>
                </a:gdLst>
                <a:ahLst/>
                <a:cxnLst>
                  <a:cxn ang="0">
                    <a:pos x="T0" y="T1"/>
                  </a:cxn>
                  <a:cxn ang="0">
                    <a:pos x="T2" y="T3"/>
                  </a:cxn>
                  <a:cxn ang="0">
                    <a:pos x="T4" y="T5"/>
                  </a:cxn>
                  <a:cxn ang="0">
                    <a:pos x="T6" y="T7"/>
                  </a:cxn>
                  <a:cxn ang="0">
                    <a:pos x="T8" y="T9"/>
                  </a:cxn>
                  <a:cxn ang="0">
                    <a:pos x="T10" y="T11"/>
                  </a:cxn>
                  <a:cxn ang="0">
                    <a:pos x="T12" y="T13"/>
                  </a:cxn>
                </a:cxnLst>
                <a:rect l="0" t="0" r="r" b="b"/>
                <a:pathLst>
                  <a:path w="14" h="52">
                    <a:moveTo>
                      <a:pt x="0" y="0"/>
                    </a:moveTo>
                    <a:lnTo>
                      <a:pt x="0" y="0"/>
                    </a:lnTo>
                    <a:lnTo>
                      <a:pt x="0" y="32"/>
                    </a:lnTo>
                    <a:lnTo>
                      <a:pt x="14" y="52"/>
                    </a:lnTo>
                    <a:lnTo>
                      <a:pt x="14" y="52"/>
                    </a:lnTo>
                    <a:lnTo>
                      <a:pt x="14"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81" name="Freeform 525"/>
              <p:cNvSpPr/>
              <p:nvPr/>
            </p:nvSpPr>
            <p:spPr bwMode="auto">
              <a:xfrm>
                <a:off x="4682" y="436"/>
                <a:ext cx="14" cy="52"/>
              </a:xfrm>
              <a:custGeom>
                <a:avLst/>
                <a:gdLst>
                  <a:gd name="T0" fmla="*/ 0 w 14"/>
                  <a:gd name="T1" fmla="*/ 0 h 52"/>
                  <a:gd name="T2" fmla="*/ 0 w 14"/>
                  <a:gd name="T3" fmla="*/ 0 h 52"/>
                  <a:gd name="T4" fmla="*/ 0 w 14"/>
                  <a:gd name="T5" fmla="*/ 32 h 52"/>
                  <a:gd name="T6" fmla="*/ 14 w 14"/>
                  <a:gd name="T7" fmla="*/ 52 h 52"/>
                  <a:gd name="T8" fmla="*/ 14 w 14"/>
                  <a:gd name="T9" fmla="*/ 52 h 52"/>
                  <a:gd name="T10" fmla="*/ 14 w 14"/>
                  <a:gd name="T11" fmla="*/ 20 h 52"/>
                  <a:gd name="T12" fmla="*/ 0 w 14"/>
                  <a:gd name="T13" fmla="*/ 0 h 52"/>
                </a:gdLst>
                <a:ahLst/>
                <a:cxnLst>
                  <a:cxn ang="0">
                    <a:pos x="T0" y="T1"/>
                  </a:cxn>
                  <a:cxn ang="0">
                    <a:pos x="T2" y="T3"/>
                  </a:cxn>
                  <a:cxn ang="0">
                    <a:pos x="T4" y="T5"/>
                  </a:cxn>
                  <a:cxn ang="0">
                    <a:pos x="T6" y="T7"/>
                  </a:cxn>
                  <a:cxn ang="0">
                    <a:pos x="T8" y="T9"/>
                  </a:cxn>
                  <a:cxn ang="0">
                    <a:pos x="T10" y="T11"/>
                  </a:cxn>
                  <a:cxn ang="0">
                    <a:pos x="T12" y="T13"/>
                  </a:cxn>
                </a:cxnLst>
                <a:rect l="0" t="0" r="r" b="b"/>
                <a:pathLst>
                  <a:path w="14" h="52">
                    <a:moveTo>
                      <a:pt x="0" y="0"/>
                    </a:moveTo>
                    <a:lnTo>
                      <a:pt x="0" y="0"/>
                    </a:lnTo>
                    <a:lnTo>
                      <a:pt x="0" y="32"/>
                    </a:lnTo>
                    <a:lnTo>
                      <a:pt x="14" y="52"/>
                    </a:lnTo>
                    <a:lnTo>
                      <a:pt x="14" y="52"/>
                    </a:lnTo>
                    <a:lnTo>
                      <a:pt x="14" y="2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82" name="Freeform 526"/>
              <p:cNvSpPr/>
              <p:nvPr/>
            </p:nvSpPr>
            <p:spPr bwMode="auto">
              <a:xfrm>
                <a:off x="4720" y="490"/>
                <a:ext cx="42" cy="82"/>
              </a:xfrm>
              <a:custGeom>
                <a:avLst/>
                <a:gdLst>
                  <a:gd name="T0" fmla="*/ 0 w 42"/>
                  <a:gd name="T1" fmla="*/ 0 h 82"/>
                  <a:gd name="T2" fmla="*/ 0 w 42"/>
                  <a:gd name="T3" fmla="*/ 30 h 82"/>
                  <a:gd name="T4" fmla="*/ 42 w 42"/>
                  <a:gd name="T5" fmla="*/ 82 h 82"/>
                  <a:gd name="T6" fmla="*/ 42 w 42"/>
                  <a:gd name="T7" fmla="*/ 82 h 82"/>
                  <a:gd name="T8" fmla="*/ 42 w 42"/>
                  <a:gd name="T9" fmla="*/ 58 h 82"/>
                  <a:gd name="T10" fmla="*/ 0 w 42"/>
                  <a:gd name="T11" fmla="*/ 0 h 82"/>
                </a:gdLst>
                <a:ahLst/>
                <a:cxnLst>
                  <a:cxn ang="0">
                    <a:pos x="T0" y="T1"/>
                  </a:cxn>
                  <a:cxn ang="0">
                    <a:pos x="T2" y="T3"/>
                  </a:cxn>
                  <a:cxn ang="0">
                    <a:pos x="T4" y="T5"/>
                  </a:cxn>
                  <a:cxn ang="0">
                    <a:pos x="T6" y="T7"/>
                  </a:cxn>
                  <a:cxn ang="0">
                    <a:pos x="T8" y="T9"/>
                  </a:cxn>
                  <a:cxn ang="0">
                    <a:pos x="T10" y="T11"/>
                  </a:cxn>
                </a:cxnLst>
                <a:rect l="0" t="0" r="r" b="b"/>
                <a:pathLst>
                  <a:path w="42" h="82">
                    <a:moveTo>
                      <a:pt x="0" y="0"/>
                    </a:moveTo>
                    <a:lnTo>
                      <a:pt x="0" y="30"/>
                    </a:lnTo>
                    <a:lnTo>
                      <a:pt x="42" y="82"/>
                    </a:lnTo>
                    <a:lnTo>
                      <a:pt x="42" y="82"/>
                    </a:lnTo>
                    <a:lnTo>
                      <a:pt x="42" y="5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83" name="Freeform 527"/>
              <p:cNvSpPr/>
              <p:nvPr/>
            </p:nvSpPr>
            <p:spPr bwMode="auto">
              <a:xfrm>
                <a:off x="4720" y="490"/>
                <a:ext cx="42" cy="82"/>
              </a:xfrm>
              <a:custGeom>
                <a:avLst/>
                <a:gdLst>
                  <a:gd name="T0" fmla="*/ 0 w 42"/>
                  <a:gd name="T1" fmla="*/ 0 h 82"/>
                  <a:gd name="T2" fmla="*/ 0 w 42"/>
                  <a:gd name="T3" fmla="*/ 30 h 82"/>
                  <a:gd name="T4" fmla="*/ 42 w 42"/>
                  <a:gd name="T5" fmla="*/ 82 h 82"/>
                  <a:gd name="T6" fmla="*/ 42 w 42"/>
                  <a:gd name="T7" fmla="*/ 82 h 82"/>
                  <a:gd name="T8" fmla="*/ 42 w 42"/>
                  <a:gd name="T9" fmla="*/ 58 h 82"/>
                  <a:gd name="T10" fmla="*/ 0 w 42"/>
                  <a:gd name="T11" fmla="*/ 0 h 82"/>
                </a:gdLst>
                <a:ahLst/>
                <a:cxnLst>
                  <a:cxn ang="0">
                    <a:pos x="T0" y="T1"/>
                  </a:cxn>
                  <a:cxn ang="0">
                    <a:pos x="T2" y="T3"/>
                  </a:cxn>
                  <a:cxn ang="0">
                    <a:pos x="T4" y="T5"/>
                  </a:cxn>
                  <a:cxn ang="0">
                    <a:pos x="T6" y="T7"/>
                  </a:cxn>
                  <a:cxn ang="0">
                    <a:pos x="T8" y="T9"/>
                  </a:cxn>
                  <a:cxn ang="0">
                    <a:pos x="T10" y="T11"/>
                  </a:cxn>
                </a:cxnLst>
                <a:rect l="0" t="0" r="r" b="b"/>
                <a:pathLst>
                  <a:path w="42" h="82">
                    <a:moveTo>
                      <a:pt x="0" y="0"/>
                    </a:moveTo>
                    <a:lnTo>
                      <a:pt x="0" y="30"/>
                    </a:lnTo>
                    <a:lnTo>
                      <a:pt x="42" y="82"/>
                    </a:lnTo>
                    <a:lnTo>
                      <a:pt x="42" y="82"/>
                    </a:lnTo>
                    <a:lnTo>
                      <a:pt x="42" y="5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84" name="Freeform 528"/>
              <p:cNvSpPr/>
              <p:nvPr/>
            </p:nvSpPr>
            <p:spPr bwMode="auto">
              <a:xfrm>
                <a:off x="4516" y="294"/>
                <a:ext cx="78" cy="140"/>
              </a:xfrm>
              <a:custGeom>
                <a:avLst/>
                <a:gdLst>
                  <a:gd name="T0" fmla="*/ 0 w 78"/>
                  <a:gd name="T1" fmla="*/ 0 h 140"/>
                  <a:gd name="T2" fmla="*/ 0 w 78"/>
                  <a:gd name="T3" fmla="*/ 0 h 140"/>
                  <a:gd name="T4" fmla="*/ 0 w 78"/>
                  <a:gd name="T5" fmla="*/ 50 h 140"/>
                  <a:gd name="T6" fmla="*/ 78 w 78"/>
                  <a:gd name="T7" fmla="*/ 140 h 140"/>
                  <a:gd name="T8" fmla="*/ 78 w 78"/>
                  <a:gd name="T9" fmla="*/ 98 h 140"/>
                  <a:gd name="T10" fmla="*/ 0 w 78"/>
                  <a:gd name="T11" fmla="*/ 0 h 140"/>
                </a:gdLst>
                <a:ahLst/>
                <a:cxnLst>
                  <a:cxn ang="0">
                    <a:pos x="T0" y="T1"/>
                  </a:cxn>
                  <a:cxn ang="0">
                    <a:pos x="T2" y="T3"/>
                  </a:cxn>
                  <a:cxn ang="0">
                    <a:pos x="T4" y="T5"/>
                  </a:cxn>
                  <a:cxn ang="0">
                    <a:pos x="T6" y="T7"/>
                  </a:cxn>
                  <a:cxn ang="0">
                    <a:pos x="T8" y="T9"/>
                  </a:cxn>
                  <a:cxn ang="0">
                    <a:pos x="T10" y="T11"/>
                  </a:cxn>
                </a:cxnLst>
                <a:rect l="0" t="0" r="r" b="b"/>
                <a:pathLst>
                  <a:path w="78" h="140">
                    <a:moveTo>
                      <a:pt x="0" y="0"/>
                    </a:moveTo>
                    <a:lnTo>
                      <a:pt x="0" y="0"/>
                    </a:lnTo>
                    <a:lnTo>
                      <a:pt x="0" y="50"/>
                    </a:lnTo>
                    <a:lnTo>
                      <a:pt x="78" y="140"/>
                    </a:lnTo>
                    <a:lnTo>
                      <a:pt x="78" y="9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85" name="Freeform 529"/>
              <p:cNvSpPr/>
              <p:nvPr/>
            </p:nvSpPr>
            <p:spPr bwMode="auto">
              <a:xfrm>
                <a:off x="4516" y="294"/>
                <a:ext cx="78" cy="140"/>
              </a:xfrm>
              <a:custGeom>
                <a:avLst/>
                <a:gdLst>
                  <a:gd name="T0" fmla="*/ 0 w 78"/>
                  <a:gd name="T1" fmla="*/ 0 h 140"/>
                  <a:gd name="T2" fmla="*/ 0 w 78"/>
                  <a:gd name="T3" fmla="*/ 0 h 140"/>
                  <a:gd name="T4" fmla="*/ 0 w 78"/>
                  <a:gd name="T5" fmla="*/ 50 h 140"/>
                  <a:gd name="T6" fmla="*/ 78 w 78"/>
                  <a:gd name="T7" fmla="*/ 140 h 140"/>
                  <a:gd name="T8" fmla="*/ 78 w 78"/>
                  <a:gd name="T9" fmla="*/ 98 h 140"/>
                  <a:gd name="T10" fmla="*/ 0 w 78"/>
                  <a:gd name="T11" fmla="*/ 0 h 140"/>
                </a:gdLst>
                <a:ahLst/>
                <a:cxnLst>
                  <a:cxn ang="0">
                    <a:pos x="T0" y="T1"/>
                  </a:cxn>
                  <a:cxn ang="0">
                    <a:pos x="T2" y="T3"/>
                  </a:cxn>
                  <a:cxn ang="0">
                    <a:pos x="T4" y="T5"/>
                  </a:cxn>
                  <a:cxn ang="0">
                    <a:pos x="T6" y="T7"/>
                  </a:cxn>
                  <a:cxn ang="0">
                    <a:pos x="T8" y="T9"/>
                  </a:cxn>
                  <a:cxn ang="0">
                    <a:pos x="T10" y="T11"/>
                  </a:cxn>
                </a:cxnLst>
                <a:rect l="0" t="0" r="r" b="b"/>
                <a:pathLst>
                  <a:path w="78" h="140">
                    <a:moveTo>
                      <a:pt x="0" y="0"/>
                    </a:moveTo>
                    <a:lnTo>
                      <a:pt x="0" y="0"/>
                    </a:lnTo>
                    <a:lnTo>
                      <a:pt x="0" y="50"/>
                    </a:lnTo>
                    <a:lnTo>
                      <a:pt x="78" y="140"/>
                    </a:lnTo>
                    <a:lnTo>
                      <a:pt x="78" y="9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86" name="Freeform 530"/>
              <p:cNvSpPr/>
              <p:nvPr/>
            </p:nvSpPr>
            <p:spPr bwMode="auto">
              <a:xfrm>
                <a:off x="4618" y="422"/>
                <a:ext cx="18" cy="62"/>
              </a:xfrm>
              <a:custGeom>
                <a:avLst/>
                <a:gdLst>
                  <a:gd name="T0" fmla="*/ 0 w 18"/>
                  <a:gd name="T1" fmla="*/ 0 h 62"/>
                  <a:gd name="T2" fmla="*/ 0 w 18"/>
                  <a:gd name="T3" fmla="*/ 40 h 62"/>
                  <a:gd name="T4" fmla="*/ 18 w 18"/>
                  <a:gd name="T5" fmla="*/ 62 h 62"/>
                  <a:gd name="T6" fmla="*/ 18 w 18"/>
                  <a:gd name="T7" fmla="*/ 62 h 62"/>
                  <a:gd name="T8" fmla="*/ 16 w 18"/>
                  <a:gd name="T9" fmla="*/ 58 h 62"/>
                  <a:gd name="T10" fmla="*/ 16 w 18"/>
                  <a:gd name="T11" fmla="*/ 22 h 62"/>
                  <a:gd name="T12" fmla="*/ 0 w 18"/>
                  <a:gd name="T13" fmla="*/ 0 h 62"/>
                </a:gdLst>
                <a:ahLst/>
                <a:cxnLst>
                  <a:cxn ang="0">
                    <a:pos x="T0" y="T1"/>
                  </a:cxn>
                  <a:cxn ang="0">
                    <a:pos x="T2" y="T3"/>
                  </a:cxn>
                  <a:cxn ang="0">
                    <a:pos x="T4" y="T5"/>
                  </a:cxn>
                  <a:cxn ang="0">
                    <a:pos x="T6" y="T7"/>
                  </a:cxn>
                  <a:cxn ang="0">
                    <a:pos x="T8" y="T9"/>
                  </a:cxn>
                  <a:cxn ang="0">
                    <a:pos x="T10" y="T11"/>
                  </a:cxn>
                  <a:cxn ang="0">
                    <a:pos x="T12" y="T13"/>
                  </a:cxn>
                </a:cxnLst>
                <a:rect l="0" t="0" r="r" b="b"/>
                <a:pathLst>
                  <a:path w="18" h="62">
                    <a:moveTo>
                      <a:pt x="0" y="0"/>
                    </a:moveTo>
                    <a:lnTo>
                      <a:pt x="0" y="40"/>
                    </a:lnTo>
                    <a:lnTo>
                      <a:pt x="18" y="62"/>
                    </a:lnTo>
                    <a:lnTo>
                      <a:pt x="18" y="62"/>
                    </a:lnTo>
                    <a:lnTo>
                      <a:pt x="16" y="58"/>
                    </a:lnTo>
                    <a:lnTo>
                      <a:pt x="16" y="2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87" name="Freeform 531"/>
              <p:cNvSpPr/>
              <p:nvPr/>
            </p:nvSpPr>
            <p:spPr bwMode="auto">
              <a:xfrm>
                <a:off x="4618" y="422"/>
                <a:ext cx="18" cy="62"/>
              </a:xfrm>
              <a:custGeom>
                <a:avLst/>
                <a:gdLst>
                  <a:gd name="T0" fmla="*/ 0 w 18"/>
                  <a:gd name="T1" fmla="*/ 0 h 62"/>
                  <a:gd name="T2" fmla="*/ 0 w 18"/>
                  <a:gd name="T3" fmla="*/ 40 h 62"/>
                  <a:gd name="T4" fmla="*/ 18 w 18"/>
                  <a:gd name="T5" fmla="*/ 62 h 62"/>
                  <a:gd name="T6" fmla="*/ 18 w 18"/>
                  <a:gd name="T7" fmla="*/ 62 h 62"/>
                  <a:gd name="T8" fmla="*/ 16 w 18"/>
                  <a:gd name="T9" fmla="*/ 58 h 62"/>
                  <a:gd name="T10" fmla="*/ 16 w 18"/>
                  <a:gd name="T11" fmla="*/ 22 h 62"/>
                  <a:gd name="T12" fmla="*/ 0 w 18"/>
                  <a:gd name="T13" fmla="*/ 0 h 62"/>
                </a:gdLst>
                <a:ahLst/>
                <a:cxnLst>
                  <a:cxn ang="0">
                    <a:pos x="T0" y="T1"/>
                  </a:cxn>
                  <a:cxn ang="0">
                    <a:pos x="T2" y="T3"/>
                  </a:cxn>
                  <a:cxn ang="0">
                    <a:pos x="T4" y="T5"/>
                  </a:cxn>
                  <a:cxn ang="0">
                    <a:pos x="T6" y="T7"/>
                  </a:cxn>
                  <a:cxn ang="0">
                    <a:pos x="T8" y="T9"/>
                  </a:cxn>
                  <a:cxn ang="0">
                    <a:pos x="T10" y="T11"/>
                  </a:cxn>
                  <a:cxn ang="0">
                    <a:pos x="T12" y="T13"/>
                  </a:cxn>
                </a:cxnLst>
                <a:rect l="0" t="0" r="r" b="b"/>
                <a:pathLst>
                  <a:path w="18" h="62">
                    <a:moveTo>
                      <a:pt x="0" y="0"/>
                    </a:moveTo>
                    <a:lnTo>
                      <a:pt x="0" y="40"/>
                    </a:lnTo>
                    <a:lnTo>
                      <a:pt x="18" y="62"/>
                    </a:lnTo>
                    <a:lnTo>
                      <a:pt x="18" y="62"/>
                    </a:lnTo>
                    <a:lnTo>
                      <a:pt x="16" y="58"/>
                    </a:lnTo>
                    <a:lnTo>
                      <a:pt x="16" y="2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88" name="Freeform 532"/>
              <p:cNvSpPr/>
              <p:nvPr/>
            </p:nvSpPr>
            <p:spPr bwMode="auto">
              <a:xfrm>
                <a:off x="4658" y="474"/>
                <a:ext cx="50" cy="94"/>
              </a:xfrm>
              <a:custGeom>
                <a:avLst/>
                <a:gdLst>
                  <a:gd name="T0" fmla="*/ 0 w 50"/>
                  <a:gd name="T1" fmla="*/ 0 h 94"/>
                  <a:gd name="T2" fmla="*/ 0 w 50"/>
                  <a:gd name="T3" fmla="*/ 36 h 94"/>
                  <a:gd name="T4" fmla="*/ 50 w 50"/>
                  <a:gd name="T5" fmla="*/ 94 h 94"/>
                  <a:gd name="T6" fmla="*/ 50 w 50"/>
                  <a:gd name="T7" fmla="*/ 94 h 94"/>
                  <a:gd name="T8" fmla="*/ 50 w 50"/>
                  <a:gd name="T9" fmla="*/ 64 h 94"/>
                  <a:gd name="T10" fmla="*/ 0 w 50"/>
                  <a:gd name="T11" fmla="*/ 0 h 94"/>
                </a:gdLst>
                <a:ahLst/>
                <a:cxnLst>
                  <a:cxn ang="0">
                    <a:pos x="T0" y="T1"/>
                  </a:cxn>
                  <a:cxn ang="0">
                    <a:pos x="T2" y="T3"/>
                  </a:cxn>
                  <a:cxn ang="0">
                    <a:pos x="T4" y="T5"/>
                  </a:cxn>
                  <a:cxn ang="0">
                    <a:pos x="T6" y="T7"/>
                  </a:cxn>
                  <a:cxn ang="0">
                    <a:pos x="T8" y="T9"/>
                  </a:cxn>
                  <a:cxn ang="0">
                    <a:pos x="T10" y="T11"/>
                  </a:cxn>
                </a:cxnLst>
                <a:rect l="0" t="0" r="r" b="b"/>
                <a:pathLst>
                  <a:path w="50" h="94">
                    <a:moveTo>
                      <a:pt x="0" y="0"/>
                    </a:moveTo>
                    <a:lnTo>
                      <a:pt x="0" y="36"/>
                    </a:lnTo>
                    <a:lnTo>
                      <a:pt x="50" y="94"/>
                    </a:lnTo>
                    <a:lnTo>
                      <a:pt x="50" y="94"/>
                    </a:lnTo>
                    <a:lnTo>
                      <a:pt x="50" y="6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89" name="Freeform 533"/>
              <p:cNvSpPr/>
              <p:nvPr/>
            </p:nvSpPr>
            <p:spPr bwMode="auto">
              <a:xfrm>
                <a:off x="4658" y="474"/>
                <a:ext cx="50" cy="94"/>
              </a:xfrm>
              <a:custGeom>
                <a:avLst/>
                <a:gdLst>
                  <a:gd name="T0" fmla="*/ 0 w 50"/>
                  <a:gd name="T1" fmla="*/ 0 h 94"/>
                  <a:gd name="T2" fmla="*/ 0 w 50"/>
                  <a:gd name="T3" fmla="*/ 36 h 94"/>
                  <a:gd name="T4" fmla="*/ 50 w 50"/>
                  <a:gd name="T5" fmla="*/ 94 h 94"/>
                  <a:gd name="T6" fmla="*/ 50 w 50"/>
                  <a:gd name="T7" fmla="*/ 94 h 94"/>
                  <a:gd name="T8" fmla="*/ 50 w 50"/>
                  <a:gd name="T9" fmla="*/ 64 h 94"/>
                  <a:gd name="T10" fmla="*/ 0 w 50"/>
                  <a:gd name="T11" fmla="*/ 0 h 94"/>
                </a:gdLst>
                <a:ahLst/>
                <a:cxnLst>
                  <a:cxn ang="0">
                    <a:pos x="T0" y="T1"/>
                  </a:cxn>
                  <a:cxn ang="0">
                    <a:pos x="T2" y="T3"/>
                  </a:cxn>
                  <a:cxn ang="0">
                    <a:pos x="T4" y="T5"/>
                  </a:cxn>
                  <a:cxn ang="0">
                    <a:pos x="T6" y="T7"/>
                  </a:cxn>
                  <a:cxn ang="0">
                    <a:pos x="T8" y="T9"/>
                  </a:cxn>
                  <a:cxn ang="0">
                    <a:pos x="T10" y="T11"/>
                  </a:cxn>
                </a:cxnLst>
                <a:rect l="0" t="0" r="r" b="b"/>
                <a:pathLst>
                  <a:path w="50" h="94">
                    <a:moveTo>
                      <a:pt x="0" y="0"/>
                    </a:moveTo>
                    <a:lnTo>
                      <a:pt x="0" y="36"/>
                    </a:lnTo>
                    <a:lnTo>
                      <a:pt x="50" y="94"/>
                    </a:lnTo>
                    <a:lnTo>
                      <a:pt x="50" y="94"/>
                    </a:lnTo>
                    <a:lnTo>
                      <a:pt x="50" y="6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90" name="Freeform 534"/>
              <p:cNvSpPr/>
              <p:nvPr/>
            </p:nvSpPr>
            <p:spPr bwMode="auto">
              <a:xfrm>
                <a:off x="4608" y="480"/>
                <a:ext cx="50" cy="96"/>
              </a:xfrm>
              <a:custGeom>
                <a:avLst/>
                <a:gdLst>
                  <a:gd name="T0" fmla="*/ 0 w 50"/>
                  <a:gd name="T1" fmla="*/ 0 h 96"/>
                  <a:gd name="T2" fmla="*/ 0 w 50"/>
                  <a:gd name="T3" fmla="*/ 36 h 96"/>
                  <a:gd name="T4" fmla="*/ 50 w 50"/>
                  <a:gd name="T5" fmla="*/ 96 h 96"/>
                  <a:gd name="T6" fmla="*/ 50 w 50"/>
                  <a:gd name="T7" fmla="*/ 66 h 96"/>
                  <a:gd name="T8" fmla="*/ 0 w 50"/>
                  <a:gd name="T9" fmla="*/ 0 h 96"/>
                </a:gdLst>
                <a:ahLst/>
                <a:cxnLst>
                  <a:cxn ang="0">
                    <a:pos x="T0" y="T1"/>
                  </a:cxn>
                  <a:cxn ang="0">
                    <a:pos x="T2" y="T3"/>
                  </a:cxn>
                  <a:cxn ang="0">
                    <a:pos x="T4" y="T5"/>
                  </a:cxn>
                  <a:cxn ang="0">
                    <a:pos x="T6" y="T7"/>
                  </a:cxn>
                  <a:cxn ang="0">
                    <a:pos x="T8" y="T9"/>
                  </a:cxn>
                </a:cxnLst>
                <a:rect l="0" t="0" r="r" b="b"/>
                <a:pathLst>
                  <a:path w="50" h="96">
                    <a:moveTo>
                      <a:pt x="0" y="0"/>
                    </a:moveTo>
                    <a:lnTo>
                      <a:pt x="0" y="36"/>
                    </a:lnTo>
                    <a:lnTo>
                      <a:pt x="50" y="96"/>
                    </a:lnTo>
                    <a:lnTo>
                      <a:pt x="50" y="6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91" name="Freeform 535"/>
              <p:cNvSpPr/>
              <p:nvPr/>
            </p:nvSpPr>
            <p:spPr bwMode="auto">
              <a:xfrm>
                <a:off x="4608" y="480"/>
                <a:ext cx="50" cy="96"/>
              </a:xfrm>
              <a:custGeom>
                <a:avLst/>
                <a:gdLst>
                  <a:gd name="T0" fmla="*/ 0 w 50"/>
                  <a:gd name="T1" fmla="*/ 0 h 96"/>
                  <a:gd name="T2" fmla="*/ 0 w 50"/>
                  <a:gd name="T3" fmla="*/ 36 h 96"/>
                  <a:gd name="T4" fmla="*/ 50 w 50"/>
                  <a:gd name="T5" fmla="*/ 96 h 96"/>
                  <a:gd name="T6" fmla="*/ 50 w 50"/>
                  <a:gd name="T7" fmla="*/ 66 h 96"/>
                  <a:gd name="T8" fmla="*/ 0 w 50"/>
                  <a:gd name="T9" fmla="*/ 0 h 96"/>
                </a:gdLst>
                <a:ahLst/>
                <a:cxnLst>
                  <a:cxn ang="0">
                    <a:pos x="T0" y="T1"/>
                  </a:cxn>
                  <a:cxn ang="0">
                    <a:pos x="T2" y="T3"/>
                  </a:cxn>
                  <a:cxn ang="0">
                    <a:pos x="T4" y="T5"/>
                  </a:cxn>
                  <a:cxn ang="0">
                    <a:pos x="T6" y="T7"/>
                  </a:cxn>
                  <a:cxn ang="0">
                    <a:pos x="T8" y="T9"/>
                  </a:cxn>
                </a:cxnLst>
                <a:rect l="0" t="0" r="r" b="b"/>
                <a:pathLst>
                  <a:path w="50" h="96">
                    <a:moveTo>
                      <a:pt x="0" y="0"/>
                    </a:moveTo>
                    <a:lnTo>
                      <a:pt x="0" y="36"/>
                    </a:lnTo>
                    <a:lnTo>
                      <a:pt x="50" y="96"/>
                    </a:lnTo>
                    <a:lnTo>
                      <a:pt x="50" y="6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92" name="Freeform 536"/>
              <p:cNvSpPr/>
              <p:nvPr/>
            </p:nvSpPr>
            <p:spPr bwMode="auto">
              <a:xfrm>
                <a:off x="4732" y="568"/>
                <a:ext cx="30" cy="63"/>
              </a:xfrm>
              <a:custGeom>
                <a:avLst/>
                <a:gdLst>
                  <a:gd name="T0" fmla="*/ 0 w 30"/>
                  <a:gd name="T1" fmla="*/ 0 h 63"/>
                  <a:gd name="T2" fmla="*/ 0 w 30"/>
                  <a:gd name="T3" fmla="*/ 0 h 63"/>
                  <a:gd name="T4" fmla="*/ 0 w 30"/>
                  <a:gd name="T5" fmla="*/ 28 h 63"/>
                  <a:gd name="T6" fmla="*/ 30 w 30"/>
                  <a:gd name="T7" fmla="*/ 63 h 63"/>
                  <a:gd name="T8" fmla="*/ 30 w 30"/>
                  <a:gd name="T9" fmla="*/ 63 h 63"/>
                  <a:gd name="T10" fmla="*/ 30 w 30"/>
                  <a:gd name="T11" fmla="*/ 38 h 63"/>
                  <a:gd name="T12" fmla="*/ 0 w 30"/>
                  <a:gd name="T13" fmla="*/ 0 h 63"/>
                </a:gdLst>
                <a:ahLst/>
                <a:cxnLst>
                  <a:cxn ang="0">
                    <a:pos x="T0" y="T1"/>
                  </a:cxn>
                  <a:cxn ang="0">
                    <a:pos x="T2" y="T3"/>
                  </a:cxn>
                  <a:cxn ang="0">
                    <a:pos x="T4" y="T5"/>
                  </a:cxn>
                  <a:cxn ang="0">
                    <a:pos x="T6" y="T7"/>
                  </a:cxn>
                  <a:cxn ang="0">
                    <a:pos x="T8" y="T9"/>
                  </a:cxn>
                  <a:cxn ang="0">
                    <a:pos x="T10" y="T11"/>
                  </a:cxn>
                  <a:cxn ang="0">
                    <a:pos x="T12" y="T13"/>
                  </a:cxn>
                </a:cxnLst>
                <a:rect l="0" t="0" r="r" b="b"/>
                <a:pathLst>
                  <a:path w="30" h="63">
                    <a:moveTo>
                      <a:pt x="0" y="0"/>
                    </a:moveTo>
                    <a:lnTo>
                      <a:pt x="0" y="0"/>
                    </a:lnTo>
                    <a:lnTo>
                      <a:pt x="0" y="28"/>
                    </a:lnTo>
                    <a:lnTo>
                      <a:pt x="30" y="63"/>
                    </a:lnTo>
                    <a:lnTo>
                      <a:pt x="30" y="63"/>
                    </a:lnTo>
                    <a:lnTo>
                      <a:pt x="30" y="3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93" name="Freeform 537"/>
              <p:cNvSpPr/>
              <p:nvPr/>
            </p:nvSpPr>
            <p:spPr bwMode="auto">
              <a:xfrm>
                <a:off x="4732" y="568"/>
                <a:ext cx="30" cy="63"/>
              </a:xfrm>
              <a:custGeom>
                <a:avLst/>
                <a:gdLst>
                  <a:gd name="T0" fmla="*/ 0 w 30"/>
                  <a:gd name="T1" fmla="*/ 0 h 63"/>
                  <a:gd name="T2" fmla="*/ 0 w 30"/>
                  <a:gd name="T3" fmla="*/ 0 h 63"/>
                  <a:gd name="T4" fmla="*/ 0 w 30"/>
                  <a:gd name="T5" fmla="*/ 28 h 63"/>
                  <a:gd name="T6" fmla="*/ 30 w 30"/>
                  <a:gd name="T7" fmla="*/ 63 h 63"/>
                  <a:gd name="T8" fmla="*/ 30 w 30"/>
                  <a:gd name="T9" fmla="*/ 63 h 63"/>
                  <a:gd name="T10" fmla="*/ 30 w 30"/>
                  <a:gd name="T11" fmla="*/ 38 h 63"/>
                  <a:gd name="T12" fmla="*/ 0 w 30"/>
                  <a:gd name="T13" fmla="*/ 0 h 63"/>
                </a:gdLst>
                <a:ahLst/>
                <a:cxnLst>
                  <a:cxn ang="0">
                    <a:pos x="T0" y="T1"/>
                  </a:cxn>
                  <a:cxn ang="0">
                    <a:pos x="T2" y="T3"/>
                  </a:cxn>
                  <a:cxn ang="0">
                    <a:pos x="T4" y="T5"/>
                  </a:cxn>
                  <a:cxn ang="0">
                    <a:pos x="T6" y="T7"/>
                  </a:cxn>
                  <a:cxn ang="0">
                    <a:pos x="T8" y="T9"/>
                  </a:cxn>
                  <a:cxn ang="0">
                    <a:pos x="T10" y="T11"/>
                  </a:cxn>
                  <a:cxn ang="0">
                    <a:pos x="T12" y="T13"/>
                  </a:cxn>
                </a:cxnLst>
                <a:rect l="0" t="0" r="r" b="b"/>
                <a:pathLst>
                  <a:path w="30" h="63">
                    <a:moveTo>
                      <a:pt x="0" y="0"/>
                    </a:moveTo>
                    <a:lnTo>
                      <a:pt x="0" y="0"/>
                    </a:lnTo>
                    <a:lnTo>
                      <a:pt x="0" y="28"/>
                    </a:lnTo>
                    <a:lnTo>
                      <a:pt x="30" y="63"/>
                    </a:lnTo>
                    <a:lnTo>
                      <a:pt x="30" y="63"/>
                    </a:lnTo>
                    <a:lnTo>
                      <a:pt x="30" y="3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94" name="Freeform 538"/>
              <p:cNvSpPr/>
              <p:nvPr/>
            </p:nvSpPr>
            <p:spPr bwMode="auto">
              <a:xfrm>
                <a:off x="4516" y="384"/>
                <a:ext cx="30" cy="82"/>
              </a:xfrm>
              <a:custGeom>
                <a:avLst/>
                <a:gdLst>
                  <a:gd name="T0" fmla="*/ 0 w 30"/>
                  <a:gd name="T1" fmla="*/ 0 h 82"/>
                  <a:gd name="T2" fmla="*/ 0 w 30"/>
                  <a:gd name="T3" fmla="*/ 0 h 82"/>
                  <a:gd name="T4" fmla="*/ 0 w 30"/>
                  <a:gd name="T5" fmla="*/ 50 h 82"/>
                  <a:gd name="T6" fmla="*/ 30 w 30"/>
                  <a:gd name="T7" fmla="*/ 82 h 82"/>
                  <a:gd name="T8" fmla="*/ 30 w 30"/>
                  <a:gd name="T9" fmla="*/ 82 h 82"/>
                  <a:gd name="T10" fmla="*/ 30 w 30"/>
                  <a:gd name="T11" fmla="*/ 34 h 82"/>
                  <a:gd name="T12" fmla="*/ 0 w 30"/>
                  <a:gd name="T13" fmla="*/ 0 h 82"/>
                </a:gdLst>
                <a:ahLst/>
                <a:cxnLst>
                  <a:cxn ang="0">
                    <a:pos x="T0" y="T1"/>
                  </a:cxn>
                  <a:cxn ang="0">
                    <a:pos x="T2" y="T3"/>
                  </a:cxn>
                  <a:cxn ang="0">
                    <a:pos x="T4" y="T5"/>
                  </a:cxn>
                  <a:cxn ang="0">
                    <a:pos x="T6" y="T7"/>
                  </a:cxn>
                  <a:cxn ang="0">
                    <a:pos x="T8" y="T9"/>
                  </a:cxn>
                  <a:cxn ang="0">
                    <a:pos x="T10" y="T11"/>
                  </a:cxn>
                  <a:cxn ang="0">
                    <a:pos x="T12" y="T13"/>
                  </a:cxn>
                </a:cxnLst>
                <a:rect l="0" t="0" r="r" b="b"/>
                <a:pathLst>
                  <a:path w="30" h="82">
                    <a:moveTo>
                      <a:pt x="0" y="0"/>
                    </a:moveTo>
                    <a:lnTo>
                      <a:pt x="0" y="0"/>
                    </a:lnTo>
                    <a:lnTo>
                      <a:pt x="0" y="50"/>
                    </a:lnTo>
                    <a:lnTo>
                      <a:pt x="30" y="82"/>
                    </a:lnTo>
                    <a:lnTo>
                      <a:pt x="30" y="82"/>
                    </a:lnTo>
                    <a:lnTo>
                      <a:pt x="30" y="3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95" name="Freeform 539"/>
              <p:cNvSpPr/>
              <p:nvPr/>
            </p:nvSpPr>
            <p:spPr bwMode="auto">
              <a:xfrm>
                <a:off x="4516" y="384"/>
                <a:ext cx="30" cy="82"/>
              </a:xfrm>
              <a:custGeom>
                <a:avLst/>
                <a:gdLst>
                  <a:gd name="T0" fmla="*/ 0 w 30"/>
                  <a:gd name="T1" fmla="*/ 0 h 82"/>
                  <a:gd name="T2" fmla="*/ 0 w 30"/>
                  <a:gd name="T3" fmla="*/ 0 h 82"/>
                  <a:gd name="T4" fmla="*/ 0 w 30"/>
                  <a:gd name="T5" fmla="*/ 50 h 82"/>
                  <a:gd name="T6" fmla="*/ 30 w 30"/>
                  <a:gd name="T7" fmla="*/ 82 h 82"/>
                  <a:gd name="T8" fmla="*/ 30 w 30"/>
                  <a:gd name="T9" fmla="*/ 82 h 82"/>
                  <a:gd name="T10" fmla="*/ 30 w 30"/>
                  <a:gd name="T11" fmla="*/ 34 h 82"/>
                  <a:gd name="T12" fmla="*/ 0 w 30"/>
                  <a:gd name="T13" fmla="*/ 0 h 82"/>
                </a:gdLst>
                <a:ahLst/>
                <a:cxnLst>
                  <a:cxn ang="0">
                    <a:pos x="T0" y="T1"/>
                  </a:cxn>
                  <a:cxn ang="0">
                    <a:pos x="T2" y="T3"/>
                  </a:cxn>
                  <a:cxn ang="0">
                    <a:pos x="T4" y="T5"/>
                  </a:cxn>
                  <a:cxn ang="0">
                    <a:pos x="T6" y="T7"/>
                  </a:cxn>
                  <a:cxn ang="0">
                    <a:pos x="T8" y="T9"/>
                  </a:cxn>
                  <a:cxn ang="0">
                    <a:pos x="T10" y="T11"/>
                  </a:cxn>
                  <a:cxn ang="0">
                    <a:pos x="T12" y="T13"/>
                  </a:cxn>
                </a:cxnLst>
                <a:rect l="0" t="0" r="r" b="b"/>
                <a:pathLst>
                  <a:path w="30" h="82">
                    <a:moveTo>
                      <a:pt x="0" y="0"/>
                    </a:moveTo>
                    <a:lnTo>
                      <a:pt x="0" y="0"/>
                    </a:lnTo>
                    <a:lnTo>
                      <a:pt x="0" y="50"/>
                    </a:lnTo>
                    <a:lnTo>
                      <a:pt x="30" y="82"/>
                    </a:lnTo>
                    <a:lnTo>
                      <a:pt x="30" y="82"/>
                    </a:lnTo>
                    <a:lnTo>
                      <a:pt x="30" y="3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96" name="Freeform 540"/>
              <p:cNvSpPr/>
              <p:nvPr/>
            </p:nvSpPr>
            <p:spPr bwMode="auto">
              <a:xfrm>
                <a:off x="4732" y="633"/>
                <a:ext cx="30" cy="58"/>
              </a:xfrm>
              <a:custGeom>
                <a:avLst/>
                <a:gdLst>
                  <a:gd name="T0" fmla="*/ 0 w 30"/>
                  <a:gd name="T1" fmla="*/ 0 h 58"/>
                  <a:gd name="T2" fmla="*/ 0 w 30"/>
                  <a:gd name="T3" fmla="*/ 0 h 58"/>
                  <a:gd name="T4" fmla="*/ 0 w 30"/>
                  <a:gd name="T5" fmla="*/ 28 h 58"/>
                  <a:gd name="T6" fmla="*/ 30 w 30"/>
                  <a:gd name="T7" fmla="*/ 58 h 58"/>
                  <a:gd name="T8" fmla="*/ 30 w 30"/>
                  <a:gd name="T9" fmla="*/ 58 h 58"/>
                  <a:gd name="T10" fmla="*/ 30 w 30"/>
                  <a:gd name="T11" fmla="*/ 32 h 58"/>
                  <a:gd name="T12" fmla="*/ 0 w 30"/>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30" h="58">
                    <a:moveTo>
                      <a:pt x="0" y="0"/>
                    </a:moveTo>
                    <a:lnTo>
                      <a:pt x="0" y="0"/>
                    </a:lnTo>
                    <a:lnTo>
                      <a:pt x="0" y="28"/>
                    </a:lnTo>
                    <a:lnTo>
                      <a:pt x="30" y="58"/>
                    </a:lnTo>
                    <a:lnTo>
                      <a:pt x="30" y="58"/>
                    </a:lnTo>
                    <a:lnTo>
                      <a:pt x="3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97" name="Freeform 541"/>
              <p:cNvSpPr/>
              <p:nvPr/>
            </p:nvSpPr>
            <p:spPr bwMode="auto">
              <a:xfrm>
                <a:off x="4732" y="633"/>
                <a:ext cx="30" cy="58"/>
              </a:xfrm>
              <a:custGeom>
                <a:avLst/>
                <a:gdLst>
                  <a:gd name="T0" fmla="*/ 0 w 30"/>
                  <a:gd name="T1" fmla="*/ 0 h 58"/>
                  <a:gd name="T2" fmla="*/ 0 w 30"/>
                  <a:gd name="T3" fmla="*/ 0 h 58"/>
                  <a:gd name="T4" fmla="*/ 0 w 30"/>
                  <a:gd name="T5" fmla="*/ 28 h 58"/>
                  <a:gd name="T6" fmla="*/ 30 w 30"/>
                  <a:gd name="T7" fmla="*/ 58 h 58"/>
                  <a:gd name="T8" fmla="*/ 30 w 30"/>
                  <a:gd name="T9" fmla="*/ 58 h 58"/>
                  <a:gd name="T10" fmla="*/ 30 w 30"/>
                  <a:gd name="T11" fmla="*/ 32 h 58"/>
                  <a:gd name="T12" fmla="*/ 0 w 30"/>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30" h="58">
                    <a:moveTo>
                      <a:pt x="0" y="0"/>
                    </a:moveTo>
                    <a:lnTo>
                      <a:pt x="0" y="0"/>
                    </a:lnTo>
                    <a:lnTo>
                      <a:pt x="0" y="28"/>
                    </a:lnTo>
                    <a:lnTo>
                      <a:pt x="30" y="58"/>
                    </a:lnTo>
                    <a:lnTo>
                      <a:pt x="30" y="58"/>
                    </a:lnTo>
                    <a:lnTo>
                      <a:pt x="30" y="3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98" name="Freeform 542"/>
              <p:cNvSpPr/>
              <p:nvPr/>
            </p:nvSpPr>
            <p:spPr bwMode="auto">
              <a:xfrm>
                <a:off x="4622" y="582"/>
                <a:ext cx="24" cy="63"/>
              </a:xfrm>
              <a:custGeom>
                <a:avLst/>
                <a:gdLst>
                  <a:gd name="T0" fmla="*/ 0 w 24"/>
                  <a:gd name="T1" fmla="*/ 0 h 63"/>
                  <a:gd name="T2" fmla="*/ 0 w 24"/>
                  <a:gd name="T3" fmla="*/ 0 h 63"/>
                  <a:gd name="T4" fmla="*/ 0 w 24"/>
                  <a:gd name="T5" fmla="*/ 41 h 63"/>
                  <a:gd name="T6" fmla="*/ 24 w 24"/>
                  <a:gd name="T7" fmla="*/ 63 h 63"/>
                  <a:gd name="T8" fmla="*/ 24 w 24"/>
                  <a:gd name="T9" fmla="*/ 24 h 63"/>
                  <a:gd name="T10" fmla="*/ 0 w 24"/>
                  <a:gd name="T11" fmla="*/ 0 h 63"/>
                </a:gdLst>
                <a:ahLst/>
                <a:cxnLst>
                  <a:cxn ang="0">
                    <a:pos x="T0" y="T1"/>
                  </a:cxn>
                  <a:cxn ang="0">
                    <a:pos x="T2" y="T3"/>
                  </a:cxn>
                  <a:cxn ang="0">
                    <a:pos x="T4" y="T5"/>
                  </a:cxn>
                  <a:cxn ang="0">
                    <a:pos x="T6" y="T7"/>
                  </a:cxn>
                  <a:cxn ang="0">
                    <a:pos x="T8" y="T9"/>
                  </a:cxn>
                  <a:cxn ang="0">
                    <a:pos x="T10" y="T11"/>
                  </a:cxn>
                </a:cxnLst>
                <a:rect l="0" t="0" r="r" b="b"/>
                <a:pathLst>
                  <a:path w="24" h="63">
                    <a:moveTo>
                      <a:pt x="0" y="0"/>
                    </a:moveTo>
                    <a:lnTo>
                      <a:pt x="0" y="0"/>
                    </a:lnTo>
                    <a:lnTo>
                      <a:pt x="0" y="41"/>
                    </a:lnTo>
                    <a:lnTo>
                      <a:pt x="24" y="63"/>
                    </a:lnTo>
                    <a:lnTo>
                      <a:pt x="24"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99" name="Freeform 543"/>
              <p:cNvSpPr/>
              <p:nvPr/>
            </p:nvSpPr>
            <p:spPr bwMode="auto">
              <a:xfrm>
                <a:off x="4622" y="582"/>
                <a:ext cx="24" cy="63"/>
              </a:xfrm>
              <a:custGeom>
                <a:avLst/>
                <a:gdLst>
                  <a:gd name="T0" fmla="*/ 0 w 24"/>
                  <a:gd name="T1" fmla="*/ 0 h 63"/>
                  <a:gd name="T2" fmla="*/ 0 w 24"/>
                  <a:gd name="T3" fmla="*/ 0 h 63"/>
                  <a:gd name="T4" fmla="*/ 0 w 24"/>
                  <a:gd name="T5" fmla="*/ 41 h 63"/>
                  <a:gd name="T6" fmla="*/ 24 w 24"/>
                  <a:gd name="T7" fmla="*/ 63 h 63"/>
                  <a:gd name="T8" fmla="*/ 24 w 24"/>
                  <a:gd name="T9" fmla="*/ 24 h 63"/>
                  <a:gd name="T10" fmla="*/ 0 w 24"/>
                  <a:gd name="T11" fmla="*/ 0 h 63"/>
                </a:gdLst>
                <a:ahLst/>
                <a:cxnLst>
                  <a:cxn ang="0">
                    <a:pos x="T0" y="T1"/>
                  </a:cxn>
                  <a:cxn ang="0">
                    <a:pos x="T2" y="T3"/>
                  </a:cxn>
                  <a:cxn ang="0">
                    <a:pos x="T4" y="T5"/>
                  </a:cxn>
                  <a:cxn ang="0">
                    <a:pos x="T6" y="T7"/>
                  </a:cxn>
                  <a:cxn ang="0">
                    <a:pos x="T8" y="T9"/>
                  </a:cxn>
                  <a:cxn ang="0">
                    <a:pos x="T10" y="T11"/>
                  </a:cxn>
                </a:cxnLst>
                <a:rect l="0" t="0" r="r" b="b"/>
                <a:pathLst>
                  <a:path w="24" h="63">
                    <a:moveTo>
                      <a:pt x="0" y="0"/>
                    </a:moveTo>
                    <a:lnTo>
                      <a:pt x="0" y="0"/>
                    </a:lnTo>
                    <a:lnTo>
                      <a:pt x="0" y="41"/>
                    </a:lnTo>
                    <a:lnTo>
                      <a:pt x="24" y="63"/>
                    </a:lnTo>
                    <a:lnTo>
                      <a:pt x="24" y="2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00" name="Freeform 544"/>
              <p:cNvSpPr/>
              <p:nvPr/>
            </p:nvSpPr>
            <p:spPr bwMode="auto">
              <a:xfrm>
                <a:off x="4668" y="631"/>
                <a:ext cx="94" cy="122"/>
              </a:xfrm>
              <a:custGeom>
                <a:avLst/>
                <a:gdLst>
                  <a:gd name="T0" fmla="*/ 0 w 94"/>
                  <a:gd name="T1" fmla="*/ 0 h 122"/>
                  <a:gd name="T2" fmla="*/ 0 w 94"/>
                  <a:gd name="T3" fmla="*/ 0 h 122"/>
                  <a:gd name="T4" fmla="*/ 2 w 94"/>
                  <a:gd name="T5" fmla="*/ 4 h 122"/>
                  <a:gd name="T6" fmla="*/ 2 w 94"/>
                  <a:gd name="T7" fmla="*/ 36 h 122"/>
                  <a:gd name="T8" fmla="*/ 94 w 94"/>
                  <a:gd name="T9" fmla="*/ 122 h 122"/>
                  <a:gd name="T10" fmla="*/ 94 w 94"/>
                  <a:gd name="T11" fmla="*/ 98 h 122"/>
                  <a:gd name="T12" fmla="*/ 0 w 94"/>
                  <a:gd name="T13" fmla="*/ 0 h 122"/>
                </a:gdLst>
                <a:ahLst/>
                <a:cxnLst>
                  <a:cxn ang="0">
                    <a:pos x="T0" y="T1"/>
                  </a:cxn>
                  <a:cxn ang="0">
                    <a:pos x="T2" y="T3"/>
                  </a:cxn>
                  <a:cxn ang="0">
                    <a:pos x="T4" y="T5"/>
                  </a:cxn>
                  <a:cxn ang="0">
                    <a:pos x="T6" y="T7"/>
                  </a:cxn>
                  <a:cxn ang="0">
                    <a:pos x="T8" y="T9"/>
                  </a:cxn>
                  <a:cxn ang="0">
                    <a:pos x="T10" y="T11"/>
                  </a:cxn>
                  <a:cxn ang="0">
                    <a:pos x="T12" y="T13"/>
                  </a:cxn>
                </a:cxnLst>
                <a:rect l="0" t="0" r="r" b="b"/>
                <a:pathLst>
                  <a:path w="94" h="122">
                    <a:moveTo>
                      <a:pt x="0" y="0"/>
                    </a:moveTo>
                    <a:lnTo>
                      <a:pt x="0" y="0"/>
                    </a:lnTo>
                    <a:lnTo>
                      <a:pt x="2" y="4"/>
                    </a:lnTo>
                    <a:lnTo>
                      <a:pt x="2" y="36"/>
                    </a:lnTo>
                    <a:lnTo>
                      <a:pt x="94" y="122"/>
                    </a:lnTo>
                    <a:lnTo>
                      <a:pt x="94" y="9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01" name="Freeform 545"/>
              <p:cNvSpPr/>
              <p:nvPr/>
            </p:nvSpPr>
            <p:spPr bwMode="auto">
              <a:xfrm>
                <a:off x="4668" y="631"/>
                <a:ext cx="94" cy="122"/>
              </a:xfrm>
              <a:custGeom>
                <a:avLst/>
                <a:gdLst>
                  <a:gd name="T0" fmla="*/ 0 w 94"/>
                  <a:gd name="T1" fmla="*/ 0 h 122"/>
                  <a:gd name="T2" fmla="*/ 0 w 94"/>
                  <a:gd name="T3" fmla="*/ 0 h 122"/>
                  <a:gd name="T4" fmla="*/ 2 w 94"/>
                  <a:gd name="T5" fmla="*/ 4 h 122"/>
                  <a:gd name="T6" fmla="*/ 2 w 94"/>
                  <a:gd name="T7" fmla="*/ 36 h 122"/>
                  <a:gd name="T8" fmla="*/ 94 w 94"/>
                  <a:gd name="T9" fmla="*/ 122 h 122"/>
                  <a:gd name="T10" fmla="*/ 94 w 94"/>
                  <a:gd name="T11" fmla="*/ 98 h 122"/>
                  <a:gd name="T12" fmla="*/ 0 w 94"/>
                  <a:gd name="T13" fmla="*/ 0 h 122"/>
                </a:gdLst>
                <a:ahLst/>
                <a:cxnLst>
                  <a:cxn ang="0">
                    <a:pos x="T0" y="T1"/>
                  </a:cxn>
                  <a:cxn ang="0">
                    <a:pos x="T2" y="T3"/>
                  </a:cxn>
                  <a:cxn ang="0">
                    <a:pos x="T4" y="T5"/>
                  </a:cxn>
                  <a:cxn ang="0">
                    <a:pos x="T6" y="T7"/>
                  </a:cxn>
                  <a:cxn ang="0">
                    <a:pos x="T8" y="T9"/>
                  </a:cxn>
                  <a:cxn ang="0">
                    <a:pos x="T10" y="T11"/>
                  </a:cxn>
                  <a:cxn ang="0">
                    <a:pos x="T12" y="T13"/>
                  </a:cxn>
                </a:cxnLst>
                <a:rect l="0" t="0" r="r" b="b"/>
                <a:pathLst>
                  <a:path w="94" h="122">
                    <a:moveTo>
                      <a:pt x="0" y="0"/>
                    </a:moveTo>
                    <a:lnTo>
                      <a:pt x="0" y="0"/>
                    </a:lnTo>
                    <a:lnTo>
                      <a:pt x="2" y="4"/>
                    </a:lnTo>
                    <a:lnTo>
                      <a:pt x="2" y="36"/>
                    </a:lnTo>
                    <a:lnTo>
                      <a:pt x="94" y="122"/>
                    </a:lnTo>
                    <a:lnTo>
                      <a:pt x="94" y="9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02" name="Freeform 546"/>
              <p:cNvSpPr/>
              <p:nvPr/>
            </p:nvSpPr>
            <p:spPr bwMode="auto">
              <a:xfrm>
                <a:off x="4516" y="562"/>
                <a:ext cx="38" cy="83"/>
              </a:xfrm>
              <a:custGeom>
                <a:avLst/>
                <a:gdLst>
                  <a:gd name="T0" fmla="*/ 0 w 38"/>
                  <a:gd name="T1" fmla="*/ 0 h 83"/>
                  <a:gd name="T2" fmla="*/ 0 w 38"/>
                  <a:gd name="T3" fmla="*/ 50 h 83"/>
                  <a:gd name="T4" fmla="*/ 38 w 38"/>
                  <a:gd name="T5" fmla="*/ 83 h 83"/>
                  <a:gd name="T6" fmla="*/ 38 w 38"/>
                  <a:gd name="T7" fmla="*/ 36 h 83"/>
                  <a:gd name="T8" fmla="*/ 0 w 38"/>
                  <a:gd name="T9" fmla="*/ 0 h 83"/>
                </a:gdLst>
                <a:ahLst/>
                <a:cxnLst>
                  <a:cxn ang="0">
                    <a:pos x="T0" y="T1"/>
                  </a:cxn>
                  <a:cxn ang="0">
                    <a:pos x="T2" y="T3"/>
                  </a:cxn>
                  <a:cxn ang="0">
                    <a:pos x="T4" y="T5"/>
                  </a:cxn>
                  <a:cxn ang="0">
                    <a:pos x="T6" y="T7"/>
                  </a:cxn>
                  <a:cxn ang="0">
                    <a:pos x="T8" y="T9"/>
                  </a:cxn>
                </a:cxnLst>
                <a:rect l="0" t="0" r="r" b="b"/>
                <a:pathLst>
                  <a:path w="38" h="83">
                    <a:moveTo>
                      <a:pt x="0" y="0"/>
                    </a:moveTo>
                    <a:lnTo>
                      <a:pt x="0" y="50"/>
                    </a:lnTo>
                    <a:lnTo>
                      <a:pt x="38" y="83"/>
                    </a:lnTo>
                    <a:lnTo>
                      <a:pt x="38" y="3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03" name="Freeform 547"/>
              <p:cNvSpPr/>
              <p:nvPr/>
            </p:nvSpPr>
            <p:spPr bwMode="auto">
              <a:xfrm>
                <a:off x="4516" y="562"/>
                <a:ext cx="38" cy="83"/>
              </a:xfrm>
              <a:custGeom>
                <a:avLst/>
                <a:gdLst>
                  <a:gd name="T0" fmla="*/ 0 w 38"/>
                  <a:gd name="T1" fmla="*/ 0 h 83"/>
                  <a:gd name="T2" fmla="*/ 0 w 38"/>
                  <a:gd name="T3" fmla="*/ 50 h 83"/>
                  <a:gd name="T4" fmla="*/ 38 w 38"/>
                  <a:gd name="T5" fmla="*/ 83 h 83"/>
                  <a:gd name="T6" fmla="*/ 38 w 38"/>
                  <a:gd name="T7" fmla="*/ 36 h 83"/>
                  <a:gd name="T8" fmla="*/ 0 w 38"/>
                  <a:gd name="T9" fmla="*/ 0 h 83"/>
                </a:gdLst>
                <a:ahLst/>
                <a:cxnLst>
                  <a:cxn ang="0">
                    <a:pos x="T0" y="T1"/>
                  </a:cxn>
                  <a:cxn ang="0">
                    <a:pos x="T2" y="T3"/>
                  </a:cxn>
                  <a:cxn ang="0">
                    <a:pos x="T4" y="T5"/>
                  </a:cxn>
                  <a:cxn ang="0">
                    <a:pos x="T6" y="T7"/>
                  </a:cxn>
                  <a:cxn ang="0">
                    <a:pos x="T8" y="T9"/>
                  </a:cxn>
                </a:cxnLst>
                <a:rect l="0" t="0" r="r" b="b"/>
                <a:pathLst>
                  <a:path w="38" h="83">
                    <a:moveTo>
                      <a:pt x="0" y="0"/>
                    </a:moveTo>
                    <a:lnTo>
                      <a:pt x="0" y="50"/>
                    </a:lnTo>
                    <a:lnTo>
                      <a:pt x="38" y="83"/>
                    </a:lnTo>
                    <a:lnTo>
                      <a:pt x="38" y="3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04" name="Freeform 548"/>
              <p:cNvSpPr/>
              <p:nvPr/>
            </p:nvSpPr>
            <p:spPr bwMode="auto">
              <a:xfrm>
                <a:off x="4738" y="765"/>
                <a:ext cx="24" cy="46"/>
              </a:xfrm>
              <a:custGeom>
                <a:avLst/>
                <a:gdLst>
                  <a:gd name="T0" fmla="*/ 0 w 24"/>
                  <a:gd name="T1" fmla="*/ 0 h 46"/>
                  <a:gd name="T2" fmla="*/ 0 w 24"/>
                  <a:gd name="T3" fmla="*/ 28 h 46"/>
                  <a:gd name="T4" fmla="*/ 24 w 24"/>
                  <a:gd name="T5" fmla="*/ 46 h 46"/>
                  <a:gd name="T6" fmla="*/ 24 w 24"/>
                  <a:gd name="T7" fmla="*/ 46 h 46"/>
                  <a:gd name="T8" fmla="*/ 24 w 24"/>
                  <a:gd name="T9" fmla="*/ 22 h 46"/>
                  <a:gd name="T10" fmla="*/ 0 w 24"/>
                  <a:gd name="T11" fmla="*/ 0 h 46"/>
                </a:gdLst>
                <a:ahLst/>
                <a:cxnLst>
                  <a:cxn ang="0">
                    <a:pos x="T0" y="T1"/>
                  </a:cxn>
                  <a:cxn ang="0">
                    <a:pos x="T2" y="T3"/>
                  </a:cxn>
                  <a:cxn ang="0">
                    <a:pos x="T4" y="T5"/>
                  </a:cxn>
                  <a:cxn ang="0">
                    <a:pos x="T6" y="T7"/>
                  </a:cxn>
                  <a:cxn ang="0">
                    <a:pos x="T8" y="T9"/>
                  </a:cxn>
                  <a:cxn ang="0">
                    <a:pos x="T10" y="T11"/>
                  </a:cxn>
                </a:cxnLst>
                <a:rect l="0" t="0" r="r" b="b"/>
                <a:pathLst>
                  <a:path w="24" h="46">
                    <a:moveTo>
                      <a:pt x="0" y="0"/>
                    </a:moveTo>
                    <a:lnTo>
                      <a:pt x="0" y="28"/>
                    </a:lnTo>
                    <a:lnTo>
                      <a:pt x="24" y="46"/>
                    </a:lnTo>
                    <a:lnTo>
                      <a:pt x="24" y="46"/>
                    </a:lnTo>
                    <a:lnTo>
                      <a:pt x="24" y="2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05" name="Freeform 549"/>
              <p:cNvSpPr/>
              <p:nvPr/>
            </p:nvSpPr>
            <p:spPr bwMode="auto">
              <a:xfrm>
                <a:off x="4738" y="765"/>
                <a:ext cx="24" cy="46"/>
              </a:xfrm>
              <a:custGeom>
                <a:avLst/>
                <a:gdLst>
                  <a:gd name="T0" fmla="*/ 0 w 24"/>
                  <a:gd name="T1" fmla="*/ 0 h 46"/>
                  <a:gd name="T2" fmla="*/ 0 w 24"/>
                  <a:gd name="T3" fmla="*/ 28 h 46"/>
                  <a:gd name="T4" fmla="*/ 24 w 24"/>
                  <a:gd name="T5" fmla="*/ 46 h 46"/>
                  <a:gd name="T6" fmla="*/ 24 w 24"/>
                  <a:gd name="T7" fmla="*/ 46 h 46"/>
                  <a:gd name="T8" fmla="*/ 24 w 24"/>
                  <a:gd name="T9" fmla="*/ 22 h 46"/>
                  <a:gd name="T10" fmla="*/ 0 w 24"/>
                  <a:gd name="T11" fmla="*/ 0 h 46"/>
                </a:gdLst>
                <a:ahLst/>
                <a:cxnLst>
                  <a:cxn ang="0">
                    <a:pos x="T0" y="T1"/>
                  </a:cxn>
                  <a:cxn ang="0">
                    <a:pos x="T2" y="T3"/>
                  </a:cxn>
                  <a:cxn ang="0">
                    <a:pos x="T4" y="T5"/>
                  </a:cxn>
                  <a:cxn ang="0">
                    <a:pos x="T6" y="T7"/>
                  </a:cxn>
                  <a:cxn ang="0">
                    <a:pos x="T8" y="T9"/>
                  </a:cxn>
                  <a:cxn ang="0">
                    <a:pos x="T10" y="T11"/>
                  </a:cxn>
                </a:cxnLst>
                <a:rect l="0" t="0" r="r" b="b"/>
                <a:pathLst>
                  <a:path w="24" h="46">
                    <a:moveTo>
                      <a:pt x="0" y="0"/>
                    </a:moveTo>
                    <a:lnTo>
                      <a:pt x="0" y="28"/>
                    </a:lnTo>
                    <a:lnTo>
                      <a:pt x="24" y="46"/>
                    </a:lnTo>
                    <a:lnTo>
                      <a:pt x="24" y="46"/>
                    </a:lnTo>
                    <a:lnTo>
                      <a:pt x="24" y="2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06" name="Freeform 550"/>
              <p:cNvSpPr/>
              <p:nvPr/>
            </p:nvSpPr>
            <p:spPr bwMode="auto">
              <a:xfrm>
                <a:off x="4516" y="653"/>
                <a:ext cx="94" cy="114"/>
              </a:xfrm>
              <a:custGeom>
                <a:avLst/>
                <a:gdLst>
                  <a:gd name="T0" fmla="*/ 0 w 94"/>
                  <a:gd name="T1" fmla="*/ 0 h 114"/>
                  <a:gd name="T2" fmla="*/ 0 w 94"/>
                  <a:gd name="T3" fmla="*/ 50 h 114"/>
                  <a:gd name="T4" fmla="*/ 94 w 94"/>
                  <a:gd name="T5" fmla="*/ 114 h 114"/>
                  <a:gd name="T6" fmla="*/ 94 w 94"/>
                  <a:gd name="T7" fmla="*/ 74 h 114"/>
                  <a:gd name="T8" fmla="*/ 0 w 94"/>
                  <a:gd name="T9" fmla="*/ 0 h 114"/>
                </a:gdLst>
                <a:ahLst/>
                <a:cxnLst>
                  <a:cxn ang="0">
                    <a:pos x="T0" y="T1"/>
                  </a:cxn>
                  <a:cxn ang="0">
                    <a:pos x="T2" y="T3"/>
                  </a:cxn>
                  <a:cxn ang="0">
                    <a:pos x="T4" y="T5"/>
                  </a:cxn>
                  <a:cxn ang="0">
                    <a:pos x="T6" y="T7"/>
                  </a:cxn>
                  <a:cxn ang="0">
                    <a:pos x="T8" y="T9"/>
                  </a:cxn>
                </a:cxnLst>
                <a:rect l="0" t="0" r="r" b="b"/>
                <a:pathLst>
                  <a:path w="94" h="114">
                    <a:moveTo>
                      <a:pt x="0" y="0"/>
                    </a:moveTo>
                    <a:lnTo>
                      <a:pt x="0" y="50"/>
                    </a:lnTo>
                    <a:lnTo>
                      <a:pt x="94" y="114"/>
                    </a:lnTo>
                    <a:lnTo>
                      <a:pt x="94" y="7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07" name="Freeform 551"/>
              <p:cNvSpPr/>
              <p:nvPr/>
            </p:nvSpPr>
            <p:spPr bwMode="auto">
              <a:xfrm>
                <a:off x="4516" y="653"/>
                <a:ext cx="94" cy="114"/>
              </a:xfrm>
              <a:custGeom>
                <a:avLst/>
                <a:gdLst>
                  <a:gd name="T0" fmla="*/ 0 w 94"/>
                  <a:gd name="T1" fmla="*/ 0 h 114"/>
                  <a:gd name="T2" fmla="*/ 0 w 94"/>
                  <a:gd name="T3" fmla="*/ 50 h 114"/>
                  <a:gd name="T4" fmla="*/ 94 w 94"/>
                  <a:gd name="T5" fmla="*/ 114 h 114"/>
                  <a:gd name="T6" fmla="*/ 94 w 94"/>
                  <a:gd name="T7" fmla="*/ 74 h 114"/>
                  <a:gd name="T8" fmla="*/ 0 w 94"/>
                  <a:gd name="T9" fmla="*/ 0 h 114"/>
                </a:gdLst>
                <a:ahLst/>
                <a:cxnLst>
                  <a:cxn ang="0">
                    <a:pos x="T0" y="T1"/>
                  </a:cxn>
                  <a:cxn ang="0">
                    <a:pos x="T2" y="T3"/>
                  </a:cxn>
                  <a:cxn ang="0">
                    <a:pos x="T4" y="T5"/>
                  </a:cxn>
                  <a:cxn ang="0">
                    <a:pos x="T6" y="T7"/>
                  </a:cxn>
                  <a:cxn ang="0">
                    <a:pos x="T8" y="T9"/>
                  </a:cxn>
                </a:cxnLst>
                <a:rect l="0" t="0" r="r" b="b"/>
                <a:pathLst>
                  <a:path w="94" h="114">
                    <a:moveTo>
                      <a:pt x="0" y="0"/>
                    </a:moveTo>
                    <a:lnTo>
                      <a:pt x="0" y="50"/>
                    </a:lnTo>
                    <a:lnTo>
                      <a:pt x="94" y="114"/>
                    </a:lnTo>
                    <a:lnTo>
                      <a:pt x="94" y="7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08" name="Freeform 552"/>
              <p:cNvSpPr/>
              <p:nvPr/>
            </p:nvSpPr>
            <p:spPr bwMode="auto">
              <a:xfrm>
                <a:off x="4632" y="745"/>
                <a:ext cx="28" cy="56"/>
              </a:xfrm>
              <a:custGeom>
                <a:avLst/>
                <a:gdLst>
                  <a:gd name="T0" fmla="*/ 0 w 28"/>
                  <a:gd name="T1" fmla="*/ 0 h 56"/>
                  <a:gd name="T2" fmla="*/ 2 w 28"/>
                  <a:gd name="T3" fmla="*/ 2 h 56"/>
                  <a:gd name="T4" fmla="*/ 2 w 28"/>
                  <a:gd name="T5" fmla="*/ 38 h 56"/>
                  <a:gd name="T6" fmla="*/ 28 w 28"/>
                  <a:gd name="T7" fmla="*/ 56 h 56"/>
                  <a:gd name="T8" fmla="*/ 28 w 28"/>
                  <a:gd name="T9" fmla="*/ 20 h 56"/>
                  <a:gd name="T10" fmla="*/ 0 w 28"/>
                  <a:gd name="T11" fmla="*/ 0 h 56"/>
                </a:gdLst>
                <a:ahLst/>
                <a:cxnLst>
                  <a:cxn ang="0">
                    <a:pos x="T0" y="T1"/>
                  </a:cxn>
                  <a:cxn ang="0">
                    <a:pos x="T2" y="T3"/>
                  </a:cxn>
                  <a:cxn ang="0">
                    <a:pos x="T4" y="T5"/>
                  </a:cxn>
                  <a:cxn ang="0">
                    <a:pos x="T6" y="T7"/>
                  </a:cxn>
                  <a:cxn ang="0">
                    <a:pos x="T8" y="T9"/>
                  </a:cxn>
                  <a:cxn ang="0">
                    <a:pos x="T10" y="T11"/>
                  </a:cxn>
                </a:cxnLst>
                <a:rect l="0" t="0" r="r" b="b"/>
                <a:pathLst>
                  <a:path w="28" h="56">
                    <a:moveTo>
                      <a:pt x="0" y="0"/>
                    </a:moveTo>
                    <a:lnTo>
                      <a:pt x="2" y="2"/>
                    </a:lnTo>
                    <a:lnTo>
                      <a:pt x="2" y="38"/>
                    </a:lnTo>
                    <a:lnTo>
                      <a:pt x="28" y="56"/>
                    </a:lnTo>
                    <a:lnTo>
                      <a:pt x="28"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09" name="Freeform 553"/>
              <p:cNvSpPr/>
              <p:nvPr/>
            </p:nvSpPr>
            <p:spPr bwMode="auto">
              <a:xfrm>
                <a:off x="4632" y="745"/>
                <a:ext cx="28" cy="56"/>
              </a:xfrm>
              <a:custGeom>
                <a:avLst/>
                <a:gdLst>
                  <a:gd name="T0" fmla="*/ 0 w 28"/>
                  <a:gd name="T1" fmla="*/ 0 h 56"/>
                  <a:gd name="T2" fmla="*/ 2 w 28"/>
                  <a:gd name="T3" fmla="*/ 2 h 56"/>
                  <a:gd name="T4" fmla="*/ 2 w 28"/>
                  <a:gd name="T5" fmla="*/ 38 h 56"/>
                  <a:gd name="T6" fmla="*/ 28 w 28"/>
                  <a:gd name="T7" fmla="*/ 56 h 56"/>
                  <a:gd name="T8" fmla="*/ 28 w 28"/>
                  <a:gd name="T9" fmla="*/ 20 h 56"/>
                  <a:gd name="T10" fmla="*/ 0 w 28"/>
                  <a:gd name="T11" fmla="*/ 0 h 56"/>
                </a:gdLst>
                <a:ahLst/>
                <a:cxnLst>
                  <a:cxn ang="0">
                    <a:pos x="T0" y="T1"/>
                  </a:cxn>
                  <a:cxn ang="0">
                    <a:pos x="T2" y="T3"/>
                  </a:cxn>
                  <a:cxn ang="0">
                    <a:pos x="T4" y="T5"/>
                  </a:cxn>
                  <a:cxn ang="0">
                    <a:pos x="T6" y="T7"/>
                  </a:cxn>
                  <a:cxn ang="0">
                    <a:pos x="T8" y="T9"/>
                  </a:cxn>
                  <a:cxn ang="0">
                    <a:pos x="T10" y="T11"/>
                  </a:cxn>
                </a:cxnLst>
                <a:rect l="0" t="0" r="r" b="b"/>
                <a:pathLst>
                  <a:path w="28" h="56">
                    <a:moveTo>
                      <a:pt x="0" y="0"/>
                    </a:moveTo>
                    <a:lnTo>
                      <a:pt x="2" y="2"/>
                    </a:lnTo>
                    <a:lnTo>
                      <a:pt x="2" y="38"/>
                    </a:lnTo>
                    <a:lnTo>
                      <a:pt x="28" y="56"/>
                    </a:lnTo>
                    <a:lnTo>
                      <a:pt x="28" y="2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10" name="Freeform 554"/>
              <p:cNvSpPr/>
              <p:nvPr/>
            </p:nvSpPr>
            <p:spPr bwMode="auto">
              <a:xfrm>
                <a:off x="4684" y="785"/>
                <a:ext cx="78" cy="84"/>
              </a:xfrm>
              <a:custGeom>
                <a:avLst/>
                <a:gdLst>
                  <a:gd name="T0" fmla="*/ 0 w 78"/>
                  <a:gd name="T1" fmla="*/ 0 h 84"/>
                  <a:gd name="T2" fmla="*/ 0 w 78"/>
                  <a:gd name="T3" fmla="*/ 0 h 84"/>
                  <a:gd name="T4" fmla="*/ 0 w 78"/>
                  <a:gd name="T5" fmla="*/ 32 h 84"/>
                  <a:gd name="T6" fmla="*/ 78 w 78"/>
                  <a:gd name="T7" fmla="*/ 84 h 84"/>
                  <a:gd name="T8" fmla="*/ 78 w 78"/>
                  <a:gd name="T9" fmla="*/ 84 h 84"/>
                  <a:gd name="T10" fmla="*/ 78 w 78"/>
                  <a:gd name="T11" fmla="*/ 60 h 84"/>
                  <a:gd name="T12" fmla="*/ 0 w 78"/>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78" h="84">
                    <a:moveTo>
                      <a:pt x="0" y="0"/>
                    </a:moveTo>
                    <a:lnTo>
                      <a:pt x="0" y="0"/>
                    </a:lnTo>
                    <a:lnTo>
                      <a:pt x="0" y="32"/>
                    </a:lnTo>
                    <a:lnTo>
                      <a:pt x="78" y="84"/>
                    </a:lnTo>
                    <a:lnTo>
                      <a:pt x="78" y="84"/>
                    </a:lnTo>
                    <a:lnTo>
                      <a:pt x="78" y="6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11" name="Freeform 555"/>
              <p:cNvSpPr/>
              <p:nvPr/>
            </p:nvSpPr>
            <p:spPr bwMode="auto">
              <a:xfrm>
                <a:off x="4684" y="785"/>
                <a:ext cx="78" cy="84"/>
              </a:xfrm>
              <a:custGeom>
                <a:avLst/>
                <a:gdLst>
                  <a:gd name="T0" fmla="*/ 0 w 78"/>
                  <a:gd name="T1" fmla="*/ 0 h 84"/>
                  <a:gd name="T2" fmla="*/ 0 w 78"/>
                  <a:gd name="T3" fmla="*/ 0 h 84"/>
                  <a:gd name="T4" fmla="*/ 0 w 78"/>
                  <a:gd name="T5" fmla="*/ 32 h 84"/>
                  <a:gd name="T6" fmla="*/ 78 w 78"/>
                  <a:gd name="T7" fmla="*/ 84 h 84"/>
                  <a:gd name="T8" fmla="*/ 78 w 78"/>
                  <a:gd name="T9" fmla="*/ 84 h 84"/>
                  <a:gd name="T10" fmla="*/ 78 w 78"/>
                  <a:gd name="T11" fmla="*/ 60 h 84"/>
                  <a:gd name="T12" fmla="*/ 0 w 78"/>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78" h="84">
                    <a:moveTo>
                      <a:pt x="0" y="0"/>
                    </a:moveTo>
                    <a:lnTo>
                      <a:pt x="0" y="0"/>
                    </a:lnTo>
                    <a:lnTo>
                      <a:pt x="0" y="32"/>
                    </a:lnTo>
                    <a:lnTo>
                      <a:pt x="78" y="84"/>
                    </a:lnTo>
                    <a:lnTo>
                      <a:pt x="78" y="84"/>
                    </a:lnTo>
                    <a:lnTo>
                      <a:pt x="78" y="6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12" name="Freeform 556"/>
              <p:cNvSpPr/>
              <p:nvPr/>
            </p:nvSpPr>
            <p:spPr bwMode="auto">
              <a:xfrm>
                <a:off x="4516" y="743"/>
                <a:ext cx="30" cy="66"/>
              </a:xfrm>
              <a:custGeom>
                <a:avLst/>
                <a:gdLst>
                  <a:gd name="T0" fmla="*/ 0 w 30"/>
                  <a:gd name="T1" fmla="*/ 0 h 66"/>
                  <a:gd name="T2" fmla="*/ 0 w 30"/>
                  <a:gd name="T3" fmla="*/ 0 h 66"/>
                  <a:gd name="T4" fmla="*/ 0 w 30"/>
                  <a:gd name="T5" fmla="*/ 50 h 66"/>
                  <a:gd name="T6" fmla="*/ 30 w 30"/>
                  <a:gd name="T7" fmla="*/ 66 h 66"/>
                  <a:gd name="T8" fmla="*/ 30 w 30"/>
                  <a:gd name="T9" fmla="*/ 66 h 66"/>
                  <a:gd name="T10" fmla="*/ 30 w 30"/>
                  <a:gd name="T11" fmla="*/ 20 h 66"/>
                  <a:gd name="T12" fmla="*/ 0 w 30"/>
                  <a:gd name="T13" fmla="*/ 0 h 66"/>
                </a:gdLst>
                <a:ahLst/>
                <a:cxnLst>
                  <a:cxn ang="0">
                    <a:pos x="T0" y="T1"/>
                  </a:cxn>
                  <a:cxn ang="0">
                    <a:pos x="T2" y="T3"/>
                  </a:cxn>
                  <a:cxn ang="0">
                    <a:pos x="T4" y="T5"/>
                  </a:cxn>
                  <a:cxn ang="0">
                    <a:pos x="T6" y="T7"/>
                  </a:cxn>
                  <a:cxn ang="0">
                    <a:pos x="T8" y="T9"/>
                  </a:cxn>
                  <a:cxn ang="0">
                    <a:pos x="T10" y="T11"/>
                  </a:cxn>
                  <a:cxn ang="0">
                    <a:pos x="T12" y="T13"/>
                  </a:cxn>
                </a:cxnLst>
                <a:rect l="0" t="0" r="r" b="b"/>
                <a:pathLst>
                  <a:path w="30" h="66">
                    <a:moveTo>
                      <a:pt x="0" y="0"/>
                    </a:moveTo>
                    <a:lnTo>
                      <a:pt x="0" y="0"/>
                    </a:lnTo>
                    <a:lnTo>
                      <a:pt x="0" y="50"/>
                    </a:lnTo>
                    <a:lnTo>
                      <a:pt x="30" y="66"/>
                    </a:lnTo>
                    <a:lnTo>
                      <a:pt x="30" y="66"/>
                    </a:lnTo>
                    <a:lnTo>
                      <a:pt x="30"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13" name="Freeform 557"/>
              <p:cNvSpPr/>
              <p:nvPr/>
            </p:nvSpPr>
            <p:spPr bwMode="auto">
              <a:xfrm>
                <a:off x="4516" y="743"/>
                <a:ext cx="30" cy="66"/>
              </a:xfrm>
              <a:custGeom>
                <a:avLst/>
                <a:gdLst>
                  <a:gd name="T0" fmla="*/ 0 w 30"/>
                  <a:gd name="T1" fmla="*/ 0 h 66"/>
                  <a:gd name="T2" fmla="*/ 0 w 30"/>
                  <a:gd name="T3" fmla="*/ 0 h 66"/>
                  <a:gd name="T4" fmla="*/ 0 w 30"/>
                  <a:gd name="T5" fmla="*/ 50 h 66"/>
                  <a:gd name="T6" fmla="*/ 30 w 30"/>
                  <a:gd name="T7" fmla="*/ 66 h 66"/>
                  <a:gd name="T8" fmla="*/ 30 w 30"/>
                  <a:gd name="T9" fmla="*/ 66 h 66"/>
                  <a:gd name="T10" fmla="*/ 30 w 30"/>
                  <a:gd name="T11" fmla="*/ 20 h 66"/>
                  <a:gd name="T12" fmla="*/ 0 w 30"/>
                  <a:gd name="T13" fmla="*/ 0 h 66"/>
                </a:gdLst>
                <a:ahLst/>
                <a:cxnLst>
                  <a:cxn ang="0">
                    <a:pos x="T0" y="T1"/>
                  </a:cxn>
                  <a:cxn ang="0">
                    <a:pos x="T2" y="T3"/>
                  </a:cxn>
                  <a:cxn ang="0">
                    <a:pos x="T4" y="T5"/>
                  </a:cxn>
                  <a:cxn ang="0">
                    <a:pos x="T6" y="T7"/>
                  </a:cxn>
                  <a:cxn ang="0">
                    <a:pos x="T8" y="T9"/>
                  </a:cxn>
                  <a:cxn ang="0">
                    <a:pos x="T10" y="T11"/>
                  </a:cxn>
                  <a:cxn ang="0">
                    <a:pos x="T12" y="T13"/>
                  </a:cxn>
                </a:cxnLst>
                <a:rect l="0" t="0" r="r" b="b"/>
                <a:pathLst>
                  <a:path w="30" h="66">
                    <a:moveTo>
                      <a:pt x="0" y="0"/>
                    </a:moveTo>
                    <a:lnTo>
                      <a:pt x="0" y="0"/>
                    </a:lnTo>
                    <a:lnTo>
                      <a:pt x="0" y="50"/>
                    </a:lnTo>
                    <a:lnTo>
                      <a:pt x="30" y="66"/>
                    </a:lnTo>
                    <a:lnTo>
                      <a:pt x="30" y="66"/>
                    </a:lnTo>
                    <a:lnTo>
                      <a:pt x="30" y="2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14" name="Freeform 558"/>
              <p:cNvSpPr/>
              <p:nvPr/>
            </p:nvSpPr>
            <p:spPr bwMode="auto">
              <a:xfrm>
                <a:off x="4570" y="779"/>
                <a:ext cx="28" cy="58"/>
              </a:xfrm>
              <a:custGeom>
                <a:avLst/>
                <a:gdLst>
                  <a:gd name="T0" fmla="*/ 0 w 28"/>
                  <a:gd name="T1" fmla="*/ 0 h 58"/>
                  <a:gd name="T2" fmla="*/ 0 w 28"/>
                  <a:gd name="T3" fmla="*/ 0 h 58"/>
                  <a:gd name="T4" fmla="*/ 0 w 28"/>
                  <a:gd name="T5" fmla="*/ 44 h 58"/>
                  <a:gd name="T6" fmla="*/ 28 w 28"/>
                  <a:gd name="T7" fmla="*/ 58 h 58"/>
                  <a:gd name="T8" fmla="*/ 28 w 28"/>
                  <a:gd name="T9" fmla="*/ 16 h 58"/>
                  <a:gd name="T10" fmla="*/ 0 w 28"/>
                  <a:gd name="T11" fmla="*/ 0 h 58"/>
                </a:gdLst>
                <a:ahLst/>
                <a:cxnLst>
                  <a:cxn ang="0">
                    <a:pos x="T0" y="T1"/>
                  </a:cxn>
                  <a:cxn ang="0">
                    <a:pos x="T2" y="T3"/>
                  </a:cxn>
                  <a:cxn ang="0">
                    <a:pos x="T4" y="T5"/>
                  </a:cxn>
                  <a:cxn ang="0">
                    <a:pos x="T6" y="T7"/>
                  </a:cxn>
                  <a:cxn ang="0">
                    <a:pos x="T8" y="T9"/>
                  </a:cxn>
                  <a:cxn ang="0">
                    <a:pos x="T10" y="T11"/>
                  </a:cxn>
                </a:cxnLst>
                <a:rect l="0" t="0" r="r" b="b"/>
                <a:pathLst>
                  <a:path w="28" h="58">
                    <a:moveTo>
                      <a:pt x="0" y="0"/>
                    </a:moveTo>
                    <a:lnTo>
                      <a:pt x="0" y="0"/>
                    </a:lnTo>
                    <a:lnTo>
                      <a:pt x="0" y="44"/>
                    </a:lnTo>
                    <a:lnTo>
                      <a:pt x="28" y="58"/>
                    </a:lnTo>
                    <a:lnTo>
                      <a:pt x="28" y="1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15" name="Freeform 559"/>
              <p:cNvSpPr/>
              <p:nvPr/>
            </p:nvSpPr>
            <p:spPr bwMode="auto">
              <a:xfrm>
                <a:off x="4570" y="779"/>
                <a:ext cx="28" cy="58"/>
              </a:xfrm>
              <a:custGeom>
                <a:avLst/>
                <a:gdLst>
                  <a:gd name="T0" fmla="*/ 0 w 28"/>
                  <a:gd name="T1" fmla="*/ 0 h 58"/>
                  <a:gd name="T2" fmla="*/ 0 w 28"/>
                  <a:gd name="T3" fmla="*/ 0 h 58"/>
                  <a:gd name="T4" fmla="*/ 0 w 28"/>
                  <a:gd name="T5" fmla="*/ 44 h 58"/>
                  <a:gd name="T6" fmla="*/ 28 w 28"/>
                  <a:gd name="T7" fmla="*/ 58 h 58"/>
                  <a:gd name="T8" fmla="*/ 28 w 28"/>
                  <a:gd name="T9" fmla="*/ 16 h 58"/>
                  <a:gd name="T10" fmla="*/ 0 w 28"/>
                  <a:gd name="T11" fmla="*/ 0 h 58"/>
                </a:gdLst>
                <a:ahLst/>
                <a:cxnLst>
                  <a:cxn ang="0">
                    <a:pos x="T0" y="T1"/>
                  </a:cxn>
                  <a:cxn ang="0">
                    <a:pos x="T2" y="T3"/>
                  </a:cxn>
                  <a:cxn ang="0">
                    <a:pos x="T4" y="T5"/>
                  </a:cxn>
                  <a:cxn ang="0">
                    <a:pos x="T6" y="T7"/>
                  </a:cxn>
                  <a:cxn ang="0">
                    <a:pos x="T8" y="T9"/>
                  </a:cxn>
                  <a:cxn ang="0">
                    <a:pos x="T10" y="T11"/>
                  </a:cxn>
                </a:cxnLst>
                <a:rect l="0" t="0" r="r" b="b"/>
                <a:pathLst>
                  <a:path w="28" h="58">
                    <a:moveTo>
                      <a:pt x="0" y="0"/>
                    </a:moveTo>
                    <a:lnTo>
                      <a:pt x="0" y="0"/>
                    </a:lnTo>
                    <a:lnTo>
                      <a:pt x="0" y="44"/>
                    </a:lnTo>
                    <a:lnTo>
                      <a:pt x="28" y="58"/>
                    </a:lnTo>
                    <a:lnTo>
                      <a:pt x="28" y="1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16" name="Freeform 560"/>
              <p:cNvSpPr/>
              <p:nvPr/>
            </p:nvSpPr>
            <p:spPr bwMode="auto">
              <a:xfrm>
                <a:off x="4622" y="811"/>
                <a:ext cx="80" cy="84"/>
              </a:xfrm>
              <a:custGeom>
                <a:avLst/>
                <a:gdLst>
                  <a:gd name="T0" fmla="*/ 0 w 80"/>
                  <a:gd name="T1" fmla="*/ 0 h 84"/>
                  <a:gd name="T2" fmla="*/ 0 w 80"/>
                  <a:gd name="T3" fmla="*/ 40 h 84"/>
                  <a:gd name="T4" fmla="*/ 80 w 80"/>
                  <a:gd name="T5" fmla="*/ 84 h 84"/>
                  <a:gd name="T6" fmla="*/ 80 w 80"/>
                  <a:gd name="T7" fmla="*/ 52 h 84"/>
                  <a:gd name="T8" fmla="*/ 0 w 80"/>
                  <a:gd name="T9" fmla="*/ 0 h 84"/>
                </a:gdLst>
                <a:ahLst/>
                <a:cxnLst>
                  <a:cxn ang="0">
                    <a:pos x="T0" y="T1"/>
                  </a:cxn>
                  <a:cxn ang="0">
                    <a:pos x="T2" y="T3"/>
                  </a:cxn>
                  <a:cxn ang="0">
                    <a:pos x="T4" y="T5"/>
                  </a:cxn>
                  <a:cxn ang="0">
                    <a:pos x="T6" y="T7"/>
                  </a:cxn>
                  <a:cxn ang="0">
                    <a:pos x="T8" y="T9"/>
                  </a:cxn>
                </a:cxnLst>
                <a:rect l="0" t="0" r="r" b="b"/>
                <a:pathLst>
                  <a:path w="80" h="84">
                    <a:moveTo>
                      <a:pt x="0" y="0"/>
                    </a:moveTo>
                    <a:lnTo>
                      <a:pt x="0" y="40"/>
                    </a:lnTo>
                    <a:lnTo>
                      <a:pt x="80" y="84"/>
                    </a:lnTo>
                    <a:lnTo>
                      <a:pt x="80" y="5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17" name="Freeform 561"/>
              <p:cNvSpPr/>
              <p:nvPr/>
            </p:nvSpPr>
            <p:spPr bwMode="auto">
              <a:xfrm>
                <a:off x="4622" y="811"/>
                <a:ext cx="80" cy="84"/>
              </a:xfrm>
              <a:custGeom>
                <a:avLst/>
                <a:gdLst>
                  <a:gd name="T0" fmla="*/ 0 w 80"/>
                  <a:gd name="T1" fmla="*/ 0 h 84"/>
                  <a:gd name="T2" fmla="*/ 0 w 80"/>
                  <a:gd name="T3" fmla="*/ 40 h 84"/>
                  <a:gd name="T4" fmla="*/ 80 w 80"/>
                  <a:gd name="T5" fmla="*/ 84 h 84"/>
                  <a:gd name="T6" fmla="*/ 80 w 80"/>
                  <a:gd name="T7" fmla="*/ 52 h 84"/>
                  <a:gd name="T8" fmla="*/ 0 w 80"/>
                  <a:gd name="T9" fmla="*/ 0 h 84"/>
                </a:gdLst>
                <a:ahLst/>
                <a:cxnLst>
                  <a:cxn ang="0">
                    <a:pos x="T0" y="T1"/>
                  </a:cxn>
                  <a:cxn ang="0">
                    <a:pos x="T2" y="T3"/>
                  </a:cxn>
                  <a:cxn ang="0">
                    <a:pos x="T4" y="T5"/>
                  </a:cxn>
                  <a:cxn ang="0">
                    <a:pos x="T6" y="T7"/>
                  </a:cxn>
                  <a:cxn ang="0">
                    <a:pos x="T8" y="T9"/>
                  </a:cxn>
                </a:cxnLst>
                <a:rect l="0" t="0" r="r" b="b"/>
                <a:pathLst>
                  <a:path w="80" h="84">
                    <a:moveTo>
                      <a:pt x="0" y="0"/>
                    </a:moveTo>
                    <a:lnTo>
                      <a:pt x="0" y="40"/>
                    </a:lnTo>
                    <a:lnTo>
                      <a:pt x="80" y="84"/>
                    </a:lnTo>
                    <a:lnTo>
                      <a:pt x="80" y="5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18" name="Freeform 562"/>
              <p:cNvSpPr/>
              <p:nvPr/>
            </p:nvSpPr>
            <p:spPr bwMode="auto">
              <a:xfrm>
                <a:off x="4726" y="879"/>
                <a:ext cx="36" cy="48"/>
              </a:xfrm>
              <a:custGeom>
                <a:avLst/>
                <a:gdLst>
                  <a:gd name="T0" fmla="*/ 0 w 36"/>
                  <a:gd name="T1" fmla="*/ 0 h 48"/>
                  <a:gd name="T2" fmla="*/ 0 w 36"/>
                  <a:gd name="T3" fmla="*/ 0 h 48"/>
                  <a:gd name="T4" fmla="*/ 0 w 36"/>
                  <a:gd name="T5" fmla="*/ 28 h 48"/>
                  <a:gd name="T6" fmla="*/ 36 w 36"/>
                  <a:gd name="T7" fmla="*/ 48 h 48"/>
                  <a:gd name="T8" fmla="*/ 36 w 36"/>
                  <a:gd name="T9" fmla="*/ 48 h 48"/>
                  <a:gd name="T10" fmla="*/ 36 w 36"/>
                  <a:gd name="T11" fmla="*/ 22 h 48"/>
                  <a:gd name="T12" fmla="*/ 0 w 36"/>
                  <a:gd name="T13" fmla="*/ 0 h 48"/>
                </a:gdLst>
                <a:ahLst/>
                <a:cxnLst>
                  <a:cxn ang="0">
                    <a:pos x="T0" y="T1"/>
                  </a:cxn>
                  <a:cxn ang="0">
                    <a:pos x="T2" y="T3"/>
                  </a:cxn>
                  <a:cxn ang="0">
                    <a:pos x="T4" y="T5"/>
                  </a:cxn>
                  <a:cxn ang="0">
                    <a:pos x="T6" y="T7"/>
                  </a:cxn>
                  <a:cxn ang="0">
                    <a:pos x="T8" y="T9"/>
                  </a:cxn>
                  <a:cxn ang="0">
                    <a:pos x="T10" y="T11"/>
                  </a:cxn>
                  <a:cxn ang="0">
                    <a:pos x="T12" y="T13"/>
                  </a:cxn>
                </a:cxnLst>
                <a:rect l="0" t="0" r="r" b="b"/>
                <a:pathLst>
                  <a:path w="36" h="48">
                    <a:moveTo>
                      <a:pt x="0" y="0"/>
                    </a:moveTo>
                    <a:lnTo>
                      <a:pt x="0" y="0"/>
                    </a:lnTo>
                    <a:lnTo>
                      <a:pt x="0" y="28"/>
                    </a:lnTo>
                    <a:lnTo>
                      <a:pt x="36" y="48"/>
                    </a:lnTo>
                    <a:lnTo>
                      <a:pt x="36" y="48"/>
                    </a:lnTo>
                    <a:lnTo>
                      <a:pt x="36" y="2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19" name="Freeform 563"/>
              <p:cNvSpPr/>
              <p:nvPr/>
            </p:nvSpPr>
            <p:spPr bwMode="auto">
              <a:xfrm>
                <a:off x="4726" y="879"/>
                <a:ext cx="36" cy="48"/>
              </a:xfrm>
              <a:custGeom>
                <a:avLst/>
                <a:gdLst>
                  <a:gd name="T0" fmla="*/ 0 w 36"/>
                  <a:gd name="T1" fmla="*/ 0 h 48"/>
                  <a:gd name="T2" fmla="*/ 0 w 36"/>
                  <a:gd name="T3" fmla="*/ 0 h 48"/>
                  <a:gd name="T4" fmla="*/ 0 w 36"/>
                  <a:gd name="T5" fmla="*/ 28 h 48"/>
                  <a:gd name="T6" fmla="*/ 36 w 36"/>
                  <a:gd name="T7" fmla="*/ 48 h 48"/>
                  <a:gd name="T8" fmla="*/ 36 w 36"/>
                  <a:gd name="T9" fmla="*/ 48 h 48"/>
                  <a:gd name="T10" fmla="*/ 36 w 36"/>
                  <a:gd name="T11" fmla="*/ 22 h 48"/>
                  <a:gd name="T12" fmla="*/ 0 w 36"/>
                  <a:gd name="T13" fmla="*/ 0 h 48"/>
                </a:gdLst>
                <a:ahLst/>
                <a:cxnLst>
                  <a:cxn ang="0">
                    <a:pos x="T0" y="T1"/>
                  </a:cxn>
                  <a:cxn ang="0">
                    <a:pos x="T2" y="T3"/>
                  </a:cxn>
                  <a:cxn ang="0">
                    <a:pos x="T4" y="T5"/>
                  </a:cxn>
                  <a:cxn ang="0">
                    <a:pos x="T6" y="T7"/>
                  </a:cxn>
                  <a:cxn ang="0">
                    <a:pos x="T8" y="T9"/>
                  </a:cxn>
                  <a:cxn ang="0">
                    <a:pos x="T10" y="T11"/>
                  </a:cxn>
                  <a:cxn ang="0">
                    <a:pos x="T12" y="T13"/>
                  </a:cxn>
                </a:cxnLst>
                <a:rect l="0" t="0" r="r" b="b"/>
                <a:pathLst>
                  <a:path w="36" h="48">
                    <a:moveTo>
                      <a:pt x="0" y="0"/>
                    </a:moveTo>
                    <a:lnTo>
                      <a:pt x="0" y="0"/>
                    </a:lnTo>
                    <a:lnTo>
                      <a:pt x="0" y="28"/>
                    </a:lnTo>
                    <a:lnTo>
                      <a:pt x="36" y="48"/>
                    </a:lnTo>
                    <a:lnTo>
                      <a:pt x="36" y="48"/>
                    </a:lnTo>
                    <a:lnTo>
                      <a:pt x="36" y="2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20" name="Freeform 564"/>
              <p:cNvSpPr/>
              <p:nvPr/>
            </p:nvSpPr>
            <p:spPr bwMode="auto">
              <a:xfrm>
                <a:off x="4516" y="833"/>
                <a:ext cx="50" cy="70"/>
              </a:xfrm>
              <a:custGeom>
                <a:avLst/>
                <a:gdLst>
                  <a:gd name="T0" fmla="*/ 0 w 50"/>
                  <a:gd name="T1" fmla="*/ 0 h 70"/>
                  <a:gd name="T2" fmla="*/ 0 w 50"/>
                  <a:gd name="T3" fmla="*/ 50 h 70"/>
                  <a:gd name="T4" fmla="*/ 50 w 50"/>
                  <a:gd name="T5" fmla="*/ 70 h 70"/>
                  <a:gd name="T6" fmla="*/ 50 w 50"/>
                  <a:gd name="T7" fmla="*/ 26 h 70"/>
                  <a:gd name="T8" fmla="*/ 0 w 50"/>
                  <a:gd name="T9" fmla="*/ 0 h 70"/>
                </a:gdLst>
                <a:ahLst/>
                <a:cxnLst>
                  <a:cxn ang="0">
                    <a:pos x="T0" y="T1"/>
                  </a:cxn>
                  <a:cxn ang="0">
                    <a:pos x="T2" y="T3"/>
                  </a:cxn>
                  <a:cxn ang="0">
                    <a:pos x="T4" y="T5"/>
                  </a:cxn>
                  <a:cxn ang="0">
                    <a:pos x="T6" y="T7"/>
                  </a:cxn>
                  <a:cxn ang="0">
                    <a:pos x="T8" y="T9"/>
                  </a:cxn>
                </a:cxnLst>
                <a:rect l="0" t="0" r="r" b="b"/>
                <a:pathLst>
                  <a:path w="50" h="70">
                    <a:moveTo>
                      <a:pt x="0" y="0"/>
                    </a:moveTo>
                    <a:lnTo>
                      <a:pt x="0" y="50"/>
                    </a:lnTo>
                    <a:lnTo>
                      <a:pt x="50" y="70"/>
                    </a:lnTo>
                    <a:lnTo>
                      <a:pt x="50" y="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21" name="Freeform 565"/>
              <p:cNvSpPr/>
              <p:nvPr/>
            </p:nvSpPr>
            <p:spPr bwMode="auto">
              <a:xfrm>
                <a:off x="4516" y="833"/>
                <a:ext cx="50" cy="70"/>
              </a:xfrm>
              <a:custGeom>
                <a:avLst/>
                <a:gdLst>
                  <a:gd name="T0" fmla="*/ 0 w 50"/>
                  <a:gd name="T1" fmla="*/ 0 h 70"/>
                  <a:gd name="T2" fmla="*/ 0 w 50"/>
                  <a:gd name="T3" fmla="*/ 50 h 70"/>
                  <a:gd name="T4" fmla="*/ 50 w 50"/>
                  <a:gd name="T5" fmla="*/ 70 h 70"/>
                  <a:gd name="T6" fmla="*/ 50 w 50"/>
                  <a:gd name="T7" fmla="*/ 26 h 70"/>
                  <a:gd name="T8" fmla="*/ 0 w 50"/>
                  <a:gd name="T9" fmla="*/ 0 h 70"/>
                </a:gdLst>
                <a:ahLst/>
                <a:cxnLst>
                  <a:cxn ang="0">
                    <a:pos x="T0" y="T1"/>
                  </a:cxn>
                  <a:cxn ang="0">
                    <a:pos x="T2" y="T3"/>
                  </a:cxn>
                  <a:cxn ang="0">
                    <a:pos x="T4" y="T5"/>
                  </a:cxn>
                  <a:cxn ang="0">
                    <a:pos x="T6" y="T7"/>
                  </a:cxn>
                  <a:cxn ang="0">
                    <a:pos x="T8" y="T9"/>
                  </a:cxn>
                </a:cxnLst>
                <a:rect l="0" t="0" r="r" b="b"/>
                <a:pathLst>
                  <a:path w="50" h="70">
                    <a:moveTo>
                      <a:pt x="0" y="0"/>
                    </a:moveTo>
                    <a:lnTo>
                      <a:pt x="0" y="50"/>
                    </a:lnTo>
                    <a:lnTo>
                      <a:pt x="50" y="70"/>
                    </a:lnTo>
                    <a:lnTo>
                      <a:pt x="50" y="2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22" name="Freeform 566"/>
              <p:cNvSpPr/>
              <p:nvPr/>
            </p:nvSpPr>
            <p:spPr bwMode="auto">
              <a:xfrm>
                <a:off x="4590" y="871"/>
                <a:ext cx="52" cy="64"/>
              </a:xfrm>
              <a:custGeom>
                <a:avLst/>
                <a:gdLst>
                  <a:gd name="T0" fmla="*/ 0 w 52"/>
                  <a:gd name="T1" fmla="*/ 0 h 64"/>
                  <a:gd name="T2" fmla="*/ 0 w 52"/>
                  <a:gd name="T3" fmla="*/ 0 h 64"/>
                  <a:gd name="T4" fmla="*/ 0 w 52"/>
                  <a:gd name="T5" fmla="*/ 42 h 64"/>
                  <a:gd name="T6" fmla="*/ 52 w 52"/>
                  <a:gd name="T7" fmla="*/ 64 h 64"/>
                  <a:gd name="T8" fmla="*/ 52 w 52"/>
                  <a:gd name="T9" fmla="*/ 26 h 64"/>
                  <a:gd name="T10" fmla="*/ 0 w 52"/>
                  <a:gd name="T11" fmla="*/ 0 h 64"/>
                </a:gdLst>
                <a:ahLst/>
                <a:cxnLst>
                  <a:cxn ang="0">
                    <a:pos x="T0" y="T1"/>
                  </a:cxn>
                  <a:cxn ang="0">
                    <a:pos x="T2" y="T3"/>
                  </a:cxn>
                  <a:cxn ang="0">
                    <a:pos x="T4" y="T5"/>
                  </a:cxn>
                  <a:cxn ang="0">
                    <a:pos x="T6" y="T7"/>
                  </a:cxn>
                  <a:cxn ang="0">
                    <a:pos x="T8" y="T9"/>
                  </a:cxn>
                  <a:cxn ang="0">
                    <a:pos x="T10" y="T11"/>
                  </a:cxn>
                </a:cxnLst>
                <a:rect l="0" t="0" r="r" b="b"/>
                <a:pathLst>
                  <a:path w="52" h="64">
                    <a:moveTo>
                      <a:pt x="0" y="0"/>
                    </a:moveTo>
                    <a:lnTo>
                      <a:pt x="0" y="0"/>
                    </a:lnTo>
                    <a:lnTo>
                      <a:pt x="0" y="42"/>
                    </a:lnTo>
                    <a:lnTo>
                      <a:pt x="52" y="64"/>
                    </a:lnTo>
                    <a:lnTo>
                      <a:pt x="52" y="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23" name="Freeform 567"/>
              <p:cNvSpPr/>
              <p:nvPr/>
            </p:nvSpPr>
            <p:spPr bwMode="auto">
              <a:xfrm>
                <a:off x="4590" y="871"/>
                <a:ext cx="52" cy="64"/>
              </a:xfrm>
              <a:custGeom>
                <a:avLst/>
                <a:gdLst>
                  <a:gd name="T0" fmla="*/ 0 w 52"/>
                  <a:gd name="T1" fmla="*/ 0 h 64"/>
                  <a:gd name="T2" fmla="*/ 0 w 52"/>
                  <a:gd name="T3" fmla="*/ 0 h 64"/>
                  <a:gd name="T4" fmla="*/ 0 w 52"/>
                  <a:gd name="T5" fmla="*/ 42 h 64"/>
                  <a:gd name="T6" fmla="*/ 52 w 52"/>
                  <a:gd name="T7" fmla="*/ 64 h 64"/>
                  <a:gd name="T8" fmla="*/ 52 w 52"/>
                  <a:gd name="T9" fmla="*/ 26 h 64"/>
                  <a:gd name="T10" fmla="*/ 0 w 52"/>
                  <a:gd name="T11" fmla="*/ 0 h 64"/>
                </a:gdLst>
                <a:ahLst/>
                <a:cxnLst>
                  <a:cxn ang="0">
                    <a:pos x="T0" y="T1"/>
                  </a:cxn>
                  <a:cxn ang="0">
                    <a:pos x="T2" y="T3"/>
                  </a:cxn>
                  <a:cxn ang="0">
                    <a:pos x="T4" y="T5"/>
                  </a:cxn>
                  <a:cxn ang="0">
                    <a:pos x="T6" y="T7"/>
                  </a:cxn>
                  <a:cxn ang="0">
                    <a:pos x="T8" y="T9"/>
                  </a:cxn>
                  <a:cxn ang="0">
                    <a:pos x="T10" y="T11"/>
                  </a:cxn>
                </a:cxnLst>
                <a:rect l="0" t="0" r="r" b="b"/>
                <a:pathLst>
                  <a:path w="52" h="64">
                    <a:moveTo>
                      <a:pt x="0" y="0"/>
                    </a:moveTo>
                    <a:lnTo>
                      <a:pt x="0" y="0"/>
                    </a:lnTo>
                    <a:lnTo>
                      <a:pt x="0" y="42"/>
                    </a:lnTo>
                    <a:lnTo>
                      <a:pt x="52" y="64"/>
                    </a:lnTo>
                    <a:lnTo>
                      <a:pt x="52" y="2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24" name="Freeform 568"/>
              <p:cNvSpPr/>
              <p:nvPr/>
            </p:nvSpPr>
            <p:spPr bwMode="auto">
              <a:xfrm>
                <a:off x="4666" y="909"/>
                <a:ext cx="96" cy="76"/>
              </a:xfrm>
              <a:custGeom>
                <a:avLst/>
                <a:gdLst>
                  <a:gd name="T0" fmla="*/ 0 w 96"/>
                  <a:gd name="T1" fmla="*/ 0 h 76"/>
                  <a:gd name="T2" fmla="*/ 0 w 96"/>
                  <a:gd name="T3" fmla="*/ 0 h 76"/>
                  <a:gd name="T4" fmla="*/ 0 w 96"/>
                  <a:gd name="T5" fmla="*/ 36 h 76"/>
                  <a:gd name="T6" fmla="*/ 96 w 96"/>
                  <a:gd name="T7" fmla="*/ 76 h 76"/>
                  <a:gd name="T8" fmla="*/ 96 w 96"/>
                  <a:gd name="T9" fmla="*/ 50 h 76"/>
                  <a:gd name="T10" fmla="*/ 0 w 96"/>
                  <a:gd name="T11" fmla="*/ 0 h 76"/>
                </a:gdLst>
                <a:ahLst/>
                <a:cxnLst>
                  <a:cxn ang="0">
                    <a:pos x="T0" y="T1"/>
                  </a:cxn>
                  <a:cxn ang="0">
                    <a:pos x="T2" y="T3"/>
                  </a:cxn>
                  <a:cxn ang="0">
                    <a:pos x="T4" y="T5"/>
                  </a:cxn>
                  <a:cxn ang="0">
                    <a:pos x="T6" y="T7"/>
                  </a:cxn>
                  <a:cxn ang="0">
                    <a:pos x="T8" y="T9"/>
                  </a:cxn>
                  <a:cxn ang="0">
                    <a:pos x="T10" y="T11"/>
                  </a:cxn>
                </a:cxnLst>
                <a:rect l="0" t="0" r="r" b="b"/>
                <a:pathLst>
                  <a:path w="96" h="76">
                    <a:moveTo>
                      <a:pt x="0" y="0"/>
                    </a:moveTo>
                    <a:lnTo>
                      <a:pt x="0" y="0"/>
                    </a:lnTo>
                    <a:lnTo>
                      <a:pt x="0" y="36"/>
                    </a:lnTo>
                    <a:lnTo>
                      <a:pt x="96" y="76"/>
                    </a:lnTo>
                    <a:lnTo>
                      <a:pt x="96" y="5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25" name="Freeform 569"/>
              <p:cNvSpPr/>
              <p:nvPr/>
            </p:nvSpPr>
            <p:spPr bwMode="auto">
              <a:xfrm>
                <a:off x="4666" y="909"/>
                <a:ext cx="96" cy="76"/>
              </a:xfrm>
              <a:custGeom>
                <a:avLst/>
                <a:gdLst>
                  <a:gd name="T0" fmla="*/ 0 w 96"/>
                  <a:gd name="T1" fmla="*/ 0 h 76"/>
                  <a:gd name="T2" fmla="*/ 0 w 96"/>
                  <a:gd name="T3" fmla="*/ 0 h 76"/>
                  <a:gd name="T4" fmla="*/ 0 w 96"/>
                  <a:gd name="T5" fmla="*/ 36 h 76"/>
                  <a:gd name="T6" fmla="*/ 96 w 96"/>
                  <a:gd name="T7" fmla="*/ 76 h 76"/>
                  <a:gd name="T8" fmla="*/ 96 w 96"/>
                  <a:gd name="T9" fmla="*/ 50 h 76"/>
                  <a:gd name="T10" fmla="*/ 0 w 96"/>
                  <a:gd name="T11" fmla="*/ 0 h 76"/>
                </a:gdLst>
                <a:ahLst/>
                <a:cxnLst>
                  <a:cxn ang="0">
                    <a:pos x="T0" y="T1"/>
                  </a:cxn>
                  <a:cxn ang="0">
                    <a:pos x="T2" y="T3"/>
                  </a:cxn>
                  <a:cxn ang="0">
                    <a:pos x="T4" y="T5"/>
                  </a:cxn>
                  <a:cxn ang="0">
                    <a:pos x="T6" y="T7"/>
                  </a:cxn>
                  <a:cxn ang="0">
                    <a:pos x="T8" y="T9"/>
                  </a:cxn>
                  <a:cxn ang="0">
                    <a:pos x="T10" y="T11"/>
                  </a:cxn>
                </a:cxnLst>
                <a:rect l="0" t="0" r="r" b="b"/>
                <a:pathLst>
                  <a:path w="96" h="76">
                    <a:moveTo>
                      <a:pt x="0" y="0"/>
                    </a:moveTo>
                    <a:lnTo>
                      <a:pt x="0" y="0"/>
                    </a:lnTo>
                    <a:lnTo>
                      <a:pt x="0" y="36"/>
                    </a:lnTo>
                    <a:lnTo>
                      <a:pt x="96" y="76"/>
                    </a:lnTo>
                    <a:lnTo>
                      <a:pt x="96" y="5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26" name="Freeform 570"/>
              <p:cNvSpPr/>
              <p:nvPr/>
            </p:nvSpPr>
            <p:spPr bwMode="auto">
              <a:xfrm>
                <a:off x="4516" y="923"/>
                <a:ext cx="94" cy="76"/>
              </a:xfrm>
              <a:custGeom>
                <a:avLst/>
                <a:gdLst>
                  <a:gd name="T0" fmla="*/ 0 w 94"/>
                  <a:gd name="T1" fmla="*/ 0 h 76"/>
                  <a:gd name="T2" fmla="*/ 0 w 94"/>
                  <a:gd name="T3" fmla="*/ 0 h 76"/>
                  <a:gd name="T4" fmla="*/ 0 w 94"/>
                  <a:gd name="T5" fmla="*/ 50 h 76"/>
                  <a:gd name="T6" fmla="*/ 94 w 94"/>
                  <a:gd name="T7" fmla="*/ 76 h 76"/>
                  <a:gd name="T8" fmla="*/ 94 w 94"/>
                  <a:gd name="T9" fmla="*/ 36 h 76"/>
                  <a:gd name="T10" fmla="*/ 0 w 94"/>
                  <a:gd name="T11" fmla="*/ 0 h 76"/>
                </a:gdLst>
                <a:ahLst/>
                <a:cxnLst>
                  <a:cxn ang="0">
                    <a:pos x="T0" y="T1"/>
                  </a:cxn>
                  <a:cxn ang="0">
                    <a:pos x="T2" y="T3"/>
                  </a:cxn>
                  <a:cxn ang="0">
                    <a:pos x="T4" y="T5"/>
                  </a:cxn>
                  <a:cxn ang="0">
                    <a:pos x="T6" y="T7"/>
                  </a:cxn>
                  <a:cxn ang="0">
                    <a:pos x="T8" y="T9"/>
                  </a:cxn>
                  <a:cxn ang="0">
                    <a:pos x="T10" y="T11"/>
                  </a:cxn>
                </a:cxnLst>
                <a:rect l="0" t="0" r="r" b="b"/>
                <a:pathLst>
                  <a:path w="94" h="76">
                    <a:moveTo>
                      <a:pt x="0" y="0"/>
                    </a:moveTo>
                    <a:lnTo>
                      <a:pt x="0" y="0"/>
                    </a:lnTo>
                    <a:lnTo>
                      <a:pt x="0" y="50"/>
                    </a:lnTo>
                    <a:lnTo>
                      <a:pt x="94" y="76"/>
                    </a:lnTo>
                    <a:lnTo>
                      <a:pt x="94" y="3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27" name="Freeform 571"/>
              <p:cNvSpPr/>
              <p:nvPr/>
            </p:nvSpPr>
            <p:spPr bwMode="auto">
              <a:xfrm>
                <a:off x="4516" y="923"/>
                <a:ext cx="94" cy="76"/>
              </a:xfrm>
              <a:custGeom>
                <a:avLst/>
                <a:gdLst>
                  <a:gd name="T0" fmla="*/ 0 w 94"/>
                  <a:gd name="T1" fmla="*/ 0 h 76"/>
                  <a:gd name="T2" fmla="*/ 0 w 94"/>
                  <a:gd name="T3" fmla="*/ 0 h 76"/>
                  <a:gd name="T4" fmla="*/ 0 w 94"/>
                  <a:gd name="T5" fmla="*/ 50 h 76"/>
                  <a:gd name="T6" fmla="*/ 94 w 94"/>
                  <a:gd name="T7" fmla="*/ 76 h 76"/>
                  <a:gd name="T8" fmla="*/ 94 w 94"/>
                  <a:gd name="T9" fmla="*/ 36 h 76"/>
                  <a:gd name="T10" fmla="*/ 0 w 94"/>
                  <a:gd name="T11" fmla="*/ 0 h 76"/>
                </a:gdLst>
                <a:ahLst/>
                <a:cxnLst>
                  <a:cxn ang="0">
                    <a:pos x="T0" y="T1"/>
                  </a:cxn>
                  <a:cxn ang="0">
                    <a:pos x="T2" y="T3"/>
                  </a:cxn>
                  <a:cxn ang="0">
                    <a:pos x="T4" y="T5"/>
                  </a:cxn>
                  <a:cxn ang="0">
                    <a:pos x="T6" y="T7"/>
                  </a:cxn>
                  <a:cxn ang="0">
                    <a:pos x="T8" y="T9"/>
                  </a:cxn>
                  <a:cxn ang="0">
                    <a:pos x="T10" y="T11"/>
                  </a:cxn>
                </a:cxnLst>
                <a:rect l="0" t="0" r="r" b="b"/>
                <a:pathLst>
                  <a:path w="94" h="76">
                    <a:moveTo>
                      <a:pt x="0" y="0"/>
                    </a:moveTo>
                    <a:lnTo>
                      <a:pt x="0" y="0"/>
                    </a:lnTo>
                    <a:lnTo>
                      <a:pt x="0" y="50"/>
                    </a:lnTo>
                    <a:lnTo>
                      <a:pt x="94" y="76"/>
                    </a:lnTo>
                    <a:lnTo>
                      <a:pt x="94" y="3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28" name="Freeform 572"/>
              <p:cNvSpPr/>
              <p:nvPr/>
            </p:nvSpPr>
            <p:spPr bwMode="auto">
              <a:xfrm>
                <a:off x="4634" y="967"/>
                <a:ext cx="68" cy="58"/>
              </a:xfrm>
              <a:custGeom>
                <a:avLst/>
                <a:gdLst>
                  <a:gd name="T0" fmla="*/ 0 w 68"/>
                  <a:gd name="T1" fmla="*/ 0 h 58"/>
                  <a:gd name="T2" fmla="*/ 0 w 68"/>
                  <a:gd name="T3" fmla="*/ 38 h 58"/>
                  <a:gd name="T4" fmla="*/ 68 w 68"/>
                  <a:gd name="T5" fmla="*/ 58 h 58"/>
                  <a:gd name="T6" fmla="*/ 68 w 68"/>
                  <a:gd name="T7" fmla="*/ 26 h 58"/>
                  <a:gd name="T8" fmla="*/ 0 w 68"/>
                  <a:gd name="T9" fmla="*/ 0 h 58"/>
                </a:gdLst>
                <a:ahLst/>
                <a:cxnLst>
                  <a:cxn ang="0">
                    <a:pos x="T0" y="T1"/>
                  </a:cxn>
                  <a:cxn ang="0">
                    <a:pos x="T2" y="T3"/>
                  </a:cxn>
                  <a:cxn ang="0">
                    <a:pos x="T4" y="T5"/>
                  </a:cxn>
                  <a:cxn ang="0">
                    <a:pos x="T6" y="T7"/>
                  </a:cxn>
                  <a:cxn ang="0">
                    <a:pos x="T8" y="T9"/>
                  </a:cxn>
                </a:cxnLst>
                <a:rect l="0" t="0" r="r" b="b"/>
                <a:pathLst>
                  <a:path w="68" h="58">
                    <a:moveTo>
                      <a:pt x="0" y="0"/>
                    </a:moveTo>
                    <a:lnTo>
                      <a:pt x="0" y="38"/>
                    </a:lnTo>
                    <a:lnTo>
                      <a:pt x="68" y="58"/>
                    </a:lnTo>
                    <a:lnTo>
                      <a:pt x="68" y="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29" name="Freeform 573"/>
              <p:cNvSpPr/>
              <p:nvPr/>
            </p:nvSpPr>
            <p:spPr bwMode="auto">
              <a:xfrm>
                <a:off x="4634" y="967"/>
                <a:ext cx="68" cy="58"/>
              </a:xfrm>
              <a:custGeom>
                <a:avLst/>
                <a:gdLst>
                  <a:gd name="T0" fmla="*/ 0 w 68"/>
                  <a:gd name="T1" fmla="*/ 0 h 58"/>
                  <a:gd name="T2" fmla="*/ 0 w 68"/>
                  <a:gd name="T3" fmla="*/ 38 h 58"/>
                  <a:gd name="T4" fmla="*/ 68 w 68"/>
                  <a:gd name="T5" fmla="*/ 58 h 58"/>
                  <a:gd name="T6" fmla="*/ 68 w 68"/>
                  <a:gd name="T7" fmla="*/ 26 h 58"/>
                  <a:gd name="T8" fmla="*/ 0 w 68"/>
                  <a:gd name="T9" fmla="*/ 0 h 58"/>
                </a:gdLst>
                <a:ahLst/>
                <a:cxnLst>
                  <a:cxn ang="0">
                    <a:pos x="T0" y="T1"/>
                  </a:cxn>
                  <a:cxn ang="0">
                    <a:pos x="T2" y="T3"/>
                  </a:cxn>
                  <a:cxn ang="0">
                    <a:pos x="T4" y="T5"/>
                  </a:cxn>
                  <a:cxn ang="0">
                    <a:pos x="T6" y="T7"/>
                  </a:cxn>
                  <a:cxn ang="0">
                    <a:pos x="T8" y="T9"/>
                  </a:cxn>
                </a:cxnLst>
                <a:rect l="0" t="0" r="r" b="b"/>
                <a:pathLst>
                  <a:path w="68" h="58">
                    <a:moveTo>
                      <a:pt x="0" y="0"/>
                    </a:moveTo>
                    <a:lnTo>
                      <a:pt x="0" y="38"/>
                    </a:lnTo>
                    <a:lnTo>
                      <a:pt x="68" y="58"/>
                    </a:lnTo>
                    <a:lnTo>
                      <a:pt x="68" y="2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30" name="Freeform 574"/>
              <p:cNvSpPr/>
              <p:nvPr/>
            </p:nvSpPr>
            <p:spPr bwMode="auto">
              <a:xfrm>
                <a:off x="4726" y="1003"/>
                <a:ext cx="36" cy="38"/>
              </a:xfrm>
              <a:custGeom>
                <a:avLst/>
                <a:gdLst>
                  <a:gd name="T0" fmla="*/ 0 w 36"/>
                  <a:gd name="T1" fmla="*/ 0 h 38"/>
                  <a:gd name="T2" fmla="*/ 0 w 36"/>
                  <a:gd name="T3" fmla="*/ 28 h 38"/>
                  <a:gd name="T4" fmla="*/ 36 w 36"/>
                  <a:gd name="T5" fmla="*/ 38 h 38"/>
                  <a:gd name="T6" fmla="*/ 36 w 36"/>
                  <a:gd name="T7" fmla="*/ 38 h 38"/>
                  <a:gd name="T8" fmla="*/ 36 w 36"/>
                  <a:gd name="T9" fmla="*/ 14 h 38"/>
                  <a:gd name="T10" fmla="*/ 0 w 36"/>
                  <a:gd name="T11" fmla="*/ 0 h 38"/>
                </a:gdLst>
                <a:ahLst/>
                <a:cxnLst>
                  <a:cxn ang="0">
                    <a:pos x="T0" y="T1"/>
                  </a:cxn>
                  <a:cxn ang="0">
                    <a:pos x="T2" y="T3"/>
                  </a:cxn>
                  <a:cxn ang="0">
                    <a:pos x="T4" y="T5"/>
                  </a:cxn>
                  <a:cxn ang="0">
                    <a:pos x="T6" y="T7"/>
                  </a:cxn>
                  <a:cxn ang="0">
                    <a:pos x="T8" y="T9"/>
                  </a:cxn>
                  <a:cxn ang="0">
                    <a:pos x="T10" y="T11"/>
                  </a:cxn>
                </a:cxnLst>
                <a:rect l="0" t="0" r="r" b="b"/>
                <a:pathLst>
                  <a:path w="36" h="38">
                    <a:moveTo>
                      <a:pt x="0" y="0"/>
                    </a:moveTo>
                    <a:lnTo>
                      <a:pt x="0" y="28"/>
                    </a:lnTo>
                    <a:lnTo>
                      <a:pt x="36" y="38"/>
                    </a:lnTo>
                    <a:lnTo>
                      <a:pt x="36" y="38"/>
                    </a:lnTo>
                    <a:lnTo>
                      <a:pt x="36" y="1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31" name="Freeform 575"/>
              <p:cNvSpPr/>
              <p:nvPr/>
            </p:nvSpPr>
            <p:spPr bwMode="auto">
              <a:xfrm>
                <a:off x="4726" y="1003"/>
                <a:ext cx="36" cy="38"/>
              </a:xfrm>
              <a:custGeom>
                <a:avLst/>
                <a:gdLst>
                  <a:gd name="T0" fmla="*/ 0 w 36"/>
                  <a:gd name="T1" fmla="*/ 0 h 38"/>
                  <a:gd name="T2" fmla="*/ 0 w 36"/>
                  <a:gd name="T3" fmla="*/ 28 h 38"/>
                  <a:gd name="T4" fmla="*/ 36 w 36"/>
                  <a:gd name="T5" fmla="*/ 38 h 38"/>
                  <a:gd name="T6" fmla="*/ 36 w 36"/>
                  <a:gd name="T7" fmla="*/ 38 h 38"/>
                  <a:gd name="T8" fmla="*/ 36 w 36"/>
                  <a:gd name="T9" fmla="*/ 14 h 38"/>
                  <a:gd name="T10" fmla="*/ 0 w 36"/>
                  <a:gd name="T11" fmla="*/ 0 h 38"/>
                </a:gdLst>
                <a:ahLst/>
                <a:cxnLst>
                  <a:cxn ang="0">
                    <a:pos x="T0" y="T1"/>
                  </a:cxn>
                  <a:cxn ang="0">
                    <a:pos x="T2" y="T3"/>
                  </a:cxn>
                  <a:cxn ang="0">
                    <a:pos x="T4" y="T5"/>
                  </a:cxn>
                  <a:cxn ang="0">
                    <a:pos x="T6" y="T7"/>
                  </a:cxn>
                  <a:cxn ang="0">
                    <a:pos x="T8" y="T9"/>
                  </a:cxn>
                  <a:cxn ang="0">
                    <a:pos x="T10" y="T11"/>
                  </a:cxn>
                </a:cxnLst>
                <a:rect l="0" t="0" r="r" b="b"/>
                <a:pathLst>
                  <a:path w="36" h="38">
                    <a:moveTo>
                      <a:pt x="0" y="0"/>
                    </a:moveTo>
                    <a:lnTo>
                      <a:pt x="0" y="28"/>
                    </a:lnTo>
                    <a:lnTo>
                      <a:pt x="36" y="38"/>
                    </a:lnTo>
                    <a:lnTo>
                      <a:pt x="36" y="38"/>
                    </a:lnTo>
                    <a:lnTo>
                      <a:pt x="36" y="1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32" name="Freeform 576"/>
              <p:cNvSpPr/>
              <p:nvPr/>
            </p:nvSpPr>
            <p:spPr bwMode="auto">
              <a:xfrm>
                <a:off x="4516" y="1011"/>
                <a:ext cx="38" cy="56"/>
              </a:xfrm>
              <a:custGeom>
                <a:avLst/>
                <a:gdLst>
                  <a:gd name="T0" fmla="*/ 0 w 38"/>
                  <a:gd name="T1" fmla="*/ 0 h 56"/>
                  <a:gd name="T2" fmla="*/ 0 w 38"/>
                  <a:gd name="T3" fmla="*/ 0 h 56"/>
                  <a:gd name="T4" fmla="*/ 0 w 38"/>
                  <a:gd name="T5" fmla="*/ 50 h 56"/>
                  <a:gd name="T6" fmla="*/ 38 w 38"/>
                  <a:gd name="T7" fmla="*/ 56 h 56"/>
                  <a:gd name="T8" fmla="*/ 38 w 38"/>
                  <a:gd name="T9" fmla="*/ 10 h 56"/>
                  <a:gd name="T10" fmla="*/ 0 w 38"/>
                  <a:gd name="T11" fmla="*/ 0 h 56"/>
                </a:gdLst>
                <a:ahLst/>
                <a:cxnLst>
                  <a:cxn ang="0">
                    <a:pos x="T0" y="T1"/>
                  </a:cxn>
                  <a:cxn ang="0">
                    <a:pos x="T2" y="T3"/>
                  </a:cxn>
                  <a:cxn ang="0">
                    <a:pos x="T4" y="T5"/>
                  </a:cxn>
                  <a:cxn ang="0">
                    <a:pos x="T6" y="T7"/>
                  </a:cxn>
                  <a:cxn ang="0">
                    <a:pos x="T8" y="T9"/>
                  </a:cxn>
                  <a:cxn ang="0">
                    <a:pos x="T10" y="T11"/>
                  </a:cxn>
                </a:cxnLst>
                <a:rect l="0" t="0" r="r" b="b"/>
                <a:pathLst>
                  <a:path w="38" h="56">
                    <a:moveTo>
                      <a:pt x="0" y="0"/>
                    </a:moveTo>
                    <a:lnTo>
                      <a:pt x="0" y="0"/>
                    </a:lnTo>
                    <a:lnTo>
                      <a:pt x="0" y="50"/>
                    </a:lnTo>
                    <a:lnTo>
                      <a:pt x="38" y="56"/>
                    </a:lnTo>
                    <a:lnTo>
                      <a:pt x="38" y="1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33" name="Freeform 577"/>
              <p:cNvSpPr/>
              <p:nvPr/>
            </p:nvSpPr>
            <p:spPr bwMode="auto">
              <a:xfrm>
                <a:off x="4516" y="1011"/>
                <a:ext cx="38" cy="56"/>
              </a:xfrm>
              <a:custGeom>
                <a:avLst/>
                <a:gdLst>
                  <a:gd name="T0" fmla="*/ 0 w 38"/>
                  <a:gd name="T1" fmla="*/ 0 h 56"/>
                  <a:gd name="T2" fmla="*/ 0 w 38"/>
                  <a:gd name="T3" fmla="*/ 0 h 56"/>
                  <a:gd name="T4" fmla="*/ 0 w 38"/>
                  <a:gd name="T5" fmla="*/ 50 h 56"/>
                  <a:gd name="T6" fmla="*/ 38 w 38"/>
                  <a:gd name="T7" fmla="*/ 56 h 56"/>
                  <a:gd name="T8" fmla="*/ 38 w 38"/>
                  <a:gd name="T9" fmla="*/ 10 h 56"/>
                  <a:gd name="T10" fmla="*/ 0 w 38"/>
                  <a:gd name="T11" fmla="*/ 0 h 56"/>
                </a:gdLst>
                <a:ahLst/>
                <a:cxnLst>
                  <a:cxn ang="0">
                    <a:pos x="T0" y="T1"/>
                  </a:cxn>
                  <a:cxn ang="0">
                    <a:pos x="T2" y="T3"/>
                  </a:cxn>
                  <a:cxn ang="0">
                    <a:pos x="T4" y="T5"/>
                  </a:cxn>
                  <a:cxn ang="0">
                    <a:pos x="T6" y="T7"/>
                  </a:cxn>
                  <a:cxn ang="0">
                    <a:pos x="T8" y="T9"/>
                  </a:cxn>
                  <a:cxn ang="0">
                    <a:pos x="T10" y="T11"/>
                  </a:cxn>
                </a:cxnLst>
                <a:rect l="0" t="0" r="r" b="b"/>
                <a:pathLst>
                  <a:path w="38" h="56">
                    <a:moveTo>
                      <a:pt x="0" y="0"/>
                    </a:moveTo>
                    <a:lnTo>
                      <a:pt x="0" y="0"/>
                    </a:lnTo>
                    <a:lnTo>
                      <a:pt x="0" y="50"/>
                    </a:lnTo>
                    <a:lnTo>
                      <a:pt x="38" y="56"/>
                    </a:lnTo>
                    <a:lnTo>
                      <a:pt x="38" y="1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34" name="Freeform 578"/>
              <p:cNvSpPr/>
              <p:nvPr/>
            </p:nvSpPr>
            <p:spPr bwMode="auto">
              <a:xfrm>
                <a:off x="4578" y="1027"/>
                <a:ext cx="56" cy="52"/>
              </a:xfrm>
              <a:custGeom>
                <a:avLst/>
                <a:gdLst>
                  <a:gd name="T0" fmla="*/ 0 w 56"/>
                  <a:gd name="T1" fmla="*/ 0 h 52"/>
                  <a:gd name="T2" fmla="*/ 0 w 56"/>
                  <a:gd name="T3" fmla="*/ 44 h 52"/>
                  <a:gd name="T4" fmla="*/ 56 w 56"/>
                  <a:gd name="T5" fmla="*/ 52 h 52"/>
                  <a:gd name="T6" fmla="*/ 56 w 56"/>
                  <a:gd name="T7" fmla="*/ 14 h 52"/>
                  <a:gd name="T8" fmla="*/ 0 w 56"/>
                  <a:gd name="T9" fmla="*/ 0 h 52"/>
                </a:gdLst>
                <a:ahLst/>
                <a:cxnLst>
                  <a:cxn ang="0">
                    <a:pos x="T0" y="T1"/>
                  </a:cxn>
                  <a:cxn ang="0">
                    <a:pos x="T2" y="T3"/>
                  </a:cxn>
                  <a:cxn ang="0">
                    <a:pos x="T4" y="T5"/>
                  </a:cxn>
                  <a:cxn ang="0">
                    <a:pos x="T6" y="T7"/>
                  </a:cxn>
                  <a:cxn ang="0">
                    <a:pos x="T8" y="T9"/>
                  </a:cxn>
                </a:cxnLst>
                <a:rect l="0" t="0" r="r" b="b"/>
                <a:pathLst>
                  <a:path w="56" h="52">
                    <a:moveTo>
                      <a:pt x="0" y="0"/>
                    </a:moveTo>
                    <a:lnTo>
                      <a:pt x="0" y="44"/>
                    </a:lnTo>
                    <a:lnTo>
                      <a:pt x="56" y="52"/>
                    </a:lnTo>
                    <a:lnTo>
                      <a:pt x="56" y="1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35" name="Freeform 579"/>
              <p:cNvSpPr/>
              <p:nvPr/>
            </p:nvSpPr>
            <p:spPr bwMode="auto">
              <a:xfrm>
                <a:off x="4578" y="1027"/>
                <a:ext cx="56" cy="52"/>
              </a:xfrm>
              <a:custGeom>
                <a:avLst/>
                <a:gdLst>
                  <a:gd name="T0" fmla="*/ 0 w 56"/>
                  <a:gd name="T1" fmla="*/ 0 h 52"/>
                  <a:gd name="T2" fmla="*/ 0 w 56"/>
                  <a:gd name="T3" fmla="*/ 44 h 52"/>
                  <a:gd name="T4" fmla="*/ 56 w 56"/>
                  <a:gd name="T5" fmla="*/ 52 h 52"/>
                  <a:gd name="T6" fmla="*/ 56 w 56"/>
                  <a:gd name="T7" fmla="*/ 14 h 52"/>
                  <a:gd name="T8" fmla="*/ 0 w 56"/>
                  <a:gd name="T9" fmla="*/ 0 h 52"/>
                </a:gdLst>
                <a:ahLst/>
                <a:cxnLst>
                  <a:cxn ang="0">
                    <a:pos x="T0" y="T1"/>
                  </a:cxn>
                  <a:cxn ang="0">
                    <a:pos x="T2" y="T3"/>
                  </a:cxn>
                  <a:cxn ang="0">
                    <a:pos x="T4" y="T5"/>
                  </a:cxn>
                  <a:cxn ang="0">
                    <a:pos x="T6" y="T7"/>
                  </a:cxn>
                  <a:cxn ang="0">
                    <a:pos x="T8" y="T9"/>
                  </a:cxn>
                </a:cxnLst>
                <a:rect l="0" t="0" r="r" b="b"/>
                <a:pathLst>
                  <a:path w="56" h="52">
                    <a:moveTo>
                      <a:pt x="0" y="0"/>
                    </a:moveTo>
                    <a:lnTo>
                      <a:pt x="0" y="44"/>
                    </a:lnTo>
                    <a:lnTo>
                      <a:pt x="56" y="52"/>
                    </a:lnTo>
                    <a:lnTo>
                      <a:pt x="56" y="1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36" name="Freeform 580"/>
              <p:cNvSpPr/>
              <p:nvPr/>
            </p:nvSpPr>
            <p:spPr bwMode="auto">
              <a:xfrm>
                <a:off x="4658" y="1047"/>
                <a:ext cx="30" cy="40"/>
              </a:xfrm>
              <a:custGeom>
                <a:avLst/>
                <a:gdLst>
                  <a:gd name="T0" fmla="*/ 0 w 30"/>
                  <a:gd name="T1" fmla="*/ 0 h 40"/>
                  <a:gd name="T2" fmla="*/ 0 w 30"/>
                  <a:gd name="T3" fmla="*/ 36 h 40"/>
                  <a:gd name="T4" fmla="*/ 30 w 30"/>
                  <a:gd name="T5" fmla="*/ 40 h 40"/>
                  <a:gd name="T6" fmla="*/ 30 w 30"/>
                  <a:gd name="T7" fmla="*/ 8 h 40"/>
                  <a:gd name="T8" fmla="*/ 0 w 30"/>
                  <a:gd name="T9" fmla="*/ 0 h 40"/>
                </a:gdLst>
                <a:ahLst/>
                <a:cxnLst>
                  <a:cxn ang="0">
                    <a:pos x="T0" y="T1"/>
                  </a:cxn>
                  <a:cxn ang="0">
                    <a:pos x="T2" y="T3"/>
                  </a:cxn>
                  <a:cxn ang="0">
                    <a:pos x="T4" y="T5"/>
                  </a:cxn>
                  <a:cxn ang="0">
                    <a:pos x="T6" y="T7"/>
                  </a:cxn>
                  <a:cxn ang="0">
                    <a:pos x="T8" y="T9"/>
                  </a:cxn>
                </a:cxnLst>
                <a:rect l="0" t="0" r="r" b="b"/>
                <a:pathLst>
                  <a:path w="30" h="40">
                    <a:moveTo>
                      <a:pt x="0" y="0"/>
                    </a:moveTo>
                    <a:lnTo>
                      <a:pt x="0" y="36"/>
                    </a:lnTo>
                    <a:lnTo>
                      <a:pt x="30" y="40"/>
                    </a:lnTo>
                    <a:lnTo>
                      <a:pt x="30" y="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37" name="Freeform 581"/>
              <p:cNvSpPr/>
              <p:nvPr/>
            </p:nvSpPr>
            <p:spPr bwMode="auto">
              <a:xfrm>
                <a:off x="4658" y="1047"/>
                <a:ext cx="30" cy="40"/>
              </a:xfrm>
              <a:custGeom>
                <a:avLst/>
                <a:gdLst>
                  <a:gd name="T0" fmla="*/ 0 w 30"/>
                  <a:gd name="T1" fmla="*/ 0 h 40"/>
                  <a:gd name="T2" fmla="*/ 0 w 30"/>
                  <a:gd name="T3" fmla="*/ 36 h 40"/>
                  <a:gd name="T4" fmla="*/ 30 w 30"/>
                  <a:gd name="T5" fmla="*/ 40 h 40"/>
                  <a:gd name="T6" fmla="*/ 30 w 30"/>
                  <a:gd name="T7" fmla="*/ 8 h 40"/>
                  <a:gd name="T8" fmla="*/ 0 w 30"/>
                  <a:gd name="T9" fmla="*/ 0 h 40"/>
                </a:gdLst>
                <a:ahLst/>
                <a:cxnLst>
                  <a:cxn ang="0">
                    <a:pos x="T0" y="T1"/>
                  </a:cxn>
                  <a:cxn ang="0">
                    <a:pos x="T2" y="T3"/>
                  </a:cxn>
                  <a:cxn ang="0">
                    <a:pos x="T4" y="T5"/>
                  </a:cxn>
                  <a:cxn ang="0">
                    <a:pos x="T6" y="T7"/>
                  </a:cxn>
                  <a:cxn ang="0">
                    <a:pos x="T8" y="T9"/>
                  </a:cxn>
                </a:cxnLst>
                <a:rect l="0" t="0" r="r" b="b"/>
                <a:pathLst>
                  <a:path w="30" h="40">
                    <a:moveTo>
                      <a:pt x="0" y="0"/>
                    </a:moveTo>
                    <a:lnTo>
                      <a:pt x="0" y="36"/>
                    </a:lnTo>
                    <a:lnTo>
                      <a:pt x="30" y="40"/>
                    </a:lnTo>
                    <a:lnTo>
                      <a:pt x="30" y="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38" name="Freeform 582"/>
              <p:cNvSpPr/>
              <p:nvPr/>
            </p:nvSpPr>
            <p:spPr bwMode="auto">
              <a:xfrm>
                <a:off x="4712" y="1061"/>
                <a:ext cx="50" cy="38"/>
              </a:xfrm>
              <a:custGeom>
                <a:avLst/>
                <a:gdLst>
                  <a:gd name="T0" fmla="*/ 0 w 50"/>
                  <a:gd name="T1" fmla="*/ 0 h 38"/>
                  <a:gd name="T2" fmla="*/ 0 w 50"/>
                  <a:gd name="T3" fmla="*/ 0 h 38"/>
                  <a:gd name="T4" fmla="*/ 0 w 50"/>
                  <a:gd name="T5" fmla="*/ 30 h 38"/>
                  <a:gd name="T6" fmla="*/ 50 w 50"/>
                  <a:gd name="T7" fmla="*/ 38 h 38"/>
                  <a:gd name="T8" fmla="*/ 50 w 50"/>
                  <a:gd name="T9" fmla="*/ 14 h 38"/>
                  <a:gd name="T10" fmla="*/ 0 w 50"/>
                  <a:gd name="T11" fmla="*/ 0 h 38"/>
                </a:gdLst>
                <a:ahLst/>
                <a:cxnLst>
                  <a:cxn ang="0">
                    <a:pos x="T0" y="T1"/>
                  </a:cxn>
                  <a:cxn ang="0">
                    <a:pos x="T2" y="T3"/>
                  </a:cxn>
                  <a:cxn ang="0">
                    <a:pos x="T4" y="T5"/>
                  </a:cxn>
                  <a:cxn ang="0">
                    <a:pos x="T6" y="T7"/>
                  </a:cxn>
                  <a:cxn ang="0">
                    <a:pos x="T8" y="T9"/>
                  </a:cxn>
                  <a:cxn ang="0">
                    <a:pos x="T10" y="T11"/>
                  </a:cxn>
                </a:cxnLst>
                <a:rect l="0" t="0" r="r" b="b"/>
                <a:pathLst>
                  <a:path w="50" h="38">
                    <a:moveTo>
                      <a:pt x="0" y="0"/>
                    </a:moveTo>
                    <a:lnTo>
                      <a:pt x="0" y="0"/>
                    </a:lnTo>
                    <a:lnTo>
                      <a:pt x="0" y="30"/>
                    </a:lnTo>
                    <a:lnTo>
                      <a:pt x="50" y="38"/>
                    </a:lnTo>
                    <a:lnTo>
                      <a:pt x="50" y="1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39" name="Freeform 583"/>
              <p:cNvSpPr/>
              <p:nvPr/>
            </p:nvSpPr>
            <p:spPr bwMode="auto">
              <a:xfrm>
                <a:off x="4712" y="1061"/>
                <a:ext cx="50" cy="38"/>
              </a:xfrm>
              <a:custGeom>
                <a:avLst/>
                <a:gdLst>
                  <a:gd name="T0" fmla="*/ 0 w 50"/>
                  <a:gd name="T1" fmla="*/ 0 h 38"/>
                  <a:gd name="T2" fmla="*/ 0 w 50"/>
                  <a:gd name="T3" fmla="*/ 0 h 38"/>
                  <a:gd name="T4" fmla="*/ 0 w 50"/>
                  <a:gd name="T5" fmla="*/ 30 h 38"/>
                  <a:gd name="T6" fmla="*/ 50 w 50"/>
                  <a:gd name="T7" fmla="*/ 38 h 38"/>
                  <a:gd name="T8" fmla="*/ 50 w 50"/>
                  <a:gd name="T9" fmla="*/ 14 h 38"/>
                  <a:gd name="T10" fmla="*/ 0 w 50"/>
                  <a:gd name="T11" fmla="*/ 0 h 38"/>
                </a:gdLst>
                <a:ahLst/>
                <a:cxnLst>
                  <a:cxn ang="0">
                    <a:pos x="T0" y="T1"/>
                  </a:cxn>
                  <a:cxn ang="0">
                    <a:pos x="T2" y="T3"/>
                  </a:cxn>
                  <a:cxn ang="0">
                    <a:pos x="T4" y="T5"/>
                  </a:cxn>
                  <a:cxn ang="0">
                    <a:pos x="T6" y="T7"/>
                  </a:cxn>
                  <a:cxn ang="0">
                    <a:pos x="T8" y="T9"/>
                  </a:cxn>
                  <a:cxn ang="0">
                    <a:pos x="T10" y="T11"/>
                  </a:cxn>
                </a:cxnLst>
                <a:rect l="0" t="0" r="r" b="b"/>
                <a:pathLst>
                  <a:path w="50" h="38">
                    <a:moveTo>
                      <a:pt x="0" y="0"/>
                    </a:moveTo>
                    <a:lnTo>
                      <a:pt x="0" y="0"/>
                    </a:lnTo>
                    <a:lnTo>
                      <a:pt x="0" y="30"/>
                    </a:lnTo>
                    <a:lnTo>
                      <a:pt x="50" y="38"/>
                    </a:lnTo>
                    <a:lnTo>
                      <a:pt x="50" y="1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40" name="Freeform 584"/>
              <p:cNvSpPr/>
              <p:nvPr/>
            </p:nvSpPr>
            <p:spPr bwMode="auto">
              <a:xfrm>
                <a:off x="4628" y="1117"/>
                <a:ext cx="30" cy="40"/>
              </a:xfrm>
              <a:custGeom>
                <a:avLst/>
                <a:gdLst>
                  <a:gd name="T0" fmla="*/ 0 w 30"/>
                  <a:gd name="T1" fmla="*/ 0 h 40"/>
                  <a:gd name="T2" fmla="*/ 0 w 30"/>
                  <a:gd name="T3" fmla="*/ 0 h 40"/>
                  <a:gd name="T4" fmla="*/ 0 w 30"/>
                  <a:gd name="T5" fmla="*/ 38 h 40"/>
                  <a:gd name="T6" fmla="*/ 30 w 30"/>
                  <a:gd name="T7" fmla="*/ 40 h 40"/>
                  <a:gd name="T8" fmla="*/ 30 w 30"/>
                  <a:gd name="T9" fmla="*/ 4 h 40"/>
                  <a:gd name="T10" fmla="*/ 0 w 30"/>
                  <a:gd name="T11" fmla="*/ 0 h 40"/>
                </a:gdLst>
                <a:ahLst/>
                <a:cxnLst>
                  <a:cxn ang="0">
                    <a:pos x="T0" y="T1"/>
                  </a:cxn>
                  <a:cxn ang="0">
                    <a:pos x="T2" y="T3"/>
                  </a:cxn>
                  <a:cxn ang="0">
                    <a:pos x="T4" y="T5"/>
                  </a:cxn>
                  <a:cxn ang="0">
                    <a:pos x="T6" y="T7"/>
                  </a:cxn>
                  <a:cxn ang="0">
                    <a:pos x="T8" y="T9"/>
                  </a:cxn>
                  <a:cxn ang="0">
                    <a:pos x="T10" y="T11"/>
                  </a:cxn>
                </a:cxnLst>
                <a:rect l="0" t="0" r="r" b="b"/>
                <a:pathLst>
                  <a:path w="30" h="40">
                    <a:moveTo>
                      <a:pt x="0" y="0"/>
                    </a:moveTo>
                    <a:lnTo>
                      <a:pt x="0" y="0"/>
                    </a:lnTo>
                    <a:lnTo>
                      <a:pt x="0" y="38"/>
                    </a:lnTo>
                    <a:lnTo>
                      <a:pt x="30" y="40"/>
                    </a:lnTo>
                    <a:lnTo>
                      <a:pt x="30" y="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41" name="Freeform 585"/>
              <p:cNvSpPr/>
              <p:nvPr/>
            </p:nvSpPr>
            <p:spPr bwMode="auto">
              <a:xfrm>
                <a:off x="4628" y="1117"/>
                <a:ext cx="30" cy="40"/>
              </a:xfrm>
              <a:custGeom>
                <a:avLst/>
                <a:gdLst>
                  <a:gd name="T0" fmla="*/ 0 w 30"/>
                  <a:gd name="T1" fmla="*/ 0 h 40"/>
                  <a:gd name="T2" fmla="*/ 0 w 30"/>
                  <a:gd name="T3" fmla="*/ 0 h 40"/>
                  <a:gd name="T4" fmla="*/ 0 w 30"/>
                  <a:gd name="T5" fmla="*/ 38 h 40"/>
                  <a:gd name="T6" fmla="*/ 30 w 30"/>
                  <a:gd name="T7" fmla="*/ 40 h 40"/>
                  <a:gd name="T8" fmla="*/ 30 w 30"/>
                  <a:gd name="T9" fmla="*/ 4 h 40"/>
                  <a:gd name="T10" fmla="*/ 0 w 30"/>
                  <a:gd name="T11" fmla="*/ 0 h 40"/>
                </a:gdLst>
                <a:ahLst/>
                <a:cxnLst>
                  <a:cxn ang="0">
                    <a:pos x="T0" y="T1"/>
                  </a:cxn>
                  <a:cxn ang="0">
                    <a:pos x="T2" y="T3"/>
                  </a:cxn>
                  <a:cxn ang="0">
                    <a:pos x="T4" y="T5"/>
                  </a:cxn>
                  <a:cxn ang="0">
                    <a:pos x="T6" y="T7"/>
                  </a:cxn>
                  <a:cxn ang="0">
                    <a:pos x="T8" y="T9"/>
                  </a:cxn>
                  <a:cxn ang="0">
                    <a:pos x="T10" y="T11"/>
                  </a:cxn>
                </a:cxnLst>
                <a:rect l="0" t="0" r="r" b="b"/>
                <a:pathLst>
                  <a:path w="30" h="40">
                    <a:moveTo>
                      <a:pt x="0" y="0"/>
                    </a:moveTo>
                    <a:lnTo>
                      <a:pt x="0" y="0"/>
                    </a:lnTo>
                    <a:lnTo>
                      <a:pt x="0" y="38"/>
                    </a:lnTo>
                    <a:lnTo>
                      <a:pt x="30" y="40"/>
                    </a:lnTo>
                    <a:lnTo>
                      <a:pt x="30" y="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42" name="Freeform 586"/>
              <p:cNvSpPr/>
              <p:nvPr/>
            </p:nvSpPr>
            <p:spPr bwMode="auto">
              <a:xfrm>
                <a:off x="4682" y="1125"/>
                <a:ext cx="80" cy="36"/>
              </a:xfrm>
              <a:custGeom>
                <a:avLst/>
                <a:gdLst>
                  <a:gd name="T0" fmla="*/ 0 w 80"/>
                  <a:gd name="T1" fmla="*/ 0 h 36"/>
                  <a:gd name="T2" fmla="*/ 0 w 80"/>
                  <a:gd name="T3" fmla="*/ 32 h 36"/>
                  <a:gd name="T4" fmla="*/ 80 w 80"/>
                  <a:gd name="T5" fmla="*/ 36 h 36"/>
                  <a:gd name="T6" fmla="*/ 80 w 80"/>
                  <a:gd name="T7" fmla="*/ 36 h 36"/>
                  <a:gd name="T8" fmla="*/ 80 w 80"/>
                  <a:gd name="T9" fmla="*/ 10 h 36"/>
                  <a:gd name="T10" fmla="*/ 0 w 80"/>
                  <a:gd name="T11" fmla="*/ 0 h 36"/>
                </a:gdLst>
                <a:ahLst/>
                <a:cxnLst>
                  <a:cxn ang="0">
                    <a:pos x="T0" y="T1"/>
                  </a:cxn>
                  <a:cxn ang="0">
                    <a:pos x="T2" y="T3"/>
                  </a:cxn>
                  <a:cxn ang="0">
                    <a:pos x="T4" y="T5"/>
                  </a:cxn>
                  <a:cxn ang="0">
                    <a:pos x="T6" y="T7"/>
                  </a:cxn>
                  <a:cxn ang="0">
                    <a:pos x="T8" y="T9"/>
                  </a:cxn>
                  <a:cxn ang="0">
                    <a:pos x="T10" y="T11"/>
                  </a:cxn>
                </a:cxnLst>
                <a:rect l="0" t="0" r="r" b="b"/>
                <a:pathLst>
                  <a:path w="80" h="36">
                    <a:moveTo>
                      <a:pt x="0" y="0"/>
                    </a:moveTo>
                    <a:lnTo>
                      <a:pt x="0" y="32"/>
                    </a:lnTo>
                    <a:lnTo>
                      <a:pt x="80" y="36"/>
                    </a:lnTo>
                    <a:lnTo>
                      <a:pt x="80" y="36"/>
                    </a:lnTo>
                    <a:lnTo>
                      <a:pt x="80" y="1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43" name="Freeform 587"/>
              <p:cNvSpPr/>
              <p:nvPr/>
            </p:nvSpPr>
            <p:spPr bwMode="auto">
              <a:xfrm>
                <a:off x="4682" y="1125"/>
                <a:ext cx="80" cy="36"/>
              </a:xfrm>
              <a:custGeom>
                <a:avLst/>
                <a:gdLst>
                  <a:gd name="T0" fmla="*/ 0 w 80"/>
                  <a:gd name="T1" fmla="*/ 0 h 36"/>
                  <a:gd name="T2" fmla="*/ 0 w 80"/>
                  <a:gd name="T3" fmla="*/ 32 h 36"/>
                  <a:gd name="T4" fmla="*/ 80 w 80"/>
                  <a:gd name="T5" fmla="*/ 36 h 36"/>
                  <a:gd name="T6" fmla="*/ 80 w 80"/>
                  <a:gd name="T7" fmla="*/ 36 h 36"/>
                  <a:gd name="T8" fmla="*/ 80 w 80"/>
                  <a:gd name="T9" fmla="*/ 10 h 36"/>
                  <a:gd name="T10" fmla="*/ 0 w 80"/>
                  <a:gd name="T11" fmla="*/ 0 h 36"/>
                </a:gdLst>
                <a:ahLst/>
                <a:cxnLst>
                  <a:cxn ang="0">
                    <a:pos x="T0" y="T1"/>
                  </a:cxn>
                  <a:cxn ang="0">
                    <a:pos x="T2" y="T3"/>
                  </a:cxn>
                  <a:cxn ang="0">
                    <a:pos x="T4" y="T5"/>
                  </a:cxn>
                  <a:cxn ang="0">
                    <a:pos x="T6" y="T7"/>
                  </a:cxn>
                  <a:cxn ang="0">
                    <a:pos x="T8" y="T9"/>
                  </a:cxn>
                  <a:cxn ang="0">
                    <a:pos x="T10" y="T11"/>
                  </a:cxn>
                </a:cxnLst>
                <a:rect l="0" t="0" r="r" b="b"/>
                <a:pathLst>
                  <a:path w="80" h="36">
                    <a:moveTo>
                      <a:pt x="0" y="0"/>
                    </a:moveTo>
                    <a:lnTo>
                      <a:pt x="0" y="32"/>
                    </a:lnTo>
                    <a:lnTo>
                      <a:pt x="80" y="36"/>
                    </a:lnTo>
                    <a:lnTo>
                      <a:pt x="80" y="36"/>
                    </a:lnTo>
                    <a:lnTo>
                      <a:pt x="80" y="1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44" name="Freeform 588"/>
              <p:cNvSpPr/>
              <p:nvPr/>
            </p:nvSpPr>
            <p:spPr bwMode="auto">
              <a:xfrm>
                <a:off x="4516" y="1191"/>
                <a:ext cx="38" cy="50"/>
              </a:xfrm>
              <a:custGeom>
                <a:avLst/>
                <a:gdLst>
                  <a:gd name="T0" fmla="*/ 0 w 38"/>
                  <a:gd name="T1" fmla="*/ 0 h 50"/>
                  <a:gd name="T2" fmla="*/ 0 w 38"/>
                  <a:gd name="T3" fmla="*/ 0 h 50"/>
                  <a:gd name="T4" fmla="*/ 0 w 38"/>
                  <a:gd name="T5" fmla="*/ 50 h 50"/>
                  <a:gd name="T6" fmla="*/ 0 w 38"/>
                  <a:gd name="T7" fmla="*/ 50 h 50"/>
                  <a:gd name="T8" fmla="*/ 38 w 38"/>
                  <a:gd name="T9" fmla="*/ 46 h 50"/>
                  <a:gd name="T10" fmla="*/ 38 w 38"/>
                  <a:gd name="T11" fmla="*/ 0 h 50"/>
                  <a:gd name="T12" fmla="*/ 0 w 38"/>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38" h="50">
                    <a:moveTo>
                      <a:pt x="0" y="0"/>
                    </a:moveTo>
                    <a:lnTo>
                      <a:pt x="0" y="0"/>
                    </a:lnTo>
                    <a:lnTo>
                      <a:pt x="0" y="50"/>
                    </a:lnTo>
                    <a:lnTo>
                      <a:pt x="0" y="50"/>
                    </a:lnTo>
                    <a:lnTo>
                      <a:pt x="38" y="46"/>
                    </a:lnTo>
                    <a:lnTo>
                      <a:pt x="38" y="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45" name="Freeform 589"/>
              <p:cNvSpPr/>
              <p:nvPr/>
            </p:nvSpPr>
            <p:spPr bwMode="auto">
              <a:xfrm>
                <a:off x="4516" y="1191"/>
                <a:ext cx="38" cy="50"/>
              </a:xfrm>
              <a:custGeom>
                <a:avLst/>
                <a:gdLst>
                  <a:gd name="T0" fmla="*/ 0 w 38"/>
                  <a:gd name="T1" fmla="*/ 0 h 50"/>
                  <a:gd name="T2" fmla="*/ 0 w 38"/>
                  <a:gd name="T3" fmla="*/ 0 h 50"/>
                  <a:gd name="T4" fmla="*/ 0 w 38"/>
                  <a:gd name="T5" fmla="*/ 50 h 50"/>
                  <a:gd name="T6" fmla="*/ 0 w 38"/>
                  <a:gd name="T7" fmla="*/ 50 h 50"/>
                  <a:gd name="T8" fmla="*/ 38 w 38"/>
                  <a:gd name="T9" fmla="*/ 46 h 50"/>
                  <a:gd name="T10" fmla="*/ 38 w 38"/>
                  <a:gd name="T11" fmla="*/ 0 h 50"/>
                  <a:gd name="T12" fmla="*/ 0 w 38"/>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38" h="50">
                    <a:moveTo>
                      <a:pt x="0" y="0"/>
                    </a:moveTo>
                    <a:lnTo>
                      <a:pt x="0" y="0"/>
                    </a:lnTo>
                    <a:lnTo>
                      <a:pt x="0" y="50"/>
                    </a:lnTo>
                    <a:lnTo>
                      <a:pt x="0" y="50"/>
                    </a:lnTo>
                    <a:lnTo>
                      <a:pt x="38" y="46"/>
                    </a:lnTo>
                    <a:lnTo>
                      <a:pt x="38" y="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46" name="Freeform 590"/>
              <p:cNvSpPr/>
              <p:nvPr/>
            </p:nvSpPr>
            <p:spPr bwMode="auto">
              <a:xfrm>
                <a:off x="4578" y="1191"/>
                <a:ext cx="56" cy="44"/>
              </a:xfrm>
              <a:custGeom>
                <a:avLst/>
                <a:gdLst>
                  <a:gd name="T0" fmla="*/ 0 w 56"/>
                  <a:gd name="T1" fmla="*/ 0 h 44"/>
                  <a:gd name="T2" fmla="*/ 0 w 56"/>
                  <a:gd name="T3" fmla="*/ 44 h 44"/>
                  <a:gd name="T4" fmla="*/ 56 w 56"/>
                  <a:gd name="T5" fmla="*/ 40 h 44"/>
                  <a:gd name="T6" fmla="*/ 56 w 56"/>
                  <a:gd name="T7" fmla="*/ 2 h 44"/>
                  <a:gd name="T8" fmla="*/ 0 w 56"/>
                  <a:gd name="T9" fmla="*/ 0 h 44"/>
                </a:gdLst>
                <a:ahLst/>
                <a:cxnLst>
                  <a:cxn ang="0">
                    <a:pos x="T0" y="T1"/>
                  </a:cxn>
                  <a:cxn ang="0">
                    <a:pos x="T2" y="T3"/>
                  </a:cxn>
                  <a:cxn ang="0">
                    <a:pos x="T4" y="T5"/>
                  </a:cxn>
                  <a:cxn ang="0">
                    <a:pos x="T6" y="T7"/>
                  </a:cxn>
                  <a:cxn ang="0">
                    <a:pos x="T8" y="T9"/>
                  </a:cxn>
                </a:cxnLst>
                <a:rect l="0" t="0" r="r" b="b"/>
                <a:pathLst>
                  <a:path w="56" h="44">
                    <a:moveTo>
                      <a:pt x="0" y="0"/>
                    </a:moveTo>
                    <a:lnTo>
                      <a:pt x="0" y="44"/>
                    </a:lnTo>
                    <a:lnTo>
                      <a:pt x="56" y="40"/>
                    </a:lnTo>
                    <a:lnTo>
                      <a:pt x="56" y="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47" name="Freeform 591"/>
              <p:cNvSpPr/>
              <p:nvPr/>
            </p:nvSpPr>
            <p:spPr bwMode="auto">
              <a:xfrm>
                <a:off x="4578" y="1191"/>
                <a:ext cx="56" cy="44"/>
              </a:xfrm>
              <a:custGeom>
                <a:avLst/>
                <a:gdLst>
                  <a:gd name="T0" fmla="*/ 0 w 56"/>
                  <a:gd name="T1" fmla="*/ 0 h 44"/>
                  <a:gd name="T2" fmla="*/ 0 w 56"/>
                  <a:gd name="T3" fmla="*/ 44 h 44"/>
                  <a:gd name="T4" fmla="*/ 56 w 56"/>
                  <a:gd name="T5" fmla="*/ 40 h 44"/>
                  <a:gd name="T6" fmla="*/ 56 w 56"/>
                  <a:gd name="T7" fmla="*/ 2 h 44"/>
                  <a:gd name="T8" fmla="*/ 0 w 56"/>
                  <a:gd name="T9" fmla="*/ 0 h 44"/>
                </a:gdLst>
                <a:ahLst/>
                <a:cxnLst>
                  <a:cxn ang="0">
                    <a:pos x="T0" y="T1"/>
                  </a:cxn>
                  <a:cxn ang="0">
                    <a:pos x="T2" y="T3"/>
                  </a:cxn>
                  <a:cxn ang="0">
                    <a:pos x="T4" y="T5"/>
                  </a:cxn>
                  <a:cxn ang="0">
                    <a:pos x="T6" y="T7"/>
                  </a:cxn>
                  <a:cxn ang="0">
                    <a:pos x="T8" y="T9"/>
                  </a:cxn>
                </a:cxnLst>
                <a:rect l="0" t="0" r="r" b="b"/>
                <a:pathLst>
                  <a:path w="56" h="44">
                    <a:moveTo>
                      <a:pt x="0" y="0"/>
                    </a:moveTo>
                    <a:lnTo>
                      <a:pt x="0" y="44"/>
                    </a:lnTo>
                    <a:lnTo>
                      <a:pt x="56" y="40"/>
                    </a:lnTo>
                    <a:lnTo>
                      <a:pt x="56" y="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48" name="Freeform 592"/>
              <p:cNvSpPr/>
              <p:nvPr/>
            </p:nvSpPr>
            <p:spPr bwMode="auto">
              <a:xfrm>
                <a:off x="4658" y="1193"/>
                <a:ext cx="60" cy="36"/>
              </a:xfrm>
              <a:custGeom>
                <a:avLst/>
                <a:gdLst>
                  <a:gd name="T0" fmla="*/ 0 w 60"/>
                  <a:gd name="T1" fmla="*/ 0 h 36"/>
                  <a:gd name="T2" fmla="*/ 0 w 60"/>
                  <a:gd name="T3" fmla="*/ 0 h 36"/>
                  <a:gd name="T4" fmla="*/ 0 w 60"/>
                  <a:gd name="T5" fmla="*/ 36 h 36"/>
                  <a:gd name="T6" fmla="*/ 60 w 60"/>
                  <a:gd name="T7" fmla="*/ 30 h 36"/>
                  <a:gd name="T8" fmla="*/ 60 w 60"/>
                  <a:gd name="T9" fmla="*/ 0 h 36"/>
                  <a:gd name="T10" fmla="*/ 0 w 60"/>
                  <a:gd name="T11" fmla="*/ 0 h 36"/>
                </a:gdLst>
                <a:ahLst/>
                <a:cxnLst>
                  <a:cxn ang="0">
                    <a:pos x="T0" y="T1"/>
                  </a:cxn>
                  <a:cxn ang="0">
                    <a:pos x="T2" y="T3"/>
                  </a:cxn>
                  <a:cxn ang="0">
                    <a:pos x="T4" y="T5"/>
                  </a:cxn>
                  <a:cxn ang="0">
                    <a:pos x="T6" y="T7"/>
                  </a:cxn>
                  <a:cxn ang="0">
                    <a:pos x="T8" y="T9"/>
                  </a:cxn>
                  <a:cxn ang="0">
                    <a:pos x="T10" y="T11"/>
                  </a:cxn>
                </a:cxnLst>
                <a:rect l="0" t="0" r="r" b="b"/>
                <a:pathLst>
                  <a:path w="60" h="36">
                    <a:moveTo>
                      <a:pt x="0" y="0"/>
                    </a:moveTo>
                    <a:lnTo>
                      <a:pt x="0" y="0"/>
                    </a:lnTo>
                    <a:lnTo>
                      <a:pt x="0" y="36"/>
                    </a:lnTo>
                    <a:lnTo>
                      <a:pt x="60" y="30"/>
                    </a:lnTo>
                    <a:lnTo>
                      <a:pt x="60" y="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49" name="Freeform 593"/>
              <p:cNvSpPr/>
              <p:nvPr/>
            </p:nvSpPr>
            <p:spPr bwMode="auto">
              <a:xfrm>
                <a:off x="4658" y="1193"/>
                <a:ext cx="60" cy="36"/>
              </a:xfrm>
              <a:custGeom>
                <a:avLst/>
                <a:gdLst>
                  <a:gd name="T0" fmla="*/ 0 w 60"/>
                  <a:gd name="T1" fmla="*/ 0 h 36"/>
                  <a:gd name="T2" fmla="*/ 0 w 60"/>
                  <a:gd name="T3" fmla="*/ 0 h 36"/>
                  <a:gd name="T4" fmla="*/ 0 w 60"/>
                  <a:gd name="T5" fmla="*/ 36 h 36"/>
                  <a:gd name="T6" fmla="*/ 60 w 60"/>
                  <a:gd name="T7" fmla="*/ 30 h 36"/>
                  <a:gd name="T8" fmla="*/ 60 w 60"/>
                  <a:gd name="T9" fmla="*/ 0 h 36"/>
                  <a:gd name="T10" fmla="*/ 0 w 60"/>
                  <a:gd name="T11" fmla="*/ 0 h 36"/>
                </a:gdLst>
                <a:ahLst/>
                <a:cxnLst>
                  <a:cxn ang="0">
                    <a:pos x="T0" y="T1"/>
                  </a:cxn>
                  <a:cxn ang="0">
                    <a:pos x="T2" y="T3"/>
                  </a:cxn>
                  <a:cxn ang="0">
                    <a:pos x="T4" y="T5"/>
                  </a:cxn>
                  <a:cxn ang="0">
                    <a:pos x="T6" y="T7"/>
                  </a:cxn>
                  <a:cxn ang="0">
                    <a:pos x="T8" y="T9"/>
                  </a:cxn>
                  <a:cxn ang="0">
                    <a:pos x="T10" y="T11"/>
                  </a:cxn>
                </a:cxnLst>
                <a:rect l="0" t="0" r="r" b="b"/>
                <a:pathLst>
                  <a:path w="60" h="36">
                    <a:moveTo>
                      <a:pt x="0" y="0"/>
                    </a:moveTo>
                    <a:lnTo>
                      <a:pt x="0" y="0"/>
                    </a:lnTo>
                    <a:lnTo>
                      <a:pt x="0" y="36"/>
                    </a:lnTo>
                    <a:lnTo>
                      <a:pt x="60" y="30"/>
                    </a:lnTo>
                    <a:lnTo>
                      <a:pt x="60" y="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50" name="Freeform 594"/>
              <p:cNvSpPr/>
              <p:nvPr/>
            </p:nvSpPr>
            <p:spPr bwMode="auto">
              <a:xfrm>
                <a:off x="4742" y="1193"/>
                <a:ext cx="20" cy="28"/>
              </a:xfrm>
              <a:custGeom>
                <a:avLst/>
                <a:gdLst>
                  <a:gd name="T0" fmla="*/ 0 w 20"/>
                  <a:gd name="T1" fmla="*/ 0 h 28"/>
                  <a:gd name="T2" fmla="*/ 0 w 20"/>
                  <a:gd name="T3" fmla="*/ 0 h 28"/>
                  <a:gd name="T4" fmla="*/ 0 w 20"/>
                  <a:gd name="T5" fmla="*/ 28 h 28"/>
                  <a:gd name="T6" fmla="*/ 20 w 20"/>
                  <a:gd name="T7" fmla="*/ 26 h 28"/>
                  <a:gd name="T8" fmla="*/ 20 w 20"/>
                  <a:gd name="T9" fmla="*/ 2 h 28"/>
                  <a:gd name="T10" fmla="*/ 0 w 20"/>
                  <a:gd name="T11" fmla="*/ 0 h 28"/>
                </a:gdLst>
                <a:ahLst/>
                <a:cxnLst>
                  <a:cxn ang="0">
                    <a:pos x="T0" y="T1"/>
                  </a:cxn>
                  <a:cxn ang="0">
                    <a:pos x="T2" y="T3"/>
                  </a:cxn>
                  <a:cxn ang="0">
                    <a:pos x="T4" y="T5"/>
                  </a:cxn>
                  <a:cxn ang="0">
                    <a:pos x="T6" y="T7"/>
                  </a:cxn>
                  <a:cxn ang="0">
                    <a:pos x="T8" y="T9"/>
                  </a:cxn>
                  <a:cxn ang="0">
                    <a:pos x="T10" y="T11"/>
                  </a:cxn>
                </a:cxnLst>
                <a:rect l="0" t="0" r="r" b="b"/>
                <a:pathLst>
                  <a:path w="20" h="28">
                    <a:moveTo>
                      <a:pt x="0" y="0"/>
                    </a:moveTo>
                    <a:lnTo>
                      <a:pt x="0" y="0"/>
                    </a:lnTo>
                    <a:lnTo>
                      <a:pt x="0" y="28"/>
                    </a:lnTo>
                    <a:lnTo>
                      <a:pt x="20" y="26"/>
                    </a:lnTo>
                    <a:lnTo>
                      <a:pt x="20" y="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51" name="Freeform 595"/>
              <p:cNvSpPr/>
              <p:nvPr/>
            </p:nvSpPr>
            <p:spPr bwMode="auto">
              <a:xfrm>
                <a:off x="4742" y="1193"/>
                <a:ext cx="20" cy="28"/>
              </a:xfrm>
              <a:custGeom>
                <a:avLst/>
                <a:gdLst>
                  <a:gd name="T0" fmla="*/ 0 w 20"/>
                  <a:gd name="T1" fmla="*/ 0 h 28"/>
                  <a:gd name="T2" fmla="*/ 0 w 20"/>
                  <a:gd name="T3" fmla="*/ 0 h 28"/>
                  <a:gd name="T4" fmla="*/ 0 w 20"/>
                  <a:gd name="T5" fmla="*/ 28 h 28"/>
                  <a:gd name="T6" fmla="*/ 20 w 20"/>
                  <a:gd name="T7" fmla="*/ 26 h 28"/>
                  <a:gd name="T8" fmla="*/ 20 w 20"/>
                  <a:gd name="T9" fmla="*/ 2 h 28"/>
                  <a:gd name="T10" fmla="*/ 0 w 20"/>
                  <a:gd name="T11" fmla="*/ 0 h 28"/>
                </a:gdLst>
                <a:ahLst/>
                <a:cxnLst>
                  <a:cxn ang="0">
                    <a:pos x="T0" y="T1"/>
                  </a:cxn>
                  <a:cxn ang="0">
                    <a:pos x="T2" y="T3"/>
                  </a:cxn>
                  <a:cxn ang="0">
                    <a:pos x="T4" y="T5"/>
                  </a:cxn>
                  <a:cxn ang="0">
                    <a:pos x="T6" y="T7"/>
                  </a:cxn>
                  <a:cxn ang="0">
                    <a:pos x="T8" y="T9"/>
                  </a:cxn>
                  <a:cxn ang="0">
                    <a:pos x="T10" y="T11"/>
                  </a:cxn>
                </a:cxnLst>
                <a:rect l="0" t="0" r="r" b="b"/>
                <a:pathLst>
                  <a:path w="20" h="28">
                    <a:moveTo>
                      <a:pt x="0" y="0"/>
                    </a:moveTo>
                    <a:lnTo>
                      <a:pt x="0" y="0"/>
                    </a:lnTo>
                    <a:lnTo>
                      <a:pt x="0" y="28"/>
                    </a:lnTo>
                    <a:lnTo>
                      <a:pt x="20" y="26"/>
                    </a:lnTo>
                    <a:lnTo>
                      <a:pt x="20" y="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52" name="Freeform 596"/>
              <p:cNvSpPr/>
              <p:nvPr/>
            </p:nvSpPr>
            <p:spPr bwMode="auto">
              <a:xfrm>
                <a:off x="4634" y="1263"/>
                <a:ext cx="24" cy="43"/>
              </a:xfrm>
              <a:custGeom>
                <a:avLst/>
                <a:gdLst>
                  <a:gd name="T0" fmla="*/ 24 w 24"/>
                  <a:gd name="T1" fmla="*/ 0 h 43"/>
                  <a:gd name="T2" fmla="*/ 24 w 24"/>
                  <a:gd name="T3" fmla="*/ 0 h 43"/>
                  <a:gd name="T4" fmla="*/ 0 w 24"/>
                  <a:gd name="T5" fmla="*/ 4 h 43"/>
                  <a:gd name="T6" fmla="*/ 0 w 24"/>
                  <a:gd name="T7" fmla="*/ 43 h 43"/>
                  <a:gd name="T8" fmla="*/ 24 w 24"/>
                  <a:gd name="T9" fmla="*/ 37 h 43"/>
                  <a:gd name="T10" fmla="*/ 24 w 24"/>
                  <a:gd name="T11" fmla="*/ 0 h 43"/>
                </a:gdLst>
                <a:ahLst/>
                <a:cxnLst>
                  <a:cxn ang="0">
                    <a:pos x="T0" y="T1"/>
                  </a:cxn>
                  <a:cxn ang="0">
                    <a:pos x="T2" y="T3"/>
                  </a:cxn>
                  <a:cxn ang="0">
                    <a:pos x="T4" y="T5"/>
                  </a:cxn>
                  <a:cxn ang="0">
                    <a:pos x="T6" y="T7"/>
                  </a:cxn>
                  <a:cxn ang="0">
                    <a:pos x="T8" y="T9"/>
                  </a:cxn>
                  <a:cxn ang="0">
                    <a:pos x="T10" y="T11"/>
                  </a:cxn>
                </a:cxnLst>
                <a:rect l="0" t="0" r="r" b="b"/>
                <a:pathLst>
                  <a:path w="24" h="43">
                    <a:moveTo>
                      <a:pt x="24" y="0"/>
                    </a:moveTo>
                    <a:lnTo>
                      <a:pt x="24" y="0"/>
                    </a:lnTo>
                    <a:lnTo>
                      <a:pt x="0" y="4"/>
                    </a:lnTo>
                    <a:lnTo>
                      <a:pt x="0" y="43"/>
                    </a:lnTo>
                    <a:lnTo>
                      <a:pt x="24" y="37"/>
                    </a:lnTo>
                    <a:lnTo>
                      <a:pt x="24" y="0"/>
                    </a:lnTo>
                    <a:close/>
                  </a:path>
                </a:pathLst>
              </a:custGeom>
              <a:grpFill/>
              <a:ln>
                <a:noFill/>
              </a:ln>
            </p:spPr>
            <p:txBody>
              <a:bodyPr vert="horz" wrap="square" lIns="91440" tIns="45720" rIns="91440" bIns="45720" numCol="1" anchor="t" anchorCtr="0" compatLnSpc="1"/>
              <a:lstStyle/>
              <a:p>
                <a:endParaRPr lang="zh-CN" altLang="en-US"/>
              </a:p>
            </p:txBody>
          </p:sp>
          <p:sp>
            <p:nvSpPr>
              <p:cNvPr id="1553" name="Freeform 597"/>
              <p:cNvSpPr/>
              <p:nvPr/>
            </p:nvSpPr>
            <p:spPr bwMode="auto">
              <a:xfrm>
                <a:off x="4634" y="1263"/>
                <a:ext cx="24" cy="43"/>
              </a:xfrm>
              <a:custGeom>
                <a:avLst/>
                <a:gdLst>
                  <a:gd name="T0" fmla="*/ 24 w 24"/>
                  <a:gd name="T1" fmla="*/ 0 h 43"/>
                  <a:gd name="T2" fmla="*/ 24 w 24"/>
                  <a:gd name="T3" fmla="*/ 0 h 43"/>
                  <a:gd name="T4" fmla="*/ 0 w 24"/>
                  <a:gd name="T5" fmla="*/ 4 h 43"/>
                  <a:gd name="T6" fmla="*/ 0 w 24"/>
                  <a:gd name="T7" fmla="*/ 43 h 43"/>
                  <a:gd name="T8" fmla="*/ 24 w 24"/>
                  <a:gd name="T9" fmla="*/ 37 h 43"/>
                  <a:gd name="T10" fmla="*/ 24 w 24"/>
                  <a:gd name="T11" fmla="*/ 0 h 43"/>
                </a:gdLst>
                <a:ahLst/>
                <a:cxnLst>
                  <a:cxn ang="0">
                    <a:pos x="T0" y="T1"/>
                  </a:cxn>
                  <a:cxn ang="0">
                    <a:pos x="T2" y="T3"/>
                  </a:cxn>
                  <a:cxn ang="0">
                    <a:pos x="T4" y="T5"/>
                  </a:cxn>
                  <a:cxn ang="0">
                    <a:pos x="T6" y="T7"/>
                  </a:cxn>
                  <a:cxn ang="0">
                    <a:pos x="T8" y="T9"/>
                  </a:cxn>
                  <a:cxn ang="0">
                    <a:pos x="T10" y="T11"/>
                  </a:cxn>
                </a:cxnLst>
                <a:rect l="0" t="0" r="r" b="b"/>
                <a:pathLst>
                  <a:path w="24" h="43">
                    <a:moveTo>
                      <a:pt x="24" y="0"/>
                    </a:moveTo>
                    <a:lnTo>
                      <a:pt x="24" y="0"/>
                    </a:lnTo>
                    <a:lnTo>
                      <a:pt x="0" y="4"/>
                    </a:lnTo>
                    <a:lnTo>
                      <a:pt x="0" y="43"/>
                    </a:lnTo>
                    <a:lnTo>
                      <a:pt x="24" y="37"/>
                    </a:lnTo>
                    <a:lnTo>
                      <a:pt x="24" y="0"/>
                    </a:lnTo>
                  </a:path>
                </a:pathLst>
              </a:custGeom>
              <a:grpFill/>
              <a:ln>
                <a:noFill/>
              </a:ln>
            </p:spPr>
            <p:txBody>
              <a:bodyPr vert="horz" wrap="square" lIns="91440" tIns="45720" rIns="91440" bIns="45720" numCol="1" anchor="t" anchorCtr="0" compatLnSpc="1"/>
              <a:lstStyle/>
              <a:p>
                <a:endParaRPr lang="zh-CN" altLang="en-US"/>
              </a:p>
            </p:txBody>
          </p:sp>
          <p:sp>
            <p:nvSpPr>
              <p:cNvPr id="1554" name="Freeform 598"/>
              <p:cNvSpPr/>
              <p:nvPr/>
            </p:nvSpPr>
            <p:spPr bwMode="auto">
              <a:xfrm>
                <a:off x="4682" y="1251"/>
                <a:ext cx="80" cy="45"/>
              </a:xfrm>
              <a:custGeom>
                <a:avLst/>
                <a:gdLst>
                  <a:gd name="T0" fmla="*/ 80 w 80"/>
                  <a:gd name="T1" fmla="*/ 0 h 45"/>
                  <a:gd name="T2" fmla="*/ 0 w 80"/>
                  <a:gd name="T3" fmla="*/ 10 h 45"/>
                  <a:gd name="T4" fmla="*/ 0 w 80"/>
                  <a:gd name="T5" fmla="*/ 45 h 45"/>
                  <a:gd name="T6" fmla="*/ 0 w 80"/>
                  <a:gd name="T7" fmla="*/ 45 h 45"/>
                  <a:gd name="T8" fmla="*/ 80 w 80"/>
                  <a:gd name="T9" fmla="*/ 26 h 45"/>
                  <a:gd name="T10" fmla="*/ 80 w 80"/>
                  <a:gd name="T11" fmla="*/ 0 h 45"/>
                </a:gdLst>
                <a:ahLst/>
                <a:cxnLst>
                  <a:cxn ang="0">
                    <a:pos x="T0" y="T1"/>
                  </a:cxn>
                  <a:cxn ang="0">
                    <a:pos x="T2" y="T3"/>
                  </a:cxn>
                  <a:cxn ang="0">
                    <a:pos x="T4" y="T5"/>
                  </a:cxn>
                  <a:cxn ang="0">
                    <a:pos x="T6" y="T7"/>
                  </a:cxn>
                  <a:cxn ang="0">
                    <a:pos x="T8" y="T9"/>
                  </a:cxn>
                  <a:cxn ang="0">
                    <a:pos x="T10" y="T11"/>
                  </a:cxn>
                </a:cxnLst>
                <a:rect l="0" t="0" r="r" b="b"/>
                <a:pathLst>
                  <a:path w="80" h="45">
                    <a:moveTo>
                      <a:pt x="80" y="0"/>
                    </a:moveTo>
                    <a:lnTo>
                      <a:pt x="0" y="10"/>
                    </a:lnTo>
                    <a:lnTo>
                      <a:pt x="0" y="45"/>
                    </a:lnTo>
                    <a:lnTo>
                      <a:pt x="0" y="45"/>
                    </a:lnTo>
                    <a:lnTo>
                      <a:pt x="80" y="26"/>
                    </a:lnTo>
                    <a:lnTo>
                      <a:pt x="80" y="0"/>
                    </a:lnTo>
                    <a:close/>
                  </a:path>
                </a:pathLst>
              </a:custGeom>
              <a:grpFill/>
              <a:ln>
                <a:noFill/>
              </a:ln>
            </p:spPr>
            <p:txBody>
              <a:bodyPr vert="horz" wrap="square" lIns="91440" tIns="45720" rIns="91440" bIns="45720" numCol="1" anchor="t" anchorCtr="0" compatLnSpc="1"/>
              <a:lstStyle/>
              <a:p>
                <a:endParaRPr lang="zh-CN" altLang="en-US"/>
              </a:p>
            </p:txBody>
          </p:sp>
          <p:sp>
            <p:nvSpPr>
              <p:cNvPr id="1555" name="Freeform 599"/>
              <p:cNvSpPr/>
              <p:nvPr/>
            </p:nvSpPr>
            <p:spPr bwMode="auto">
              <a:xfrm>
                <a:off x="4682" y="1251"/>
                <a:ext cx="80" cy="45"/>
              </a:xfrm>
              <a:custGeom>
                <a:avLst/>
                <a:gdLst>
                  <a:gd name="T0" fmla="*/ 80 w 80"/>
                  <a:gd name="T1" fmla="*/ 0 h 45"/>
                  <a:gd name="T2" fmla="*/ 0 w 80"/>
                  <a:gd name="T3" fmla="*/ 10 h 45"/>
                  <a:gd name="T4" fmla="*/ 0 w 80"/>
                  <a:gd name="T5" fmla="*/ 45 h 45"/>
                  <a:gd name="T6" fmla="*/ 0 w 80"/>
                  <a:gd name="T7" fmla="*/ 45 h 45"/>
                  <a:gd name="T8" fmla="*/ 80 w 80"/>
                  <a:gd name="T9" fmla="*/ 26 h 45"/>
                  <a:gd name="T10" fmla="*/ 80 w 80"/>
                  <a:gd name="T11" fmla="*/ 0 h 45"/>
                </a:gdLst>
                <a:ahLst/>
                <a:cxnLst>
                  <a:cxn ang="0">
                    <a:pos x="T0" y="T1"/>
                  </a:cxn>
                  <a:cxn ang="0">
                    <a:pos x="T2" y="T3"/>
                  </a:cxn>
                  <a:cxn ang="0">
                    <a:pos x="T4" y="T5"/>
                  </a:cxn>
                  <a:cxn ang="0">
                    <a:pos x="T6" y="T7"/>
                  </a:cxn>
                  <a:cxn ang="0">
                    <a:pos x="T8" y="T9"/>
                  </a:cxn>
                  <a:cxn ang="0">
                    <a:pos x="T10" y="T11"/>
                  </a:cxn>
                </a:cxnLst>
                <a:rect l="0" t="0" r="r" b="b"/>
                <a:pathLst>
                  <a:path w="80" h="45">
                    <a:moveTo>
                      <a:pt x="80" y="0"/>
                    </a:moveTo>
                    <a:lnTo>
                      <a:pt x="0" y="10"/>
                    </a:lnTo>
                    <a:lnTo>
                      <a:pt x="0" y="45"/>
                    </a:lnTo>
                    <a:lnTo>
                      <a:pt x="0" y="45"/>
                    </a:lnTo>
                    <a:lnTo>
                      <a:pt x="80" y="26"/>
                    </a:lnTo>
                    <a:lnTo>
                      <a:pt x="80" y="0"/>
                    </a:lnTo>
                  </a:path>
                </a:pathLst>
              </a:custGeom>
              <a:grpFill/>
              <a:ln>
                <a:noFill/>
              </a:ln>
            </p:spPr>
            <p:txBody>
              <a:bodyPr vert="horz" wrap="square" lIns="91440" tIns="45720" rIns="91440" bIns="45720" numCol="1" anchor="t" anchorCtr="0" compatLnSpc="1"/>
              <a:lstStyle/>
              <a:p>
                <a:endParaRPr lang="zh-CN" altLang="en-US"/>
              </a:p>
            </p:txBody>
          </p:sp>
          <p:sp>
            <p:nvSpPr>
              <p:cNvPr id="1556" name="Freeform 600"/>
              <p:cNvSpPr/>
              <p:nvPr/>
            </p:nvSpPr>
            <p:spPr bwMode="auto">
              <a:xfrm>
                <a:off x="4516" y="1356"/>
                <a:ext cx="48" cy="60"/>
              </a:xfrm>
              <a:custGeom>
                <a:avLst/>
                <a:gdLst>
                  <a:gd name="T0" fmla="*/ 48 w 48"/>
                  <a:gd name="T1" fmla="*/ 0 h 60"/>
                  <a:gd name="T2" fmla="*/ 48 w 48"/>
                  <a:gd name="T3" fmla="*/ 0 h 60"/>
                  <a:gd name="T4" fmla="*/ 0 w 48"/>
                  <a:gd name="T5" fmla="*/ 10 h 60"/>
                  <a:gd name="T6" fmla="*/ 0 w 48"/>
                  <a:gd name="T7" fmla="*/ 60 h 60"/>
                  <a:gd name="T8" fmla="*/ 48 w 48"/>
                  <a:gd name="T9" fmla="*/ 46 h 60"/>
                  <a:gd name="T10" fmla="*/ 48 w 48"/>
                  <a:gd name="T11" fmla="*/ 0 h 60"/>
                </a:gdLst>
                <a:ahLst/>
                <a:cxnLst>
                  <a:cxn ang="0">
                    <a:pos x="T0" y="T1"/>
                  </a:cxn>
                  <a:cxn ang="0">
                    <a:pos x="T2" y="T3"/>
                  </a:cxn>
                  <a:cxn ang="0">
                    <a:pos x="T4" y="T5"/>
                  </a:cxn>
                  <a:cxn ang="0">
                    <a:pos x="T6" y="T7"/>
                  </a:cxn>
                  <a:cxn ang="0">
                    <a:pos x="T8" y="T9"/>
                  </a:cxn>
                  <a:cxn ang="0">
                    <a:pos x="T10" y="T11"/>
                  </a:cxn>
                </a:cxnLst>
                <a:rect l="0" t="0" r="r" b="b"/>
                <a:pathLst>
                  <a:path w="48" h="60">
                    <a:moveTo>
                      <a:pt x="48" y="0"/>
                    </a:moveTo>
                    <a:lnTo>
                      <a:pt x="48" y="0"/>
                    </a:lnTo>
                    <a:lnTo>
                      <a:pt x="0" y="10"/>
                    </a:lnTo>
                    <a:lnTo>
                      <a:pt x="0" y="60"/>
                    </a:lnTo>
                    <a:lnTo>
                      <a:pt x="48" y="46"/>
                    </a:lnTo>
                    <a:lnTo>
                      <a:pt x="48" y="0"/>
                    </a:lnTo>
                    <a:close/>
                  </a:path>
                </a:pathLst>
              </a:custGeom>
              <a:grpFill/>
              <a:ln>
                <a:noFill/>
              </a:ln>
            </p:spPr>
            <p:txBody>
              <a:bodyPr vert="horz" wrap="square" lIns="91440" tIns="45720" rIns="91440" bIns="45720" numCol="1" anchor="t" anchorCtr="0" compatLnSpc="1"/>
              <a:lstStyle/>
              <a:p>
                <a:endParaRPr lang="zh-CN" altLang="en-US"/>
              </a:p>
            </p:txBody>
          </p:sp>
          <p:sp>
            <p:nvSpPr>
              <p:cNvPr id="1557" name="Freeform 601"/>
              <p:cNvSpPr/>
              <p:nvPr/>
            </p:nvSpPr>
            <p:spPr bwMode="auto">
              <a:xfrm>
                <a:off x="4516" y="1356"/>
                <a:ext cx="48" cy="60"/>
              </a:xfrm>
              <a:custGeom>
                <a:avLst/>
                <a:gdLst>
                  <a:gd name="T0" fmla="*/ 48 w 48"/>
                  <a:gd name="T1" fmla="*/ 0 h 60"/>
                  <a:gd name="T2" fmla="*/ 48 w 48"/>
                  <a:gd name="T3" fmla="*/ 0 h 60"/>
                  <a:gd name="T4" fmla="*/ 0 w 48"/>
                  <a:gd name="T5" fmla="*/ 10 h 60"/>
                  <a:gd name="T6" fmla="*/ 0 w 48"/>
                  <a:gd name="T7" fmla="*/ 60 h 60"/>
                  <a:gd name="T8" fmla="*/ 48 w 48"/>
                  <a:gd name="T9" fmla="*/ 46 h 60"/>
                  <a:gd name="T10" fmla="*/ 48 w 48"/>
                  <a:gd name="T11" fmla="*/ 0 h 60"/>
                </a:gdLst>
                <a:ahLst/>
                <a:cxnLst>
                  <a:cxn ang="0">
                    <a:pos x="T0" y="T1"/>
                  </a:cxn>
                  <a:cxn ang="0">
                    <a:pos x="T2" y="T3"/>
                  </a:cxn>
                  <a:cxn ang="0">
                    <a:pos x="T4" y="T5"/>
                  </a:cxn>
                  <a:cxn ang="0">
                    <a:pos x="T6" y="T7"/>
                  </a:cxn>
                  <a:cxn ang="0">
                    <a:pos x="T8" y="T9"/>
                  </a:cxn>
                  <a:cxn ang="0">
                    <a:pos x="T10" y="T11"/>
                  </a:cxn>
                </a:cxnLst>
                <a:rect l="0" t="0" r="r" b="b"/>
                <a:pathLst>
                  <a:path w="48" h="60">
                    <a:moveTo>
                      <a:pt x="48" y="0"/>
                    </a:moveTo>
                    <a:lnTo>
                      <a:pt x="48" y="0"/>
                    </a:lnTo>
                    <a:lnTo>
                      <a:pt x="0" y="10"/>
                    </a:lnTo>
                    <a:lnTo>
                      <a:pt x="0" y="60"/>
                    </a:lnTo>
                    <a:lnTo>
                      <a:pt x="48" y="46"/>
                    </a:lnTo>
                    <a:lnTo>
                      <a:pt x="48" y="0"/>
                    </a:lnTo>
                  </a:path>
                </a:pathLst>
              </a:custGeom>
              <a:grpFill/>
              <a:ln>
                <a:noFill/>
              </a:ln>
            </p:spPr>
            <p:txBody>
              <a:bodyPr vert="horz" wrap="square" lIns="91440" tIns="45720" rIns="91440" bIns="45720" numCol="1" anchor="t" anchorCtr="0" compatLnSpc="1"/>
              <a:lstStyle/>
              <a:p>
                <a:endParaRPr lang="zh-CN" altLang="en-US"/>
              </a:p>
            </p:txBody>
          </p:sp>
          <p:sp>
            <p:nvSpPr>
              <p:cNvPr id="1558" name="Freeform 602"/>
              <p:cNvSpPr/>
              <p:nvPr/>
            </p:nvSpPr>
            <p:spPr bwMode="auto">
              <a:xfrm>
                <a:off x="4616" y="1342"/>
                <a:ext cx="18" cy="44"/>
              </a:xfrm>
              <a:custGeom>
                <a:avLst/>
                <a:gdLst>
                  <a:gd name="T0" fmla="*/ 18 w 18"/>
                  <a:gd name="T1" fmla="*/ 0 h 44"/>
                  <a:gd name="T2" fmla="*/ 18 w 18"/>
                  <a:gd name="T3" fmla="*/ 0 h 44"/>
                  <a:gd name="T4" fmla="*/ 0 w 18"/>
                  <a:gd name="T5" fmla="*/ 4 h 44"/>
                  <a:gd name="T6" fmla="*/ 0 w 18"/>
                  <a:gd name="T7" fmla="*/ 44 h 44"/>
                  <a:gd name="T8" fmla="*/ 18 w 18"/>
                  <a:gd name="T9" fmla="*/ 38 h 44"/>
                  <a:gd name="T10" fmla="*/ 18 w 18"/>
                  <a:gd name="T11" fmla="*/ 0 h 44"/>
                </a:gdLst>
                <a:ahLst/>
                <a:cxnLst>
                  <a:cxn ang="0">
                    <a:pos x="T0" y="T1"/>
                  </a:cxn>
                  <a:cxn ang="0">
                    <a:pos x="T2" y="T3"/>
                  </a:cxn>
                  <a:cxn ang="0">
                    <a:pos x="T4" y="T5"/>
                  </a:cxn>
                  <a:cxn ang="0">
                    <a:pos x="T6" y="T7"/>
                  </a:cxn>
                  <a:cxn ang="0">
                    <a:pos x="T8" y="T9"/>
                  </a:cxn>
                  <a:cxn ang="0">
                    <a:pos x="T10" y="T11"/>
                  </a:cxn>
                </a:cxnLst>
                <a:rect l="0" t="0" r="r" b="b"/>
                <a:pathLst>
                  <a:path w="18" h="44">
                    <a:moveTo>
                      <a:pt x="18" y="0"/>
                    </a:moveTo>
                    <a:lnTo>
                      <a:pt x="18" y="0"/>
                    </a:lnTo>
                    <a:lnTo>
                      <a:pt x="0" y="4"/>
                    </a:lnTo>
                    <a:lnTo>
                      <a:pt x="0" y="44"/>
                    </a:lnTo>
                    <a:lnTo>
                      <a:pt x="18" y="38"/>
                    </a:lnTo>
                    <a:lnTo>
                      <a:pt x="18" y="0"/>
                    </a:lnTo>
                    <a:close/>
                  </a:path>
                </a:pathLst>
              </a:custGeom>
              <a:grpFill/>
              <a:ln>
                <a:noFill/>
              </a:ln>
            </p:spPr>
            <p:txBody>
              <a:bodyPr vert="horz" wrap="square" lIns="91440" tIns="45720" rIns="91440" bIns="45720" numCol="1" anchor="t" anchorCtr="0" compatLnSpc="1"/>
              <a:lstStyle/>
              <a:p>
                <a:endParaRPr lang="zh-CN" altLang="en-US"/>
              </a:p>
            </p:txBody>
          </p:sp>
          <p:sp>
            <p:nvSpPr>
              <p:cNvPr id="1559" name="Freeform 603"/>
              <p:cNvSpPr/>
              <p:nvPr/>
            </p:nvSpPr>
            <p:spPr bwMode="auto">
              <a:xfrm>
                <a:off x="4616" y="1342"/>
                <a:ext cx="18" cy="44"/>
              </a:xfrm>
              <a:custGeom>
                <a:avLst/>
                <a:gdLst>
                  <a:gd name="T0" fmla="*/ 18 w 18"/>
                  <a:gd name="T1" fmla="*/ 0 h 44"/>
                  <a:gd name="T2" fmla="*/ 18 w 18"/>
                  <a:gd name="T3" fmla="*/ 0 h 44"/>
                  <a:gd name="T4" fmla="*/ 0 w 18"/>
                  <a:gd name="T5" fmla="*/ 4 h 44"/>
                  <a:gd name="T6" fmla="*/ 0 w 18"/>
                  <a:gd name="T7" fmla="*/ 44 h 44"/>
                  <a:gd name="T8" fmla="*/ 18 w 18"/>
                  <a:gd name="T9" fmla="*/ 38 h 44"/>
                  <a:gd name="T10" fmla="*/ 18 w 18"/>
                  <a:gd name="T11" fmla="*/ 0 h 44"/>
                </a:gdLst>
                <a:ahLst/>
                <a:cxnLst>
                  <a:cxn ang="0">
                    <a:pos x="T0" y="T1"/>
                  </a:cxn>
                  <a:cxn ang="0">
                    <a:pos x="T2" y="T3"/>
                  </a:cxn>
                  <a:cxn ang="0">
                    <a:pos x="T4" y="T5"/>
                  </a:cxn>
                  <a:cxn ang="0">
                    <a:pos x="T6" y="T7"/>
                  </a:cxn>
                  <a:cxn ang="0">
                    <a:pos x="T8" y="T9"/>
                  </a:cxn>
                  <a:cxn ang="0">
                    <a:pos x="T10" y="T11"/>
                  </a:cxn>
                </a:cxnLst>
                <a:rect l="0" t="0" r="r" b="b"/>
                <a:pathLst>
                  <a:path w="18" h="44">
                    <a:moveTo>
                      <a:pt x="18" y="0"/>
                    </a:moveTo>
                    <a:lnTo>
                      <a:pt x="18" y="0"/>
                    </a:lnTo>
                    <a:lnTo>
                      <a:pt x="0" y="4"/>
                    </a:lnTo>
                    <a:lnTo>
                      <a:pt x="0" y="44"/>
                    </a:lnTo>
                    <a:lnTo>
                      <a:pt x="18" y="38"/>
                    </a:lnTo>
                    <a:lnTo>
                      <a:pt x="18" y="0"/>
                    </a:lnTo>
                  </a:path>
                </a:pathLst>
              </a:custGeom>
              <a:grpFill/>
              <a:ln>
                <a:noFill/>
              </a:ln>
            </p:spPr>
            <p:txBody>
              <a:bodyPr vert="horz" wrap="square" lIns="91440" tIns="45720" rIns="91440" bIns="45720" numCol="1" anchor="t" anchorCtr="0" compatLnSpc="1"/>
              <a:lstStyle/>
              <a:p>
                <a:endParaRPr lang="zh-CN" altLang="en-US"/>
              </a:p>
            </p:txBody>
          </p:sp>
          <p:sp>
            <p:nvSpPr>
              <p:cNvPr id="1560" name="Freeform 604"/>
              <p:cNvSpPr/>
              <p:nvPr/>
            </p:nvSpPr>
            <p:spPr bwMode="auto">
              <a:xfrm>
                <a:off x="4658" y="1324"/>
                <a:ext cx="56" cy="48"/>
              </a:xfrm>
              <a:custGeom>
                <a:avLst/>
                <a:gdLst>
                  <a:gd name="T0" fmla="*/ 56 w 56"/>
                  <a:gd name="T1" fmla="*/ 0 h 48"/>
                  <a:gd name="T2" fmla="*/ 56 w 56"/>
                  <a:gd name="T3" fmla="*/ 0 h 48"/>
                  <a:gd name="T4" fmla="*/ 24 w 56"/>
                  <a:gd name="T5" fmla="*/ 8 h 48"/>
                  <a:gd name="T6" fmla="*/ 24 w 56"/>
                  <a:gd name="T7" fmla="*/ 8 h 48"/>
                  <a:gd name="T8" fmla="*/ 24 w 56"/>
                  <a:gd name="T9" fmla="*/ 8 h 48"/>
                  <a:gd name="T10" fmla="*/ 24 w 56"/>
                  <a:gd name="T11" fmla="*/ 8 h 48"/>
                  <a:gd name="T12" fmla="*/ 24 w 56"/>
                  <a:gd name="T13" fmla="*/ 8 h 48"/>
                  <a:gd name="T14" fmla="*/ 24 w 56"/>
                  <a:gd name="T15" fmla="*/ 8 h 48"/>
                  <a:gd name="T16" fmla="*/ 24 w 56"/>
                  <a:gd name="T17" fmla="*/ 8 h 48"/>
                  <a:gd name="T18" fmla="*/ 0 w 56"/>
                  <a:gd name="T19" fmla="*/ 12 h 48"/>
                  <a:gd name="T20" fmla="*/ 0 w 56"/>
                  <a:gd name="T21" fmla="*/ 48 h 48"/>
                  <a:gd name="T22" fmla="*/ 56 w 56"/>
                  <a:gd name="T23" fmla="*/ 30 h 48"/>
                  <a:gd name="T24" fmla="*/ 56 w 56"/>
                  <a:gd name="T25"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 h="48">
                    <a:moveTo>
                      <a:pt x="56" y="0"/>
                    </a:moveTo>
                    <a:lnTo>
                      <a:pt x="56" y="0"/>
                    </a:lnTo>
                    <a:lnTo>
                      <a:pt x="24" y="8"/>
                    </a:lnTo>
                    <a:lnTo>
                      <a:pt x="24" y="8"/>
                    </a:lnTo>
                    <a:lnTo>
                      <a:pt x="24" y="8"/>
                    </a:lnTo>
                    <a:lnTo>
                      <a:pt x="24" y="8"/>
                    </a:lnTo>
                    <a:lnTo>
                      <a:pt x="24" y="8"/>
                    </a:lnTo>
                    <a:lnTo>
                      <a:pt x="24" y="8"/>
                    </a:lnTo>
                    <a:lnTo>
                      <a:pt x="24" y="8"/>
                    </a:lnTo>
                    <a:lnTo>
                      <a:pt x="0" y="12"/>
                    </a:lnTo>
                    <a:lnTo>
                      <a:pt x="0" y="48"/>
                    </a:lnTo>
                    <a:lnTo>
                      <a:pt x="56" y="30"/>
                    </a:lnTo>
                    <a:lnTo>
                      <a:pt x="56" y="0"/>
                    </a:lnTo>
                    <a:close/>
                  </a:path>
                </a:pathLst>
              </a:custGeom>
              <a:grpFill/>
              <a:ln>
                <a:noFill/>
              </a:ln>
            </p:spPr>
            <p:txBody>
              <a:bodyPr vert="horz" wrap="square" lIns="91440" tIns="45720" rIns="91440" bIns="45720" numCol="1" anchor="t" anchorCtr="0" compatLnSpc="1"/>
              <a:lstStyle/>
              <a:p>
                <a:endParaRPr lang="zh-CN" altLang="en-US"/>
              </a:p>
            </p:txBody>
          </p:sp>
          <p:sp>
            <p:nvSpPr>
              <p:cNvPr id="1561" name="Freeform 605"/>
              <p:cNvSpPr/>
              <p:nvPr/>
            </p:nvSpPr>
            <p:spPr bwMode="auto">
              <a:xfrm>
                <a:off x="4658" y="1324"/>
                <a:ext cx="56" cy="48"/>
              </a:xfrm>
              <a:custGeom>
                <a:avLst/>
                <a:gdLst>
                  <a:gd name="T0" fmla="*/ 56 w 56"/>
                  <a:gd name="T1" fmla="*/ 0 h 48"/>
                  <a:gd name="T2" fmla="*/ 56 w 56"/>
                  <a:gd name="T3" fmla="*/ 0 h 48"/>
                  <a:gd name="T4" fmla="*/ 24 w 56"/>
                  <a:gd name="T5" fmla="*/ 8 h 48"/>
                  <a:gd name="T6" fmla="*/ 24 w 56"/>
                  <a:gd name="T7" fmla="*/ 8 h 48"/>
                  <a:gd name="T8" fmla="*/ 24 w 56"/>
                  <a:gd name="T9" fmla="*/ 8 h 48"/>
                  <a:gd name="T10" fmla="*/ 24 w 56"/>
                  <a:gd name="T11" fmla="*/ 8 h 48"/>
                  <a:gd name="T12" fmla="*/ 24 w 56"/>
                  <a:gd name="T13" fmla="*/ 8 h 48"/>
                  <a:gd name="T14" fmla="*/ 24 w 56"/>
                  <a:gd name="T15" fmla="*/ 8 h 48"/>
                  <a:gd name="T16" fmla="*/ 24 w 56"/>
                  <a:gd name="T17" fmla="*/ 8 h 48"/>
                  <a:gd name="T18" fmla="*/ 0 w 56"/>
                  <a:gd name="T19" fmla="*/ 12 h 48"/>
                  <a:gd name="T20" fmla="*/ 0 w 56"/>
                  <a:gd name="T21" fmla="*/ 48 h 48"/>
                  <a:gd name="T22" fmla="*/ 56 w 56"/>
                  <a:gd name="T23" fmla="*/ 30 h 48"/>
                  <a:gd name="T24" fmla="*/ 56 w 56"/>
                  <a:gd name="T25"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 h="48">
                    <a:moveTo>
                      <a:pt x="56" y="0"/>
                    </a:moveTo>
                    <a:lnTo>
                      <a:pt x="56" y="0"/>
                    </a:lnTo>
                    <a:lnTo>
                      <a:pt x="24" y="8"/>
                    </a:lnTo>
                    <a:lnTo>
                      <a:pt x="24" y="8"/>
                    </a:lnTo>
                    <a:lnTo>
                      <a:pt x="24" y="8"/>
                    </a:lnTo>
                    <a:lnTo>
                      <a:pt x="24" y="8"/>
                    </a:lnTo>
                    <a:lnTo>
                      <a:pt x="24" y="8"/>
                    </a:lnTo>
                    <a:lnTo>
                      <a:pt x="24" y="8"/>
                    </a:lnTo>
                    <a:lnTo>
                      <a:pt x="24" y="8"/>
                    </a:lnTo>
                    <a:lnTo>
                      <a:pt x="0" y="12"/>
                    </a:lnTo>
                    <a:lnTo>
                      <a:pt x="0" y="48"/>
                    </a:lnTo>
                    <a:lnTo>
                      <a:pt x="56" y="30"/>
                    </a:lnTo>
                    <a:lnTo>
                      <a:pt x="56" y="0"/>
                    </a:lnTo>
                  </a:path>
                </a:pathLst>
              </a:custGeom>
              <a:grpFill/>
              <a:ln>
                <a:noFill/>
              </a:ln>
            </p:spPr>
            <p:txBody>
              <a:bodyPr vert="horz" wrap="square" lIns="91440" tIns="45720" rIns="91440" bIns="45720" numCol="1" anchor="t" anchorCtr="0" compatLnSpc="1"/>
              <a:lstStyle/>
              <a:p>
                <a:endParaRPr lang="zh-CN" altLang="en-US"/>
              </a:p>
            </p:txBody>
          </p:sp>
          <p:sp>
            <p:nvSpPr>
              <p:cNvPr id="1562" name="Freeform 606"/>
              <p:cNvSpPr/>
              <p:nvPr/>
            </p:nvSpPr>
            <p:spPr bwMode="auto">
              <a:xfrm>
                <a:off x="4738" y="1314"/>
                <a:ext cx="24" cy="32"/>
              </a:xfrm>
              <a:custGeom>
                <a:avLst/>
                <a:gdLst>
                  <a:gd name="T0" fmla="*/ 24 w 24"/>
                  <a:gd name="T1" fmla="*/ 0 h 32"/>
                  <a:gd name="T2" fmla="*/ 24 w 24"/>
                  <a:gd name="T3" fmla="*/ 0 h 32"/>
                  <a:gd name="T4" fmla="*/ 0 w 24"/>
                  <a:gd name="T5" fmla="*/ 6 h 32"/>
                  <a:gd name="T6" fmla="*/ 0 w 24"/>
                  <a:gd name="T7" fmla="*/ 32 h 32"/>
                  <a:gd name="T8" fmla="*/ 0 w 24"/>
                  <a:gd name="T9" fmla="*/ 32 h 32"/>
                  <a:gd name="T10" fmla="*/ 24 w 24"/>
                  <a:gd name="T11" fmla="*/ 26 h 32"/>
                  <a:gd name="T12" fmla="*/ 24 w 24"/>
                  <a:gd name="T13" fmla="*/ 0 h 32"/>
                </a:gdLst>
                <a:ahLst/>
                <a:cxnLst>
                  <a:cxn ang="0">
                    <a:pos x="T0" y="T1"/>
                  </a:cxn>
                  <a:cxn ang="0">
                    <a:pos x="T2" y="T3"/>
                  </a:cxn>
                  <a:cxn ang="0">
                    <a:pos x="T4" y="T5"/>
                  </a:cxn>
                  <a:cxn ang="0">
                    <a:pos x="T6" y="T7"/>
                  </a:cxn>
                  <a:cxn ang="0">
                    <a:pos x="T8" y="T9"/>
                  </a:cxn>
                  <a:cxn ang="0">
                    <a:pos x="T10" y="T11"/>
                  </a:cxn>
                  <a:cxn ang="0">
                    <a:pos x="T12" y="T13"/>
                  </a:cxn>
                </a:cxnLst>
                <a:rect l="0" t="0" r="r" b="b"/>
                <a:pathLst>
                  <a:path w="24" h="32">
                    <a:moveTo>
                      <a:pt x="24" y="0"/>
                    </a:moveTo>
                    <a:lnTo>
                      <a:pt x="24" y="0"/>
                    </a:lnTo>
                    <a:lnTo>
                      <a:pt x="0" y="6"/>
                    </a:lnTo>
                    <a:lnTo>
                      <a:pt x="0" y="32"/>
                    </a:lnTo>
                    <a:lnTo>
                      <a:pt x="0" y="32"/>
                    </a:lnTo>
                    <a:lnTo>
                      <a:pt x="24" y="26"/>
                    </a:lnTo>
                    <a:lnTo>
                      <a:pt x="24" y="0"/>
                    </a:lnTo>
                    <a:close/>
                  </a:path>
                </a:pathLst>
              </a:custGeom>
              <a:grpFill/>
              <a:ln>
                <a:noFill/>
              </a:ln>
            </p:spPr>
            <p:txBody>
              <a:bodyPr vert="horz" wrap="square" lIns="91440" tIns="45720" rIns="91440" bIns="45720" numCol="1" anchor="t" anchorCtr="0" compatLnSpc="1"/>
              <a:lstStyle/>
              <a:p>
                <a:endParaRPr lang="zh-CN" altLang="en-US"/>
              </a:p>
            </p:txBody>
          </p:sp>
          <p:sp>
            <p:nvSpPr>
              <p:cNvPr id="1563" name="Freeform 607"/>
              <p:cNvSpPr/>
              <p:nvPr/>
            </p:nvSpPr>
            <p:spPr bwMode="auto">
              <a:xfrm>
                <a:off x="4738" y="1314"/>
                <a:ext cx="24" cy="32"/>
              </a:xfrm>
              <a:custGeom>
                <a:avLst/>
                <a:gdLst>
                  <a:gd name="T0" fmla="*/ 24 w 24"/>
                  <a:gd name="T1" fmla="*/ 0 h 32"/>
                  <a:gd name="T2" fmla="*/ 24 w 24"/>
                  <a:gd name="T3" fmla="*/ 0 h 32"/>
                  <a:gd name="T4" fmla="*/ 0 w 24"/>
                  <a:gd name="T5" fmla="*/ 6 h 32"/>
                  <a:gd name="T6" fmla="*/ 0 w 24"/>
                  <a:gd name="T7" fmla="*/ 32 h 32"/>
                  <a:gd name="T8" fmla="*/ 0 w 24"/>
                  <a:gd name="T9" fmla="*/ 32 h 32"/>
                  <a:gd name="T10" fmla="*/ 24 w 24"/>
                  <a:gd name="T11" fmla="*/ 26 h 32"/>
                  <a:gd name="T12" fmla="*/ 24 w 24"/>
                  <a:gd name="T13" fmla="*/ 0 h 32"/>
                </a:gdLst>
                <a:ahLst/>
                <a:cxnLst>
                  <a:cxn ang="0">
                    <a:pos x="T0" y="T1"/>
                  </a:cxn>
                  <a:cxn ang="0">
                    <a:pos x="T2" y="T3"/>
                  </a:cxn>
                  <a:cxn ang="0">
                    <a:pos x="T4" y="T5"/>
                  </a:cxn>
                  <a:cxn ang="0">
                    <a:pos x="T6" y="T7"/>
                  </a:cxn>
                  <a:cxn ang="0">
                    <a:pos x="T8" y="T9"/>
                  </a:cxn>
                  <a:cxn ang="0">
                    <a:pos x="T10" y="T11"/>
                  </a:cxn>
                  <a:cxn ang="0">
                    <a:pos x="T12" y="T13"/>
                  </a:cxn>
                </a:cxnLst>
                <a:rect l="0" t="0" r="r" b="b"/>
                <a:pathLst>
                  <a:path w="24" h="32">
                    <a:moveTo>
                      <a:pt x="24" y="0"/>
                    </a:moveTo>
                    <a:lnTo>
                      <a:pt x="24" y="0"/>
                    </a:lnTo>
                    <a:lnTo>
                      <a:pt x="0" y="6"/>
                    </a:lnTo>
                    <a:lnTo>
                      <a:pt x="0" y="32"/>
                    </a:lnTo>
                    <a:lnTo>
                      <a:pt x="0" y="32"/>
                    </a:lnTo>
                    <a:lnTo>
                      <a:pt x="24" y="26"/>
                    </a:lnTo>
                    <a:lnTo>
                      <a:pt x="24" y="0"/>
                    </a:lnTo>
                  </a:path>
                </a:pathLst>
              </a:custGeom>
              <a:grpFill/>
              <a:ln>
                <a:noFill/>
              </a:ln>
            </p:spPr>
            <p:txBody>
              <a:bodyPr vert="horz" wrap="square" lIns="91440" tIns="45720" rIns="91440" bIns="45720" numCol="1" anchor="t" anchorCtr="0" compatLnSpc="1"/>
              <a:lstStyle/>
              <a:p>
                <a:endParaRPr lang="zh-CN" altLang="en-US"/>
              </a:p>
            </p:txBody>
          </p:sp>
          <p:sp>
            <p:nvSpPr>
              <p:cNvPr id="1564" name="Freeform 608"/>
              <p:cNvSpPr/>
              <p:nvPr/>
            </p:nvSpPr>
            <p:spPr bwMode="auto">
              <a:xfrm>
                <a:off x="4516" y="1448"/>
                <a:ext cx="36" cy="62"/>
              </a:xfrm>
              <a:custGeom>
                <a:avLst/>
                <a:gdLst>
                  <a:gd name="T0" fmla="*/ 36 w 36"/>
                  <a:gd name="T1" fmla="*/ 0 h 62"/>
                  <a:gd name="T2" fmla="*/ 36 w 36"/>
                  <a:gd name="T3" fmla="*/ 0 h 62"/>
                  <a:gd name="T4" fmla="*/ 0 w 36"/>
                  <a:gd name="T5" fmla="*/ 12 h 62"/>
                  <a:gd name="T6" fmla="*/ 0 w 36"/>
                  <a:gd name="T7" fmla="*/ 62 h 62"/>
                  <a:gd name="T8" fmla="*/ 36 w 36"/>
                  <a:gd name="T9" fmla="*/ 46 h 62"/>
                  <a:gd name="T10" fmla="*/ 36 w 36"/>
                  <a:gd name="T11" fmla="*/ 0 h 62"/>
                </a:gdLst>
                <a:ahLst/>
                <a:cxnLst>
                  <a:cxn ang="0">
                    <a:pos x="T0" y="T1"/>
                  </a:cxn>
                  <a:cxn ang="0">
                    <a:pos x="T2" y="T3"/>
                  </a:cxn>
                  <a:cxn ang="0">
                    <a:pos x="T4" y="T5"/>
                  </a:cxn>
                  <a:cxn ang="0">
                    <a:pos x="T6" y="T7"/>
                  </a:cxn>
                  <a:cxn ang="0">
                    <a:pos x="T8" y="T9"/>
                  </a:cxn>
                  <a:cxn ang="0">
                    <a:pos x="T10" y="T11"/>
                  </a:cxn>
                </a:cxnLst>
                <a:rect l="0" t="0" r="r" b="b"/>
                <a:pathLst>
                  <a:path w="36" h="62">
                    <a:moveTo>
                      <a:pt x="36" y="0"/>
                    </a:moveTo>
                    <a:lnTo>
                      <a:pt x="36" y="0"/>
                    </a:lnTo>
                    <a:lnTo>
                      <a:pt x="0" y="12"/>
                    </a:lnTo>
                    <a:lnTo>
                      <a:pt x="0" y="62"/>
                    </a:lnTo>
                    <a:lnTo>
                      <a:pt x="36" y="46"/>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565" name="Freeform 609"/>
              <p:cNvSpPr/>
              <p:nvPr/>
            </p:nvSpPr>
            <p:spPr bwMode="auto">
              <a:xfrm>
                <a:off x="4516" y="1448"/>
                <a:ext cx="36" cy="62"/>
              </a:xfrm>
              <a:custGeom>
                <a:avLst/>
                <a:gdLst>
                  <a:gd name="T0" fmla="*/ 36 w 36"/>
                  <a:gd name="T1" fmla="*/ 0 h 62"/>
                  <a:gd name="T2" fmla="*/ 36 w 36"/>
                  <a:gd name="T3" fmla="*/ 0 h 62"/>
                  <a:gd name="T4" fmla="*/ 0 w 36"/>
                  <a:gd name="T5" fmla="*/ 12 h 62"/>
                  <a:gd name="T6" fmla="*/ 0 w 36"/>
                  <a:gd name="T7" fmla="*/ 62 h 62"/>
                  <a:gd name="T8" fmla="*/ 36 w 36"/>
                  <a:gd name="T9" fmla="*/ 46 h 62"/>
                  <a:gd name="T10" fmla="*/ 36 w 36"/>
                  <a:gd name="T11" fmla="*/ 0 h 62"/>
                </a:gdLst>
                <a:ahLst/>
                <a:cxnLst>
                  <a:cxn ang="0">
                    <a:pos x="T0" y="T1"/>
                  </a:cxn>
                  <a:cxn ang="0">
                    <a:pos x="T2" y="T3"/>
                  </a:cxn>
                  <a:cxn ang="0">
                    <a:pos x="T4" y="T5"/>
                  </a:cxn>
                  <a:cxn ang="0">
                    <a:pos x="T6" y="T7"/>
                  </a:cxn>
                  <a:cxn ang="0">
                    <a:pos x="T8" y="T9"/>
                  </a:cxn>
                  <a:cxn ang="0">
                    <a:pos x="T10" y="T11"/>
                  </a:cxn>
                </a:cxnLst>
                <a:rect l="0" t="0" r="r" b="b"/>
                <a:pathLst>
                  <a:path w="36" h="62">
                    <a:moveTo>
                      <a:pt x="36" y="0"/>
                    </a:moveTo>
                    <a:lnTo>
                      <a:pt x="36" y="0"/>
                    </a:lnTo>
                    <a:lnTo>
                      <a:pt x="0" y="12"/>
                    </a:lnTo>
                    <a:lnTo>
                      <a:pt x="0" y="62"/>
                    </a:lnTo>
                    <a:lnTo>
                      <a:pt x="36" y="46"/>
                    </a:lnTo>
                    <a:lnTo>
                      <a:pt x="36" y="0"/>
                    </a:lnTo>
                  </a:path>
                </a:pathLst>
              </a:custGeom>
              <a:grpFill/>
              <a:ln>
                <a:noFill/>
              </a:ln>
            </p:spPr>
            <p:txBody>
              <a:bodyPr vert="horz" wrap="square" lIns="91440" tIns="45720" rIns="91440" bIns="45720" numCol="1" anchor="t" anchorCtr="0" compatLnSpc="1"/>
              <a:lstStyle/>
              <a:p>
                <a:endParaRPr lang="zh-CN" altLang="en-US"/>
              </a:p>
            </p:txBody>
          </p:sp>
        </p:grpSp>
        <p:grpSp>
          <p:nvGrpSpPr>
            <p:cNvPr id="370" name="Group 811"/>
            <p:cNvGrpSpPr/>
            <p:nvPr/>
          </p:nvGrpSpPr>
          <p:grpSpPr bwMode="auto">
            <a:xfrm>
              <a:off x="-4373911" y="-404813"/>
              <a:ext cx="2409908" cy="3767136"/>
              <a:chOff x="4516" y="1332"/>
              <a:chExt cx="1518" cy="2373"/>
            </a:xfrm>
            <a:grpFill/>
          </p:grpSpPr>
          <p:sp>
            <p:nvSpPr>
              <p:cNvPr id="1166" name="Freeform 611"/>
              <p:cNvSpPr/>
              <p:nvPr/>
            </p:nvSpPr>
            <p:spPr bwMode="auto">
              <a:xfrm>
                <a:off x="4576" y="1404"/>
                <a:ext cx="104" cy="80"/>
              </a:xfrm>
              <a:custGeom>
                <a:avLst/>
                <a:gdLst>
                  <a:gd name="T0" fmla="*/ 104 w 104"/>
                  <a:gd name="T1" fmla="*/ 0 h 80"/>
                  <a:gd name="T2" fmla="*/ 104 w 104"/>
                  <a:gd name="T3" fmla="*/ 0 h 80"/>
                  <a:gd name="T4" fmla="*/ 0 w 104"/>
                  <a:gd name="T5" fmla="*/ 36 h 80"/>
                  <a:gd name="T6" fmla="*/ 0 w 104"/>
                  <a:gd name="T7" fmla="*/ 80 h 80"/>
                  <a:gd name="T8" fmla="*/ 104 w 104"/>
                  <a:gd name="T9" fmla="*/ 34 h 80"/>
                  <a:gd name="T10" fmla="*/ 104 w 104"/>
                  <a:gd name="T11" fmla="*/ 0 h 80"/>
                </a:gdLst>
                <a:ahLst/>
                <a:cxnLst>
                  <a:cxn ang="0">
                    <a:pos x="T0" y="T1"/>
                  </a:cxn>
                  <a:cxn ang="0">
                    <a:pos x="T2" y="T3"/>
                  </a:cxn>
                  <a:cxn ang="0">
                    <a:pos x="T4" y="T5"/>
                  </a:cxn>
                  <a:cxn ang="0">
                    <a:pos x="T6" y="T7"/>
                  </a:cxn>
                  <a:cxn ang="0">
                    <a:pos x="T8" y="T9"/>
                  </a:cxn>
                  <a:cxn ang="0">
                    <a:pos x="T10" y="T11"/>
                  </a:cxn>
                </a:cxnLst>
                <a:rect l="0" t="0" r="r" b="b"/>
                <a:pathLst>
                  <a:path w="104" h="80">
                    <a:moveTo>
                      <a:pt x="104" y="0"/>
                    </a:moveTo>
                    <a:lnTo>
                      <a:pt x="104" y="0"/>
                    </a:lnTo>
                    <a:lnTo>
                      <a:pt x="0" y="36"/>
                    </a:lnTo>
                    <a:lnTo>
                      <a:pt x="0" y="80"/>
                    </a:lnTo>
                    <a:lnTo>
                      <a:pt x="104" y="34"/>
                    </a:lnTo>
                    <a:lnTo>
                      <a:pt x="104" y="0"/>
                    </a:lnTo>
                    <a:close/>
                  </a:path>
                </a:pathLst>
              </a:custGeom>
              <a:grpFill/>
              <a:ln>
                <a:noFill/>
              </a:ln>
            </p:spPr>
            <p:txBody>
              <a:bodyPr vert="horz" wrap="square" lIns="91440" tIns="45720" rIns="91440" bIns="45720" numCol="1" anchor="t" anchorCtr="0" compatLnSpc="1"/>
              <a:lstStyle/>
              <a:p>
                <a:endParaRPr lang="zh-CN" altLang="en-US"/>
              </a:p>
            </p:txBody>
          </p:sp>
          <p:sp>
            <p:nvSpPr>
              <p:cNvPr id="1167" name="Freeform 612"/>
              <p:cNvSpPr/>
              <p:nvPr/>
            </p:nvSpPr>
            <p:spPr bwMode="auto">
              <a:xfrm>
                <a:off x="4576" y="1404"/>
                <a:ext cx="104" cy="80"/>
              </a:xfrm>
              <a:custGeom>
                <a:avLst/>
                <a:gdLst>
                  <a:gd name="T0" fmla="*/ 104 w 104"/>
                  <a:gd name="T1" fmla="*/ 0 h 80"/>
                  <a:gd name="T2" fmla="*/ 104 w 104"/>
                  <a:gd name="T3" fmla="*/ 0 h 80"/>
                  <a:gd name="T4" fmla="*/ 0 w 104"/>
                  <a:gd name="T5" fmla="*/ 36 h 80"/>
                  <a:gd name="T6" fmla="*/ 0 w 104"/>
                  <a:gd name="T7" fmla="*/ 80 h 80"/>
                  <a:gd name="T8" fmla="*/ 104 w 104"/>
                  <a:gd name="T9" fmla="*/ 34 h 80"/>
                  <a:gd name="T10" fmla="*/ 104 w 104"/>
                  <a:gd name="T11" fmla="*/ 0 h 80"/>
                </a:gdLst>
                <a:ahLst/>
                <a:cxnLst>
                  <a:cxn ang="0">
                    <a:pos x="T0" y="T1"/>
                  </a:cxn>
                  <a:cxn ang="0">
                    <a:pos x="T2" y="T3"/>
                  </a:cxn>
                  <a:cxn ang="0">
                    <a:pos x="T4" y="T5"/>
                  </a:cxn>
                  <a:cxn ang="0">
                    <a:pos x="T6" y="T7"/>
                  </a:cxn>
                  <a:cxn ang="0">
                    <a:pos x="T8" y="T9"/>
                  </a:cxn>
                  <a:cxn ang="0">
                    <a:pos x="T10" y="T11"/>
                  </a:cxn>
                </a:cxnLst>
                <a:rect l="0" t="0" r="r" b="b"/>
                <a:pathLst>
                  <a:path w="104" h="80">
                    <a:moveTo>
                      <a:pt x="104" y="0"/>
                    </a:moveTo>
                    <a:lnTo>
                      <a:pt x="104" y="0"/>
                    </a:lnTo>
                    <a:lnTo>
                      <a:pt x="0" y="36"/>
                    </a:lnTo>
                    <a:lnTo>
                      <a:pt x="0" y="80"/>
                    </a:lnTo>
                    <a:lnTo>
                      <a:pt x="104" y="34"/>
                    </a:lnTo>
                    <a:lnTo>
                      <a:pt x="104" y="0"/>
                    </a:lnTo>
                  </a:path>
                </a:pathLst>
              </a:custGeom>
              <a:grpFill/>
              <a:ln>
                <a:noFill/>
              </a:ln>
            </p:spPr>
            <p:txBody>
              <a:bodyPr vert="horz" wrap="square" lIns="91440" tIns="45720" rIns="91440" bIns="45720" numCol="1" anchor="t" anchorCtr="0" compatLnSpc="1"/>
              <a:lstStyle/>
              <a:p>
                <a:endParaRPr lang="zh-CN" altLang="en-US"/>
              </a:p>
            </p:txBody>
          </p:sp>
          <p:sp>
            <p:nvSpPr>
              <p:cNvPr id="1168" name="Freeform 613"/>
              <p:cNvSpPr/>
              <p:nvPr/>
            </p:nvSpPr>
            <p:spPr bwMode="auto">
              <a:xfrm>
                <a:off x="4704" y="1376"/>
                <a:ext cx="58" cy="50"/>
              </a:xfrm>
              <a:custGeom>
                <a:avLst/>
                <a:gdLst>
                  <a:gd name="T0" fmla="*/ 58 w 58"/>
                  <a:gd name="T1" fmla="*/ 0 h 50"/>
                  <a:gd name="T2" fmla="*/ 0 w 58"/>
                  <a:gd name="T3" fmla="*/ 20 h 50"/>
                  <a:gd name="T4" fmla="*/ 0 w 58"/>
                  <a:gd name="T5" fmla="*/ 50 h 50"/>
                  <a:gd name="T6" fmla="*/ 58 w 58"/>
                  <a:gd name="T7" fmla="*/ 24 h 50"/>
                  <a:gd name="T8" fmla="*/ 58 w 58"/>
                  <a:gd name="T9" fmla="*/ 0 h 50"/>
                </a:gdLst>
                <a:ahLst/>
                <a:cxnLst>
                  <a:cxn ang="0">
                    <a:pos x="T0" y="T1"/>
                  </a:cxn>
                  <a:cxn ang="0">
                    <a:pos x="T2" y="T3"/>
                  </a:cxn>
                  <a:cxn ang="0">
                    <a:pos x="T4" y="T5"/>
                  </a:cxn>
                  <a:cxn ang="0">
                    <a:pos x="T6" y="T7"/>
                  </a:cxn>
                  <a:cxn ang="0">
                    <a:pos x="T8" y="T9"/>
                  </a:cxn>
                </a:cxnLst>
                <a:rect l="0" t="0" r="r" b="b"/>
                <a:pathLst>
                  <a:path w="58" h="50">
                    <a:moveTo>
                      <a:pt x="58" y="0"/>
                    </a:moveTo>
                    <a:lnTo>
                      <a:pt x="0" y="20"/>
                    </a:lnTo>
                    <a:lnTo>
                      <a:pt x="0" y="50"/>
                    </a:lnTo>
                    <a:lnTo>
                      <a:pt x="58" y="24"/>
                    </a:lnTo>
                    <a:lnTo>
                      <a:pt x="58" y="0"/>
                    </a:lnTo>
                    <a:close/>
                  </a:path>
                </a:pathLst>
              </a:custGeom>
              <a:grpFill/>
              <a:ln>
                <a:noFill/>
              </a:ln>
            </p:spPr>
            <p:txBody>
              <a:bodyPr vert="horz" wrap="square" lIns="91440" tIns="45720" rIns="91440" bIns="45720" numCol="1" anchor="t" anchorCtr="0" compatLnSpc="1"/>
              <a:lstStyle/>
              <a:p>
                <a:endParaRPr lang="zh-CN" altLang="en-US"/>
              </a:p>
            </p:txBody>
          </p:sp>
          <p:sp>
            <p:nvSpPr>
              <p:cNvPr id="1169" name="Freeform 614"/>
              <p:cNvSpPr/>
              <p:nvPr/>
            </p:nvSpPr>
            <p:spPr bwMode="auto">
              <a:xfrm>
                <a:off x="4704" y="1376"/>
                <a:ext cx="58" cy="50"/>
              </a:xfrm>
              <a:custGeom>
                <a:avLst/>
                <a:gdLst>
                  <a:gd name="T0" fmla="*/ 58 w 58"/>
                  <a:gd name="T1" fmla="*/ 0 h 50"/>
                  <a:gd name="T2" fmla="*/ 0 w 58"/>
                  <a:gd name="T3" fmla="*/ 20 h 50"/>
                  <a:gd name="T4" fmla="*/ 0 w 58"/>
                  <a:gd name="T5" fmla="*/ 50 h 50"/>
                  <a:gd name="T6" fmla="*/ 58 w 58"/>
                  <a:gd name="T7" fmla="*/ 24 h 50"/>
                  <a:gd name="T8" fmla="*/ 58 w 58"/>
                  <a:gd name="T9" fmla="*/ 0 h 50"/>
                </a:gdLst>
                <a:ahLst/>
                <a:cxnLst>
                  <a:cxn ang="0">
                    <a:pos x="T0" y="T1"/>
                  </a:cxn>
                  <a:cxn ang="0">
                    <a:pos x="T2" y="T3"/>
                  </a:cxn>
                  <a:cxn ang="0">
                    <a:pos x="T4" y="T5"/>
                  </a:cxn>
                  <a:cxn ang="0">
                    <a:pos x="T6" y="T7"/>
                  </a:cxn>
                  <a:cxn ang="0">
                    <a:pos x="T8" y="T9"/>
                  </a:cxn>
                </a:cxnLst>
                <a:rect l="0" t="0" r="r" b="b"/>
                <a:pathLst>
                  <a:path w="58" h="50">
                    <a:moveTo>
                      <a:pt x="58" y="0"/>
                    </a:moveTo>
                    <a:lnTo>
                      <a:pt x="0" y="20"/>
                    </a:lnTo>
                    <a:lnTo>
                      <a:pt x="0" y="50"/>
                    </a:lnTo>
                    <a:lnTo>
                      <a:pt x="58" y="24"/>
                    </a:lnTo>
                    <a:lnTo>
                      <a:pt x="58" y="0"/>
                    </a:lnTo>
                  </a:path>
                </a:pathLst>
              </a:custGeom>
              <a:grpFill/>
              <a:ln>
                <a:noFill/>
              </a:ln>
            </p:spPr>
            <p:txBody>
              <a:bodyPr vert="horz" wrap="square" lIns="91440" tIns="45720" rIns="91440" bIns="45720" numCol="1" anchor="t" anchorCtr="0" compatLnSpc="1"/>
              <a:lstStyle/>
              <a:p>
                <a:endParaRPr lang="zh-CN" altLang="en-US"/>
              </a:p>
            </p:txBody>
          </p:sp>
          <p:sp>
            <p:nvSpPr>
              <p:cNvPr id="1170" name="Freeform 615"/>
              <p:cNvSpPr/>
              <p:nvPr/>
            </p:nvSpPr>
            <p:spPr bwMode="auto">
              <a:xfrm>
                <a:off x="4516" y="1506"/>
                <a:ext cx="94" cy="92"/>
              </a:xfrm>
              <a:custGeom>
                <a:avLst/>
                <a:gdLst>
                  <a:gd name="T0" fmla="*/ 94 w 94"/>
                  <a:gd name="T1" fmla="*/ 0 h 92"/>
                  <a:gd name="T2" fmla="*/ 0 w 94"/>
                  <a:gd name="T3" fmla="*/ 42 h 92"/>
                  <a:gd name="T4" fmla="*/ 0 w 94"/>
                  <a:gd name="T5" fmla="*/ 92 h 92"/>
                  <a:gd name="T6" fmla="*/ 94 w 94"/>
                  <a:gd name="T7" fmla="*/ 42 h 92"/>
                  <a:gd name="T8" fmla="*/ 94 w 94"/>
                  <a:gd name="T9" fmla="*/ 0 h 92"/>
                </a:gdLst>
                <a:ahLst/>
                <a:cxnLst>
                  <a:cxn ang="0">
                    <a:pos x="T0" y="T1"/>
                  </a:cxn>
                  <a:cxn ang="0">
                    <a:pos x="T2" y="T3"/>
                  </a:cxn>
                  <a:cxn ang="0">
                    <a:pos x="T4" y="T5"/>
                  </a:cxn>
                  <a:cxn ang="0">
                    <a:pos x="T6" y="T7"/>
                  </a:cxn>
                  <a:cxn ang="0">
                    <a:pos x="T8" y="T9"/>
                  </a:cxn>
                </a:cxnLst>
                <a:rect l="0" t="0" r="r" b="b"/>
                <a:pathLst>
                  <a:path w="94" h="92">
                    <a:moveTo>
                      <a:pt x="94" y="0"/>
                    </a:moveTo>
                    <a:lnTo>
                      <a:pt x="0" y="42"/>
                    </a:lnTo>
                    <a:lnTo>
                      <a:pt x="0" y="92"/>
                    </a:lnTo>
                    <a:lnTo>
                      <a:pt x="94" y="42"/>
                    </a:lnTo>
                    <a:lnTo>
                      <a:pt x="94" y="0"/>
                    </a:lnTo>
                    <a:close/>
                  </a:path>
                </a:pathLst>
              </a:custGeom>
              <a:grpFill/>
              <a:ln>
                <a:noFill/>
              </a:ln>
            </p:spPr>
            <p:txBody>
              <a:bodyPr vert="horz" wrap="square" lIns="91440" tIns="45720" rIns="91440" bIns="45720" numCol="1" anchor="t" anchorCtr="0" compatLnSpc="1"/>
              <a:lstStyle/>
              <a:p>
                <a:endParaRPr lang="zh-CN" altLang="en-US"/>
              </a:p>
            </p:txBody>
          </p:sp>
          <p:sp>
            <p:nvSpPr>
              <p:cNvPr id="1171" name="Freeform 616"/>
              <p:cNvSpPr/>
              <p:nvPr/>
            </p:nvSpPr>
            <p:spPr bwMode="auto">
              <a:xfrm>
                <a:off x="4516" y="1506"/>
                <a:ext cx="94" cy="92"/>
              </a:xfrm>
              <a:custGeom>
                <a:avLst/>
                <a:gdLst>
                  <a:gd name="T0" fmla="*/ 94 w 94"/>
                  <a:gd name="T1" fmla="*/ 0 h 92"/>
                  <a:gd name="T2" fmla="*/ 0 w 94"/>
                  <a:gd name="T3" fmla="*/ 42 h 92"/>
                  <a:gd name="T4" fmla="*/ 0 w 94"/>
                  <a:gd name="T5" fmla="*/ 92 h 92"/>
                  <a:gd name="T6" fmla="*/ 94 w 94"/>
                  <a:gd name="T7" fmla="*/ 42 h 92"/>
                  <a:gd name="T8" fmla="*/ 94 w 94"/>
                  <a:gd name="T9" fmla="*/ 0 h 92"/>
                </a:gdLst>
                <a:ahLst/>
                <a:cxnLst>
                  <a:cxn ang="0">
                    <a:pos x="T0" y="T1"/>
                  </a:cxn>
                  <a:cxn ang="0">
                    <a:pos x="T2" y="T3"/>
                  </a:cxn>
                  <a:cxn ang="0">
                    <a:pos x="T4" y="T5"/>
                  </a:cxn>
                  <a:cxn ang="0">
                    <a:pos x="T6" y="T7"/>
                  </a:cxn>
                  <a:cxn ang="0">
                    <a:pos x="T8" y="T9"/>
                  </a:cxn>
                </a:cxnLst>
                <a:rect l="0" t="0" r="r" b="b"/>
                <a:pathLst>
                  <a:path w="94" h="92">
                    <a:moveTo>
                      <a:pt x="94" y="0"/>
                    </a:moveTo>
                    <a:lnTo>
                      <a:pt x="0" y="42"/>
                    </a:lnTo>
                    <a:lnTo>
                      <a:pt x="0" y="92"/>
                    </a:lnTo>
                    <a:lnTo>
                      <a:pt x="94" y="42"/>
                    </a:lnTo>
                    <a:lnTo>
                      <a:pt x="94" y="0"/>
                    </a:lnTo>
                  </a:path>
                </a:pathLst>
              </a:custGeom>
              <a:grpFill/>
              <a:ln>
                <a:noFill/>
              </a:ln>
            </p:spPr>
            <p:txBody>
              <a:bodyPr vert="horz" wrap="square" lIns="91440" tIns="45720" rIns="91440" bIns="45720" numCol="1" anchor="t" anchorCtr="0" compatLnSpc="1"/>
              <a:lstStyle/>
              <a:p>
                <a:endParaRPr lang="zh-CN" altLang="en-US"/>
              </a:p>
            </p:txBody>
          </p:sp>
          <p:sp>
            <p:nvSpPr>
              <p:cNvPr id="1172" name="Freeform 617"/>
              <p:cNvSpPr/>
              <p:nvPr/>
            </p:nvSpPr>
            <p:spPr bwMode="auto">
              <a:xfrm>
                <a:off x="4634" y="1464"/>
                <a:ext cx="76" cy="70"/>
              </a:xfrm>
              <a:custGeom>
                <a:avLst/>
                <a:gdLst>
                  <a:gd name="T0" fmla="*/ 76 w 76"/>
                  <a:gd name="T1" fmla="*/ 0 h 70"/>
                  <a:gd name="T2" fmla="*/ 0 w 76"/>
                  <a:gd name="T3" fmla="*/ 32 h 70"/>
                  <a:gd name="T4" fmla="*/ 0 w 76"/>
                  <a:gd name="T5" fmla="*/ 70 h 70"/>
                  <a:gd name="T6" fmla="*/ 0 w 76"/>
                  <a:gd name="T7" fmla="*/ 70 h 70"/>
                  <a:gd name="T8" fmla="*/ 76 w 76"/>
                  <a:gd name="T9" fmla="*/ 30 h 70"/>
                  <a:gd name="T10" fmla="*/ 76 w 76"/>
                  <a:gd name="T11" fmla="*/ 0 h 70"/>
                </a:gdLst>
                <a:ahLst/>
                <a:cxnLst>
                  <a:cxn ang="0">
                    <a:pos x="T0" y="T1"/>
                  </a:cxn>
                  <a:cxn ang="0">
                    <a:pos x="T2" y="T3"/>
                  </a:cxn>
                  <a:cxn ang="0">
                    <a:pos x="T4" y="T5"/>
                  </a:cxn>
                  <a:cxn ang="0">
                    <a:pos x="T6" y="T7"/>
                  </a:cxn>
                  <a:cxn ang="0">
                    <a:pos x="T8" y="T9"/>
                  </a:cxn>
                  <a:cxn ang="0">
                    <a:pos x="T10" y="T11"/>
                  </a:cxn>
                </a:cxnLst>
                <a:rect l="0" t="0" r="r" b="b"/>
                <a:pathLst>
                  <a:path w="76" h="70">
                    <a:moveTo>
                      <a:pt x="76" y="0"/>
                    </a:moveTo>
                    <a:lnTo>
                      <a:pt x="0" y="32"/>
                    </a:lnTo>
                    <a:lnTo>
                      <a:pt x="0" y="70"/>
                    </a:lnTo>
                    <a:lnTo>
                      <a:pt x="0" y="70"/>
                    </a:lnTo>
                    <a:lnTo>
                      <a:pt x="76" y="30"/>
                    </a:lnTo>
                    <a:lnTo>
                      <a:pt x="76" y="0"/>
                    </a:lnTo>
                    <a:close/>
                  </a:path>
                </a:pathLst>
              </a:custGeom>
              <a:grpFill/>
              <a:ln>
                <a:noFill/>
              </a:ln>
            </p:spPr>
            <p:txBody>
              <a:bodyPr vert="horz" wrap="square" lIns="91440" tIns="45720" rIns="91440" bIns="45720" numCol="1" anchor="t" anchorCtr="0" compatLnSpc="1"/>
              <a:lstStyle/>
              <a:p>
                <a:endParaRPr lang="zh-CN" altLang="en-US"/>
              </a:p>
            </p:txBody>
          </p:sp>
          <p:sp>
            <p:nvSpPr>
              <p:cNvPr id="1173" name="Freeform 618"/>
              <p:cNvSpPr/>
              <p:nvPr/>
            </p:nvSpPr>
            <p:spPr bwMode="auto">
              <a:xfrm>
                <a:off x="4634" y="1464"/>
                <a:ext cx="76" cy="70"/>
              </a:xfrm>
              <a:custGeom>
                <a:avLst/>
                <a:gdLst>
                  <a:gd name="T0" fmla="*/ 76 w 76"/>
                  <a:gd name="T1" fmla="*/ 0 h 70"/>
                  <a:gd name="T2" fmla="*/ 0 w 76"/>
                  <a:gd name="T3" fmla="*/ 32 h 70"/>
                  <a:gd name="T4" fmla="*/ 0 w 76"/>
                  <a:gd name="T5" fmla="*/ 70 h 70"/>
                  <a:gd name="T6" fmla="*/ 0 w 76"/>
                  <a:gd name="T7" fmla="*/ 70 h 70"/>
                  <a:gd name="T8" fmla="*/ 76 w 76"/>
                  <a:gd name="T9" fmla="*/ 30 h 70"/>
                  <a:gd name="T10" fmla="*/ 76 w 76"/>
                  <a:gd name="T11" fmla="*/ 0 h 70"/>
                </a:gdLst>
                <a:ahLst/>
                <a:cxnLst>
                  <a:cxn ang="0">
                    <a:pos x="T0" y="T1"/>
                  </a:cxn>
                  <a:cxn ang="0">
                    <a:pos x="T2" y="T3"/>
                  </a:cxn>
                  <a:cxn ang="0">
                    <a:pos x="T4" y="T5"/>
                  </a:cxn>
                  <a:cxn ang="0">
                    <a:pos x="T6" y="T7"/>
                  </a:cxn>
                  <a:cxn ang="0">
                    <a:pos x="T8" y="T9"/>
                  </a:cxn>
                  <a:cxn ang="0">
                    <a:pos x="T10" y="T11"/>
                  </a:cxn>
                </a:cxnLst>
                <a:rect l="0" t="0" r="r" b="b"/>
                <a:pathLst>
                  <a:path w="76" h="70">
                    <a:moveTo>
                      <a:pt x="76" y="0"/>
                    </a:moveTo>
                    <a:lnTo>
                      <a:pt x="0" y="32"/>
                    </a:lnTo>
                    <a:lnTo>
                      <a:pt x="0" y="70"/>
                    </a:lnTo>
                    <a:lnTo>
                      <a:pt x="0" y="70"/>
                    </a:lnTo>
                    <a:lnTo>
                      <a:pt x="76" y="30"/>
                    </a:lnTo>
                    <a:lnTo>
                      <a:pt x="76" y="0"/>
                    </a:lnTo>
                  </a:path>
                </a:pathLst>
              </a:custGeom>
              <a:grpFill/>
              <a:ln>
                <a:noFill/>
              </a:ln>
            </p:spPr>
            <p:txBody>
              <a:bodyPr vert="horz" wrap="square" lIns="91440" tIns="45720" rIns="91440" bIns="45720" numCol="1" anchor="t" anchorCtr="0" compatLnSpc="1"/>
              <a:lstStyle/>
              <a:p>
                <a:endParaRPr lang="zh-CN" altLang="en-US"/>
              </a:p>
            </p:txBody>
          </p:sp>
          <p:sp>
            <p:nvSpPr>
              <p:cNvPr id="1174" name="Freeform 619"/>
              <p:cNvSpPr/>
              <p:nvPr/>
            </p:nvSpPr>
            <p:spPr bwMode="auto">
              <a:xfrm>
                <a:off x="4734" y="1442"/>
                <a:ext cx="28" cy="40"/>
              </a:xfrm>
              <a:custGeom>
                <a:avLst/>
                <a:gdLst>
                  <a:gd name="T0" fmla="*/ 28 w 28"/>
                  <a:gd name="T1" fmla="*/ 0 h 40"/>
                  <a:gd name="T2" fmla="*/ 28 w 28"/>
                  <a:gd name="T3" fmla="*/ 0 h 40"/>
                  <a:gd name="T4" fmla="*/ 0 w 28"/>
                  <a:gd name="T5" fmla="*/ 12 h 40"/>
                  <a:gd name="T6" fmla="*/ 0 w 28"/>
                  <a:gd name="T7" fmla="*/ 40 h 40"/>
                  <a:gd name="T8" fmla="*/ 28 w 28"/>
                  <a:gd name="T9" fmla="*/ 24 h 40"/>
                  <a:gd name="T10" fmla="*/ 28 w 28"/>
                  <a:gd name="T11" fmla="*/ 0 h 40"/>
                </a:gdLst>
                <a:ahLst/>
                <a:cxnLst>
                  <a:cxn ang="0">
                    <a:pos x="T0" y="T1"/>
                  </a:cxn>
                  <a:cxn ang="0">
                    <a:pos x="T2" y="T3"/>
                  </a:cxn>
                  <a:cxn ang="0">
                    <a:pos x="T4" y="T5"/>
                  </a:cxn>
                  <a:cxn ang="0">
                    <a:pos x="T6" y="T7"/>
                  </a:cxn>
                  <a:cxn ang="0">
                    <a:pos x="T8" y="T9"/>
                  </a:cxn>
                  <a:cxn ang="0">
                    <a:pos x="T10" y="T11"/>
                  </a:cxn>
                </a:cxnLst>
                <a:rect l="0" t="0" r="r" b="b"/>
                <a:pathLst>
                  <a:path w="28" h="40">
                    <a:moveTo>
                      <a:pt x="28" y="0"/>
                    </a:moveTo>
                    <a:lnTo>
                      <a:pt x="28" y="0"/>
                    </a:lnTo>
                    <a:lnTo>
                      <a:pt x="0" y="12"/>
                    </a:lnTo>
                    <a:lnTo>
                      <a:pt x="0" y="40"/>
                    </a:lnTo>
                    <a:lnTo>
                      <a:pt x="28" y="24"/>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1175" name="Freeform 620"/>
              <p:cNvSpPr/>
              <p:nvPr/>
            </p:nvSpPr>
            <p:spPr bwMode="auto">
              <a:xfrm>
                <a:off x="4734" y="1442"/>
                <a:ext cx="28" cy="40"/>
              </a:xfrm>
              <a:custGeom>
                <a:avLst/>
                <a:gdLst>
                  <a:gd name="T0" fmla="*/ 28 w 28"/>
                  <a:gd name="T1" fmla="*/ 0 h 40"/>
                  <a:gd name="T2" fmla="*/ 28 w 28"/>
                  <a:gd name="T3" fmla="*/ 0 h 40"/>
                  <a:gd name="T4" fmla="*/ 0 w 28"/>
                  <a:gd name="T5" fmla="*/ 12 h 40"/>
                  <a:gd name="T6" fmla="*/ 0 w 28"/>
                  <a:gd name="T7" fmla="*/ 40 h 40"/>
                  <a:gd name="T8" fmla="*/ 28 w 28"/>
                  <a:gd name="T9" fmla="*/ 24 h 40"/>
                  <a:gd name="T10" fmla="*/ 28 w 28"/>
                  <a:gd name="T11" fmla="*/ 0 h 40"/>
                </a:gdLst>
                <a:ahLst/>
                <a:cxnLst>
                  <a:cxn ang="0">
                    <a:pos x="T0" y="T1"/>
                  </a:cxn>
                  <a:cxn ang="0">
                    <a:pos x="T2" y="T3"/>
                  </a:cxn>
                  <a:cxn ang="0">
                    <a:pos x="T4" y="T5"/>
                  </a:cxn>
                  <a:cxn ang="0">
                    <a:pos x="T6" y="T7"/>
                  </a:cxn>
                  <a:cxn ang="0">
                    <a:pos x="T8" y="T9"/>
                  </a:cxn>
                  <a:cxn ang="0">
                    <a:pos x="T10" y="T11"/>
                  </a:cxn>
                </a:cxnLst>
                <a:rect l="0" t="0" r="r" b="b"/>
                <a:pathLst>
                  <a:path w="28" h="40">
                    <a:moveTo>
                      <a:pt x="28" y="0"/>
                    </a:moveTo>
                    <a:lnTo>
                      <a:pt x="28" y="0"/>
                    </a:lnTo>
                    <a:lnTo>
                      <a:pt x="0" y="12"/>
                    </a:lnTo>
                    <a:lnTo>
                      <a:pt x="0" y="40"/>
                    </a:lnTo>
                    <a:lnTo>
                      <a:pt x="28" y="24"/>
                    </a:lnTo>
                    <a:lnTo>
                      <a:pt x="28" y="0"/>
                    </a:lnTo>
                  </a:path>
                </a:pathLst>
              </a:custGeom>
              <a:grpFill/>
              <a:ln>
                <a:noFill/>
              </a:ln>
            </p:spPr>
            <p:txBody>
              <a:bodyPr vert="horz" wrap="square" lIns="91440" tIns="45720" rIns="91440" bIns="45720" numCol="1" anchor="t" anchorCtr="0" compatLnSpc="1"/>
              <a:lstStyle/>
              <a:p>
                <a:endParaRPr lang="zh-CN" altLang="en-US"/>
              </a:p>
            </p:txBody>
          </p:sp>
          <p:sp>
            <p:nvSpPr>
              <p:cNvPr id="1176" name="Freeform 621"/>
              <p:cNvSpPr/>
              <p:nvPr/>
            </p:nvSpPr>
            <p:spPr bwMode="auto">
              <a:xfrm>
                <a:off x="4516" y="1616"/>
                <a:ext cx="40" cy="72"/>
              </a:xfrm>
              <a:custGeom>
                <a:avLst/>
                <a:gdLst>
                  <a:gd name="T0" fmla="*/ 40 w 40"/>
                  <a:gd name="T1" fmla="*/ 0 h 72"/>
                  <a:gd name="T2" fmla="*/ 40 w 40"/>
                  <a:gd name="T3" fmla="*/ 0 h 72"/>
                  <a:gd name="T4" fmla="*/ 0 w 40"/>
                  <a:gd name="T5" fmla="*/ 22 h 72"/>
                  <a:gd name="T6" fmla="*/ 0 w 40"/>
                  <a:gd name="T7" fmla="*/ 72 h 72"/>
                  <a:gd name="T8" fmla="*/ 40 w 40"/>
                  <a:gd name="T9" fmla="*/ 46 h 72"/>
                  <a:gd name="T10" fmla="*/ 40 w 40"/>
                  <a:gd name="T11" fmla="*/ 0 h 72"/>
                </a:gdLst>
                <a:ahLst/>
                <a:cxnLst>
                  <a:cxn ang="0">
                    <a:pos x="T0" y="T1"/>
                  </a:cxn>
                  <a:cxn ang="0">
                    <a:pos x="T2" y="T3"/>
                  </a:cxn>
                  <a:cxn ang="0">
                    <a:pos x="T4" y="T5"/>
                  </a:cxn>
                  <a:cxn ang="0">
                    <a:pos x="T6" y="T7"/>
                  </a:cxn>
                  <a:cxn ang="0">
                    <a:pos x="T8" y="T9"/>
                  </a:cxn>
                  <a:cxn ang="0">
                    <a:pos x="T10" y="T11"/>
                  </a:cxn>
                </a:cxnLst>
                <a:rect l="0" t="0" r="r" b="b"/>
                <a:pathLst>
                  <a:path w="40" h="72">
                    <a:moveTo>
                      <a:pt x="40" y="0"/>
                    </a:moveTo>
                    <a:lnTo>
                      <a:pt x="40" y="0"/>
                    </a:lnTo>
                    <a:lnTo>
                      <a:pt x="0" y="22"/>
                    </a:lnTo>
                    <a:lnTo>
                      <a:pt x="0" y="72"/>
                    </a:lnTo>
                    <a:lnTo>
                      <a:pt x="40" y="46"/>
                    </a:lnTo>
                    <a:lnTo>
                      <a:pt x="40" y="0"/>
                    </a:lnTo>
                    <a:close/>
                  </a:path>
                </a:pathLst>
              </a:custGeom>
              <a:grpFill/>
              <a:ln>
                <a:noFill/>
              </a:ln>
            </p:spPr>
            <p:txBody>
              <a:bodyPr vert="horz" wrap="square" lIns="91440" tIns="45720" rIns="91440" bIns="45720" numCol="1" anchor="t" anchorCtr="0" compatLnSpc="1"/>
              <a:lstStyle/>
              <a:p>
                <a:endParaRPr lang="zh-CN" altLang="en-US"/>
              </a:p>
            </p:txBody>
          </p:sp>
          <p:sp>
            <p:nvSpPr>
              <p:cNvPr id="1177" name="Freeform 622"/>
              <p:cNvSpPr/>
              <p:nvPr/>
            </p:nvSpPr>
            <p:spPr bwMode="auto">
              <a:xfrm>
                <a:off x="4516" y="1616"/>
                <a:ext cx="40" cy="72"/>
              </a:xfrm>
              <a:custGeom>
                <a:avLst/>
                <a:gdLst>
                  <a:gd name="T0" fmla="*/ 40 w 40"/>
                  <a:gd name="T1" fmla="*/ 0 h 72"/>
                  <a:gd name="T2" fmla="*/ 40 w 40"/>
                  <a:gd name="T3" fmla="*/ 0 h 72"/>
                  <a:gd name="T4" fmla="*/ 0 w 40"/>
                  <a:gd name="T5" fmla="*/ 22 h 72"/>
                  <a:gd name="T6" fmla="*/ 0 w 40"/>
                  <a:gd name="T7" fmla="*/ 72 h 72"/>
                  <a:gd name="T8" fmla="*/ 40 w 40"/>
                  <a:gd name="T9" fmla="*/ 46 h 72"/>
                  <a:gd name="T10" fmla="*/ 40 w 40"/>
                  <a:gd name="T11" fmla="*/ 0 h 72"/>
                </a:gdLst>
                <a:ahLst/>
                <a:cxnLst>
                  <a:cxn ang="0">
                    <a:pos x="T0" y="T1"/>
                  </a:cxn>
                  <a:cxn ang="0">
                    <a:pos x="T2" y="T3"/>
                  </a:cxn>
                  <a:cxn ang="0">
                    <a:pos x="T4" y="T5"/>
                  </a:cxn>
                  <a:cxn ang="0">
                    <a:pos x="T6" y="T7"/>
                  </a:cxn>
                  <a:cxn ang="0">
                    <a:pos x="T8" y="T9"/>
                  </a:cxn>
                  <a:cxn ang="0">
                    <a:pos x="T10" y="T11"/>
                  </a:cxn>
                </a:cxnLst>
                <a:rect l="0" t="0" r="r" b="b"/>
                <a:pathLst>
                  <a:path w="40" h="72">
                    <a:moveTo>
                      <a:pt x="40" y="0"/>
                    </a:moveTo>
                    <a:lnTo>
                      <a:pt x="40" y="0"/>
                    </a:lnTo>
                    <a:lnTo>
                      <a:pt x="0" y="22"/>
                    </a:lnTo>
                    <a:lnTo>
                      <a:pt x="0" y="72"/>
                    </a:lnTo>
                    <a:lnTo>
                      <a:pt x="40" y="46"/>
                    </a:lnTo>
                    <a:lnTo>
                      <a:pt x="40" y="0"/>
                    </a:lnTo>
                  </a:path>
                </a:pathLst>
              </a:custGeom>
              <a:grpFill/>
              <a:ln>
                <a:noFill/>
              </a:ln>
            </p:spPr>
            <p:txBody>
              <a:bodyPr vert="horz" wrap="square" lIns="91440" tIns="45720" rIns="91440" bIns="45720" numCol="1" anchor="t" anchorCtr="0" compatLnSpc="1"/>
              <a:lstStyle/>
              <a:p>
                <a:endParaRPr lang="zh-CN" altLang="en-US"/>
              </a:p>
            </p:txBody>
          </p:sp>
          <p:sp>
            <p:nvSpPr>
              <p:cNvPr id="1178" name="Freeform 623"/>
              <p:cNvSpPr/>
              <p:nvPr/>
            </p:nvSpPr>
            <p:spPr bwMode="auto">
              <a:xfrm>
                <a:off x="4612" y="1574"/>
                <a:ext cx="22" cy="52"/>
              </a:xfrm>
              <a:custGeom>
                <a:avLst/>
                <a:gdLst>
                  <a:gd name="T0" fmla="*/ 22 w 22"/>
                  <a:gd name="T1" fmla="*/ 0 h 52"/>
                  <a:gd name="T2" fmla="*/ 22 w 22"/>
                  <a:gd name="T3" fmla="*/ 0 h 52"/>
                  <a:gd name="T4" fmla="*/ 0 w 22"/>
                  <a:gd name="T5" fmla="*/ 12 h 52"/>
                  <a:gd name="T6" fmla="*/ 0 w 22"/>
                  <a:gd name="T7" fmla="*/ 52 h 52"/>
                  <a:gd name="T8" fmla="*/ 22 w 22"/>
                  <a:gd name="T9" fmla="*/ 38 h 52"/>
                  <a:gd name="T10" fmla="*/ 22 w 22"/>
                  <a:gd name="T11" fmla="*/ 0 h 52"/>
                </a:gdLst>
                <a:ahLst/>
                <a:cxnLst>
                  <a:cxn ang="0">
                    <a:pos x="T0" y="T1"/>
                  </a:cxn>
                  <a:cxn ang="0">
                    <a:pos x="T2" y="T3"/>
                  </a:cxn>
                  <a:cxn ang="0">
                    <a:pos x="T4" y="T5"/>
                  </a:cxn>
                  <a:cxn ang="0">
                    <a:pos x="T6" y="T7"/>
                  </a:cxn>
                  <a:cxn ang="0">
                    <a:pos x="T8" y="T9"/>
                  </a:cxn>
                  <a:cxn ang="0">
                    <a:pos x="T10" y="T11"/>
                  </a:cxn>
                </a:cxnLst>
                <a:rect l="0" t="0" r="r" b="b"/>
                <a:pathLst>
                  <a:path w="22" h="52">
                    <a:moveTo>
                      <a:pt x="22" y="0"/>
                    </a:moveTo>
                    <a:lnTo>
                      <a:pt x="22" y="0"/>
                    </a:lnTo>
                    <a:lnTo>
                      <a:pt x="0" y="12"/>
                    </a:lnTo>
                    <a:lnTo>
                      <a:pt x="0" y="52"/>
                    </a:lnTo>
                    <a:lnTo>
                      <a:pt x="22" y="38"/>
                    </a:lnTo>
                    <a:lnTo>
                      <a:pt x="22" y="0"/>
                    </a:lnTo>
                    <a:close/>
                  </a:path>
                </a:pathLst>
              </a:custGeom>
              <a:grpFill/>
              <a:ln>
                <a:noFill/>
              </a:ln>
            </p:spPr>
            <p:txBody>
              <a:bodyPr vert="horz" wrap="square" lIns="91440" tIns="45720" rIns="91440" bIns="45720" numCol="1" anchor="t" anchorCtr="0" compatLnSpc="1"/>
              <a:lstStyle/>
              <a:p>
                <a:endParaRPr lang="zh-CN" altLang="en-US"/>
              </a:p>
            </p:txBody>
          </p:sp>
          <p:sp>
            <p:nvSpPr>
              <p:cNvPr id="1179" name="Freeform 624"/>
              <p:cNvSpPr/>
              <p:nvPr/>
            </p:nvSpPr>
            <p:spPr bwMode="auto">
              <a:xfrm>
                <a:off x="4612" y="1574"/>
                <a:ext cx="22" cy="52"/>
              </a:xfrm>
              <a:custGeom>
                <a:avLst/>
                <a:gdLst>
                  <a:gd name="T0" fmla="*/ 22 w 22"/>
                  <a:gd name="T1" fmla="*/ 0 h 52"/>
                  <a:gd name="T2" fmla="*/ 22 w 22"/>
                  <a:gd name="T3" fmla="*/ 0 h 52"/>
                  <a:gd name="T4" fmla="*/ 0 w 22"/>
                  <a:gd name="T5" fmla="*/ 12 h 52"/>
                  <a:gd name="T6" fmla="*/ 0 w 22"/>
                  <a:gd name="T7" fmla="*/ 52 h 52"/>
                  <a:gd name="T8" fmla="*/ 22 w 22"/>
                  <a:gd name="T9" fmla="*/ 38 h 52"/>
                  <a:gd name="T10" fmla="*/ 22 w 22"/>
                  <a:gd name="T11" fmla="*/ 0 h 52"/>
                </a:gdLst>
                <a:ahLst/>
                <a:cxnLst>
                  <a:cxn ang="0">
                    <a:pos x="T0" y="T1"/>
                  </a:cxn>
                  <a:cxn ang="0">
                    <a:pos x="T2" y="T3"/>
                  </a:cxn>
                  <a:cxn ang="0">
                    <a:pos x="T4" y="T5"/>
                  </a:cxn>
                  <a:cxn ang="0">
                    <a:pos x="T6" y="T7"/>
                  </a:cxn>
                  <a:cxn ang="0">
                    <a:pos x="T8" y="T9"/>
                  </a:cxn>
                  <a:cxn ang="0">
                    <a:pos x="T10" y="T11"/>
                  </a:cxn>
                </a:cxnLst>
                <a:rect l="0" t="0" r="r" b="b"/>
                <a:pathLst>
                  <a:path w="22" h="52">
                    <a:moveTo>
                      <a:pt x="22" y="0"/>
                    </a:moveTo>
                    <a:lnTo>
                      <a:pt x="22" y="0"/>
                    </a:lnTo>
                    <a:lnTo>
                      <a:pt x="0" y="12"/>
                    </a:lnTo>
                    <a:lnTo>
                      <a:pt x="0" y="52"/>
                    </a:lnTo>
                    <a:lnTo>
                      <a:pt x="22" y="38"/>
                    </a:lnTo>
                    <a:lnTo>
                      <a:pt x="22" y="0"/>
                    </a:lnTo>
                  </a:path>
                </a:pathLst>
              </a:custGeom>
              <a:grpFill/>
              <a:ln>
                <a:noFill/>
              </a:ln>
            </p:spPr>
            <p:txBody>
              <a:bodyPr vert="horz" wrap="square" lIns="91440" tIns="45720" rIns="91440" bIns="45720" numCol="1" anchor="t" anchorCtr="0" compatLnSpc="1"/>
              <a:lstStyle/>
              <a:p>
                <a:endParaRPr lang="zh-CN" altLang="en-US"/>
              </a:p>
            </p:txBody>
          </p:sp>
          <p:sp>
            <p:nvSpPr>
              <p:cNvPr id="1180" name="Freeform 625"/>
              <p:cNvSpPr/>
              <p:nvPr/>
            </p:nvSpPr>
            <p:spPr bwMode="auto">
              <a:xfrm>
                <a:off x="4658" y="1542"/>
                <a:ext cx="36" cy="56"/>
              </a:xfrm>
              <a:custGeom>
                <a:avLst/>
                <a:gdLst>
                  <a:gd name="T0" fmla="*/ 36 w 36"/>
                  <a:gd name="T1" fmla="*/ 0 h 56"/>
                  <a:gd name="T2" fmla="*/ 36 w 36"/>
                  <a:gd name="T3" fmla="*/ 0 h 56"/>
                  <a:gd name="T4" fmla="*/ 0 w 36"/>
                  <a:gd name="T5" fmla="*/ 20 h 56"/>
                  <a:gd name="T6" fmla="*/ 0 w 36"/>
                  <a:gd name="T7" fmla="*/ 56 h 56"/>
                  <a:gd name="T8" fmla="*/ 36 w 36"/>
                  <a:gd name="T9" fmla="*/ 32 h 56"/>
                  <a:gd name="T10" fmla="*/ 36 w 36"/>
                  <a:gd name="T11" fmla="*/ 0 h 56"/>
                </a:gdLst>
                <a:ahLst/>
                <a:cxnLst>
                  <a:cxn ang="0">
                    <a:pos x="T0" y="T1"/>
                  </a:cxn>
                  <a:cxn ang="0">
                    <a:pos x="T2" y="T3"/>
                  </a:cxn>
                  <a:cxn ang="0">
                    <a:pos x="T4" y="T5"/>
                  </a:cxn>
                  <a:cxn ang="0">
                    <a:pos x="T6" y="T7"/>
                  </a:cxn>
                  <a:cxn ang="0">
                    <a:pos x="T8" y="T9"/>
                  </a:cxn>
                  <a:cxn ang="0">
                    <a:pos x="T10" y="T11"/>
                  </a:cxn>
                </a:cxnLst>
                <a:rect l="0" t="0" r="r" b="b"/>
                <a:pathLst>
                  <a:path w="36" h="56">
                    <a:moveTo>
                      <a:pt x="36" y="0"/>
                    </a:moveTo>
                    <a:lnTo>
                      <a:pt x="36" y="0"/>
                    </a:lnTo>
                    <a:lnTo>
                      <a:pt x="0" y="20"/>
                    </a:lnTo>
                    <a:lnTo>
                      <a:pt x="0" y="56"/>
                    </a:lnTo>
                    <a:lnTo>
                      <a:pt x="36" y="32"/>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181" name="Freeform 626"/>
              <p:cNvSpPr/>
              <p:nvPr/>
            </p:nvSpPr>
            <p:spPr bwMode="auto">
              <a:xfrm>
                <a:off x="4658" y="1542"/>
                <a:ext cx="36" cy="56"/>
              </a:xfrm>
              <a:custGeom>
                <a:avLst/>
                <a:gdLst>
                  <a:gd name="T0" fmla="*/ 36 w 36"/>
                  <a:gd name="T1" fmla="*/ 0 h 56"/>
                  <a:gd name="T2" fmla="*/ 36 w 36"/>
                  <a:gd name="T3" fmla="*/ 0 h 56"/>
                  <a:gd name="T4" fmla="*/ 0 w 36"/>
                  <a:gd name="T5" fmla="*/ 20 h 56"/>
                  <a:gd name="T6" fmla="*/ 0 w 36"/>
                  <a:gd name="T7" fmla="*/ 56 h 56"/>
                  <a:gd name="T8" fmla="*/ 36 w 36"/>
                  <a:gd name="T9" fmla="*/ 32 h 56"/>
                  <a:gd name="T10" fmla="*/ 36 w 36"/>
                  <a:gd name="T11" fmla="*/ 0 h 56"/>
                </a:gdLst>
                <a:ahLst/>
                <a:cxnLst>
                  <a:cxn ang="0">
                    <a:pos x="T0" y="T1"/>
                  </a:cxn>
                  <a:cxn ang="0">
                    <a:pos x="T2" y="T3"/>
                  </a:cxn>
                  <a:cxn ang="0">
                    <a:pos x="T4" y="T5"/>
                  </a:cxn>
                  <a:cxn ang="0">
                    <a:pos x="T6" y="T7"/>
                  </a:cxn>
                  <a:cxn ang="0">
                    <a:pos x="T8" y="T9"/>
                  </a:cxn>
                  <a:cxn ang="0">
                    <a:pos x="T10" y="T11"/>
                  </a:cxn>
                </a:cxnLst>
                <a:rect l="0" t="0" r="r" b="b"/>
                <a:pathLst>
                  <a:path w="36" h="56">
                    <a:moveTo>
                      <a:pt x="36" y="0"/>
                    </a:moveTo>
                    <a:lnTo>
                      <a:pt x="36" y="0"/>
                    </a:lnTo>
                    <a:lnTo>
                      <a:pt x="0" y="20"/>
                    </a:lnTo>
                    <a:lnTo>
                      <a:pt x="0" y="56"/>
                    </a:lnTo>
                    <a:lnTo>
                      <a:pt x="36" y="32"/>
                    </a:lnTo>
                    <a:lnTo>
                      <a:pt x="36" y="0"/>
                    </a:lnTo>
                  </a:path>
                </a:pathLst>
              </a:custGeom>
              <a:grpFill/>
              <a:ln>
                <a:noFill/>
              </a:ln>
            </p:spPr>
            <p:txBody>
              <a:bodyPr vert="horz" wrap="square" lIns="91440" tIns="45720" rIns="91440" bIns="45720" numCol="1" anchor="t" anchorCtr="0" compatLnSpc="1"/>
              <a:lstStyle/>
              <a:p>
                <a:endParaRPr lang="zh-CN" altLang="en-US"/>
              </a:p>
            </p:txBody>
          </p:sp>
          <p:sp>
            <p:nvSpPr>
              <p:cNvPr id="1182" name="Freeform 627"/>
              <p:cNvSpPr/>
              <p:nvPr/>
            </p:nvSpPr>
            <p:spPr bwMode="auto">
              <a:xfrm>
                <a:off x="4718" y="1506"/>
                <a:ext cx="44" cy="52"/>
              </a:xfrm>
              <a:custGeom>
                <a:avLst/>
                <a:gdLst>
                  <a:gd name="T0" fmla="*/ 44 w 44"/>
                  <a:gd name="T1" fmla="*/ 0 h 52"/>
                  <a:gd name="T2" fmla="*/ 0 w 44"/>
                  <a:gd name="T3" fmla="*/ 24 h 52"/>
                  <a:gd name="T4" fmla="*/ 0 w 44"/>
                  <a:gd name="T5" fmla="*/ 52 h 52"/>
                  <a:gd name="T6" fmla="*/ 44 w 44"/>
                  <a:gd name="T7" fmla="*/ 26 h 52"/>
                  <a:gd name="T8" fmla="*/ 44 w 44"/>
                  <a:gd name="T9" fmla="*/ 0 h 52"/>
                </a:gdLst>
                <a:ahLst/>
                <a:cxnLst>
                  <a:cxn ang="0">
                    <a:pos x="T0" y="T1"/>
                  </a:cxn>
                  <a:cxn ang="0">
                    <a:pos x="T2" y="T3"/>
                  </a:cxn>
                  <a:cxn ang="0">
                    <a:pos x="T4" y="T5"/>
                  </a:cxn>
                  <a:cxn ang="0">
                    <a:pos x="T6" y="T7"/>
                  </a:cxn>
                  <a:cxn ang="0">
                    <a:pos x="T8" y="T9"/>
                  </a:cxn>
                </a:cxnLst>
                <a:rect l="0" t="0" r="r" b="b"/>
                <a:pathLst>
                  <a:path w="44" h="52">
                    <a:moveTo>
                      <a:pt x="44" y="0"/>
                    </a:moveTo>
                    <a:lnTo>
                      <a:pt x="0" y="24"/>
                    </a:lnTo>
                    <a:lnTo>
                      <a:pt x="0" y="52"/>
                    </a:lnTo>
                    <a:lnTo>
                      <a:pt x="44" y="26"/>
                    </a:lnTo>
                    <a:lnTo>
                      <a:pt x="44" y="0"/>
                    </a:lnTo>
                    <a:close/>
                  </a:path>
                </a:pathLst>
              </a:custGeom>
              <a:grpFill/>
              <a:ln>
                <a:noFill/>
              </a:ln>
            </p:spPr>
            <p:txBody>
              <a:bodyPr vert="horz" wrap="square" lIns="91440" tIns="45720" rIns="91440" bIns="45720" numCol="1" anchor="t" anchorCtr="0" compatLnSpc="1"/>
              <a:lstStyle/>
              <a:p>
                <a:endParaRPr lang="zh-CN" altLang="en-US"/>
              </a:p>
            </p:txBody>
          </p:sp>
          <p:sp>
            <p:nvSpPr>
              <p:cNvPr id="1183" name="Freeform 628"/>
              <p:cNvSpPr/>
              <p:nvPr/>
            </p:nvSpPr>
            <p:spPr bwMode="auto">
              <a:xfrm>
                <a:off x="4718" y="1506"/>
                <a:ext cx="44" cy="52"/>
              </a:xfrm>
              <a:custGeom>
                <a:avLst/>
                <a:gdLst>
                  <a:gd name="T0" fmla="*/ 44 w 44"/>
                  <a:gd name="T1" fmla="*/ 0 h 52"/>
                  <a:gd name="T2" fmla="*/ 0 w 44"/>
                  <a:gd name="T3" fmla="*/ 24 h 52"/>
                  <a:gd name="T4" fmla="*/ 0 w 44"/>
                  <a:gd name="T5" fmla="*/ 52 h 52"/>
                  <a:gd name="T6" fmla="*/ 44 w 44"/>
                  <a:gd name="T7" fmla="*/ 26 h 52"/>
                  <a:gd name="T8" fmla="*/ 44 w 44"/>
                  <a:gd name="T9" fmla="*/ 0 h 52"/>
                </a:gdLst>
                <a:ahLst/>
                <a:cxnLst>
                  <a:cxn ang="0">
                    <a:pos x="T0" y="T1"/>
                  </a:cxn>
                  <a:cxn ang="0">
                    <a:pos x="T2" y="T3"/>
                  </a:cxn>
                  <a:cxn ang="0">
                    <a:pos x="T4" y="T5"/>
                  </a:cxn>
                  <a:cxn ang="0">
                    <a:pos x="T6" y="T7"/>
                  </a:cxn>
                  <a:cxn ang="0">
                    <a:pos x="T8" y="T9"/>
                  </a:cxn>
                </a:cxnLst>
                <a:rect l="0" t="0" r="r" b="b"/>
                <a:pathLst>
                  <a:path w="44" h="52">
                    <a:moveTo>
                      <a:pt x="44" y="0"/>
                    </a:moveTo>
                    <a:lnTo>
                      <a:pt x="0" y="24"/>
                    </a:lnTo>
                    <a:lnTo>
                      <a:pt x="0" y="52"/>
                    </a:lnTo>
                    <a:lnTo>
                      <a:pt x="44" y="26"/>
                    </a:lnTo>
                    <a:lnTo>
                      <a:pt x="44" y="0"/>
                    </a:lnTo>
                  </a:path>
                </a:pathLst>
              </a:custGeom>
              <a:grpFill/>
              <a:ln>
                <a:noFill/>
              </a:ln>
            </p:spPr>
            <p:txBody>
              <a:bodyPr vert="horz" wrap="square" lIns="91440" tIns="45720" rIns="91440" bIns="45720" numCol="1" anchor="t" anchorCtr="0" compatLnSpc="1"/>
              <a:lstStyle/>
              <a:p>
                <a:endParaRPr lang="zh-CN" altLang="en-US"/>
              </a:p>
            </p:txBody>
          </p:sp>
          <p:sp>
            <p:nvSpPr>
              <p:cNvPr id="1184" name="Freeform 629"/>
              <p:cNvSpPr/>
              <p:nvPr/>
            </p:nvSpPr>
            <p:spPr bwMode="auto">
              <a:xfrm>
                <a:off x="4516" y="1682"/>
                <a:ext cx="64" cy="86"/>
              </a:xfrm>
              <a:custGeom>
                <a:avLst/>
                <a:gdLst>
                  <a:gd name="T0" fmla="*/ 64 w 64"/>
                  <a:gd name="T1" fmla="*/ 0 h 86"/>
                  <a:gd name="T2" fmla="*/ 64 w 64"/>
                  <a:gd name="T3" fmla="*/ 0 h 86"/>
                  <a:gd name="T4" fmla="*/ 0 w 64"/>
                  <a:gd name="T5" fmla="*/ 36 h 86"/>
                  <a:gd name="T6" fmla="*/ 0 w 64"/>
                  <a:gd name="T7" fmla="*/ 86 h 86"/>
                  <a:gd name="T8" fmla="*/ 64 w 64"/>
                  <a:gd name="T9" fmla="*/ 42 h 86"/>
                  <a:gd name="T10" fmla="*/ 64 w 64"/>
                  <a:gd name="T11" fmla="*/ 0 h 86"/>
                </a:gdLst>
                <a:ahLst/>
                <a:cxnLst>
                  <a:cxn ang="0">
                    <a:pos x="T0" y="T1"/>
                  </a:cxn>
                  <a:cxn ang="0">
                    <a:pos x="T2" y="T3"/>
                  </a:cxn>
                  <a:cxn ang="0">
                    <a:pos x="T4" y="T5"/>
                  </a:cxn>
                  <a:cxn ang="0">
                    <a:pos x="T6" y="T7"/>
                  </a:cxn>
                  <a:cxn ang="0">
                    <a:pos x="T8" y="T9"/>
                  </a:cxn>
                  <a:cxn ang="0">
                    <a:pos x="T10" y="T11"/>
                  </a:cxn>
                </a:cxnLst>
                <a:rect l="0" t="0" r="r" b="b"/>
                <a:pathLst>
                  <a:path w="64" h="86">
                    <a:moveTo>
                      <a:pt x="64" y="0"/>
                    </a:moveTo>
                    <a:lnTo>
                      <a:pt x="64" y="0"/>
                    </a:lnTo>
                    <a:lnTo>
                      <a:pt x="0" y="36"/>
                    </a:lnTo>
                    <a:lnTo>
                      <a:pt x="0" y="86"/>
                    </a:lnTo>
                    <a:lnTo>
                      <a:pt x="64" y="42"/>
                    </a:lnTo>
                    <a:lnTo>
                      <a:pt x="64" y="0"/>
                    </a:lnTo>
                    <a:close/>
                  </a:path>
                </a:pathLst>
              </a:custGeom>
              <a:grpFill/>
              <a:ln>
                <a:noFill/>
              </a:ln>
            </p:spPr>
            <p:txBody>
              <a:bodyPr vert="horz" wrap="square" lIns="91440" tIns="45720" rIns="91440" bIns="45720" numCol="1" anchor="t" anchorCtr="0" compatLnSpc="1"/>
              <a:lstStyle/>
              <a:p>
                <a:endParaRPr lang="zh-CN" altLang="en-US"/>
              </a:p>
            </p:txBody>
          </p:sp>
          <p:sp>
            <p:nvSpPr>
              <p:cNvPr id="1185" name="Freeform 630"/>
              <p:cNvSpPr/>
              <p:nvPr/>
            </p:nvSpPr>
            <p:spPr bwMode="auto">
              <a:xfrm>
                <a:off x="4516" y="1682"/>
                <a:ext cx="64" cy="86"/>
              </a:xfrm>
              <a:custGeom>
                <a:avLst/>
                <a:gdLst>
                  <a:gd name="T0" fmla="*/ 64 w 64"/>
                  <a:gd name="T1" fmla="*/ 0 h 86"/>
                  <a:gd name="T2" fmla="*/ 64 w 64"/>
                  <a:gd name="T3" fmla="*/ 0 h 86"/>
                  <a:gd name="T4" fmla="*/ 0 w 64"/>
                  <a:gd name="T5" fmla="*/ 36 h 86"/>
                  <a:gd name="T6" fmla="*/ 0 w 64"/>
                  <a:gd name="T7" fmla="*/ 86 h 86"/>
                  <a:gd name="T8" fmla="*/ 64 w 64"/>
                  <a:gd name="T9" fmla="*/ 42 h 86"/>
                  <a:gd name="T10" fmla="*/ 64 w 64"/>
                  <a:gd name="T11" fmla="*/ 0 h 86"/>
                </a:gdLst>
                <a:ahLst/>
                <a:cxnLst>
                  <a:cxn ang="0">
                    <a:pos x="T0" y="T1"/>
                  </a:cxn>
                  <a:cxn ang="0">
                    <a:pos x="T2" y="T3"/>
                  </a:cxn>
                  <a:cxn ang="0">
                    <a:pos x="T4" y="T5"/>
                  </a:cxn>
                  <a:cxn ang="0">
                    <a:pos x="T6" y="T7"/>
                  </a:cxn>
                  <a:cxn ang="0">
                    <a:pos x="T8" y="T9"/>
                  </a:cxn>
                  <a:cxn ang="0">
                    <a:pos x="T10" y="T11"/>
                  </a:cxn>
                </a:cxnLst>
                <a:rect l="0" t="0" r="r" b="b"/>
                <a:pathLst>
                  <a:path w="64" h="86">
                    <a:moveTo>
                      <a:pt x="64" y="0"/>
                    </a:moveTo>
                    <a:lnTo>
                      <a:pt x="64" y="0"/>
                    </a:lnTo>
                    <a:lnTo>
                      <a:pt x="0" y="36"/>
                    </a:lnTo>
                    <a:lnTo>
                      <a:pt x="0" y="86"/>
                    </a:lnTo>
                    <a:lnTo>
                      <a:pt x="64" y="42"/>
                    </a:lnTo>
                    <a:lnTo>
                      <a:pt x="64" y="0"/>
                    </a:lnTo>
                  </a:path>
                </a:pathLst>
              </a:custGeom>
              <a:grpFill/>
              <a:ln>
                <a:noFill/>
              </a:ln>
            </p:spPr>
            <p:txBody>
              <a:bodyPr vert="horz" wrap="square" lIns="91440" tIns="45720" rIns="91440" bIns="45720" numCol="1" anchor="t" anchorCtr="0" compatLnSpc="1"/>
              <a:lstStyle/>
              <a:p>
                <a:endParaRPr lang="zh-CN" altLang="en-US"/>
              </a:p>
            </p:txBody>
          </p:sp>
          <p:sp>
            <p:nvSpPr>
              <p:cNvPr id="1186" name="Freeform 631"/>
              <p:cNvSpPr/>
              <p:nvPr/>
            </p:nvSpPr>
            <p:spPr bwMode="auto">
              <a:xfrm>
                <a:off x="4604" y="1636"/>
                <a:ext cx="54" cy="72"/>
              </a:xfrm>
              <a:custGeom>
                <a:avLst/>
                <a:gdLst>
                  <a:gd name="T0" fmla="*/ 54 w 54"/>
                  <a:gd name="T1" fmla="*/ 0 h 72"/>
                  <a:gd name="T2" fmla="*/ 0 w 54"/>
                  <a:gd name="T3" fmla="*/ 32 h 72"/>
                  <a:gd name="T4" fmla="*/ 0 w 54"/>
                  <a:gd name="T5" fmla="*/ 72 h 72"/>
                  <a:gd name="T6" fmla="*/ 54 w 54"/>
                  <a:gd name="T7" fmla="*/ 34 h 72"/>
                  <a:gd name="T8" fmla="*/ 54 w 54"/>
                  <a:gd name="T9" fmla="*/ 0 h 72"/>
                </a:gdLst>
                <a:ahLst/>
                <a:cxnLst>
                  <a:cxn ang="0">
                    <a:pos x="T0" y="T1"/>
                  </a:cxn>
                  <a:cxn ang="0">
                    <a:pos x="T2" y="T3"/>
                  </a:cxn>
                  <a:cxn ang="0">
                    <a:pos x="T4" y="T5"/>
                  </a:cxn>
                  <a:cxn ang="0">
                    <a:pos x="T6" y="T7"/>
                  </a:cxn>
                  <a:cxn ang="0">
                    <a:pos x="T8" y="T9"/>
                  </a:cxn>
                </a:cxnLst>
                <a:rect l="0" t="0" r="r" b="b"/>
                <a:pathLst>
                  <a:path w="54" h="72">
                    <a:moveTo>
                      <a:pt x="54" y="0"/>
                    </a:moveTo>
                    <a:lnTo>
                      <a:pt x="0" y="32"/>
                    </a:lnTo>
                    <a:lnTo>
                      <a:pt x="0" y="72"/>
                    </a:lnTo>
                    <a:lnTo>
                      <a:pt x="54" y="34"/>
                    </a:lnTo>
                    <a:lnTo>
                      <a:pt x="54" y="0"/>
                    </a:lnTo>
                    <a:close/>
                  </a:path>
                </a:pathLst>
              </a:custGeom>
              <a:grpFill/>
              <a:ln>
                <a:noFill/>
              </a:ln>
            </p:spPr>
            <p:txBody>
              <a:bodyPr vert="horz" wrap="square" lIns="91440" tIns="45720" rIns="91440" bIns="45720" numCol="1" anchor="t" anchorCtr="0" compatLnSpc="1"/>
              <a:lstStyle/>
              <a:p>
                <a:endParaRPr lang="zh-CN" altLang="en-US"/>
              </a:p>
            </p:txBody>
          </p:sp>
          <p:sp>
            <p:nvSpPr>
              <p:cNvPr id="1187" name="Freeform 632"/>
              <p:cNvSpPr/>
              <p:nvPr/>
            </p:nvSpPr>
            <p:spPr bwMode="auto">
              <a:xfrm>
                <a:off x="4604" y="1636"/>
                <a:ext cx="54" cy="72"/>
              </a:xfrm>
              <a:custGeom>
                <a:avLst/>
                <a:gdLst>
                  <a:gd name="T0" fmla="*/ 54 w 54"/>
                  <a:gd name="T1" fmla="*/ 0 h 72"/>
                  <a:gd name="T2" fmla="*/ 0 w 54"/>
                  <a:gd name="T3" fmla="*/ 32 h 72"/>
                  <a:gd name="T4" fmla="*/ 0 w 54"/>
                  <a:gd name="T5" fmla="*/ 72 h 72"/>
                  <a:gd name="T6" fmla="*/ 54 w 54"/>
                  <a:gd name="T7" fmla="*/ 34 h 72"/>
                  <a:gd name="T8" fmla="*/ 54 w 54"/>
                  <a:gd name="T9" fmla="*/ 0 h 72"/>
                </a:gdLst>
                <a:ahLst/>
                <a:cxnLst>
                  <a:cxn ang="0">
                    <a:pos x="T0" y="T1"/>
                  </a:cxn>
                  <a:cxn ang="0">
                    <a:pos x="T2" y="T3"/>
                  </a:cxn>
                  <a:cxn ang="0">
                    <a:pos x="T4" y="T5"/>
                  </a:cxn>
                  <a:cxn ang="0">
                    <a:pos x="T6" y="T7"/>
                  </a:cxn>
                  <a:cxn ang="0">
                    <a:pos x="T8" y="T9"/>
                  </a:cxn>
                </a:cxnLst>
                <a:rect l="0" t="0" r="r" b="b"/>
                <a:pathLst>
                  <a:path w="54" h="72">
                    <a:moveTo>
                      <a:pt x="54" y="0"/>
                    </a:moveTo>
                    <a:lnTo>
                      <a:pt x="0" y="32"/>
                    </a:lnTo>
                    <a:lnTo>
                      <a:pt x="0" y="72"/>
                    </a:lnTo>
                    <a:lnTo>
                      <a:pt x="54" y="34"/>
                    </a:lnTo>
                    <a:lnTo>
                      <a:pt x="54" y="0"/>
                    </a:lnTo>
                  </a:path>
                </a:pathLst>
              </a:custGeom>
              <a:grpFill/>
              <a:ln>
                <a:noFill/>
              </a:ln>
            </p:spPr>
            <p:txBody>
              <a:bodyPr vert="horz" wrap="square" lIns="91440" tIns="45720" rIns="91440" bIns="45720" numCol="1" anchor="t" anchorCtr="0" compatLnSpc="1"/>
              <a:lstStyle/>
              <a:p>
                <a:endParaRPr lang="zh-CN" altLang="en-US"/>
              </a:p>
            </p:txBody>
          </p:sp>
          <p:sp>
            <p:nvSpPr>
              <p:cNvPr id="1188" name="Freeform 633"/>
              <p:cNvSpPr/>
              <p:nvPr/>
            </p:nvSpPr>
            <p:spPr bwMode="auto">
              <a:xfrm>
                <a:off x="4682" y="1576"/>
                <a:ext cx="80" cy="78"/>
              </a:xfrm>
              <a:custGeom>
                <a:avLst/>
                <a:gdLst>
                  <a:gd name="T0" fmla="*/ 80 w 80"/>
                  <a:gd name="T1" fmla="*/ 0 h 78"/>
                  <a:gd name="T2" fmla="*/ 80 w 80"/>
                  <a:gd name="T3" fmla="*/ 0 h 78"/>
                  <a:gd name="T4" fmla="*/ 0 w 80"/>
                  <a:gd name="T5" fmla="*/ 46 h 78"/>
                  <a:gd name="T6" fmla="*/ 0 w 80"/>
                  <a:gd name="T7" fmla="*/ 78 h 78"/>
                  <a:gd name="T8" fmla="*/ 0 w 80"/>
                  <a:gd name="T9" fmla="*/ 78 h 78"/>
                  <a:gd name="T10" fmla="*/ 80 w 80"/>
                  <a:gd name="T11" fmla="*/ 24 h 78"/>
                  <a:gd name="T12" fmla="*/ 80 w 80"/>
                  <a:gd name="T13" fmla="*/ 0 h 78"/>
                </a:gdLst>
                <a:ahLst/>
                <a:cxnLst>
                  <a:cxn ang="0">
                    <a:pos x="T0" y="T1"/>
                  </a:cxn>
                  <a:cxn ang="0">
                    <a:pos x="T2" y="T3"/>
                  </a:cxn>
                  <a:cxn ang="0">
                    <a:pos x="T4" y="T5"/>
                  </a:cxn>
                  <a:cxn ang="0">
                    <a:pos x="T6" y="T7"/>
                  </a:cxn>
                  <a:cxn ang="0">
                    <a:pos x="T8" y="T9"/>
                  </a:cxn>
                  <a:cxn ang="0">
                    <a:pos x="T10" y="T11"/>
                  </a:cxn>
                  <a:cxn ang="0">
                    <a:pos x="T12" y="T13"/>
                  </a:cxn>
                </a:cxnLst>
                <a:rect l="0" t="0" r="r" b="b"/>
                <a:pathLst>
                  <a:path w="80" h="78">
                    <a:moveTo>
                      <a:pt x="80" y="0"/>
                    </a:moveTo>
                    <a:lnTo>
                      <a:pt x="80" y="0"/>
                    </a:lnTo>
                    <a:lnTo>
                      <a:pt x="0" y="46"/>
                    </a:lnTo>
                    <a:lnTo>
                      <a:pt x="0" y="78"/>
                    </a:lnTo>
                    <a:lnTo>
                      <a:pt x="0" y="78"/>
                    </a:lnTo>
                    <a:lnTo>
                      <a:pt x="80" y="24"/>
                    </a:lnTo>
                    <a:lnTo>
                      <a:pt x="80" y="0"/>
                    </a:lnTo>
                    <a:close/>
                  </a:path>
                </a:pathLst>
              </a:custGeom>
              <a:grpFill/>
              <a:ln>
                <a:noFill/>
              </a:ln>
            </p:spPr>
            <p:txBody>
              <a:bodyPr vert="horz" wrap="square" lIns="91440" tIns="45720" rIns="91440" bIns="45720" numCol="1" anchor="t" anchorCtr="0" compatLnSpc="1"/>
              <a:lstStyle/>
              <a:p>
                <a:endParaRPr lang="zh-CN" altLang="en-US"/>
              </a:p>
            </p:txBody>
          </p:sp>
          <p:sp>
            <p:nvSpPr>
              <p:cNvPr id="1189" name="Freeform 634"/>
              <p:cNvSpPr/>
              <p:nvPr/>
            </p:nvSpPr>
            <p:spPr bwMode="auto">
              <a:xfrm>
                <a:off x="4682" y="1576"/>
                <a:ext cx="80" cy="78"/>
              </a:xfrm>
              <a:custGeom>
                <a:avLst/>
                <a:gdLst>
                  <a:gd name="T0" fmla="*/ 80 w 80"/>
                  <a:gd name="T1" fmla="*/ 0 h 78"/>
                  <a:gd name="T2" fmla="*/ 80 w 80"/>
                  <a:gd name="T3" fmla="*/ 0 h 78"/>
                  <a:gd name="T4" fmla="*/ 0 w 80"/>
                  <a:gd name="T5" fmla="*/ 46 h 78"/>
                  <a:gd name="T6" fmla="*/ 0 w 80"/>
                  <a:gd name="T7" fmla="*/ 78 h 78"/>
                  <a:gd name="T8" fmla="*/ 0 w 80"/>
                  <a:gd name="T9" fmla="*/ 78 h 78"/>
                  <a:gd name="T10" fmla="*/ 80 w 80"/>
                  <a:gd name="T11" fmla="*/ 24 h 78"/>
                  <a:gd name="T12" fmla="*/ 80 w 80"/>
                  <a:gd name="T13" fmla="*/ 0 h 78"/>
                </a:gdLst>
                <a:ahLst/>
                <a:cxnLst>
                  <a:cxn ang="0">
                    <a:pos x="T0" y="T1"/>
                  </a:cxn>
                  <a:cxn ang="0">
                    <a:pos x="T2" y="T3"/>
                  </a:cxn>
                  <a:cxn ang="0">
                    <a:pos x="T4" y="T5"/>
                  </a:cxn>
                  <a:cxn ang="0">
                    <a:pos x="T6" y="T7"/>
                  </a:cxn>
                  <a:cxn ang="0">
                    <a:pos x="T8" y="T9"/>
                  </a:cxn>
                  <a:cxn ang="0">
                    <a:pos x="T10" y="T11"/>
                  </a:cxn>
                  <a:cxn ang="0">
                    <a:pos x="T12" y="T13"/>
                  </a:cxn>
                </a:cxnLst>
                <a:rect l="0" t="0" r="r" b="b"/>
                <a:pathLst>
                  <a:path w="80" h="78">
                    <a:moveTo>
                      <a:pt x="80" y="0"/>
                    </a:moveTo>
                    <a:lnTo>
                      <a:pt x="80" y="0"/>
                    </a:lnTo>
                    <a:lnTo>
                      <a:pt x="0" y="46"/>
                    </a:lnTo>
                    <a:lnTo>
                      <a:pt x="0" y="78"/>
                    </a:lnTo>
                    <a:lnTo>
                      <a:pt x="0" y="78"/>
                    </a:lnTo>
                    <a:lnTo>
                      <a:pt x="80" y="24"/>
                    </a:lnTo>
                    <a:lnTo>
                      <a:pt x="80" y="0"/>
                    </a:lnTo>
                  </a:path>
                </a:pathLst>
              </a:custGeom>
              <a:grpFill/>
              <a:ln>
                <a:noFill/>
              </a:ln>
            </p:spPr>
            <p:txBody>
              <a:bodyPr vert="horz" wrap="square" lIns="91440" tIns="45720" rIns="91440" bIns="45720" numCol="1" anchor="t" anchorCtr="0" compatLnSpc="1"/>
              <a:lstStyle/>
              <a:p>
                <a:endParaRPr lang="zh-CN" altLang="en-US"/>
              </a:p>
            </p:txBody>
          </p:sp>
          <p:sp>
            <p:nvSpPr>
              <p:cNvPr id="1190" name="Freeform 635"/>
              <p:cNvSpPr/>
              <p:nvPr/>
            </p:nvSpPr>
            <p:spPr bwMode="auto">
              <a:xfrm>
                <a:off x="4516" y="1776"/>
                <a:ext cx="36" cy="74"/>
              </a:xfrm>
              <a:custGeom>
                <a:avLst/>
                <a:gdLst>
                  <a:gd name="T0" fmla="*/ 36 w 36"/>
                  <a:gd name="T1" fmla="*/ 0 h 74"/>
                  <a:gd name="T2" fmla="*/ 36 w 36"/>
                  <a:gd name="T3" fmla="*/ 0 h 74"/>
                  <a:gd name="T4" fmla="*/ 0 w 36"/>
                  <a:gd name="T5" fmla="*/ 24 h 74"/>
                  <a:gd name="T6" fmla="*/ 0 w 36"/>
                  <a:gd name="T7" fmla="*/ 74 h 74"/>
                  <a:gd name="T8" fmla="*/ 36 w 36"/>
                  <a:gd name="T9" fmla="*/ 46 h 74"/>
                  <a:gd name="T10" fmla="*/ 36 w 36"/>
                  <a:gd name="T11" fmla="*/ 0 h 74"/>
                </a:gdLst>
                <a:ahLst/>
                <a:cxnLst>
                  <a:cxn ang="0">
                    <a:pos x="T0" y="T1"/>
                  </a:cxn>
                  <a:cxn ang="0">
                    <a:pos x="T2" y="T3"/>
                  </a:cxn>
                  <a:cxn ang="0">
                    <a:pos x="T4" y="T5"/>
                  </a:cxn>
                  <a:cxn ang="0">
                    <a:pos x="T6" y="T7"/>
                  </a:cxn>
                  <a:cxn ang="0">
                    <a:pos x="T8" y="T9"/>
                  </a:cxn>
                  <a:cxn ang="0">
                    <a:pos x="T10" y="T11"/>
                  </a:cxn>
                </a:cxnLst>
                <a:rect l="0" t="0" r="r" b="b"/>
                <a:pathLst>
                  <a:path w="36" h="74">
                    <a:moveTo>
                      <a:pt x="36" y="0"/>
                    </a:moveTo>
                    <a:lnTo>
                      <a:pt x="36" y="0"/>
                    </a:lnTo>
                    <a:lnTo>
                      <a:pt x="0" y="24"/>
                    </a:lnTo>
                    <a:lnTo>
                      <a:pt x="0" y="74"/>
                    </a:lnTo>
                    <a:lnTo>
                      <a:pt x="36" y="46"/>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191" name="Freeform 636"/>
              <p:cNvSpPr/>
              <p:nvPr/>
            </p:nvSpPr>
            <p:spPr bwMode="auto">
              <a:xfrm>
                <a:off x="4516" y="1776"/>
                <a:ext cx="36" cy="74"/>
              </a:xfrm>
              <a:custGeom>
                <a:avLst/>
                <a:gdLst>
                  <a:gd name="T0" fmla="*/ 36 w 36"/>
                  <a:gd name="T1" fmla="*/ 0 h 74"/>
                  <a:gd name="T2" fmla="*/ 36 w 36"/>
                  <a:gd name="T3" fmla="*/ 0 h 74"/>
                  <a:gd name="T4" fmla="*/ 0 w 36"/>
                  <a:gd name="T5" fmla="*/ 24 h 74"/>
                  <a:gd name="T6" fmla="*/ 0 w 36"/>
                  <a:gd name="T7" fmla="*/ 74 h 74"/>
                  <a:gd name="T8" fmla="*/ 36 w 36"/>
                  <a:gd name="T9" fmla="*/ 46 h 74"/>
                  <a:gd name="T10" fmla="*/ 36 w 36"/>
                  <a:gd name="T11" fmla="*/ 0 h 74"/>
                </a:gdLst>
                <a:ahLst/>
                <a:cxnLst>
                  <a:cxn ang="0">
                    <a:pos x="T0" y="T1"/>
                  </a:cxn>
                  <a:cxn ang="0">
                    <a:pos x="T2" y="T3"/>
                  </a:cxn>
                  <a:cxn ang="0">
                    <a:pos x="T4" y="T5"/>
                  </a:cxn>
                  <a:cxn ang="0">
                    <a:pos x="T6" y="T7"/>
                  </a:cxn>
                  <a:cxn ang="0">
                    <a:pos x="T8" y="T9"/>
                  </a:cxn>
                  <a:cxn ang="0">
                    <a:pos x="T10" y="T11"/>
                  </a:cxn>
                </a:cxnLst>
                <a:rect l="0" t="0" r="r" b="b"/>
                <a:pathLst>
                  <a:path w="36" h="74">
                    <a:moveTo>
                      <a:pt x="36" y="0"/>
                    </a:moveTo>
                    <a:lnTo>
                      <a:pt x="36" y="0"/>
                    </a:lnTo>
                    <a:lnTo>
                      <a:pt x="0" y="24"/>
                    </a:lnTo>
                    <a:lnTo>
                      <a:pt x="0" y="74"/>
                    </a:lnTo>
                    <a:lnTo>
                      <a:pt x="36" y="46"/>
                    </a:lnTo>
                    <a:lnTo>
                      <a:pt x="36" y="0"/>
                    </a:lnTo>
                  </a:path>
                </a:pathLst>
              </a:custGeom>
              <a:grpFill/>
              <a:ln>
                <a:noFill/>
              </a:ln>
            </p:spPr>
            <p:txBody>
              <a:bodyPr vert="horz" wrap="square" lIns="91440" tIns="45720" rIns="91440" bIns="45720" numCol="1" anchor="t" anchorCtr="0" compatLnSpc="1"/>
              <a:lstStyle/>
              <a:p>
                <a:endParaRPr lang="zh-CN" altLang="en-US"/>
              </a:p>
            </p:txBody>
          </p:sp>
          <p:sp>
            <p:nvSpPr>
              <p:cNvPr id="1192" name="Freeform 637"/>
              <p:cNvSpPr/>
              <p:nvPr/>
            </p:nvSpPr>
            <p:spPr bwMode="auto">
              <a:xfrm>
                <a:off x="4630" y="1674"/>
                <a:ext cx="76" cy="90"/>
              </a:xfrm>
              <a:custGeom>
                <a:avLst/>
                <a:gdLst>
                  <a:gd name="T0" fmla="*/ 76 w 76"/>
                  <a:gd name="T1" fmla="*/ 0 h 90"/>
                  <a:gd name="T2" fmla="*/ 0 w 76"/>
                  <a:gd name="T3" fmla="*/ 50 h 90"/>
                  <a:gd name="T4" fmla="*/ 0 w 76"/>
                  <a:gd name="T5" fmla="*/ 90 h 90"/>
                  <a:gd name="T6" fmla="*/ 0 w 76"/>
                  <a:gd name="T7" fmla="*/ 90 h 90"/>
                  <a:gd name="T8" fmla="*/ 76 w 76"/>
                  <a:gd name="T9" fmla="*/ 30 h 90"/>
                  <a:gd name="T10" fmla="*/ 76 w 76"/>
                  <a:gd name="T11" fmla="*/ 0 h 90"/>
                </a:gdLst>
                <a:ahLst/>
                <a:cxnLst>
                  <a:cxn ang="0">
                    <a:pos x="T0" y="T1"/>
                  </a:cxn>
                  <a:cxn ang="0">
                    <a:pos x="T2" y="T3"/>
                  </a:cxn>
                  <a:cxn ang="0">
                    <a:pos x="T4" y="T5"/>
                  </a:cxn>
                  <a:cxn ang="0">
                    <a:pos x="T6" y="T7"/>
                  </a:cxn>
                  <a:cxn ang="0">
                    <a:pos x="T8" y="T9"/>
                  </a:cxn>
                  <a:cxn ang="0">
                    <a:pos x="T10" y="T11"/>
                  </a:cxn>
                </a:cxnLst>
                <a:rect l="0" t="0" r="r" b="b"/>
                <a:pathLst>
                  <a:path w="76" h="90">
                    <a:moveTo>
                      <a:pt x="76" y="0"/>
                    </a:moveTo>
                    <a:lnTo>
                      <a:pt x="0" y="50"/>
                    </a:lnTo>
                    <a:lnTo>
                      <a:pt x="0" y="90"/>
                    </a:lnTo>
                    <a:lnTo>
                      <a:pt x="0" y="90"/>
                    </a:lnTo>
                    <a:lnTo>
                      <a:pt x="76" y="30"/>
                    </a:lnTo>
                    <a:lnTo>
                      <a:pt x="76" y="0"/>
                    </a:lnTo>
                    <a:close/>
                  </a:path>
                </a:pathLst>
              </a:custGeom>
              <a:grpFill/>
              <a:ln>
                <a:noFill/>
              </a:ln>
            </p:spPr>
            <p:txBody>
              <a:bodyPr vert="horz" wrap="square" lIns="91440" tIns="45720" rIns="91440" bIns="45720" numCol="1" anchor="t" anchorCtr="0" compatLnSpc="1"/>
              <a:lstStyle/>
              <a:p>
                <a:endParaRPr lang="zh-CN" altLang="en-US"/>
              </a:p>
            </p:txBody>
          </p:sp>
          <p:sp>
            <p:nvSpPr>
              <p:cNvPr id="1193" name="Freeform 638"/>
              <p:cNvSpPr/>
              <p:nvPr/>
            </p:nvSpPr>
            <p:spPr bwMode="auto">
              <a:xfrm>
                <a:off x="4630" y="1674"/>
                <a:ext cx="76" cy="90"/>
              </a:xfrm>
              <a:custGeom>
                <a:avLst/>
                <a:gdLst>
                  <a:gd name="T0" fmla="*/ 76 w 76"/>
                  <a:gd name="T1" fmla="*/ 0 h 90"/>
                  <a:gd name="T2" fmla="*/ 0 w 76"/>
                  <a:gd name="T3" fmla="*/ 50 h 90"/>
                  <a:gd name="T4" fmla="*/ 0 w 76"/>
                  <a:gd name="T5" fmla="*/ 90 h 90"/>
                  <a:gd name="T6" fmla="*/ 0 w 76"/>
                  <a:gd name="T7" fmla="*/ 90 h 90"/>
                  <a:gd name="T8" fmla="*/ 76 w 76"/>
                  <a:gd name="T9" fmla="*/ 30 h 90"/>
                  <a:gd name="T10" fmla="*/ 76 w 76"/>
                  <a:gd name="T11" fmla="*/ 0 h 90"/>
                </a:gdLst>
                <a:ahLst/>
                <a:cxnLst>
                  <a:cxn ang="0">
                    <a:pos x="T0" y="T1"/>
                  </a:cxn>
                  <a:cxn ang="0">
                    <a:pos x="T2" y="T3"/>
                  </a:cxn>
                  <a:cxn ang="0">
                    <a:pos x="T4" y="T5"/>
                  </a:cxn>
                  <a:cxn ang="0">
                    <a:pos x="T6" y="T7"/>
                  </a:cxn>
                  <a:cxn ang="0">
                    <a:pos x="T8" y="T9"/>
                  </a:cxn>
                  <a:cxn ang="0">
                    <a:pos x="T10" y="T11"/>
                  </a:cxn>
                </a:cxnLst>
                <a:rect l="0" t="0" r="r" b="b"/>
                <a:pathLst>
                  <a:path w="76" h="90">
                    <a:moveTo>
                      <a:pt x="76" y="0"/>
                    </a:moveTo>
                    <a:lnTo>
                      <a:pt x="0" y="50"/>
                    </a:lnTo>
                    <a:lnTo>
                      <a:pt x="0" y="90"/>
                    </a:lnTo>
                    <a:lnTo>
                      <a:pt x="0" y="90"/>
                    </a:lnTo>
                    <a:lnTo>
                      <a:pt x="76" y="30"/>
                    </a:lnTo>
                    <a:lnTo>
                      <a:pt x="76" y="0"/>
                    </a:lnTo>
                  </a:path>
                </a:pathLst>
              </a:custGeom>
              <a:grpFill/>
              <a:ln>
                <a:noFill/>
              </a:ln>
            </p:spPr>
            <p:txBody>
              <a:bodyPr vert="horz" wrap="square" lIns="91440" tIns="45720" rIns="91440" bIns="45720" numCol="1" anchor="t" anchorCtr="0" compatLnSpc="1"/>
              <a:lstStyle/>
              <a:p>
                <a:endParaRPr lang="zh-CN" altLang="en-US"/>
              </a:p>
            </p:txBody>
          </p:sp>
          <p:sp>
            <p:nvSpPr>
              <p:cNvPr id="1194" name="Freeform 639"/>
              <p:cNvSpPr/>
              <p:nvPr/>
            </p:nvSpPr>
            <p:spPr bwMode="auto">
              <a:xfrm>
                <a:off x="4730" y="1638"/>
                <a:ext cx="32" cy="48"/>
              </a:xfrm>
              <a:custGeom>
                <a:avLst/>
                <a:gdLst>
                  <a:gd name="T0" fmla="*/ 32 w 32"/>
                  <a:gd name="T1" fmla="*/ 0 h 48"/>
                  <a:gd name="T2" fmla="*/ 32 w 32"/>
                  <a:gd name="T3" fmla="*/ 0 h 48"/>
                  <a:gd name="T4" fmla="*/ 0 w 32"/>
                  <a:gd name="T5" fmla="*/ 20 h 48"/>
                  <a:gd name="T6" fmla="*/ 0 w 32"/>
                  <a:gd name="T7" fmla="*/ 48 h 48"/>
                  <a:gd name="T8" fmla="*/ 32 w 32"/>
                  <a:gd name="T9" fmla="*/ 24 h 48"/>
                  <a:gd name="T10" fmla="*/ 32 w 32"/>
                  <a:gd name="T11" fmla="*/ 0 h 48"/>
                </a:gdLst>
                <a:ahLst/>
                <a:cxnLst>
                  <a:cxn ang="0">
                    <a:pos x="T0" y="T1"/>
                  </a:cxn>
                  <a:cxn ang="0">
                    <a:pos x="T2" y="T3"/>
                  </a:cxn>
                  <a:cxn ang="0">
                    <a:pos x="T4" y="T5"/>
                  </a:cxn>
                  <a:cxn ang="0">
                    <a:pos x="T6" y="T7"/>
                  </a:cxn>
                  <a:cxn ang="0">
                    <a:pos x="T8" y="T9"/>
                  </a:cxn>
                  <a:cxn ang="0">
                    <a:pos x="T10" y="T11"/>
                  </a:cxn>
                </a:cxnLst>
                <a:rect l="0" t="0" r="r" b="b"/>
                <a:pathLst>
                  <a:path w="32" h="48">
                    <a:moveTo>
                      <a:pt x="32" y="0"/>
                    </a:moveTo>
                    <a:lnTo>
                      <a:pt x="32" y="0"/>
                    </a:lnTo>
                    <a:lnTo>
                      <a:pt x="0" y="20"/>
                    </a:lnTo>
                    <a:lnTo>
                      <a:pt x="0" y="48"/>
                    </a:lnTo>
                    <a:lnTo>
                      <a:pt x="32" y="24"/>
                    </a:lnTo>
                    <a:lnTo>
                      <a:pt x="32" y="0"/>
                    </a:lnTo>
                    <a:close/>
                  </a:path>
                </a:pathLst>
              </a:custGeom>
              <a:grpFill/>
              <a:ln>
                <a:noFill/>
              </a:ln>
            </p:spPr>
            <p:txBody>
              <a:bodyPr vert="horz" wrap="square" lIns="91440" tIns="45720" rIns="91440" bIns="45720" numCol="1" anchor="t" anchorCtr="0" compatLnSpc="1"/>
              <a:lstStyle/>
              <a:p>
                <a:endParaRPr lang="zh-CN" altLang="en-US"/>
              </a:p>
            </p:txBody>
          </p:sp>
          <p:sp>
            <p:nvSpPr>
              <p:cNvPr id="1195" name="Freeform 640"/>
              <p:cNvSpPr/>
              <p:nvPr/>
            </p:nvSpPr>
            <p:spPr bwMode="auto">
              <a:xfrm>
                <a:off x="4730" y="1638"/>
                <a:ext cx="32" cy="48"/>
              </a:xfrm>
              <a:custGeom>
                <a:avLst/>
                <a:gdLst>
                  <a:gd name="T0" fmla="*/ 32 w 32"/>
                  <a:gd name="T1" fmla="*/ 0 h 48"/>
                  <a:gd name="T2" fmla="*/ 32 w 32"/>
                  <a:gd name="T3" fmla="*/ 0 h 48"/>
                  <a:gd name="T4" fmla="*/ 0 w 32"/>
                  <a:gd name="T5" fmla="*/ 20 h 48"/>
                  <a:gd name="T6" fmla="*/ 0 w 32"/>
                  <a:gd name="T7" fmla="*/ 48 h 48"/>
                  <a:gd name="T8" fmla="*/ 32 w 32"/>
                  <a:gd name="T9" fmla="*/ 24 h 48"/>
                  <a:gd name="T10" fmla="*/ 32 w 32"/>
                  <a:gd name="T11" fmla="*/ 0 h 48"/>
                </a:gdLst>
                <a:ahLst/>
                <a:cxnLst>
                  <a:cxn ang="0">
                    <a:pos x="T0" y="T1"/>
                  </a:cxn>
                  <a:cxn ang="0">
                    <a:pos x="T2" y="T3"/>
                  </a:cxn>
                  <a:cxn ang="0">
                    <a:pos x="T4" y="T5"/>
                  </a:cxn>
                  <a:cxn ang="0">
                    <a:pos x="T6" y="T7"/>
                  </a:cxn>
                  <a:cxn ang="0">
                    <a:pos x="T8" y="T9"/>
                  </a:cxn>
                  <a:cxn ang="0">
                    <a:pos x="T10" y="T11"/>
                  </a:cxn>
                </a:cxnLst>
                <a:rect l="0" t="0" r="r" b="b"/>
                <a:pathLst>
                  <a:path w="32" h="48">
                    <a:moveTo>
                      <a:pt x="32" y="0"/>
                    </a:moveTo>
                    <a:lnTo>
                      <a:pt x="32" y="0"/>
                    </a:lnTo>
                    <a:lnTo>
                      <a:pt x="0" y="20"/>
                    </a:lnTo>
                    <a:lnTo>
                      <a:pt x="0" y="48"/>
                    </a:lnTo>
                    <a:lnTo>
                      <a:pt x="32" y="24"/>
                    </a:lnTo>
                    <a:lnTo>
                      <a:pt x="32" y="0"/>
                    </a:lnTo>
                  </a:path>
                </a:pathLst>
              </a:custGeom>
              <a:grpFill/>
              <a:ln>
                <a:noFill/>
              </a:ln>
            </p:spPr>
            <p:txBody>
              <a:bodyPr vert="horz" wrap="square" lIns="91440" tIns="45720" rIns="91440" bIns="45720" numCol="1" anchor="t" anchorCtr="0" compatLnSpc="1"/>
              <a:lstStyle/>
              <a:p>
                <a:endParaRPr lang="zh-CN" altLang="en-US"/>
              </a:p>
            </p:txBody>
          </p:sp>
          <p:sp>
            <p:nvSpPr>
              <p:cNvPr id="1196" name="Freeform 641"/>
              <p:cNvSpPr/>
              <p:nvPr/>
            </p:nvSpPr>
            <p:spPr bwMode="auto">
              <a:xfrm>
                <a:off x="4516" y="1814"/>
                <a:ext cx="92" cy="114"/>
              </a:xfrm>
              <a:custGeom>
                <a:avLst/>
                <a:gdLst>
                  <a:gd name="T0" fmla="*/ 92 w 92"/>
                  <a:gd name="T1" fmla="*/ 0 h 114"/>
                  <a:gd name="T2" fmla="*/ 92 w 92"/>
                  <a:gd name="T3" fmla="*/ 0 h 114"/>
                  <a:gd name="T4" fmla="*/ 0 w 92"/>
                  <a:gd name="T5" fmla="*/ 64 h 114"/>
                  <a:gd name="T6" fmla="*/ 0 w 92"/>
                  <a:gd name="T7" fmla="*/ 114 h 114"/>
                  <a:gd name="T8" fmla="*/ 92 w 92"/>
                  <a:gd name="T9" fmla="*/ 40 h 114"/>
                  <a:gd name="T10" fmla="*/ 92 w 92"/>
                  <a:gd name="T11" fmla="*/ 0 h 114"/>
                </a:gdLst>
                <a:ahLst/>
                <a:cxnLst>
                  <a:cxn ang="0">
                    <a:pos x="T0" y="T1"/>
                  </a:cxn>
                  <a:cxn ang="0">
                    <a:pos x="T2" y="T3"/>
                  </a:cxn>
                  <a:cxn ang="0">
                    <a:pos x="T4" y="T5"/>
                  </a:cxn>
                  <a:cxn ang="0">
                    <a:pos x="T6" y="T7"/>
                  </a:cxn>
                  <a:cxn ang="0">
                    <a:pos x="T8" y="T9"/>
                  </a:cxn>
                  <a:cxn ang="0">
                    <a:pos x="T10" y="T11"/>
                  </a:cxn>
                </a:cxnLst>
                <a:rect l="0" t="0" r="r" b="b"/>
                <a:pathLst>
                  <a:path w="92" h="114">
                    <a:moveTo>
                      <a:pt x="92" y="0"/>
                    </a:moveTo>
                    <a:lnTo>
                      <a:pt x="92" y="0"/>
                    </a:lnTo>
                    <a:lnTo>
                      <a:pt x="0" y="64"/>
                    </a:lnTo>
                    <a:lnTo>
                      <a:pt x="0" y="114"/>
                    </a:lnTo>
                    <a:lnTo>
                      <a:pt x="92" y="40"/>
                    </a:lnTo>
                    <a:lnTo>
                      <a:pt x="92" y="0"/>
                    </a:lnTo>
                    <a:close/>
                  </a:path>
                </a:pathLst>
              </a:custGeom>
              <a:grpFill/>
              <a:ln>
                <a:noFill/>
              </a:ln>
            </p:spPr>
            <p:txBody>
              <a:bodyPr vert="horz" wrap="square" lIns="91440" tIns="45720" rIns="91440" bIns="45720" numCol="1" anchor="t" anchorCtr="0" compatLnSpc="1"/>
              <a:lstStyle/>
              <a:p>
                <a:endParaRPr lang="zh-CN" altLang="en-US"/>
              </a:p>
            </p:txBody>
          </p:sp>
          <p:sp>
            <p:nvSpPr>
              <p:cNvPr id="1197" name="Freeform 642"/>
              <p:cNvSpPr/>
              <p:nvPr/>
            </p:nvSpPr>
            <p:spPr bwMode="auto">
              <a:xfrm>
                <a:off x="4516" y="1814"/>
                <a:ext cx="92" cy="114"/>
              </a:xfrm>
              <a:custGeom>
                <a:avLst/>
                <a:gdLst>
                  <a:gd name="T0" fmla="*/ 92 w 92"/>
                  <a:gd name="T1" fmla="*/ 0 h 114"/>
                  <a:gd name="T2" fmla="*/ 92 w 92"/>
                  <a:gd name="T3" fmla="*/ 0 h 114"/>
                  <a:gd name="T4" fmla="*/ 0 w 92"/>
                  <a:gd name="T5" fmla="*/ 64 h 114"/>
                  <a:gd name="T6" fmla="*/ 0 w 92"/>
                  <a:gd name="T7" fmla="*/ 114 h 114"/>
                  <a:gd name="T8" fmla="*/ 92 w 92"/>
                  <a:gd name="T9" fmla="*/ 40 h 114"/>
                  <a:gd name="T10" fmla="*/ 92 w 92"/>
                  <a:gd name="T11" fmla="*/ 0 h 114"/>
                </a:gdLst>
                <a:ahLst/>
                <a:cxnLst>
                  <a:cxn ang="0">
                    <a:pos x="T0" y="T1"/>
                  </a:cxn>
                  <a:cxn ang="0">
                    <a:pos x="T2" y="T3"/>
                  </a:cxn>
                  <a:cxn ang="0">
                    <a:pos x="T4" y="T5"/>
                  </a:cxn>
                  <a:cxn ang="0">
                    <a:pos x="T6" y="T7"/>
                  </a:cxn>
                  <a:cxn ang="0">
                    <a:pos x="T8" y="T9"/>
                  </a:cxn>
                  <a:cxn ang="0">
                    <a:pos x="T10" y="T11"/>
                  </a:cxn>
                </a:cxnLst>
                <a:rect l="0" t="0" r="r" b="b"/>
                <a:pathLst>
                  <a:path w="92" h="114">
                    <a:moveTo>
                      <a:pt x="92" y="0"/>
                    </a:moveTo>
                    <a:lnTo>
                      <a:pt x="92" y="0"/>
                    </a:lnTo>
                    <a:lnTo>
                      <a:pt x="0" y="64"/>
                    </a:lnTo>
                    <a:lnTo>
                      <a:pt x="0" y="114"/>
                    </a:lnTo>
                    <a:lnTo>
                      <a:pt x="92" y="40"/>
                    </a:lnTo>
                    <a:lnTo>
                      <a:pt x="92" y="0"/>
                    </a:lnTo>
                  </a:path>
                </a:pathLst>
              </a:custGeom>
              <a:grpFill/>
              <a:ln>
                <a:noFill/>
              </a:ln>
            </p:spPr>
            <p:txBody>
              <a:bodyPr vert="horz" wrap="square" lIns="91440" tIns="45720" rIns="91440" bIns="45720" numCol="1" anchor="t" anchorCtr="0" compatLnSpc="1"/>
              <a:lstStyle/>
              <a:p>
                <a:endParaRPr lang="zh-CN" altLang="en-US"/>
              </a:p>
            </p:txBody>
          </p:sp>
          <p:sp>
            <p:nvSpPr>
              <p:cNvPr id="1198" name="Freeform 643"/>
              <p:cNvSpPr/>
              <p:nvPr/>
            </p:nvSpPr>
            <p:spPr bwMode="auto">
              <a:xfrm>
                <a:off x="4632" y="1776"/>
                <a:ext cx="30" cy="58"/>
              </a:xfrm>
              <a:custGeom>
                <a:avLst/>
                <a:gdLst>
                  <a:gd name="T0" fmla="*/ 30 w 30"/>
                  <a:gd name="T1" fmla="*/ 0 h 58"/>
                  <a:gd name="T2" fmla="*/ 30 w 30"/>
                  <a:gd name="T3" fmla="*/ 0 h 58"/>
                  <a:gd name="T4" fmla="*/ 0 w 30"/>
                  <a:gd name="T5" fmla="*/ 20 h 58"/>
                  <a:gd name="T6" fmla="*/ 0 w 30"/>
                  <a:gd name="T7" fmla="*/ 58 h 58"/>
                  <a:gd name="T8" fmla="*/ 0 w 30"/>
                  <a:gd name="T9" fmla="*/ 58 h 58"/>
                  <a:gd name="T10" fmla="*/ 30 w 30"/>
                  <a:gd name="T11" fmla="*/ 34 h 58"/>
                  <a:gd name="T12" fmla="*/ 30 w 30"/>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30" h="58">
                    <a:moveTo>
                      <a:pt x="30" y="0"/>
                    </a:moveTo>
                    <a:lnTo>
                      <a:pt x="30" y="0"/>
                    </a:lnTo>
                    <a:lnTo>
                      <a:pt x="0" y="20"/>
                    </a:lnTo>
                    <a:lnTo>
                      <a:pt x="0" y="58"/>
                    </a:lnTo>
                    <a:lnTo>
                      <a:pt x="0" y="58"/>
                    </a:lnTo>
                    <a:lnTo>
                      <a:pt x="30" y="34"/>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1199" name="Freeform 644"/>
              <p:cNvSpPr/>
              <p:nvPr/>
            </p:nvSpPr>
            <p:spPr bwMode="auto">
              <a:xfrm>
                <a:off x="4632" y="1776"/>
                <a:ext cx="30" cy="58"/>
              </a:xfrm>
              <a:custGeom>
                <a:avLst/>
                <a:gdLst>
                  <a:gd name="T0" fmla="*/ 30 w 30"/>
                  <a:gd name="T1" fmla="*/ 0 h 58"/>
                  <a:gd name="T2" fmla="*/ 30 w 30"/>
                  <a:gd name="T3" fmla="*/ 0 h 58"/>
                  <a:gd name="T4" fmla="*/ 0 w 30"/>
                  <a:gd name="T5" fmla="*/ 20 h 58"/>
                  <a:gd name="T6" fmla="*/ 0 w 30"/>
                  <a:gd name="T7" fmla="*/ 58 h 58"/>
                  <a:gd name="T8" fmla="*/ 0 w 30"/>
                  <a:gd name="T9" fmla="*/ 58 h 58"/>
                  <a:gd name="T10" fmla="*/ 30 w 30"/>
                  <a:gd name="T11" fmla="*/ 34 h 58"/>
                  <a:gd name="T12" fmla="*/ 30 w 30"/>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30" h="58">
                    <a:moveTo>
                      <a:pt x="30" y="0"/>
                    </a:moveTo>
                    <a:lnTo>
                      <a:pt x="30" y="0"/>
                    </a:lnTo>
                    <a:lnTo>
                      <a:pt x="0" y="20"/>
                    </a:lnTo>
                    <a:lnTo>
                      <a:pt x="0" y="58"/>
                    </a:lnTo>
                    <a:lnTo>
                      <a:pt x="0" y="58"/>
                    </a:lnTo>
                    <a:lnTo>
                      <a:pt x="30" y="34"/>
                    </a:lnTo>
                    <a:lnTo>
                      <a:pt x="30" y="0"/>
                    </a:lnTo>
                  </a:path>
                </a:pathLst>
              </a:custGeom>
              <a:grpFill/>
              <a:ln>
                <a:noFill/>
              </a:ln>
            </p:spPr>
            <p:txBody>
              <a:bodyPr vert="horz" wrap="square" lIns="91440" tIns="45720" rIns="91440" bIns="45720" numCol="1" anchor="t" anchorCtr="0" compatLnSpc="1"/>
              <a:lstStyle/>
              <a:p>
                <a:endParaRPr lang="zh-CN" altLang="en-US"/>
              </a:p>
            </p:txBody>
          </p:sp>
          <p:sp>
            <p:nvSpPr>
              <p:cNvPr id="1200" name="Freeform 645"/>
              <p:cNvSpPr/>
              <p:nvPr/>
            </p:nvSpPr>
            <p:spPr bwMode="auto">
              <a:xfrm>
                <a:off x="4686" y="1704"/>
                <a:ext cx="76" cy="86"/>
              </a:xfrm>
              <a:custGeom>
                <a:avLst/>
                <a:gdLst>
                  <a:gd name="T0" fmla="*/ 76 w 76"/>
                  <a:gd name="T1" fmla="*/ 0 h 86"/>
                  <a:gd name="T2" fmla="*/ 76 w 76"/>
                  <a:gd name="T3" fmla="*/ 0 h 86"/>
                  <a:gd name="T4" fmla="*/ 0 w 76"/>
                  <a:gd name="T5" fmla="*/ 54 h 86"/>
                  <a:gd name="T6" fmla="*/ 0 w 76"/>
                  <a:gd name="T7" fmla="*/ 86 h 86"/>
                  <a:gd name="T8" fmla="*/ 76 w 76"/>
                  <a:gd name="T9" fmla="*/ 26 h 86"/>
                  <a:gd name="T10" fmla="*/ 76 w 76"/>
                  <a:gd name="T11" fmla="*/ 0 h 86"/>
                </a:gdLst>
                <a:ahLst/>
                <a:cxnLst>
                  <a:cxn ang="0">
                    <a:pos x="T0" y="T1"/>
                  </a:cxn>
                  <a:cxn ang="0">
                    <a:pos x="T2" y="T3"/>
                  </a:cxn>
                  <a:cxn ang="0">
                    <a:pos x="T4" y="T5"/>
                  </a:cxn>
                  <a:cxn ang="0">
                    <a:pos x="T6" y="T7"/>
                  </a:cxn>
                  <a:cxn ang="0">
                    <a:pos x="T8" y="T9"/>
                  </a:cxn>
                  <a:cxn ang="0">
                    <a:pos x="T10" y="T11"/>
                  </a:cxn>
                </a:cxnLst>
                <a:rect l="0" t="0" r="r" b="b"/>
                <a:pathLst>
                  <a:path w="76" h="86">
                    <a:moveTo>
                      <a:pt x="76" y="0"/>
                    </a:moveTo>
                    <a:lnTo>
                      <a:pt x="76" y="0"/>
                    </a:lnTo>
                    <a:lnTo>
                      <a:pt x="0" y="54"/>
                    </a:lnTo>
                    <a:lnTo>
                      <a:pt x="0" y="86"/>
                    </a:lnTo>
                    <a:lnTo>
                      <a:pt x="76" y="26"/>
                    </a:lnTo>
                    <a:lnTo>
                      <a:pt x="76" y="0"/>
                    </a:lnTo>
                    <a:close/>
                  </a:path>
                </a:pathLst>
              </a:custGeom>
              <a:grpFill/>
              <a:ln>
                <a:noFill/>
              </a:ln>
            </p:spPr>
            <p:txBody>
              <a:bodyPr vert="horz" wrap="square" lIns="91440" tIns="45720" rIns="91440" bIns="45720" numCol="1" anchor="t" anchorCtr="0" compatLnSpc="1"/>
              <a:lstStyle/>
              <a:p>
                <a:endParaRPr lang="zh-CN" altLang="en-US"/>
              </a:p>
            </p:txBody>
          </p:sp>
          <p:sp>
            <p:nvSpPr>
              <p:cNvPr id="1201" name="Freeform 646"/>
              <p:cNvSpPr/>
              <p:nvPr/>
            </p:nvSpPr>
            <p:spPr bwMode="auto">
              <a:xfrm>
                <a:off x="4686" y="1704"/>
                <a:ext cx="76" cy="86"/>
              </a:xfrm>
              <a:custGeom>
                <a:avLst/>
                <a:gdLst>
                  <a:gd name="T0" fmla="*/ 76 w 76"/>
                  <a:gd name="T1" fmla="*/ 0 h 86"/>
                  <a:gd name="T2" fmla="*/ 76 w 76"/>
                  <a:gd name="T3" fmla="*/ 0 h 86"/>
                  <a:gd name="T4" fmla="*/ 0 w 76"/>
                  <a:gd name="T5" fmla="*/ 54 h 86"/>
                  <a:gd name="T6" fmla="*/ 0 w 76"/>
                  <a:gd name="T7" fmla="*/ 86 h 86"/>
                  <a:gd name="T8" fmla="*/ 76 w 76"/>
                  <a:gd name="T9" fmla="*/ 26 h 86"/>
                  <a:gd name="T10" fmla="*/ 76 w 76"/>
                  <a:gd name="T11" fmla="*/ 0 h 86"/>
                </a:gdLst>
                <a:ahLst/>
                <a:cxnLst>
                  <a:cxn ang="0">
                    <a:pos x="T0" y="T1"/>
                  </a:cxn>
                  <a:cxn ang="0">
                    <a:pos x="T2" y="T3"/>
                  </a:cxn>
                  <a:cxn ang="0">
                    <a:pos x="T4" y="T5"/>
                  </a:cxn>
                  <a:cxn ang="0">
                    <a:pos x="T6" y="T7"/>
                  </a:cxn>
                  <a:cxn ang="0">
                    <a:pos x="T8" y="T9"/>
                  </a:cxn>
                  <a:cxn ang="0">
                    <a:pos x="T10" y="T11"/>
                  </a:cxn>
                </a:cxnLst>
                <a:rect l="0" t="0" r="r" b="b"/>
                <a:pathLst>
                  <a:path w="76" h="86">
                    <a:moveTo>
                      <a:pt x="76" y="0"/>
                    </a:moveTo>
                    <a:lnTo>
                      <a:pt x="76" y="0"/>
                    </a:lnTo>
                    <a:lnTo>
                      <a:pt x="0" y="54"/>
                    </a:lnTo>
                    <a:lnTo>
                      <a:pt x="0" y="86"/>
                    </a:lnTo>
                    <a:lnTo>
                      <a:pt x="76" y="26"/>
                    </a:lnTo>
                    <a:lnTo>
                      <a:pt x="76" y="0"/>
                    </a:lnTo>
                  </a:path>
                </a:pathLst>
              </a:custGeom>
              <a:grpFill/>
              <a:ln>
                <a:noFill/>
              </a:ln>
            </p:spPr>
            <p:txBody>
              <a:bodyPr vert="horz" wrap="square" lIns="91440" tIns="45720" rIns="91440" bIns="45720" numCol="1" anchor="t" anchorCtr="0" compatLnSpc="1"/>
              <a:lstStyle/>
              <a:p>
                <a:endParaRPr lang="zh-CN" altLang="en-US"/>
              </a:p>
            </p:txBody>
          </p:sp>
          <p:sp>
            <p:nvSpPr>
              <p:cNvPr id="1202" name="Freeform 647"/>
              <p:cNvSpPr/>
              <p:nvPr/>
            </p:nvSpPr>
            <p:spPr bwMode="auto">
              <a:xfrm>
                <a:off x="4516" y="1918"/>
                <a:ext cx="52" cy="91"/>
              </a:xfrm>
              <a:custGeom>
                <a:avLst/>
                <a:gdLst>
                  <a:gd name="T0" fmla="*/ 52 w 52"/>
                  <a:gd name="T1" fmla="*/ 0 h 91"/>
                  <a:gd name="T2" fmla="*/ 52 w 52"/>
                  <a:gd name="T3" fmla="*/ 0 h 91"/>
                  <a:gd name="T4" fmla="*/ 0 w 52"/>
                  <a:gd name="T5" fmla="*/ 40 h 91"/>
                  <a:gd name="T6" fmla="*/ 0 w 52"/>
                  <a:gd name="T7" fmla="*/ 91 h 91"/>
                  <a:gd name="T8" fmla="*/ 52 w 52"/>
                  <a:gd name="T9" fmla="*/ 47 h 91"/>
                  <a:gd name="T10" fmla="*/ 52 w 52"/>
                  <a:gd name="T11" fmla="*/ 0 h 91"/>
                </a:gdLst>
                <a:ahLst/>
                <a:cxnLst>
                  <a:cxn ang="0">
                    <a:pos x="T0" y="T1"/>
                  </a:cxn>
                  <a:cxn ang="0">
                    <a:pos x="T2" y="T3"/>
                  </a:cxn>
                  <a:cxn ang="0">
                    <a:pos x="T4" y="T5"/>
                  </a:cxn>
                  <a:cxn ang="0">
                    <a:pos x="T6" y="T7"/>
                  </a:cxn>
                  <a:cxn ang="0">
                    <a:pos x="T8" y="T9"/>
                  </a:cxn>
                  <a:cxn ang="0">
                    <a:pos x="T10" y="T11"/>
                  </a:cxn>
                </a:cxnLst>
                <a:rect l="0" t="0" r="r" b="b"/>
                <a:pathLst>
                  <a:path w="52" h="91">
                    <a:moveTo>
                      <a:pt x="52" y="0"/>
                    </a:moveTo>
                    <a:lnTo>
                      <a:pt x="52" y="0"/>
                    </a:lnTo>
                    <a:lnTo>
                      <a:pt x="0" y="40"/>
                    </a:lnTo>
                    <a:lnTo>
                      <a:pt x="0" y="91"/>
                    </a:lnTo>
                    <a:lnTo>
                      <a:pt x="52" y="47"/>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203" name="Freeform 648"/>
              <p:cNvSpPr/>
              <p:nvPr/>
            </p:nvSpPr>
            <p:spPr bwMode="auto">
              <a:xfrm>
                <a:off x="4516" y="1918"/>
                <a:ext cx="52" cy="91"/>
              </a:xfrm>
              <a:custGeom>
                <a:avLst/>
                <a:gdLst>
                  <a:gd name="T0" fmla="*/ 52 w 52"/>
                  <a:gd name="T1" fmla="*/ 0 h 91"/>
                  <a:gd name="T2" fmla="*/ 52 w 52"/>
                  <a:gd name="T3" fmla="*/ 0 h 91"/>
                  <a:gd name="T4" fmla="*/ 0 w 52"/>
                  <a:gd name="T5" fmla="*/ 40 h 91"/>
                  <a:gd name="T6" fmla="*/ 0 w 52"/>
                  <a:gd name="T7" fmla="*/ 91 h 91"/>
                  <a:gd name="T8" fmla="*/ 52 w 52"/>
                  <a:gd name="T9" fmla="*/ 47 h 91"/>
                  <a:gd name="T10" fmla="*/ 52 w 52"/>
                  <a:gd name="T11" fmla="*/ 0 h 91"/>
                </a:gdLst>
                <a:ahLst/>
                <a:cxnLst>
                  <a:cxn ang="0">
                    <a:pos x="T0" y="T1"/>
                  </a:cxn>
                  <a:cxn ang="0">
                    <a:pos x="T2" y="T3"/>
                  </a:cxn>
                  <a:cxn ang="0">
                    <a:pos x="T4" y="T5"/>
                  </a:cxn>
                  <a:cxn ang="0">
                    <a:pos x="T6" y="T7"/>
                  </a:cxn>
                  <a:cxn ang="0">
                    <a:pos x="T8" y="T9"/>
                  </a:cxn>
                  <a:cxn ang="0">
                    <a:pos x="T10" y="T11"/>
                  </a:cxn>
                </a:cxnLst>
                <a:rect l="0" t="0" r="r" b="b"/>
                <a:pathLst>
                  <a:path w="52" h="91">
                    <a:moveTo>
                      <a:pt x="52" y="0"/>
                    </a:moveTo>
                    <a:lnTo>
                      <a:pt x="52" y="0"/>
                    </a:lnTo>
                    <a:lnTo>
                      <a:pt x="0" y="40"/>
                    </a:lnTo>
                    <a:lnTo>
                      <a:pt x="0" y="91"/>
                    </a:lnTo>
                    <a:lnTo>
                      <a:pt x="52" y="47"/>
                    </a:lnTo>
                    <a:lnTo>
                      <a:pt x="52" y="0"/>
                    </a:lnTo>
                  </a:path>
                </a:pathLst>
              </a:custGeom>
              <a:grpFill/>
              <a:ln>
                <a:noFill/>
              </a:ln>
            </p:spPr>
            <p:txBody>
              <a:bodyPr vert="horz" wrap="square" lIns="91440" tIns="45720" rIns="91440" bIns="45720" numCol="1" anchor="t" anchorCtr="0" compatLnSpc="1"/>
              <a:lstStyle/>
              <a:p>
                <a:endParaRPr lang="zh-CN" altLang="en-US"/>
              </a:p>
            </p:txBody>
          </p:sp>
          <p:sp>
            <p:nvSpPr>
              <p:cNvPr id="1204" name="Freeform 649"/>
              <p:cNvSpPr/>
              <p:nvPr/>
            </p:nvSpPr>
            <p:spPr bwMode="auto">
              <a:xfrm>
                <a:off x="4592" y="1830"/>
                <a:ext cx="90" cy="112"/>
              </a:xfrm>
              <a:custGeom>
                <a:avLst/>
                <a:gdLst>
                  <a:gd name="T0" fmla="*/ 90 w 90"/>
                  <a:gd name="T1" fmla="*/ 0 h 112"/>
                  <a:gd name="T2" fmla="*/ 0 w 90"/>
                  <a:gd name="T3" fmla="*/ 70 h 112"/>
                  <a:gd name="T4" fmla="*/ 0 w 90"/>
                  <a:gd name="T5" fmla="*/ 112 h 112"/>
                  <a:gd name="T6" fmla="*/ 0 w 90"/>
                  <a:gd name="T7" fmla="*/ 112 h 112"/>
                  <a:gd name="T8" fmla="*/ 90 w 90"/>
                  <a:gd name="T9" fmla="*/ 32 h 112"/>
                  <a:gd name="T10" fmla="*/ 90 w 90"/>
                  <a:gd name="T11" fmla="*/ 0 h 112"/>
                </a:gdLst>
                <a:ahLst/>
                <a:cxnLst>
                  <a:cxn ang="0">
                    <a:pos x="T0" y="T1"/>
                  </a:cxn>
                  <a:cxn ang="0">
                    <a:pos x="T2" y="T3"/>
                  </a:cxn>
                  <a:cxn ang="0">
                    <a:pos x="T4" y="T5"/>
                  </a:cxn>
                  <a:cxn ang="0">
                    <a:pos x="T6" y="T7"/>
                  </a:cxn>
                  <a:cxn ang="0">
                    <a:pos x="T8" y="T9"/>
                  </a:cxn>
                  <a:cxn ang="0">
                    <a:pos x="T10" y="T11"/>
                  </a:cxn>
                </a:cxnLst>
                <a:rect l="0" t="0" r="r" b="b"/>
                <a:pathLst>
                  <a:path w="90" h="112">
                    <a:moveTo>
                      <a:pt x="90" y="0"/>
                    </a:moveTo>
                    <a:lnTo>
                      <a:pt x="0" y="70"/>
                    </a:lnTo>
                    <a:lnTo>
                      <a:pt x="0" y="112"/>
                    </a:lnTo>
                    <a:lnTo>
                      <a:pt x="0" y="112"/>
                    </a:lnTo>
                    <a:lnTo>
                      <a:pt x="90" y="32"/>
                    </a:lnTo>
                    <a:lnTo>
                      <a:pt x="90" y="0"/>
                    </a:lnTo>
                    <a:close/>
                  </a:path>
                </a:pathLst>
              </a:custGeom>
              <a:grpFill/>
              <a:ln>
                <a:noFill/>
              </a:ln>
            </p:spPr>
            <p:txBody>
              <a:bodyPr vert="horz" wrap="square" lIns="91440" tIns="45720" rIns="91440" bIns="45720" numCol="1" anchor="t" anchorCtr="0" compatLnSpc="1"/>
              <a:lstStyle/>
              <a:p>
                <a:endParaRPr lang="zh-CN" altLang="en-US"/>
              </a:p>
            </p:txBody>
          </p:sp>
          <p:sp>
            <p:nvSpPr>
              <p:cNvPr id="1205" name="Freeform 650"/>
              <p:cNvSpPr/>
              <p:nvPr/>
            </p:nvSpPr>
            <p:spPr bwMode="auto">
              <a:xfrm>
                <a:off x="4592" y="1830"/>
                <a:ext cx="90" cy="112"/>
              </a:xfrm>
              <a:custGeom>
                <a:avLst/>
                <a:gdLst>
                  <a:gd name="T0" fmla="*/ 90 w 90"/>
                  <a:gd name="T1" fmla="*/ 0 h 112"/>
                  <a:gd name="T2" fmla="*/ 0 w 90"/>
                  <a:gd name="T3" fmla="*/ 70 h 112"/>
                  <a:gd name="T4" fmla="*/ 0 w 90"/>
                  <a:gd name="T5" fmla="*/ 112 h 112"/>
                  <a:gd name="T6" fmla="*/ 0 w 90"/>
                  <a:gd name="T7" fmla="*/ 112 h 112"/>
                  <a:gd name="T8" fmla="*/ 90 w 90"/>
                  <a:gd name="T9" fmla="*/ 32 h 112"/>
                  <a:gd name="T10" fmla="*/ 90 w 90"/>
                  <a:gd name="T11" fmla="*/ 0 h 112"/>
                </a:gdLst>
                <a:ahLst/>
                <a:cxnLst>
                  <a:cxn ang="0">
                    <a:pos x="T0" y="T1"/>
                  </a:cxn>
                  <a:cxn ang="0">
                    <a:pos x="T2" y="T3"/>
                  </a:cxn>
                  <a:cxn ang="0">
                    <a:pos x="T4" y="T5"/>
                  </a:cxn>
                  <a:cxn ang="0">
                    <a:pos x="T6" y="T7"/>
                  </a:cxn>
                  <a:cxn ang="0">
                    <a:pos x="T8" y="T9"/>
                  </a:cxn>
                  <a:cxn ang="0">
                    <a:pos x="T10" y="T11"/>
                  </a:cxn>
                </a:cxnLst>
                <a:rect l="0" t="0" r="r" b="b"/>
                <a:pathLst>
                  <a:path w="90" h="112">
                    <a:moveTo>
                      <a:pt x="90" y="0"/>
                    </a:moveTo>
                    <a:lnTo>
                      <a:pt x="0" y="70"/>
                    </a:lnTo>
                    <a:lnTo>
                      <a:pt x="0" y="112"/>
                    </a:lnTo>
                    <a:lnTo>
                      <a:pt x="0" y="112"/>
                    </a:lnTo>
                    <a:lnTo>
                      <a:pt x="90" y="32"/>
                    </a:lnTo>
                    <a:lnTo>
                      <a:pt x="90" y="0"/>
                    </a:lnTo>
                  </a:path>
                </a:pathLst>
              </a:custGeom>
              <a:grpFill/>
              <a:ln>
                <a:noFill/>
              </a:ln>
            </p:spPr>
            <p:txBody>
              <a:bodyPr vert="horz" wrap="square" lIns="91440" tIns="45720" rIns="91440" bIns="45720" numCol="1" anchor="t" anchorCtr="0" compatLnSpc="1"/>
              <a:lstStyle/>
              <a:p>
                <a:endParaRPr lang="zh-CN" altLang="en-US"/>
              </a:p>
            </p:txBody>
          </p:sp>
          <p:sp>
            <p:nvSpPr>
              <p:cNvPr id="1206" name="Freeform 651"/>
              <p:cNvSpPr/>
              <p:nvPr/>
            </p:nvSpPr>
            <p:spPr bwMode="auto">
              <a:xfrm>
                <a:off x="4736" y="1768"/>
                <a:ext cx="26" cy="48"/>
              </a:xfrm>
              <a:custGeom>
                <a:avLst/>
                <a:gdLst>
                  <a:gd name="T0" fmla="*/ 26 w 26"/>
                  <a:gd name="T1" fmla="*/ 0 h 48"/>
                  <a:gd name="T2" fmla="*/ 26 w 26"/>
                  <a:gd name="T3" fmla="*/ 0 h 48"/>
                  <a:gd name="T4" fmla="*/ 0 w 26"/>
                  <a:gd name="T5" fmla="*/ 20 h 48"/>
                  <a:gd name="T6" fmla="*/ 0 w 26"/>
                  <a:gd name="T7" fmla="*/ 48 h 48"/>
                  <a:gd name="T8" fmla="*/ 0 w 26"/>
                  <a:gd name="T9" fmla="*/ 48 h 48"/>
                  <a:gd name="T10" fmla="*/ 26 w 26"/>
                  <a:gd name="T11" fmla="*/ 24 h 48"/>
                  <a:gd name="T12" fmla="*/ 26 w 26"/>
                  <a:gd name="T13" fmla="*/ 0 h 48"/>
                </a:gdLst>
                <a:ahLst/>
                <a:cxnLst>
                  <a:cxn ang="0">
                    <a:pos x="T0" y="T1"/>
                  </a:cxn>
                  <a:cxn ang="0">
                    <a:pos x="T2" y="T3"/>
                  </a:cxn>
                  <a:cxn ang="0">
                    <a:pos x="T4" y="T5"/>
                  </a:cxn>
                  <a:cxn ang="0">
                    <a:pos x="T6" y="T7"/>
                  </a:cxn>
                  <a:cxn ang="0">
                    <a:pos x="T8" y="T9"/>
                  </a:cxn>
                  <a:cxn ang="0">
                    <a:pos x="T10" y="T11"/>
                  </a:cxn>
                  <a:cxn ang="0">
                    <a:pos x="T12" y="T13"/>
                  </a:cxn>
                </a:cxnLst>
                <a:rect l="0" t="0" r="r" b="b"/>
                <a:pathLst>
                  <a:path w="26" h="48">
                    <a:moveTo>
                      <a:pt x="26" y="0"/>
                    </a:moveTo>
                    <a:lnTo>
                      <a:pt x="26" y="0"/>
                    </a:lnTo>
                    <a:lnTo>
                      <a:pt x="0" y="20"/>
                    </a:lnTo>
                    <a:lnTo>
                      <a:pt x="0" y="48"/>
                    </a:lnTo>
                    <a:lnTo>
                      <a:pt x="0" y="48"/>
                    </a:lnTo>
                    <a:lnTo>
                      <a:pt x="26" y="24"/>
                    </a:lnTo>
                    <a:lnTo>
                      <a:pt x="26" y="0"/>
                    </a:lnTo>
                    <a:close/>
                  </a:path>
                </a:pathLst>
              </a:custGeom>
              <a:grpFill/>
              <a:ln>
                <a:noFill/>
              </a:ln>
            </p:spPr>
            <p:txBody>
              <a:bodyPr vert="horz" wrap="square" lIns="91440" tIns="45720" rIns="91440" bIns="45720" numCol="1" anchor="t" anchorCtr="0" compatLnSpc="1"/>
              <a:lstStyle/>
              <a:p>
                <a:endParaRPr lang="zh-CN" altLang="en-US"/>
              </a:p>
            </p:txBody>
          </p:sp>
          <p:sp>
            <p:nvSpPr>
              <p:cNvPr id="1207" name="Freeform 652"/>
              <p:cNvSpPr/>
              <p:nvPr/>
            </p:nvSpPr>
            <p:spPr bwMode="auto">
              <a:xfrm>
                <a:off x="4736" y="1768"/>
                <a:ext cx="26" cy="48"/>
              </a:xfrm>
              <a:custGeom>
                <a:avLst/>
                <a:gdLst>
                  <a:gd name="T0" fmla="*/ 26 w 26"/>
                  <a:gd name="T1" fmla="*/ 0 h 48"/>
                  <a:gd name="T2" fmla="*/ 26 w 26"/>
                  <a:gd name="T3" fmla="*/ 0 h 48"/>
                  <a:gd name="T4" fmla="*/ 0 w 26"/>
                  <a:gd name="T5" fmla="*/ 20 h 48"/>
                  <a:gd name="T6" fmla="*/ 0 w 26"/>
                  <a:gd name="T7" fmla="*/ 48 h 48"/>
                  <a:gd name="T8" fmla="*/ 0 w 26"/>
                  <a:gd name="T9" fmla="*/ 48 h 48"/>
                  <a:gd name="T10" fmla="*/ 26 w 26"/>
                  <a:gd name="T11" fmla="*/ 24 h 48"/>
                  <a:gd name="T12" fmla="*/ 26 w 26"/>
                  <a:gd name="T13" fmla="*/ 0 h 48"/>
                </a:gdLst>
                <a:ahLst/>
                <a:cxnLst>
                  <a:cxn ang="0">
                    <a:pos x="T0" y="T1"/>
                  </a:cxn>
                  <a:cxn ang="0">
                    <a:pos x="T2" y="T3"/>
                  </a:cxn>
                  <a:cxn ang="0">
                    <a:pos x="T4" y="T5"/>
                  </a:cxn>
                  <a:cxn ang="0">
                    <a:pos x="T6" y="T7"/>
                  </a:cxn>
                  <a:cxn ang="0">
                    <a:pos x="T8" y="T9"/>
                  </a:cxn>
                  <a:cxn ang="0">
                    <a:pos x="T10" y="T11"/>
                  </a:cxn>
                  <a:cxn ang="0">
                    <a:pos x="T12" y="T13"/>
                  </a:cxn>
                </a:cxnLst>
                <a:rect l="0" t="0" r="r" b="b"/>
                <a:pathLst>
                  <a:path w="26" h="48">
                    <a:moveTo>
                      <a:pt x="26" y="0"/>
                    </a:moveTo>
                    <a:lnTo>
                      <a:pt x="26" y="0"/>
                    </a:lnTo>
                    <a:lnTo>
                      <a:pt x="0" y="20"/>
                    </a:lnTo>
                    <a:lnTo>
                      <a:pt x="0" y="48"/>
                    </a:lnTo>
                    <a:lnTo>
                      <a:pt x="0" y="48"/>
                    </a:lnTo>
                    <a:lnTo>
                      <a:pt x="26" y="24"/>
                    </a:lnTo>
                    <a:lnTo>
                      <a:pt x="26" y="0"/>
                    </a:lnTo>
                  </a:path>
                </a:pathLst>
              </a:custGeom>
              <a:grpFill/>
              <a:ln>
                <a:noFill/>
              </a:ln>
            </p:spPr>
            <p:txBody>
              <a:bodyPr vert="horz" wrap="square" lIns="91440" tIns="45720" rIns="91440" bIns="45720" numCol="1" anchor="t" anchorCtr="0" compatLnSpc="1"/>
              <a:lstStyle/>
              <a:p>
                <a:endParaRPr lang="zh-CN" altLang="en-US"/>
              </a:p>
            </p:txBody>
          </p:sp>
          <p:sp>
            <p:nvSpPr>
              <p:cNvPr id="1208" name="Freeform 653"/>
              <p:cNvSpPr/>
              <p:nvPr/>
            </p:nvSpPr>
            <p:spPr bwMode="auto">
              <a:xfrm>
                <a:off x="4516" y="2017"/>
                <a:ext cx="28" cy="72"/>
              </a:xfrm>
              <a:custGeom>
                <a:avLst/>
                <a:gdLst>
                  <a:gd name="T0" fmla="*/ 28 w 28"/>
                  <a:gd name="T1" fmla="*/ 0 h 72"/>
                  <a:gd name="T2" fmla="*/ 28 w 28"/>
                  <a:gd name="T3" fmla="*/ 0 h 72"/>
                  <a:gd name="T4" fmla="*/ 0 w 28"/>
                  <a:gd name="T5" fmla="*/ 22 h 72"/>
                  <a:gd name="T6" fmla="*/ 0 w 28"/>
                  <a:gd name="T7" fmla="*/ 72 h 72"/>
                  <a:gd name="T8" fmla="*/ 28 w 28"/>
                  <a:gd name="T9" fmla="*/ 46 h 72"/>
                  <a:gd name="T10" fmla="*/ 28 w 28"/>
                  <a:gd name="T11" fmla="*/ 0 h 72"/>
                </a:gdLst>
                <a:ahLst/>
                <a:cxnLst>
                  <a:cxn ang="0">
                    <a:pos x="T0" y="T1"/>
                  </a:cxn>
                  <a:cxn ang="0">
                    <a:pos x="T2" y="T3"/>
                  </a:cxn>
                  <a:cxn ang="0">
                    <a:pos x="T4" y="T5"/>
                  </a:cxn>
                  <a:cxn ang="0">
                    <a:pos x="T6" y="T7"/>
                  </a:cxn>
                  <a:cxn ang="0">
                    <a:pos x="T8" y="T9"/>
                  </a:cxn>
                  <a:cxn ang="0">
                    <a:pos x="T10" y="T11"/>
                  </a:cxn>
                </a:cxnLst>
                <a:rect l="0" t="0" r="r" b="b"/>
                <a:pathLst>
                  <a:path w="28" h="72">
                    <a:moveTo>
                      <a:pt x="28" y="0"/>
                    </a:moveTo>
                    <a:lnTo>
                      <a:pt x="28" y="0"/>
                    </a:lnTo>
                    <a:lnTo>
                      <a:pt x="0" y="22"/>
                    </a:lnTo>
                    <a:lnTo>
                      <a:pt x="0" y="72"/>
                    </a:lnTo>
                    <a:lnTo>
                      <a:pt x="28" y="46"/>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1209" name="Freeform 654"/>
              <p:cNvSpPr/>
              <p:nvPr/>
            </p:nvSpPr>
            <p:spPr bwMode="auto">
              <a:xfrm>
                <a:off x="4516" y="2017"/>
                <a:ext cx="28" cy="72"/>
              </a:xfrm>
              <a:custGeom>
                <a:avLst/>
                <a:gdLst>
                  <a:gd name="T0" fmla="*/ 28 w 28"/>
                  <a:gd name="T1" fmla="*/ 0 h 72"/>
                  <a:gd name="T2" fmla="*/ 28 w 28"/>
                  <a:gd name="T3" fmla="*/ 0 h 72"/>
                  <a:gd name="T4" fmla="*/ 0 w 28"/>
                  <a:gd name="T5" fmla="*/ 22 h 72"/>
                  <a:gd name="T6" fmla="*/ 0 w 28"/>
                  <a:gd name="T7" fmla="*/ 72 h 72"/>
                  <a:gd name="T8" fmla="*/ 28 w 28"/>
                  <a:gd name="T9" fmla="*/ 46 h 72"/>
                  <a:gd name="T10" fmla="*/ 28 w 28"/>
                  <a:gd name="T11" fmla="*/ 0 h 72"/>
                </a:gdLst>
                <a:ahLst/>
                <a:cxnLst>
                  <a:cxn ang="0">
                    <a:pos x="T0" y="T1"/>
                  </a:cxn>
                  <a:cxn ang="0">
                    <a:pos x="T2" y="T3"/>
                  </a:cxn>
                  <a:cxn ang="0">
                    <a:pos x="T4" y="T5"/>
                  </a:cxn>
                  <a:cxn ang="0">
                    <a:pos x="T6" y="T7"/>
                  </a:cxn>
                  <a:cxn ang="0">
                    <a:pos x="T8" y="T9"/>
                  </a:cxn>
                  <a:cxn ang="0">
                    <a:pos x="T10" y="T11"/>
                  </a:cxn>
                </a:cxnLst>
                <a:rect l="0" t="0" r="r" b="b"/>
                <a:pathLst>
                  <a:path w="28" h="72">
                    <a:moveTo>
                      <a:pt x="28" y="0"/>
                    </a:moveTo>
                    <a:lnTo>
                      <a:pt x="28" y="0"/>
                    </a:lnTo>
                    <a:lnTo>
                      <a:pt x="0" y="22"/>
                    </a:lnTo>
                    <a:lnTo>
                      <a:pt x="0" y="72"/>
                    </a:lnTo>
                    <a:lnTo>
                      <a:pt x="28" y="46"/>
                    </a:lnTo>
                    <a:lnTo>
                      <a:pt x="28" y="0"/>
                    </a:lnTo>
                  </a:path>
                </a:pathLst>
              </a:custGeom>
              <a:grpFill/>
              <a:ln>
                <a:noFill/>
              </a:ln>
            </p:spPr>
            <p:txBody>
              <a:bodyPr vert="horz" wrap="square" lIns="91440" tIns="45720" rIns="91440" bIns="45720" numCol="1" anchor="t" anchorCtr="0" compatLnSpc="1"/>
              <a:lstStyle/>
              <a:p>
                <a:endParaRPr lang="zh-CN" altLang="en-US"/>
              </a:p>
            </p:txBody>
          </p:sp>
          <p:sp>
            <p:nvSpPr>
              <p:cNvPr id="1210" name="Freeform 655"/>
              <p:cNvSpPr/>
              <p:nvPr/>
            </p:nvSpPr>
            <p:spPr bwMode="auto">
              <a:xfrm>
                <a:off x="4568" y="1922"/>
                <a:ext cx="86" cy="119"/>
              </a:xfrm>
              <a:custGeom>
                <a:avLst/>
                <a:gdLst>
                  <a:gd name="T0" fmla="*/ 86 w 86"/>
                  <a:gd name="T1" fmla="*/ 0 h 119"/>
                  <a:gd name="T2" fmla="*/ 86 w 86"/>
                  <a:gd name="T3" fmla="*/ 0 h 119"/>
                  <a:gd name="T4" fmla="*/ 0 w 86"/>
                  <a:gd name="T5" fmla="*/ 75 h 119"/>
                  <a:gd name="T6" fmla="*/ 0 w 86"/>
                  <a:gd name="T7" fmla="*/ 119 h 119"/>
                  <a:gd name="T8" fmla="*/ 86 w 86"/>
                  <a:gd name="T9" fmla="*/ 36 h 119"/>
                  <a:gd name="T10" fmla="*/ 86 w 86"/>
                  <a:gd name="T11" fmla="*/ 0 h 119"/>
                </a:gdLst>
                <a:ahLst/>
                <a:cxnLst>
                  <a:cxn ang="0">
                    <a:pos x="T0" y="T1"/>
                  </a:cxn>
                  <a:cxn ang="0">
                    <a:pos x="T2" y="T3"/>
                  </a:cxn>
                  <a:cxn ang="0">
                    <a:pos x="T4" y="T5"/>
                  </a:cxn>
                  <a:cxn ang="0">
                    <a:pos x="T6" y="T7"/>
                  </a:cxn>
                  <a:cxn ang="0">
                    <a:pos x="T8" y="T9"/>
                  </a:cxn>
                  <a:cxn ang="0">
                    <a:pos x="T10" y="T11"/>
                  </a:cxn>
                </a:cxnLst>
                <a:rect l="0" t="0" r="r" b="b"/>
                <a:pathLst>
                  <a:path w="86" h="119">
                    <a:moveTo>
                      <a:pt x="86" y="0"/>
                    </a:moveTo>
                    <a:lnTo>
                      <a:pt x="86" y="0"/>
                    </a:lnTo>
                    <a:lnTo>
                      <a:pt x="0" y="75"/>
                    </a:lnTo>
                    <a:lnTo>
                      <a:pt x="0" y="119"/>
                    </a:lnTo>
                    <a:lnTo>
                      <a:pt x="86" y="36"/>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1211" name="Freeform 656"/>
              <p:cNvSpPr/>
              <p:nvPr/>
            </p:nvSpPr>
            <p:spPr bwMode="auto">
              <a:xfrm>
                <a:off x="4568" y="1922"/>
                <a:ext cx="86" cy="119"/>
              </a:xfrm>
              <a:custGeom>
                <a:avLst/>
                <a:gdLst>
                  <a:gd name="T0" fmla="*/ 86 w 86"/>
                  <a:gd name="T1" fmla="*/ 0 h 119"/>
                  <a:gd name="T2" fmla="*/ 86 w 86"/>
                  <a:gd name="T3" fmla="*/ 0 h 119"/>
                  <a:gd name="T4" fmla="*/ 0 w 86"/>
                  <a:gd name="T5" fmla="*/ 75 h 119"/>
                  <a:gd name="T6" fmla="*/ 0 w 86"/>
                  <a:gd name="T7" fmla="*/ 119 h 119"/>
                  <a:gd name="T8" fmla="*/ 86 w 86"/>
                  <a:gd name="T9" fmla="*/ 36 h 119"/>
                  <a:gd name="T10" fmla="*/ 86 w 86"/>
                  <a:gd name="T11" fmla="*/ 0 h 119"/>
                </a:gdLst>
                <a:ahLst/>
                <a:cxnLst>
                  <a:cxn ang="0">
                    <a:pos x="T0" y="T1"/>
                  </a:cxn>
                  <a:cxn ang="0">
                    <a:pos x="T2" y="T3"/>
                  </a:cxn>
                  <a:cxn ang="0">
                    <a:pos x="T4" y="T5"/>
                  </a:cxn>
                  <a:cxn ang="0">
                    <a:pos x="T6" y="T7"/>
                  </a:cxn>
                  <a:cxn ang="0">
                    <a:pos x="T8" y="T9"/>
                  </a:cxn>
                  <a:cxn ang="0">
                    <a:pos x="T10" y="T11"/>
                  </a:cxn>
                </a:cxnLst>
                <a:rect l="0" t="0" r="r" b="b"/>
                <a:pathLst>
                  <a:path w="86" h="119">
                    <a:moveTo>
                      <a:pt x="86" y="0"/>
                    </a:moveTo>
                    <a:lnTo>
                      <a:pt x="86" y="0"/>
                    </a:lnTo>
                    <a:lnTo>
                      <a:pt x="0" y="75"/>
                    </a:lnTo>
                    <a:lnTo>
                      <a:pt x="0" y="119"/>
                    </a:lnTo>
                    <a:lnTo>
                      <a:pt x="86" y="36"/>
                    </a:lnTo>
                    <a:lnTo>
                      <a:pt x="86" y="0"/>
                    </a:lnTo>
                  </a:path>
                </a:pathLst>
              </a:custGeom>
              <a:grpFill/>
              <a:ln>
                <a:noFill/>
              </a:ln>
            </p:spPr>
            <p:txBody>
              <a:bodyPr vert="horz" wrap="square" lIns="91440" tIns="45720" rIns="91440" bIns="45720" numCol="1" anchor="t" anchorCtr="0" compatLnSpc="1"/>
              <a:lstStyle/>
              <a:p>
                <a:endParaRPr lang="zh-CN" altLang="en-US"/>
              </a:p>
            </p:txBody>
          </p:sp>
          <p:sp>
            <p:nvSpPr>
              <p:cNvPr id="1212" name="Freeform 657"/>
              <p:cNvSpPr/>
              <p:nvPr/>
            </p:nvSpPr>
            <p:spPr bwMode="auto">
              <a:xfrm>
                <a:off x="4678" y="1832"/>
                <a:ext cx="84" cy="104"/>
              </a:xfrm>
              <a:custGeom>
                <a:avLst/>
                <a:gdLst>
                  <a:gd name="T0" fmla="*/ 84 w 84"/>
                  <a:gd name="T1" fmla="*/ 0 h 104"/>
                  <a:gd name="T2" fmla="*/ 84 w 84"/>
                  <a:gd name="T3" fmla="*/ 0 h 104"/>
                  <a:gd name="T4" fmla="*/ 0 w 84"/>
                  <a:gd name="T5" fmla="*/ 70 h 104"/>
                  <a:gd name="T6" fmla="*/ 0 w 84"/>
                  <a:gd name="T7" fmla="*/ 104 h 104"/>
                  <a:gd name="T8" fmla="*/ 84 w 84"/>
                  <a:gd name="T9" fmla="*/ 26 h 104"/>
                  <a:gd name="T10" fmla="*/ 84 w 84"/>
                  <a:gd name="T11" fmla="*/ 0 h 104"/>
                </a:gdLst>
                <a:ahLst/>
                <a:cxnLst>
                  <a:cxn ang="0">
                    <a:pos x="T0" y="T1"/>
                  </a:cxn>
                  <a:cxn ang="0">
                    <a:pos x="T2" y="T3"/>
                  </a:cxn>
                  <a:cxn ang="0">
                    <a:pos x="T4" y="T5"/>
                  </a:cxn>
                  <a:cxn ang="0">
                    <a:pos x="T6" y="T7"/>
                  </a:cxn>
                  <a:cxn ang="0">
                    <a:pos x="T8" y="T9"/>
                  </a:cxn>
                  <a:cxn ang="0">
                    <a:pos x="T10" y="T11"/>
                  </a:cxn>
                </a:cxnLst>
                <a:rect l="0" t="0" r="r" b="b"/>
                <a:pathLst>
                  <a:path w="84" h="104">
                    <a:moveTo>
                      <a:pt x="84" y="0"/>
                    </a:moveTo>
                    <a:lnTo>
                      <a:pt x="84" y="0"/>
                    </a:lnTo>
                    <a:lnTo>
                      <a:pt x="0" y="70"/>
                    </a:lnTo>
                    <a:lnTo>
                      <a:pt x="0" y="104"/>
                    </a:lnTo>
                    <a:lnTo>
                      <a:pt x="84" y="26"/>
                    </a:lnTo>
                    <a:lnTo>
                      <a:pt x="84" y="0"/>
                    </a:lnTo>
                    <a:close/>
                  </a:path>
                </a:pathLst>
              </a:custGeom>
              <a:grpFill/>
              <a:ln>
                <a:noFill/>
              </a:ln>
            </p:spPr>
            <p:txBody>
              <a:bodyPr vert="horz" wrap="square" lIns="91440" tIns="45720" rIns="91440" bIns="45720" numCol="1" anchor="t" anchorCtr="0" compatLnSpc="1"/>
              <a:lstStyle/>
              <a:p>
                <a:endParaRPr lang="zh-CN" altLang="en-US"/>
              </a:p>
            </p:txBody>
          </p:sp>
          <p:sp>
            <p:nvSpPr>
              <p:cNvPr id="1213" name="Freeform 658"/>
              <p:cNvSpPr/>
              <p:nvPr/>
            </p:nvSpPr>
            <p:spPr bwMode="auto">
              <a:xfrm>
                <a:off x="4678" y="1832"/>
                <a:ext cx="84" cy="104"/>
              </a:xfrm>
              <a:custGeom>
                <a:avLst/>
                <a:gdLst>
                  <a:gd name="T0" fmla="*/ 84 w 84"/>
                  <a:gd name="T1" fmla="*/ 0 h 104"/>
                  <a:gd name="T2" fmla="*/ 84 w 84"/>
                  <a:gd name="T3" fmla="*/ 0 h 104"/>
                  <a:gd name="T4" fmla="*/ 0 w 84"/>
                  <a:gd name="T5" fmla="*/ 70 h 104"/>
                  <a:gd name="T6" fmla="*/ 0 w 84"/>
                  <a:gd name="T7" fmla="*/ 104 h 104"/>
                  <a:gd name="T8" fmla="*/ 84 w 84"/>
                  <a:gd name="T9" fmla="*/ 26 h 104"/>
                  <a:gd name="T10" fmla="*/ 84 w 84"/>
                  <a:gd name="T11" fmla="*/ 0 h 104"/>
                </a:gdLst>
                <a:ahLst/>
                <a:cxnLst>
                  <a:cxn ang="0">
                    <a:pos x="T0" y="T1"/>
                  </a:cxn>
                  <a:cxn ang="0">
                    <a:pos x="T2" y="T3"/>
                  </a:cxn>
                  <a:cxn ang="0">
                    <a:pos x="T4" y="T5"/>
                  </a:cxn>
                  <a:cxn ang="0">
                    <a:pos x="T6" y="T7"/>
                  </a:cxn>
                  <a:cxn ang="0">
                    <a:pos x="T8" y="T9"/>
                  </a:cxn>
                  <a:cxn ang="0">
                    <a:pos x="T10" y="T11"/>
                  </a:cxn>
                </a:cxnLst>
                <a:rect l="0" t="0" r="r" b="b"/>
                <a:pathLst>
                  <a:path w="84" h="104">
                    <a:moveTo>
                      <a:pt x="84" y="0"/>
                    </a:moveTo>
                    <a:lnTo>
                      <a:pt x="84" y="0"/>
                    </a:lnTo>
                    <a:lnTo>
                      <a:pt x="0" y="70"/>
                    </a:lnTo>
                    <a:lnTo>
                      <a:pt x="0" y="104"/>
                    </a:lnTo>
                    <a:lnTo>
                      <a:pt x="84" y="26"/>
                    </a:lnTo>
                    <a:lnTo>
                      <a:pt x="84" y="0"/>
                    </a:lnTo>
                  </a:path>
                </a:pathLst>
              </a:custGeom>
              <a:grpFill/>
              <a:ln>
                <a:noFill/>
              </a:ln>
            </p:spPr>
            <p:txBody>
              <a:bodyPr vert="horz" wrap="square" lIns="91440" tIns="45720" rIns="91440" bIns="45720" numCol="1" anchor="t" anchorCtr="0" compatLnSpc="1"/>
              <a:lstStyle/>
              <a:p>
                <a:endParaRPr lang="zh-CN" altLang="en-US"/>
              </a:p>
            </p:txBody>
          </p:sp>
          <p:sp>
            <p:nvSpPr>
              <p:cNvPr id="1214" name="Freeform 659"/>
              <p:cNvSpPr/>
              <p:nvPr/>
            </p:nvSpPr>
            <p:spPr bwMode="auto">
              <a:xfrm>
                <a:off x="4516" y="2069"/>
                <a:ext cx="60" cy="104"/>
              </a:xfrm>
              <a:custGeom>
                <a:avLst/>
                <a:gdLst>
                  <a:gd name="T0" fmla="*/ 60 w 60"/>
                  <a:gd name="T1" fmla="*/ 0 h 104"/>
                  <a:gd name="T2" fmla="*/ 60 w 60"/>
                  <a:gd name="T3" fmla="*/ 0 h 104"/>
                  <a:gd name="T4" fmla="*/ 0 w 60"/>
                  <a:gd name="T5" fmla="*/ 54 h 104"/>
                  <a:gd name="T6" fmla="*/ 0 w 60"/>
                  <a:gd name="T7" fmla="*/ 104 h 104"/>
                  <a:gd name="T8" fmla="*/ 60 w 60"/>
                  <a:gd name="T9" fmla="*/ 44 h 104"/>
                  <a:gd name="T10" fmla="*/ 60 w 60"/>
                  <a:gd name="T11" fmla="*/ 0 h 104"/>
                </a:gdLst>
                <a:ahLst/>
                <a:cxnLst>
                  <a:cxn ang="0">
                    <a:pos x="T0" y="T1"/>
                  </a:cxn>
                  <a:cxn ang="0">
                    <a:pos x="T2" y="T3"/>
                  </a:cxn>
                  <a:cxn ang="0">
                    <a:pos x="T4" y="T5"/>
                  </a:cxn>
                  <a:cxn ang="0">
                    <a:pos x="T6" y="T7"/>
                  </a:cxn>
                  <a:cxn ang="0">
                    <a:pos x="T8" y="T9"/>
                  </a:cxn>
                  <a:cxn ang="0">
                    <a:pos x="T10" y="T11"/>
                  </a:cxn>
                </a:cxnLst>
                <a:rect l="0" t="0" r="r" b="b"/>
                <a:pathLst>
                  <a:path w="60" h="104">
                    <a:moveTo>
                      <a:pt x="60" y="0"/>
                    </a:moveTo>
                    <a:lnTo>
                      <a:pt x="60" y="0"/>
                    </a:lnTo>
                    <a:lnTo>
                      <a:pt x="0" y="54"/>
                    </a:lnTo>
                    <a:lnTo>
                      <a:pt x="0" y="104"/>
                    </a:lnTo>
                    <a:lnTo>
                      <a:pt x="60" y="44"/>
                    </a:lnTo>
                    <a:lnTo>
                      <a:pt x="60" y="0"/>
                    </a:lnTo>
                    <a:close/>
                  </a:path>
                </a:pathLst>
              </a:custGeom>
              <a:grpFill/>
              <a:ln>
                <a:noFill/>
              </a:ln>
            </p:spPr>
            <p:txBody>
              <a:bodyPr vert="horz" wrap="square" lIns="91440" tIns="45720" rIns="91440" bIns="45720" numCol="1" anchor="t" anchorCtr="0" compatLnSpc="1"/>
              <a:lstStyle/>
              <a:p>
                <a:endParaRPr lang="zh-CN" altLang="en-US"/>
              </a:p>
            </p:txBody>
          </p:sp>
          <p:sp>
            <p:nvSpPr>
              <p:cNvPr id="1215" name="Freeform 660"/>
              <p:cNvSpPr/>
              <p:nvPr/>
            </p:nvSpPr>
            <p:spPr bwMode="auto">
              <a:xfrm>
                <a:off x="4516" y="2069"/>
                <a:ext cx="60" cy="104"/>
              </a:xfrm>
              <a:custGeom>
                <a:avLst/>
                <a:gdLst>
                  <a:gd name="T0" fmla="*/ 60 w 60"/>
                  <a:gd name="T1" fmla="*/ 0 h 104"/>
                  <a:gd name="T2" fmla="*/ 60 w 60"/>
                  <a:gd name="T3" fmla="*/ 0 h 104"/>
                  <a:gd name="T4" fmla="*/ 0 w 60"/>
                  <a:gd name="T5" fmla="*/ 54 h 104"/>
                  <a:gd name="T6" fmla="*/ 0 w 60"/>
                  <a:gd name="T7" fmla="*/ 104 h 104"/>
                  <a:gd name="T8" fmla="*/ 60 w 60"/>
                  <a:gd name="T9" fmla="*/ 44 h 104"/>
                  <a:gd name="T10" fmla="*/ 60 w 60"/>
                  <a:gd name="T11" fmla="*/ 0 h 104"/>
                </a:gdLst>
                <a:ahLst/>
                <a:cxnLst>
                  <a:cxn ang="0">
                    <a:pos x="T0" y="T1"/>
                  </a:cxn>
                  <a:cxn ang="0">
                    <a:pos x="T2" y="T3"/>
                  </a:cxn>
                  <a:cxn ang="0">
                    <a:pos x="T4" y="T5"/>
                  </a:cxn>
                  <a:cxn ang="0">
                    <a:pos x="T6" y="T7"/>
                  </a:cxn>
                  <a:cxn ang="0">
                    <a:pos x="T8" y="T9"/>
                  </a:cxn>
                  <a:cxn ang="0">
                    <a:pos x="T10" y="T11"/>
                  </a:cxn>
                </a:cxnLst>
                <a:rect l="0" t="0" r="r" b="b"/>
                <a:pathLst>
                  <a:path w="60" h="104">
                    <a:moveTo>
                      <a:pt x="60" y="0"/>
                    </a:moveTo>
                    <a:lnTo>
                      <a:pt x="60" y="0"/>
                    </a:lnTo>
                    <a:lnTo>
                      <a:pt x="0" y="54"/>
                    </a:lnTo>
                    <a:lnTo>
                      <a:pt x="0" y="104"/>
                    </a:lnTo>
                    <a:lnTo>
                      <a:pt x="60" y="44"/>
                    </a:lnTo>
                    <a:lnTo>
                      <a:pt x="60" y="0"/>
                    </a:lnTo>
                  </a:path>
                </a:pathLst>
              </a:custGeom>
              <a:grpFill/>
              <a:ln>
                <a:noFill/>
              </a:ln>
            </p:spPr>
            <p:txBody>
              <a:bodyPr vert="horz" wrap="square" lIns="91440" tIns="45720" rIns="91440" bIns="45720" numCol="1" anchor="t" anchorCtr="0" compatLnSpc="1"/>
              <a:lstStyle/>
              <a:p>
                <a:endParaRPr lang="zh-CN" altLang="en-US"/>
              </a:p>
            </p:txBody>
          </p:sp>
          <p:sp>
            <p:nvSpPr>
              <p:cNvPr id="1216" name="Freeform 661"/>
              <p:cNvSpPr/>
              <p:nvPr/>
            </p:nvSpPr>
            <p:spPr bwMode="auto">
              <a:xfrm>
                <a:off x="4600" y="2025"/>
                <a:ext cx="24" cy="64"/>
              </a:xfrm>
              <a:custGeom>
                <a:avLst/>
                <a:gdLst>
                  <a:gd name="T0" fmla="*/ 24 w 24"/>
                  <a:gd name="T1" fmla="*/ 0 h 64"/>
                  <a:gd name="T2" fmla="*/ 0 w 24"/>
                  <a:gd name="T3" fmla="*/ 22 h 64"/>
                  <a:gd name="T4" fmla="*/ 0 w 24"/>
                  <a:gd name="T5" fmla="*/ 64 h 64"/>
                  <a:gd name="T6" fmla="*/ 24 w 24"/>
                  <a:gd name="T7" fmla="*/ 40 h 64"/>
                  <a:gd name="T8" fmla="*/ 24 w 24"/>
                  <a:gd name="T9" fmla="*/ 0 h 64"/>
                </a:gdLst>
                <a:ahLst/>
                <a:cxnLst>
                  <a:cxn ang="0">
                    <a:pos x="T0" y="T1"/>
                  </a:cxn>
                  <a:cxn ang="0">
                    <a:pos x="T2" y="T3"/>
                  </a:cxn>
                  <a:cxn ang="0">
                    <a:pos x="T4" y="T5"/>
                  </a:cxn>
                  <a:cxn ang="0">
                    <a:pos x="T6" y="T7"/>
                  </a:cxn>
                  <a:cxn ang="0">
                    <a:pos x="T8" y="T9"/>
                  </a:cxn>
                </a:cxnLst>
                <a:rect l="0" t="0" r="r" b="b"/>
                <a:pathLst>
                  <a:path w="24" h="64">
                    <a:moveTo>
                      <a:pt x="24" y="0"/>
                    </a:moveTo>
                    <a:lnTo>
                      <a:pt x="0" y="22"/>
                    </a:lnTo>
                    <a:lnTo>
                      <a:pt x="0" y="64"/>
                    </a:lnTo>
                    <a:lnTo>
                      <a:pt x="24" y="40"/>
                    </a:lnTo>
                    <a:lnTo>
                      <a:pt x="24" y="0"/>
                    </a:lnTo>
                    <a:close/>
                  </a:path>
                </a:pathLst>
              </a:custGeom>
              <a:grpFill/>
              <a:ln>
                <a:noFill/>
              </a:ln>
            </p:spPr>
            <p:txBody>
              <a:bodyPr vert="horz" wrap="square" lIns="91440" tIns="45720" rIns="91440" bIns="45720" numCol="1" anchor="t" anchorCtr="0" compatLnSpc="1"/>
              <a:lstStyle/>
              <a:p>
                <a:endParaRPr lang="zh-CN" altLang="en-US"/>
              </a:p>
            </p:txBody>
          </p:sp>
          <p:sp>
            <p:nvSpPr>
              <p:cNvPr id="1217" name="Freeform 662"/>
              <p:cNvSpPr/>
              <p:nvPr/>
            </p:nvSpPr>
            <p:spPr bwMode="auto">
              <a:xfrm>
                <a:off x="4600" y="2025"/>
                <a:ext cx="24" cy="64"/>
              </a:xfrm>
              <a:custGeom>
                <a:avLst/>
                <a:gdLst>
                  <a:gd name="T0" fmla="*/ 24 w 24"/>
                  <a:gd name="T1" fmla="*/ 0 h 64"/>
                  <a:gd name="T2" fmla="*/ 0 w 24"/>
                  <a:gd name="T3" fmla="*/ 22 h 64"/>
                  <a:gd name="T4" fmla="*/ 0 w 24"/>
                  <a:gd name="T5" fmla="*/ 64 h 64"/>
                  <a:gd name="T6" fmla="*/ 24 w 24"/>
                  <a:gd name="T7" fmla="*/ 40 h 64"/>
                  <a:gd name="T8" fmla="*/ 24 w 24"/>
                  <a:gd name="T9" fmla="*/ 0 h 64"/>
                </a:gdLst>
                <a:ahLst/>
                <a:cxnLst>
                  <a:cxn ang="0">
                    <a:pos x="T0" y="T1"/>
                  </a:cxn>
                  <a:cxn ang="0">
                    <a:pos x="T2" y="T3"/>
                  </a:cxn>
                  <a:cxn ang="0">
                    <a:pos x="T4" y="T5"/>
                  </a:cxn>
                  <a:cxn ang="0">
                    <a:pos x="T6" y="T7"/>
                  </a:cxn>
                  <a:cxn ang="0">
                    <a:pos x="T8" y="T9"/>
                  </a:cxn>
                </a:cxnLst>
                <a:rect l="0" t="0" r="r" b="b"/>
                <a:pathLst>
                  <a:path w="24" h="64">
                    <a:moveTo>
                      <a:pt x="24" y="0"/>
                    </a:moveTo>
                    <a:lnTo>
                      <a:pt x="0" y="22"/>
                    </a:lnTo>
                    <a:lnTo>
                      <a:pt x="0" y="64"/>
                    </a:lnTo>
                    <a:lnTo>
                      <a:pt x="24" y="40"/>
                    </a:lnTo>
                    <a:lnTo>
                      <a:pt x="24" y="0"/>
                    </a:lnTo>
                  </a:path>
                </a:pathLst>
              </a:custGeom>
              <a:grpFill/>
              <a:ln>
                <a:noFill/>
              </a:ln>
            </p:spPr>
            <p:txBody>
              <a:bodyPr vert="horz" wrap="square" lIns="91440" tIns="45720" rIns="91440" bIns="45720" numCol="1" anchor="t" anchorCtr="0" compatLnSpc="1"/>
              <a:lstStyle/>
              <a:p>
                <a:endParaRPr lang="zh-CN" altLang="en-US"/>
              </a:p>
            </p:txBody>
          </p:sp>
          <p:sp>
            <p:nvSpPr>
              <p:cNvPr id="1218" name="Freeform 663"/>
              <p:cNvSpPr/>
              <p:nvPr/>
            </p:nvSpPr>
            <p:spPr bwMode="auto">
              <a:xfrm>
                <a:off x="4648" y="1960"/>
                <a:ext cx="46" cy="81"/>
              </a:xfrm>
              <a:custGeom>
                <a:avLst/>
                <a:gdLst>
                  <a:gd name="T0" fmla="*/ 46 w 46"/>
                  <a:gd name="T1" fmla="*/ 0 h 81"/>
                  <a:gd name="T2" fmla="*/ 0 w 46"/>
                  <a:gd name="T3" fmla="*/ 43 h 81"/>
                  <a:gd name="T4" fmla="*/ 0 w 46"/>
                  <a:gd name="T5" fmla="*/ 81 h 81"/>
                  <a:gd name="T6" fmla="*/ 46 w 46"/>
                  <a:gd name="T7" fmla="*/ 33 h 81"/>
                  <a:gd name="T8" fmla="*/ 46 w 46"/>
                  <a:gd name="T9" fmla="*/ 0 h 81"/>
                </a:gdLst>
                <a:ahLst/>
                <a:cxnLst>
                  <a:cxn ang="0">
                    <a:pos x="T0" y="T1"/>
                  </a:cxn>
                  <a:cxn ang="0">
                    <a:pos x="T2" y="T3"/>
                  </a:cxn>
                  <a:cxn ang="0">
                    <a:pos x="T4" y="T5"/>
                  </a:cxn>
                  <a:cxn ang="0">
                    <a:pos x="T6" y="T7"/>
                  </a:cxn>
                  <a:cxn ang="0">
                    <a:pos x="T8" y="T9"/>
                  </a:cxn>
                </a:cxnLst>
                <a:rect l="0" t="0" r="r" b="b"/>
                <a:pathLst>
                  <a:path w="46" h="81">
                    <a:moveTo>
                      <a:pt x="46" y="0"/>
                    </a:moveTo>
                    <a:lnTo>
                      <a:pt x="0" y="43"/>
                    </a:lnTo>
                    <a:lnTo>
                      <a:pt x="0" y="81"/>
                    </a:lnTo>
                    <a:lnTo>
                      <a:pt x="46" y="33"/>
                    </a:lnTo>
                    <a:lnTo>
                      <a:pt x="46" y="0"/>
                    </a:lnTo>
                    <a:close/>
                  </a:path>
                </a:pathLst>
              </a:custGeom>
              <a:grpFill/>
              <a:ln>
                <a:noFill/>
              </a:ln>
            </p:spPr>
            <p:txBody>
              <a:bodyPr vert="horz" wrap="square" lIns="91440" tIns="45720" rIns="91440" bIns="45720" numCol="1" anchor="t" anchorCtr="0" compatLnSpc="1"/>
              <a:lstStyle/>
              <a:p>
                <a:endParaRPr lang="zh-CN" altLang="en-US"/>
              </a:p>
            </p:txBody>
          </p:sp>
          <p:sp>
            <p:nvSpPr>
              <p:cNvPr id="1219" name="Freeform 664"/>
              <p:cNvSpPr/>
              <p:nvPr/>
            </p:nvSpPr>
            <p:spPr bwMode="auto">
              <a:xfrm>
                <a:off x="4648" y="1960"/>
                <a:ext cx="46" cy="81"/>
              </a:xfrm>
              <a:custGeom>
                <a:avLst/>
                <a:gdLst>
                  <a:gd name="T0" fmla="*/ 46 w 46"/>
                  <a:gd name="T1" fmla="*/ 0 h 81"/>
                  <a:gd name="T2" fmla="*/ 0 w 46"/>
                  <a:gd name="T3" fmla="*/ 43 h 81"/>
                  <a:gd name="T4" fmla="*/ 0 w 46"/>
                  <a:gd name="T5" fmla="*/ 81 h 81"/>
                  <a:gd name="T6" fmla="*/ 46 w 46"/>
                  <a:gd name="T7" fmla="*/ 33 h 81"/>
                  <a:gd name="T8" fmla="*/ 46 w 46"/>
                  <a:gd name="T9" fmla="*/ 0 h 81"/>
                </a:gdLst>
                <a:ahLst/>
                <a:cxnLst>
                  <a:cxn ang="0">
                    <a:pos x="T0" y="T1"/>
                  </a:cxn>
                  <a:cxn ang="0">
                    <a:pos x="T2" y="T3"/>
                  </a:cxn>
                  <a:cxn ang="0">
                    <a:pos x="T4" y="T5"/>
                  </a:cxn>
                  <a:cxn ang="0">
                    <a:pos x="T6" y="T7"/>
                  </a:cxn>
                  <a:cxn ang="0">
                    <a:pos x="T8" y="T9"/>
                  </a:cxn>
                </a:cxnLst>
                <a:rect l="0" t="0" r="r" b="b"/>
                <a:pathLst>
                  <a:path w="46" h="81">
                    <a:moveTo>
                      <a:pt x="46" y="0"/>
                    </a:moveTo>
                    <a:lnTo>
                      <a:pt x="0" y="43"/>
                    </a:lnTo>
                    <a:lnTo>
                      <a:pt x="0" y="81"/>
                    </a:lnTo>
                    <a:lnTo>
                      <a:pt x="46" y="33"/>
                    </a:lnTo>
                    <a:lnTo>
                      <a:pt x="46" y="0"/>
                    </a:lnTo>
                  </a:path>
                </a:pathLst>
              </a:custGeom>
              <a:grpFill/>
              <a:ln>
                <a:noFill/>
              </a:ln>
            </p:spPr>
            <p:txBody>
              <a:bodyPr vert="horz" wrap="square" lIns="91440" tIns="45720" rIns="91440" bIns="45720" numCol="1" anchor="t" anchorCtr="0" compatLnSpc="1"/>
              <a:lstStyle/>
              <a:p>
                <a:endParaRPr lang="zh-CN" altLang="en-US"/>
              </a:p>
            </p:txBody>
          </p:sp>
          <p:sp>
            <p:nvSpPr>
              <p:cNvPr id="1220" name="Freeform 665"/>
              <p:cNvSpPr/>
              <p:nvPr/>
            </p:nvSpPr>
            <p:spPr bwMode="auto">
              <a:xfrm>
                <a:off x="4740" y="1900"/>
                <a:ext cx="22" cy="46"/>
              </a:xfrm>
              <a:custGeom>
                <a:avLst/>
                <a:gdLst>
                  <a:gd name="T0" fmla="*/ 22 w 22"/>
                  <a:gd name="T1" fmla="*/ 0 h 46"/>
                  <a:gd name="T2" fmla="*/ 22 w 22"/>
                  <a:gd name="T3" fmla="*/ 0 h 46"/>
                  <a:gd name="T4" fmla="*/ 0 w 22"/>
                  <a:gd name="T5" fmla="*/ 20 h 46"/>
                  <a:gd name="T6" fmla="*/ 0 w 22"/>
                  <a:gd name="T7" fmla="*/ 46 h 46"/>
                  <a:gd name="T8" fmla="*/ 22 w 22"/>
                  <a:gd name="T9" fmla="*/ 26 h 46"/>
                  <a:gd name="T10" fmla="*/ 22 w 22"/>
                  <a:gd name="T11" fmla="*/ 0 h 46"/>
                </a:gdLst>
                <a:ahLst/>
                <a:cxnLst>
                  <a:cxn ang="0">
                    <a:pos x="T0" y="T1"/>
                  </a:cxn>
                  <a:cxn ang="0">
                    <a:pos x="T2" y="T3"/>
                  </a:cxn>
                  <a:cxn ang="0">
                    <a:pos x="T4" y="T5"/>
                  </a:cxn>
                  <a:cxn ang="0">
                    <a:pos x="T6" y="T7"/>
                  </a:cxn>
                  <a:cxn ang="0">
                    <a:pos x="T8" y="T9"/>
                  </a:cxn>
                  <a:cxn ang="0">
                    <a:pos x="T10" y="T11"/>
                  </a:cxn>
                </a:cxnLst>
                <a:rect l="0" t="0" r="r" b="b"/>
                <a:pathLst>
                  <a:path w="22" h="46">
                    <a:moveTo>
                      <a:pt x="22" y="0"/>
                    </a:moveTo>
                    <a:lnTo>
                      <a:pt x="22" y="0"/>
                    </a:lnTo>
                    <a:lnTo>
                      <a:pt x="0" y="20"/>
                    </a:lnTo>
                    <a:lnTo>
                      <a:pt x="0" y="46"/>
                    </a:lnTo>
                    <a:lnTo>
                      <a:pt x="22" y="26"/>
                    </a:lnTo>
                    <a:lnTo>
                      <a:pt x="22" y="0"/>
                    </a:lnTo>
                    <a:close/>
                  </a:path>
                </a:pathLst>
              </a:custGeom>
              <a:grpFill/>
              <a:ln>
                <a:noFill/>
              </a:ln>
            </p:spPr>
            <p:txBody>
              <a:bodyPr vert="horz" wrap="square" lIns="91440" tIns="45720" rIns="91440" bIns="45720" numCol="1" anchor="t" anchorCtr="0" compatLnSpc="1"/>
              <a:lstStyle/>
              <a:p>
                <a:endParaRPr lang="zh-CN" altLang="en-US"/>
              </a:p>
            </p:txBody>
          </p:sp>
          <p:sp>
            <p:nvSpPr>
              <p:cNvPr id="1221" name="Freeform 666"/>
              <p:cNvSpPr/>
              <p:nvPr/>
            </p:nvSpPr>
            <p:spPr bwMode="auto">
              <a:xfrm>
                <a:off x="4740" y="1900"/>
                <a:ext cx="22" cy="46"/>
              </a:xfrm>
              <a:custGeom>
                <a:avLst/>
                <a:gdLst>
                  <a:gd name="T0" fmla="*/ 22 w 22"/>
                  <a:gd name="T1" fmla="*/ 0 h 46"/>
                  <a:gd name="T2" fmla="*/ 22 w 22"/>
                  <a:gd name="T3" fmla="*/ 0 h 46"/>
                  <a:gd name="T4" fmla="*/ 0 w 22"/>
                  <a:gd name="T5" fmla="*/ 20 h 46"/>
                  <a:gd name="T6" fmla="*/ 0 w 22"/>
                  <a:gd name="T7" fmla="*/ 46 h 46"/>
                  <a:gd name="T8" fmla="*/ 22 w 22"/>
                  <a:gd name="T9" fmla="*/ 26 h 46"/>
                  <a:gd name="T10" fmla="*/ 22 w 22"/>
                  <a:gd name="T11" fmla="*/ 0 h 46"/>
                </a:gdLst>
                <a:ahLst/>
                <a:cxnLst>
                  <a:cxn ang="0">
                    <a:pos x="T0" y="T1"/>
                  </a:cxn>
                  <a:cxn ang="0">
                    <a:pos x="T2" y="T3"/>
                  </a:cxn>
                  <a:cxn ang="0">
                    <a:pos x="T4" y="T5"/>
                  </a:cxn>
                  <a:cxn ang="0">
                    <a:pos x="T6" y="T7"/>
                  </a:cxn>
                  <a:cxn ang="0">
                    <a:pos x="T8" y="T9"/>
                  </a:cxn>
                  <a:cxn ang="0">
                    <a:pos x="T10" y="T11"/>
                  </a:cxn>
                </a:cxnLst>
                <a:rect l="0" t="0" r="r" b="b"/>
                <a:pathLst>
                  <a:path w="22" h="46">
                    <a:moveTo>
                      <a:pt x="22" y="0"/>
                    </a:moveTo>
                    <a:lnTo>
                      <a:pt x="22" y="0"/>
                    </a:lnTo>
                    <a:lnTo>
                      <a:pt x="0" y="20"/>
                    </a:lnTo>
                    <a:lnTo>
                      <a:pt x="0" y="46"/>
                    </a:lnTo>
                    <a:lnTo>
                      <a:pt x="22" y="26"/>
                    </a:lnTo>
                    <a:lnTo>
                      <a:pt x="22" y="0"/>
                    </a:lnTo>
                  </a:path>
                </a:pathLst>
              </a:custGeom>
              <a:grpFill/>
              <a:ln>
                <a:noFill/>
              </a:ln>
            </p:spPr>
            <p:txBody>
              <a:bodyPr vert="horz" wrap="square" lIns="91440" tIns="45720" rIns="91440" bIns="45720" numCol="1" anchor="t" anchorCtr="0" compatLnSpc="1"/>
              <a:lstStyle/>
              <a:p>
                <a:endParaRPr lang="zh-CN" altLang="en-US"/>
              </a:p>
            </p:txBody>
          </p:sp>
          <p:sp>
            <p:nvSpPr>
              <p:cNvPr id="1222" name="Freeform 667"/>
              <p:cNvSpPr/>
              <p:nvPr/>
            </p:nvSpPr>
            <p:spPr bwMode="auto">
              <a:xfrm>
                <a:off x="4582" y="2047"/>
                <a:ext cx="92" cy="132"/>
              </a:xfrm>
              <a:custGeom>
                <a:avLst/>
                <a:gdLst>
                  <a:gd name="T0" fmla="*/ 92 w 92"/>
                  <a:gd name="T1" fmla="*/ 0 h 132"/>
                  <a:gd name="T2" fmla="*/ 92 w 92"/>
                  <a:gd name="T3" fmla="*/ 0 h 132"/>
                  <a:gd name="T4" fmla="*/ 0 w 92"/>
                  <a:gd name="T5" fmla="*/ 90 h 132"/>
                  <a:gd name="T6" fmla="*/ 0 w 92"/>
                  <a:gd name="T7" fmla="*/ 132 h 132"/>
                  <a:gd name="T8" fmla="*/ 92 w 92"/>
                  <a:gd name="T9" fmla="*/ 34 h 132"/>
                  <a:gd name="T10" fmla="*/ 92 w 92"/>
                  <a:gd name="T11" fmla="*/ 0 h 132"/>
                </a:gdLst>
                <a:ahLst/>
                <a:cxnLst>
                  <a:cxn ang="0">
                    <a:pos x="T0" y="T1"/>
                  </a:cxn>
                  <a:cxn ang="0">
                    <a:pos x="T2" y="T3"/>
                  </a:cxn>
                  <a:cxn ang="0">
                    <a:pos x="T4" y="T5"/>
                  </a:cxn>
                  <a:cxn ang="0">
                    <a:pos x="T6" y="T7"/>
                  </a:cxn>
                  <a:cxn ang="0">
                    <a:pos x="T8" y="T9"/>
                  </a:cxn>
                  <a:cxn ang="0">
                    <a:pos x="T10" y="T11"/>
                  </a:cxn>
                </a:cxnLst>
                <a:rect l="0" t="0" r="r" b="b"/>
                <a:pathLst>
                  <a:path w="92" h="132">
                    <a:moveTo>
                      <a:pt x="92" y="0"/>
                    </a:moveTo>
                    <a:lnTo>
                      <a:pt x="92" y="0"/>
                    </a:lnTo>
                    <a:lnTo>
                      <a:pt x="0" y="90"/>
                    </a:lnTo>
                    <a:lnTo>
                      <a:pt x="0" y="132"/>
                    </a:lnTo>
                    <a:lnTo>
                      <a:pt x="92" y="34"/>
                    </a:lnTo>
                    <a:lnTo>
                      <a:pt x="92" y="0"/>
                    </a:lnTo>
                    <a:close/>
                  </a:path>
                </a:pathLst>
              </a:custGeom>
              <a:grpFill/>
              <a:ln>
                <a:noFill/>
              </a:ln>
            </p:spPr>
            <p:txBody>
              <a:bodyPr vert="horz" wrap="square" lIns="91440" tIns="45720" rIns="91440" bIns="45720" numCol="1" anchor="t" anchorCtr="0" compatLnSpc="1"/>
              <a:lstStyle/>
              <a:p>
                <a:endParaRPr lang="zh-CN" altLang="en-US"/>
              </a:p>
            </p:txBody>
          </p:sp>
          <p:sp>
            <p:nvSpPr>
              <p:cNvPr id="1223" name="Freeform 668"/>
              <p:cNvSpPr/>
              <p:nvPr/>
            </p:nvSpPr>
            <p:spPr bwMode="auto">
              <a:xfrm>
                <a:off x="4582" y="2047"/>
                <a:ext cx="92" cy="132"/>
              </a:xfrm>
              <a:custGeom>
                <a:avLst/>
                <a:gdLst>
                  <a:gd name="T0" fmla="*/ 92 w 92"/>
                  <a:gd name="T1" fmla="*/ 0 h 132"/>
                  <a:gd name="T2" fmla="*/ 92 w 92"/>
                  <a:gd name="T3" fmla="*/ 0 h 132"/>
                  <a:gd name="T4" fmla="*/ 0 w 92"/>
                  <a:gd name="T5" fmla="*/ 90 h 132"/>
                  <a:gd name="T6" fmla="*/ 0 w 92"/>
                  <a:gd name="T7" fmla="*/ 132 h 132"/>
                  <a:gd name="T8" fmla="*/ 92 w 92"/>
                  <a:gd name="T9" fmla="*/ 34 h 132"/>
                  <a:gd name="T10" fmla="*/ 92 w 92"/>
                  <a:gd name="T11" fmla="*/ 0 h 132"/>
                </a:gdLst>
                <a:ahLst/>
                <a:cxnLst>
                  <a:cxn ang="0">
                    <a:pos x="T0" y="T1"/>
                  </a:cxn>
                  <a:cxn ang="0">
                    <a:pos x="T2" y="T3"/>
                  </a:cxn>
                  <a:cxn ang="0">
                    <a:pos x="T4" y="T5"/>
                  </a:cxn>
                  <a:cxn ang="0">
                    <a:pos x="T6" y="T7"/>
                  </a:cxn>
                  <a:cxn ang="0">
                    <a:pos x="T8" y="T9"/>
                  </a:cxn>
                  <a:cxn ang="0">
                    <a:pos x="T10" y="T11"/>
                  </a:cxn>
                </a:cxnLst>
                <a:rect l="0" t="0" r="r" b="b"/>
                <a:pathLst>
                  <a:path w="92" h="132">
                    <a:moveTo>
                      <a:pt x="92" y="0"/>
                    </a:moveTo>
                    <a:lnTo>
                      <a:pt x="92" y="0"/>
                    </a:lnTo>
                    <a:lnTo>
                      <a:pt x="0" y="90"/>
                    </a:lnTo>
                    <a:lnTo>
                      <a:pt x="0" y="132"/>
                    </a:lnTo>
                    <a:lnTo>
                      <a:pt x="92" y="34"/>
                    </a:lnTo>
                    <a:lnTo>
                      <a:pt x="92" y="0"/>
                    </a:lnTo>
                  </a:path>
                </a:pathLst>
              </a:custGeom>
              <a:grpFill/>
              <a:ln>
                <a:noFill/>
              </a:ln>
            </p:spPr>
            <p:txBody>
              <a:bodyPr vert="horz" wrap="square" lIns="91440" tIns="45720" rIns="91440" bIns="45720" numCol="1" anchor="t" anchorCtr="0" compatLnSpc="1"/>
              <a:lstStyle/>
              <a:p>
                <a:endParaRPr lang="zh-CN" altLang="en-US"/>
              </a:p>
            </p:txBody>
          </p:sp>
          <p:sp>
            <p:nvSpPr>
              <p:cNvPr id="1224" name="Freeform 669"/>
              <p:cNvSpPr/>
              <p:nvPr/>
            </p:nvSpPr>
            <p:spPr bwMode="auto">
              <a:xfrm>
                <a:off x="4698" y="1962"/>
                <a:ext cx="64" cy="93"/>
              </a:xfrm>
              <a:custGeom>
                <a:avLst/>
                <a:gdLst>
                  <a:gd name="T0" fmla="*/ 64 w 64"/>
                  <a:gd name="T1" fmla="*/ 0 h 93"/>
                  <a:gd name="T2" fmla="*/ 64 w 64"/>
                  <a:gd name="T3" fmla="*/ 0 h 93"/>
                  <a:gd name="T4" fmla="*/ 0 w 64"/>
                  <a:gd name="T5" fmla="*/ 61 h 93"/>
                  <a:gd name="T6" fmla="*/ 0 w 64"/>
                  <a:gd name="T7" fmla="*/ 93 h 93"/>
                  <a:gd name="T8" fmla="*/ 0 w 64"/>
                  <a:gd name="T9" fmla="*/ 93 h 93"/>
                  <a:gd name="T10" fmla="*/ 64 w 64"/>
                  <a:gd name="T11" fmla="*/ 25 h 93"/>
                  <a:gd name="T12" fmla="*/ 64 w 64"/>
                  <a:gd name="T13" fmla="*/ 0 h 93"/>
                </a:gdLst>
                <a:ahLst/>
                <a:cxnLst>
                  <a:cxn ang="0">
                    <a:pos x="T0" y="T1"/>
                  </a:cxn>
                  <a:cxn ang="0">
                    <a:pos x="T2" y="T3"/>
                  </a:cxn>
                  <a:cxn ang="0">
                    <a:pos x="T4" y="T5"/>
                  </a:cxn>
                  <a:cxn ang="0">
                    <a:pos x="T6" y="T7"/>
                  </a:cxn>
                  <a:cxn ang="0">
                    <a:pos x="T8" y="T9"/>
                  </a:cxn>
                  <a:cxn ang="0">
                    <a:pos x="T10" y="T11"/>
                  </a:cxn>
                  <a:cxn ang="0">
                    <a:pos x="T12" y="T13"/>
                  </a:cxn>
                </a:cxnLst>
                <a:rect l="0" t="0" r="r" b="b"/>
                <a:pathLst>
                  <a:path w="64" h="93">
                    <a:moveTo>
                      <a:pt x="64" y="0"/>
                    </a:moveTo>
                    <a:lnTo>
                      <a:pt x="64" y="0"/>
                    </a:lnTo>
                    <a:lnTo>
                      <a:pt x="0" y="61"/>
                    </a:lnTo>
                    <a:lnTo>
                      <a:pt x="0" y="93"/>
                    </a:lnTo>
                    <a:lnTo>
                      <a:pt x="0" y="93"/>
                    </a:lnTo>
                    <a:lnTo>
                      <a:pt x="64" y="25"/>
                    </a:lnTo>
                    <a:lnTo>
                      <a:pt x="64" y="0"/>
                    </a:lnTo>
                    <a:close/>
                  </a:path>
                </a:pathLst>
              </a:custGeom>
              <a:grpFill/>
              <a:ln>
                <a:noFill/>
              </a:ln>
            </p:spPr>
            <p:txBody>
              <a:bodyPr vert="horz" wrap="square" lIns="91440" tIns="45720" rIns="91440" bIns="45720" numCol="1" anchor="t" anchorCtr="0" compatLnSpc="1"/>
              <a:lstStyle/>
              <a:p>
                <a:endParaRPr lang="zh-CN" altLang="en-US"/>
              </a:p>
            </p:txBody>
          </p:sp>
          <p:sp>
            <p:nvSpPr>
              <p:cNvPr id="1225" name="Freeform 670"/>
              <p:cNvSpPr/>
              <p:nvPr/>
            </p:nvSpPr>
            <p:spPr bwMode="auto">
              <a:xfrm>
                <a:off x="4698" y="1962"/>
                <a:ext cx="64" cy="93"/>
              </a:xfrm>
              <a:custGeom>
                <a:avLst/>
                <a:gdLst>
                  <a:gd name="T0" fmla="*/ 64 w 64"/>
                  <a:gd name="T1" fmla="*/ 0 h 93"/>
                  <a:gd name="T2" fmla="*/ 64 w 64"/>
                  <a:gd name="T3" fmla="*/ 0 h 93"/>
                  <a:gd name="T4" fmla="*/ 0 w 64"/>
                  <a:gd name="T5" fmla="*/ 61 h 93"/>
                  <a:gd name="T6" fmla="*/ 0 w 64"/>
                  <a:gd name="T7" fmla="*/ 93 h 93"/>
                  <a:gd name="T8" fmla="*/ 0 w 64"/>
                  <a:gd name="T9" fmla="*/ 93 h 93"/>
                  <a:gd name="T10" fmla="*/ 64 w 64"/>
                  <a:gd name="T11" fmla="*/ 25 h 93"/>
                  <a:gd name="T12" fmla="*/ 64 w 64"/>
                  <a:gd name="T13" fmla="*/ 0 h 93"/>
                </a:gdLst>
                <a:ahLst/>
                <a:cxnLst>
                  <a:cxn ang="0">
                    <a:pos x="T0" y="T1"/>
                  </a:cxn>
                  <a:cxn ang="0">
                    <a:pos x="T2" y="T3"/>
                  </a:cxn>
                  <a:cxn ang="0">
                    <a:pos x="T4" y="T5"/>
                  </a:cxn>
                  <a:cxn ang="0">
                    <a:pos x="T6" y="T7"/>
                  </a:cxn>
                  <a:cxn ang="0">
                    <a:pos x="T8" y="T9"/>
                  </a:cxn>
                  <a:cxn ang="0">
                    <a:pos x="T10" y="T11"/>
                  </a:cxn>
                  <a:cxn ang="0">
                    <a:pos x="T12" y="T13"/>
                  </a:cxn>
                </a:cxnLst>
                <a:rect l="0" t="0" r="r" b="b"/>
                <a:pathLst>
                  <a:path w="64" h="93">
                    <a:moveTo>
                      <a:pt x="64" y="0"/>
                    </a:moveTo>
                    <a:lnTo>
                      <a:pt x="64" y="0"/>
                    </a:lnTo>
                    <a:lnTo>
                      <a:pt x="0" y="61"/>
                    </a:lnTo>
                    <a:lnTo>
                      <a:pt x="0" y="93"/>
                    </a:lnTo>
                    <a:lnTo>
                      <a:pt x="0" y="93"/>
                    </a:lnTo>
                    <a:lnTo>
                      <a:pt x="64" y="25"/>
                    </a:lnTo>
                    <a:lnTo>
                      <a:pt x="64" y="0"/>
                    </a:lnTo>
                  </a:path>
                </a:pathLst>
              </a:custGeom>
              <a:grpFill/>
              <a:ln>
                <a:noFill/>
              </a:ln>
            </p:spPr>
            <p:txBody>
              <a:bodyPr vert="horz" wrap="square" lIns="91440" tIns="45720" rIns="91440" bIns="45720" numCol="1" anchor="t" anchorCtr="0" compatLnSpc="1"/>
              <a:lstStyle/>
              <a:p>
                <a:endParaRPr lang="zh-CN" altLang="en-US"/>
              </a:p>
            </p:txBody>
          </p:sp>
          <p:sp>
            <p:nvSpPr>
              <p:cNvPr id="1226" name="Freeform 671"/>
              <p:cNvSpPr/>
              <p:nvPr/>
            </p:nvSpPr>
            <p:spPr bwMode="auto">
              <a:xfrm>
                <a:off x="4558" y="2143"/>
                <a:ext cx="92" cy="138"/>
              </a:xfrm>
              <a:custGeom>
                <a:avLst/>
                <a:gdLst>
                  <a:gd name="T0" fmla="*/ 92 w 92"/>
                  <a:gd name="T1" fmla="*/ 0 h 138"/>
                  <a:gd name="T2" fmla="*/ 92 w 92"/>
                  <a:gd name="T3" fmla="*/ 0 h 138"/>
                  <a:gd name="T4" fmla="*/ 0 w 92"/>
                  <a:gd name="T5" fmla="*/ 94 h 138"/>
                  <a:gd name="T6" fmla="*/ 0 w 92"/>
                  <a:gd name="T7" fmla="*/ 138 h 138"/>
                  <a:gd name="T8" fmla="*/ 92 w 92"/>
                  <a:gd name="T9" fmla="*/ 36 h 138"/>
                  <a:gd name="T10" fmla="*/ 92 w 92"/>
                  <a:gd name="T11" fmla="*/ 0 h 138"/>
                </a:gdLst>
                <a:ahLst/>
                <a:cxnLst>
                  <a:cxn ang="0">
                    <a:pos x="T0" y="T1"/>
                  </a:cxn>
                  <a:cxn ang="0">
                    <a:pos x="T2" y="T3"/>
                  </a:cxn>
                  <a:cxn ang="0">
                    <a:pos x="T4" y="T5"/>
                  </a:cxn>
                  <a:cxn ang="0">
                    <a:pos x="T6" y="T7"/>
                  </a:cxn>
                  <a:cxn ang="0">
                    <a:pos x="T8" y="T9"/>
                  </a:cxn>
                  <a:cxn ang="0">
                    <a:pos x="T10" y="T11"/>
                  </a:cxn>
                </a:cxnLst>
                <a:rect l="0" t="0" r="r" b="b"/>
                <a:pathLst>
                  <a:path w="92" h="138">
                    <a:moveTo>
                      <a:pt x="92" y="0"/>
                    </a:moveTo>
                    <a:lnTo>
                      <a:pt x="92" y="0"/>
                    </a:lnTo>
                    <a:lnTo>
                      <a:pt x="0" y="94"/>
                    </a:lnTo>
                    <a:lnTo>
                      <a:pt x="0" y="138"/>
                    </a:lnTo>
                    <a:lnTo>
                      <a:pt x="92" y="36"/>
                    </a:lnTo>
                    <a:lnTo>
                      <a:pt x="92" y="0"/>
                    </a:lnTo>
                    <a:close/>
                  </a:path>
                </a:pathLst>
              </a:custGeom>
              <a:grpFill/>
              <a:ln>
                <a:noFill/>
              </a:ln>
            </p:spPr>
            <p:txBody>
              <a:bodyPr vert="horz" wrap="square" lIns="91440" tIns="45720" rIns="91440" bIns="45720" numCol="1" anchor="t" anchorCtr="0" compatLnSpc="1"/>
              <a:lstStyle/>
              <a:p>
                <a:endParaRPr lang="zh-CN" altLang="en-US"/>
              </a:p>
            </p:txBody>
          </p:sp>
          <p:sp>
            <p:nvSpPr>
              <p:cNvPr id="1227" name="Freeform 672"/>
              <p:cNvSpPr/>
              <p:nvPr/>
            </p:nvSpPr>
            <p:spPr bwMode="auto">
              <a:xfrm>
                <a:off x="4558" y="2143"/>
                <a:ext cx="92" cy="138"/>
              </a:xfrm>
              <a:custGeom>
                <a:avLst/>
                <a:gdLst>
                  <a:gd name="T0" fmla="*/ 92 w 92"/>
                  <a:gd name="T1" fmla="*/ 0 h 138"/>
                  <a:gd name="T2" fmla="*/ 92 w 92"/>
                  <a:gd name="T3" fmla="*/ 0 h 138"/>
                  <a:gd name="T4" fmla="*/ 0 w 92"/>
                  <a:gd name="T5" fmla="*/ 94 h 138"/>
                  <a:gd name="T6" fmla="*/ 0 w 92"/>
                  <a:gd name="T7" fmla="*/ 138 h 138"/>
                  <a:gd name="T8" fmla="*/ 92 w 92"/>
                  <a:gd name="T9" fmla="*/ 36 h 138"/>
                  <a:gd name="T10" fmla="*/ 92 w 92"/>
                  <a:gd name="T11" fmla="*/ 0 h 138"/>
                </a:gdLst>
                <a:ahLst/>
                <a:cxnLst>
                  <a:cxn ang="0">
                    <a:pos x="T0" y="T1"/>
                  </a:cxn>
                  <a:cxn ang="0">
                    <a:pos x="T2" y="T3"/>
                  </a:cxn>
                  <a:cxn ang="0">
                    <a:pos x="T4" y="T5"/>
                  </a:cxn>
                  <a:cxn ang="0">
                    <a:pos x="T6" y="T7"/>
                  </a:cxn>
                  <a:cxn ang="0">
                    <a:pos x="T8" y="T9"/>
                  </a:cxn>
                  <a:cxn ang="0">
                    <a:pos x="T10" y="T11"/>
                  </a:cxn>
                </a:cxnLst>
                <a:rect l="0" t="0" r="r" b="b"/>
                <a:pathLst>
                  <a:path w="92" h="138">
                    <a:moveTo>
                      <a:pt x="92" y="0"/>
                    </a:moveTo>
                    <a:lnTo>
                      <a:pt x="92" y="0"/>
                    </a:lnTo>
                    <a:lnTo>
                      <a:pt x="0" y="94"/>
                    </a:lnTo>
                    <a:lnTo>
                      <a:pt x="0" y="138"/>
                    </a:lnTo>
                    <a:lnTo>
                      <a:pt x="92" y="36"/>
                    </a:lnTo>
                    <a:lnTo>
                      <a:pt x="92" y="0"/>
                    </a:lnTo>
                  </a:path>
                </a:pathLst>
              </a:custGeom>
              <a:grpFill/>
              <a:ln>
                <a:noFill/>
              </a:ln>
            </p:spPr>
            <p:txBody>
              <a:bodyPr vert="horz" wrap="square" lIns="91440" tIns="45720" rIns="91440" bIns="45720" numCol="1" anchor="t" anchorCtr="0" compatLnSpc="1"/>
              <a:lstStyle/>
              <a:p>
                <a:endParaRPr lang="zh-CN" altLang="en-US"/>
              </a:p>
            </p:txBody>
          </p:sp>
          <p:sp>
            <p:nvSpPr>
              <p:cNvPr id="1228" name="Freeform 673"/>
              <p:cNvSpPr/>
              <p:nvPr/>
            </p:nvSpPr>
            <p:spPr bwMode="auto">
              <a:xfrm>
                <a:off x="4674" y="2073"/>
                <a:ext cx="44" cy="80"/>
              </a:xfrm>
              <a:custGeom>
                <a:avLst/>
                <a:gdLst>
                  <a:gd name="T0" fmla="*/ 44 w 44"/>
                  <a:gd name="T1" fmla="*/ 0 h 80"/>
                  <a:gd name="T2" fmla="*/ 0 w 44"/>
                  <a:gd name="T3" fmla="*/ 46 h 80"/>
                  <a:gd name="T4" fmla="*/ 0 w 44"/>
                  <a:gd name="T5" fmla="*/ 80 h 80"/>
                  <a:gd name="T6" fmla="*/ 44 w 44"/>
                  <a:gd name="T7" fmla="*/ 30 h 80"/>
                  <a:gd name="T8" fmla="*/ 44 w 44"/>
                  <a:gd name="T9" fmla="*/ 0 h 80"/>
                </a:gdLst>
                <a:ahLst/>
                <a:cxnLst>
                  <a:cxn ang="0">
                    <a:pos x="T0" y="T1"/>
                  </a:cxn>
                  <a:cxn ang="0">
                    <a:pos x="T2" y="T3"/>
                  </a:cxn>
                  <a:cxn ang="0">
                    <a:pos x="T4" y="T5"/>
                  </a:cxn>
                  <a:cxn ang="0">
                    <a:pos x="T6" y="T7"/>
                  </a:cxn>
                  <a:cxn ang="0">
                    <a:pos x="T8" y="T9"/>
                  </a:cxn>
                </a:cxnLst>
                <a:rect l="0" t="0" r="r" b="b"/>
                <a:pathLst>
                  <a:path w="44" h="80">
                    <a:moveTo>
                      <a:pt x="44" y="0"/>
                    </a:moveTo>
                    <a:lnTo>
                      <a:pt x="0" y="46"/>
                    </a:lnTo>
                    <a:lnTo>
                      <a:pt x="0" y="80"/>
                    </a:lnTo>
                    <a:lnTo>
                      <a:pt x="44" y="30"/>
                    </a:lnTo>
                    <a:lnTo>
                      <a:pt x="44" y="0"/>
                    </a:lnTo>
                    <a:close/>
                  </a:path>
                </a:pathLst>
              </a:custGeom>
              <a:grpFill/>
              <a:ln>
                <a:noFill/>
              </a:ln>
            </p:spPr>
            <p:txBody>
              <a:bodyPr vert="horz" wrap="square" lIns="91440" tIns="45720" rIns="91440" bIns="45720" numCol="1" anchor="t" anchorCtr="0" compatLnSpc="1"/>
              <a:lstStyle/>
              <a:p>
                <a:endParaRPr lang="zh-CN" altLang="en-US"/>
              </a:p>
            </p:txBody>
          </p:sp>
          <p:sp>
            <p:nvSpPr>
              <p:cNvPr id="1229" name="Freeform 674"/>
              <p:cNvSpPr/>
              <p:nvPr/>
            </p:nvSpPr>
            <p:spPr bwMode="auto">
              <a:xfrm>
                <a:off x="4674" y="2073"/>
                <a:ext cx="44" cy="80"/>
              </a:xfrm>
              <a:custGeom>
                <a:avLst/>
                <a:gdLst>
                  <a:gd name="T0" fmla="*/ 44 w 44"/>
                  <a:gd name="T1" fmla="*/ 0 h 80"/>
                  <a:gd name="T2" fmla="*/ 0 w 44"/>
                  <a:gd name="T3" fmla="*/ 46 h 80"/>
                  <a:gd name="T4" fmla="*/ 0 w 44"/>
                  <a:gd name="T5" fmla="*/ 80 h 80"/>
                  <a:gd name="T6" fmla="*/ 44 w 44"/>
                  <a:gd name="T7" fmla="*/ 30 h 80"/>
                  <a:gd name="T8" fmla="*/ 44 w 44"/>
                  <a:gd name="T9" fmla="*/ 0 h 80"/>
                </a:gdLst>
                <a:ahLst/>
                <a:cxnLst>
                  <a:cxn ang="0">
                    <a:pos x="T0" y="T1"/>
                  </a:cxn>
                  <a:cxn ang="0">
                    <a:pos x="T2" y="T3"/>
                  </a:cxn>
                  <a:cxn ang="0">
                    <a:pos x="T4" y="T5"/>
                  </a:cxn>
                  <a:cxn ang="0">
                    <a:pos x="T6" y="T7"/>
                  </a:cxn>
                  <a:cxn ang="0">
                    <a:pos x="T8" y="T9"/>
                  </a:cxn>
                </a:cxnLst>
                <a:rect l="0" t="0" r="r" b="b"/>
                <a:pathLst>
                  <a:path w="44" h="80">
                    <a:moveTo>
                      <a:pt x="44" y="0"/>
                    </a:moveTo>
                    <a:lnTo>
                      <a:pt x="0" y="46"/>
                    </a:lnTo>
                    <a:lnTo>
                      <a:pt x="0" y="80"/>
                    </a:lnTo>
                    <a:lnTo>
                      <a:pt x="44" y="30"/>
                    </a:lnTo>
                    <a:lnTo>
                      <a:pt x="44" y="0"/>
                    </a:lnTo>
                  </a:path>
                </a:pathLst>
              </a:custGeom>
              <a:grpFill/>
              <a:ln>
                <a:noFill/>
              </a:ln>
            </p:spPr>
            <p:txBody>
              <a:bodyPr vert="horz" wrap="square" lIns="91440" tIns="45720" rIns="91440" bIns="45720" numCol="1" anchor="t" anchorCtr="0" compatLnSpc="1"/>
              <a:lstStyle/>
              <a:p>
                <a:endParaRPr lang="zh-CN" altLang="en-US"/>
              </a:p>
            </p:txBody>
          </p:sp>
          <p:sp>
            <p:nvSpPr>
              <p:cNvPr id="1230" name="Freeform 675"/>
              <p:cNvSpPr/>
              <p:nvPr/>
            </p:nvSpPr>
            <p:spPr bwMode="auto">
              <a:xfrm>
                <a:off x="4754" y="2029"/>
                <a:ext cx="8" cy="34"/>
              </a:xfrm>
              <a:custGeom>
                <a:avLst/>
                <a:gdLst>
                  <a:gd name="T0" fmla="*/ 8 w 8"/>
                  <a:gd name="T1" fmla="*/ 0 h 34"/>
                  <a:gd name="T2" fmla="*/ 8 w 8"/>
                  <a:gd name="T3" fmla="*/ 0 h 34"/>
                  <a:gd name="T4" fmla="*/ 0 w 8"/>
                  <a:gd name="T5" fmla="*/ 8 h 34"/>
                  <a:gd name="T6" fmla="*/ 0 w 8"/>
                  <a:gd name="T7" fmla="*/ 34 h 34"/>
                  <a:gd name="T8" fmla="*/ 8 w 8"/>
                  <a:gd name="T9" fmla="*/ 26 h 34"/>
                  <a:gd name="T10" fmla="*/ 8 w 8"/>
                  <a:gd name="T11" fmla="*/ 0 h 34"/>
                </a:gdLst>
                <a:ahLst/>
                <a:cxnLst>
                  <a:cxn ang="0">
                    <a:pos x="T0" y="T1"/>
                  </a:cxn>
                  <a:cxn ang="0">
                    <a:pos x="T2" y="T3"/>
                  </a:cxn>
                  <a:cxn ang="0">
                    <a:pos x="T4" y="T5"/>
                  </a:cxn>
                  <a:cxn ang="0">
                    <a:pos x="T6" y="T7"/>
                  </a:cxn>
                  <a:cxn ang="0">
                    <a:pos x="T8" y="T9"/>
                  </a:cxn>
                  <a:cxn ang="0">
                    <a:pos x="T10" y="T11"/>
                  </a:cxn>
                </a:cxnLst>
                <a:rect l="0" t="0" r="r" b="b"/>
                <a:pathLst>
                  <a:path w="8" h="34">
                    <a:moveTo>
                      <a:pt x="8" y="0"/>
                    </a:moveTo>
                    <a:lnTo>
                      <a:pt x="8" y="0"/>
                    </a:lnTo>
                    <a:lnTo>
                      <a:pt x="0" y="8"/>
                    </a:lnTo>
                    <a:lnTo>
                      <a:pt x="0" y="34"/>
                    </a:lnTo>
                    <a:lnTo>
                      <a:pt x="8" y="26"/>
                    </a:lnTo>
                    <a:lnTo>
                      <a:pt x="8" y="0"/>
                    </a:lnTo>
                    <a:close/>
                  </a:path>
                </a:pathLst>
              </a:custGeom>
              <a:grpFill/>
              <a:ln>
                <a:noFill/>
              </a:ln>
            </p:spPr>
            <p:txBody>
              <a:bodyPr vert="horz" wrap="square" lIns="91440" tIns="45720" rIns="91440" bIns="45720" numCol="1" anchor="t" anchorCtr="0" compatLnSpc="1"/>
              <a:lstStyle/>
              <a:p>
                <a:endParaRPr lang="zh-CN" altLang="en-US"/>
              </a:p>
            </p:txBody>
          </p:sp>
          <p:sp>
            <p:nvSpPr>
              <p:cNvPr id="1231" name="Freeform 676"/>
              <p:cNvSpPr/>
              <p:nvPr/>
            </p:nvSpPr>
            <p:spPr bwMode="auto">
              <a:xfrm>
                <a:off x="4754" y="2029"/>
                <a:ext cx="8" cy="34"/>
              </a:xfrm>
              <a:custGeom>
                <a:avLst/>
                <a:gdLst>
                  <a:gd name="T0" fmla="*/ 8 w 8"/>
                  <a:gd name="T1" fmla="*/ 0 h 34"/>
                  <a:gd name="T2" fmla="*/ 8 w 8"/>
                  <a:gd name="T3" fmla="*/ 0 h 34"/>
                  <a:gd name="T4" fmla="*/ 0 w 8"/>
                  <a:gd name="T5" fmla="*/ 8 h 34"/>
                  <a:gd name="T6" fmla="*/ 0 w 8"/>
                  <a:gd name="T7" fmla="*/ 34 h 34"/>
                  <a:gd name="T8" fmla="*/ 8 w 8"/>
                  <a:gd name="T9" fmla="*/ 26 h 34"/>
                  <a:gd name="T10" fmla="*/ 8 w 8"/>
                  <a:gd name="T11" fmla="*/ 0 h 34"/>
                </a:gdLst>
                <a:ahLst/>
                <a:cxnLst>
                  <a:cxn ang="0">
                    <a:pos x="T0" y="T1"/>
                  </a:cxn>
                  <a:cxn ang="0">
                    <a:pos x="T2" y="T3"/>
                  </a:cxn>
                  <a:cxn ang="0">
                    <a:pos x="T4" y="T5"/>
                  </a:cxn>
                  <a:cxn ang="0">
                    <a:pos x="T6" y="T7"/>
                  </a:cxn>
                  <a:cxn ang="0">
                    <a:pos x="T8" y="T9"/>
                  </a:cxn>
                  <a:cxn ang="0">
                    <a:pos x="T10" y="T11"/>
                  </a:cxn>
                </a:cxnLst>
                <a:rect l="0" t="0" r="r" b="b"/>
                <a:pathLst>
                  <a:path w="8" h="34">
                    <a:moveTo>
                      <a:pt x="8" y="0"/>
                    </a:moveTo>
                    <a:lnTo>
                      <a:pt x="8" y="0"/>
                    </a:lnTo>
                    <a:lnTo>
                      <a:pt x="0" y="8"/>
                    </a:lnTo>
                    <a:lnTo>
                      <a:pt x="0" y="34"/>
                    </a:lnTo>
                    <a:lnTo>
                      <a:pt x="8" y="26"/>
                    </a:lnTo>
                    <a:lnTo>
                      <a:pt x="8" y="0"/>
                    </a:lnTo>
                  </a:path>
                </a:pathLst>
              </a:custGeom>
              <a:grpFill/>
              <a:ln>
                <a:noFill/>
              </a:ln>
            </p:spPr>
            <p:txBody>
              <a:bodyPr vert="horz" wrap="square" lIns="91440" tIns="45720" rIns="91440" bIns="45720" numCol="1" anchor="t" anchorCtr="0" compatLnSpc="1"/>
              <a:lstStyle/>
              <a:p>
                <a:endParaRPr lang="zh-CN" altLang="en-US"/>
              </a:p>
            </p:txBody>
          </p:sp>
          <p:sp>
            <p:nvSpPr>
              <p:cNvPr id="1232" name="Freeform 677"/>
              <p:cNvSpPr/>
              <p:nvPr/>
            </p:nvSpPr>
            <p:spPr bwMode="auto">
              <a:xfrm>
                <a:off x="4564" y="2267"/>
                <a:ext cx="36" cy="84"/>
              </a:xfrm>
              <a:custGeom>
                <a:avLst/>
                <a:gdLst>
                  <a:gd name="T0" fmla="*/ 36 w 36"/>
                  <a:gd name="T1" fmla="*/ 0 h 84"/>
                  <a:gd name="T2" fmla="*/ 36 w 36"/>
                  <a:gd name="T3" fmla="*/ 0 h 84"/>
                  <a:gd name="T4" fmla="*/ 0 w 36"/>
                  <a:gd name="T5" fmla="*/ 40 h 84"/>
                  <a:gd name="T6" fmla="*/ 0 w 36"/>
                  <a:gd name="T7" fmla="*/ 84 h 84"/>
                  <a:gd name="T8" fmla="*/ 0 w 36"/>
                  <a:gd name="T9" fmla="*/ 84 h 84"/>
                  <a:gd name="T10" fmla="*/ 36 w 36"/>
                  <a:gd name="T11" fmla="*/ 42 h 84"/>
                  <a:gd name="T12" fmla="*/ 36 w 36"/>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36" h="84">
                    <a:moveTo>
                      <a:pt x="36" y="0"/>
                    </a:moveTo>
                    <a:lnTo>
                      <a:pt x="36" y="0"/>
                    </a:lnTo>
                    <a:lnTo>
                      <a:pt x="0" y="40"/>
                    </a:lnTo>
                    <a:lnTo>
                      <a:pt x="0" y="84"/>
                    </a:lnTo>
                    <a:lnTo>
                      <a:pt x="0" y="84"/>
                    </a:lnTo>
                    <a:lnTo>
                      <a:pt x="36" y="42"/>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233" name="Freeform 678"/>
              <p:cNvSpPr/>
              <p:nvPr/>
            </p:nvSpPr>
            <p:spPr bwMode="auto">
              <a:xfrm>
                <a:off x="4564" y="2267"/>
                <a:ext cx="36" cy="84"/>
              </a:xfrm>
              <a:custGeom>
                <a:avLst/>
                <a:gdLst>
                  <a:gd name="T0" fmla="*/ 36 w 36"/>
                  <a:gd name="T1" fmla="*/ 0 h 84"/>
                  <a:gd name="T2" fmla="*/ 36 w 36"/>
                  <a:gd name="T3" fmla="*/ 0 h 84"/>
                  <a:gd name="T4" fmla="*/ 0 w 36"/>
                  <a:gd name="T5" fmla="*/ 40 h 84"/>
                  <a:gd name="T6" fmla="*/ 0 w 36"/>
                  <a:gd name="T7" fmla="*/ 84 h 84"/>
                  <a:gd name="T8" fmla="*/ 0 w 36"/>
                  <a:gd name="T9" fmla="*/ 84 h 84"/>
                  <a:gd name="T10" fmla="*/ 36 w 36"/>
                  <a:gd name="T11" fmla="*/ 42 h 84"/>
                  <a:gd name="T12" fmla="*/ 36 w 36"/>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36" h="84">
                    <a:moveTo>
                      <a:pt x="36" y="0"/>
                    </a:moveTo>
                    <a:lnTo>
                      <a:pt x="36" y="0"/>
                    </a:lnTo>
                    <a:lnTo>
                      <a:pt x="0" y="40"/>
                    </a:lnTo>
                    <a:lnTo>
                      <a:pt x="0" y="84"/>
                    </a:lnTo>
                    <a:lnTo>
                      <a:pt x="0" y="84"/>
                    </a:lnTo>
                    <a:lnTo>
                      <a:pt x="36" y="42"/>
                    </a:lnTo>
                    <a:lnTo>
                      <a:pt x="36" y="0"/>
                    </a:lnTo>
                  </a:path>
                </a:pathLst>
              </a:custGeom>
              <a:grpFill/>
              <a:ln>
                <a:noFill/>
              </a:ln>
            </p:spPr>
            <p:txBody>
              <a:bodyPr vert="horz" wrap="square" lIns="91440" tIns="45720" rIns="91440" bIns="45720" numCol="1" anchor="t" anchorCtr="0" compatLnSpc="1"/>
              <a:lstStyle/>
              <a:p>
                <a:endParaRPr lang="zh-CN" altLang="en-US"/>
              </a:p>
            </p:txBody>
          </p:sp>
          <p:sp>
            <p:nvSpPr>
              <p:cNvPr id="1234" name="Freeform 679"/>
              <p:cNvSpPr/>
              <p:nvPr/>
            </p:nvSpPr>
            <p:spPr bwMode="auto">
              <a:xfrm>
                <a:off x="4624" y="2093"/>
                <a:ext cx="138" cy="188"/>
              </a:xfrm>
              <a:custGeom>
                <a:avLst/>
                <a:gdLst>
                  <a:gd name="T0" fmla="*/ 138 w 138"/>
                  <a:gd name="T1" fmla="*/ 0 h 188"/>
                  <a:gd name="T2" fmla="*/ 138 w 138"/>
                  <a:gd name="T3" fmla="*/ 0 h 188"/>
                  <a:gd name="T4" fmla="*/ 0 w 138"/>
                  <a:gd name="T5" fmla="*/ 148 h 188"/>
                  <a:gd name="T6" fmla="*/ 0 w 138"/>
                  <a:gd name="T7" fmla="*/ 188 h 188"/>
                  <a:gd name="T8" fmla="*/ 138 w 138"/>
                  <a:gd name="T9" fmla="*/ 24 h 188"/>
                  <a:gd name="T10" fmla="*/ 138 w 138"/>
                  <a:gd name="T11" fmla="*/ 0 h 188"/>
                </a:gdLst>
                <a:ahLst/>
                <a:cxnLst>
                  <a:cxn ang="0">
                    <a:pos x="T0" y="T1"/>
                  </a:cxn>
                  <a:cxn ang="0">
                    <a:pos x="T2" y="T3"/>
                  </a:cxn>
                  <a:cxn ang="0">
                    <a:pos x="T4" y="T5"/>
                  </a:cxn>
                  <a:cxn ang="0">
                    <a:pos x="T6" y="T7"/>
                  </a:cxn>
                  <a:cxn ang="0">
                    <a:pos x="T8" y="T9"/>
                  </a:cxn>
                  <a:cxn ang="0">
                    <a:pos x="T10" y="T11"/>
                  </a:cxn>
                </a:cxnLst>
                <a:rect l="0" t="0" r="r" b="b"/>
                <a:pathLst>
                  <a:path w="138" h="188">
                    <a:moveTo>
                      <a:pt x="138" y="0"/>
                    </a:moveTo>
                    <a:lnTo>
                      <a:pt x="138" y="0"/>
                    </a:lnTo>
                    <a:lnTo>
                      <a:pt x="0" y="148"/>
                    </a:lnTo>
                    <a:lnTo>
                      <a:pt x="0" y="188"/>
                    </a:lnTo>
                    <a:lnTo>
                      <a:pt x="138" y="24"/>
                    </a:lnTo>
                    <a:lnTo>
                      <a:pt x="138" y="0"/>
                    </a:lnTo>
                    <a:close/>
                  </a:path>
                </a:pathLst>
              </a:custGeom>
              <a:grpFill/>
              <a:ln>
                <a:noFill/>
              </a:ln>
            </p:spPr>
            <p:txBody>
              <a:bodyPr vert="horz" wrap="square" lIns="91440" tIns="45720" rIns="91440" bIns="45720" numCol="1" anchor="t" anchorCtr="0" compatLnSpc="1"/>
              <a:lstStyle/>
              <a:p>
                <a:endParaRPr lang="zh-CN" altLang="en-US"/>
              </a:p>
            </p:txBody>
          </p:sp>
          <p:sp>
            <p:nvSpPr>
              <p:cNvPr id="1235" name="Freeform 680"/>
              <p:cNvSpPr/>
              <p:nvPr/>
            </p:nvSpPr>
            <p:spPr bwMode="auto">
              <a:xfrm>
                <a:off x="4624" y="2093"/>
                <a:ext cx="138" cy="188"/>
              </a:xfrm>
              <a:custGeom>
                <a:avLst/>
                <a:gdLst>
                  <a:gd name="T0" fmla="*/ 138 w 138"/>
                  <a:gd name="T1" fmla="*/ 0 h 188"/>
                  <a:gd name="T2" fmla="*/ 138 w 138"/>
                  <a:gd name="T3" fmla="*/ 0 h 188"/>
                  <a:gd name="T4" fmla="*/ 0 w 138"/>
                  <a:gd name="T5" fmla="*/ 148 h 188"/>
                  <a:gd name="T6" fmla="*/ 0 w 138"/>
                  <a:gd name="T7" fmla="*/ 188 h 188"/>
                  <a:gd name="T8" fmla="*/ 138 w 138"/>
                  <a:gd name="T9" fmla="*/ 24 h 188"/>
                  <a:gd name="T10" fmla="*/ 138 w 138"/>
                  <a:gd name="T11" fmla="*/ 0 h 188"/>
                </a:gdLst>
                <a:ahLst/>
                <a:cxnLst>
                  <a:cxn ang="0">
                    <a:pos x="T0" y="T1"/>
                  </a:cxn>
                  <a:cxn ang="0">
                    <a:pos x="T2" y="T3"/>
                  </a:cxn>
                  <a:cxn ang="0">
                    <a:pos x="T4" y="T5"/>
                  </a:cxn>
                  <a:cxn ang="0">
                    <a:pos x="T6" y="T7"/>
                  </a:cxn>
                  <a:cxn ang="0">
                    <a:pos x="T8" y="T9"/>
                  </a:cxn>
                  <a:cxn ang="0">
                    <a:pos x="T10" y="T11"/>
                  </a:cxn>
                </a:cxnLst>
                <a:rect l="0" t="0" r="r" b="b"/>
                <a:pathLst>
                  <a:path w="138" h="188">
                    <a:moveTo>
                      <a:pt x="138" y="0"/>
                    </a:moveTo>
                    <a:lnTo>
                      <a:pt x="138" y="0"/>
                    </a:lnTo>
                    <a:lnTo>
                      <a:pt x="0" y="148"/>
                    </a:lnTo>
                    <a:lnTo>
                      <a:pt x="0" y="188"/>
                    </a:lnTo>
                    <a:lnTo>
                      <a:pt x="138" y="24"/>
                    </a:lnTo>
                    <a:lnTo>
                      <a:pt x="138" y="0"/>
                    </a:lnTo>
                  </a:path>
                </a:pathLst>
              </a:custGeom>
              <a:grpFill/>
              <a:ln>
                <a:noFill/>
              </a:ln>
            </p:spPr>
            <p:txBody>
              <a:bodyPr vert="horz" wrap="square" lIns="91440" tIns="45720" rIns="91440" bIns="45720" numCol="1" anchor="t" anchorCtr="0" compatLnSpc="1"/>
              <a:lstStyle/>
              <a:p>
                <a:endParaRPr lang="zh-CN" altLang="en-US"/>
              </a:p>
            </p:txBody>
          </p:sp>
          <p:sp>
            <p:nvSpPr>
              <p:cNvPr id="1236" name="Freeform 681"/>
              <p:cNvSpPr/>
              <p:nvPr/>
            </p:nvSpPr>
            <p:spPr bwMode="auto">
              <a:xfrm>
                <a:off x="4678" y="2159"/>
                <a:ext cx="84" cy="128"/>
              </a:xfrm>
              <a:custGeom>
                <a:avLst/>
                <a:gdLst>
                  <a:gd name="T0" fmla="*/ 84 w 84"/>
                  <a:gd name="T1" fmla="*/ 0 h 128"/>
                  <a:gd name="T2" fmla="*/ 84 w 84"/>
                  <a:gd name="T3" fmla="*/ 0 h 128"/>
                  <a:gd name="T4" fmla="*/ 0 w 84"/>
                  <a:gd name="T5" fmla="*/ 94 h 128"/>
                  <a:gd name="T6" fmla="*/ 0 w 84"/>
                  <a:gd name="T7" fmla="*/ 128 h 128"/>
                  <a:gd name="T8" fmla="*/ 84 w 84"/>
                  <a:gd name="T9" fmla="*/ 26 h 128"/>
                  <a:gd name="T10" fmla="*/ 84 w 84"/>
                  <a:gd name="T11" fmla="*/ 0 h 128"/>
                </a:gdLst>
                <a:ahLst/>
                <a:cxnLst>
                  <a:cxn ang="0">
                    <a:pos x="T0" y="T1"/>
                  </a:cxn>
                  <a:cxn ang="0">
                    <a:pos x="T2" y="T3"/>
                  </a:cxn>
                  <a:cxn ang="0">
                    <a:pos x="T4" y="T5"/>
                  </a:cxn>
                  <a:cxn ang="0">
                    <a:pos x="T6" y="T7"/>
                  </a:cxn>
                  <a:cxn ang="0">
                    <a:pos x="T8" y="T9"/>
                  </a:cxn>
                  <a:cxn ang="0">
                    <a:pos x="T10" y="T11"/>
                  </a:cxn>
                </a:cxnLst>
                <a:rect l="0" t="0" r="r" b="b"/>
                <a:pathLst>
                  <a:path w="84" h="128">
                    <a:moveTo>
                      <a:pt x="84" y="0"/>
                    </a:moveTo>
                    <a:lnTo>
                      <a:pt x="84" y="0"/>
                    </a:lnTo>
                    <a:lnTo>
                      <a:pt x="0" y="94"/>
                    </a:lnTo>
                    <a:lnTo>
                      <a:pt x="0" y="128"/>
                    </a:lnTo>
                    <a:lnTo>
                      <a:pt x="84" y="26"/>
                    </a:lnTo>
                    <a:lnTo>
                      <a:pt x="84" y="0"/>
                    </a:lnTo>
                    <a:close/>
                  </a:path>
                </a:pathLst>
              </a:custGeom>
              <a:grpFill/>
              <a:ln>
                <a:noFill/>
              </a:ln>
            </p:spPr>
            <p:txBody>
              <a:bodyPr vert="horz" wrap="square" lIns="91440" tIns="45720" rIns="91440" bIns="45720" numCol="1" anchor="t" anchorCtr="0" compatLnSpc="1"/>
              <a:lstStyle/>
              <a:p>
                <a:endParaRPr lang="zh-CN" altLang="en-US"/>
              </a:p>
            </p:txBody>
          </p:sp>
          <p:sp>
            <p:nvSpPr>
              <p:cNvPr id="1237" name="Freeform 682"/>
              <p:cNvSpPr/>
              <p:nvPr/>
            </p:nvSpPr>
            <p:spPr bwMode="auto">
              <a:xfrm>
                <a:off x="4678" y="2159"/>
                <a:ext cx="84" cy="128"/>
              </a:xfrm>
              <a:custGeom>
                <a:avLst/>
                <a:gdLst>
                  <a:gd name="T0" fmla="*/ 84 w 84"/>
                  <a:gd name="T1" fmla="*/ 0 h 128"/>
                  <a:gd name="T2" fmla="*/ 84 w 84"/>
                  <a:gd name="T3" fmla="*/ 0 h 128"/>
                  <a:gd name="T4" fmla="*/ 0 w 84"/>
                  <a:gd name="T5" fmla="*/ 94 h 128"/>
                  <a:gd name="T6" fmla="*/ 0 w 84"/>
                  <a:gd name="T7" fmla="*/ 128 h 128"/>
                  <a:gd name="T8" fmla="*/ 84 w 84"/>
                  <a:gd name="T9" fmla="*/ 26 h 128"/>
                  <a:gd name="T10" fmla="*/ 84 w 84"/>
                  <a:gd name="T11" fmla="*/ 0 h 128"/>
                </a:gdLst>
                <a:ahLst/>
                <a:cxnLst>
                  <a:cxn ang="0">
                    <a:pos x="T0" y="T1"/>
                  </a:cxn>
                  <a:cxn ang="0">
                    <a:pos x="T2" y="T3"/>
                  </a:cxn>
                  <a:cxn ang="0">
                    <a:pos x="T4" y="T5"/>
                  </a:cxn>
                  <a:cxn ang="0">
                    <a:pos x="T6" y="T7"/>
                  </a:cxn>
                  <a:cxn ang="0">
                    <a:pos x="T8" y="T9"/>
                  </a:cxn>
                  <a:cxn ang="0">
                    <a:pos x="T10" y="T11"/>
                  </a:cxn>
                </a:cxnLst>
                <a:rect l="0" t="0" r="r" b="b"/>
                <a:pathLst>
                  <a:path w="84" h="128">
                    <a:moveTo>
                      <a:pt x="84" y="0"/>
                    </a:moveTo>
                    <a:lnTo>
                      <a:pt x="84" y="0"/>
                    </a:lnTo>
                    <a:lnTo>
                      <a:pt x="0" y="94"/>
                    </a:lnTo>
                    <a:lnTo>
                      <a:pt x="0" y="128"/>
                    </a:lnTo>
                    <a:lnTo>
                      <a:pt x="84" y="26"/>
                    </a:lnTo>
                    <a:lnTo>
                      <a:pt x="84" y="0"/>
                    </a:lnTo>
                  </a:path>
                </a:pathLst>
              </a:custGeom>
              <a:grpFill/>
              <a:ln>
                <a:noFill/>
              </a:ln>
            </p:spPr>
            <p:txBody>
              <a:bodyPr vert="horz" wrap="square" lIns="91440" tIns="45720" rIns="91440" bIns="45720" numCol="1" anchor="t" anchorCtr="0" compatLnSpc="1"/>
              <a:lstStyle/>
              <a:p>
                <a:endParaRPr lang="zh-CN" altLang="en-US"/>
              </a:p>
            </p:txBody>
          </p:sp>
          <p:sp>
            <p:nvSpPr>
              <p:cNvPr id="1238" name="Rectangle 683"/>
              <p:cNvSpPr>
                <a:spLocks noChangeArrowheads="1"/>
              </p:cNvSpPr>
              <p:nvPr/>
            </p:nvSpPr>
            <p:spPr bwMode="auto">
              <a:xfrm>
                <a:off x="4682" y="1332"/>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1239" name="Freeform 684"/>
              <p:cNvSpPr/>
              <p:nvPr/>
            </p:nvSpPr>
            <p:spPr bwMode="auto">
              <a:xfrm>
                <a:off x="4682" y="1332"/>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240" name="Freeform 685"/>
              <p:cNvSpPr/>
              <p:nvPr/>
            </p:nvSpPr>
            <p:spPr bwMode="auto">
              <a:xfrm>
                <a:off x="4682" y="1332"/>
                <a:ext cx="0" cy="0"/>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241" name="Freeform 686"/>
              <p:cNvSpPr/>
              <p:nvPr/>
            </p:nvSpPr>
            <p:spPr bwMode="auto">
              <a:xfrm>
                <a:off x="4682" y="1332"/>
                <a:ext cx="0" cy="0"/>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242" name="Rectangle 687"/>
              <p:cNvSpPr>
                <a:spLocks noChangeArrowheads="1"/>
              </p:cNvSpPr>
              <p:nvPr/>
            </p:nvSpPr>
            <p:spPr bwMode="auto">
              <a:xfrm>
                <a:off x="5550"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43" name="Rectangle 688"/>
              <p:cNvSpPr>
                <a:spLocks noChangeArrowheads="1"/>
              </p:cNvSpPr>
              <p:nvPr/>
            </p:nvSpPr>
            <p:spPr bwMode="auto">
              <a:xfrm>
                <a:off x="5570"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44" name="Rectangle 689"/>
              <p:cNvSpPr>
                <a:spLocks noChangeArrowheads="1"/>
              </p:cNvSpPr>
              <p:nvPr/>
            </p:nvSpPr>
            <p:spPr bwMode="auto">
              <a:xfrm>
                <a:off x="5592"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45" name="Rectangle 690"/>
              <p:cNvSpPr>
                <a:spLocks noChangeArrowheads="1"/>
              </p:cNvSpPr>
              <p:nvPr/>
            </p:nvSpPr>
            <p:spPr bwMode="auto">
              <a:xfrm>
                <a:off x="5550" y="17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46" name="Rectangle 691"/>
              <p:cNvSpPr>
                <a:spLocks noChangeArrowheads="1"/>
              </p:cNvSpPr>
              <p:nvPr/>
            </p:nvSpPr>
            <p:spPr bwMode="auto">
              <a:xfrm>
                <a:off x="5570" y="1710"/>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47" name="Rectangle 692"/>
              <p:cNvSpPr>
                <a:spLocks noChangeArrowheads="1"/>
              </p:cNvSpPr>
              <p:nvPr/>
            </p:nvSpPr>
            <p:spPr bwMode="auto">
              <a:xfrm>
                <a:off x="5550" y="1768"/>
                <a:ext cx="206" cy="30"/>
              </a:xfrm>
              <a:prstGeom prst="rect">
                <a:avLst/>
              </a:prstGeom>
              <a:grpFill/>
              <a:ln>
                <a:noFill/>
              </a:ln>
            </p:spPr>
            <p:txBody>
              <a:bodyPr vert="horz" wrap="square" lIns="91440" tIns="45720" rIns="91440" bIns="45720" numCol="1" anchor="t" anchorCtr="0" compatLnSpc="1"/>
              <a:lstStyle/>
              <a:p>
                <a:endParaRPr lang="zh-CN" altLang="en-US"/>
              </a:p>
            </p:txBody>
          </p:sp>
          <p:sp>
            <p:nvSpPr>
              <p:cNvPr id="1248" name="Rectangle 693"/>
              <p:cNvSpPr>
                <a:spLocks noChangeArrowheads="1"/>
              </p:cNvSpPr>
              <p:nvPr/>
            </p:nvSpPr>
            <p:spPr bwMode="auto">
              <a:xfrm>
                <a:off x="5550" y="1824"/>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249" name="Rectangle 694"/>
              <p:cNvSpPr>
                <a:spLocks noChangeArrowheads="1"/>
              </p:cNvSpPr>
              <p:nvPr/>
            </p:nvSpPr>
            <p:spPr bwMode="auto">
              <a:xfrm>
                <a:off x="5570" y="1824"/>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250" name="Rectangle 695"/>
              <p:cNvSpPr>
                <a:spLocks noChangeArrowheads="1"/>
              </p:cNvSpPr>
              <p:nvPr/>
            </p:nvSpPr>
            <p:spPr bwMode="auto">
              <a:xfrm>
                <a:off x="5614" y="1824"/>
                <a:ext cx="56" cy="30"/>
              </a:xfrm>
              <a:prstGeom prst="rect">
                <a:avLst/>
              </a:prstGeom>
              <a:grpFill/>
              <a:ln>
                <a:noFill/>
              </a:ln>
            </p:spPr>
            <p:txBody>
              <a:bodyPr vert="horz" wrap="square" lIns="91440" tIns="45720" rIns="91440" bIns="45720" numCol="1" anchor="t" anchorCtr="0" compatLnSpc="1"/>
              <a:lstStyle/>
              <a:p>
                <a:endParaRPr lang="zh-CN" altLang="en-US"/>
              </a:p>
            </p:txBody>
          </p:sp>
          <p:sp>
            <p:nvSpPr>
              <p:cNvPr id="1251" name="Rectangle 696"/>
              <p:cNvSpPr>
                <a:spLocks noChangeArrowheads="1"/>
              </p:cNvSpPr>
              <p:nvPr/>
            </p:nvSpPr>
            <p:spPr bwMode="auto">
              <a:xfrm>
                <a:off x="5550" y="1936"/>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1252" name="Rectangle 697"/>
              <p:cNvSpPr>
                <a:spLocks noChangeArrowheads="1"/>
              </p:cNvSpPr>
              <p:nvPr/>
            </p:nvSpPr>
            <p:spPr bwMode="auto">
              <a:xfrm>
                <a:off x="5592" y="1936"/>
                <a:ext cx="100" cy="33"/>
              </a:xfrm>
              <a:prstGeom prst="rect">
                <a:avLst/>
              </a:prstGeom>
              <a:grpFill/>
              <a:ln>
                <a:noFill/>
              </a:ln>
            </p:spPr>
            <p:txBody>
              <a:bodyPr vert="horz" wrap="square" lIns="91440" tIns="45720" rIns="91440" bIns="45720" numCol="1" anchor="t" anchorCtr="0" compatLnSpc="1"/>
              <a:lstStyle/>
              <a:p>
                <a:endParaRPr lang="zh-CN" altLang="en-US"/>
              </a:p>
            </p:txBody>
          </p:sp>
          <p:sp>
            <p:nvSpPr>
              <p:cNvPr id="1253" name="Rectangle 698"/>
              <p:cNvSpPr>
                <a:spLocks noChangeArrowheads="1"/>
              </p:cNvSpPr>
              <p:nvPr/>
            </p:nvSpPr>
            <p:spPr bwMode="auto">
              <a:xfrm>
                <a:off x="5656" y="1993"/>
                <a:ext cx="3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54" name="Rectangle 699"/>
              <p:cNvSpPr>
                <a:spLocks noChangeArrowheads="1"/>
              </p:cNvSpPr>
              <p:nvPr/>
            </p:nvSpPr>
            <p:spPr bwMode="auto">
              <a:xfrm>
                <a:off x="5550" y="2049"/>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55" name="Rectangle 700"/>
              <p:cNvSpPr>
                <a:spLocks noChangeArrowheads="1"/>
              </p:cNvSpPr>
              <p:nvPr/>
            </p:nvSpPr>
            <p:spPr bwMode="auto">
              <a:xfrm>
                <a:off x="5592" y="2049"/>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56" name="Rectangle 701"/>
              <p:cNvSpPr>
                <a:spLocks noChangeArrowheads="1"/>
              </p:cNvSpPr>
              <p:nvPr/>
            </p:nvSpPr>
            <p:spPr bwMode="auto">
              <a:xfrm>
                <a:off x="5570" y="216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57" name="Rectangle 702"/>
              <p:cNvSpPr>
                <a:spLocks noChangeArrowheads="1"/>
              </p:cNvSpPr>
              <p:nvPr/>
            </p:nvSpPr>
            <p:spPr bwMode="auto">
              <a:xfrm>
                <a:off x="5614" y="2161"/>
                <a:ext cx="20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58" name="Rectangle 703"/>
              <p:cNvSpPr>
                <a:spLocks noChangeArrowheads="1"/>
              </p:cNvSpPr>
              <p:nvPr/>
            </p:nvSpPr>
            <p:spPr bwMode="auto">
              <a:xfrm>
                <a:off x="5550" y="2329"/>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59" name="Rectangle 704"/>
              <p:cNvSpPr>
                <a:spLocks noChangeArrowheads="1"/>
              </p:cNvSpPr>
              <p:nvPr/>
            </p:nvSpPr>
            <p:spPr bwMode="auto">
              <a:xfrm>
                <a:off x="5592" y="2329"/>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60" name="Rectangle 705"/>
              <p:cNvSpPr>
                <a:spLocks noChangeArrowheads="1"/>
              </p:cNvSpPr>
              <p:nvPr/>
            </p:nvSpPr>
            <p:spPr bwMode="auto">
              <a:xfrm>
                <a:off x="5656" y="2329"/>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61" name="Rectangle 706"/>
              <p:cNvSpPr>
                <a:spLocks noChangeArrowheads="1"/>
              </p:cNvSpPr>
              <p:nvPr/>
            </p:nvSpPr>
            <p:spPr bwMode="auto">
              <a:xfrm>
                <a:off x="5570" y="238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262" name="Rectangle 707"/>
              <p:cNvSpPr>
                <a:spLocks noChangeArrowheads="1"/>
              </p:cNvSpPr>
              <p:nvPr/>
            </p:nvSpPr>
            <p:spPr bwMode="auto">
              <a:xfrm>
                <a:off x="5570" y="2443"/>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263" name="Rectangle 708"/>
              <p:cNvSpPr>
                <a:spLocks noChangeArrowheads="1"/>
              </p:cNvSpPr>
              <p:nvPr/>
            </p:nvSpPr>
            <p:spPr bwMode="auto">
              <a:xfrm>
                <a:off x="5550" y="2499"/>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264" name="Rectangle 709"/>
              <p:cNvSpPr>
                <a:spLocks noChangeArrowheads="1"/>
              </p:cNvSpPr>
              <p:nvPr/>
            </p:nvSpPr>
            <p:spPr bwMode="auto">
              <a:xfrm>
                <a:off x="5592" y="2499"/>
                <a:ext cx="100" cy="30"/>
              </a:xfrm>
              <a:prstGeom prst="rect">
                <a:avLst/>
              </a:prstGeom>
              <a:grpFill/>
              <a:ln>
                <a:noFill/>
              </a:ln>
            </p:spPr>
            <p:txBody>
              <a:bodyPr vert="horz" wrap="square" lIns="91440" tIns="45720" rIns="91440" bIns="45720" numCol="1" anchor="t" anchorCtr="0" compatLnSpc="1"/>
              <a:lstStyle/>
              <a:p>
                <a:endParaRPr lang="zh-CN" altLang="en-US"/>
              </a:p>
            </p:txBody>
          </p:sp>
          <p:sp>
            <p:nvSpPr>
              <p:cNvPr id="1265" name="Rectangle 710"/>
              <p:cNvSpPr>
                <a:spLocks noChangeArrowheads="1"/>
              </p:cNvSpPr>
              <p:nvPr/>
            </p:nvSpPr>
            <p:spPr bwMode="auto">
              <a:xfrm>
                <a:off x="5550" y="2555"/>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66" name="Rectangle 711"/>
              <p:cNvSpPr>
                <a:spLocks noChangeArrowheads="1"/>
              </p:cNvSpPr>
              <p:nvPr/>
            </p:nvSpPr>
            <p:spPr bwMode="auto">
              <a:xfrm>
                <a:off x="5592" y="2611"/>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1267" name="Rectangle 712"/>
              <p:cNvSpPr>
                <a:spLocks noChangeArrowheads="1"/>
              </p:cNvSpPr>
              <p:nvPr/>
            </p:nvSpPr>
            <p:spPr bwMode="auto">
              <a:xfrm>
                <a:off x="5636" y="2611"/>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1268" name="Rectangle 713"/>
              <p:cNvSpPr>
                <a:spLocks noChangeArrowheads="1"/>
              </p:cNvSpPr>
              <p:nvPr/>
            </p:nvSpPr>
            <p:spPr bwMode="auto">
              <a:xfrm>
                <a:off x="5656" y="2611"/>
                <a:ext cx="14" cy="33"/>
              </a:xfrm>
              <a:prstGeom prst="rect">
                <a:avLst/>
              </a:prstGeom>
              <a:grpFill/>
              <a:ln>
                <a:noFill/>
              </a:ln>
            </p:spPr>
            <p:txBody>
              <a:bodyPr vert="horz" wrap="square" lIns="91440" tIns="45720" rIns="91440" bIns="45720" numCol="1" anchor="t" anchorCtr="0" compatLnSpc="1"/>
              <a:lstStyle/>
              <a:p>
                <a:endParaRPr lang="zh-CN" altLang="en-US"/>
              </a:p>
            </p:txBody>
          </p:sp>
          <p:sp>
            <p:nvSpPr>
              <p:cNvPr id="1269" name="Rectangle 714"/>
              <p:cNvSpPr>
                <a:spLocks noChangeArrowheads="1"/>
              </p:cNvSpPr>
              <p:nvPr/>
            </p:nvSpPr>
            <p:spPr bwMode="auto">
              <a:xfrm>
                <a:off x="5550" y="272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0" name="Rectangle 715"/>
              <p:cNvSpPr>
                <a:spLocks noChangeArrowheads="1"/>
              </p:cNvSpPr>
              <p:nvPr/>
            </p:nvSpPr>
            <p:spPr bwMode="auto">
              <a:xfrm>
                <a:off x="5592" y="2724"/>
                <a:ext cx="78"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1" name="Rectangle 716"/>
              <p:cNvSpPr>
                <a:spLocks noChangeArrowheads="1"/>
              </p:cNvSpPr>
              <p:nvPr/>
            </p:nvSpPr>
            <p:spPr bwMode="auto">
              <a:xfrm>
                <a:off x="5570" y="278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2" name="Rectangle 717"/>
              <p:cNvSpPr>
                <a:spLocks noChangeArrowheads="1"/>
              </p:cNvSpPr>
              <p:nvPr/>
            </p:nvSpPr>
            <p:spPr bwMode="auto">
              <a:xfrm>
                <a:off x="5614" y="2780"/>
                <a:ext cx="78"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3" name="Rectangle 718"/>
              <p:cNvSpPr>
                <a:spLocks noChangeArrowheads="1"/>
              </p:cNvSpPr>
              <p:nvPr/>
            </p:nvSpPr>
            <p:spPr bwMode="auto">
              <a:xfrm>
                <a:off x="5550" y="283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4" name="Rectangle 719"/>
              <p:cNvSpPr>
                <a:spLocks noChangeArrowheads="1"/>
              </p:cNvSpPr>
              <p:nvPr/>
            </p:nvSpPr>
            <p:spPr bwMode="auto">
              <a:xfrm>
                <a:off x="5592" y="283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5" name="Rectangle 720"/>
              <p:cNvSpPr>
                <a:spLocks noChangeArrowheads="1"/>
              </p:cNvSpPr>
              <p:nvPr/>
            </p:nvSpPr>
            <p:spPr bwMode="auto">
              <a:xfrm>
                <a:off x="5744"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6" name="Rectangle 721"/>
              <p:cNvSpPr>
                <a:spLocks noChangeArrowheads="1"/>
              </p:cNvSpPr>
              <p:nvPr/>
            </p:nvSpPr>
            <p:spPr bwMode="auto">
              <a:xfrm>
                <a:off x="5766"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7" name="Rectangle 722"/>
              <p:cNvSpPr>
                <a:spLocks noChangeArrowheads="1"/>
              </p:cNvSpPr>
              <p:nvPr/>
            </p:nvSpPr>
            <p:spPr bwMode="auto">
              <a:xfrm>
                <a:off x="5786"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8" name="Rectangle 723"/>
              <p:cNvSpPr>
                <a:spLocks noChangeArrowheads="1"/>
              </p:cNvSpPr>
              <p:nvPr/>
            </p:nvSpPr>
            <p:spPr bwMode="auto">
              <a:xfrm>
                <a:off x="5680" y="17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9" name="Rectangle 724"/>
              <p:cNvSpPr>
                <a:spLocks noChangeArrowheads="1"/>
              </p:cNvSpPr>
              <p:nvPr/>
            </p:nvSpPr>
            <p:spPr bwMode="auto">
              <a:xfrm>
                <a:off x="5722" y="1710"/>
                <a:ext cx="2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80" name="Rectangle 725"/>
              <p:cNvSpPr>
                <a:spLocks noChangeArrowheads="1"/>
              </p:cNvSpPr>
              <p:nvPr/>
            </p:nvSpPr>
            <p:spPr bwMode="auto">
              <a:xfrm>
                <a:off x="5680" y="1824"/>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281" name="Rectangle 726"/>
              <p:cNvSpPr>
                <a:spLocks noChangeArrowheads="1"/>
              </p:cNvSpPr>
              <p:nvPr/>
            </p:nvSpPr>
            <p:spPr bwMode="auto">
              <a:xfrm>
                <a:off x="5786" y="188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282" name="Rectangle 727"/>
              <p:cNvSpPr>
                <a:spLocks noChangeArrowheads="1"/>
              </p:cNvSpPr>
              <p:nvPr/>
            </p:nvSpPr>
            <p:spPr bwMode="auto">
              <a:xfrm>
                <a:off x="5700" y="199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83" name="Rectangle 728"/>
              <p:cNvSpPr>
                <a:spLocks noChangeArrowheads="1"/>
              </p:cNvSpPr>
              <p:nvPr/>
            </p:nvSpPr>
            <p:spPr bwMode="auto">
              <a:xfrm>
                <a:off x="5786" y="2049"/>
                <a:ext cx="7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84" name="Rectangle 729"/>
              <p:cNvSpPr>
                <a:spLocks noChangeArrowheads="1"/>
              </p:cNvSpPr>
              <p:nvPr/>
            </p:nvSpPr>
            <p:spPr bwMode="auto">
              <a:xfrm>
                <a:off x="5636" y="2273"/>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85" name="Rectangle 730"/>
              <p:cNvSpPr>
                <a:spLocks noChangeArrowheads="1"/>
              </p:cNvSpPr>
              <p:nvPr/>
            </p:nvSpPr>
            <p:spPr bwMode="auto">
              <a:xfrm>
                <a:off x="5744"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86" name="Rectangle 731"/>
              <p:cNvSpPr>
                <a:spLocks noChangeArrowheads="1"/>
              </p:cNvSpPr>
              <p:nvPr/>
            </p:nvSpPr>
            <p:spPr bwMode="auto">
              <a:xfrm>
                <a:off x="5786" y="22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87" name="Rectangle 732"/>
              <p:cNvSpPr>
                <a:spLocks noChangeArrowheads="1"/>
              </p:cNvSpPr>
              <p:nvPr/>
            </p:nvSpPr>
            <p:spPr bwMode="auto">
              <a:xfrm>
                <a:off x="5656" y="2387"/>
                <a:ext cx="100" cy="30"/>
              </a:xfrm>
              <a:prstGeom prst="rect">
                <a:avLst/>
              </a:prstGeom>
              <a:grpFill/>
              <a:ln>
                <a:noFill/>
              </a:ln>
            </p:spPr>
            <p:txBody>
              <a:bodyPr vert="horz" wrap="square" lIns="91440" tIns="45720" rIns="91440" bIns="45720" numCol="1" anchor="t" anchorCtr="0" compatLnSpc="1"/>
              <a:lstStyle/>
              <a:p>
                <a:endParaRPr lang="zh-CN" altLang="en-US"/>
              </a:p>
            </p:txBody>
          </p:sp>
          <p:sp>
            <p:nvSpPr>
              <p:cNvPr id="1288" name="Rectangle 733"/>
              <p:cNvSpPr>
                <a:spLocks noChangeArrowheads="1"/>
              </p:cNvSpPr>
              <p:nvPr/>
            </p:nvSpPr>
            <p:spPr bwMode="auto">
              <a:xfrm>
                <a:off x="5786" y="238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289" name="Rectangle 734"/>
              <p:cNvSpPr>
                <a:spLocks noChangeArrowheads="1"/>
              </p:cNvSpPr>
              <p:nvPr/>
            </p:nvSpPr>
            <p:spPr bwMode="auto">
              <a:xfrm>
                <a:off x="5786" y="2499"/>
                <a:ext cx="152" cy="30"/>
              </a:xfrm>
              <a:prstGeom prst="rect">
                <a:avLst/>
              </a:prstGeom>
              <a:grpFill/>
              <a:ln>
                <a:noFill/>
              </a:ln>
            </p:spPr>
            <p:txBody>
              <a:bodyPr vert="horz" wrap="square" lIns="91440" tIns="45720" rIns="91440" bIns="45720" numCol="1" anchor="t" anchorCtr="0" compatLnSpc="1"/>
              <a:lstStyle/>
              <a:p>
                <a:endParaRPr lang="zh-CN" altLang="en-US"/>
              </a:p>
            </p:txBody>
          </p:sp>
          <p:sp>
            <p:nvSpPr>
              <p:cNvPr id="1290" name="Rectangle 735"/>
              <p:cNvSpPr>
                <a:spLocks noChangeArrowheads="1"/>
              </p:cNvSpPr>
              <p:nvPr/>
            </p:nvSpPr>
            <p:spPr bwMode="auto">
              <a:xfrm>
                <a:off x="5786" y="2611"/>
                <a:ext cx="14" cy="33"/>
              </a:xfrm>
              <a:prstGeom prst="rect">
                <a:avLst/>
              </a:prstGeom>
              <a:grpFill/>
              <a:ln>
                <a:noFill/>
              </a:ln>
            </p:spPr>
            <p:txBody>
              <a:bodyPr vert="horz" wrap="square" lIns="91440" tIns="45720" rIns="91440" bIns="45720" numCol="1" anchor="t" anchorCtr="0" compatLnSpc="1"/>
              <a:lstStyle/>
              <a:p>
                <a:endParaRPr lang="zh-CN" altLang="en-US"/>
              </a:p>
            </p:txBody>
          </p:sp>
          <p:sp>
            <p:nvSpPr>
              <p:cNvPr id="1291" name="Rectangle 736"/>
              <p:cNvSpPr>
                <a:spLocks noChangeArrowheads="1"/>
              </p:cNvSpPr>
              <p:nvPr/>
            </p:nvSpPr>
            <p:spPr bwMode="auto">
              <a:xfrm>
                <a:off x="5700" y="2668"/>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2" name="Rectangle 737"/>
              <p:cNvSpPr>
                <a:spLocks noChangeArrowheads="1"/>
              </p:cNvSpPr>
              <p:nvPr/>
            </p:nvSpPr>
            <p:spPr bwMode="auto">
              <a:xfrm>
                <a:off x="5722" y="266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3" name="Rectangle 738"/>
              <p:cNvSpPr>
                <a:spLocks noChangeArrowheads="1"/>
              </p:cNvSpPr>
              <p:nvPr/>
            </p:nvSpPr>
            <p:spPr bwMode="auto">
              <a:xfrm>
                <a:off x="5786" y="2668"/>
                <a:ext cx="7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4" name="Rectangle 739"/>
              <p:cNvSpPr>
                <a:spLocks noChangeArrowheads="1"/>
              </p:cNvSpPr>
              <p:nvPr/>
            </p:nvSpPr>
            <p:spPr bwMode="auto">
              <a:xfrm>
                <a:off x="5700" y="278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5" name="Rectangle 740"/>
              <p:cNvSpPr>
                <a:spLocks noChangeArrowheads="1"/>
              </p:cNvSpPr>
              <p:nvPr/>
            </p:nvSpPr>
            <p:spPr bwMode="auto">
              <a:xfrm>
                <a:off x="5592" y="289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6" name="Rectangle 741"/>
              <p:cNvSpPr>
                <a:spLocks noChangeArrowheads="1"/>
              </p:cNvSpPr>
              <p:nvPr/>
            </p:nvSpPr>
            <p:spPr bwMode="auto">
              <a:xfrm>
                <a:off x="5722" y="289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7" name="Rectangle 742"/>
              <p:cNvSpPr>
                <a:spLocks noChangeArrowheads="1"/>
              </p:cNvSpPr>
              <p:nvPr/>
            </p:nvSpPr>
            <p:spPr bwMode="auto">
              <a:xfrm>
                <a:off x="5550" y="29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8" name="Rectangle 743"/>
              <p:cNvSpPr>
                <a:spLocks noChangeArrowheads="1"/>
              </p:cNvSpPr>
              <p:nvPr/>
            </p:nvSpPr>
            <p:spPr bwMode="auto">
              <a:xfrm>
                <a:off x="5636" y="29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9" name="Rectangle 744"/>
              <p:cNvSpPr>
                <a:spLocks noChangeArrowheads="1"/>
              </p:cNvSpPr>
              <p:nvPr/>
            </p:nvSpPr>
            <p:spPr bwMode="auto">
              <a:xfrm>
                <a:off x="5658" y="2942"/>
                <a:ext cx="14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0" name="Rectangle 745"/>
              <p:cNvSpPr>
                <a:spLocks noChangeArrowheads="1"/>
              </p:cNvSpPr>
              <p:nvPr/>
            </p:nvSpPr>
            <p:spPr bwMode="auto">
              <a:xfrm>
                <a:off x="5656" y="299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1" name="Rectangle 746"/>
              <p:cNvSpPr>
                <a:spLocks noChangeArrowheads="1"/>
              </p:cNvSpPr>
              <p:nvPr/>
            </p:nvSpPr>
            <p:spPr bwMode="auto">
              <a:xfrm>
                <a:off x="5614" y="29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2" name="Rectangle 747"/>
              <p:cNvSpPr>
                <a:spLocks noChangeArrowheads="1"/>
              </p:cNvSpPr>
              <p:nvPr/>
            </p:nvSpPr>
            <p:spPr bwMode="auto">
              <a:xfrm>
                <a:off x="5550" y="30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3" name="Rectangle 748"/>
              <p:cNvSpPr>
                <a:spLocks noChangeArrowheads="1"/>
              </p:cNvSpPr>
              <p:nvPr/>
            </p:nvSpPr>
            <p:spPr bwMode="auto">
              <a:xfrm>
                <a:off x="5592" y="30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4" name="Rectangle 749"/>
              <p:cNvSpPr>
                <a:spLocks noChangeArrowheads="1"/>
              </p:cNvSpPr>
              <p:nvPr/>
            </p:nvSpPr>
            <p:spPr bwMode="auto">
              <a:xfrm>
                <a:off x="5614"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5" name="Rectangle 750"/>
              <p:cNvSpPr>
                <a:spLocks noChangeArrowheads="1"/>
              </p:cNvSpPr>
              <p:nvPr/>
            </p:nvSpPr>
            <p:spPr bwMode="auto">
              <a:xfrm>
                <a:off x="5722"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6" name="Rectangle 751"/>
              <p:cNvSpPr>
                <a:spLocks noChangeArrowheads="1"/>
              </p:cNvSpPr>
              <p:nvPr/>
            </p:nvSpPr>
            <p:spPr bwMode="auto">
              <a:xfrm>
                <a:off x="5550" y="31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7" name="Rectangle 752"/>
              <p:cNvSpPr>
                <a:spLocks noChangeArrowheads="1"/>
              </p:cNvSpPr>
              <p:nvPr/>
            </p:nvSpPr>
            <p:spPr bwMode="auto">
              <a:xfrm>
                <a:off x="5700" y="314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8" name="Rectangle 753"/>
              <p:cNvSpPr>
                <a:spLocks noChangeArrowheads="1"/>
              </p:cNvSpPr>
              <p:nvPr/>
            </p:nvSpPr>
            <p:spPr bwMode="auto">
              <a:xfrm>
                <a:off x="5614" y="319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9" name="Rectangle 754"/>
              <p:cNvSpPr>
                <a:spLocks noChangeArrowheads="1"/>
              </p:cNvSpPr>
              <p:nvPr/>
            </p:nvSpPr>
            <p:spPr bwMode="auto">
              <a:xfrm>
                <a:off x="5680" y="319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10" name="Rectangle 755"/>
              <p:cNvSpPr>
                <a:spLocks noChangeArrowheads="1"/>
              </p:cNvSpPr>
              <p:nvPr/>
            </p:nvSpPr>
            <p:spPr bwMode="auto">
              <a:xfrm>
                <a:off x="5550" y="3294"/>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1311" name="Rectangle 756"/>
              <p:cNvSpPr>
                <a:spLocks noChangeArrowheads="1"/>
              </p:cNvSpPr>
              <p:nvPr/>
            </p:nvSpPr>
            <p:spPr bwMode="auto">
              <a:xfrm>
                <a:off x="5656" y="3294"/>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1312" name="Rectangle 757"/>
              <p:cNvSpPr>
                <a:spLocks noChangeArrowheads="1"/>
              </p:cNvSpPr>
              <p:nvPr/>
            </p:nvSpPr>
            <p:spPr bwMode="auto">
              <a:xfrm>
                <a:off x="5614" y="334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13" name="Rectangle 758"/>
              <p:cNvSpPr>
                <a:spLocks noChangeArrowheads="1"/>
              </p:cNvSpPr>
              <p:nvPr/>
            </p:nvSpPr>
            <p:spPr bwMode="auto">
              <a:xfrm>
                <a:off x="5550" y="3393"/>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14" name="Rectangle 759"/>
              <p:cNvSpPr>
                <a:spLocks noChangeArrowheads="1"/>
              </p:cNvSpPr>
              <p:nvPr/>
            </p:nvSpPr>
            <p:spPr bwMode="auto">
              <a:xfrm>
                <a:off x="5656" y="3393"/>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315" name="Rectangle 760"/>
              <p:cNvSpPr>
                <a:spLocks noChangeArrowheads="1"/>
              </p:cNvSpPr>
              <p:nvPr/>
            </p:nvSpPr>
            <p:spPr bwMode="auto">
              <a:xfrm>
                <a:off x="5786" y="3393"/>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316" name="Rectangle 761"/>
              <p:cNvSpPr>
                <a:spLocks noChangeArrowheads="1"/>
              </p:cNvSpPr>
              <p:nvPr/>
            </p:nvSpPr>
            <p:spPr bwMode="auto">
              <a:xfrm>
                <a:off x="5786" y="350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317" name="Rectangle 762"/>
              <p:cNvSpPr>
                <a:spLocks noChangeArrowheads="1"/>
              </p:cNvSpPr>
              <p:nvPr/>
            </p:nvSpPr>
            <p:spPr bwMode="auto">
              <a:xfrm>
                <a:off x="5550" y="356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18" name="Rectangle 763"/>
              <p:cNvSpPr>
                <a:spLocks noChangeArrowheads="1"/>
              </p:cNvSpPr>
              <p:nvPr/>
            </p:nvSpPr>
            <p:spPr bwMode="auto">
              <a:xfrm>
                <a:off x="5656" y="362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319" name="Rectangle 764"/>
              <p:cNvSpPr>
                <a:spLocks noChangeArrowheads="1"/>
              </p:cNvSpPr>
              <p:nvPr/>
            </p:nvSpPr>
            <p:spPr bwMode="auto">
              <a:xfrm>
                <a:off x="5656" y="3675"/>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320" name="Rectangle 765"/>
              <p:cNvSpPr>
                <a:spLocks noChangeArrowheads="1"/>
              </p:cNvSpPr>
              <p:nvPr/>
            </p:nvSpPr>
            <p:spPr bwMode="auto">
              <a:xfrm>
                <a:off x="5786" y="362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321" name="Rectangle 766"/>
              <p:cNvSpPr>
                <a:spLocks noChangeArrowheads="1"/>
              </p:cNvSpPr>
              <p:nvPr/>
            </p:nvSpPr>
            <p:spPr bwMode="auto">
              <a:xfrm>
                <a:off x="5784"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22" name="Rectangle 767"/>
              <p:cNvSpPr>
                <a:spLocks noChangeArrowheads="1"/>
              </p:cNvSpPr>
              <p:nvPr/>
            </p:nvSpPr>
            <p:spPr bwMode="auto">
              <a:xfrm>
                <a:off x="5806"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23" name="Rectangle 768"/>
              <p:cNvSpPr>
                <a:spLocks noChangeArrowheads="1"/>
              </p:cNvSpPr>
              <p:nvPr/>
            </p:nvSpPr>
            <p:spPr bwMode="auto">
              <a:xfrm>
                <a:off x="5828"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24" name="Rectangle 769"/>
              <p:cNvSpPr>
                <a:spLocks noChangeArrowheads="1"/>
              </p:cNvSpPr>
              <p:nvPr/>
            </p:nvSpPr>
            <p:spPr bwMode="auto">
              <a:xfrm>
                <a:off x="5870"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25" name="Rectangle 770"/>
              <p:cNvSpPr>
                <a:spLocks noChangeArrowheads="1"/>
              </p:cNvSpPr>
              <p:nvPr/>
            </p:nvSpPr>
            <p:spPr bwMode="auto">
              <a:xfrm>
                <a:off x="5892"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26" name="Rectangle 771"/>
              <p:cNvSpPr>
                <a:spLocks noChangeArrowheads="1"/>
              </p:cNvSpPr>
              <p:nvPr/>
            </p:nvSpPr>
            <p:spPr bwMode="auto">
              <a:xfrm>
                <a:off x="5892" y="1768"/>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27" name="Rectangle 772"/>
              <p:cNvSpPr>
                <a:spLocks noChangeArrowheads="1"/>
              </p:cNvSpPr>
              <p:nvPr/>
            </p:nvSpPr>
            <p:spPr bwMode="auto">
              <a:xfrm>
                <a:off x="5806" y="1880"/>
                <a:ext cx="12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28" name="Rectangle 773"/>
              <p:cNvSpPr>
                <a:spLocks noChangeArrowheads="1"/>
              </p:cNvSpPr>
              <p:nvPr/>
            </p:nvSpPr>
            <p:spPr bwMode="auto">
              <a:xfrm>
                <a:off x="5784" y="2049"/>
                <a:ext cx="76" cy="32"/>
              </a:xfrm>
              <a:prstGeom prst="rect">
                <a:avLst/>
              </a:prstGeom>
              <a:grpFill/>
              <a:ln>
                <a:noFill/>
              </a:ln>
            </p:spPr>
            <p:txBody>
              <a:bodyPr vert="horz" wrap="square" lIns="91440" tIns="45720" rIns="91440" bIns="45720" numCol="1" anchor="t" anchorCtr="0" compatLnSpc="1"/>
              <a:lstStyle/>
              <a:p>
                <a:endParaRPr lang="zh-CN" altLang="en-US"/>
              </a:p>
            </p:txBody>
          </p:sp>
          <p:sp>
            <p:nvSpPr>
              <p:cNvPr id="1329" name="Rectangle 774"/>
              <p:cNvSpPr>
                <a:spLocks noChangeArrowheads="1"/>
              </p:cNvSpPr>
              <p:nvPr/>
            </p:nvSpPr>
            <p:spPr bwMode="auto">
              <a:xfrm>
                <a:off x="5592" y="2105"/>
                <a:ext cx="226"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0" name="Rectangle 775"/>
              <p:cNvSpPr>
                <a:spLocks noChangeArrowheads="1"/>
              </p:cNvSpPr>
              <p:nvPr/>
            </p:nvSpPr>
            <p:spPr bwMode="auto">
              <a:xfrm>
                <a:off x="5850" y="2105"/>
                <a:ext cx="78"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1" name="Rectangle 776"/>
              <p:cNvSpPr>
                <a:spLocks noChangeArrowheads="1"/>
              </p:cNvSpPr>
              <p:nvPr/>
            </p:nvSpPr>
            <p:spPr bwMode="auto">
              <a:xfrm>
                <a:off x="5684" y="2217"/>
                <a:ext cx="220"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2" name="Rectangle 777"/>
              <p:cNvSpPr>
                <a:spLocks noChangeArrowheads="1"/>
              </p:cNvSpPr>
              <p:nvPr/>
            </p:nvSpPr>
            <p:spPr bwMode="auto">
              <a:xfrm>
                <a:off x="5784" y="22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3" name="Rectangle 778"/>
              <p:cNvSpPr>
                <a:spLocks noChangeArrowheads="1"/>
              </p:cNvSpPr>
              <p:nvPr/>
            </p:nvSpPr>
            <p:spPr bwMode="auto">
              <a:xfrm>
                <a:off x="5806"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4" name="Rectangle 779"/>
              <p:cNvSpPr>
                <a:spLocks noChangeArrowheads="1"/>
              </p:cNvSpPr>
              <p:nvPr/>
            </p:nvSpPr>
            <p:spPr bwMode="auto">
              <a:xfrm>
                <a:off x="5806" y="2387"/>
                <a:ext cx="12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35" name="Rectangle 780"/>
              <p:cNvSpPr>
                <a:spLocks noChangeArrowheads="1"/>
              </p:cNvSpPr>
              <p:nvPr/>
            </p:nvSpPr>
            <p:spPr bwMode="auto">
              <a:xfrm>
                <a:off x="5892" y="2443"/>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36" name="Rectangle 781"/>
              <p:cNvSpPr>
                <a:spLocks noChangeArrowheads="1"/>
              </p:cNvSpPr>
              <p:nvPr/>
            </p:nvSpPr>
            <p:spPr bwMode="auto">
              <a:xfrm>
                <a:off x="5784" y="2499"/>
                <a:ext cx="15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37" name="Rectangle 782"/>
              <p:cNvSpPr>
                <a:spLocks noChangeArrowheads="1"/>
              </p:cNvSpPr>
              <p:nvPr/>
            </p:nvSpPr>
            <p:spPr bwMode="auto">
              <a:xfrm>
                <a:off x="5784" y="2668"/>
                <a:ext cx="76"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8" name="Rectangle 783"/>
              <p:cNvSpPr>
                <a:spLocks noChangeArrowheads="1"/>
              </p:cNvSpPr>
              <p:nvPr/>
            </p:nvSpPr>
            <p:spPr bwMode="auto">
              <a:xfrm>
                <a:off x="5892" y="266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9" name="Rectangle 784"/>
              <p:cNvSpPr>
                <a:spLocks noChangeArrowheads="1"/>
              </p:cNvSpPr>
              <p:nvPr/>
            </p:nvSpPr>
            <p:spPr bwMode="auto">
              <a:xfrm>
                <a:off x="5806" y="278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0" name="Rectangle 785"/>
              <p:cNvSpPr>
                <a:spLocks noChangeArrowheads="1"/>
              </p:cNvSpPr>
              <p:nvPr/>
            </p:nvSpPr>
            <p:spPr bwMode="auto">
              <a:xfrm>
                <a:off x="5828" y="2780"/>
                <a:ext cx="76"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1" name="Rectangle 786"/>
              <p:cNvSpPr>
                <a:spLocks noChangeArrowheads="1"/>
              </p:cNvSpPr>
              <p:nvPr/>
            </p:nvSpPr>
            <p:spPr bwMode="auto">
              <a:xfrm>
                <a:off x="5914"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2" name="Rectangle 787"/>
              <p:cNvSpPr>
                <a:spLocks noChangeArrowheads="1"/>
              </p:cNvSpPr>
              <p:nvPr/>
            </p:nvSpPr>
            <p:spPr bwMode="auto">
              <a:xfrm>
                <a:off x="5936"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3" name="Rectangle 788"/>
              <p:cNvSpPr>
                <a:spLocks noChangeArrowheads="1"/>
              </p:cNvSpPr>
              <p:nvPr/>
            </p:nvSpPr>
            <p:spPr bwMode="auto">
              <a:xfrm>
                <a:off x="5980"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4" name="Rectangle 789"/>
              <p:cNvSpPr>
                <a:spLocks noChangeArrowheads="1"/>
              </p:cNvSpPr>
              <p:nvPr/>
            </p:nvSpPr>
            <p:spPr bwMode="auto">
              <a:xfrm>
                <a:off x="6000"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5" name="Rectangle 790"/>
              <p:cNvSpPr>
                <a:spLocks noChangeArrowheads="1"/>
              </p:cNvSpPr>
              <p:nvPr/>
            </p:nvSpPr>
            <p:spPr bwMode="auto">
              <a:xfrm>
                <a:off x="6022"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6" name="Rectangle 791"/>
              <p:cNvSpPr>
                <a:spLocks noChangeArrowheads="1"/>
              </p:cNvSpPr>
              <p:nvPr/>
            </p:nvSpPr>
            <p:spPr bwMode="auto">
              <a:xfrm>
                <a:off x="6022" y="1768"/>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47" name="Rectangle 792"/>
              <p:cNvSpPr>
                <a:spLocks noChangeArrowheads="1"/>
              </p:cNvSpPr>
              <p:nvPr/>
            </p:nvSpPr>
            <p:spPr bwMode="auto">
              <a:xfrm>
                <a:off x="5700" y="1824"/>
                <a:ext cx="228" cy="30"/>
              </a:xfrm>
              <a:prstGeom prst="rect">
                <a:avLst/>
              </a:prstGeom>
              <a:grpFill/>
              <a:ln>
                <a:noFill/>
              </a:ln>
            </p:spPr>
            <p:txBody>
              <a:bodyPr vert="horz" wrap="square" lIns="91440" tIns="45720" rIns="91440" bIns="45720" numCol="1" anchor="t" anchorCtr="0" compatLnSpc="1"/>
              <a:lstStyle/>
              <a:p>
                <a:endParaRPr lang="zh-CN" altLang="en-US"/>
              </a:p>
            </p:txBody>
          </p:sp>
          <p:sp>
            <p:nvSpPr>
              <p:cNvPr id="1348" name="Rectangle 793"/>
              <p:cNvSpPr>
                <a:spLocks noChangeArrowheads="1"/>
              </p:cNvSpPr>
              <p:nvPr/>
            </p:nvSpPr>
            <p:spPr bwMode="auto">
              <a:xfrm>
                <a:off x="5942" y="1824"/>
                <a:ext cx="7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49" name="Rectangle 794"/>
              <p:cNvSpPr>
                <a:spLocks noChangeArrowheads="1"/>
              </p:cNvSpPr>
              <p:nvPr/>
            </p:nvSpPr>
            <p:spPr bwMode="auto">
              <a:xfrm>
                <a:off x="6022" y="1824"/>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50" name="Rectangle 795"/>
              <p:cNvSpPr>
                <a:spLocks noChangeArrowheads="1"/>
              </p:cNvSpPr>
              <p:nvPr/>
            </p:nvSpPr>
            <p:spPr bwMode="auto">
              <a:xfrm>
                <a:off x="6022" y="18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51" name="Rectangle 796"/>
              <p:cNvSpPr>
                <a:spLocks noChangeArrowheads="1"/>
              </p:cNvSpPr>
              <p:nvPr/>
            </p:nvSpPr>
            <p:spPr bwMode="auto">
              <a:xfrm>
                <a:off x="5700" y="1936"/>
                <a:ext cx="228" cy="33"/>
              </a:xfrm>
              <a:prstGeom prst="rect">
                <a:avLst/>
              </a:prstGeom>
              <a:grpFill/>
              <a:ln>
                <a:noFill/>
              </a:ln>
            </p:spPr>
            <p:txBody>
              <a:bodyPr vert="horz" wrap="square" lIns="91440" tIns="45720" rIns="91440" bIns="45720" numCol="1" anchor="t" anchorCtr="0" compatLnSpc="1"/>
              <a:lstStyle/>
              <a:p>
                <a:endParaRPr lang="zh-CN" altLang="en-US"/>
              </a:p>
            </p:txBody>
          </p:sp>
          <p:sp>
            <p:nvSpPr>
              <p:cNvPr id="1352" name="Rectangle 797"/>
              <p:cNvSpPr>
                <a:spLocks noChangeArrowheads="1"/>
              </p:cNvSpPr>
              <p:nvPr/>
            </p:nvSpPr>
            <p:spPr bwMode="auto">
              <a:xfrm>
                <a:off x="5958" y="1936"/>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1353" name="Rectangle 798"/>
              <p:cNvSpPr>
                <a:spLocks noChangeArrowheads="1"/>
              </p:cNvSpPr>
              <p:nvPr/>
            </p:nvSpPr>
            <p:spPr bwMode="auto">
              <a:xfrm>
                <a:off x="5978" y="1936"/>
                <a:ext cx="36" cy="33"/>
              </a:xfrm>
              <a:prstGeom prst="rect">
                <a:avLst/>
              </a:prstGeom>
              <a:grpFill/>
              <a:ln>
                <a:noFill/>
              </a:ln>
            </p:spPr>
            <p:txBody>
              <a:bodyPr vert="horz" wrap="square" lIns="91440" tIns="45720" rIns="91440" bIns="45720" numCol="1" anchor="t" anchorCtr="0" compatLnSpc="1"/>
              <a:lstStyle/>
              <a:p>
                <a:endParaRPr lang="zh-CN" altLang="en-US"/>
              </a:p>
            </p:txBody>
          </p:sp>
          <p:sp>
            <p:nvSpPr>
              <p:cNvPr id="1354" name="Rectangle 799"/>
              <p:cNvSpPr>
                <a:spLocks noChangeArrowheads="1"/>
              </p:cNvSpPr>
              <p:nvPr/>
            </p:nvSpPr>
            <p:spPr bwMode="auto">
              <a:xfrm>
                <a:off x="5914" y="2049"/>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55" name="Rectangle 800"/>
              <p:cNvSpPr>
                <a:spLocks noChangeArrowheads="1"/>
              </p:cNvSpPr>
              <p:nvPr/>
            </p:nvSpPr>
            <p:spPr bwMode="auto">
              <a:xfrm>
                <a:off x="5958" y="2049"/>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56" name="Rectangle 801"/>
              <p:cNvSpPr>
                <a:spLocks noChangeArrowheads="1"/>
              </p:cNvSpPr>
              <p:nvPr/>
            </p:nvSpPr>
            <p:spPr bwMode="auto">
              <a:xfrm>
                <a:off x="6022" y="2049"/>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57" name="Rectangle 802"/>
              <p:cNvSpPr>
                <a:spLocks noChangeArrowheads="1"/>
              </p:cNvSpPr>
              <p:nvPr/>
            </p:nvSpPr>
            <p:spPr bwMode="auto">
              <a:xfrm>
                <a:off x="5936" y="21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58" name="Rectangle 803"/>
              <p:cNvSpPr>
                <a:spLocks noChangeArrowheads="1"/>
              </p:cNvSpPr>
              <p:nvPr/>
            </p:nvSpPr>
            <p:spPr bwMode="auto">
              <a:xfrm>
                <a:off x="6000" y="210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59" name="Rectangle 804"/>
              <p:cNvSpPr>
                <a:spLocks noChangeArrowheads="1"/>
              </p:cNvSpPr>
              <p:nvPr/>
            </p:nvSpPr>
            <p:spPr bwMode="auto">
              <a:xfrm>
                <a:off x="6022" y="21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60" name="Rectangle 805"/>
              <p:cNvSpPr>
                <a:spLocks noChangeArrowheads="1"/>
              </p:cNvSpPr>
              <p:nvPr/>
            </p:nvSpPr>
            <p:spPr bwMode="auto">
              <a:xfrm>
                <a:off x="5980" y="21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61" name="Rectangle 806"/>
              <p:cNvSpPr>
                <a:spLocks noChangeArrowheads="1"/>
              </p:cNvSpPr>
              <p:nvPr/>
            </p:nvSpPr>
            <p:spPr bwMode="auto">
              <a:xfrm>
                <a:off x="6022" y="21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62" name="Rectangle 807"/>
              <p:cNvSpPr>
                <a:spLocks noChangeArrowheads="1"/>
              </p:cNvSpPr>
              <p:nvPr/>
            </p:nvSpPr>
            <p:spPr bwMode="auto">
              <a:xfrm>
                <a:off x="5980" y="2217"/>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63" name="Rectangle 808"/>
              <p:cNvSpPr>
                <a:spLocks noChangeArrowheads="1"/>
              </p:cNvSpPr>
              <p:nvPr/>
            </p:nvSpPr>
            <p:spPr bwMode="auto">
              <a:xfrm>
                <a:off x="6022" y="22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64" name="Rectangle 809"/>
              <p:cNvSpPr>
                <a:spLocks noChangeArrowheads="1"/>
              </p:cNvSpPr>
              <p:nvPr/>
            </p:nvSpPr>
            <p:spPr bwMode="auto">
              <a:xfrm>
                <a:off x="5870" y="2273"/>
                <a:ext cx="58" cy="32"/>
              </a:xfrm>
              <a:prstGeom prst="rect">
                <a:avLst/>
              </a:prstGeom>
              <a:grpFill/>
              <a:ln>
                <a:noFill/>
              </a:ln>
            </p:spPr>
            <p:txBody>
              <a:bodyPr vert="horz" wrap="square" lIns="91440" tIns="45720" rIns="91440" bIns="45720" numCol="1" anchor="t" anchorCtr="0" compatLnSpc="1"/>
              <a:lstStyle/>
              <a:p>
                <a:endParaRPr lang="zh-CN" altLang="en-US"/>
              </a:p>
            </p:txBody>
          </p:sp>
          <p:sp>
            <p:nvSpPr>
              <p:cNvPr id="1365" name="Rectangle 810"/>
              <p:cNvSpPr>
                <a:spLocks noChangeArrowheads="1"/>
              </p:cNvSpPr>
              <p:nvPr/>
            </p:nvSpPr>
            <p:spPr bwMode="auto">
              <a:xfrm>
                <a:off x="5980" y="2273"/>
                <a:ext cx="12" cy="32"/>
              </a:xfrm>
              <a:prstGeom prst="rect">
                <a:avLst/>
              </a:prstGeom>
              <a:grpFill/>
              <a:ln>
                <a:noFill/>
              </a:ln>
            </p:spPr>
            <p:txBody>
              <a:bodyPr vert="horz" wrap="square" lIns="91440" tIns="45720" rIns="91440" bIns="45720" numCol="1" anchor="t" anchorCtr="0" compatLnSpc="1"/>
              <a:lstStyle/>
              <a:p>
                <a:endParaRPr lang="zh-CN" altLang="en-US"/>
              </a:p>
            </p:txBody>
          </p:sp>
        </p:grpSp>
        <p:grpSp>
          <p:nvGrpSpPr>
            <p:cNvPr id="371" name="Group 1012"/>
            <p:cNvGrpSpPr/>
            <p:nvPr/>
          </p:nvGrpSpPr>
          <p:grpSpPr bwMode="auto">
            <a:xfrm>
              <a:off x="-3900818" y="-1035049"/>
              <a:ext cx="2209875" cy="4397375"/>
              <a:chOff x="4814" y="935"/>
              <a:chExt cx="1392" cy="2770"/>
            </a:xfrm>
            <a:grpFill/>
          </p:grpSpPr>
          <p:sp>
            <p:nvSpPr>
              <p:cNvPr id="966" name="Rectangle 812"/>
              <p:cNvSpPr>
                <a:spLocks noChangeArrowheads="1"/>
              </p:cNvSpPr>
              <p:nvPr/>
            </p:nvSpPr>
            <p:spPr bwMode="auto">
              <a:xfrm>
                <a:off x="6022"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67" name="Rectangle 813"/>
              <p:cNvSpPr>
                <a:spLocks noChangeArrowheads="1"/>
              </p:cNvSpPr>
              <p:nvPr/>
            </p:nvSpPr>
            <p:spPr bwMode="auto">
              <a:xfrm>
                <a:off x="6002" y="2329"/>
                <a:ext cx="32" cy="32"/>
              </a:xfrm>
              <a:prstGeom prst="rect">
                <a:avLst/>
              </a:prstGeom>
              <a:grpFill/>
              <a:ln>
                <a:noFill/>
              </a:ln>
            </p:spPr>
            <p:txBody>
              <a:bodyPr vert="horz" wrap="square" lIns="91440" tIns="45720" rIns="91440" bIns="45720" numCol="1" anchor="t" anchorCtr="0" compatLnSpc="1"/>
              <a:lstStyle/>
              <a:p>
                <a:endParaRPr lang="zh-CN" altLang="en-US"/>
              </a:p>
            </p:txBody>
          </p:sp>
          <p:sp>
            <p:nvSpPr>
              <p:cNvPr id="968" name="Rectangle 814"/>
              <p:cNvSpPr>
                <a:spLocks noChangeArrowheads="1"/>
              </p:cNvSpPr>
              <p:nvPr/>
            </p:nvSpPr>
            <p:spPr bwMode="auto">
              <a:xfrm>
                <a:off x="5936" y="238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69" name="Rectangle 815"/>
              <p:cNvSpPr>
                <a:spLocks noChangeArrowheads="1"/>
              </p:cNvSpPr>
              <p:nvPr/>
            </p:nvSpPr>
            <p:spPr bwMode="auto">
              <a:xfrm>
                <a:off x="5980" y="238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70" name="Rectangle 816"/>
              <p:cNvSpPr>
                <a:spLocks noChangeArrowheads="1"/>
              </p:cNvSpPr>
              <p:nvPr/>
            </p:nvSpPr>
            <p:spPr bwMode="auto">
              <a:xfrm>
                <a:off x="6000" y="238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71" name="Rectangle 817"/>
              <p:cNvSpPr>
                <a:spLocks noChangeArrowheads="1"/>
              </p:cNvSpPr>
              <p:nvPr/>
            </p:nvSpPr>
            <p:spPr bwMode="auto">
              <a:xfrm>
                <a:off x="6022" y="238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72" name="Rectangle 818"/>
              <p:cNvSpPr>
                <a:spLocks noChangeArrowheads="1"/>
              </p:cNvSpPr>
              <p:nvPr/>
            </p:nvSpPr>
            <p:spPr bwMode="auto">
              <a:xfrm>
                <a:off x="5936" y="2443"/>
                <a:ext cx="56" cy="30"/>
              </a:xfrm>
              <a:prstGeom prst="rect">
                <a:avLst/>
              </a:prstGeom>
              <a:grpFill/>
              <a:ln>
                <a:noFill/>
              </a:ln>
            </p:spPr>
            <p:txBody>
              <a:bodyPr vert="horz" wrap="square" lIns="91440" tIns="45720" rIns="91440" bIns="45720" numCol="1" anchor="t" anchorCtr="0" compatLnSpc="1"/>
              <a:lstStyle/>
              <a:p>
                <a:endParaRPr lang="zh-CN" altLang="en-US"/>
              </a:p>
            </p:txBody>
          </p:sp>
          <p:sp>
            <p:nvSpPr>
              <p:cNvPr id="973" name="Rectangle 819"/>
              <p:cNvSpPr>
                <a:spLocks noChangeArrowheads="1"/>
              </p:cNvSpPr>
              <p:nvPr/>
            </p:nvSpPr>
            <p:spPr bwMode="auto">
              <a:xfrm>
                <a:off x="6022" y="2443"/>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74" name="Rectangle 820"/>
              <p:cNvSpPr>
                <a:spLocks noChangeArrowheads="1"/>
              </p:cNvSpPr>
              <p:nvPr/>
            </p:nvSpPr>
            <p:spPr bwMode="auto">
              <a:xfrm>
                <a:off x="6022" y="2499"/>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75" name="Rectangle 821"/>
              <p:cNvSpPr>
                <a:spLocks noChangeArrowheads="1"/>
              </p:cNvSpPr>
              <p:nvPr/>
            </p:nvSpPr>
            <p:spPr bwMode="auto">
              <a:xfrm>
                <a:off x="5914" y="255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76" name="Rectangle 822"/>
              <p:cNvSpPr>
                <a:spLocks noChangeArrowheads="1"/>
              </p:cNvSpPr>
              <p:nvPr/>
            </p:nvSpPr>
            <p:spPr bwMode="auto">
              <a:xfrm>
                <a:off x="5980" y="255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77" name="Rectangle 823"/>
              <p:cNvSpPr>
                <a:spLocks noChangeArrowheads="1"/>
              </p:cNvSpPr>
              <p:nvPr/>
            </p:nvSpPr>
            <p:spPr bwMode="auto">
              <a:xfrm>
                <a:off x="6002" y="2555"/>
                <a:ext cx="32" cy="32"/>
              </a:xfrm>
              <a:prstGeom prst="rect">
                <a:avLst/>
              </a:prstGeom>
              <a:grpFill/>
              <a:ln>
                <a:noFill/>
              </a:ln>
            </p:spPr>
            <p:txBody>
              <a:bodyPr vert="horz" wrap="square" lIns="91440" tIns="45720" rIns="91440" bIns="45720" numCol="1" anchor="t" anchorCtr="0" compatLnSpc="1"/>
              <a:lstStyle/>
              <a:p>
                <a:endParaRPr lang="zh-CN" altLang="en-US"/>
              </a:p>
            </p:txBody>
          </p:sp>
          <p:sp>
            <p:nvSpPr>
              <p:cNvPr id="978" name="Rectangle 824"/>
              <p:cNvSpPr>
                <a:spLocks noChangeArrowheads="1"/>
              </p:cNvSpPr>
              <p:nvPr/>
            </p:nvSpPr>
            <p:spPr bwMode="auto">
              <a:xfrm>
                <a:off x="6022" y="2611"/>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979" name="Rectangle 825"/>
              <p:cNvSpPr>
                <a:spLocks noChangeArrowheads="1"/>
              </p:cNvSpPr>
              <p:nvPr/>
            </p:nvSpPr>
            <p:spPr bwMode="auto">
              <a:xfrm>
                <a:off x="5958" y="266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0" name="Rectangle 826"/>
              <p:cNvSpPr>
                <a:spLocks noChangeArrowheads="1"/>
              </p:cNvSpPr>
              <p:nvPr/>
            </p:nvSpPr>
            <p:spPr bwMode="auto">
              <a:xfrm>
                <a:off x="6022" y="266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1" name="Rectangle 827"/>
              <p:cNvSpPr>
                <a:spLocks noChangeArrowheads="1"/>
              </p:cNvSpPr>
              <p:nvPr/>
            </p:nvSpPr>
            <p:spPr bwMode="auto">
              <a:xfrm>
                <a:off x="6000" y="272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82" name="Rectangle 828"/>
              <p:cNvSpPr>
                <a:spLocks noChangeArrowheads="1"/>
              </p:cNvSpPr>
              <p:nvPr/>
            </p:nvSpPr>
            <p:spPr bwMode="auto">
              <a:xfrm>
                <a:off x="5936" y="278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3" name="Rectangle 829"/>
              <p:cNvSpPr>
                <a:spLocks noChangeArrowheads="1"/>
              </p:cNvSpPr>
              <p:nvPr/>
            </p:nvSpPr>
            <p:spPr bwMode="auto">
              <a:xfrm>
                <a:off x="5980" y="278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4" name="Rectangle 830"/>
              <p:cNvSpPr>
                <a:spLocks noChangeArrowheads="1"/>
              </p:cNvSpPr>
              <p:nvPr/>
            </p:nvSpPr>
            <p:spPr bwMode="auto">
              <a:xfrm>
                <a:off x="6022" y="278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5" name="Rectangle 831"/>
              <p:cNvSpPr>
                <a:spLocks noChangeArrowheads="1"/>
              </p:cNvSpPr>
              <p:nvPr/>
            </p:nvSpPr>
            <p:spPr bwMode="auto">
              <a:xfrm>
                <a:off x="5914" y="283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86" name="Rectangle 832"/>
              <p:cNvSpPr>
                <a:spLocks noChangeArrowheads="1"/>
              </p:cNvSpPr>
              <p:nvPr/>
            </p:nvSpPr>
            <p:spPr bwMode="auto">
              <a:xfrm>
                <a:off x="6022" y="283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7" name="Rectangle 833"/>
              <p:cNvSpPr>
                <a:spLocks noChangeArrowheads="1"/>
              </p:cNvSpPr>
              <p:nvPr/>
            </p:nvSpPr>
            <p:spPr bwMode="auto">
              <a:xfrm>
                <a:off x="5914" y="289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88" name="Rectangle 834"/>
              <p:cNvSpPr>
                <a:spLocks noChangeArrowheads="1"/>
              </p:cNvSpPr>
              <p:nvPr/>
            </p:nvSpPr>
            <p:spPr bwMode="auto">
              <a:xfrm>
                <a:off x="5958" y="289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9" name="Rectangle 835"/>
              <p:cNvSpPr>
                <a:spLocks noChangeArrowheads="1"/>
              </p:cNvSpPr>
              <p:nvPr/>
            </p:nvSpPr>
            <p:spPr bwMode="auto">
              <a:xfrm>
                <a:off x="5656" y="2942"/>
                <a:ext cx="14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0" name="Rectangle 836"/>
              <p:cNvSpPr>
                <a:spLocks noChangeArrowheads="1"/>
              </p:cNvSpPr>
              <p:nvPr/>
            </p:nvSpPr>
            <p:spPr bwMode="auto">
              <a:xfrm>
                <a:off x="5806" y="29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1" name="Rectangle 837"/>
              <p:cNvSpPr>
                <a:spLocks noChangeArrowheads="1"/>
              </p:cNvSpPr>
              <p:nvPr/>
            </p:nvSpPr>
            <p:spPr bwMode="auto">
              <a:xfrm>
                <a:off x="5870" y="294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92" name="Rectangle 838"/>
              <p:cNvSpPr>
                <a:spLocks noChangeArrowheads="1"/>
              </p:cNvSpPr>
              <p:nvPr/>
            </p:nvSpPr>
            <p:spPr bwMode="auto">
              <a:xfrm>
                <a:off x="5914" y="294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93" name="Rectangle 839"/>
              <p:cNvSpPr>
                <a:spLocks noChangeArrowheads="1"/>
              </p:cNvSpPr>
              <p:nvPr/>
            </p:nvSpPr>
            <p:spPr bwMode="auto">
              <a:xfrm>
                <a:off x="6022" y="29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4" name="Rectangle 840"/>
              <p:cNvSpPr>
                <a:spLocks noChangeArrowheads="1"/>
              </p:cNvSpPr>
              <p:nvPr/>
            </p:nvSpPr>
            <p:spPr bwMode="auto">
              <a:xfrm>
                <a:off x="5850" y="29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5" name="Rectangle 841"/>
              <p:cNvSpPr>
                <a:spLocks noChangeArrowheads="1"/>
              </p:cNvSpPr>
              <p:nvPr/>
            </p:nvSpPr>
            <p:spPr bwMode="auto">
              <a:xfrm>
                <a:off x="6000" y="299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96" name="Rectangle 842"/>
              <p:cNvSpPr>
                <a:spLocks noChangeArrowheads="1"/>
              </p:cNvSpPr>
              <p:nvPr/>
            </p:nvSpPr>
            <p:spPr bwMode="auto">
              <a:xfrm>
                <a:off x="6022" y="29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7" name="Rectangle 843"/>
              <p:cNvSpPr>
                <a:spLocks noChangeArrowheads="1"/>
              </p:cNvSpPr>
              <p:nvPr/>
            </p:nvSpPr>
            <p:spPr bwMode="auto">
              <a:xfrm>
                <a:off x="5936" y="30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8" name="Rectangle 844"/>
              <p:cNvSpPr>
                <a:spLocks noChangeArrowheads="1"/>
              </p:cNvSpPr>
              <p:nvPr/>
            </p:nvSpPr>
            <p:spPr bwMode="auto">
              <a:xfrm>
                <a:off x="5980" y="30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9" name="Rectangle 845"/>
              <p:cNvSpPr>
                <a:spLocks noChangeArrowheads="1"/>
              </p:cNvSpPr>
              <p:nvPr/>
            </p:nvSpPr>
            <p:spPr bwMode="auto">
              <a:xfrm>
                <a:off x="6022" y="30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0" name="Rectangle 846"/>
              <p:cNvSpPr>
                <a:spLocks noChangeArrowheads="1"/>
              </p:cNvSpPr>
              <p:nvPr/>
            </p:nvSpPr>
            <p:spPr bwMode="auto">
              <a:xfrm>
                <a:off x="5850"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1" name="Rectangle 847"/>
              <p:cNvSpPr>
                <a:spLocks noChangeArrowheads="1"/>
              </p:cNvSpPr>
              <p:nvPr/>
            </p:nvSpPr>
            <p:spPr bwMode="auto">
              <a:xfrm>
                <a:off x="5806"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2" name="Rectangle 848"/>
              <p:cNvSpPr>
                <a:spLocks noChangeArrowheads="1"/>
              </p:cNvSpPr>
              <p:nvPr/>
            </p:nvSpPr>
            <p:spPr bwMode="auto">
              <a:xfrm>
                <a:off x="5958"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3" name="Rectangle 849"/>
              <p:cNvSpPr>
                <a:spLocks noChangeArrowheads="1"/>
              </p:cNvSpPr>
              <p:nvPr/>
            </p:nvSpPr>
            <p:spPr bwMode="auto">
              <a:xfrm>
                <a:off x="5980"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4" name="Rectangle 850"/>
              <p:cNvSpPr>
                <a:spLocks noChangeArrowheads="1"/>
              </p:cNvSpPr>
              <p:nvPr/>
            </p:nvSpPr>
            <p:spPr bwMode="auto">
              <a:xfrm>
                <a:off x="5936" y="31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5" name="Rectangle 851"/>
              <p:cNvSpPr>
                <a:spLocks noChangeArrowheads="1"/>
              </p:cNvSpPr>
              <p:nvPr/>
            </p:nvSpPr>
            <p:spPr bwMode="auto">
              <a:xfrm>
                <a:off x="5892" y="31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6" name="Rectangle 852"/>
              <p:cNvSpPr>
                <a:spLocks noChangeArrowheads="1"/>
              </p:cNvSpPr>
              <p:nvPr/>
            </p:nvSpPr>
            <p:spPr bwMode="auto">
              <a:xfrm>
                <a:off x="6022" y="31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7" name="Rectangle 853"/>
              <p:cNvSpPr>
                <a:spLocks noChangeArrowheads="1"/>
              </p:cNvSpPr>
              <p:nvPr/>
            </p:nvSpPr>
            <p:spPr bwMode="auto">
              <a:xfrm>
                <a:off x="5850" y="319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8" name="Rectangle 854"/>
              <p:cNvSpPr>
                <a:spLocks noChangeArrowheads="1"/>
              </p:cNvSpPr>
              <p:nvPr/>
            </p:nvSpPr>
            <p:spPr bwMode="auto">
              <a:xfrm>
                <a:off x="6022" y="319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9" name="Rectangle 855"/>
              <p:cNvSpPr>
                <a:spLocks noChangeArrowheads="1"/>
              </p:cNvSpPr>
              <p:nvPr/>
            </p:nvSpPr>
            <p:spPr bwMode="auto">
              <a:xfrm>
                <a:off x="5936" y="324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10" name="Rectangle 856"/>
              <p:cNvSpPr>
                <a:spLocks noChangeArrowheads="1"/>
              </p:cNvSpPr>
              <p:nvPr/>
            </p:nvSpPr>
            <p:spPr bwMode="auto">
              <a:xfrm>
                <a:off x="5828" y="324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11" name="Rectangle 857"/>
              <p:cNvSpPr>
                <a:spLocks noChangeArrowheads="1"/>
              </p:cNvSpPr>
              <p:nvPr/>
            </p:nvSpPr>
            <p:spPr bwMode="auto">
              <a:xfrm>
                <a:off x="5892" y="324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12" name="Rectangle 858"/>
              <p:cNvSpPr>
                <a:spLocks noChangeArrowheads="1"/>
              </p:cNvSpPr>
              <p:nvPr/>
            </p:nvSpPr>
            <p:spPr bwMode="auto">
              <a:xfrm>
                <a:off x="5892" y="3294"/>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1013" name="Rectangle 859"/>
              <p:cNvSpPr>
                <a:spLocks noChangeArrowheads="1"/>
              </p:cNvSpPr>
              <p:nvPr/>
            </p:nvSpPr>
            <p:spPr bwMode="auto">
              <a:xfrm>
                <a:off x="6022" y="3294"/>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1014" name="Rectangle 860"/>
              <p:cNvSpPr>
                <a:spLocks noChangeArrowheads="1"/>
              </p:cNvSpPr>
              <p:nvPr/>
            </p:nvSpPr>
            <p:spPr bwMode="auto">
              <a:xfrm>
                <a:off x="5936" y="334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15" name="Rectangle 861"/>
              <p:cNvSpPr>
                <a:spLocks noChangeArrowheads="1"/>
              </p:cNvSpPr>
              <p:nvPr/>
            </p:nvSpPr>
            <p:spPr bwMode="auto">
              <a:xfrm>
                <a:off x="5850" y="334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16" name="Rectangle 862"/>
              <p:cNvSpPr>
                <a:spLocks noChangeArrowheads="1"/>
              </p:cNvSpPr>
              <p:nvPr/>
            </p:nvSpPr>
            <p:spPr bwMode="auto">
              <a:xfrm>
                <a:off x="5784" y="3393"/>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017" name="Rectangle 863"/>
              <p:cNvSpPr>
                <a:spLocks noChangeArrowheads="1"/>
              </p:cNvSpPr>
              <p:nvPr/>
            </p:nvSpPr>
            <p:spPr bwMode="auto">
              <a:xfrm>
                <a:off x="5892" y="3393"/>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018" name="Rectangle 864"/>
              <p:cNvSpPr>
                <a:spLocks noChangeArrowheads="1"/>
              </p:cNvSpPr>
              <p:nvPr/>
            </p:nvSpPr>
            <p:spPr bwMode="auto">
              <a:xfrm>
                <a:off x="6022" y="3393"/>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019" name="Rectangle 865"/>
              <p:cNvSpPr>
                <a:spLocks noChangeArrowheads="1"/>
              </p:cNvSpPr>
              <p:nvPr/>
            </p:nvSpPr>
            <p:spPr bwMode="auto">
              <a:xfrm>
                <a:off x="6022" y="3449"/>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20" name="Rectangle 866"/>
              <p:cNvSpPr>
                <a:spLocks noChangeArrowheads="1"/>
              </p:cNvSpPr>
              <p:nvPr/>
            </p:nvSpPr>
            <p:spPr bwMode="auto">
              <a:xfrm>
                <a:off x="5892" y="350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021" name="Rectangle 867"/>
              <p:cNvSpPr>
                <a:spLocks noChangeArrowheads="1"/>
              </p:cNvSpPr>
              <p:nvPr/>
            </p:nvSpPr>
            <p:spPr bwMode="auto">
              <a:xfrm>
                <a:off x="6022" y="350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022" name="Rectangle 868"/>
              <p:cNvSpPr>
                <a:spLocks noChangeArrowheads="1"/>
              </p:cNvSpPr>
              <p:nvPr/>
            </p:nvSpPr>
            <p:spPr bwMode="auto">
              <a:xfrm>
                <a:off x="5914" y="356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023" name="Rectangle 869"/>
              <p:cNvSpPr>
                <a:spLocks noChangeArrowheads="1"/>
              </p:cNvSpPr>
              <p:nvPr/>
            </p:nvSpPr>
            <p:spPr bwMode="auto">
              <a:xfrm>
                <a:off x="5892" y="3675"/>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024" name="Rectangle 870"/>
              <p:cNvSpPr>
                <a:spLocks noChangeArrowheads="1"/>
              </p:cNvSpPr>
              <p:nvPr/>
            </p:nvSpPr>
            <p:spPr bwMode="auto">
              <a:xfrm>
                <a:off x="6022" y="362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025" name="Freeform 871"/>
              <p:cNvSpPr/>
              <p:nvPr/>
            </p:nvSpPr>
            <p:spPr bwMode="auto">
              <a:xfrm>
                <a:off x="6052" y="1656"/>
                <a:ext cx="154" cy="351"/>
              </a:xfrm>
              <a:custGeom>
                <a:avLst/>
                <a:gdLst>
                  <a:gd name="T0" fmla="*/ 0 w 154"/>
                  <a:gd name="T1" fmla="*/ 0 h 351"/>
                  <a:gd name="T2" fmla="*/ 0 w 154"/>
                  <a:gd name="T3" fmla="*/ 32 h 351"/>
                  <a:gd name="T4" fmla="*/ 154 w 154"/>
                  <a:gd name="T5" fmla="*/ 351 h 351"/>
                  <a:gd name="T6" fmla="*/ 154 w 154"/>
                  <a:gd name="T7" fmla="*/ 335 h 351"/>
                  <a:gd name="T8" fmla="*/ 0 w 154"/>
                  <a:gd name="T9" fmla="*/ 0 h 351"/>
                </a:gdLst>
                <a:ahLst/>
                <a:cxnLst>
                  <a:cxn ang="0">
                    <a:pos x="T0" y="T1"/>
                  </a:cxn>
                  <a:cxn ang="0">
                    <a:pos x="T2" y="T3"/>
                  </a:cxn>
                  <a:cxn ang="0">
                    <a:pos x="T4" y="T5"/>
                  </a:cxn>
                  <a:cxn ang="0">
                    <a:pos x="T6" y="T7"/>
                  </a:cxn>
                  <a:cxn ang="0">
                    <a:pos x="T8" y="T9"/>
                  </a:cxn>
                </a:cxnLst>
                <a:rect l="0" t="0" r="r" b="b"/>
                <a:pathLst>
                  <a:path w="154" h="351">
                    <a:moveTo>
                      <a:pt x="0" y="0"/>
                    </a:moveTo>
                    <a:lnTo>
                      <a:pt x="0" y="32"/>
                    </a:lnTo>
                    <a:lnTo>
                      <a:pt x="154" y="351"/>
                    </a:lnTo>
                    <a:lnTo>
                      <a:pt x="154" y="335"/>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26" name="Freeform 872"/>
              <p:cNvSpPr/>
              <p:nvPr/>
            </p:nvSpPr>
            <p:spPr bwMode="auto">
              <a:xfrm>
                <a:off x="6052" y="1712"/>
                <a:ext cx="54" cy="136"/>
              </a:xfrm>
              <a:custGeom>
                <a:avLst/>
                <a:gdLst>
                  <a:gd name="T0" fmla="*/ 0 w 54"/>
                  <a:gd name="T1" fmla="*/ 0 h 136"/>
                  <a:gd name="T2" fmla="*/ 54 w 54"/>
                  <a:gd name="T3" fmla="*/ 110 h 136"/>
                  <a:gd name="T4" fmla="*/ 54 w 54"/>
                  <a:gd name="T5" fmla="*/ 136 h 136"/>
                  <a:gd name="T6" fmla="*/ 0 w 54"/>
                  <a:gd name="T7" fmla="*/ 32 h 136"/>
                  <a:gd name="T8" fmla="*/ 0 w 54"/>
                  <a:gd name="T9" fmla="*/ 0 h 136"/>
                </a:gdLst>
                <a:ahLst/>
                <a:cxnLst>
                  <a:cxn ang="0">
                    <a:pos x="T0" y="T1"/>
                  </a:cxn>
                  <a:cxn ang="0">
                    <a:pos x="T2" y="T3"/>
                  </a:cxn>
                  <a:cxn ang="0">
                    <a:pos x="T4" y="T5"/>
                  </a:cxn>
                  <a:cxn ang="0">
                    <a:pos x="T6" y="T7"/>
                  </a:cxn>
                  <a:cxn ang="0">
                    <a:pos x="T8" y="T9"/>
                  </a:cxn>
                </a:cxnLst>
                <a:rect l="0" t="0" r="r" b="b"/>
                <a:pathLst>
                  <a:path w="54" h="136">
                    <a:moveTo>
                      <a:pt x="0" y="0"/>
                    </a:moveTo>
                    <a:lnTo>
                      <a:pt x="54" y="110"/>
                    </a:lnTo>
                    <a:lnTo>
                      <a:pt x="54" y="136"/>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27" name="Freeform 873"/>
              <p:cNvSpPr/>
              <p:nvPr/>
            </p:nvSpPr>
            <p:spPr bwMode="auto">
              <a:xfrm>
                <a:off x="6122" y="1854"/>
                <a:ext cx="48" cy="119"/>
              </a:xfrm>
              <a:custGeom>
                <a:avLst/>
                <a:gdLst>
                  <a:gd name="T0" fmla="*/ 48 w 48"/>
                  <a:gd name="T1" fmla="*/ 100 h 119"/>
                  <a:gd name="T2" fmla="*/ 48 w 48"/>
                  <a:gd name="T3" fmla="*/ 119 h 119"/>
                  <a:gd name="T4" fmla="*/ 0 w 48"/>
                  <a:gd name="T5" fmla="*/ 24 h 119"/>
                  <a:gd name="T6" fmla="*/ 0 w 48"/>
                  <a:gd name="T7" fmla="*/ 0 h 119"/>
                  <a:gd name="T8" fmla="*/ 48 w 48"/>
                  <a:gd name="T9" fmla="*/ 100 h 119"/>
                </a:gdLst>
                <a:ahLst/>
                <a:cxnLst>
                  <a:cxn ang="0">
                    <a:pos x="T0" y="T1"/>
                  </a:cxn>
                  <a:cxn ang="0">
                    <a:pos x="T2" y="T3"/>
                  </a:cxn>
                  <a:cxn ang="0">
                    <a:pos x="T4" y="T5"/>
                  </a:cxn>
                  <a:cxn ang="0">
                    <a:pos x="T6" y="T7"/>
                  </a:cxn>
                  <a:cxn ang="0">
                    <a:pos x="T8" y="T9"/>
                  </a:cxn>
                </a:cxnLst>
                <a:rect l="0" t="0" r="r" b="b"/>
                <a:pathLst>
                  <a:path w="48" h="119">
                    <a:moveTo>
                      <a:pt x="48" y="100"/>
                    </a:moveTo>
                    <a:lnTo>
                      <a:pt x="48" y="119"/>
                    </a:lnTo>
                    <a:lnTo>
                      <a:pt x="0" y="24"/>
                    </a:lnTo>
                    <a:lnTo>
                      <a:pt x="0" y="0"/>
                    </a:lnTo>
                    <a:lnTo>
                      <a:pt x="48" y="100"/>
                    </a:lnTo>
                    <a:close/>
                  </a:path>
                </a:pathLst>
              </a:custGeom>
              <a:grpFill/>
              <a:ln>
                <a:noFill/>
              </a:ln>
            </p:spPr>
            <p:txBody>
              <a:bodyPr vert="horz" wrap="square" lIns="91440" tIns="45720" rIns="91440" bIns="45720" numCol="1" anchor="t" anchorCtr="0" compatLnSpc="1"/>
              <a:lstStyle/>
              <a:p>
                <a:endParaRPr lang="zh-CN" altLang="en-US"/>
              </a:p>
            </p:txBody>
          </p:sp>
          <p:sp>
            <p:nvSpPr>
              <p:cNvPr id="1028" name="Freeform 874"/>
              <p:cNvSpPr/>
              <p:nvPr/>
            </p:nvSpPr>
            <p:spPr bwMode="auto">
              <a:xfrm>
                <a:off x="6186" y="1985"/>
                <a:ext cx="20" cy="56"/>
              </a:xfrm>
              <a:custGeom>
                <a:avLst/>
                <a:gdLst>
                  <a:gd name="T0" fmla="*/ 20 w 20"/>
                  <a:gd name="T1" fmla="*/ 40 h 56"/>
                  <a:gd name="T2" fmla="*/ 20 w 20"/>
                  <a:gd name="T3" fmla="*/ 56 h 56"/>
                  <a:gd name="T4" fmla="*/ 0 w 20"/>
                  <a:gd name="T5" fmla="*/ 18 h 56"/>
                  <a:gd name="T6" fmla="*/ 0 w 20"/>
                  <a:gd name="T7" fmla="*/ 0 h 56"/>
                  <a:gd name="T8" fmla="*/ 20 w 20"/>
                  <a:gd name="T9" fmla="*/ 40 h 56"/>
                </a:gdLst>
                <a:ahLst/>
                <a:cxnLst>
                  <a:cxn ang="0">
                    <a:pos x="T0" y="T1"/>
                  </a:cxn>
                  <a:cxn ang="0">
                    <a:pos x="T2" y="T3"/>
                  </a:cxn>
                  <a:cxn ang="0">
                    <a:pos x="T4" y="T5"/>
                  </a:cxn>
                  <a:cxn ang="0">
                    <a:pos x="T6" y="T7"/>
                  </a:cxn>
                  <a:cxn ang="0">
                    <a:pos x="T8" y="T9"/>
                  </a:cxn>
                </a:cxnLst>
                <a:rect l="0" t="0" r="r" b="b"/>
                <a:pathLst>
                  <a:path w="20" h="56">
                    <a:moveTo>
                      <a:pt x="20" y="40"/>
                    </a:moveTo>
                    <a:lnTo>
                      <a:pt x="20" y="56"/>
                    </a:lnTo>
                    <a:lnTo>
                      <a:pt x="0" y="18"/>
                    </a:lnTo>
                    <a:lnTo>
                      <a:pt x="0" y="0"/>
                    </a:lnTo>
                    <a:lnTo>
                      <a:pt x="20" y="40"/>
                    </a:lnTo>
                    <a:close/>
                  </a:path>
                </a:pathLst>
              </a:custGeom>
              <a:grpFill/>
              <a:ln>
                <a:noFill/>
              </a:ln>
            </p:spPr>
            <p:txBody>
              <a:bodyPr vert="horz" wrap="square" lIns="91440" tIns="45720" rIns="91440" bIns="45720" numCol="1" anchor="t" anchorCtr="0" compatLnSpc="1"/>
              <a:lstStyle/>
              <a:p>
                <a:endParaRPr lang="zh-CN" altLang="en-US"/>
              </a:p>
            </p:txBody>
          </p:sp>
          <p:sp>
            <p:nvSpPr>
              <p:cNvPr id="1029" name="Freeform 875"/>
              <p:cNvSpPr/>
              <p:nvPr/>
            </p:nvSpPr>
            <p:spPr bwMode="auto">
              <a:xfrm>
                <a:off x="6052" y="1768"/>
                <a:ext cx="154" cy="307"/>
              </a:xfrm>
              <a:custGeom>
                <a:avLst/>
                <a:gdLst>
                  <a:gd name="T0" fmla="*/ 0 w 154"/>
                  <a:gd name="T1" fmla="*/ 0 h 307"/>
                  <a:gd name="T2" fmla="*/ 0 w 154"/>
                  <a:gd name="T3" fmla="*/ 32 h 307"/>
                  <a:gd name="T4" fmla="*/ 154 w 154"/>
                  <a:gd name="T5" fmla="*/ 307 h 307"/>
                  <a:gd name="T6" fmla="*/ 154 w 154"/>
                  <a:gd name="T7" fmla="*/ 291 h 307"/>
                  <a:gd name="T8" fmla="*/ 0 w 154"/>
                  <a:gd name="T9" fmla="*/ 0 h 307"/>
                </a:gdLst>
                <a:ahLst/>
                <a:cxnLst>
                  <a:cxn ang="0">
                    <a:pos x="T0" y="T1"/>
                  </a:cxn>
                  <a:cxn ang="0">
                    <a:pos x="T2" y="T3"/>
                  </a:cxn>
                  <a:cxn ang="0">
                    <a:pos x="T4" y="T5"/>
                  </a:cxn>
                  <a:cxn ang="0">
                    <a:pos x="T6" y="T7"/>
                  </a:cxn>
                  <a:cxn ang="0">
                    <a:pos x="T8" y="T9"/>
                  </a:cxn>
                </a:cxnLst>
                <a:rect l="0" t="0" r="r" b="b"/>
                <a:pathLst>
                  <a:path w="154" h="307">
                    <a:moveTo>
                      <a:pt x="0" y="0"/>
                    </a:moveTo>
                    <a:lnTo>
                      <a:pt x="0" y="32"/>
                    </a:lnTo>
                    <a:lnTo>
                      <a:pt x="154" y="307"/>
                    </a:lnTo>
                    <a:lnTo>
                      <a:pt x="154" y="291"/>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30" name="Freeform 876"/>
              <p:cNvSpPr/>
              <p:nvPr/>
            </p:nvSpPr>
            <p:spPr bwMode="auto">
              <a:xfrm>
                <a:off x="6052" y="1824"/>
                <a:ext cx="16" cy="60"/>
              </a:xfrm>
              <a:custGeom>
                <a:avLst/>
                <a:gdLst>
                  <a:gd name="T0" fmla="*/ 0 w 16"/>
                  <a:gd name="T1" fmla="*/ 0 h 60"/>
                  <a:gd name="T2" fmla="*/ 16 w 16"/>
                  <a:gd name="T3" fmla="*/ 30 h 60"/>
                  <a:gd name="T4" fmla="*/ 16 w 16"/>
                  <a:gd name="T5" fmla="*/ 60 h 60"/>
                  <a:gd name="T6" fmla="*/ 0 w 16"/>
                  <a:gd name="T7" fmla="*/ 32 h 60"/>
                  <a:gd name="T8" fmla="*/ 0 w 16"/>
                  <a:gd name="T9" fmla="*/ 0 h 60"/>
                </a:gdLst>
                <a:ahLst/>
                <a:cxnLst>
                  <a:cxn ang="0">
                    <a:pos x="T0" y="T1"/>
                  </a:cxn>
                  <a:cxn ang="0">
                    <a:pos x="T2" y="T3"/>
                  </a:cxn>
                  <a:cxn ang="0">
                    <a:pos x="T4" y="T5"/>
                  </a:cxn>
                  <a:cxn ang="0">
                    <a:pos x="T6" y="T7"/>
                  </a:cxn>
                  <a:cxn ang="0">
                    <a:pos x="T8" y="T9"/>
                  </a:cxn>
                </a:cxnLst>
                <a:rect l="0" t="0" r="r" b="b"/>
                <a:pathLst>
                  <a:path w="16" h="60">
                    <a:moveTo>
                      <a:pt x="0" y="0"/>
                    </a:moveTo>
                    <a:lnTo>
                      <a:pt x="16" y="30"/>
                    </a:lnTo>
                    <a:lnTo>
                      <a:pt x="16" y="6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31" name="Freeform 877"/>
              <p:cNvSpPr/>
              <p:nvPr/>
            </p:nvSpPr>
            <p:spPr bwMode="auto">
              <a:xfrm>
                <a:off x="6084" y="1882"/>
                <a:ext cx="34" cy="85"/>
              </a:xfrm>
              <a:custGeom>
                <a:avLst/>
                <a:gdLst>
                  <a:gd name="T0" fmla="*/ 34 w 34"/>
                  <a:gd name="T1" fmla="*/ 60 h 85"/>
                  <a:gd name="T2" fmla="*/ 34 w 34"/>
                  <a:gd name="T3" fmla="*/ 85 h 85"/>
                  <a:gd name="T4" fmla="*/ 0 w 34"/>
                  <a:gd name="T5" fmla="*/ 28 h 85"/>
                  <a:gd name="T6" fmla="*/ 0 w 34"/>
                  <a:gd name="T7" fmla="*/ 0 h 85"/>
                  <a:gd name="T8" fmla="*/ 34 w 34"/>
                  <a:gd name="T9" fmla="*/ 60 h 85"/>
                </a:gdLst>
                <a:ahLst/>
                <a:cxnLst>
                  <a:cxn ang="0">
                    <a:pos x="T0" y="T1"/>
                  </a:cxn>
                  <a:cxn ang="0">
                    <a:pos x="T2" y="T3"/>
                  </a:cxn>
                  <a:cxn ang="0">
                    <a:pos x="T4" y="T5"/>
                  </a:cxn>
                  <a:cxn ang="0">
                    <a:pos x="T6" y="T7"/>
                  </a:cxn>
                  <a:cxn ang="0">
                    <a:pos x="T8" y="T9"/>
                  </a:cxn>
                </a:cxnLst>
                <a:rect l="0" t="0" r="r" b="b"/>
                <a:pathLst>
                  <a:path w="34" h="85">
                    <a:moveTo>
                      <a:pt x="34" y="60"/>
                    </a:moveTo>
                    <a:lnTo>
                      <a:pt x="34" y="85"/>
                    </a:lnTo>
                    <a:lnTo>
                      <a:pt x="0" y="28"/>
                    </a:lnTo>
                    <a:lnTo>
                      <a:pt x="0" y="0"/>
                    </a:lnTo>
                    <a:lnTo>
                      <a:pt x="34" y="60"/>
                    </a:lnTo>
                    <a:close/>
                  </a:path>
                </a:pathLst>
              </a:custGeom>
              <a:grpFill/>
              <a:ln>
                <a:noFill/>
              </a:ln>
            </p:spPr>
            <p:txBody>
              <a:bodyPr vert="horz" wrap="square" lIns="91440" tIns="45720" rIns="91440" bIns="45720" numCol="1" anchor="t" anchorCtr="0" compatLnSpc="1"/>
              <a:lstStyle/>
              <a:p>
                <a:endParaRPr lang="zh-CN" altLang="en-US"/>
              </a:p>
            </p:txBody>
          </p:sp>
          <p:sp>
            <p:nvSpPr>
              <p:cNvPr id="1032" name="Freeform 878"/>
              <p:cNvSpPr/>
              <p:nvPr/>
            </p:nvSpPr>
            <p:spPr bwMode="auto">
              <a:xfrm>
                <a:off x="6172" y="2039"/>
                <a:ext cx="10" cy="36"/>
              </a:xfrm>
              <a:custGeom>
                <a:avLst/>
                <a:gdLst>
                  <a:gd name="T0" fmla="*/ 0 w 10"/>
                  <a:gd name="T1" fmla="*/ 0 h 36"/>
                  <a:gd name="T2" fmla="*/ 10 w 10"/>
                  <a:gd name="T3" fmla="*/ 18 h 36"/>
                  <a:gd name="T4" fmla="*/ 10 w 10"/>
                  <a:gd name="T5" fmla="*/ 36 h 36"/>
                  <a:gd name="T6" fmla="*/ 0 w 10"/>
                  <a:gd name="T7" fmla="*/ 18 h 36"/>
                  <a:gd name="T8" fmla="*/ 0 w 10"/>
                  <a:gd name="T9" fmla="*/ 0 h 36"/>
                </a:gdLst>
                <a:ahLst/>
                <a:cxnLst>
                  <a:cxn ang="0">
                    <a:pos x="T0" y="T1"/>
                  </a:cxn>
                  <a:cxn ang="0">
                    <a:pos x="T2" y="T3"/>
                  </a:cxn>
                  <a:cxn ang="0">
                    <a:pos x="T4" y="T5"/>
                  </a:cxn>
                  <a:cxn ang="0">
                    <a:pos x="T6" y="T7"/>
                  </a:cxn>
                  <a:cxn ang="0">
                    <a:pos x="T8" y="T9"/>
                  </a:cxn>
                </a:cxnLst>
                <a:rect l="0" t="0" r="r" b="b"/>
                <a:pathLst>
                  <a:path w="10" h="36">
                    <a:moveTo>
                      <a:pt x="0" y="0"/>
                    </a:moveTo>
                    <a:lnTo>
                      <a:pt x="10" y="18"/>
                    </a:lnTo>
                    <a:lnTo>
                      <a:pt x="10" y="36"/>
                    </a:lnTo>
                    <a:lnTo>
                      <a:pt x="0" y="1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33" name="Freeform 879"/>
              <p:cNvSpPr/>
              <p:nvPr/>
            </p:nvSpPr>
            <p:spPr bwMode="auto">
              <a:xfrm>
                <a:off x="6198" y="2083"/>
                <a:ext cx="8" cy="30"/>
              </a:xfrm>
              <a:custGeom>
                <a:avLst/>
                <a:gdLst>
                  <a:gd name="T0" fmla="*/ 8 w 8"/>
                  <a:gd name="T1" fmla="*/ 14 h 30"/>
                  <a:gd name="T2" fmla="*/ 8 w 8"/>
                  <a:gd name="T3" fmla="*/ 30 h 30"/>
                  <a:gd name="T4" fmla="*/ 0 w 8"/>
                  <a:gd name="T5" fmla="*/ 16 h 30"/>
                  <a:gd name="T6" fmla="*/ 0 w 8"/>
                  <a:gd name="T7" fmla="*/ 0 h 30"/>
                  <a:gd name="T8" fmla="*/ 8 w 8"/>
                  <a:gd name="T9" fmla="*/ 14 h 30"/>
                </a:gdLst>
                <a:ahLst/>
                <a:cxnLst>
                  <a:cxn ang="0">
                    <a:pos x="T0" y="T1"/>
                  </a:cxn>
                  <a:cxn ang="0">
                    <a:pos x="T2" y="T3"/>
                  </a:cxn>
                  <a:cxn ang="0">
                    <a:pos x="T4" y="T5"/>
                  </a:cxn>
                  <a:cxn ang="0">
                    <a:pos x="T6" y="T7"/>
                  </a:cxn>
                  <a:cxn ang="0">
                    <a:pos x="T8" y="T9"/>
                  </a:cxn>
                </a:cxnLst>
                <a:rect l="0" t="0" r="r" b="b"/>
                <a:pathLst>
                  <a:path w="8" h="30">
                    <a:moveTo>
                      <a:pt x="8" y="14"/>
                    </a:moveTo>
                    <a:lnTo>
                      <a:pt x="8" y="30"/>
                    </a:lnTo>
                    <a:lnTo>
                      <a:pt x="0" y="16"/>
                    </a:lnTo>
                    <a:lnTo>
                      <a:pt x="0" y="0"/>
                    </a:lnTo>
                    <a:lnTo>
                      <a:pt x="8" y="14"/>
                    </a:lnTo>
                    <a:close/>
                  </a:path>
                </a:pathLst>
              </a:custGeom>
              <a:grpFill/>
              <a:ln>
                <a:noFill/>
              </a:ln>
            </p:spPr>
            <p:txBody>
              <a:bodyPr vert="horz" wrap="square" lIns="91440" tIns="45720" rIns="91440" bIns="45720" numCol="1" anchor="t" anchorCtr="0" compatLnSpc="1"/>
              <a:lstStyle/>
              <a:p>
                <a:endParaRPr lang="zh-CN" altLang="en-US"/>
              </a:p>
            </p:txBody>
          </p:sp>
          <p:sp>
            <p:nvSpPr>
              <p:cNvPr id="1034" name="Freeform 880"/>
              <p:cNvSpPr/>
              <p:nvPr/>
            </p:nvSpPr>
            <p:spPr bwMode="auto">
              <a:xfrm>
                <a:off x="6052" y="1880"/>
                <a:ext cx="34" cy="87"/>
              </a:xfrm>
              <a:custGeom>
                <a:avLst/>
                <a:gdLst>
                  <a:gd name="T0" fmla="*/ 34 w 34"/>
                  <a:gd name="T1" fmla="*/ 58 h 87"/>
                  <a:gd name="T2" fmla="*/ 34 w 34"/>
                  <a:gd name="T3" fmla="*/ 87 h 87"/>
                  <a:gd name="T4" fmla="*/ 0 w 34"/>
                  <a:gd name="T5" fmla="*/ 32 h 87"/>
                  <a:gd name="T6" fmla="*/ 0 w 34"/>
                  <a:gd name="T7" fmla="*/ 0 h 87"/>
                  <a:gd name="T8" fmla="*/ 34 w 34"/>
                  <a:gd name="T9" fmla="*/ 58 h 87"/>
                </a:gdLst>
                <a:ahLst/>
                <a:cxnLst>
                  <a:cxn ang="0">
                    <a:pos x="T0" y="T1"/>
                  </a:cxn>
                  <a:cxn ang="0">
                    <a:pos x="T2" y="T3"/>
                  </a:cxn>
                  <a:cxn ang="0">
                    <a:pos x="T4" y="T5"/>
                  </a:cxn>
                  <a:cxn ang="0">
                    <a:pos x="T6" y="T7"/>
                  </a:cxn>
                  <a:cxn ang="0">
                    <a:pos x="T8" y="T9"/>
                  </a:cxn>
                </a:cxnLst>
                <a:rect l="0" t="0" r="r" b="b"/>
                <a:pathLst>
                  <a:path w="34" h="87">
                    <a:moveTo>
                      <a:pt x="34" y="58"/>
                    </a:moveTo>
                    <a:lnTo>
                      <a:pt x="34" y="87"/>
                    </a:lnTo>
                    <a:lnTo>
                      <a:pt x="0" y="32"/>
                    </a:lnTo>
                    <a:lnTo>
                      <a:pt x="0" y="0"/>
                    </a:lnTo>
                    <a:lnTo>
                      <a:pt x="34" y="58"/>
                    </a:lnTo>
                    <a:close/>
                  </a:path>
                </a:pathLst>
              </a:custGeom>
              <a:grpFill/>
              <a:ln>
                <a:noFill/>
              </a:ln>
            </p:spPr>
            <p:txBody>
              <a:bodyPr vert="horz" wrap="square" lIns="91440" tIns="45720" rIns="91440" bIns="45720" numCol="1" anchor="t" anchorCtr="0" compatLnSpc="1"/>
              <a:lstStyle/>
              <a:p>
                <a:endParaRPr lang="zh-CN" altLang="en-US"/>
              </a:p>
            </p:txBody>
          </p:sp>
          <p:sp>
            <p:nvSpPr>
              <p:cNvPr id="1035" name="Freeform 881"/>
              <p:cNvSpPr/>
              <p:nvPr/>
            </p:nvSpPr>
            <p:spPr bwMode="auto">
              <a:xfrm>
                <a:off x="6052" y="1940"/>
                <a:ext cx="58" cy="115"/>
              </a:xfrm>
              <a:custGeom>
                <a:avLst/>
                <a:gdLst>
                  <a:gd name="T0" fmla="*/ 58 w 58"/>
                  <a:gd name="T1" fmla="*/ 89 h 115"/>
                  <a:gd name="T2" fmla="*/ 58 w 58"/>
                  <a:gd name="T3" fmla="*/ 115 h 115"/>
                  <a:gd name="T4" fmla="*/ 0 w 58"/>
                  <a:gd name="T5" fmla="*/ 33 h 115"/>
                  <a:gd name="T6" fmla="*/ 0 w 58"/>
                  <a:gd name="T7" fmla="*/ 0 h 115"/>
                  <a:gd name="T8" fmla="*/ 58 w 58"/>
                  <a:gd name="T9" fmla="*/ 89 h 115"/>
                </a:gdLst>
                <a:ahLst/>
                <a:cxnLst>
                  <a:cxn ang="0">
                    <a:pos x="T0" y="T1"/>
                  </a:cxn>
                  <a:cxn ang="0">
                    <a:pos x="T2" y="T3"/>
                  </a:cxn>
                  <a:cxn ang="0">
                    <a:pos x="T4" y="T5"/>
                  </a:cxn>
                  <a:cxn ang="0">
                    <a:pos x="T6" y="T7"/>
                  </a:cxn>
                  <a:cxn ang="0">
                    <a:pos x="T8" y="T9"/>
                  </a:cxn>
                </a:cxnLst>
                <a:rect l="0" t="0" r="r" b="b"/>
                <a:pathLst>
                  <a:path w="58" h="115">
                    <a:moveTo>
                      <a:pt x="58" y="89"/>
                    </a:moveTo>
                    <a:lnTo>
                      <a:pt x="58" y="115"/>
                    </a:lnTo>
                    <a:lnTo>
                      <a:pt x="0" y="33"/>
                    </a:lnTo>
                    <a:lnTo>
                      <a:pt x="0" y="0"/>
                    </a:lnTo>
                    <a:lnTo>
                      <a:pt x="58" y="89"/>
                    </a:lnTo>
                    <a:close/>
                  </a:path>
                </a:pathLst>
              </a:custGeom>
              <a:grpFill/>
              <a:ln>
                <a:noFill/>
              </a:ln>
            </p:spPr>
            <p:txBody>
              <a:bodyPr vert="horz" wrap="square" lIns="91440" tIns="45720" rIns="91440" bIns="45720" numCol="1" anchor="t" anchorCtr="0" compatLnSpc="1"/>
              <a:lstStyle/>
              <a:p>
                <a:endParaRPr lang="zh-CN" altLang="en-US"/>
              </a:p>
            </p:txBody>
          </p:sp>
          <p:sp>
            <p:nvSpPr>
              <p:cNvPr id="1036" name="Freeform 882"/>
              <p:cNvSpPr/>
              <p:nvPr/>
            </p:nvSpPr>
            <p:spPr bwMode="auto">
              <a:xfrm>
                <a:off x="6170" y="2117"/>
                <a:ext cx="36" cy="70"/>
              </a:xfrm>
              <a:custGeom>
                <a:avLst/>
                <a:gdLst>
                  <a:gd name="T0" fmla="*/ 36 w 36"/>
                  <a:gd name="T1" fmla="*/ 56 h 70"/>
                  <a:gd name="T2" fmla="*/ 36 w 36"/>
                  <a:gd name="T3" fmla="*/ 70 h 70"/>
                  <a:gd name="T4" fmla="*/ 0 w 36"/>
                  <a:gd name="T5" fmla="*/ 20 h 70"/>
                  <a:gd name="T6" fmla="*/ 0 w 36"/>
                  <a:gd name="T7" fmla="*/ 0 h 70"/>
                  <a:gd name="T8" fmla="*/ 36 w 36"/>
                  <a:gd name="T9" fmla="*/ 56 h 70"/>
                </a:gdLst>
                <a:ahLst/>
                <a:cxnLst>
                  <a:cxn ang="0">
                    <a:pos x="T0" y="T1"/>
                  </a:cxn>
                  <a:cxn ang="0">
                    <a:pos x="T2" y="T3"/>
                  </a:cxn>
                  <a:cxn ang="0">
                    <a:pos x="T4" y="T5"/>
                  </a:cxn>
                  <a:cxn ang="0">
                    <a:pos x="T6" y="T7"/>
                  </a:cxn>
                  <a:cxn ang="0">
                    <a:pos x="T8" y="T9"/>
                  </a:cxn>
                </a:cxnLst>
                <a:rect l="0" t="0" r="r" b="b"/>
                <a:pathLst>
                  <a:path w="36" h="70">
                    <a:moveTo>
                      <a:pt x="36" y="56"/>
                    </a:moveTo>
                    <a:lnTo>
                      <a:pt x="36" y="70"/>
                    </a:lnTo>
                    <a:lnTo>
                      <a:pt x="0" y="20"/>
                    </a:lnTo>
                    <a:lnTo>
                      <a:pt x="0" y="0"/>
                    </a:lnTo>
                    <a:lnTo>
                      <a:pt x="36" y="56"/>
                    </a:lnTo>
                    <a:close/>
                  </a:path>
                </a:pathLst>
              </a:custGeom>
              <a:grpFill/>
              <a:ln>
                <a:noFill/>
              </a:ln>
            </p:spPr>
            <p:txBody>
              <a:bodyPr vert="horz" wrap="square" lIns="91440" tIns="45720" rIns="91440" bIns="45720" numCol="1" anchor="t" anchorCtr="0" compatLnSpc="1"/>
              <a:lstStyle/>
              <a:p>
                <a:endParaRPr lang="zh-CN" altLang="en-US"/>
              </a:p>
            </p:txBody>
          </p:sp>
          <p:sp>
            <p:nvSpPr>
              <p:cNvPr id="1037" name="Freeform 883"/>
              <p:cNvSpPr/>
              <p:nvPr/>
            </p:nvSpPr>
            <p:spPr bwMode="auto">
              <a:xfrm>
                <a:off x="6052" y="1993"/>
                <a:ext cx="16" cy="54"/>
              </a:xfrm>
              <a:custGeom>
                <a:avLst/>
                <a:gdLst>
                  <a:gd name="T0" fmla="*/ 0 w 16"/>
                  <a:gd name="T1" fmla="*/ 0 h 54"/>
                  <a:gd name="T2" fmla="*/ 16 w 16"/>
                  <a:gd name="T3" fmla="*/ 24 h 54"/>
                  <a:gd name="T4" fmla="*/ 16 w 16"/>
                  <a:gd name="T5" fmla="*/ 54 h 54"/>
                  <a:gd name="T6" fmla="*/ 0 w 16"/>
                  <a:gd name="T7" fmla="*/ 32 h 54"/>
                  <a:gd name="T8" fmla="*/ 0 w 16"/>
                  <a:gd name="T9" fmla="*/ 0 h 54"/>
                </a:gdLst>
                <a:ahLst/>
                <a:cxnLst>
                  <a:cxn ang="0">
                    <a:pos x="T0" y="T1"/>
                  </a:cxn>
                  <a:cxn ang="0">
                    <a:pos x="T2" y="T3"/>
                  </a:cxn>
                  <a:cxn ang="0">
                    <a:pos x="T4" y="T5"/>
                  </a:cxn>
                  <a:cxn ang="0">
                    <a:pos x="T6" y="T7"/>
                  </a:cxn>
                  <a:cxn ang="0">
                    <a:pos x="T8" y="T9"/>
                  </a:cxn>
                </a:cxnLst>
                <a:rect l="0" t="0" r="r" b="b"/>
                <a:pathLst>
                  <a:path w="16" h="54">
                    <a:moveTo>
                      <a:pt x="0" y="0"/>
                    </a:moveTo>
                    <a:lnTo>
                      <a:pt x="16" y="24"/>
                    </a:lnTo>
                    <a:lnTo>
                      <a:pt x="16" y="5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38" name="Freeform 884"/>
              <p:cNvSpPr/>
              <p:nvPr/>
            </p:nvSpPr>
            <p:spPr bwMode="auto">
              <a:xfrm>
                <a:off x="6084" y="2039"/>
                <a:ext cx="56" cy="102"/>
              </a:xfrm>
              <a:custGeom>
                <a:avLst/>
                <a:gdLst>
                  <a:gd name="T0" fmla="*/ 56 w 56"/>
                  <a:gd name="T1" fmla="*/ 78 h 102"/>
                  <a:gd name="T2" fmla="*/ 56 w 56"/>
                  <a:gd name="T3" fmla="*/ 102 h 102"/>
                  <a:gd name="T4" fmla="*/ 0 w 56"/>
                  <a:gd name="T5" fmla="*/ 28 h 102"/>
                  <a:gd name="T6" fmla="*/ 0 w 56"/>
                  <a:gd name="T7" fmla="*/ 0 h 102"/>
                  <a:gd name="T8" fmla="*/ 56 w 56"/>
                  <a:gd name="T9" fmla="*/ 78 h 102"/>
                </a:gdLst>
                <a:ahLst/>
                <a:cxnLst>
                  <a:cxn ang="0">
                    <a:pos x="T0" y="T1"/>
                  </a:cxn>
                  <a:cxn ang="0">
                    <a:pos x="T2" y="T3"/>
                  </a:cxn>
                  <a:cxn ang="0">
                    <a:pos x="T4" y="T5"/>
                  </a:cxn>
                  <a:cxn ang="0">
                    <a:pos x="T6" y="T7"/>
                  </a:cxn>
                  <a:cxn ang="0">
                    <a:pos x="T8" y="T9"/>
                  </a:cxn>
                </a:cxnLst>
                <a:rect l="0" t="0" r="r" b="b"/>
                <a:pathLst>
                  <a:path w="56" h="102">
                    <a:moveTo>
                      <a:pt x="56" y="78"/>
                    </a:moveTo>
                    <a:lnTo>
                      <a:pt x="56" y="102"/>
                    </a:lnTo>
                    <a:lnTo>
                      <a:pt x="0" y="28"/>
                    </a:lnTo>
                    <a:lnTo>
                      <a:pt x="0" y="0"/>
                    </a:lnTo>
                    <a:lnTo>
                      <a:pt x="56" y="78"/>
                    </a:lnTo>
                    <a:close/>
                  </a:path>
                </a:pathLst>
              </a:custGeom>
              <a:grpFill/>
              <a:ln>
                <a:noFill/>
              </a:ln>
            </p:spPr>
            <p:txBody>
              <a:bodyPr vert="horz" wrap="square" lIns="91440" tIns="45720" rIns="91440" bIns="45720" numCol="1" anchor="t" anchorCtr="0" compatLnSpc="1"/>
              <a:lstStyle/>
              <a:p>
                <a:endParaRPr lang="zh-CN" altLang="en-US"/>
              </a:p>
            </p:txBody>
          </p:sp>
          <p:sp>
            <p:nvSpPr>
              <p:cNvPr id="1039" name="Freeform 885"/>
              <p:cNvSpPr/>
              <p:nvPr/>
            </p:nvSpPr>
            <p:spPr bwMode="auto">
              <a:xfrm>
                <a:off x="6156" y="2139"/>
                <a:ext cx="10" cy="34"/>
              </a:xfrm>
              <a:custGeom>
                <a:avLst/>
                <a:gdLst>
                  <a:gd name="T0" fmla="*/ 0 w 10"/>
                  <a:gd name="T1" fmla="*/ 0 h 34"/>
                  <a:gd name="T2" fmla="*/ 10 w 10"/>
                  <a:gd name="T3" fmla="*/ 14 h 34"/>
                  <a:gd name="T4" fmla="*/ 10 w 10"/>
                  <a:gd name="T5" fmla="*/ 34 h 34"/>
                  <a:gd name="T6" fmla="*/ 0 w 10"/>
                  <a:gd name="T7" fmla="*/ 20 h 34"/>
                  <a:gd name="T8" fmla="*/ 0 w 10"/>
                  <a:gd name="T9" fmla="*/ 0 h 34"/>
                </a:gdLst>
                <a:ahLst/>
                <a:cxnLst>
                  <a:cxn ang="0">
                    <a:pos x="T0" y="T1"/>
                  </a:cxn>
                  <a:cxn ang="0">
                    <a:pos x="T2" y="T3"/>
                  </a:cxn>
                  <a:cxn ang="0">
                    <a:pos x="T4" y="T5"/>
                  </a:cxn>
                  <a:cxn ang="0">
                    <a:pos x="T6" y="T7"/>
                  </a:cxn>
                  <a:cxn ang="0">
                    <a:pos x="T8" y="T9"/>
                  </a:cxn>
                </a:cxnLst>
                <a:rect l="0" t="0" r="r" b="b"/>
                <a:pathLst>
                  <a:path w="10" h="34">
                    <a:moveTo>
                      <a:pt x="0" y="0"/>
                    </a:moveTo>
                    <a:lnTo>
                      <a:pt x="10" y="14"/>
                    </a:lnTo>
                    <a:lnTo>
                      <a:pt x="10" y="34"/>
                    </a:lnTo>
                    <a:lnTo>
                      <a:pt x="0"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40" name="Freeform 886"/>
              <p:cNvSpPr/>
              <p:nvPr/>
            </p:nvSpPr>
            <p:spPr bwMode="auto">
              <a:xfrm>
                <a:off x="6180" y="2173"/>
                <a:ext cx="26" cy="52"/>
              </a:xfrm>
              <a:custGeom>
                <a:avLst/>
                <a:gdLst>
                  <a:gd name="T0" fmla="*/ 26 w 26"/>
                  <a:gd name="T1" fmla="*/ 36 h 52"/>
                  <a:gd name="T2" fmla="*/ 26 w 26"/>
                  <a:gd name="T3" fmla="*/ 52 h 52"/>
                  <a:gd name="T4" fmla="*/ 0 w 26"/>
                  <a:gd name="T5" fmla="*/ 18 h 52"/>
                  <a:gd name="T6" fmla="*/ 0 w 26"/>
                  <a:gd name="T7" fmla="*/ 0 h 52"/>
                  <a:gd name="T8" fmla="*/ 26 w 26"/>
                  <a:gd name="T9" fmla="*/ 36 h 52"/>
                </a:gdLst>
                <a:ahLst/>
                <a:cxnLst>
                  <a:cxn ang="0">
                    <a:pos x="T0" y="T1"/>
                  </a:cxn>
                  <a:cxn ang="0">
                    <a:pos x="T2" y="T3"/>
                  </a:cxn>
                  <a:cxn ang="0">
                    <a:pos x="T4" y="T5"/>
                  </a:cxn>
                  <a:cxn ang="0">
                    <a:pos x="T6" y="T7"/>
                  </a:cxn>
                  <a:cxn ang="0">
                    <a:pos x="T8" y="T9"/>
                  </a:cxn>
                </a:cxnLst>
                <a:rect l="0" t="0" r="r" b="b"/>
                <a:pathLst>
                  <a:path w="26" h="52">
                    <a:moveTo>
                      <a:pt x="26" y="36"/>
                    </a:moveTo>
                    <a:lnTo>
                      <a:pt x="26" y="52"/>
                    </a:lnTo>
                    <a:lnTo>
                      <a:pt x="0" y="18"/>
                    </a:lnTo>
                    <a:lnTo>
                      <a:pt x="0" y="0"/>
                    </a:lnTo>
                    <a:lnTo>
                      <a:pt x="26" y="36"/>
                    </a:lnTo>
                    <a:close/>
                  </a:path>
                </a:pathLst>
              </a:custGeom>
              <a:grpFill/>
              <a:ln>
                <a:noFill/>
              </a:ln>
            </p:spPr>
            <p:txBody>
              <a:bodyPr vert="horz" wrap="square" lIns="91440" tIns="45720" rIns="91440" bIns="45720" numCol="1" anchor="t" anchorCtr="0" compatLnSpc="1"/>
              <a:lstStyle/>
              <a:p>
                <a:endParaRPr lang="zh-CN" altLang="en-US"/>
              </a:p>
            </p:txBody>
          </p:sp>
          <p:sp>
            <p:nvSpPr>
              <p:cNvPr id="1041" name="Freeform 887"/>
              <p:cNvSpPr/>
              <p:nvPr/>
            </p:nvSpPr>
            <p:spPr bwMode="auto">
              <a:xfrm>
                <a:off x="6052" y="2051"/>
                <a:ext cx="48" cy="86"/>
              </a:xfrm>
              <a:custGeom>
                <a:avLst/>
                <a:gdLst>
                  <a:gd name="T0" fmla="*/ 0 w 48"/>
                  <a:gd name="T1" fmla="*/ 0 h 86"/>
                  <a:gd name="T2" fmla="*/ 48 w 48"/>
                  <a:gd name="T3" fmla="*/ 60 h 86"/>
                  <a:gd name="T4" fmla="*/ 48 w 48"/>
                  <a:gd name="T5" fmla="*/ 86 h 86"/>
                  <a:gd name="T6" fmla="*/ 0 w 48"/>
                  <a:gd name="T7" fmla="*/ 30 h 86"/>
                  <a:gd name="T8" fmla="*/ 0 w 48"/>
                  <a:gd name="T9" fmla="*/ 0 h 86"/>
                </a:gdLst>
                <a:ahLst/>
                <a:cxnLst>
                  <a:cxn ang="0">
                    <a:pos x="T0" y="T1"/>
                  </a:cxn>
                  <a:cxn ang="0">
                    <a:pos x="T2" y="T3"/>
                  </a:cxn>
                  <a:cxn ang="0">
                    <a:pos x="T4" y="T5"/>
                  </a:cxn>
                  <a:cxn ang="0">
                    <a:pos x="T6" y="T7"/>
                  </a:cxn>
                  <a:cxn ang="0">
                    <a:pos x="T8" y="T9"/>
                  </a:cxn>
                </a:cxnLst>
                <a:rect l="0" t="0" r="r" b="b"/>
                <a:pathLst>
                  <a:path w="48" h="86">
                    <a:moveTo>
                      <a:pt x="0" y="0"/>
                    </a:moveTo>
                    <a:lnTo>
                      <a:pt x="48" y="60"/>
                    </a:lnTo>
                    <a:lnTo>
                      <a:pt x="48" y="86"/>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42" name="Freeform 888"/>
              <p:cNvSpPr/>
              <p:nvPr/>
            </p:nvSpPr>
            <p:spPr bwMode="auto">
              <a:xfrm>
                <a:off x="6116" y="2131"/>
                <a:ext cx="10" cy="38"/>
              </a:xfrm>
              <a:custGeom>
                <a:avLst/>
                <a:gdLst>
                  <a:gd name="T0" fmla="*/ 10 w 10"/>
                  <a:gd name="T1" fmla="*/ 38 h 38"/>
                  <a:gd name="T2" fmla="*/ 0 w 10"/>
                  <a:gd name="T3" fmla="*/ 24 h 38"/>
                  <a:gd name="T4" fmla="*/ 0 w 10"/>
                  <a:gd name="T5" fmla="*/ 0 h 38"/>
                  <a:gd name="T6" fmla="*/ 10 w 10"/>
                  <a:gd name="T7" fmla="*/ 14 h 38"/>
                  <a:gd name="T8" fmla="*/ 10 w 10"/>
                  <a:gd name="T9" fmla="*/ 36 h 38"/>
                  <a:gd name="T10" fmla="*/ 10 w 10"/>
                  <a:gd name="T11" fmla="*/ 38 h 38"/>
                </a:gdLst>
                <a:ahLst/>
                <a:cxnLst>
                  <a:cxn ang="0">
                    <a:pos x="T0" y="T1"/>
                  </a:cxn>
                  <a:cxn ang="0">
                    <a:pos x="T2" y="T3"/>
                  </a:cxn>
                  <a:cxn ang="0">
                    <a:pos x="T4" y="T5"/>
                  </a:cxn>
                  <a:cxn ang="0">
                    <a:pos x="T6" y="T7"/>
                  </a:cxn>
                  <a:cxn ang="0">
                    <a:pos x="T8" y="T9"/>
                  </a:cxn>
                  <a:cxn ang="0">
                    <a:pos x="T10" y="T11"/>
                  </a:cxn>
                </a:cxnLst>
                <a:rect l="0" t="0" r="r" b="b"/>
                <a:pathLst>
                  <a:path w="10" h="38">
                    <a:moveTo>
                      <a:pt x="10" y="38"/>
                    </a:moveTo>
                    <a:lnTo>
                      <a:pt x="0" y="24"/>
                    </a:lnTo>
                    <a:lnTo>
                      <a:pt x="0" y="0"/>
                    </a:lnTo>
                    <a:lnTo>
                      <a:pt x="10" y="14"/>
                    </a:lnTo>
                    <a:lnTo>
                      <a:pt x="10" y="36"/>
                    </a:lnTo>
                    <a:lnTo>
                      <a:pt x="10" y="38"/>
                    </a:lnTo>
                    <a:close/>
                  </a:path>
                </a:pathLst>
              </a:custGeom>
              <a:grpFill/>
              <a:ln>
                <a:noFill/>
              </a:ln>
            </p:spPr>
            <p:txBody>
              <a:bodyPr vert="horz" wrap="square" lIns="91440" tIns="45720" rIns="91440" bIns="45720" numCol="1" anchor="t" anchorCtr="0" compatLnSpc="1"/>
              <a:lstStyle/>
              <a:p>
                <a:endParaRPr lang="zh-CN" altLang="en-US"/>
              </a:p>
            </p:txBody>
          </p:sp>
          <p:sp>
            <p:nvSpPr>
              <p:cNvPr id="1043" name="Freeform 889"/>
              <p:cNvSpPr/>
              <p:nvPr/>
            </p:nvSpPr>
            <p:spPr bwMode="auto">
              <a:xfrm>
                <a:off x="6140" y="2163"/>
                <a:ext cx="32" cy="60"/>
              </a:xfrm>
              <a:custGeom>
                <a:avLst/>
                <a:gdLst>
                  <a:gd name="T0" fmla="*/ 32 w 32"/>
                  <a:gd name="T1" fmla="*/ 40 h 60"/>
                  <a:gd name="T2" fmla="*/ 32 w 32"/>
                  <a:gd name="T3" fmla="*/ 60 h 60"/>
                  <a:gd name="T4" fmla="*/ 0 w 32"/>
                  <a:gd name="T5" fmla="*/ 22 h 60"/>
                  <a:gd name="T6" fmla="*/ 0 w 32"/>
                  <a:gd name="T7" fmla="*/ 0 h 60"/>
                  <a:gd name="T8" fmla="*/ 32 w 32"/>
                  <a:gd name="T9" fmla="*/ 40 h 60"/>
                </a:gdLst>
                <a:ahLst/>
                <a:cxnLst>
                  <a:cxn ang="0">
                    <a:pos x="T0" y="T1"/>
                  </a:cxn>
                  <a:cxn ang="0">
                    <a:pos x="T2" y="T3"/>
                  </a:cxn>
                  <a:cxn ang="0">
                    <a:pos x="T4" y="T5"/>
                  </a:cxn>
                  <a:cxn ang="0">
                    <a:pos x="T6" y="T7"/>
                  </a:cxn>
                  <a:cxn ang="0">
                    <a:pos x="T8" y="T9"/>
                  </a:cxn>
                </a:cxnLst>
                <a:rect l="0" t="0" r="r" b="b"/>
                <a:pathLst>
                  <a:path w="32" h="60">
                    <a:moveTo>
                      <a:pt x="32" y="40"/>
                    </a:moveTo>
                    <a:lnTo>
                      <a:pt x="32" y="60"/>
                    </a:lnTo>
                    <a:lnTo>
                      <a:pt x="0" y="22"/>
                    </a:lnTo>
                    <a:lnTo>
                      <a:pt x="0" y="0"/>
                    </a:lnTo>
                    <a:lnTo>
                      <a:pt x="32" y="40"/>
                    </a:lnTo>
                    <a:close/>
                  </a:path>
                </a:pathLst>
              </a:custGeom>
              <a:grpFill/>
              <a:ln>
                <a:noFill/>
              </a:ln>
            </p:spPr>
            <p:txBody>
              <a:bodyPr vert="horz" wrap="square" lIns="91440" tIns="45720" rIns="91440" bIns="45720" numCol="1" anchor="t" anchorCtr="0" compatLnSpc="1"/>
              <a:lstStyle/>
              <a:p>
                <a:endParaRPr lang="zh-CN" altLang="en-US"/>
              </a:p>
            </p:txBody>
          </p:sp>
          <p:sp>
            <p:nvSpPr>
              <p:cNvPr id="1044" name="Freeform 890"/>
              <p:cNvSpPr/>
              <p:nvPr/>
            </p:nvSpPr>
            <p:spPr bwMode="auto">
              <a:xfrm>
                <a:off x="6052" y="2107"/>
                <a:ext cx="20" cy="50"/>
              </a:xfrm>
              <a:custGeom>
                <a:avLst/>
                <a:gdLst>
                  <a:gd name="T0" fmla="*/ 0 w 20"/>
                  <a:gd name="T1" fmla="*/ 0 h 50"/>
                  <a:gd name="T2" fmla="*/ 20 w 20"/>
                  <a:gd name="T3" fmla="*/ 22 h 50"/>
                  <a:gd name="T4" fmla="*/ 20 w 20"/>
                  <a:gd name="T5" fmla="*/ 50 h 50"/>
                  <a:gd name="T6" fmla="*/ 0 w 20"/>
                  <a:gd name="T7" fmla="*/ 30 h 50"/>
                  <a:gd name="T8" fmla="*/ 0 w 20"/>
                  <a:gd name="T9" fmla="*/ 0 h 50"/>
                </a:gdLst>
                <a:ahLst/>
                <a:cxnLst>
                  <a:cxn ang="0">
                    <a:pos x="T0" y="T1"/>
                  </a:cxn>
                  <a:cxn ang="0">
                    <a:pos x="T2" y="T3"/>
                  </a:cxn>
                  <a:cxn ang="0">
                    <a:pos x="T4" y="T5"/>
                  </a:cxn>
                  <a:cxn ang="0">
                    <a:pos x="T6" y="T7"/>
                  </a:cxn>
                  <a:cxn ang="0">
                    <a:pos x="T8" y="T9"/>
                  </a:cxn>
                </a:cxnLst>
                <a:rect l="0" t="0" r="r" b="b"/>
                <a:pathLst>
                  <a:path w="20" h="50">
                    <a:moveTo>
                      <a:pt x="0" y="0"/>
                    </a:moveTo>
                    <a:lnTo>
                      <a:pt x="20" y="22"/>
                    </a:lnTo>
                    <a:lnTo>
                      <a:pt x="20" y="50"/>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45" name="Freeform 891"/>
              <p:cNvSpPr/>
              <p:nvPr/>
            </p:nvSpPr>
            <p:spPr bwMode="auto">
              <a:xfrm>
                <a:off x="6118" y="2231"/>
                <a:ext cx="14" cy="38"/>
              </a:xfrm>
              <a:custGeom>
                <a:avLst/>
                <a:gdLst>
                  <a:gd name="T0" fmla="*/ 0 w 14"/>
                  <a:gd name="T1" fmla="*/ 0 h 38"/>
                  <a:gd name="T2" fmla="*/ 14 w 14"/>
                  <a:gd name="T3" fmla="*/ 16 h 38"/>
                  <a:gd name="T4" fmla="*/ 14 w 14"/>
                  <a:gd name="T5" fmla="*/ 38 h 38"/>
                  <a:gd name="T6" fmla="*/ 0 w 14"/>
                  <a:gd name="T7" fmla="*/ 24 h 38"/>
                  <a:gd name="T8" fmla="*/ 0 w 14"/>
                  <a:gd name="T9" fmla="*/ 0 h 38"/>
                </a:gdLst>
                <a:ahLst/>
                <a:cxnLst>
                  <a:cxn ang="0">
                    <a:pos x="T0" y="T1"/>
                  </a:cxn>
                  <a:cxn ang="0">
                    <a:pos x="T2" y="T3"/>
                  </a:cxn>
                  <a:cxn ang="0">
                    <a:pos x="T4" y="T5"/>
                  </a:cxn>
                  <a:cxn ang="0">
                    <a:pos x="T6" y="T7"/>
                  </a:cxn>
                  <a:cxn ang="0">
                    <a:pos x="T8" y="T9"/>
                  </a:cxn>
                </a:cxnLst>
                <a:rect l="0" t="0" r="r" b="b"/>
                <a:pathLst>
                  <a:path w="14" h="38">
                    <a:moveTo>
                      <a:pt x="0" y="0"/>
                    </a:moveTo>
                    <a:lnTo>
                      <a:pt x="14" y="16"/>
                    </a:lnTo>
                    <a:lnTo>
                      <a:pt x="14" y="38"/>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46" name="Freeform 892"/>
              <p:cNvSpPr/>
              <p:nvPr/>
            </p:nvSpPr>
            <p:spPr bwMode="auto">
              <a:xfrm>
                <a:off x="6146" y="2261"/>
                <a:ext cx="60" cy="76"/>
              </a:xfrm>
              <a:custGeom>
                <a:avLst/>
                <a:gdLst>
                  <a:gd name="T0" fmla="*/ 60 w 60"/>
                  <a:gd name="T1" fmla="*/ 60 h 76"/>
                  <a:gd name="T2" fmla="*/ 60 w 60"/>
                  <a:gd name="T3" fmla="*/ 76 h 76"/>
                  <a:gd name="T4" fmla="*/ 2 w 60"/>
                  <a:gd name="T5" fmla="*/ 22 h 76"/>
                  <a:gd name="T6" fmla="*/ 2 w 60"/>
                  <a:gd name="T7" fmla="*/ 2 h 76"/>
                  <a:gd name="T8" fmla="*/ 0 w 60"/>
                  <a:gd name="T9" fmla="*/ 0 h 76"/>
                  <a:gd name="T10" fmla="*/ 60 w 60"/>
                  <a:gd name="T11" fmla="*/ 60 h 76"/>
                </a:gdLst>
                <a:ahLst/>
                <a:cxnLst>
                  <a:cxn ang="0">
                    <a:pos x="T0" y="T1"/>
                  </a:cxn>
                  <a:cxn ang="0">
                    <a:pos x="T2" y="T3"/>
                  </a:cxn>
                  <a:cxn ang="0">
                    <a:pos x="T4" y="T5"/>
                  </a:cxn>
                  <a:cxn ang="0">
                    <a:pos x="T6" y="T7"/>
                  </a:cxn>
                  <a:cxn ang="0">
                    <a:pos x="T8" y="T9"/>
                  </a:cxn>
                  <a:cxn ang="0">
                    <a:pos x="T10" y="T11"/>
                  </a:cxn>
                </a:cxnLst>
                <a:rect l="0" t="0" r="r" b="b"/>
                <a:pathLst>
                  <a:path w="60" h="76">
                    <a:moveTo>
                      <a:pt x="60" y="60"/>
                    </a:moveTo>
                    <a:lnTo>
                      <a:pt x="60" y="76"/>
                    </a:lnTo>
                    <a:lnTo>
                      <a:pt x="2" y="22"/>
                    </a:lnTo>
                    <a:lnTo>
                      <a:pt x="2" y="2"/>
                    </a:lnTo>
                    <a:lnTo>
                      <a:pt x="0" y="0"/>
                    </a:lnTo>
                    <a:lnTo>
                      <a:pt x="60" y="60"/>
                    </a:lnTo>
                    <a:close/>
                  </a:path>
                </a:pathLst>
              </a:custGeom>
              <a:grpFill/>
              <a:ln>
                <a:noFill/>
              </a:ln>
            </p:spPr>
            <p:txBody>
              <a:bodyPr vert="horz" wrap="square" lIns="91440" tIns="45720" rIns="91440" bIns="45720" numCol="1" anchor="t" anchorCtr="0" compatLnSpc="1"/>
              <a:lstStyle/>
              <a:p>
                <a:endParaRPr lang="zh-CN" altLang="en-US"/>
              </a:p>
            </p:txBody>
          </p:sp>
          <p:sp>
            <p:nvSpPr>
              <p:cNvPr id="1047" name="Freeform 893"/>
              <p:cNvSpPr/>
              <p:nvPr/>
            </p:nvSpPr>
            <p:spPr bwMode="auto">
              <a:xfrm>
                <a:off x="6052" y="2219"/>
                <a:ext cx="24" cy="50"/>
              </a:xfrm>
              <a:custGeom>
                <a:avLst/>
                <a:gdLst>
                  <a:gd name="T0" fmla="*/ 0 w 24"/>
                  <a:gd name="T1" fmla="*/ 0 h 50"/>
                  <a:gd name="T2" fmla="*/ 24 w 24"/>
                  <a:gd name="T3" fmla="*/ 22 h 50"/>
                  <a:gd name="T4" fmla="*/ 24 w 24"/>
                  <a:gd name="T5" fmla="*/ 50 h 50"/>
                  <a:gd name="T6" fmla="*/ 0 w 24"/>
                  <a:gd name="T7" fmla="*/ 32 h 50"/>
                  <a:gd name="T8" fmla="*/ 0 w 24"/>
                  <a:gd name="T9" fmla="*/ 0 h 50"/>
                </a:gdLst>
                <a:ahLst/>
                <a:cxnLst>
                  <a:cxn ang="0">
                    <a:pos x="T0" y="T1"/>
                  </a:cxn>
                  <a:cxn ang="0">
                    <a:pos x="T2" y="T3"/>
                  </a:cxn>
                  <a:cxn ang="0">
                    <a:pos x="T4" y="T5"/>
                  </a:cxn>
                  <a:cxn ang="0">
                    <a:pos x="T6" y="T7"/>
                  </a:cxn>
                  <a:cxn ang="0">
                    <a:pos x="T8" y="T9"/>
                  </a:cxn>
                </a:cxnLst>
                <a:rect l="0" t="0" r="r" b="b"/>
                <a:pathLst>
                  <a:path w="24" h="50">
                    <a:moveTo>
                      <a:pt x="0" y="0"/>
                    </a:moveTo>
                    <a:lnTo>
                      <a:pt x="24" y="22"/>
                    </a:lnTo>
                    <a:lnTo>
                      <a:pt x="24" y="5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48" name="Freeform 894"/>
              <p:cNvSpPr/>
              <p:nvPr/>
            </p:nvSpPr>
            <p:spPr bwMode="auto">
              <a:xfrm>
                <a:off x="6192" y="2345"/>
                <a:ext cx="14" cy="28"/>
              </a:xfrm>
              <a:custGeom>
                <a:avLst/>
                <a:gdLst>
                  <a:gd name="T0" fmla="*/ 14 w 14"/>
                  <a:gd name="T1" fmla="*/ 14 h 28"/>
                  <a:gd name="T2" fmla="*/ 14 w 14"/>
                  <a:gd name="T3" fmla="*/ 28 h 28"/>
                  <a:gd name="T4" fmla="*/ 0 w 14"/>
                  <a:gd name="T5" fmla="*/ 18 h 28"/>
                  <a:gd name="T6" fmla="*/ 0 w 14"/>
                  <a:gd name="T7" fmla="*/ 0 h 28"/>
                  <a:gd name="T8" fmla="*/ 14 w 14"/>
                  <a:gd name="T9" fmla="*/ 14 h 28"/>
                </a:gdLst>
                <a:ahLst/>
                <a:cxnLst>
                  <a:cxn ang="0">
                    <a:pos x="T0" y="T1"/>
                  </a:cxn>
                  <a:cxn ang="0">
                    <a:pos x="T2" y="T3"/>
                  </a:cxn>
                  <a:cxn ang="0">
                    <a:pos x="T4" y="T5"/>
                  </a:cxn>
                  <a:cxn ang="0">
                    <a:pos x="T6" y="T7"/>
                  </a:cxn>
                  <a:cxn ang="0">
                    <a:pos x="T8" y="T9"/>
                  </a:cxn>
                </a:cxnLst>
                <a:rect l="0" t="0" r="r" b="b"/>
                <a:pathLst>
                  <a:path w="14" h="28">
                    <a:moveTo>
                      <a:pt x="14" y="14"/>
                    </a:moveTo>
                    <a:lnTo>
                      <a:pt x="14" y="28"/>
                    </a:lnTo>
                    <a:lnTo>
                      <a:pt x="0" y="18"/>
                    </a:lnTo>
                    <a:lnTo>
                      <a:pt x="0" y="0"/>
                    </a:lnTo>
                    <a:lnTo>
                      <a:pt x="14" y="14"/>
                    </a:lnTo>
                    <a:close/>
                  </a:path>
                </a:pathLst>
              </a:custGeom>
              <a:grpFill/>
              <a:ln>
                <a:noFill/>
              </a:ln>
            </p:spPr>
            <p:txBody>
              <a:bodyPr vert="horz" wrap="square" lIns="91440" tIns="45720" rIns="91440" bIns="45720" numCol="1" anchor="t" anchorCtr="0" compatLnSpc="1"/>
              <a:lstStyle/>
              <a:p>
                <a:endParaRPr lang="zh-CN" altLang="en-US"/>
              </a:p>
            </p:txBody>
          </p:sp>
          <p:sp>
            <p:nvSpPr>
              <p:cNvPr id="1049" name="Freeform 895"/>
              <p:cNvSpPr/>
              <p:nvPr/>
            </p:nvSpPr>
            <p:spPr bwMode="auto">
              <a:xfrm>
                <a:off x="6052" y="2275"/>
                <a:ext cx="58" cy="72"/>
              </a:xfrm>
              <a:custGeom>
                <a:avLst/>
                <a:gdLst>
                  <a:gd name="T0" fmla="*/ 0 w 58"/>
                  <a:gd name="T1" fmla="*/ 0 h 72"/>
                  <a:gd name="T2" fmla="*/ 58 w 58"/>
                  <a:gd name="T3" fmla="*/ 46 h 72"/>
                  <a:gd name="T4" fmla="*/ 58 w 58"/>
                  <a:gd name="T5" fmla="*/ 72 h 72"/>
                  <a:gd name="T6" fmla="*/ 0 w 58"/>
                  <a:gd name="T7" fmla="*/ 32 h 72"/>
                  <a:gd name="T8" fmla="*/ 0 w 58"/>
                  <a:gd name="T9" fmla="*/ 0 h 72"/>
                </a:gdLst>
                <a:ahLst/>
                <a:cxnLst>
                  <a:cxn ang="0">
                    <a:pos x="T0" y="T1"/>
                  </a:cxn>
                  <a:cxn ang="0">
                    <a:pos x="T2" y="T3"/>
                  </a:cxn>
                  <a:cxn ang="0">
                    <a:pos x="T4" y="T5"/>
                  </a:cxn>
                  <a:cxn ang="0">
                    <a:pos x="T6" y="T7"/>
                  </a:cxn>
                  <a:cxn ang="0">
                    <a:pos x="T8" y="T9"/>
                  </a:cxn>
                </a:cxnLst>
                <a:rect l="0" t="0" r="r" b="b"/>
                <a:pathLst>
                  <a:path w="58" h="72">
                    <a:moveTo>
                      <a:pt x="0" y="0"/>
                    </a:moveTo>
                    <a:lnTo>
                      <a:pt x="58" y="46"/>
                    </a:lnTo>
                    <a:lnTo>
                      <a:pt x="58" y="72"/>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50" name="Freeform 896"/>
              <p:cNvSpPr/>
              <p:nvPr/>
            </p:nvSpPr>
            <p:spPr bwMode="auto">
              <a:xfrm>
                <a:off x="6124" y="2331"/>
                <a:ext cx="18" cy="36"/>
              </a:xfrm>
              <a:custGeom>
                <a:avLst/>
                <a:gdLst>
                  <a:gd name="T0" fmla="*/ 0 w 18"/>
                  <a:gd name="T1" fmla="*/ 0 h 36"/>
                  <a:gd name="T2" fmla="*/ 18 w 18"/>
                  <a:gd name="T3" fmla="*/ 14 h 36"/>
                  <a:gd name="T4" fmla="*/ 18 w 18"/>
                  <a:gd name="T5" fmla="*/ 36 h 36"/>
                  <a:gd name="T6" fmla="*/ 2 w 18"/>
                  <a:gd name="T7" fmla="*/ 26 h 36"/>
                  <a:gd name="T8" fmla="*/ 2 w 18"/>
                  <a:gd name="T9" fmla="*/ 2 h 36"/>
                  <a:gd name="T10" fmla="*/ 0 w 18"/>
                  <a:gd name="T11" fmla="*/ 0 h 36"/>
                </a:gdLst>
                <a:ahLst/>
                <a:cxnLst>
                  <a:cxn ang="0">
                    <a:pos x="T0" y="T1"/>
                  </a:cxn>
                  <a:cxn ang="0">
                    <a:pos x="T2" y="T3"/>
                  </a:cxn>
                  <a:cxn ang="0">
                    <a:pos x="T4" y="T5"/>
                  </a:cxn>
                  <a:cxn ang="0">
                    <a:pos x="T6" y="T7"/>
                  </a:cxn>
                  <a:cxn ang="0">
                    <a:pos x="T8" y="T9"/>
                  </a:cxn>
                  <a:cxn ang="0">
                    <a:pos x="T10" y="T11"/>
                  </a:cxn>
                </a:cxnLst>
                <a:rect l="0" t="0" r="r" b="b"/>
                <a:pathLst>
                  <a:path w="18" h="36">
                    <a:moveTo>
                      <a:pt x="0" y="0"/>
                    </a:moveTo>
                    <a:lnTo>
                      <a:pt x="18" y="14"/>
                    </a:lnTo>
                    <a:lnTo>
                      <a:pt x="18" y="36"/>
                    </a:lnTo>
                    <a:lnTo>
                      <a:pt x="2" y="26"/>
                    </a:lnTo>
                    <a:lnTo>
                      <a:pt x="2" y="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51" name="Freeform 897"/>
              <p:cNvSpPr/>
              <p:nvPr/>
            </p:nvSpPr>
            <p:spPr bwMode="auto">
              <a:xfrm>
                <a:off x="6158" y="2357"/>
                <a:ext cx="48" cy="54"/>
              </a:xfrm>
              <a:custGeom>
                <a:avLst/>
                <a:gdLst>
                  <a:gd name="T0" fmla="*/ 48 w 48"/>
                  <a:gd name="T1" fmla="*/ 38 h 54"/>
                  <a:gd name="T2" fmla="*/ 48 w 48"/>
                  <a:gd name="T3" fmla="*/ 54 h 54"/>
                  <a:gd name="T4" fmla="*/ 0 w 48"/>
                  <a:gd name="T5" fmla="*/ 20 h 54"/>
                  <a:gd name="T6" fmla="*/ 0 w 48"/>
                  <a:gd name="T7" fmla="*/ 0 h 54"/>
                  <a:gd name="T8" fmla="*/ 48 w 48"/>
                  <a:gd name="T9" fmla="*/ 38 h 54"/>
                </a:gdLst>
                <a:ahLst/>
                <a:cxnLst>
                  <a:cxn ang="0">
                    <a:pos x="T0" y="T1"/>
                  </a:cxn>
                  <a:cxn ang="0">
                    <a:pos x="T2" y="T3"/>
                  </a:cxn>
                  <a:cxn ang="0">
                    <a:pos x="T4" y="T5"/>
                  </a:cxn>
                  <a:cxn ang="0">
                    <a:pos x="T6" y="T7"/>
                  </a:cxn>
                  <a:cxn ang="0">
                    <a:pos x="T8" y="T9"/>
                  </a:cxn>
                </a:cxnLst>
                <a:rect l="0" t="0" r="r" b="b"/>
                <a:pathLst>
                  <a:path w="48" h="54">
                    <a:moveTo>
                      <a:pt x="48" y="38"/>
                    </a:moveTo>
                    <a:lnTo>
                      <a:pt x="48" y="54"/>
                    </a:lnTo>
                    <a:lnTo>
                      <a:pt x="0" y="20"/>
                    </a:lnTo>
                    <a:lnTo>
                      <a:pt x="0" y="0"/>
                    </a:lnTo>
                    <a:lnTo>
                      <a:pt x="48" y="38"/>
                    </a:lnTo>
                    <a:close/>
                  </a:path>
                </a:pathLst>
              </a:custGeom>
              <a:grpFill/>
              <a:ln>
                <a:noFill/>
              </a:ln>
            </p:spPr>
            <p:txBody>
              <a:bodyPr vert="horz" wrap="square" lIns="91440" tIns="45720" rIns="91440" bIns="45720" numCol="1" anchor="t" anchorCtr="0" compatLnSpc="1"/>
              <a:lstStyle/>
              <a:p>
                <a:endParaRPr lang="zh-CN" altLang="en-US"/>
              </a:p>
            </p:txBody>
          </p:sp>
          <p:sp>
            <p:nvSpPr>
              <p:cNvPr id="1052" name="Freeform 898"/>
              <p:cNvSpPr/>
              <p:nvPr/>
            </p:nvSpPr>
            <p:spPr bwMode="auto">
              <a:xfrm>
                <a:off x="6086" y="2353"/>
                <a:ext cx="18" cy="38"/>
              </a:xfrm>
              <a:custGeom>
                <a:avLst/>
                <a:gdLst>
                  <a:gd name="T0" fmla="*/ 18 w 18"/>
                  <a:gd name="T1" fmla="*/ 12 h 38"/>
                  <a:gd name="T2" fmla="*/ 18 w 18"/>
                  <a:gd name="T3" fmla="*/ 38 h 38"/>
                  <a:gd name="T4" fmla="*/ 0 w 18"/>
                  <a:gd name="T5" fmla="*/ 28 h 38"/>
                  <a:gd name="T6" fmla="*/ 0 w 18"/>
                  <a:gd name="T7" fmla="*/ 0 h 38"/>
                  <a:gd name="T8" fmla="*/ 18 w 18"/>
                  <a:gd name="T9" fmla="*/ 12 h 38"/>
                </a:gdLst>
                <a:ahLst/>
                <a:cxnLst>
                  <a:cxn ang="0">
                    <a:pos x="T0" y="T1"/>
                  </a:cxn>
                  <a:cxn ang="0">
                    <a:pos x="T2" y="T3"/>
                  </a:cxn>
                  <a:cxn ang="0">
                    <a:pos x="T4" y="T5"/>
                  </a:cxn>
                  <a:cxn ang="0">
                    <a:pos x="T6" y="T7"/>
                  </a:cxn>
                  <a:cxn ang="0">
                    <a:pos x="T8" y="T9"/>
                  </a:cxn>
                </a:cxnLst>
                <a:rect l="0" t="0" r="r" b="b"/>
                <a:pathLst>
                  <a:path w="18" h="38">
                    <a:moveTo>
                      <a:pt x="18" y="12"/>
                    </a:moveTo>
                    <a:lnTo>
                      <a:pt x="18" y="38"/>
                    </a:lnTo>
                    <a:lnTo>
                      <a:pt x="0" y="28"/>
                    </a:lnTo>
                    <a:lnTo>
                      <a:pt x="0" y="0"/>
                    </a:lnTo>
                    <a:lnTo>
                      <a:pt x="18" y="12"/>
                    </a:lnTo>
                    <a:close/>
                  </a:path>
                </a:pathLst>
              </a:custGeom>
              <a:grpFill/>
              <a:ln>
                <a:noFill/>
              </a:ln>
            </p:spPr>
            <p:txBody>
              <a:bodyPr vert="horz" wrap="square" lIns="91440" tIns="45720" rIns="91440" bIns="45720" numCol="1" anchor="t" anchorCtr="0" compatLnSpc="1"/>
              <a:lstStyle/>
              <a:p>
                <a:endParaRPr lang="zh-CN" altLang="en-US"/>
              </a:p>
            </p:txBody>
          </p:sp>
          <p:sp>
            <p:nvSpPr>
              <p:cNvPr id="1053" name="Freeform 899"/>
              <p:cNvSpPr/>
              <p:nvPr/>
            </p:nvSpPr>
            <p:spPr bwMode="auto">
              <a:xfrm>
                <a:off x="6118" y="2373"/>
                <a:ext cx="88" cy="74"/>
              </a:xfrm>
              <a:custGeom>
                <a:avLst/>
                <a:gdLst>
                  <a:gd name="T0" fmla="*/ 88 w 88"/>
                  <a:gd name="T1" fmla="*/ 58 h 74"/>
                  <a:gd name="T2" fmla="*/ 88 w 88"/>
                  <a:gd name="T3" fmla="*/ 74 h 74"/>
                  <a:gd name="T4" fmla="*/ 66 w 88"/>
                  <a:gd name="T5" fmla="*/ 62 h 74"/>
                  <a:gd name="T6" fmla="*/ 50 w 88"/>
                  <a:gd name="T7" fmla="*/ 52 h 74"/>
                  <a:gd name="T8" fmla="*/ 0 w 88"/>
                  <a:gd name="T9" fmla="*/ 26 h 74"/>
                  <a:gd name="T10" fmla="*/ 0 w 88"/>
                  <a:gd name="T11" fmla="*/ 0 h 74"/>
                  <a:gd name="T12" fmla="*/ 50 w 88"/>
                  <a:gd name="T13" fmla="*/ 34 h 74"/>
                  <a:gd name="T14" fmla="*/ 66 w 88"/>
                  <a:gd name="T15" fmla="*/ 44 h 74"/>
                  <a:gd name="T16" fmla="*/ 88 w 88"/>
                  <a:gd name="T17" fmla="*/ 58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8" h="74">
                    <a:moveTo>
                      <a:pt x="88" y="58"/>
                    </a:moveTo>
                    <a:lnTo>
                      <a:pt x="88" y="74"/>
                    </a:lnTo>
                    <a:lnTo>
                      <a:pt x="66" y="62"/>
                    </a:lnTo>
                    <a:lnTo>
                      <a:pt x="50" y="52"/>
                    </a:lnTo>
                    <a:lnTo>
                      <a:pt x="0" y="26"/>
                    </a:lnTo>
                    <a:lnTo>
                      <a:pt x="0" y="0"/>
                    </a:lnTo>
                    <a:lnTo>
                      <a:pt x="50" y="34"/>
                    </a:lnTo>
                    <a:lnTo>
                      <a:pt x="66" y="44"/>
                    </a:lnTo>
                    <a:lnTo>
                      <a:pt x="88" y="58"/>
                    </a:lnTo>
                    <a:close/>
                  </a:path>
                </a:pathLst>
              </a:custGeom>
              <a:grpFill/>
              <a:ln>
                <a:noFill/>
              </a:ln>
            </p:spPr>
            <p:txBody>
              <a:bodyPr vert="horz" wrap="square" lIns="91440" tIns="45720" rIns="91440" bIns="45720" numCol="1" anchor="t" anchorCtr="0" compatLnSpc="1"/>
              <a:lstStyle/>
              <a:p>
                <a:endParaRPr lang="zh-CN" altLang="en-US"/>
              </a:p>
            </p:txBody>
          </p:sp>
          <p:sp>
            <p:nvSpPr>
              <p:cNvPr id="1054" name="Freeform 900"/>
              <p:cNvSpPr/>
              <p:nvPr/>
            </p:nvSpPr>
            <p:spPr bwMode="auto">
              <a:xfrm>
                <a:off x="6052" y="2387"/>
                <a:ext cx="32" cy="44"/>
              </a:xfrm>
              <a:custGeom>
                <a:avLst/>
                <a:gdLst>
                  <a:gd name="T0" fmla="*/ 0 w 32"/>
                  <a:gd name="T1" fmla="*/ 0 h 44"/>
                  <a:gd name="T2" fmla="*/ 32 w 32"/>
                  <a:gd name="T3" fmla="*/ 16 h 44"/>
                  <a:gd name="T4" fmla="*/ 32 w 32"/>
                  <a:gd name="T5" fmla="*/ 44 h 44"/>
                  <a:gd name="T6" fmla="*/ 0 w 32"/>
                  <a:gd name="T7" fmla="*/ 32 h 44"/>
                  <a:gd name="T8" fmla="*/ 0 w 32"/>
                  <a:gd name="T9" fmla="*/ 0 h 44"/>
                </a:gdLst>
                <a:ahLst/>
                <a:cxnLst>
                  <a:cxn ang="0">
                    <a:pos x="T0" y="T1"/>
                  </a:cxn>
                  <a:cxn ang="0">
                    <a:pos x="T2" y="T3"/>
                  </a:cxn>
                  <a:cxn ang="0">
                    <a:pos x="T4" y="T5"/>
                  </a:cxn>
                  <a:cxn ang="0">
                    <a:pos x="T6" y="T7"/>
                  </a:cxn>
                  <a:cxn ang="0">
                    <a:pos x="T8" y="T9"/>
                  </a:cxn>
                </a:cxnLst>
                <a:rect l="0" t="0" r="r" b="b"/>
                <a:pathLst>
                  <a:path w="32" h="44">
                    <a:moveTo>
                      <a:pt x="0" y="0"/>
                    </a:moveTo>
                    <a:lnTo>
                      <a:pt x="32" y="16"/>
                    </a:lnTo>
                    <a:lnTo>
                      <a:pt x="32" y="4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55" name="Freeform 901"/>
              <p:cNvSpPr/>
              <p:nvPr/>
            </p:nvSpPr>
            <p:spPr bwMode="auto">
              <a:xfrm>
                <a:off x="6098" y="2411"/>
                <a:ext cx="32" cy="40"/>
              </a:xfrm>
              <a:custGeom>
                <a:avLst/>
                <a:gdLst>
                  <a:gd name="T0" fmla="*/ 32 w 32"/>
                  <a:gd name="T1" fmla="*/ 16 h 40"/>
                  <a:gd name="T2" fmla="*/ 32 w 32"/>
                  <a:gd name="T3" fmla="*/ 40 h 40"/>
                  <a:gd name="T4" fmla="*/ 0 w 32"/>
                  <a:gd name="T5" fmla="*/ 26 h 40"/>
                  <a:gd name="T6" fmla="*/ 0 w 32"/>
                  <a:gd name="T7" fmla="*/ 0 h 40"/>
                  <a:gd name="T8" fmla="*/ 32 w 32"/>
                  <a:gd name="T9" fmla="*/ 16 h 40"/>
                </a:gdLst>
                <a:ahLst/>
                <a:cxnLst>
                  <a:cxn ang="0">
                    <a:pos x="T0" y="T1"/>
                  </a:cxn>
                  <a:cxn ang="0">
                    <a:pos x="T2" y="T3"/>
                  </a:cxn>
                  <a:cxn ang="0">
                    <a:pos x="T4" y="T5"/>
                  </a:cxn>
                  <a:cxn ang="0">
                    <a:pos x="T6" y="T7"/>
                  </a:cxn>
                  <a:cxn ang="0">
                    <a:pos x="T8" y="T9"/>
                  </a:cxn>
                </a:cxnLst>
                <a:rect l="0" t="0" r="r" b="b"/>
                <a:pathLst>
                  <a:path w="32" h="40">
                    <a:moveTo>
                      <a:pt x="32" y="16"/>
                    </a:moveTo>
                    <a:lnTo>
                      <a:pt x="32" y="40"/>
                    </a:lnTo>
                    <a:lnTo>
                      <a:pt x="0" y="26"/>
                    </a:lnTo>
                    <a:lnTo>
                      <a:pt x="0" y="0"/>
                    </a:lnTo>
                    <a:lnTo>
                      <a:pt x="32" y="16"/>
                    </a:lnTo>
                    <a:close/>
                  </a:path>
                </a:pathLst>
              </a:custGeom>
              <a:grpFill/>
              <a:ln>
                <a:noFill/>
              </a:ln>
            </p:spPr>
            <p:txBody>
              <a:bodyPr vert="horz" wrap="square" lIns="91440" tIns="45720" rIns="91440" bIns="45720" numCol="1" anchor="t" anchorCtr="0" compatLnSpc="1"/>
              <a:lstStyle/>
              <a:p>
                <a:endParaRPr lang="zh-CN" altLang="en-US"/>
              </a:p>
            </p:txBody>
          </p:sp>
          <p:sp>
            <p:nvSpPr>
              <p:cNvPr id="1056" name="Freeform 902"/>
              <p:cNvSpPr/>
              <p:nvPr/>
            </p:nvSpPr>
            <p:spPr bwMode="auto">
              <a:xfrm>
                <a:off x="6146" y="2435"/>
                <a:ext cx="60" cy="48"/>
              </a:xfrm>
              <a:custGeom>
                <a:avLst/>
                <a:gdLst>
                  <a:gd name="T0" fmla="*/ 60 w 60"/>
                  <a:gd name="T1" fmla="*/ 32 h 48"/>
                  <a:gd name="T2" fmla="*/ 60 w 60"/>
                  <a:gd name="T3" fmla="*/ 48 h 48"/>
                  <a:gd name="T4" fmla="*/ 0 w 60"/>
                  <a:gd name="T5" fmla="*/ 22 h 48"/>
                  <a:gd name="T6" fmla="*/ 0 w 60"/>
                  <a:gd name="T7" fmla="*/ 0 h 48"/>
                  <a:gd name="T8" fmla="*/ 60 w 60"/>
                  <a:gd name="T9" fmla="*/ 32 h 48"/>
                </a:gdLst>
                <a:ahLst/>
                <a:cxnLst>
                  <a:cxn ang="0">
                    <a:pos x="T0" y="T1"/>
                  </a:cxn>
                  <a:cxn ang="0">
                    <a:pos x="T2" y="T3"/>
                  </a:cxn>
                  <a:cxn ang="0">
                    <a:pos x="T4" y="T5"/>
                  </a:cxn>
                  <a:cxn ang="0">
                    <a:pos x="T6" y="T7"/>
                  </a:cxn>
                  <a:cxn ang="0">
                    <a:pos x="T8" y="T9"/>
                  </a:cxn>
                </a:cxnLst>
                <a:rect l="0" t="0" r="r" b="b"/>
                <a:pathLst>
                  <a:path w="60" h="48">
                    <a:moveTo>
                      <a:pt x="60" y="32"/>
                    </a:moveTo>
                    <a:lnTo>
                      <a:pt x="60" y="48"/>
                    </a:lnTo>
                    <a:lnTo>
                      <a:pt x="0" y="22"/>
                    </a:lnTo>
                    <a:lnTo>
                      <a:pt x="0" y="0"/>
                    </a:lnTo>
                    <a:lnTo>
                      <a:pt x="60" y="32"/>
                    </a:lnTo>
                    <a:close/>
                  </a:path>
                </a:pathLst>
              </a:custGeom>
              <a:grpFill/>
              <a:ln>
                <a:noFill/>
              </a:ln>
            </p:spPr>
            <p:txBody>
              <a:bodyPr vert="horz" wrap="square" lIns="91440" tIns="45720" rIns="91440" bIns="45720" numCol="1" anchor="t" anchorCtr="0" compatLnSpc="1"/>
              <a:lstStyle/>
              <a:p>
                <a:endParaRPr lang="zh-CN" altLang="en-US"/>
              </a:p>
            </p:txBody>
          </p:sp>
          <p:sp>
            <p:nvSpPr>
              <p:cNvPr id="1057" name="Freeform 903"/>
              <p:cNvSpPr/>
              <p:nvPr/>
            </p:nvSpPr>
            <p:spPr bwMode="auto">
              <a:xfrm>
                <a:off x="6126" y="2471"/>
                <a:ext cx="42" cy="36"/>
              </a:xfrm>
              <a:custGeom>
                <a:avLst/>
                <a:gdLst>
                  <a:gd name="T0" fmla="*/ 0 w 42"/>
                  <a:gd name="T1" fmla="*/ 0 h 36"/>
                  <a:gd name="T2" fmla="*/ 42 w 42"/>
                  <a:gd name="T3" fmla="*/ 18 h 36"/>
                  <a:gd name="T4" fmla="*/ 42 w 42"/>
                  <a:gd name="T5" fmla="*/ 36 h 36"/>
                  <a:gd name="T6" fmla="*/ 0 w 42"/>
                  <a:gd name="T7" fmla="*/ 24 h 36"/>
                  <a:gd name="T8" fmla="*/ 0 w 42"/>
                  <a:gd name="T9" fmla="*/ 0 h 36"/>
                </a:gdLst>
                <a:ahLst/>
                <a:cxnLst>
                  <a:cxn ang="0">
                    <a:pos x="T0" y="T1"/>
                  </a:cxn>
                  <a:cxn ang="0">
                    <a:pos x="T2" y="T3"/>
                  </a:cxn>
                  <a:cxn ang="0">
                    <a:pos x="T4" y="T5"/>
                  </a:cxn>
                  <a:cxn ang="0">
                    <a:pos x="T6" y="T7"/>
                  </a:cxn>
                  <a:cxn ang="0">
                    <a:pos x="T8" y="T9"/>
                  </a:cxn>
                </a:cxnLst>
                <a:rect l="0" t="0" r="r" b="b"/>
                <a:pathLst>
                  <a:path w="42" h="36">
                    <a:moveTo>
                      <a:pt x="0" y="0"/>
                    </a:moveTo>
                    <a:lnTo>
                      <a:pt x="42" y="18"/>
                    </a:lnTo>
                    <a:lnTo>
                      <a:pt x="42" y="36"/>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58" name="Freeform 904"/>
              <p:cNvSpPr/>
              <p:nvPr/>
            </p:nvSpPr>
            <p:spPr bwMode="auto">
              <a:xfrm>
                <a:off x="6090" y="2509"/>
                <a:ext cx="36" cy="34"/>
              </a:xfrm>
              <a:custGeom>
                <a:avLst/>
                <a:gdLst>
                  <a:gd name="T0" fmla="*/ 0 w 36"/>
                  <a:gd name="T1" fmla="*/ 0 h 34"/>
                  <a:gd name="T2" fmla="*/ 36 w 36"/>
                  <a:gd name="T3" fmla="*/ 10 h 34"/>
                  <a:gd name="T4" fmla="*/ 36 w 36"/>
                  <a:gd name="T5" fmla="*/ 34 h 34"/>
                  <a:gd name="T6" fmla="*/ 0 w 36"/>
                  <a:gd name="T7" fmla="*/ 28 h 34"/>
                  <a:gd name="T8" fmla="*/ 0 w 36"/>
                  <a:gd name="T9" fmla="*/ 0 h 34"/>
                </a:gdLst>
                <a:ahLst/>
                <a:cxnLst>
                  <a:cxn ang="0">
                    <a:pos x="T0" y="T1"/>
                  </a:cxn>
                  <a:cxn ang="0">
                    <a:pos x="T2" y="T3"/>
                  </a:cxn>
                  <a:cxn ang="0">
                    <a:pos x="T4" y="T5"/>
                  </a:cxn>
                  <a:cxn ang="0">
                    <a:pos x="T6" y="T7"/>
                  </a:cxn>
                  <a:cxn ang="0">
                    <a:pos x="T8" y="T9"/>
                  </a:cxn>
                </a:cxnLst>
                <a:rect l="0" t="0" r="r" b="b"/>
                <a:pathLst>
                  <a:path w="36" h="34">
                    <a:moveTo>
                      <a:pt x="0" y="0"/>
                    </a:moveTo>
                    <a:lnTo>
                      <a:pt x="36" y="10"/>
                    </a:lnTo>
                    <a:lnTo>
                      <a:pt x="36" y="34"/>
                    </a:lnTo>
                    <a:lnTo>
                      <a:pt x="0" y="2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59" name="Freeform 905"/>
              <p:cNvSpPr/>
              <p:nvPr/>
            </p:nvSpPr>
            <p:spPr bwMode="auto">
              <a:xfrm>
                <a:off x="6140" y="2523"/>
                <a:ext cx="20" cy="24"/>
              </a:xfrm>
              <a:custGeom>
                <a:avLst/>
                <a:gdLst>
                  <a:gd name="T0" fmla="*/ 0 w 20"/>
                  <a:gd name="T1" fmla="*/ 0 h 24"/>
                  <a:gd name="T2" fmla="*/ 20 w 20"/>
                  <a:gd name="T3" fmla="*/ 4 h 24"/>
                  <a:gd name="T4" fmla="*/ 20 w 20"/>
                  <a:gd name="T5" fmla="*/ 24 h 24"/>
                  <a:gd name="T6" fmla="*/ 0 w 20"/>
                  <a:gd name="T7" fmla="*/ 22 h 24"/>
                  <a:gd name="T8" fmla="*/ 0 w 20"/>
                  <a:gd name="T9" fmla="*/ 0 h 24"/>
                </a:gdLst>
                <a:ahLst/>
                <a:cxnLst>
                  <a:cxn ang="0">
                    <a:pos x="T0" y="T1"/>
                  </a:cxn>
                  <a:cxn ang="0">
                    <a:pos x="T2" y="T3"/>
                  </a:cxn>
                  <a:cxn ang="0">
                    <a:pos x="T4" y="T5"/>
                  </a:cxn>
                  <a:cxn ang="0">
                    <a:pos x="T6" y="T7"/>
                  </a:cxn>
                  <a:cxn ang="0">
                    <a:pos x="T8" y="T9"/>
                  </a:cxn>
                </a:cxnLst>
                <a:rect l="0" t="0" r="r" b="b"/>
                <a:pathLst>
                  <a:path w="20" h="24">
                    <a:moveTo>
                      <a:pt x="0" y="0"/>
                    </a:moveTo>
                    <a:lnTo>
                      <a:pt x="20" y="4"/>
                    </a:lnTo>
                    <a:lnTo>
                      <a:pt x="20" y="24"/>
                    </a:lnTo>
                    <a:lnTo>
                      <a:pt x="0" y="2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60" name="Freeform 906"/>
              <p:cNvSpPr/>
              <p:nvPr/>
            </p:nvSpPr>
            <p:spPr bwMode="auto">
              <a:xfrm>
                <a:off x="6174" y="2531"/>
                <a:ext cx="32" cy="24"/>
              </a:xfrm>
              <a:custGeom>
                <a:avLst/>
                <a:gdLst>
                  <a:gd name="T0" fmla="*/ 32 w 32"/>
                  <a:gd name="T1" fmla="*/ 8 h 24"/>
                  <a:gd name="T2" fmla="*/ 32 w 32"/>
                  <a:gd name="T3" fmla="*/ 24 h 24"/>
                  <a:gd name="T4" fmla="*/ 0 w 32"/>
                  <a:gd name="T5" fmla="*/ 18 h 24"/>
                  <a:gd name="T6" fmla="*/ 0 w 32"/>
                  <a:gd name="T7" fmla="*/ 0 h 24"/>
                  <a:gd name="T8" fmla="*/ 32 w 32"/>
                  <a:gd name="T9" fmla="*/ 8 h 24"/>
                </a:gdLst>
                <a:ahLst/>
                <a:cxnLst>
                  <a:cxn ang="0">
                    <a:pos x="T0" y="T1"/>
                  </a:cxn>
                  <a:cxn ang="0">
                    <a:pos x="T2" y="T3"/>
                  </a:cxn>
                  <a:cxn ang="0">
                    <a:pos x="T4" y="T5"/>
                  </a:cxn>
                  <a:cxn ang="0">
                    <a:pos x="T6" y="T7"/>
                  </a:cxn>
                  <a:cxn ang="0">
                    <a:pos x="T8" y="T9"/>
                  </a:cxn>
                </a:cxnLst>
                <a:rect l="0" t="0" r="r" b="b"/>
                <a:pathLst>
                  <a:path w="32" h="24">
                    <a:moveTo>
                      <a:pt x="32" y="8"/>
                    </a:moveTo>
                    <a:lnTo>
                      <a:pt x="32" y="24"/>
                    </a:lnTo>
                    <a:lnTo>
                      <a:pt x="0" y="18"/>
                    </a:lnTo>
                    <a:lnTo>
                      <a:pt x="0" y="0"/>
                    </a:lnTo>
                    <a:lnTo>
                      <a:pt x="32" y="8"/>
                    </a:lnTo>
                    <a:close/>
                  </a:path>
                </a:pathLst>
              </a:custGeom>
              <a:grpFill/>
              <a:ln>
                <a:noFill/>
              </a:ln>
            </p:spPr>
            <p:txBody>
              <a:bodyPr vert="horz" wrap="square" lIns="91440" tIns="45720" rIns="91440" bIns="45720" numCol="1" anchor="t" anchorCtr="0" compatLnSpc="1"/>
              <a:lstStyle/>
              <a:p>
                <a:endParaRPr lang="zh-CN" altLang="en-US"/>
              </a:p>
            </p:txBody>
          </p:sp>
          <p:sp>
            <p:nvSpPr>
              <p:cNvPr id="1061" name="Freeform 907"/>
              <p:cNvSpPr/>
              <p:nvPr/>
            </p:nvSpPr>
            <p:spPr bwMode="auto">
              <a:xfrm>
                <a:off x="6052" y="2555"/>
                <a:ext cx="38" cy="34"/>
              </a:xfrm>
              <a:custGeom>
                <a:avLst/>
                <a:gdLst>
                  <a:gd name="T0" fmla="*/ 0 w 38"/>
                  <a:gd name="T1" fmla="*/ 0 h 34"/>
                  <a:gd name="T2" fmla="*/ 38 w 38"/>
                  <a:gd name="T3" fmla="*/ 6 h 34"/>
                  <a:gd name="T4" fmla="*/ 38 w 38"/>
                  <a:gd name="T5" fmla="*/ 34 h 34"/>
                  <a:gd name="T6" fmla="*/ 0 w 38"/>
                  <a:gd name="T7" fmla="*/ 32 h 34"/>
                  <a:gd name="T8" fmla="*/ 0 w 38"/>
                  <a:gd name="T9" fmla="*/ 0 h 34"/>
                </a:gdLst>
                <a:ahLst/>
                <a:cxnLst>
                  <a:cxn ang="0">
                    <a:pos x="T0" y="T1"/>
                  </a:cxn>
                  <a:cxn ang="0">
                    <a:pos x="T2" y="T3"/>
                  </a:cxn>
                  <a:cxn ang="0">
                    <a:pos x="T4" y="T5"/>
                  </a:cxn>
                  <a:cxn ang="0">
                    <a:pos x="T6" y="T7"/>
                  </a:cxn>
                  <a:cxn ang="0">
                    <a:pos x="T8" y="T9"/>
                  </a:cxn>
                </a:cxnLst>
                <a:rect l="0" t="0" r="r" b="b"/>
                <a:pathLst>
                  <a:path w="38" h="34">
                    <a:moveTo>
                      <a:pt x="0" y="0"/>
                    </a:moveTo>
                    <a:lnTo>
                      <a:pt x="38" y="6"/>
                    </a:lnTo>
                    <a:lnTo>
                      <a:pt x="38" y="3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62" name="Freeform 908"/>
              <p:cNvSpPr/>
              <p:nvPr/>
            </p:nvSpPr>
            <p:spPr bwMode="auto">
              <a:xfrm>
                <a:off x="6156" y="2571"/>
                <a:ext cx="50" cy="22"/>
              </a:xfrm>
              <a:custGeom>
                <a:avLst/>
                <a:gdLst>
                  <a:gd name="T0" fmla="*/ 50 w 50"/>
                  <a:gd name="T1" fmla="*/ 6 h 22"/>
                  <a:gd name="T2" fmla="*/ 50 w 50"/>
                  <a:gd name="T3" fmla="*/ 22 h 22"/>
                  <a:gd name="T4" fmla="*/ 0 w 50"/>
                  <a:gd name="T5" fmla="*/ 20 h 22"/>
                  <a:gd name="T6" fmla="*/ 0 w 50"/>
                  <a:gd name="T7" fmla="*/ 0 h 22"/>
                  <a:gd name="T8" fmla="*/ 50 w 50"/>
                  <a:gd name="T9" fmla="*/ 6 h 22"/>
                </a:gdLst>
                <a:ahLst/>
                <a:cxnLst>
                  <a:cxn ang="0">
                    <a:pos x="T0" y="T1"/>
                  </a:cxn>
                  <a:cxn ang="0">
                    <a:pos x="T2" y="T3"/>
                  </a:cxn>
                  <a:cxn ang="0">
                    <a:pos x="T4" y="T5"/>
                  </a:cxn>
                  <a:cxn ang="0">
                    <a:pos x="T6" y="T7"/>
                  </a:cxn>
                  <a:cxn ang="0">
                    <a:pos x="T8" y="T9"/>
                  </a:cxn>
                </a:cxnLst>
                <a:rect l="0" t="0" r="r" b="b"/>
                <a:pathLst>
                  <a:path w="50" h="22">
                    <a:moveTo>
                      <a:pt x="50" y="6"/>
                    </a:moveTo>
                    <a:lnTo>
                      <a:pt x="50" y="22"/>
                    </a:lnTo>
                    <a:lnTo>
                      <a:pt x="0" y="20"/>
                    </a:lnTo>
                    <a:lnTo>
                      <a:pt x="0" y="0"/>
                    </a:lnTo>
                    <a:lnTo>
                      <a:pt x="50" y="6"/>
                    </a:lnTo>
                    <a:close/>
                  </a:path>
                </a:pathLst>
              </a:custGeom>
              <a:grpFill/>
              <a:ln>
                <a:noFill/>
              </a:ln>
            </p:spPr>
            <p:txBody>
              <a:bodyPr vert="horz" wrap="square" lIns="91440" tIns="45720" rIns="91440" bIns="45720" numCol="1" anchor="t" anchorCtr="0" compatLnSpc="1"/>
              <a:lstStyle/>
              <a:p>
                <a:endParaRPr lang="zh-CN" altLang="en-US"/>
              </a:p>
            </p:txBody>
          </p:sp>
          <p:sp>
            <p:nvSpPr>
              <p:cNvPr id="1063" name="Freeform 909"/>
              <p:cNvSpPr/>
              <p:nvPr/>
            </p:nvSpPr>
            <p:spPr bwMode="auto">
              <a:xfrm>
                <a:off x="6052" y="2611"/>
                <a:ext cx="24" cy="33"/>
              </a:xfrm>
              <a:custGeom>
                <a:avLst/>
                <a:gdLst>
                  <a:gd name="T0" fmla="*/ 0 w 24"/>
                  <a:gd name="T1" fmla="*/ 0 h 33"/>
                  <a:gd name="T2" fmla="*/ 24 w 24"/>
                  <a:gd name="T3" fmla="*/ 2 h 33"/>
                  <a:gd name="T4" fmla="*/ 24 w 24"/>
                  <a:gd name="T5" fmla="*/ 31 h 33"/>
                  <a:gd name="T6" fmla="*/ 0 w 24"/>
                  <a:gd name="T7" fmla="*/ 33 h 33"/>
                  <a:gd name="T8" fmla="*/ 0 w 24"/>
                  <a:gd name="T9" fmla="*/ 0 h 33"/>
                </a:gdLst>
                <a:ahLst/>
                <a:cxnLst>
                  <a:cxn ang="0">
                    <a:pos x="T0" y="T1"/>
                  </a:cxn>
                  <a:cxn ang="0">
                    <a:pos x="T2" y="T3"/>
                  </a:cxn>
                  <a:cxn ang="0">
                    <a:pos x="T4" y="T5"/>
                  </a:cxn>
                  <a:cxn ang="0">
                    <a:pos x="T6" y="T7"/>
                  </a:cxn>
                  <a:cxn ang="0">
                    <a:pos x="T8" y="T9"/>
                  </a:cxn>
                </a:cxnLst>
                <a:rect l="0" t="0" r="r" b="b"/>
                <a:pathLst>
                  <a:path w="24" h="33">
                    <a:moveTo>
                      <a:pt x="0" y="0"/>
                    </a:moveTo>
                    <a:lnTo>
                      <a:pt x="24" y="2"/>
                    </a:lnTo>
                    <a:lnTo>
                      <a:pt x="24" y="31"/>
                    </a:lnTo>
                    <a:lnTo>
                      <a:pt x="0" y="3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64" name="Freeform 910"/>
              <p:cNvSpPr/>
              <p:nvPr/>
            </p:nvSpPr>
            <p:spPr bwMode="auto">
              <a:xfrm>
                <a:off x="6156" y="2613"/>
                <a:ext cx="22" cy="23"/>
              </a:xfrm>
              <a:custGeom>
                <a:avLst/>
                <a:gdLst>
                  <a:gd name="T0" fmla="*/ 0 w 22"/>
                  <a:gd name="T1" fmla="*/ 0 h 23"/>
                  <a:gd name="T2" fmla="*/ 22 w 22"/>
                  <a:gd name="T3" fmla="*/ 0 h 23"/>
                  <a:gd name="T4" fmla="*/ 22 w 22"/>
                  <a:gd name="T5" fmla="*/ 20 h 23"/>
                  <a:gd name="T6" fmla="*/ 0 w 22"/>
                  <a:gd name="T7" fmla="*/ 23 h 23"/>
                  <a:gd name="T8" fmla="*/ 0 w 22"/>
                  <a:gd name="T9" fmla="*/ 0 h 23"/>
                </a:gdLst>
                <a:ahLst/>
                <a:cxnLst>
                  <a:cxn ang="0">
                    <a:pos x="T0" y="T1"/>
                  </a:cxn>
                  <a:cxn ang="0">
                    <a:pos x="T2" y="T3"/>
                  </a:cxn>
                  <a:cxn ang="0">
                    <a:pos x="T4" y="T5"/>
                  </a:cxn>
                  <a:cxn ang="0">
                    <a:pos x="T6" y="T7"/>
                  </a:cxn>
                  <a:cxn ang="0">
                    <a:pos x="T8" y="T9"/>
                  </a:cxn>
                </a:cxnLst>
                <a:rect l="0" t="0" r="r" b="b"/>
                <a:pathLst>
                  <a:path w="22" h="23">
                    <a:moveTo>
                      <a:pt x="0" y="0"/>
                    </a:moveTo>
                    <a:lnTo>
                      <a:pt x="22" y="0"/>
                    </a:lnTo>
                    <a:lnTo>
                      <a:pt x="22" y="20"/>
                    </a:lnTo>
                    <a:lnTo>
                      <a:pt x="0" y="2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65" name="Freeform 911"/>
              <p:cNvSpPr/>
              <p:nvPr/>
            </p:nvSpPr>
            <p:spPr bwMode="auto">
              <a:xfrm>
                <a:off x="6110" y="2658"/>
                <a:ext cx="30" cy="30"/>
              </a:xfrm>
              <a:custGeom>
                <a:avLst/>
                <a:gdLst>
                  <a:gd name="T0" fmla="*/ 30 w 30"/>
                  <a:gd name="T1" fmla="*/ 0 h 30"/>
                  <a:gd name="T2" fmla="*/ 30 w 30"/>
                  <a:gd name="T3" fmla="*/ 22 h 30"/>
                  <a:gd name="T4" fmla="*/ 16 w 30"/>
                  <a:gd name="T5" fmla="*/ 26 h 30"/>
                  <a:gd name="T6" fmla="*/ 0 w 30"/>
                  <a:gd name="T7" fmla="*/ 30 h 30"/>
                  <a:gd name="T8" fmla="*/ 0 w 30"/>
                  <a:gd name="T9" fmla="*/ 4 h 30"/>
                  <a:gd name="T10" fmla="*/ 30 w 30"/>
                  <a:gd name="T11" fmla="*/ 0 h 30"/>
                </a:gdLst>
                <a:ahLst/>
                <a:cxnLst>
                  <a:cxn ang="0">
                    <a:pos x="T0" y="T1"/>
                  </a:cxn>
                  <a:cxn ang="0">
                    <a:pos x="T2" y="T3"/>
                  </a:cxn>
                  <a:cxn ang="0">
                    <a:pos x="T4" y="T5"/>
                  </a:cxn>
                  <a:cxn ang="0">
                    <a:pos x="T6" y="T7"/>
                  </a:cxn>
                  <a:cxn ang="0">
                    <a:pos x="T8" y="T9"/>
                  </a:cxn>
                  <a:cxn ang="0">
                    <a:pos x="T10" y="T11"/>
                  </a:cxn>
                </a:cxnLst>
                <a:rect l="0" t="0" r="r" b="b"/>
                <a:pathLst>
                  <a:path w="30" h="30">
                    <a:moveTo>
                      <a:pt x="30" y="0"/>
                    </a:moveTo>
                    <a:lnTo>
                      <a:pt x="30" y="22"/>
                    </a:lnTo>
                    <a:lnTo>
                      <a:pt x="16" y="26"/>
                    </a:lnTo>
                    <a:lnTo>
                      <a:pt x="0" y="30"/>
                    </a:lnTo>
                    <a:lnTo>
                      <a:pt x="0" y="4"/>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1066" name="Freeform 912"/>
              <p:cNvSpPr/>
              <p:nvPr/>
            </p:nvSpPr>
            <p:spPr bwMode="auto">
              <a:xfrm>
                <a:off x="6154" y="2650"/>
                <a:ext cx="52" cy="28"/>
              </a:xfrm>
              <a:custGeom>
                <a:avLst/>
                <a:gdLst>
                  <a:gd name="T0" fmla="*/ 52 w 52"/>
                  <a:gd name="T1" fmla="*/ 0 h 28"/>
                  <a:gd name="T2" fmla="*/ 52 w 52"/>
                  <a:gd name="T3" fmla="*/ 16 h 28"/>
                  <a:gd name="T4" fmla="*/ 2 w 52"/>
                  <a:gd name="T5" fmla="*/ 28 h 28"/>
                  <a:gd name="T6" fmla="*/ 2 w 52"/>
                  <a:gd name="T7" fmla="*/ 8 h 28"/>
                  <a:gd name="T8" fmla="*/ 0 w 52"/>
                  <a:gd name="T9" fmla="*/ 8 h 28"/>
                  <a:gd name="T10" fmla="*/ 2 w 52"/>
                  <a:gd name="T11" fmla="*/ 6 h 28"/>
                  <a:gd name="T12" fmla="*/ 52 w 52"/>
                  <a:gd name="T13" fmla="*/ 0 h 28"/>
                </a:gdLst>
                <a:ahLst/>
                <a:cxnLst>
                  <a:cxn ang="0">
                    <a:pos x="T0" y="T1"/>
                  </a:cxn>
                  <a:cxn ang="0">
                    <a:pos x="T2" y="T3"/>
                  </a:cxn>
                  <a:cxn ang="0">
                    <a:pos x="T4" y="T5"/>
                  </a:cxn>
                  <a:cxn ang="0">
                    <a:pos x="T6" y="T7"/>
                  </a:cxn>
                  <a:cxn ang="0">
                    <a:pos x="T8" y="T9"/>
                  </a:cxn>
                  <a:cxn ang="0">
                    <a:pos x="T10" y="T11"/>
                  </a:cxn>
                  <a:cxn ang="0">
                    <a:pos x="T12" y="T13"/>
                  </a:cxn>
                </a:cxnLst>
                <a:rect l="0" t="0" r="r" b="b"/>
                <a:pathLst>
                  <a:path w="52" h="28">
                    <a:moveTo>
                      <a:pt x="52" y="0"/>
                    </a:moveTo>
                    <a:lnTo>
                      <a:pt x="52" y="16"/>
                    </a:lnTo>
                    <a:lnTo>
                      <a:pt x="2" y="28"/>
                    </a:lnTo>
                    <a:lnTo>
                      <a:pt x="2" y="8"/>
                    </a:lnTo>
                    <a:lnTo>
                      <a:pt x="0" y="8"/>
                    </a:lnTo>
                    <a:lnTo>
                      <a:pt x="2" y="6"/>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067" name="Freeform 913"/>
              <p:cNvSpPr/>
              <p:nvPr/>
            </p:nvSpPr>
            <p:spPr bwMode="auto">
              <a:xfrm>
                <a:off x="6052" y="2716"/>
                <a:ext cx="30" cy="38"/>
              </a:xfrm>
              <a:custGeom>
                <a:avLst/>
                <a:gdLst>
                  <a:gd name="T0" fmla="*/ 0 w 30"/>
                  <a:gd name="T1" fmla="*/ 6 h 38"/>
                  <a:gd name="T2" fmla="*/ 30 w 30"/>
                  <a:gd name="T3" fmla="*/ 0 h 38"/>
                  <a:gd name="T4" fmla="*/ 30 w 30"/>
                  <a:gd name="T5" fmla="*/ 28 h 38"/>
                  <a:gd name="T6" fmla="*/ 0 w 30"/>
                  <a:gd name="T7" fmla="*/ 38 h 38"/>
                  <a:gd name="T8" fmla="*/ 0 w 30"/>
                  <a:gd name="T9" fmla="*/ 6 h 38"/>
                </a:gdLst>
                <a:ahLst/>
                <a:cxnLst>
                  <a:cxn ang="0">
                    <a:pos x="T0" y="T1"/>
                  </a:cxn>
                  <a:cxn ang="0">
                    <a:pos x="T2" y="T3"/>
                  </a:cxn>
                  <a:cxn ang="0">
                    <a:pos x="T4" y="T5"/>
                  </a:cxn>
                  <a:cxn ang="0">
                    <a:pos x="T6" y="T7"/>
                  </a:cxn>
                  <a:cxn ang="0">
                    <a:pos x="T8" y="T9"/>
                  </a:cxn>
                </a:cxnLst>
                <a:rect l="0" t="0" r="r" b="b"/>
                <a:pathLst>
                  <a:path w="30" h="38">
                    <a:moveTo>
                      <a:pt x="0" y="6"/>
                    </a:moveTo>
                    <a:lnTo>
                      <a:pt x="30" y="0"/>
                    </a:lnTo>
                    <a:lnTo>
                      <a:pt x="30" y="28"/>
                    </a:lnTo>
                    <a:lnTo>
                      <a:pt x="0" y="38"/>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1068" name="Freeform 914"/>
              <p:cNvSpPr/>
              <p:nvPr/>
            </p:nvSpPr>
            <p:spPr bwMode="auto">
              <a:xfrm>
                <a:off x="6156" y="2696"/>
                <a:ext cx="20" cy="24"/>
              </a:xfrm>
              <a:custGeom>
                <a:avLst/>
                <a:gdLst>
                  <a:gd name="T0" fmla="*/ 0 w 20"/>
                  <a:gd name="T1" fmla="*/ 4 h 24"/>
                  <a:gd name="T2" fmla="*/ 20 w 20"/>
                  <a:gd name="T3" fmla="*/ 0 h 24"/>
                  <a:gd name="T4" fmla="*/ 20 w 20"/>
                  <a:gd name="T5" fmla="*/ 18 h 24"/>
                  <a:gd name="T6" fmla="*/ 0 w 20"/>
                  <a:gd name="T7" fmla="*/ 24 h 24"/>
                  <a:gd name="T8" fmla="*/ 0 w 20"/>
                  <a:gd name="T9" fmla="*/ 4 h 24"/>
                  <a:gd name="T10" fmla="*/ 0 w 20"/>
                  <a:gd name="T11" fmla="*/ 4 h 24"/>
                  <a:gd name="T12" fmla="*/ 0 w 20"/>
                  <a:gd name="T13" fmla="*/ 4 h 24"/>
                </a:gdLst>
                <a:ahLst/>
                <a:cxnLst>
                  <a:cxn ang="0">
                    <a:pos x="T0" y="T1"/>
                  </a:cxn>
                  <a:cxn ang="0">
                    <a:pos x="T2" y="T3"/>
                  </a:cxn>
                  <a:cxn ang="0">
                    <a:pos x="T4" y="T5"/>
                  </a:cxn>
                  <a:cxn ang="0">
                    <a:pos x="T6" y="T7"/>
                  </a:cxn>
                  <a:cxn ang="0">
                    <a:pos x="T8" y="T9"/>
                  </a:cxn>
                  <a:cxn ang="0">
                    <a:pos x="T10" y="T11"/>
                  </a:cxn>
                  <a:cxn ang="0">
                    <a:pos x="T12" y="T13"/>
                  </a:cxn>
                </a:cxnLst>
                <a:rect l="0" t="0" r="r" b="b"/>
                <a:pathLst>
                  <a:path w="20" h="24">
                    <a:moveTo>
                      <a:pt x="0" y="4"/>
                    </a:moveTo>
                    <a:lnTo>
                      <a:pt x="20" y="0"/>
                    </a:lnTo>
                    <a:lnTo>
                      <a:pt x="20" y="18"/>
                    </a:lnTo>
                    <a:lnTo>
                      <a:pt x="0" y="24"/>
                    </a:lnTo>
                    <a:lnTo>
                      <a:pt x="0" y="4"/>
                    </a:lnTo>
                    <a:lnTo>
                      <a:pt x="0" y="4"/>
                    </a:lnTo>
                    <a:lnTo>
                      <a:pt x="0" y="4"/>
                    </a:lnTo>
                    <a:close/>
                  </a:path>
                </a:pathLst>
              </a:custGeom>
              <a:grpFill/>
              <a:ln>
                <a:noFill/>
              </a:ln>
            </p:spPr>
            <p:txBody>
              <a:bodyPr vert="horz" wrap="square" lIns="91440" tIns="45720" rIns="91440" bIns="45720" numCol="1" anchor="t" anchorCtr="0" compatLnSpc="1"/>
              <a:lstStyle/>
              <a:p>
                <a:endParaRPr lang="zh-CN" altLang="en-US"/>
              </a:p>
            </p:txBody>
          </p:sp>
          <p:sp>
            <p:nvSpPr>
              <p:cNvPr id="1069" name="Freeform 915"/>
              <p:cNvSpPr/>
              <p:nvPr/>
            </p:nvSpPr>
            <p:spPr bwMode="auto">
              <a:xfrm>
                <a:off x="6192" y="2690"/>
                <a:ext cx="14" cy="20"/>
              </a:xfrm>
              <a:custGeom>
                <a:avLst/>
                <a:gdLst>
                  <a:gd name="T0" fmla="*/ 14 w 14"/>
                  <a:gd name="T1" fmla="*/ 0 h 20"/>
                  <a:gd name="T2" fmla="*/ 14 w 14"/>
                  <a:gd name="T3" fmla="*/ 16 h 20"/>
                  <a:gd name="T4" fmla="*/ 0 w 14"/>
                  <a:gd name="T5" fmla="*/ 20 h 20"/>
                  <a:gd name="T6" fmla="*/ 0 w 14"/>
                  <a:gd name="T7" fmla="*/ 2 h 20"/>
                  <a:gd name="T8" fmla="*/ 14 w 14"/>
                  <a:gd name="T9" fmla="*/ 0 h 20"/>
                </a:gdLst>
                <a:ahLst/>
                <a:cxnLst>
                  <a:cxn ang="0">
                    <a:pos x="T0" y="T1"/>
                  </a:cxn>
                  <a:cxn ang="0">
                    <a:pos x="T2" y="T3"/>
                  </a:cxn>
                  <a:cxn ang="0">
                    <a:pos x="T4" y="T5"/>
                  </a:cxn>
                  <a:cxn ang="0">
                    <a:pos x="T6" y="T7"/>
                  </a:cxn>
                  <a:cxn ang="0">
                    <a:pos x="T8" y="T9"/>
                  </a:cxn>
                </a:cxnLst>
                <a:rect l="0" t="0" r="r" b="b"/>
                <a:pathLst>
                  <a:path w="14" h="20">
                    <a:moveTo>
                      <a:pt x="14" y="0"/>
                    </a:moveTo>
                    <a:lnTo>
                      <a:pt x="14" y="16"/>
                    </a:lnTo>
                    <a:lnTo>
                      <a:pt x="0" y="20"/>
                    </a:lnTo>
                    <a:lnTo>
                      <a:pt x="0" y="2"/>
                    </a:lnTo>
                    <a:lnTo>
                      <a:pt x="14" y="0"/>
                    </a:lnTo>
                    <a:close/>
                  </a:path>
                </a:pathLst>
              </a:custGeom>
              <a:grpFill/>
              <a:ln>
                <a:noFill/>
              </a:ln>
            </p:spPr>
            <p:txBody>
              <a:bodyPr vert="horz" wrap="square" lIns="91440" tIns="45720" rIns="91440" bIns="45720" numCol="1" anchor="t" anchorCtr="0" compatLnSpc="1"/>
              <a:lstStyle/>
              <a:p>
                <a:endParaRPr lang="zh-CN" altLang="en-US"/>
              </a:p>
            </p:txBody>
          </p:sp>
          <p:sp>
            <p:nvSpPr>
              <p:cNvPr id="1070" name="Freeform 916"/>
              <p:cNvSpPr/>
              <p:nvPr/>
            </p:nvSpPr>
            <p:spPr bwMode="auto">
              <a:xfrm>
                <a:off x="6052" y="2774"/>
                <a:ext cx="22" cy="38"/>
              </a:xfrm>
              <a:custGeom>
                <a:avLst/>
                <a:gdLst>
                  <a:gd name="T0" fmla="*/ 0 w 22"/>
                  <a:gd name="T1" fmla="*/ 8 h 38"/>
                  <a:gd name="T2" fmla="*/ 22 w 22"/>
                  <a:gd name="T3" fmla="*/ 0 h 38"/>
                  <a:gd name="T4" fmla="*/ 22 w 22"/>
                  <a:gd name="T5" fmla="*/ 28 h 38"/>
                  <a:gd name="T6" fmla="*/ 0 w 22"/>
                  <a:gd name="T7" fmla="*/ 38 h 38"/>
                  <a:gd name="T8" fmla="*/ 0 w 22"/>
                  <a:gd name="T9" fmla="*/ 8 h 38"/>
                </a:gdLst>
                <a:ahLst/>
                <a:cxnLst>
                  <a:cxn ang="0">
                    <a:pos x="T0" y="T1"/>
                  </a:cxn>
                  <a:cxn ang="0">
                    <a:pos x="T2" y="T3"/>
                  </a:cxn>
                  <a:cxn ang="0">
                    <a:pos x="T4" y="T5"/>
                  </a:cxn>
                  <a:cxn ang="0">
                    <a:pos x="T6" y="T7"/>
                  </a:cxn>
                  <a:cxn ang="0">
                    <a:pos x="T8" y="T9"/>
                  </a:cxn>
                </a:cxnLst>
                <a:rect l="0" t="0" r="r" b="b"/>
                <a:pathLst>
                  <a:path w="22" h="38">
                    <a:moveTo>
                      <a:pt x="0" y="8"/>
                    </a:moveTo>
                    <a:lnTo>
                      <a:pt x="22" y="0"/>
                    </a:lnTo>
                    <a:lnTo>
                      <a:pt x="22" y="28"/>
                    </a:lnTo>
                    <a:lnTo>
                      <a:pt x="0" y="38"/>
                    </a:lnTo>
                    <a:lnTo>
                      <a:pt x="0" y="8"/>
                    </a:lnTo>
                    <a:close/>
                  </a:path>
                </a:pathLst>
              </a:custGeom>
              <a:grpFill/>
              <a:ln>
                <a:noFill/>
              </a:ln>
            </p:spPr>
            <p:txBody>
              <a:bodyPr vert="horz" wrap="square" lIns="91440" tIns="45720" rIns="91440" bIns="45720" numCol="1" anchor="t" anchorCtr="0" compatLnSpc="1"/>
              <a:lstStyle/>
              <a:p>
                <a:endParaRPr lang="zh-CN" altLang="en-US"/>
              </a:p>
            </p:txBody>
          </p:sp>
          <p:sp>
            <p:nvSpPr>
              <p:cNvPr id="1071" name="Freeform 917"/>
              <p:cNvSpPr/>
              <p:nvPr/>
            </p:nvSpPr>
            <p:spPr bwMode="auto">
              <a:xfrm>
                <a:off x="6090" y="2746"/>
                <a:ext cx="64" cy="50"/>
              </a:xfrm>
              <a:custGeom>
                <a:avLst/>
                <a:gdLst>
                  <a:gd name="T0" fmla="*/ 64 w 64"/>
                  <a:gd name="T1" fmla="*/ 0 h 50"/>
                  <a:gd name="T2" fmla="*/ 64 w 64"/>
                  <a:gd name="T3" fmla="*/ 20 h 50"/>
                  <a:gd name="T4" fmla="*/ 0 w 64"/>
                  <a:gd name="T5" fmla="*/ 50 h 50"/>
                  <a:gd name="T6" fmla="*/ 0 w 64"/>
                  <a:gd name="T7" fmla="*/ 22 h 50"/>
                  <a:gd name="T8" fmla="*/ 64 w 64"/>
                  <a:gd name="T9" fmla="*/ 0 h 50"/>
                </a:gdLst>
                <a:ahLst/>
                <a:cxnLst>
                  <a:cxn ang="0">
                    <a:pos x="T0" y="T1"/>
                  </a:cxn>
                  <a:cxn ang="0">
                    <a:pos x="T2" y="T3"/>
                  </a:cxn>
                  <a:cxn ang="0">
                    <a:pos x="T4" y="T5"/>
                  </a:cxn>
                  <a:cxn ang="0">
                    <a:pos x="T6" y="T7"/>
                  </a:cxn>
                  <a:cxn ang="0">
                    <a:pos x="T8" y="T9"/>
                  </a:cxn>
                </a:cxnLst>
                <a:rect l="0" t="0" r="r" b="b"/>
                <a:pathLst>
                  <a:path w="64" h="50">
                    <a:moveTo>
                      <a:pt x="64" y="0"/>
                    </a:moveTo>
                    <a:lnTo>
                      <a:pt x="64" y="20"/>
                    </a:lnTo>
                    <a:lnTo>
                      <a:pt x="0" y="50"/>
                    </a:lnTo>
                    <a:lnTo>
                      <a:pt x="0" y="22"/>
                    </a:lnTo>
                    <a:lnTo>
                      <a:pt x="64" y="0"/>
                    </a:lnTo>
                    <a:close/>
                  </a:path>
                </a:pathLst>
              </a:custGeom>
              <a:grpFill/>
              <a:ln>
                <a:noFill/>
              </a:ln>
            </p:spPr>
            <p:txBody>
              <a:bodyPr vert="horz" wrap="square" lIns="91440" tIns="45720" rIns="91440" bIns="45720" numCol="1" anchor="t" anchorCtr="0" compatLnSpc="1"/>
              <a:lstStyle/>
              <a:p>
                <a:endParaRPr lang="zh-CN" altLang="en-US"/>
              </a:p>
            </p:txBody>
          </p:sp>
          <p:sp>
            <p:nvSpPr>
              <p:cNvPr id="1072" name="Freeform 918"/>
              <p:cNvSpPr/>
              <p:nvPr/>
            </p:nvSpPr>
            <p:spPr bwMode="auto">
              <a:xfrm>
                <a:off x="6170" y="2728"/>
                <a:ext cx="36" cy="32"/>
              </a:xfrm>
              <a:custGeom>
                <a:avLst/>
                <a:gdLst>
                  <a:gd name="T0" fmla="*/ 36 w 36"/>
                  <a:gd name="T1" fmla="*/ 0 h 32"/>
                  <a:gd name="T2" fmla="*/ 36 w 36"/>
                  <a:gd name="T3" fmla="*/ 16 h 32"/>
                  <a:gd name="T4" fmla="*/ 0 w 36"/>
                  <a:gd name="T5" fmla="*/ 32 h 32"/>
                  <a:gd name="T6" fmla="*/ 0 w 36"/>
                  <a:gd name="T7" fmla="*/ 12 h 32"/>
                  <a:gd name="T8" fmla="*/ 36 w 36"/>
                  <a:gd name="T9" fmla="*/ 0 h 32"/>
                </a:gdLst>
                <a:ahLst/>
                <a:cxnLst>
                  <a:cxn ang="0">
                    <a:pos x="T0" y="T1"/>
                  </a:cxn>
                  <a:cxn ang="0">
                    <a:pos x="T2" y="T3"/>
                  </a:cxn>
                  <a:cxn ang="0">
                    <a:pos x="T4" y="T5"/>
                  </a:cxn>
                  <a:cxn ang="0">
                    <a:pos x="T6" y="T7"/>
                  </a:cxn>
                  <a:cxn ang="0">
                    <a:pos x="T8" y="T9"/>
                  </a:cxn>
                </a:cxnLst>
                <a:rect l="0" t="0" r="r" b="b"/>
                <a:pathLst>
                  <a:path w="36" h="32">
                    <a:moveTo>
                      <a:pt x="36" y="0"/>
                    </a:moveTo>
                    <a:lnTo>
                      <a:pt x="36" y="16"/>
                    </a:lnTo>
                    <a:lnTo>
                      <a:pt x="0" y="32"/>
                    </a:lnTo>
                    <a:lnTo>
                      <a:pt x="0" y="12"/>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073" name="Freeform 919"/>
              <p:cNvSpPr/>
              <p:nvPr/>
            </p:nvSpPr>
            <p:spPr bwMode="auto">
              <a:xfrm>
                <a:off x="6052" y="2818"/>
                <a:ext cx="42" cy="48"/>
              </a:xfrm>
              <a:custGeom>
                <a:avLst/>
                <a:gdLst>
                  <a:gd name="T0" fmla="*/ 0 w 42"/>
                  <a:gd name="T1" fmla="*/ 18 h 48"/>
                  <a:gd name="T2" fmla="*/ 42 w 42"/>
                  <a:gd name="T3" fmla="*/ 0 h 48"/>
                  <a:gd name="T4" fmla="*/ 42 w 42"/>
                  <a:gd name="T5" fmla="*/ 26 h 48"/>
                  <a:gd name="T6" fmla="*/ 0 w 42"/>
                  <a:gd name="T7" fmla="*/ 48 h 48"/>
                  <a:gd name="T8" fmla="*/ 0 w 42"/>
                  <a:gd name="T9" fmla="*/ 18 h 48"/>
                </a:gdLst>
                <a:ahLst/>
                <a:cxnLst>
                  <a:cxn ang="0">
                    <a:pos x="T0" y="T1"/>
                  </a:cxn>
                  <a:cxn ang="0">
                    <a:pos x="T2" y="T3"/>
                  </a:cxn>
                  <a:cxn ang="0">
                    <a:pos x="T4" y="T5"/>
                  </a:cxn>
                  <a:cxn ang="0">
                    <a:pos x="T6" y="T7"/>
                  </a:cxn>
                  <a:cxn ang="0">
                    <a:pos x="T8" y="T9"/>
                  </a:cxn>
                </a:cxnLst>
                <a:rect l="0" t="0" r="r" b="b"/>
                <a:pathLst>
                  <a:path w="42" h="48">
                    <a:moveTo>
                      <a:pt x="0" y="18"/>
                    </a:moveTo>
                    <a:lnTo>
                      <a:pt x="42" y="0"/>
                    </a:lnTo>
                    <a:lnTo>
                      <a:pt x="42" y="26"/>
                    </a:lnTo>
                    <a:lnTo>
                      <a:pt x="0" y="48"/>
                    </a:lnTo>
                    <a:lnTo>
                      <a:pt x="0" y="18"/>
                    </a:lnTo>
                    <a:close/>
                  </a:path>
                </a:pathLst>
              </a:custGeom>
              <a:grpFill/>
              <a:ln>
                <a:noFill/>
              </a:ln>
            </p:spPr>
            <p:txBody>
              <a:bodyPr vert="horz" wrap="square" lIns="91440" tIns="45720" rIns="91440" bIns="45720" numCol="1" anchor="t" anchorCtr="0" compatLnSpc="1"/>
              <a:lstStyle/>
              <a:p>
                <a:endParaRPr lang="zh-CN" altLang="en-US"/>
              </a:p>
            </p:txBody>
          </p:sp>
          <p:sp>
            <p:nvSpPr>
              <p:cNvPr id="1074" name="Freeform 920"/>
              <p:cNvSpPr/>
              <p:nvPr/>
            </p:nvSpPr>
            <p:spPr bwMode="auto">
              <a:xfrm>
                <a:off x="6126" y="2784"/>
                <a:ext cx="48" cy="44"/>
              </a:xfrm>
              <a:custGeom>
                <a:avLst/>
                <a:gdLst>
                  <a:gd name="T0" fmla="*/ 0 w 48"/>
                  <a:gd name="T1" fmla="*/ 20 h 44"/>
                  <a:gd name="T2" fmla="*/ 48 w 48"/>
                  <a:gd name="T3" fmla="*/ 0 h 44"/>
                  <a:gd name="T4" fmla="*/ 48 w 48"/>
                  <a:gd name="T5" fmla="*/ 18 h 44"/>
                  <a:gd name="T6" fmla="*/ 0 w 48"/>
                  <a:gd name="T7" fmla="*/ 44 h 44"/>
                  <a:gd name="T8" fmla="*/ 0 w 48"/>
                  <a:gd name="T9" fmla="*/ 20 h 44"/>
                </a:gdLst>
                <a:ahLst/>
                <a:cxnLst>
                  <a:cxn ang="0">
                    <a:pos x="T0" y="T1"/>
                  </a:cxn>
                  <a:cxn ang="0">
                    <a:pos x="T2" y="T3"/>
                  </a:cxn>
                  <a:cxn ang="0">
                    <a:pos x="T4" y="T5"/>
                  </a:cxn>
                  <a:cxn ang="0">
                    <a:pos x="T6" y="T7"/>
                  </a:cxn>
                  <a:cxn ang="0">
                    <a:pos x="T8" y="T9"/>
                  </a:cxn>
                </a:cxnLst>
                <a:rect l="0" t="0" r="r" b="b"/>
                <a:pathLst>
                  <a:path w="48" h="44">
                    <a:moveTo>
                      <a:pt x="0" y="20"/>
                    </a:moveTo>
                    <a:lnTo>
                      <a:pt x="48" y="0"/>
                    </a:lnTo>
                    <a:lnTo>
                      <a:pt x="48" y="18"/>
                    </a:lnTo>
                    <a:lnTo>
                      <a:pt x="0" y="44"/>
                    </a:lnTo>
                    <a:lnTo>
                      <a:pt x="0" y="20"/>
                    </a:lnTo>
                    <a:close/>
                  </a:path>
                </a:pathLst>
              </a:custGeom>
              <a:grpFill/>
              <a:ln>
                <a:noFill/>
              </a:ln>
            </p:spPr>
            <p:txBody>
              <a:bodyPr vert="horz" wrap="square" lIns="91440" tIns="45720" rIns="91440" bIns="45720" numCol="1" anchor="t" anchorCtr="0" compatLnSpc="1"/>
              <a:lstStyle/>
              <a:p>
                <a:endParaRPr lang="zh-CN" altLang="en-US"/>
              </a:p>
            </p:txBody>
          </p:sp>
          <p:sp>
            <p:nvSpPr>
              <p:cNvPr id="1075" name="Freeform 921"/>
              <p:cNvSpPr/>
              <p:nvPr/>
            </p:nvSpPr>
            <p:spPr bwMode="auto">
              <a:xfrm>
                <a:off x="6188" y="2770"/>
                <a:ext cx="18" cy="24"/>
              </a:xfrm>
              <a:custGeom>
                <a:avLst/>
                <a:gdLst>
                  <a:gd name="T0" fmla="*/ 18 w 18"/>
                  <a:gd name="T1" fmla="*/ 0 h 24"/>
                  <a:gd name="T2" fmla="*/ 18 w 18"/>
                  <a:gd name="T3" fmla="*/ 16 h 24"/>
                  <a:gd name="T4" fmla="*/ 0 w 18"/>
                  <a:gd name="T5" fmla="*/ 24 h 24"/>
                  <a:gd name="T6" fmla="*/ 0 w 18"/>
                  <a:gd name="T7" fmla="*/ 6 h 24"/>
                  <a:gd name="T8" fmla="*/ 18 w 18"/>
                  <a:gd name="T9" fmla="*/ 0 h 24"/>
                </a:gdLst>
                <a:ahLst/>
                <a:cxnLst>
                  <a:cxn ang="0">
                    <a:pos x="T0" y="T1"/>
                  </a:cxn>
                  <a:cxn ang="0">
                    <a:pos x="T2" y="T3"/>
                  </a:cxn>
                  <a:cxn ang="0">
                    <a:pos x="T4" y="T5"/>
                  </a:cxn>
                  <a:cxn ang="0">
                    <a:pos x="T6" y="T7"/>
                  </a:cxn>
                  <a:cxn ang="0">
                    <a:pos x="T8" y="T9"/>
                  </a:cxn>
                </a:cxnLst>
                <a:rect l="0" t="0" r="r" b="b"/>
                <a:pathLst>
                  <a:path w="18" h="24">
                    <a:moveTo>
                      <a:pt x="18" y="0"/>
                    </a:moveTo>
                    <a:lnTo>
                      <a:pt x="18" y="16"/>
                    </a:lnTo>
                    <a:lnTo>
                      <a:pt x="0" y="24"/>
                    </a:lnTo>
                    <a:lnTo>
                      <a:pt x="0" y="6"/>
                    </a:lnTo>
                    <a:lnTo>
                      <a:pt x="18" y="0"/>
                    </a:lnTo>
                    <a:close/>
                  </a:path>
                </a:pathLst>
              </a:custGeom>
              <a:grpFill/>
              <a:ln>
                <a:noFill/>
              </a:ln>
            </p:spPr>
            <p:txBody>
              <a:bodyPr vert="horz" wrap="square" lIns="91440" tIns="45720" rIns="91440" bIns="45720" numCol="1" anchor="t" anchorCtr="0" compatLnSpc="1"/>
              <a:lstStyle/>
              <a:p>
                <a:endParaRPr lang="zh-CN" altLang="en-US"/>
              </a:p>
            </p:txBody>
          </p:sp>
          <p:sp>
            <p:nvSpPr>
              <p:cNvPr id="1076" name="Freeform 922"/>
              <p:cNvSpPr/>
              <p:nvPr/>
            </p:nvSpPr>
            <p:spPr bwMode="auto">
              <a:xfrm>
                <a:off x="6092" y="2852"/>
                <a:ext cx="34" cy="46"/>
              </a:xfrm>
              <a:custGeom>
                <a:avLst/>
                <a:gdLst>
                  <a:gd name="T0" fmla="*/ 0 w 34"/>
                  <a:gd name="T1" fmla="*/ 18 h 46"/>
                  <a:gd name="T2" fmla="*/ 34 w 34"/>
                  <a:gd name="T3" fmla="*/ 0 h 46"/>
                  <a:gd name="T4" fmla="*/ 34 w 34"/>
                  <a:gd name="T5" fmla="*/ 24 h 46"/>
                  <a:gd name="T6" fmla="*/ 0 w 34"/>
                  <a:gd name="T7" fmla="*/ 46 h 46"/>
                  <a:gd name="T8" fmla="*/ 0 w 34"/>
                  <a:gd name="T9" fmla="*/ 18 h 46"/>
                </a:gdLst>
                <a:ahLst/>
                <a:cxnLst>
                  <a:cxn ang="0">
                    <a:pos x="T0" y="T1"/>
                  </a:cxn>
                  <a:cxn ang="0">
                    <a:pos x="T2" y="T3"/>
                  </a:cxn>
                  <a:cxn ang="0">
                    <a:pos x="T4" y="T5"/>
                  </a:cxn>
                  <a:cxn ang="0">
                    <a:pos x="T6" y="T7"/>
                  </a:cxn>
                  <a:cxn ang="0">
                    <a:pos x="T8" y="T9"/>
                  </a:cxn>
                </a:cxnLst>
                <a:rect l="0" t="0" r="r" b="b"/>
                <a:pathLst>
                  <a:path w="34" h="46">
                    <a:moveTo>
                      <a:pt x="0" y="18"/>
                    </a:moveTo>
                    <a:lnTo>
                      <a:pt x="34" y="0"/>
                    </a:lnTo>
                    <a:lnTo>
                      <a:pt x="34" y="24"/>
                    </a:lnTo>
                    <a:lnTo>
                      <a:pt x="0" y="46"/>
                    </a:lnTo>
                    <a:lnTo>
                      <a:pt x="0" y="18"/>
                    </a:lnTo>
                    <a:close/>
                  </a:path>
                </a:pathLst>
              </a:custGeom>
              <a:grpFill/>
              <a:ln>
                <a:noFill/>
              </a:ln>
            </p:spPr>
            <p:txBody>
              <a:bodyPr vert="horz" wrap="square" lIns="91440" tIns="45720" rIns="91440" bIns="45720" numCol="1" anchor="t" anchorCtr="0" compatLnSpc="1"/>
              <a:lstStyle/>
              <a:p>
                <a:endParaRPr lang="zh-CN" altLang="en-US"/>
              </a:p>
            </p:txBody>
          </p:sp>
          <p:sp>
            <p:nvSpPr>
              <p:cNvPr id="1077" name="Freeform 923"/>
              <p:cNvSpPr/>
              <p:nvPr/>
            </p:nvSpPr>
            <p:spPr bwMode="auto">
              <a:xfrm>
                <a:off x="6152" y="2832"/>
                <a:ext cx="12" cy="28"/>
              </a:xfrm>
              <a:custGeom>
                <a:avLst/>
                <a:gdLst>
                  <a:gd name="T0" fmla="*/ 0 w 12"/>
                  <a:gd name="T1" fmla="*/ 6 h 28"/>
                  <a:gd name="T2" fmla="*/ 12 w 12"/>
                  <a:gd name="T3" fmla="*/ 0 h 28"/>
                  <a:gd name="T4" fmla="*/ 12 w 12"/>
                  <a:gd name="T5" fmla="*/ 20 h 28"/>
                  <a:gd name="T6" fmla="*/ 0 w 12"/>
                  <a:gd name="T7" fmla="*/ 28 h 28"/>
                  <a:gd name="T8" fmla="*/ 0 w 12"/>
                  <a:gd name="T9" fmla="*/ 6 h 28"/>
                </a:gdLst>
                <a:ahLst/>
                <a:cxnLst>
                  <a:cxn ang="0">
                    <a:pos x="T0" y="T1"/>
                  </a:cxn>
                  <a:cxn ang="0">
                    <a:pos x="T2" y="T3"/>
                  </a:cxn>
                  <a:cxn ang="0">
                    <a:pos x="T4" y="T5"/>
                  </a:cxn>
                  <a:cxn ang="0">
                    <a:pos x="T6" y="T7"/>
                  </a:cxn>
                  <a:cxn ang="0">
                    <a:pos x="T8" y="T9"/>
                  </a:cxn>
                </a:cxnLst>
                <a:rect l="0" t="0" r="r" b="b"/>
                <a:pathLst>
                  <a:path w="12" h="28">
                    <a:moveTo>
                      <a:pt x="0" y="6"/>
                    </a:moveTo>
                    <a:lnTo>
                      <a:pt x="12" y="0"/>
                    </a:lnTo>
                    <a:lnTo>
                      <a:pt x="12" y="20"/>
                    </a:lnTo>
                    <a:lnTo>
                      <a:pt x="0" y="28"/>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1078" name="Freeform 924"/>
              <p:cNvSpPr/>
              <p:nvPr/>
            </p:nvSpPr>
            <p:spPr bwMode="auto">
              <a:xfrm>
                <a:off x="6178" y="2810"/>
                <a:ext cx="28" cy="32"/>
              </a:xfrm>
              <a:custGeom>
                <a:avLst/>
                <a:gdLst>
                  <a:gd name="T0" fmla="*/ 28 w 28"/>
                  <a:gd name="T1" fmla="*/ 0 h 32"/>
                  <a:gd name="T2" fmla="*/ 28 w 28"/>
                  <a:gd name="T3" fmla="*/ 16 h 32"/>
                  <a:gd name="T4" fmla="*/ 0 w 28"/>
                  <a:gd name="T5" fmla="*/ 32 h 32"/>
                  <a:gd name="T6" fmla="*/ 0 w 28"/>
                  <a:gd name="T7" fmla="*/ 14 h 32"/>
                  <a:gd name="T8" fmla="*/ 28 w 28"/>
                  <a:gd name="T9" fmla="*/ 0 h 32"/>
                </a:gdLst>
                <a:ahLst/>
                <a:cxnLst>
                  <a:cxn ang="0">
                    <a:pos x="T0" y="T1"/>
                  </a:cxn>
                  <a:cxn ang="0">
                    <a:pos x="T2" y="T3"/>
                  </a:cxn>
                  <a:cxn ang="0">
                    <a:pos x="T4" y="T5"/>
                  </a:cxn>
                  <a:cxn ang="0">
                    <a:pos x="T6" y="T7"/>
                  </a:cxn>
                  <a:cxn ang="0">
                    <a:pos x="T8" y="T9"/>
                  </a:cxn>
                </a:cxnLst>
                <a:rect l="0" t="0" r="r" b="b"/>
                <a:pathLst>
                  <a:path w="28" h="32">
                    <a:moveTo>
                      <a:pt x="28" y="0"/>
                    </a:moveTo>
                    <a:lnTo>
                      <a:pt x="28" y="16"/>
                    </a:lnTo>
                    <a:lnTo>
                      <a:pt x="0" y="32"/>
                    </a:lnTo>
                    <a:lnTo>
                      <a:pt x="0" y="14"/>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1079" name="Freeform 925"/>
              <p:cNvSpPr/>
              <p:nvPr/>
            </p:nvSpPr>
            <p:spPr bwMode="auto">
              <a:xfrm>
                <a:off x="6156" y="2854"/>
                <a:ext cx="50" cy="48"/>
              </a:xfrm>
              <a:custGeom>
                <a:avLst/>
                <a:gdLst>
                  <a:gd name="T0" fmla="*/ 50 w 50"/>
                  <a:gd name="T1" fmla="*/ 0 h 48"/>
                  <a:gd name="T2" fmla="*/ 50 w 50"/>
                  <a:gd name="T3" fmla="*/ 14 h 48"/>
                  <a:gd name="T4" fmla="*/ 0 w 50"/>
                  <a:gd name="T5" fmla="*/ 48 h 48"/>
                  <a:gd name="T6" fmla="*/ 0 w 50"/>
                  <a:gd name="T7" fmla="*/ 28 h 48"/>
                  <a:gd name="T8" fmla="*/ 50 w 50"/>
                  <a:gd name="T9" fmla="*/ 0 h 48"/>
                </a:gdLst>
                <a:ahLst/>
                <a:cxnLst>
                  <a:cxn ang="0">
                    <a:pos x="T0" y="T1"/>
                  </a:cxn>
                  <a:cxn ang="0">
                    <a:pos x="T2" y="T3"/>
                  </a:cxn>
                  <a:cxn ang="0">
                    <a:pos x="T4" y="T5"/>
                  </a:cxn>
                  <a:cxn ang="0">
                    <a:pos x="T6" y="T7"/>
                  </a:cxn>
                  <a:cxn ang="0">
                    <a:pos x="T8" y="T9"/>
                  </a:cxn>
                </a:cxnLst>
                <a:rect l="0" t="0" r="r" b="b"/>
                <a:pathLst>
                  <a:path w="50" h="48">
                    <a:moveTo>
                      <a:pt x="50" y="0"/>
                    </a:moveTo>
                    <a:lnTo>
                      <a:pt x="50" y="14"/>
                    </a:lnTo>
                    <a:lnTo>
                      <a:pt x="0" y="48"/>
                    </a:lnTo>
                    <a:lnTo>
                      <a:pt x="0" y="28"/>
                    </a:lnTo>
                    <a:lnTo>
                      <a:pt x="50" y="0"/>
                    </a:lnTo>
                    <a:close/>
                  </a:path>
                </a:pathLst>
              </a:custGeom>
              <a:grpFill/>
              <a:ln>
                <a:noFill/>
              </a:ln>
            </p:spPr>
            <p:txBody>
              <a:bodyPr vert="horz" wrap="square" lIns="91440" tIns="45720" rIns="91440" bIns="45720" numCol="1" anchor="t" anchorCtr="0" compatLnSpc="1"/>
              <a:lstStyle/>
              <a:p>
                <a:endParaRPr lang="zh-CN" altLang="en-US"/>
              </a:p>
            </p:txBody>
          </p:sp>
          <p:sp>
            <p:nvSpPr>
              <p:cNvPr id="1080" name="Freeform 926"/>
              <p:cNvSpPr/>
              <p:nvPr/>
            </p:nvSpPr>
            <p:spPr bwMode="auto">
              <a:xfrm>
                <a:off x="6090" y="2916"/>
                <a:ext cx="82" cy="80"/>
              </a:xfrm>
              <a:custGeom>
                <a:avLst/>
                <a:gdLst>
                  <a:gd name="T0" fmla="*/ 82 w 82"/>
                  <a:gd name="T1" fmla="*/ 0 h 80"/>
                  <a:gd name="T2" fmla="*/ 82 w 82"/>
                  <a:gd name="T3" fmla="*/ 18 h 80"/>
                  <a:gd name="T4" fmla="*/ 0 w 82"/>
                  <a:gd name="T5" fmla="*/ 80 h 80"/>
                  <a:gd name="T6" fmla="*/ 0 w 82"/>
                  <a:gd name="T7" fmla="*/ 54 h 80"/>
                  <a:gd name="T8" fmla="*/ 82 w 82"/>
                  <a:gd name="T9" fmla="*/ 0 h 80"/>
                </a:gdLst>
                <a:ahLst/>
                <a:cxnLst>
                  <a:cxn ang="0">
                    <a:pos x="T0" y="T1"/>
                  </a:cxn>
                  <a:cxn ang="0">
                    <a:pos x="T2" y="T3"/>
                  </a:cxn>
                  <a:cxn ang="0">
                    <a:pos x="T4" y="T5"/>
                  </a:cxn>
                  <a:cxn ang="0">
                    <a:pos x="T6" y="T7"/>
                  </a:cxn>
                  <a:cxn ang="0">
                    <a:pos x="T8" y="T9"/>
                  </a:cxn>
                </a:cxnLst>
                <a:rect l="0" t="0" r="r" b="b"/>
                <a:pathLst>
                  <a:path w="82" h="80">
                    <a:moveTo>
                      <a:pt x="82" y="0"/>
                    </a:moveTo>
                    <a:lnTo>
                      <a:pt x="82" y="18"/>
                    </a:lnTo>
                    <a:lnTo>
                      <a:pt x="0" y="80"/>
                    </a:lnTo>
                    <a:lnTo>
                      <a:pt x="0" y="54"/>
                    </a:lnTo>
                    <a:lnTo>
                      <a:pt x="82" y="0"/>
                    </a:lnTo>
                    <a:close/>
                  </a:path>
                </a:pathLst>
              </a:custGeom>
              <a:grpFill/>
              <a:ln>
                <a:noFill/>
              </a:ln>
            </p:spPr>
            <p:txBody>
              <a:bodyPr vert="horz" wrap="square" lIns="91440" tIns="45720" rIns="91440" bIns="45720" numCol="1" anchor="t" anchorCtr="0" compatLnSpc="1"/>
              <a:lstStyle/>
              <a:p>
                <a:endParaRPr lang="zh-CN" altLang="en-US"/>
              </a:p>
            </p:txBody>
          </p:sp>
          <p:sp>
            <p:nvSpPr>
              <p:cNvPr id="1081" name="Freeform 927"/>
              <p:cNvSpPr/>
              <p:nvPr/>
            </p:nvSpPr>
            <p:spPr bwMode="auto">
              <a:xfrm>
                <a:off x="6186" y="2892"/>
                <a:ext cx="20" cy="30"/>
              </a:xfrm>
              <a:custGeom>
                <a:avLst/>
                <a:gdLst>
                  <a:gd name="T0" fmla="*/ 20 w 20"/>
                  <a:gd name="T1" fmla="*/ 0 h 30"/>
                  <a:gd name="T2" fmla="*/ 20 w 20"/>
                  <a:gd name="T3" fmla="*/ 16 h 30"/>
                  <a:gd name="T4" fmla="*/ 0 w 20"/>
                  <a:gd name="T5" fmla="*/ 30 h 30"/>
                  <a:gd name="T6" fmla="*/ 0 w 20"/>
                  <a:gd name="T7" fmla="*/ 14 h 30"/>
                  <a:gd name="T8" fmla="*/ 20 w 20"/>
                  <a:gd name="T9" fmla="*/ 0 h 30"/>
                </a:gdLst>
                <a:ahLst/>
                <a:cxnLst>
                  <a:cxn ang="0">
                    <a:pos x="T0" y="T1"/>
                  </a:cxn>
                  <a:cxn ang="0">
                    <a:pos x="T2" y="T3"/>
                  </a:cxn>
                  <a:cxn ang="0">
                    <a:pos x="T4" y="T5"/>
                  </a:cxn>
                  <a:cxn ang="0">
                    <a:pos x="T6" y="T7"/>
                  </a:cxn>
                  <a:cxn ang="0">
                    <a:pos x="T8" y="T9"/>
                  </a:cxn>
                </a:cxnLst>
                <a:rect l="0" t="0" r="r" b="b"/>
                <a:pathLst>
                  <a:path w="20" h="30">
                    <a:moveTo>
                      <a:pt x="20" y="0"/>
                    </a:moveTo>
                    <a:lnTo>
                      <a:pt x="20" y="16"/>
                    </a:lnTo>
                    <a:lnTo>
                      <a:pt x="0" y="30"/>
                    </a:lnTo>
                    <a:lnTo>
                      <a:pt x="0" y="14"/>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1082" name="Freeform 928"/>
              <p:cNvSpPr/>
              <p:nvPr/>
            </p:nvSpPr>
            <p:spPr bwMode="auto">
              <a:xfrm>
                <a:off x="6052" y="3002"/>
                <a:ext cx="58" cy="72"/>
              </a:xfrm>
              <a:custGeom>
                <a:avLst/>
                <a:gdLst>
                  <a:gd name="T0" fmla="*/ 0 w 58"/>
                  <a:gd name="T1" fmla="*/ 42 h 72"/>
                  <a:gd name="T2" fmla="*/ 58 w 58"/>
                  <a:gd name="T3" fmla="*/ 0 h 72"/>
                  <a:gd name="T4" fmla="*/ 58 w 58"/>
                  <a:gd name="T5" fmla="*/ 26 h 72"/>
                  <a:gd name="T6" fmla="*/ 0 w 58"/>
                  <a:gd name="T7" fmla="*/ 72 h 72"/>
                  <a:gd name="T8" fmla="*/ 0 w 58"/>
                  <a:gd name="T9" fmla="*/ 42 h 72"/>
                </a:gdLst>
                <a:ahLst/>
                <a:cxnLst>
                  <a:cxn ang="0">
                    <a:pos x="T0" y="T1"/>
                  </a:cxn>
                  <a:cxn ang="0">
                    <a:pos x="T2" y="T3"/>
                  </a:cxn>
                  <a:cxn ang="0">
                    <a:pos x="T4" y="T5"/>
                  </a:cxn>
                  <a:cxn ang="0">
                    <a:pos x="T6" y="T7"/>
                  </a:cxn>
                  <a:cxn ang="0">
                    <a:pos x="T8" y="T9"/>
                  </a:cxn>
                </a:cxnLst>
                <a:rect l="0" t="0" r="r" b="b"/>
                <a:pathLst>
                  <a:path w="58" h="72">
                    <a:moveTo>
                      <a:pt x="0" y="42"/>
                    </a:moveTo>
                    <a:lnTo>
                      <a:pt x="58" y="0"/>
                    </a:lnTo>
                    <a:lnTo>
                      <a:pt x="58" y="26"/>
                    </a:lnTo>
                    <a:lnTo>
                      <a:pt x="0" y="72"/>
                    </a:lnTo>
                    <a:lnTo>
                      <a:pt x="0" y="42"/>
                    </a:lnTo>
                    <a:close/>
                  </a:path>
                </a:pathLst>
              </a:custGeom>
              <a:grpFill/>
              <a:ln>
                <a:noFill/>
              </a:ln>
            </p:spPr>
            <p:txBody>
              <a:bodyPr vert="horz" wrap="square" lIns="91440" tIns="45720" rIns="91440" bIns="45720" numCol="1" anchor="t" anchorCtr="0" compatLnSpc="1"/>
              <a:lstStyle/>
              <a:p>
                <a:endParaRPr lang="zh-CN" altLang="en-US"/>
              </a:p>
            </p:txBody>
          </p:sp>
          <p:sp>
            <p:nvSpPr>
              <p:cNvPr id="1083" name="Freeform 929"/>
              <p:cNvSpPr/>
              <p:nvPr/>
            </p:nvSpPr>
            <p:spPr bwMode="auto">
              <a:xfrm>
                <a:off x="6126" y="2978"/>
                <a:ext cx="18" cy="38"/>
              </a:xfrm>
              <a:custGeom>
                <a:avLst/>
                <a:gdLst>
                  <a:gd name="T0" fmla="*/ 0 w 18"/>
                  <a:gd name="T1" fmla="*/ 14 h 38"/>
                  <a:gd name="T2" fmla="*/ 18 w 18"/>
                  <a:gd name="T3" fmla="*/ 0 h 38"/>
                  <a:gd name="T4" fmla="*/ 18 w 18"/>
                  <a:gd name="T5" fmla="*/ 22 h 38"/>
                  <a:gd name="T6" fmla="*/ 0 w 18"/>
                  <a:gd name="T7" fmla="*/ 38 h 38"/>
                  <a:gd name="T8" fmla="*/ 0 w 18"/>
                  <a:gd name="T9" fmla="*/ 14 h 38"/>
                </a:gdLst>
                <a:ahLst/>
                <a:cxnLst>
                  <a:cxn ang="0">
                    <a:pos x="T0" y="T1"/>
                  </a:cxn>
                  <a:cxn ang="0">
                    <a:pos x="T2" y="T3"/>
                  </a:cxn>
                  <a:cxn ang="0">
                    <a:pos x="T4" y="T5"/>
                  </a:cxn>
                  <a:cxn ang="0">
                    <a:pos x="T6" y="T7"/>
                  </a:cxn>
                  <a:cxn ang="0">
                    <a:pos x="T8" y="T9"/>
                  </a:cxn>
                </a:cxnLst>
                <a:rect l="0" t="0" r="r" b="b"/>
                <a:pathLst>
                  <a:path w="18" h="38">
                    <a:moveTo>
                      <a:pt x="0" y="14"/>
                    </a:moveTo>
                    <a:lnTo>
                      <a:pt x="18" y="0"/>
                    </a:lnTo>
                    <a:lnTo>
                      <a:pt x="18" y="22"/>
                    </a:lnTo>
                    <a:lnTo>
                      <a:pt x="0" y="38"/>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1084" name="Freeform 930"/>
              <p:cNvSpPr/>
              <p:nvPr/>
            </p:nvSpPr>
            <p:spPr bwMode="auto">
              <a:xfrm>
                <a:off x="6186" y="2934"/>
                <a:ext cx="20" cy="32"/>
              </a:xfrm>
              <a:custGeom>
                <a:avLst/>
                <a:gdLst>
                  <a:gd name="T0" fmla="*/ 20 w 20"/>
                  <a:gd name="T1" fmla="*/ 0 h 32"/>
                  <a:gd name="T2" fmla="*/ 20 w 20"/>
                  <a:gd name="T3" fmla="*/ 16 h 32"/>
                  <a:gd name="T4" fmla="*/ 0 w 20"/>
                  <a:gd name="T5" fmla="*/ 32 h 32"/>
                  <a:gd name="T6" fmla="*/ 0 w 20"/>
                  <a:gd name="T7" fmla="*/ 14 h 32"/>
                  <a:gd name="T8" fmla="*/ 20 w 20"/>
                  <a:gd name="T9" fmla="*/ 0 h 32"/>
                </a:gdLst>
                <a:ahLst/>
                <a:cxnLst>
                  <a:cxn ang="0">
                    <a:pos x="T0" y="T1"/>
                  </a:cxn>
                  <a:cxn ang="0">
                    <a:pos x="T2" y="T3"/>
                  </a:cxn>
                  <a:cxn ang="0">
                    <a:pos x="T4" y="T5"/>
                  </a:cxn>
                  <a:cxn ang="0">
                    <a:pos x="T6" y="T7"/>
                  </a:cxn>
                  <a:cxn ang="0">
                    <a:pos x="T8" y="T9"/>
                  </a:cxn>
                </a:cxnLst>
                <a:rect l="0" t="0" r="r" b="b"/>
                <a:pathLst>
                  <a:path w="20" h="32">
                    <a:moveTo>
                      <a:pt x="20" y="0"/>
                    </a:moveTo>
                    <a:lnTo>
                      <a:pt x="20" y="16"/>
                    </a:lnTo>
                    <a:lnTo>
                      <a:pt x="0" y="32"/>
                    </a:lnTo>
                    <a:lnTo>
                      <a:pt x="0" y="14"/>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1085" name="Freeform 931"/>
              <p:cNvSpPr/>
              <p:nvPr/>
            </p:nvSpPr>
            <p:spPr bwMode="auto">
              <a:xfrm>
                <a:off x="6100" y="3012"/>
                <a:ext cx="56" cy="72"/>
              </a:xfrm>
              <a:custGeom>
                <a:avLst/>
                <a:gdLst>
                  <a:gd name="T0" fmla="*/ 56 w 56"/>
                  <a:gd name="T1" fmla="*/ 0 h 72"/>
                  <a:gd name="T2" fmla="*/ 56 w 56"/>
                  <a:gd name="T3" fmla="*/ 22 h 72"/>
                  <a:gd name="T4" fmla="*/ 0 w 56"/>
                  <a:gd name="T5" fmla="*/ 72 h 72"/>
                  <a:gd name="T6" fmla="*/ 0 w 56"/>
                  <a:gd name="T7" fmla="*/ 44 h 72"/>
                  <a:gd name="T8" fmla="*/ 56 w 56"/>
                  <a:gd name="T9" fmla="*/ 0 h 72"/>
                </a:gdLst>
                <a:ahLst/>
                <a:cxnLst>
                  <a:cxn ang="0">
                    <a:pos x="T0" y="T1"/>
                  </a:cxn>
                  <a:cxn ang="0">
                    <a:pos x="T2" y="T3"/>
                  </a:cxn>
                  <a:cxn ang="0">
                    <a:pos x="T4" y="T5"/>
                  </a:cxn>
                  <a:cxn ang="0">
                    <a:pos x="T6" y="T7"/>
                  </a:cxn>
                  <a:cxn ang="0">
                    <a:pos x="T8" y="T9"/>
                  </a:cxn>
                </a:cxnLst>
                <a:rect l="0" t="0" r="r" b="b"/>
                <a:pathLst>
                  <a:path w="56" h="72">
                    <a:moveTo>
                      <a:pt x="56" y="0"/>
                    </a:moveTo>
                    <a:lnTo>
                      <a:pt x="56" y="22"/>
                    </a:lnTo>
                    <a:lnTo>
                      <a:pt x="0" y="72"/>
                    </a:lnTo>
                    <a:lnTo>
                      <a:pt x="0" y="44"/>
                    </a:lnTo>
                    <a:lnTo>
                      <a:pt x="56" y="0"/>
                    </a:lnTo>
                    <a:close/>
                  </a:path>
                </a:pathLst>
              </a:custGeom>
              <a:grpFill/>
              <a:ln>
                <a:noFill/>
              </a:ln>
            </p:spPr>
            <p:txBody>
              <a:bodyPr vert="horz" wrap="square" lIns="91440" tIns="45720" rIns="91440" bIns="45720" numCol="1" anchor="t" anchorCtr="0" compatLnSpc="1"/>
              <a:lstStyle/>
              <a:p>
                <a:endParaRPr lang="zh-CN" altLang="en-US"/>
              </a:p>
            </p:txBody>
          </p:sp>
          <p:sp>
            <p:nvSpPr>
              <p:cNvPr id="1086" name="Freeform 932"/>
              <p:cNvSpPr/>
              <p:nvPr/>
            </p:nvSpPr>
            <p:spPr bwMode="auto">
              <a:xfrm>
                <a:off x="6172" y="2974"/>
                <a:ext cx="34" cy="46"/>
              </a:xfrm>
              <a:custGeom>
                <a:avLst/>
                <a:gdLst>
                  <a:gd name="T0" fmla="*/ 34 w 34"/>
                  <a:gd name="T1" fmla="*/ 0 h 46"/>
                  <a:gd name="T2" fmla="*/ 34 w 34"/>
                  <a:gd name="T3" fmla="*/ 16 h 46"/>
                  <a:gd name="T4" fmla="*/ 0 w 34"/>
                  <a:gd name="T5" fmla="*/ 46 h 46"/>
                  <a:gd name="T6" fmla="*/ 0 w 34"/>
                  <a:gd name="T7" fmla="*/ 26 h 46"/>
                  <a:gd name="T8" fmla="*/ 34 w 34"/>
                  <a:gd name="T9" fmla="*/ 0 h 46"/>
                </a:gdLst>
                <a:ahLst/>
                <a:cxnLst>
                  <a:cxn ang="0">
                    <a:pos x="T0" y="T1"/>
                  </a:cxn>
                  <a:cxn ang="0">
                    <a:pos x="T2" y="T3"/>
                  </a:cxn>
                  <a:cxn ang="0">
                    <a:pos x="T4" y="T5"/>
                  </a:cxn>
                  <a:cxn ang="0">
                    <a:pos x="T6" y="T7"/>
                  </a:cxn>
                  <a:cxn ang="0">
                    <a:pos x="T8" y="T9"/>
                  </a:cxn>
                </a:cxnLst>
                <a:rect l="0" t="0" r="r" b="b"/>
                <a:pathLst>
                  <a:path w="34" h="46">
                    <a:moveTo>
                      <a:pt x="34" y="0"/>
                    </a:moveTo>
                    <a:lnTo>
                      <a:pt x="34" y="16"/>
                    </a:lnTo>
                    <a:lnTo>
                      <a:pt x="0" y="46"/>
                    </a:lnTo>
                    <a:lnTo>
                      <a:pt x="0" y="26"/>
                    </a:lnTo>
                    <a:lnTo>
                      <a:pt x="34" y="0"/>
                    </a:lnTo>
                    <a:close/>
                  </a:path>
                </a:pathLst>
              </a:custGeom>
              <a:grpFill/>
              <a:ln>
                <a:noFill/>
              </a:ln>
            </p:spPr>
            <p:txBody>
              <a:bodyPr vert="horz" wrap="square" lIns="91440" tIns="45720" rIns="91440" bIns="45720" numCol="1" anchor="t" anchorCtr="0" compatLnSpc="1"/>
              <a:lstStyle/>
              <a:p>
                <a:endParaRPr lang="zh-CN" altLang="en-US"/>
              </a:p>
            </p:txBody>
          </p:sp>
          <p:sp>
            <p:nvSpPr>
              <p:cNvPr id="1087" name="Freeform 933"/>
              <p:cNvSpPr/>
              <p:nvPr/>
            </p:nvSpPr>
            <p:spPr bwMode="auto">
              <a:xfrm>
                <a:off x="6052" y="3130"/>
                <a:ext cx="16" cy="44"/>
              </a:xfrm>
              <a:custGeom>
                <a:avLst/>
                <a:gdLst>
                  <a:gd name="T0" fmla="*/ 0 w 16"/>
                  <a:gd name="T1" fmla="*/ 14 h 44"/>
                  <a:gd name="T2" fmla="*/ 16 w 16"/>
                  <a:gd name="T3" fmla="*/ 0 h 44"/>
                  <a:gd name="T4" fmla="*/ 16 w 16"/>
                  <a:gd name="T5" fmla="*/ 28 h 44"/>
                  <a:gd name="T6" fmla="*/ 0 w 16"/>
                  <a:gd name="T7" fmla="*/ 44 h 44"/>
                  <a:gd name="T8" fmla="*/ 0 w 16"/>
                  <a:gd name="T9" fmla="*/ 14 h 44"/>
                </a:gdLst>
                <a:ahLst/>
                <a:cxnLst>
                  <a:cxn ang="0">
                    <a:pos x="T0" y="T1"/>
                  </a:cxn>
                  <a:cxn ang="0">
                    <a:pos x="T2" y="T3"/>
                  </a:cxn>
                  <a:cxn ang="0">
                    <a:pos x="T4" y="T5"/>
                  </a:cxn>
                  <a:cxn ang="0">
                    <a:pos x="T6" y="T7"/>
                  </a:cxn>
                  <a:cxn ang="0">
                    <a:pos x="T8" y="T9"/>
                  </a:cxn>
                </a:cxnLst>
                <a:rect l="0" t="0" r="r" b="b"/>
                <a:pathLst>
                  <a:path w="16" h="44">
                    <a:moveTo>
                      <a:pt x="0" y="14"/>
                    </a:moveTo>
                    <a:lnTo>
                      <a:pt x="16" y="0"/>
                    </a:lnTo>
                    <a:lnTo>
                      <a:pt x="16" y="28"/>
                    </a:lnTo>
                    <a:lnTo>
                      <a:pt x="0" y="44"/>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1088" name="Freeform 934"/>
              <p:cNvSpPr/>
              <p:nvPr/>
            </p:nvSpPr>
            <p:spPr bwMode="auto">
              <a:xfrm>
                <a:off x="6084" y="3070"/>
                <a:ext cx="54" cy="74"/>
              </a:xfrm>
              <a:custGeom>
                <a:avLst/>
                <a:gdLst>
                  <a:gd name="T0" fmla="*/ 54 w 54"/>
                  <a:gd name="T1" fmla="*/ 0 h 74"/>
                  <a:gd name="T2" fmla="*/ 54 w 54"/>
                  <a:gd name="T3" fmla="*/ 24 h 74"/>
                  <a:gd name="T4" fmla="*/ 0 w 54"/>
                  <a:gd name="T5" fmla="*/ 74 h 74"/>
                  <a:gd name="T6" fmla="*/ 0 w 54"/>
                  <a:gd name="T7" fmla="*/ 46 h 74"/>
                  <a:gd name="T8" fmla="*/ 54 w 54"/>
                  <a:gd name="T9" fmla="*/ 0 h 74"/>
                </a:gdLst>
                <a:ahLst/>
                <a:cxnLst>
                  <a:cxn ang="0">
                    <a:pos x="T0" y="T1"/>
                  </a:cxn>
                  <a:cxn ang="0">
                    <a:pos x="T2" y="T3"/>
                  </a:cxn>
                  <a:cxn ang="0">
                    <a:pos x="T4" y="T5"/>
                  </a:cxn>
                  <a:cxn ang="0">
                    <a:pos x="T6" y="T7"/>
                  </a:cxn>
                  <a:cxn ang="0">
                    <a:pos x="T8" y="T9"/>
                  </a:cxn>
                </a:cxnLst>
                <a:rect l="0" t="0" r="r" b="b"/>
                <a:pathLst>
                  <a:path w="54" h="74">
                    <a:moveTo>
                      <a:pt x="54" y="0"/>
                    </a:moveTo>
                    <a:lnTo>
                      <a:pt x="54" y="24"/>
                    </a:lnTo>
                    <a:lnTo>
                      <a:pt x="0" y="74"/>
                    </a:lnTo>
                    <a:lnTo>
                      <a:pt x="0" y="46"/>
                    </a:lnTo>
                    <a:lnTo>
                      <a:pt x="54" y="0"/>
                    </a:lnTo>
                    <a:close/>
                  </a:path>
                </a:pathLst>
              </a:custGeom>
              <a:grpFill/>
              <a:ln>
                <a:noFill/>
              </a:ln>
            </p:spPr>
            <p:txBody>
              <a:bodyPr vert="horz" wrap="square" lIns="91440" tIns="45720" rIns="91440" bIns="45720" numCol="1" anchor="t" anchorCtr="0" compatLnSpc="1"/>
              <a:lstStyle/>
              <a:p>
                <a:endParaRPr lang="zh-CN" altLang="en-US"/>
              </a:p>
            </p:txBody>
          </p:sp>
          <p:sp>
            <p:nvSpPr>
              <p:cNvPr id="1089" name="Freeform 935"/>
              <p:cNvSpPr/>
              <p:nvPr/>
            </p:nvSpPr>
            <p:spPr bwMode="auto">
              <a:xfrm>
                <a:off x="6154" y="3014"/>
                <a:ext cx="52" cy="64"/>
              </a:xfrm>
              <a:custGeom>
                <a:avLst/>
                <a:gdLst>
                  <a:gd name="T0" fmla="*/ 52 w 52"/>
                  <a:gd name="T1" fmla="*/ 0 h 64"/>
                  <a:gd name="T2" fmla="*/ 52 w 52"/>
                  <a:gd name="T3" fmla="*/ 16 h 64"/>
                  <a:gd name="T4" fmla="*/ 0 w 52"/>
                  <a:gd name="T5" fmla="*/ 64 h 64"/>
                  <a:gd name="T6" fmla="*/ 0 w 52"/>
                  <a:gd name="T7" fmla="*/ 44 h 64"/>
                  <a:gd name="T8" fmla="*/ 52 w 52"/>
                  <a:gd name="T9" fmla="*/ 0 h 64"/>
                </a:gdLst>
                <a:ahLst/>
                <a:cxnLst>
                  <a:cxn ang="0">
                    <a:pos x="T0" y="T1"/>
                  </a:cxn>
                  <a:cxn ang="0">
                    <a:pos x="T2" y="T3"/>
                  </a:cxn>
                  <a:cxn ang="0">
                    <a:pos x="T4" y="T5"/>
                  </a:cxn>
                  <a:cxn ang="0">
                    <a:pos x="T6" y="T7"/>
                  </a:cxn>
                  <a:cxn ang="0">
                    <a:pos x="T8" y="T9"/>
                  </a:cxn>
                </a:cxnLst>
                <a:rect l="0" t="0" r="r" b="b"/>
                <a:pathLst>
                  <a:path w="52" h="64">
                    <a:moveTo>
                      <a:pt x="52" y="0"/>
                    </a:moveTo>
                    <a:lnTo>
                      <a:pt x="52" y="16"/>
                    </a:lnTo>
                    <a:lnTo>
                      <a:pt x="0" y="64"/>
                    </a:lnTo>
                    <a:lnTo>
                      <a:pt x="0" y="44"/>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090" name="Freeform 936"/>
              <p:cNvSpPr/>
              <p:nvPr/>
            </p:nvSpPr>
            <p:spPr bwMode="auto">
              <a:xfrm>
                <a:off x="6052" y="3162"/>
                <a:ext cx="38" cy="66"/>
              </a:xfrm>
              <a:custGeom>
                <a:avLst/>
                <a:gdLst>
                  <a:gd name="T0" fmla="*/ 0 w 38"/>
                  <a:gd name="T1" fmla="*/ 34 h 66"/>
                  <a:gd name="T2" fmla="*/ 38 w 38"/>
                  <a:gd name="T3" fmla="*/ 0 h 66"/>
                  <a:gd name="T4" fmla="*/ 38 w 38"/>
                  <a:gd name="T5" fmla="*/ 28 h 66"/>
                  <a:gd name="T6" fmla="*/ 0 w 38"/>
                  <a:gd name="T7" fmla="*/ 66 h 66"/>
                  <a:gd name="T8" fmla="*/ 0 w 38"/>
                  <a:gd name="T9" fmla="*/ 34 h 66"/>
                </a:gdLst>
                <a:ahLst/>
                <a:cxnLst>
                  <a:cxn ang="0">
                    <a:pos x="T0" y="T1"/>
                  </a:cxn>
                  <a:cxn ang="0">
                    <a:pos x="T2" y="T3"/>
                  </a:cxn>
                  <a:cxn ang="0">
                    <a:pos x="T4" y="T5"/>
                  </a:cxn>
                  <a:cxn ang="0">
                    <a:pos x="T6" y="T7"/>
                  </a:cxn>
                  <a:cxn ang="0">
                    <a:pos x="T8" y="T9"/>
                  </a:cxn>
                </a:cxnLst>
                <a:rect l="0" t="0" r="r" b="b"/>
                <a:pathLst>
                  <a:path w="38" h="66">
                    <a:moveTo>
                      <a:pt x="0" y="34"/>
                    </a:moveTo>
                    <a:lnTo>
                      <a:pt x="38" y="0"/>
                    </a:lnTo>
                    <a:lnTo>
                      <a:pt x="38" y="28"/>
                    </a:lnTo>
                    <a:lnTo>
                      <a:pt x="0" y="66"/>
                    </a:lnTo>
                    <a:lnTo>
                      <a:pt x="0" y="34"/>
                    </a:lnTo>
                    <a:close/>
                  </a:path>
                </a:pathLst>
              </a:custGeom>
              <a:grpFill/>
              <a:ln>
                <a:noFill/>
              </a:ln>
            </p:spPr>
            <p:txBody>
              <a:bodyPr vert="horz" wrap="square" lIns="91440" tIns="45720" rIns="91440" bIns="45720" numCol="1" anchor="t" anchorCtr="0" compatLnSpc="1"/>
              <a:lstStyle/>
              <a:p>
                <a:endParaRPr lang="zh-CN" altLang="en-US"/>
              </a:p>
            </p:txBody>
          </p:sp>
          <p:sp>
            <p:nvSpPr>
              <p:cNvPr id="1091" name="Freeform 937"/>
              <p:cNvSpPr/>
              <p:nvPr/>
            </p:nvSpPr>
            <p:spPr bwMode="auto">
              <a:xfrm>
                <a:off x="6134" y="3094"/>
                <a:ext cx="30" cy="50"/>
              </a:xfrm>
              <a:custGeom>
                <a:avLst/>
                <a:gdLst>
                  <a:gd name="T0" fmla="*/ 30 w 30"/>
                  <a:gd name="T1" fmla="*/ 0 h 50"/>
                  <a:gd name="T2" fmla="*/ 30 w 30"/>
                  <a:gd name="T3" fmla="*/ 20 h 50"/>
                  <a:gd name="T4" fmla="*/ 0 w 30"/>
                  <a:gd name="T5" fmla="*/ 50 h 50"/>
                  <a:gd name="T6" fmla="*/ 0 w 30"/>
                  <a:gd name="T7" fmla="*/ 28 h 50"/>
                  <a:gd name="T8" fmla="*/ 30 w 30"/>
                  <a:gd name="T9" fmla="*/ 0 h 50"/>
                </a:gdLst>
                <a:ahLst/>
                <a:cxnLst>
                  <a:cxn ang="0">
                    <a:pos x="T0" y="T1"/>
                  </a:cxn>
                  <a:cxn ang="0">
                    <a:pos x="T2" y="T3"/>
                  </a:cxn>
                  <a:cxn ang="0">
                    <a:pos x="T4" y="T5"/>
                  </a:cxn>
                  <a:cxn ang="0">
                    <a:pos x="T6" y="T7"/>
                  </a:cxn>
                  <a:cxn ang="0">
                    <a:pos x="T8" y="T9"/>
                  </a:cxn>
                </a:cxnLst>
                <a:rect l="0" t="0" r="r" b="b"/>
                <a:pathLst>
                  <a:path w="30" h="50">
                    <a:moveTo>
                      <a:pt x="30" y="0"/>
                    </a:moveTo>
                    <a:lnTo>
                      <a:pt x="30" y="20"/>
                    </a:lnTo>
                    <a:lnTo>
                      <a:pt x="0" y="50"/>
                    </a:lnTo>
                    <a:lnTo>
                      <a:pt x="0" y="28"/>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1092" name="Freeform 938"/>
              <p:cNvSpPr/>
              <p:nvPr/>
            </p:nvSpPr>
            <p:spPr bwMode="auto">
              <a:xfrm>
                <a:off x="6178" y="3056"/>
                <a:ext cx="28" cy="44"/>
              </a:xfrm>
              <a:custGeom>
                <a:avLst/>
                <a:gdLst>
                  <a:gd name="T0" fmla="*/ 28 w 28"/>
                  <a:gd name="T1" fmla="*/ 0 h 44"/>
                  <a:gd name="T2" fmla="*/ 28 w 28"/>
                  <a:gd name="T3" fmla="*/ 16 h 44"/>
                  <a:gd name="T4" fmla="*/ 0 w 28"/>
                  <a:gd name="T5" fmla="*/ 44 h 44"/>
                  <a:gd name="T6" fmla="*/ 0 w 28"/>
                  <a:gd name="T7" fmla="*/ 26 h 44"/>
                  <a:gd name="T8" fmla="*/ 28 w 28"/>
                  <a:gd name="T9" fmla="*/ 0 h 44"/>
                </a:gdLst>
                <a:ahLst/>
                <a:cxnLst>
                  <a:cxn ang="0">
                    <a:pos x="T0" y="T1"/>
                  </a:cxn>
                  <a:cxn ang="0">
                    <a:pos x="T2" y="T3"/>
                  </a:cxn>
                  <a:cxn ang="0">
                    <a:pos x="T4" y="T5"/>
                  </a:cxn>
                  <a:cxn ang="0">
                    <a:pos x="T6" y="T7"/>
                  </a:cxn>
                  <a:cxn ang="0">
                    <a:pos x="T8" y="T9"/>
                  </a:cxn>
                </a:cxnLst>
                <a:rect l="0" t="0" r="r" b="b"/>
                <a:pathLst>
                  <a:path w="28" h="44">
                    <a:moveTo>
                      <a:pt x="28" y="0"/>
                    </a:moveTo>
                    <a:lnTo>
                      <a:pt x="28" y="16"/>
                    </a:lnTo>
                    <a:lnTo>
                      <a:pt x="0" y="44"/>
                    </a:lnTo>
                    <a:lnTo>
                      <a:pt x="0" y="26"/>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1093" name="Freeform 939"/>
              <p:cNvSpPr/>
              <p:nvPr/>
            </p:nvSpPr>
            <p:spPr bwMode="auto">
              <a:xfrm>
                <a:off x="6094" y="3148"/>
                <a:ext cx="58" cy="84"/>
              </a:xfrm>
              <a:custGeom>
                <a:avLst/>
                <a:gdLst>
                  <a:gd name="T0" fmla="*/ 0 w 58"/>
                  <a:gd name="T1" fmla="*/ 56 h 84"/>
                  <a:gd name="T2" fmla="*/ 58 w 58"/>
                  <a:gd name="T3" fmla="*/ 0 h 84"/>
                  <a:gd name="T4" fmla="*/ 58 w 58"/>
                  <a:gd name="T5" fmla="*/ 22 h 84"/>
                  <a:gd name="T6" fmla="*/ 0 w 58"/>
                  <a:gd name="T7" fmla="*/ 84 h 84"/>
                  <a:gd name="T8" fmla="*/ 0 w 58"/>
                  <a:gd name="T9" fmla="*/ 56 h 84"/>
                </a:gdLst>
                <a:ahLst/>
                <a:cxnLst>
                  <a:cxn ang="0">
                    <a:pos x="T0" y="T1"/>
                  </a:cxn>
                  <a:cxn ang="0">
                    <a:pos x="T2" y="T3"/>
                  </a:cxn>
                  <a:cxn ang="0">
                    <a:pos x="T4" y="T5"/>
                  </a:cxn>
                  <a:cxn ang="0">
                    <a:pos x="T6" y="T7"/>
                  </a:cxn>
                  <a:cxn ang="0">
                    <a:pos x="T8" y="T9"/>
                  </a:cxn>
                </a:cxnLst>
                <a:rect l="0" t="0" r="r" b="b"/>
                <a:pathLst>
                  <a:path w="58" h="84">
                    <a:moveTo>
                      <a:pt x="0" y="56"/>
                    </a:moveTo>
                    <a:lnTo>
                      <a:pt x="58" y="0"/>
                    </a:lnTo>
                    <a:lnTo>
                      <a:pt x="58" y="22"/>
                    </a:lnTo>
                    <a:lnTo>
                      <a:pt x="0" y="84"/>
                    </a:lnTo>
                    <a:lnTo>
                      <a:pt x="0" y="56"/>
                    </a:lnTo>
                    <a:close/>
                  </a:path>
                </a:pathLst>
              </a:custGeom>
              <a:grpFill/>
              <a:ln>
                <a:noFill/>
              </a:ln>
            </p:spPr>
            <p:txBody>
              <a:bodyPr vert="horz" wrap="square" lIns="91440" tIns="45720" rIns="91440" bIns="45720" numCol="1" anchor="t" anchorCtr="0" compatLnSpc="1"/>
              <a:lstStyle/>
              <a:p>
                <a:endParaRPr lang="zh-CN" altLang="en-US"/>
              </a:p>
            </p:txBody>
          </p:sp>
          <p:sp>
            <p:nvSpPr>
              <p:cNvPr id="1094" name="Freeform 940"/>
              <p:cNvSpPr/>
              <p:nvPr/>
            </p:nvSpPr>
            <p:spPr bwMode="auto">
              <a:xfrm>
                <a:off x="6166" y="3096"/>
                <a:ext cx="40" cy="58"/>
              </a:xfrm>
              <a:custGeom>
                <a:avLst/>
                <a:gdLst>
                  <a:gd name="T0" fmla="*/ 40 w 40"/>
                  <a:gd name="T1" fmla="*/ 0 h 58"/>
                  <a:gd name="T2" fmla="*/ 40 w 40"/>
                  <a:gd name="T3" fmla="*/ 14 h 58"/>
                  <a:gd name="T4" fmla="*/ 0 w 40"/>
                  <a:gd name="T5" fmla="*/ 58 h 58"/>
                  <a:gd name="T6" fmla="*/ 0 w 40"/>
                  <a:gd name="T7" fmla="*/ 38 h 58"/>
                  <a:gd name="T8" fmla="*/ 40 w 40"/>
                  <a:gd name="T9" fmla="*/ 0 h 58"/>
                </a:gdLst>
                <a:ahLst/>
                <a:cxnLst>
                  <a:cxn ang="0">
                    <a:pos x="T0" y="T1"/>
                  </a:cxn>
                  <a:cxn ang="0">
                    <a:pos x="T2" y="T3"/>
                  </a:cxn>
                  <a:cxn ang="0">
                    <a:pos x="T4" y="T5"/>
                  </a:cxn>
                  <a:cxn ang="0">
                    <a:pos x="T6" y="T7"/>
                  </a:cxn>
                  <a:cxn ang="0">
                    <a:pos x="T8" y="T9"/>
                  </a:cxn>
                </a:cxnLst>
                <a:rect l="0" t="0" r="r" b="b"/>
                <a:pathLst>
                  <a:path w="40" h="58">
                    <a:moveTo>
                      <a:pt x="40" y="0"/>
                    </a:moveTo>
                    <a:lnTo>
                      <a:pt x="40" y="14"/>
                    </a:lnTo>
                    <a:lnTo>
                      <a:pt x="0" y="58"/>
                    </a:lnTo>
                    <a:lnTo>
                      <a:pt x="0" y="38"/>
                    </a:lnTo>
                    <a:lnTo>
                      <a:pt x="40" y="0"/>
                    </a:lnTo>
                    <a:close/>
                  </a:path>
                </a:pathLst>
              </a:custGeom>
              <a:grpFill/>
              <a:ln>
                <a:noFill/>
              </a:ln>
            </p:spPr>
            <p:txBody>
              <a:bodyPr vert="horz" wrap="square" lIns="91440" tIns="45720" rIns="91440" bIns="45720" numCol="1" anchor="t" anchorCtr="0" compatLnSpc="1"/>
              <a:lstStyle/>
              <a:p>
                <a:endParaRPr lang="zh-CN" altLang="en-US"/>
              </a:p>
            </p:txBody>
          </p:sp>
          <p:sp>
            <p:nvSpPr>
              <p:cNvPr id="1095" name="Freeform 941"/>
              <p:cNvSpPr/>
              <p:nvPr/>
            </p:nvSpPr>
            <p:spPr bwMode="auto">
              <a:xfrm>
                <a:off x="6052" y="3208"/>
                <a:ext cx="84" cy="119"/>
              </a:xfrm>
              <a:custGeom>
                <a:avLst/>
                <a:gdLst>
                  <a:gd name="T0" fmla="*/ 0 w 84"/>
                  <a:gd name="T1" fmla="*/ 86 h 119"/>
                  <a:gd name="T2" fmla="*/ 84 w 84"/>
                  <a:gd name="T3" fmla="*/ 0 h 119"/>
                  <a:gd name="T4" fmla="*/ 84 w 84"/>
                  <a:gd name="T5" fmla="*/ 24 h 119"/>
                  <a:gd name="T6" fmla="*/ 0 w 84"/>
                  <a:gd name="T7" fmla="*/ 119 h 119"/>
                  <a:gd name="T8" fmla="*/ 0 w 84"/>
                  <a:gd name="T9" fmla="*/ 86 h 119"/>
                </a:gdLst>
                <a:ahLst/>
                <a:cxnLst>
                  <a:cxn ang="0">
                    <a:pos x="T0" y="T1"/>
                  </a:cxn>
                  <a:cxn ang="0">
                    <a:pos x="T2" y="T3"/>
                  </a:cxn>
                  <a:cxn ang="0">
                    <a:pos x="T4" y="T5"/>
                  </a:cxn>
                  <a:cxn ang="0">
                    <a:pos x="T6" y="T7"/>
                  </a:cxn>
                  <a:cxn ang="0">
                    <a:pos x="T8" y="T9"/>
                  </a:cxn>
                </a:cxnLst>
                <a:rect l="0" t="0" r="r" b="b"/>
                <a:pathLst>
                  <a:path w="84" h="119">
                    <a:moveTo>
                      <a:pt x="0" y="86"/>
                    </a:moveTo>
                    <a:lnTo>
                      <a:pt x="84" y="0"/>
                    </a:lnTo>
                    <a:lnTo>
                      <a:pt x="84" y="24"/>
                    </a:lnTo>
                    <a:lnTo>
                      <a:pt x="0" y="119"/>
                    </a:lnTo>
                    <a:lnTo>
                      <a:pt x="0" y="86"/>
                    </a:lnTo>
                    <a:close/>
                  </a:path>
                </a:pathLst>
              </a:custGeom>
              <a:grpFill/>
              <a:ln>
                <a:noFill/>
              </a:ln>
            </p:spPr>
            <p:txBody>
              <a:bodyPr vert="horz" wrap="square" lIns="91440" tIns="45720" rIns="91440" bIns="45720" numCol="1" anchor="t" anchorCtr="0" compatLnSpc="1"/>
              <a:lstStyle/>
              <a:p>
                <a:endParaRPr lang="zh-CN" altLang="en-US"/>
              </a:p>
            </p:txBody>
          </p:sp>
          <p:sp>
            <p:nvSpPr>
              <p:cNvPr id="1096" name="Freeform 942"/>
              <p:cNvSpPr/>
              <p:nvPr/>
            </p:nvSpPr>
            <p:spPr bwMode="auto">
              <a:xfrm>
                <a:off x="6194" y="3138"/>
                <a:ext cx="12" cy="28"/>
              </a:xfrm>
              <a:custGeom>
                <a:avLst/>
                <a:gdLst>
                  <a:gd name="T0" fmla="*/ 12 w 12"/>
                  <a:gd name="T1" fmla="*/ 0 h 28"/>
                  <a:gd name="T2" fmla="*/ 12 w 12"/>
                  <a:gd name="T3" fmla="*/ 16 h 28"/>
                  <a:gd name="T4" fmla="*/ 0 w 12"/>
                  <a:gd name="T5" fmla="*/ 28 h 28"/>
                  <a:gd name="T6" fmla="*/ 0 w 12"/>
                  <a:gd name="T7" fmla="*/ 12 h 28"/>
                  <a:gd name="T8" fmla="*/ 12 w 12"/>
                  <a:gd name="T9" fmla="*/ 0 h 28"/>
                </a:gdLst>
                <a:ahLst/>
                <a:cxnLst>
                  <a:cxn ang="0">
                    <a:pos x="T0" y="T1"/>
                  </a:cxn>
                  <a:cxn ang="0">
                    <a:pos x="T2" y="T3"/>
                  </a:cxn>
                  <a:cxn ang="0">
                    <a:pos x="T4" y="T5"/>
                  </a:cxn>
                  <a:cxn ang="0">
                    <a:pos x="T6" y="T7"/>
                  </a:cxn>
                  <a:cxn ang="0">
                    <a:pos x="T8" y="T9"/>
                  </a:cxn>
                </a:cxnLst>
                <a:rect l="0" t="0" r="r" b="b"/>
                <a:pathLst>
                  <a:path w="12" h="28">
                    <a:moveTo>
                      <a:pt x="12" y="0"/>
                    </a:moveTo>
                    <a:lnTo>
                      <a:pt x="12" y="16"/>
                    </a:lnTo>
                    <a:lnTo>
                      <a:pt x="0" y="28"/>
                    </a:lnTo>
                    <a:lnTo>
                      <a:pt x="0" y="12"/>
                    </a:lnTo>
                    <a:lnTo>
                      <a:pt x="12" y="0"/>
                    </a:lnTo>
                    <a:close/>
                  </a:path>
                </a:pathLst>
              </a:custGeom>
              <a:grpFill/>
              <a:ln>
                <a:noFill/>
              </a:ln>
            </p:spPr>
            <p:txBody>
              <a:bodyPr vert="horz" wrap="square" lIns="91440" tIns="45720" rIns="91440" bIns="45720" numCol="1" anchor="t" anchorCtr="0" compatLnSpc="1"/>
              <a:lstStyle/>
              <a:p>
                <a:endParaRPr lang="zh-CN" altLang="en-US"/>
              </a:p>
            </p:txBody>
          </p:sp>
          <p:sp>
            <p:nvSpPr>
              <p:cNvPr id="1097" name="Freeform 943"/>
              <p:cNvSpPr/>
              <p:nvPr/>
            </p:nvSpPr>
            <p:spPr bwMode="auto">
              <a:xfrm>
                <a:off x="6082" y="3286"/>
                <a:ext cx="22" cy="55"/>
              </a:xfrm>
              <a:custGeom>
                <a:avLst/>
                <a:gdLst>
                  <a:gd name="T0" fmla="*/ 0 w 22"/>
                  <a:gd name="T1" fmla="*/ 27 h 55"/>
                  <a:gd name="T2" fmla="*/ 22 w 22"/>
                  <a:gd name="T3" fmla="*/ 0 h 55"/>
                  <a:gd name="T4" fmla="*/ 22 w 22"/>
                  <a:gd name="T5" fmla="*/ 27 h 55"/>
                  <a:gd name="T6" fmla="*/ 0 w 22"/>
                  <a:gd name="T7" fmla="*/ 55 h 55"/>
                  <a:gd name="T8" fmla="*/ 0 w 22"/>
                  <a:gd name="T9" fmla="*/ 27 h 55"/>
                </a:gdLst>
                <a:ahLst/>
                <a:cxnLst>
                  <a:cxn ang="0">
                    <a:pos x="T0" y="T1"/>
                  </a:cxn>
                  <a:cxn ang="0">
                    <a:pos x="T2" y="T3"/>
                  </a:cxn>
                  <a:cxn ang="0">
                    <a:pos x="T4" y="T5"/>
                  </a:cxn>
                  <a:cxn ang="0">
                    <a:pos x="T6" y="T7"/>
                  </a:cxn>
                  <a:cxn ang="0">
                    <a:pos x="T8" y="T9"/>
                  </a:cxn>
                </a:cxnLst>
                <a:rect l="0" t="0" r="r" b="b"/>
                <a:pathLst>
                  <a:path w="22" h="55">
                    <a:moveTo>
                      <a:pt x="0" y="27"/>
                    </a:moveTo>
                    <a:lnTo>
                      <a:pt x="22" y="0"/>
                    </a:lnTo>
                    <a:lnTo>
                      <a:pt x="22" y="27"/>
                    </a:lnTo>
                    <a:lnTo>
                      <a:pt x="0" y="55"/>
                    </a:lnTo>
                    <a:lnTo>
                      <a:pt x="0" y="27"/>
                    </a:lnTo>
                    <a:close/>
                  </a:path>
                </a:pathLst>
              </a:custGeom>
              <a:grpFill/>
              <a:ln>
                <a:noFill/>
              </a:ln>
            </p:spPr>
            <p:txBody>
              <a:bodyPr vert="horz" wrap="square" lIns="91440" tIns="45720" rIns="91440" bIns="45720" numCol="1" anchor="t" anchorCtr="0" compatLnSpc="1"/>
              <a:lstStyle/>
              <a:p>
                <a:endParaRPr lang="zh-CN" altLang="en-US"/>
              </a:p>
            </p:txBody>
          </p:sp>
          <p:sp>
            <p:nvSpPr>
              <p:cNvPr id="1098" name="Freeform 944"/>
              <p:cNvSpPr/>
              <p:nvPr/>
            </p:nvSpPr>
            <p:spPr bwMode="auto">
              <a:xfrm>
                <a:off x="6120" y="3176"/>
                <a:ext cx="86" cy="118"/>
              </a:xfrm>
              <a:custGeom>
                <a:avLst/>
                <a:gdLst>
                  <a:gd name="T0" fmla="*/ 86 w 86"/>
                  <a:gd name="T1" fmla="*/ 0 h 118"/>
                  <a:gd name="T2" fmla="*/ 86 w 86"/>
                  <a:gd name="T3" fmla="*/ 16 h 118"/>
                  <a:gd name="T4" fmla="*/ 0 w 86"/>
                  <a:gd name="T5" fmla="*/ 118 h 118"/>
                  <a:gd name="T6" fmla="*/ 0 w 86"/>
                  <a:gd name="T7" fmla="*/ 94 h 118"/>
                  <a:gd name="T8" fmla="*/ 86 w 86"/>
                  <a:gd name="T9" fmla="*/ 0 h 118"/>
                </a:gdLst>
                <a:ahLst/>
                <a:cxnLst>
                  <a:cxn ang="0">
                    <a:pos x="T0" y="T1"/>
                  </a:cxn>
                  <a:cxn ang="0">
                    <a:pos x="T2" y="T3"/>
                  </a:cxn>
                  <a:cxn ang="0">
                    <a:pos x="T4" y="T5"/>
                  </a:cxn>
                  <a:cxn ang="0">
                    <a:pos x="T6" y="T7"/>
                  </a:cxn>
                  <a:cxn ang="0">
                    <a:pos x="T8" y="T9"/>
                  </a:cxn>
                </a:cxnLst>
                <a:rect l="0" t="0" r="r" b="b"/>
                <a:pathLst>
                  <a:path w="86" h="118">
                    <a:moveTo>
                      <a:pt x="86" y="0"/>
                    </a:moveTo>
                    <a:lnTo>
                      <a:pt x="86" y="16"/>
                    </a:lnTo>
                    <a:lnTo>
                      <a:pt x="0" y="118"/>
                    </a:lnTo>
                    <a:lnTo>
                      <a:pt x="0" y="94"/>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1099" name="Freeform 945"/>
              <p:cNvSpPr/>
              <p:nvPr/>
            </p:nvSpPr>
            <p:spPr bwMode="auto">
              <a:xfrm>
                <a:off x="6154" y="3218"/>
                <a:ext cx="52" cy="80"/>
              </a:xfrm>
              <a:custGeom>
                <a:avLst/>
                <a:gdLst>
                  <a:gd name="T0" fmla="*/ 52 w 52"/>
                  <a:gd name="T1" fmla="*/ 0 h 80"/>
                  <a:gd name="T2" fmla="*/ 52 w 52"/>
                  <a:gd name="T3" fmla="*/ 16 h 80"/>
                  <a:gd name="T4" fmla="*/ 0 w 52"/>
                  <a:gd name="T5" fmla="*/ 80 h 80"/>
                  <a:gd name="T6" fmla="*/ 0 w 52"/>
                  <a:gd name="T7" fmla="*/ 60 h 80"/>
                  <a:gd name="T8" fmla="*/ 52 w 52"/>
                  <a:gd name="T9" fmla="*/ 0 h 80"/>
                </a:gdLst>
                <a:ahLst/>
                <a:cxnLst>
                  <a:cxn ang="0">
                    <a:pos x="T0" y="T1"/>
                  </a:cxn>
                  <a:cxn ang="0">
                    <a:pos x="T2" y="T3"/>
                  </a:cxn>
                  <a:cxn ang="0">
                    <a:pos x="T4" y="T5"/>
                  </a:cxn>
                  <a:cxn ang="0">
                    <a:pos x="T6" y="T7"/>
                  </a:cxn>
                  <a:cxn ang="0">
                    <a:pos x="T8" y="T9"/>
                  </a:cxn>
                </a:cxnLst>
                <a:rect l="0" t="0" r="r" b="b"/>
                <a:pathLst>
                  <a:path w="52" h="80">
                    <a:moveTo>
                      <a:pt x="52" y="0"/>
                    </a:moveTo>
                    <a:lnTo>
                      <a:pt x="52" y="16"/>
                    </a:lnTo>
                    <a:lnTo>
                      <a:pt x="0" y="80"/>
                    </a:lnTo>
                    <a:lnTo>
                      <a:pt x="0" y="60"/>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100" name="Freeform 946"/>
              <p:cNvSpPr/>
              <p:nvPr/>
            </p:nvSpPr>
            <p:spPr bwMode="auto">
              <a:xfrm>
                <a:off x="6154" y="2656"/>
                <a:ext cx="2" cy="2"/>
              </a:xfrm>
              <a:custGeom>
                <a:avLst/>
                <a:gdLst>
                  <a:gd name="T0" fmla="*/ 0 w 2"/>
                  <a:gd name="T1" fmla="*/ 2 h 2"/>
                  <a:gd name="T2" fmla="*/ 2 w 2"/>
                  <a:gd name="T3" fmla="*/ 0 h 2"/>
                  <a:gd name="T4" fmla="*/ 2 w 2"/>
                  <a:gd name="T5" fmla="*/ 2 h 2"/>
                  <a:gd name="T6" fmla="*/ 0 w 2"/>
                  <a:gd name="T7" fmla="*/ 2 h 2"/>
                </a:gdLst>
                <a:ahLst/>
                <a:cxnLst>
                  <a:cxn ang="0">
                    <a:pos x="T0" y="T1"/>
                  </a:cxn>
                  <a:cxn ang="0">
                    <a:pos x="T2" y="T3"/>
                  </a:cxn>
                  <a:cxn ang="0">
                    <a:pos x="T4" y="T5"/>
                  </a:cxn>
                  <a:cxn ang="0">
                    <a:pos x="T6" y="T7"/>
                  </a:cxn>
                </a:cxnLst>
                <a:rect l="0" t="0" r="r" b="b"/>
                <a:pathLst>
                  <a:path w="2" h="2">
                    <a:moveTo>
                      <a:pt x="0" y="2"/>
                    </a:moveTo>
                    <a:lnTo>
                      <a:pt x="2" y="0"/>
                    </a:lnTo>
                    <a:lnTo>
                      <a:pt x="2" y="2"/>
                    </a:lnTo>
                    <a:lnTo>
                      <a:pt x="0" y="2"/>
                    </a:lnTo>
                    <a:close/>
                  </a:path>
                </a:pathLst>
              </a:custGeom>
              <a:grpFill/>
              <a:ln>
                <a:noFill/>
              </a:ln>
            </p:spPr>
            <p:txBody>
              <a:bodyPr vert="horz" wrap="square" lIns="91440" tIns="45720" rIns="91440" bIns="45720" numCol="1" anchor="t" anchorCtr="0" compatLnSpc="1"/>
              <a:lstStyle/>
              <a:p>
                <a:endParaRPr lang="zh-CN" altLang="en-US"/>
              </a:p>
            </p:txBody>
          </p:sp>
          <p:sp>
            <p:nvSpPr>
              <p:cNvPr id="1101" name="Freeform 947"/>
              <p:cNvSpPr/>
              <p:nvPr/>
            </p:nvSpPr>
            <p:spPr bwMode="auto">
              <a:xfrm>
                <a:off x="6110" y="2660"/>
                <a:ext cx="16" cy="28"/>
              </a:xfrm>
              <a:custGeom>
                <a:avLst/>
                <a:gdLst>
                  <a:gd name="T0" fmla="*/ 16 w 16"/>
                  <a:gd name="T1" fmla="*/ 0 h 28"/>
                  <a:gd name="T2" fmla="*/ 16 w 16"/>
                  <a:gd name="T3" fmla="*/ 24 h 28"/>
                  <a:gd name="T4" fmla="*/ 0 w 16"/>
                  <a:gd name="T5" fmla="*/ 28 h 28"/>
                  <a:gd name="T6" fmla="*/ 0 w 16"/>
                  <a:gd name="T7" fmla="*/ 2 h 28"/>
                  <a:gd name="T8" fmla="*/ 16 w 16"/>
                  <a:gd name="T9" fmla="*/ 0 h 28"/>
                </a:gdLst>
                <a:ahLst/>
                <a:cxnLst>
                  <a:cxn ang="0">
                    <a:pos x="T0" y="T1"/>
                  </a:cxn>
                  <a:cxn ang="0">
                    <a:pos x="T2" y="T3"/>
                  </a:cxn>
                  <a:cxn ang="0">
                    <a:pos x="T4" y="T5"/>
                  </a:cxn>
                  <a:cxn ang="0">
                    <a:pos x="T6" y="T7"/>
                  </a:cxn>
                  <a:cxn ang="0">
                    <a:pos x="T8" y="T9"/>
                  </a:cxn>
                </a:cxnLst>
                <a:rect l="0" t="0" r="r" b="b"/>
                <a:pathLst>
                  <a:path w="16" h="28">
                    <a:moveTo>
                      <a:pt x="16" y="0"/>
                    </a:moveTo>
                    <a:lnTo>
                      <a:pt x="16" y="24"/>
                    </a:lnTo>
                    <a:lnTo>
                      <a:pt x="0" y="28"/>
                    </a:lnTo>
                    <a:lnTo>
                      <a:pt x="0" y="2"/>
                    </a:lnTo>
                    <a:lnTo>
                      <a:pt x="16" y="0"/>
                    </a:lnTo>
                    <a:close/>
                  </a:path>
                </a:pathLst>
              </a:custGeom>
              <a:grpFill/>
              <a:ln>
                <a:noFill/>
              </a:ln>
            </p:spPr>
            <p:txBody>
              <a:bodyPr vert="horz" wrap="square" lIns="91440" tIns="45720" rIns="91440" bIns="45720" numCol="1" anchor="t" anchorCtr="0" compatLnSpc="1"/>
              <a:lstStyle/>
              <a:p>
                <a:endParaRPr lang="zh-CN" altLang="en-US"/>
              </a:p>
            </p:txBody>
          </p:sp>
          <p:sp>
            <p:nvSpPr>
              <p:cNvPr id="1102" name="Freeform 948"/>
              <p:cNvSpPr/>
              <p:nvPr/>
            </p:nvSpPr>
            <p:spPr bwMode="auto">
              <a:xfrm>
                <a:off x="6154" y="2656"/>
                <a:ext cx="2" cy="2"/>
              </a:xfrm>
              <a:custGeom>
                <a:avLst/>
                <a:gdLst>
                  <a:gd name="T0" fmla="*/ 2 w 2"/>
                  <a:gd name="T1" fmla="*/ 0 h 2"/>
                  <a:gd name="T2" fmla="*/ 2 w 2"/>
                  <a:gd name="T3" fmla="*/ 2 h 2"/>
                  <a:gd name="T4" fmla="*/ 0 w 2"/>
                  <a:gd name="T5" fmla="*/ 2 h 2"/>
                  <a:gd name="T6" fmla="*/ 2 w 2"/>
                  <a:gd name="T7" fmla="*/ 0 h 2"/>
                </a:gdLst>
                <a:ahLst/>
                <a:cxnLst>
                  <a:cxn ang="0">
                    <a:pos x="T0" y="T1"/>
                  </a:cxn>
                  <a:cxn ang="0">
                    <a:pos x="T2" y="T3"/>
                  </a:cxn>
                  <a:cxn ang="0">
                    <a:pos x="T4" y="T5"/>
                  </a:cxn>
                  <a:cxn ang="0">
                    <a:pos x="T6" y="T7"/>
                  </a:cxn>
                </a:cxnLst>
                <a:rect l="0" t="0" r="r" b="b"/>
                <a:pathLst>
                  <a:path w="2" h="2">
                    <a:moveTo>
                      <a:pt x="2" y="0"/>
                    </a:moveTo>
                    <a:lnTo>
                      <a:pt x="2" y="2"/>
                    </a:lnTo>
                    <a:lnTo>
                      <a:pt x="0" y="2"/>
                    </a:lnTo>
                    <a:lnTo>
                      <a:pt x="2" y="0"/>
                    </a:lnTo>
                    <a:close/>
                  </a:path>
                </a:pathLst>
              </a:custGeom>
              <a:grpFill/>
              <a:ln>
                <a:noFill/>
              </a:ln>
            </p:spPr>
            <p:txBody>
              <a:bodyPr vert="horz" wrap="square" lIns="91440" tIns="45720" rIns="91440" bIns="45720" numCol="1" anchor="t" anchorCtr="0" compatLnSpc="1"/>
              <a:lstStyle/>
              <a:p>
                <a:endParaRPr lang="zh-CN" altLang="en-US"/>
              </a:p>
            </p:txBody>
          </p:sp>
          <p:sp>
            <p:nvSpPr>
              <p:cNvPr id="1103" name="Rectangle 949"/>
              <p:cNvSpPr>
                <a:spLocks noChangeArrowheads="1"/>
              </p:cNvSpPr>
              <p:nvPr/>
            </p:nvSpPr>
            <p:spPr bwMode="auto">
              <a:xfrm>
                <a:off x="6156" y="2700"/>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1104" name="Freeform 950"/>
              <p:cNvSpPr/>
              <p:nvPr/>
            </p:nvSpPr>
            <p:spPr bwMode="auto">
              <a:xfrm>
                <a:off x="6082" y="3439"/>
                <a:ext cx="22" cy="54"/>
              </a:xfrm>
              <a:custGeom>
                <a:avLst/>
                <a:gdLst>
                  <a:gd name="T0" fmla="*/ 0 w 22"/>
                  <a:gd name="T1" fmla="*/ 26 h 54"/>
                  <a:gd name="T2" fmla="*/ 22 w 22"/>
                  <a:gd name="T3" fmla="*/ 0 h 54"/>
                  <a:gd name="T4" fmla="*/ 22 w 22"/>
                  <a:gd name="T5" fmla="*/ 26 h 54"/>
                  <a:gd name="T6" fmla="*/ 0 w 22"/>
                  <a:gd name="T7" fmla="*/ 54 h 54"/>
                  <a:gd name="T8" fmla="*/ 0 w 22"/>
                  <a:gd name="T9" fmla="*/ 26 h 54"/>
                </a:gdLst>
                <a:ahLst/>
                <a:cxnLst>
                  <a:cxn ang="0">
                    <a:pos x="T0" y="T1"/>
                  </a:cxn>
                  <a:cxn ang="0">
                    <a:pos x="T2" y="T3"/>
                  </a:cxn>
                  <a:cxn ang="0">
                    <a:pos x="T4" y="T5"/>
                  </a:cxn>
                  <a:cxn ang="0">
                    <a:pos x="T6" y="T7"/>
                  </a:cxn>
                  <a:cxn ang="0">
                    <a:pos x="T8" y="T9"/>
                  </a:cxn>
                </a:cxnLst>
                <a:rect l="0" t="0" r="r" b="b"/>
                <a:pathLst>
                  <a:path w="22" h="54">
                    <a:moveTo>
                      <a:pt x="0" y="26"/>
                    </a:moveTo>
                    <a:lnTo>
                      <a:pt x="22" y="0"/>
                    </a:lnTo>
                    <a:lnTo>
                      <a:pt x="22" y="26"/>
                    </a:lnTo>
                    <a:lnTo>
                      <a:pt x="0" y="54"/>
                    </a:lnTo>
                    <a:lnTo>
                      <a:pt x="0" y="26"/>
                    </a:lnTo>
                    <a:close/>
                  </a:path>
                </a:pathLst>
              </a:custGeom>
              <a:grpFill/>
              <a:ln>
                <a:noFill/>
              </a:ln>
            </p:spPr>
            <p:txBody>
              <a:bodyPr vert="horz" wrap="square" lIns="91440" tIns="45720" rIns="91440" bIns="45720" numCol="1" anchor="t" anchorCtr="0" compatLnSpc="1"/>
              <a:lstStyle/>
              <a:p>
                <a:endParaRPr lang="zh-CN" altLang="en-US"/>
              </a:p>
            </p:txBody>
          </p:sp>
          <p:sp>
            <p:nvSpPr>
              <p:cNvPr id="1105" name="Freeform 951"/>
              <p:cNvSpPr/>
              <p:nvPr/>
            </p:nvSpPr>
            <p:spPr bwMode="auto">
              <a:xfrm>
                <a:off x="6120" y="3317"/>
                <a:ext cx="86" cy="128"/>
              </a:xfrm>
              <a:custGeom>
                <a:avLst/>
                <a:gdLst>
                  <a:gd name="T0" fmla="*/ 86 w 86"/>
                  <a:gd name="T1" fmla="*/ 0 h 128"/>
                  <a:gd name="T2" fmla="*/ 86 w 86"/>
                  <a:gd name="T3" fmla="*/ 16 h 128"/>
                  <a:gd name="T4" fmla="*/ 0 w 86"/>
                  <a:gd name="T5" fmla="*/ 128 h 128"/>
                  <a:gd name="T6" fmla="*/ 0 w 86"/>
                  <a:gd name="T7" fmla="*/ 104 h 128"/>
                  <a:gd name="T8" fmla="*/ 86 w 86"/>
                  <a:gd name="T9" fmla="*/ 0 h 128"/>
                </a:gdLst>
                <a:ahLst/>
                <a:cxnLst>
                  <a:cxn ang="0">
                    <a:pos x="T0" y="T1"/>
                  </a:cxn>
                  <a:cxn ang="0">
                    <a:pos x="T2" y="T3"/>
                  </a:cxn>
                  <a:cxn ang="0">
                    <a:pos x="T4" y="T5"/>
                  </a:cxn>
                  <a:cxn ang="0">
                    <a:pos x="T6" y="T7"/>
                  </a:cxn>
                  <a:cxn ang="0">
                    <a:pos x="T8" y="T9"/>
                  </a:cxn>
                </a:cxnLst>
                <a:rect l="0" t="0" r="r" b="b"/>
                <a:pathLst>
                  <a:path w="86" h="128">
                    <a:moveTo>
                      <a:pt x="86" y="0"/>
                    </a:moveTo>
                    <a:lnTo>
                      <a:pt x="86" y="16"/>
                    </a:lnTo>
                    <a:lnTo>
                      <a:pt x="0" y="128"/>
                    </a:lnTo>
                    <a:lnTo>
                      <a:pt x="0" y="104"/>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1106" name="Freeform 952"/>
              <p:cNvSpPr/>
              <p:nvPr/>
            </p:nvSpPr>
            <p:spPr bwMode="auto">
              <a:xfrm>
                <a:off x="6120" y="3365"/>
                <a:ext cx="86" cy="134"/>
              </a:xfrm>
              <a:custGeom>
                <a:avLst/>
                <a:gdLst>
                  <a:gd name="T0" fmla="*/ 86 w 86"/>
                  <a:gd name="T1" fmla="*/ 0 h 134"/>
                  <a:gd name="T2" fmla="*/ 86 w 86"/>
                  <a:gd name="T3" fmla="*/ 16 h 134"/>
                  <a:gd name="T4" fmla="*/ 0 w 86"/>
                  <a:gd name="T5" fmla="*/ 134 h 134"/>
                  <a:gd name="T6" fmla="*/ 0 w 86"/>
                  <a:gd name="T7" fmla="*/ 110 h 134"/>
                  <a:gd name="T8" fmla="*/ 86 w 86"/>
                  <a:gd name="T9" fmla="*/ 0 h 134"/>
                </a:gdLst>
                <a:ahLst/>
                <a:cxnLst>
                  <a:cxn ang="0">
                    <a:pos x="T0" y="T1"/>
                  </a:cxn>
                  <a:cxn ang="0">
                    <a:pos x="T2" y="T3"/>
                  </a:cxn>
                  <a:cxn ang="0">
                    <a:pos x="T4" y="T5"/>
                  </a:cxn>
                  <a:cxn ang="0">
                    <a:pos x="T6" y="T7"/>
                  </a:cxn>
                  <a:cxn ang="0">
                    <a:pos x="T8" y="T9"/>
                  </a:cxn>
                </a:cxnLst>
                <a:rect l="0" t="0" r="r" b="b"/>
                <a:pathLst>
                  <a:path w="86" h="134">
                    <a:moveTo>
                      <a:pt x="86" y="0"/>
                    </a:moveTo>
                    <a:lnTo>
                      <a:pt x="86" y="16"/>
                    </a:lnTo>
                    <a:lnTo>
                      <a:pt x="0" y="134"/>
                    </a:lnTo>
                    <a:lnTo>
                      <a:pt x="0" y="110"/>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1107" name="Freeform 953"/>
              <p:cNvSpPr/>
              <p:nvPr/>
            </p:nvSpPr>
            <p:spPr bwMode="auto">
              <a:xfrm>
                <a:off x="6154" y="3270"/>
                <a:ext cx="52" cy="81"/>
              </a:xfrm>
              <a:custGeom>
                <a:avLst/>
                <a:gdLst>
                  <a:gd name="T0" fmla="*/ 52 w 52"/>
                  <a:gd name="T1" fmla="*/ 0 h 81"/>
                  <a:gd name="T2" fmla="*/ 52 w 52"/>
                  <a:gd name="T3" fmla="*/ 16 h 81"/>
                  <a:gd name="T4" fmla="*/ 0 w 52"/>
                  <a:gd name="T5" fmla="*/ 81 h 81"/>
                  <a:gd name="T6" fmla="*/ 0 w 52"/>
                  <a:gd name="T7" fmla="*/ 61 h 81"/>
                  <a:gd name="T8" fmla="*/ 52 w 52"/>
                  <a:gd name="T9" fmla="*/ 0 h 81"/>
                </a:gdLst>
                <a:ahLst/>
                <a:cxnLst>
                  <a:cxn ang="0">
                    <a:pos x="T0" y="T1"/>
                  </a:cxn>
                  <a:cxn ang="0">
                    <a:pos x="T2" y="T3"/>
                  </a:cxn>
                  <a:cxn ang="0">
                    <a:pos x="T4" y="T5"/>
                  </a:cxn>
                  <a:cxn ang="0">
                    <a:pos x="T6" y="T7"/>
                  </a:cxn>
                  <a:cxn ang="0">
                    <a:pos x="T8" y="T9"/>
                  </a:cxn>
                </a:cxnLst>
                <a:rect l="0" t="0" r="r" b="b"/>
                <a:pathLst>
                  <a:path w="52" h="81">
                    <a:moveTo>
                      <a:pt x="52" y="0"/>
                    </a:moveTo>
                    <a:lnTo>
                      <a:pt x="52" y="16"/>
                    </a:lnTo>
                    <a:lnTo>
                      <a:pt x="0" y="81"/>
                    </a:lnTo>
                    <a:lnTo>
                      <a:pt x="0" y="61"/>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108" name="Rectangle 954"/>
              <p:cNvSpPr>
                <a:spLocks noChangeArrowheads="1"/>
              </p:cNvSpPr>
              <p:nvPr/>
            </p:nvSpPr>
            <p:spPr bwMode="auto">
              <a:xfrm>
                <a:off x="6156" y="2700"/>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1109" name="Freeform 955"/>
              <p:cNvSpPr/>
              <p:nvPr/>
            </p:nvSpPr>
            <p:spPr bwMode="auto">
              <a:xfrm>
                <a:off x="6168" y="2407"/>
                <a:ext cx="16" cy="28"/>
              </a:xfrm>
              <a:custGeom>
                <a:avLst/>
                <a:gdLst>
                  <a:gd name="T0" fmla="*/ 16 w 16"/>
                  <a:gd name="T1" fmla="*/ 10 h 28"/>
                  <a:gd name="T2" fmla="*/ 16 w 16"/>
                  <a:gd name="T3" fmla="*/ 28 h 28"/>
                  <a:gd name="T4" fmla="*/ 0 w 16"/>
                  <a:gd name="T5" fmla="*/ 18 h 28"/>
                  <a:gd name="T6" fmla="*/ 0 w 16"/>
                  <a:gd name="T7" fmla="*/ 0 h 28"/>
                  <a:gd name="T8" fmla="*/ 16 w 16"/>
                  <a:gd name="T9" fmla="*/ 10 h 28"/>
                </a:gdLst>
                <a:ahLst/>
                <a:cxnLst>
                  <a:cxn ang="0">
                    <a:pos x="T0" y="T1"/>
                  </a:cxn>
                  <a:cxn ang="0">
                    <a:pos x="T2" y="T3"/>
                  </a:cxn>
                  <a:cxn ang="0">
                    <a:pos x="T4" y="T5"/>
                  </a:cxn>
                  <a:cxn ang="0">
                    <a:pos x="T6" y="T7"/>
                  </a:cxn>
                  <a:cxn ang="0">
                    <a:pos x="T8" y="T9"/>
                  </a:cxn>
                </a:cxnLst>
                <a:rect l="0" t="0" r="r" b="b"/>
                <a:pathLst>
                  <a:path w="16" h="28">
                    <a:moveTo>
                      <a:pt x="16" y="10"/>
                    </a:moveTo>
                    <a:lnTo>
                      <a:pt x="16" y="28"/>
                    </a:lnTo>
                    <a:lnTo>
                      <a:pt x="0" y="18"/>
                    </a:lnTo>
                    <a:lnTo>
                      <a:pt x="0" y="0"/>
                    </a:lnTo>
                    <a:lnTo>
                      <a:pt x="16" y="10"/>
                    </a:lnTo>
                    <a:close/>
                  </a:path>
                </a:pathLst>
              </a:custGeom>
              <a:grpFill/>
              <a:ln>
                <a:noFill/>
              </a:ln>
            </p:spPr>
            <p:txBody>
              <a:bodyPr vert="horz" wrap="square" lIns="91440" tIns="45720" rIns="91440" bIns="45720" numCol="1" anchor="t" anchorCtr="0" compatLnSpc="1"/>
              <a:lstStyle/>
              <a:p>
                <a:endParaRPr lang="zh-CN" altLang="en-US"/>
              </a:p>
            </p:txBody>
          </p:sp>
          <p:sp>
            <p:nvSpPr>
              <p:cNvPr id="1110" name="Rectangle 956"/>
              <p:cNvSpPr>
                <a:spLocks noChangeArrowheads="1"/>
              </p:cNvSpPr>
              <p:nvPr/>
            </p:nvSpPr>
            <p:spPr bwMode="auto">
              <a:xfrm>
                <a:off x="4814"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1" name="Rectangle 957"/>
              <p:cNvSpPr>
                <a:spLocks noChangeArrowheads="1"/>
              </p:cNvSpPr>
              <p:nvPr/>
            </p:nvSpPr>
            <p:spPr bwMode="auto">
              <a:xfrm>
                <a:off x="4834"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2" name="Rectangle 958"/>
              <p:cNvSpPr>
                <a:spLocks noChangeArrowheads="1"/>
              </p:cNvSpPr>
              <p:nvPr/>
            </p:nvSpPr>
            <p:spPr bwMode="auto">
              <a:xfrm>
                <a:off x="4856"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3" name="Rectangle 959"/>
              <p:cNvSpPr>
                <a:spLocks noChangeArrowheads="1"/>
              </p:cNvSpPr>
              <p:nvPr/>
            </p:nvSpPr>
            <p:spPr bwMode="auto">
              <a:xfrm>
                <a:off x="4900"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4" name="Rectangle 960"/>
              <p:cNvSpPr>
                <a:spLocks noChangeArrowheads="1"/>
              </p:cNvSpPr>
              <p:nvPr/>
            </p:nvSpPr>
            <p:spPr bwMode="auto">
              <a:xfrm>
                <a:off x="4920"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5" name="Rectangle 961"/>
              <p:cNvSpPr>
                <a:spLocks noChangeArrowheads="1"/>
              </p:cNvSpPr>
              <p:nvPr/>
            </p:nvSpPr>
            <p:spPr bwMode="auto">
              <a:xfrm>
                <a:off x="4814" y="99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6" name="Rectangle 962"/>
              <p:cNvSpPr>
                <a:spLocks noChangeArrowheads="1"/>
              </p:cNvSpPr>
              <p:nvPr/>
            </p:nvSpPr>
            <p:spPr bwMode="auto">
              <a:xfrm>
                <a:off x="4834" y="991"/>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7" name="Rectangle 963"/>
              <p:cNvSpPr>
                <a:spLocks noChangeArrowheads="1"/>
              </p:cNvSpPr>
              <p:nvPr/>
            </p:nvSpPr>
            <p:spPr bwMode="auto">
              <a:xfrm>
                <a:off x="4814" y="104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8" name="Rectangle 964"/>
              <p:cNvSpPr>
                <a:spLocks noChangeArrowheads="1"/>
              </p:cNvSpPr>
              <p:nvPr/>
            </p:nvSpPr>
            <p:spPr bwMode="auto">
              <a:xfrm>
                <a:off x="4856" y="1047"/>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9" name="Rectangle 965"/>
              <p:cNvSpPr>
                <a:spLocks noChangeArrowheads="1"/>
              </p:cNvSpPr>
              <p:nvPr/>
            </p:nvSpPr>
            <p:spPr bwMode="auto">
              <a:xfrm>
                <a:off x="4920" y="104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20" name="Rectangle 966"/>
              <p:cNvSpPr>
                <a:spLocks noChangeArrowheads="1"/>
              </p:cNvSpPr>
              <p:nvPr/>
            </p:nvSpPr>
            <p:spPr bwMode="auto">
              <a:xfrm>
                <a:off x="4814" y="110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21" name="Rectangle 967"/>
              <p:cNvSpPr>
                <a:spLocks noChangeArrowheads="1"/>
              </p:cNvSpPr>
              <p:nvPr/>
            </p:nvSpPr>
            <p:spPr bwMode="auto">
              <a:xfrm>
                <a:off x="4834" y="110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22" name="Rectangle 968"/>
              <p:cNvSpPr>
                <a:spLocks noChangeArrowheads="1"/>
              </p:cNvSpPr>
              <p:nvPr/>
            </p:nvSpPr>
            <p:spPr bwMode="auto">
              <a:xfrm>
                <a:off x="4878" y="1103"/>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123" name="Rectangle 969"/>
              <p:cNvSpPr>
                <a:spLocks noChangeArrowheads="1"/>
              </p:cNvSpPr>
              <p:nvPr/>
            </p:nvSpPr>
            <p:spPr bwMode="auto">
              <a:xfrm>
                <a:off x="4834" y="116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124" name="Rectangle 970"/>
              <p:cNvSpPr>
                <a:spLocks noChangeArrowheads="1"/>
              </p:cNvSpPr>
              <p:nvPr/>
            </p:nvSpPr>
            <p:spPr bwMode="auto">
              <a:xfrm>
                <a:off x="4856"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25" name="Rectangle 971"/>
              <p:cNvSpPr>
                <a:spLocks noChangeArrowheads="1"/>
              </p:cNvSpPr>
              <p:nvPr/>
            </p:nvSpPr>
            <p:spPr bwMode="auto">
              <a:xfrm>
                <a:off x="4920" y="116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126" name="Rectangle 972"/>
              <p:cNvSpPr>
                <a:spLocks noChangeArrowheads="1"/>
              </p:cNvSpPr>
              <p:nvPr/>
            </p:nvSpPr>
            <p:spPr bwMode="auto">
              <a:xfrm>
                <a:off x="4814"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27" name="Rectangle 973"/>
              <p:cNvSpPr>
                <a:spLocks noChangeArrowheads="1"/>
              </p:cNvSpPr>
              <p:nvPr/>
            </p:nvSpPr>
            <p:spPr bwMode="auto">
              <a:xfrm>
                <a:off x="4856"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28" name="Rectangle 974"/>
              <p:cNvSpPr>
                <a:spLocks noChangeArrowheads="1"/>
              </p:cNvSpPr>
              <p:nvPr/>
            </p:nvSpPr>
            <p:spPr bwMode="auto">
              <a:xfrm>
                <a:off x="4834" y="1273"/>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1129" name="Rectangle 975"/>
              <p:cNvSpPr>
                <a:spLocks noChangeArrowheads="1"/>
              </p:cNvSpPr>
              <p:nvPr/>
            </p:nvSpPr>
            <p:spPr bwMode="auto">
              <a:xfrm>
                <a:off x="4878"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1130" name="Rectangle 976"/>
              <p:cNvSpPr>
                <a:spLocks noChangeArrowheads="1"/>
              </p:cNvSpPr>
              <p:nvPr/>
            </p:nvSpPr>
            <p:spPr bwMode="auto">
              <a:xfrm>
                <a:off x="4920" y="1273"/>
                <a:ext cx="36" cy="31"/>
              </a:xfrm>
              <a:prstGeom prst="rect">
                <a:avLst/>
              </a:prstGeom>
              <a:grpFill/>
              <a:ln>
                <a:noFill/>
              </a:ln>
            </p:spPr>
            <p:txBody>
              <a:bodyPr vert="horz" wrap="square" lIns="91440" tIns="45720" rIns="91440" bIns="45720" numCol="1" anchor="t" anchorCtr="0" compatLnSpc="1"/>
              <a:lstStyle/>
              <a:p>
                <a:endParaRPr lang="zh-CN" altLang="en-US"/>
              </a:p>
            </p:txBody>
          </p:sp>
          <p:sp>
            <p:nvSpPr>
              <p:cNvPr id="1131" name="Rectangle 977"/>
              <p:cNvSpPr>
                <a:spLocks noChangeArrowheads="1"/>
              </p:cNvSpPr>
              <p:nvPr/>
            </p:nvSpPr>
            <p:spPr bwMode="auto">
              <a:xfrm>
                <a:off x="4814"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32" name="Rectangle 978"/>
              <p:cNvSpPr>
                <a:spLocks noChangeArrowheads="1"/>
              </p:cNvSpPr>
              <p:nvPr/>
            </p:nvSpPr>
            <p:spPr bwMode="auto">
              <a:xfrm>
                <a:off x="4856" y="1330"/>
                <a:ext cx="56" cy="30"/>
              </a:xfrm>
              <a:prstGeom prst="rect">
                <a:avLst/>
              </a:prstGeom>
              <a:grpFill/>
              <a:ln>
                <a:noFill/>
              </a:ln>
            </p:spPr>
            <p:txBody>
              <a:bodyPr vert="horz" wrap="square" lIns="91440" tIns="45720" rIns="91440" bIns="45720" numCol="1" anchor="t" anchorCtr="0" compatLnSpc="1"/>
              <a:lstStyle/>
              <a:p>
                <a:endParaRPr lang="zh-CN" altLang="en-US"/>
              </a:p>
            </p:txBody>
          </p:sp>
          <p:sp>
            <p:nvSpPr>
              <p:cNvPr id="1133" name="Rectangle 979"/>
              <p:cNvSpPr>
                <a:spLocks noChangeArrowheads="1"/>
              </p:cNvSpPr>
              <p:nvPr/>
            </p:nvSpPr>
            <p:spPr bwMode="auto">
              <a:xfrm>
                <a:off x="4834" y="13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4" name="Rectangle 980"/>
              <p:cNvSpPr>
                <a:spLocks noChangeArrowheads="1"/>
              </p:cNvSpPr>
              <p:nvPr/>
            </p:nvSpPr>
            <p:spPr bwMode="auto">
              <a:xfrm>
                <a:off x="4900"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5" name="Rectangle 981"/>
              <p:cNvSpPr>
                <a:spLocks noChangeArrowheads="1"/>
              </p:cNvSpPr>
              <p:nvPr/>
            </p:nvSpPr>
            <p:spPr bwMode="auto">
              <a:xfrm>
                <a:off x="4834" y="144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6" name="Rectangle 982"/>
              <p:cNvSpPr>
                <a:spLocks noChangeArrowheads="1"/>
              </p:cNvSpPr>
              <p:nvPr/>
            </p:nvSpPr>
            <p:spPr bwMode="auto">
              <a:xfrm>
                <a:off x="4878"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7" name="Rectangle 983"/>
              <p:cNvSpPr>
                <a:spLocks noChangeArrowheads="1"/>
              </p:cNvSpPr>
              <p:nvPr/>
            </p:nvSpPr>
            <p:spPr bwMode="auto">
              <a:xfrm>
                <a:off x="4814" y="149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8" name="Rectangle 984"/>
              <p:cNvSpPr>
                <a:spLocks noChangeArrowheads="1"/>
              </p:cNvSpPr>
              <p:nvPr/>
            </p:nvSpPr>
            <p:spPr bwMode="auto">
              <a:xfrm>
                <a:off x="4856" y="149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9" name="Rectangle 985"/>
              <p:cNvSpPr>
                <a:spLocks noChangeArrowheads="1"/>
              </p:cNvSpPr>
              <p:nvPr/>
            </p:nvSpPr>
            <p:spPr bwMode="auto">
              <a:xfrm>
                <a:off x="4920" y="1498"/>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0" name="Rectangle 986"/>
              <p:cNvSpPr>
                <a:spLocks noChangeArrowheads="1"/>
              </p:cNvSpPr>
              <p:nvPr/>
            </p:nvSpPr>
            <p:spPr bwMode="auto">
              <a:xfrm>
                <a:off x="4814" y="15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1" name="Rectangle 987"/>
              <p:cNvSpPr>
                <a:spLocks noChangeArrowheads="1"/>
              </p:cNvSpPr>
              <p:nvPr/>
            </p:nvSpPr>
            <p:spPr bwMode="auto">
              <a:xfrm>
                <a:off x="4834" y="15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2" name="Rectangle 988"/>
              <p:cNvSpPr>
                <a:spLocks noChangeArrowheads="1"/>
              </p:cNvSpPr>
              <p:nvPr/>
            </p:nvSpPr>
            <p:spPr bwMode="auto">
              <a:xfrm>
                <a:off x="4814" y="16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3" name="Rectangle 989"/>
              <p:cNvSpPr>
                <a:spLocks noChangeArrowheads="1"/>
              </p:cNvSpPr>
              <p:nvPr/>
            </p:nvSpPr>
            <p:spPr bwMode="auto">
              <a:xfrm>
                <a:off x="4856" y="1610"/>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4" name="Rectangle 990"/>
              <p:cNvSpPr>
                <a:spLocks noChangeArrowheads="1"/>
              </p:cNvSpPr>
              <p:nvPr/>
            </p:nvSpPr>
            <p:spPr bwMode="auto">
              <a:xfrm>
                <a:off x="4920" y="161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5" name="Rectangle 991"/>
              <p:cNvSpPr>
                <a:spLocks noChangeArrowheads="1"/>
              </p:cNvSpPr>
              <p:nvPr/>
            </p:nvSpPr>
            <p:spPr bwMode="auto">
              <a:xfrm>
                <a:off x="4834" y="166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6" name="Rectangle 992"/>
              <p:cNvSpPr>
                <a:spLocks noChangeArrowheads="1"/>
              </p:cNvSpPr>
              <p:nvPr/>
            </p:nvSpPr>
            <p:spPr bwMode="auto">
              <a:xfrm>
                <a:off x="4834" y="172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7" name="Rectangle 993"/>
              <p:cNvSpPr>
                <a:spLocks noChangeArrowheads="1"/>
              </p:cNvSpPr>
              <p:nvPr/>
            </p:nvSpPr>
            <p:spPr bwMode="auto">
              <a:xfrm>
                <a:off x="4878" y="172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8" name="Rectangle 994"/>
              <p:cNvSpPr>
                <a:spLocks noChangeArrowheads="1"/>
              </p:cNvSpPr>
              <p:nvPr/>
            </p:nvSpPr>
            <p:spPr bwMode="auto">
              <a:xfrm>
                <a:off x="4920" y="172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9" name="Rectangle 995"/>
              <p:cNvSpPr>
                <a:spLocks noChangeArrowheads="1"/>
              </p:cNvSpPr>
              <p:nvPr/>
            </p:nvSpPr>
            <p:spPr bwMode="auto">
              <a:xfrm>
                <a:off x="4814" y="17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0" name="Rectangle 996"/>
              <p:cNvSpPr>
                <a:spLocks noChangeArrowheads="1"/>
              </p:cNvSpPr>
              <p:nvPr/>
            </p:nvSpPr>
            <p:spPr bwMode="auto">
              <a:xfrm>
                <a:off x="4856" y="17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1" name="Rectangle 997"/>
              <p:cNvSpPr>
                <a:spLocks noChangeArrowheads="1"/>
              </p:cNvSpPr>
              <p:nvPr/>
            </p:nvSpPr>
            <p:spPr bwMode="auto">
              <a:xfrm>
                <a:off x="4900" y="1780"/>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2" name="Rectangle 998"/>
              <p:cNvSpPr>
                <a:spLocks noChangeArrowheads="1"/>
              </p:cNvSpPr>
              <p:nvPr/>
            </p:nvSpPr>
            <p:spPr bwMode="auto">
              <a:xfrm>
                <a:off x="4814" y="1836"/>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3" name="Rectangle 999"/>
              <p:cNvSpPr>
                <a:spLocks noChangeArrowheads="1"/>
              </p:cNvSpPr>
              <p:nvPr/>
            </p:nvSpPr>
            <p:spPr bwMode="auto">
              <a:xfrm>
                <a:off x="4878"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4" name="Rectangle 1000"/>
              <p:cNvSpPr>
                <a:spLocks noChangeArrowheads="1"/>
              </p:cNvSpPr>
              <p:nvPr/>
            </p:nvSpPr>
            <p:spPr bwMode="auto">
              <a:xfrm>
                <a:off x="4856"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5" name="Rectangle 1001"/>
              <p:cNvSpPr>
                <a:spLocks noChangeArrowheads="1"/>
              </p:cNvSpPr>
              <p:nvPr/>
            </p:nvSpPr>
            <p:spPr bwMode="auto">
              <a:xfrm>
                <a:off x="4900"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6" name="Rectangle 1002"/>
              <p:cNvSpPr>
                <a:spLocks noChangeArrowheads="1"/>
              </p:cNvSpPr>
              <p:nvPr/>
            </p:nvSpPr>
            <p:spPr bwMode="auto">
              <a:xfrm>
                <a:off x="4920" y="1892"/>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7" name="Rectangle 1003"/>
              <p:cNvSpPr>
                <a:spLocks noChangeArrowheads="1"/>
              </p:cNvSpPr>
              <p:nvPr/>
            </p:nvSpPr>
            <p:spPr bwMode="auto">
              <a:xfrm>
                <a:off x="4814"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1158" name="Rectangle 1004"/>
              <p:cNvSpPr>
                <a:spLocks noChangeArrowheads="1"/>
              </p:cNvSpPr>
              <p:nvPr/>
            </p:nvSpPr>
            <p:spPr bwMode="auto">
              <a:xfrm>
                <a:off x="4834"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1159" name="Rectangle 1005"/>
              <p:cNvSpPr>
                <a:spLocks noChangeArrowheads="1"/>
              </p:cNvSpPr>
              <p:nvPr/>
            </p:nvSpPr>
            <p:spPr bwMode="auto">
              <a:xfrm>
                <a:off x="4856"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1160" name="Rectangle 1006"/>
              <p:cNvSpPr>
                <a:spLocks noChangeArrowheads="1"/>
              </p:cNvSpPr>
              <p:nvPr/>
            </p:nvSpPr>
            <p:spPr bwMode="auto">
              <a:xfrm>
                <a:off x="4920"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1161" name="Rectangle 1007"/>
              <p:cNvSpPr>
                <a:spLocks noChangeArrowheads="1"/>
              </p:cNvSpPr>
              <p:nvPr/>
            </p:nvSpPr>
            <p:spPr bwMode="auto">
              <a:xfrm>
                <a:off x="4814"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62" name="Rectangle 1008"/>
              <p:cNvSpPr>
                <a:spLocks noChangeArrowheads="1"/>
              </p:cNvSpPr>
              <p:nvPr/>
            </p:nvSpPr>
            <p:spPr bwMode="auto">
              <a:xfrm>
                <a:off x="4856"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63" name="Rectangle 1009"/>
              <p:cNvSpPr>
                <a:spLocks noChangeArrowheads="1"/>
              </p:cNvSpPr>
              <p:nvPr/>
            </p:nvSpPr>
            <p:spPr bwMode="auto">
              <a:xfrm>
                <a:off x="4834" y="206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64" name="Rectangle 1010"/>
              <p:cNvSpPr>
                <a:spLocks noChangeArrowheads="1"/>
              </p:cNvSpPr>
              <p:nvPr/>
            </p:nvSpPr>
            <p:spPr bwMode="auto">
              <a:xfrm>
                <a:off x="4878"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65" name="Rectangle 1011"/>
              <p:cNvSpPr>
                <a:spLocks noChangeArrowheads="1"/>
              </p:cNvSpPr>
              <p:nvPr/>
            </p:nvSpPr>
            <p:spPr bwMode="auto">
              <a:xfrm>
                <a:off x="4814" y="2117"/>
                <a:ext cx="12" cy="32"/>
              </a:xfrm>
              <a:prstGeom prst="rect">
                <a:avLst/>
              </a:prstGeom>
              <a:grpFill/>
              <a:ln>
                <a:noFill/>
              </a:ln>
            </p:spPr>
            <p:txBody>
              <a:bodyPr vert="horz" wrap="square" lIns="91440" tIns="45720" rIns="91440" bIns="45720" numCol="1" anchor="t" anchorCtr="0" compatLnSpc="1"/>
              <a:lstStyle/>
              <a:p>
                <a:endParaRPr lang="zh-CN" altLang="en-US"/>
              </a:p>
            </p:txBody>
          </p:sp>
        </p:grpSp>
        <p:grpSp>
          <p:nvGrpSpPr>
            <p:cNvPr id="372" name="Group 1213"/>
            <p:cNvGrpSpPr/>
            <p:nvPr/>
          </p:nvGrpSpPr>
          <p:grpSpPr bwMode="auto">
            <a:xfrm>
              <a:off x="-3900818" y="-1035049"/>
              <a:ext cx="768377" cy="3255963"/>
              <a:chOff x="4814" y="935"/>
              <a:chExt cx="484" cy="2051"/>
            </a:xfrm>
            <a:grpFill/>
          </p:grpSpPr>
          <p:sp>
            <p:nvSpPr>
              <p:cNvPr id="766" name="Rectangle 1013"/>
              <p:cNvSpPr>
                <a:spLocks noChangeArrowheads="1"/>
              </p:cNvSpPr>
              <p:nvPr/>
            </p:nvSpPr>
            <p:spPr bwMode="auto">
              <a:xfrm>
                <a:off x="4856"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67" name="Rectangle 1014"/>
              <p:cNvSpPr>
                <a:spLocks noChangeArrowheads="1"/>
              </p:cNvSpPr>
              <p:nvPr/>
            </p:nvSpPr>
            <p:spPr bwMode="auto">
              <a:xfrm>
                <a:off x="4944"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68" name="Rectangle 1015"/>
              <p:cNvSpPr>
                <a:spLocks noChangeArrowheads="1"/>
              </p:cNvSpPr>
              <p:nvPr/>
            </p:nvSpPr>
            <p:spPr bwMode="auto">
              <a:xfrm>
                <a:off x="4964"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69" name="Rectangle 1016"/>
              <p:cNvSpPr>
                <a:spLocks noChangeArrowheads="1"/>
              </p:cNvSpPr>
              <p:nvPr/>
            </p:nvSpPr>
            <p:spPr bwMode="auto">
              <a:xfrm>
                <a:off x="5008"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70" name="Rectangle 1017"/>
              <p:cNvSpPr>
                <a:spLocks noChangeArrowheads="1"/>
              </p:cNvSpPr>
              <p:nvPr/>
            </p:nvSpPr>
            <p:spPr bwMode="auto">
              <a:xfrm>
                <a:off x="5030"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71" name="Rectangle 1018"/>
              <p:cNvSpPr>
                <a:spLocks noChangeArrowheads="1"/>
              </p:cNvSpPr>
              <p:nvPr/>
            </p:nvSpPr>
            <p:spPr bwMode="auto">
              <a:xfrm>
                <a:off x="5050"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72" name="Rectangle 1019"/>
              <p:cNvSpPr>
                <a:spLocks noChangeArrowheads="1"/>
              </p:cNvSpPr>
              <p:nvPr/>
            </p:nvSpPr>
            <p:spPr bwMode="auto">
              <a:xfrm>
                <a:off x="4944" y="99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73" name="Rectangle 1020"/>
              <p:cNvSpPr>
                <a:spLocks noChangeArrowheads="1"/>
              </p:cNvSpPr>
              <p:nvPr/>
            </p:nvSpPr>
            <p:spPr bwMode="auto">
              <a:xfrm>
                <a:off x="4986" y="99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74" name="Rectangle 1021"/>
              <p:cNvSpPr>
                <a:spLocks noChangeArrowheads="1"/>
              </p:cNvSpPr>
              <p:nvPr/>
            </p:nvSpPr>
            <p:spPr bwMode="auto">
              <a:xfrm>
                <a:off x="5030" y="99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75" name="Rectangle 1022"/>
              <p:cNvSpPr>
                <a:spLocks noChangeArrowheads="1"/>
              </p:cNvSpPr>
              <p:nvPr/>
            </p:nvSpPr>
            <p:spPr bwMode="auto">
              <a:xfrm>
                <a:off x="4964" y="1047"/>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776" name="Rectangle 1023"/>
              <p:cNvSpPr>
                <a:spLocks noChangeArrowheads="1"/>
              </p:cNvSpPr>
              <p:nvPr/>
            </p:nvSpPr>
            <p:spPr bwMode="auto">
              <a:xfrm>
                <a:off x="5050" y="104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77" name="Rectangle 1024"/>
              <p:cNvSpPr>
                <a:spLocks noChangeArrowheads="1"/>
              </p:cNvSpPr>
              <p:nvPr/>
            </p:nvSpPr>
            <p:spPr bwMode="auto">
              <a:xfrm>
                <a:off x="4944" y="110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78" name="Rectangle 1025"/>
              <p:cNvSpPr>
                <a:spLocks noChangeArrowheads="1"/>
              </p:cNvSpPr>
              <p:nvPr/>
            </p:nvSpPr>
            <p:spPr bwMode="auto">
              <a:xfrm>
                <a:off x="5008" y="1103"/>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779" name="Rectangle 1026"/>
              <p:cNvSpPr>
                <a:spLocks noChangeArrowheads="1"/>
              </p:cNvSpPr>
              <p:nvPr/>
            </p:nvSpPr>
            <p:spPr bwMode="auto">
              <a:xfrm>
                <a:off x="5050" y="110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80" name="Rectangle 1027"/>
              <p:cNvSpPr>
                <a:spLocks noChangeArrowheads="1"/>
              </p:cNvSpPr>
              <p:nvPr/>
            </p:nvSpPr>
            <p:spPr bwMode="auto">
              <a:xfrm>
                <a:off x="4944"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81" name="Rectangle 1028"/>
              <p:cNvSpPr>
                <a:spLocks noChangeArrowheads="1"/>
              </p:cNvSpPr>
              <p:nvPr/>
            </p:nvSpPr>
            <p:spPr bwMode="auto">
              <a:xfrm>
                <a:off x="4964" y="1161"/>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782" name="Rectangle 1029"/>
              <p:cNvSpPr>
                <a:spLocks noChangeArrowheads="1"/>
              </p:cNvSpPr>
              <p:nvPr/>
            </p:nvSpPr>
            <p:spPr bwMode="auto">
              <a:xfrm>
                <a:off x="5008"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83" name="Rectangle 1030"/>
              <p:cNvSpPr>
                <a:spLocks noChangeArrowheads="1"/>
              </p:cNvSpPr>
              <p:nvPr/>
            </p:nvSpPr>
            <p:spPr bwMode="auto">
              <a:xfrm>
                <a:off x="5050" y="116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784" name="Rectangle 1031"/>
              <p:cNvSpPr>
                <a:spLocks noChangeArrowheads="1"/>
              </p:cNvSpPr>
              <p:nvPr/>
            </p:nvSpPr>
            <p:spPr bwMode="auto">
              <a:xfrm>
                <a:off x="4944"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85" name="Rectangle 1032"/>
              <p:cNvSpPr>
                <a:spLocks noChangeArrowheads="1"/>
              </p:cNvSpPr>
              <p:nvPr/>
            </p:nvSpPr>
            <p:spPr bwMode="auto">
              <a:xfrm>
                <a:off x="4986"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86" name="Rectangle 1033"/>
              <p:cNvSpPr>
                <a:spLocks noChangeArrowheads="1"/>
              </p:cNvSpPr>
              <p:nvPr/>
            </p:nvSpPr>
            <p:spPr bwMode="auto">
              <a:xfrm>
                <a:off x="4964" y="1273"/>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787" name="Rectangle 1034"/>
              <p:cNvSpPr>
                <a:spLocks noChangeArrowheads="1"/>
              </p:cNvSpPr>
              <p:nvPr/>
            </p:nvSpPr>
            <p:spPr bwMode="auto">
              <a:xfrm>
                <a:off x="5030"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788" name="Rectangle 1035"/>
              <p:cNvSpPr>
                <a:spLocks noChangeArrowheads="1"/>
              </p:cNvSpPr>
              <p:nvPr/>
            </p:nvSpPr>
            <p:spPr bwMode="auto">
              <a:xfrm>
                <a:off x="4944"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89" name="Rectangle 1036"/>
              <p:cNvSpPr>
                <a:spLocks noChangeArrowheads="1"/>
              </p:cNvSpPr>
              <p:nvPr/>
            </p:nvSpPr>
            <p:spPr bwMode="auto">
              <a:xfrm>
                <a:off x="4986"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90" name="Rectangle 1037"/>
              <p:cNvSpPr>
                <a:spLocks noChangeArrowheads="1"/>
              </p:cNvSpPr>
              <p:nvPr/>
            </p:nvSpPr>
            <p:spPr bwMode="auto">
              <a:xfrm>
                <a:off x="5008"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91" name="Rectangle 1038"/>
              <p:cNvSpPr>
                <a:spLocks noChangeArrowheads="1"/>
              </p:cNvSpPr>
              <p:nvPr/>
            </p:nvSpPr>
            <p:spPr bwMode="auto">
              <a:xfrm>
                <a:off x="5050" y="133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792" name="Rectangle 1039"/>
              <p:cNvSpPr>
                <a:spLocks noChangeArrowheads="1"/>
              </p:cNvSpPr>
              <p:nvPr/>
            </p:nvSpPr>
            <p:spPr bwMode="auto">
              <a:xfrm>
                <a:off x="4964" y="13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93" name="Rectangle 1040"/>
              <p:cNvSpPr>
                <a:spLocks noChangeArrowheads="1"/>
              </p:cNvSpPr>
              <p:nvPr/>
            </p:nvSpPr>
            <p:spPr bwMode="auto">
              <a:xfrm>
                <a:off x="5008"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94" name="Rectangle 1041"/>
              <p:cNvSpPr>
                <a:spLocks noChangeArrowheads="1"/>
              </p:cNvSpPr>
              <p:nvPr/>
            </p:nvSpPr>
            <p:spPr bwMode="auto">
              <a:xfrm>
                <a:off x="4944" y="1442"/>
                <a:ext cx="54" cy="32"/>
              </a:xfrm>
              <a:prstGeom prst="rect">
                <a:avLst/>
              </a:prstGeom>
              <a:grpFill/>
              <a:ln>
                <a:noFill/>
              </a:ln>
            </p:spPr>
            <p:txBody>
              <a:bodyPr vert="horz" wrap="square" lIns="91440" tIns="45720" rIns="91440" bIns="45720" numCol="1" anchor="t" anchorCtr="0" compatLnSpc="1"/>
              <a:lstStyle/>
              <a:p>
                <a:endParaRPr lang="zh-CN" altLang="en-US"/>
              </a:p>
            </p:txBody>
          </p:sp>
          <p:sp>
            <p:nvSpPr>
              <p:cNvPr id="795" name="Rectangle 1042"/>
              <p:cNvSpPr>
                <a:spLocks noChangeArrowheads="1"/>
              </p:cNvSpPr>
              <p:nvPr/>
            </p:nvSpPr>
            <p:spPr bwMode="auto">
              <a:xfrm>
                <a:off x="5008"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96" name="Rectangle 1043"/>
              <p:cNvSpPr>
                <a:spLocks noChangeArrowheads="1"/>
              </p:cNvSpPr>
              <p:nvPr/>
            </p:nvSpPr>
            <p:spPr bwMode="auto">
              <a:xfrm>
                <a:off x="5008" y="1498"/>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797" name="Rectangle 1044"/>
              <p:cNvSpPr>
                <a:spLocks noChangeArrowheads="1"/>
              </p:cNvSpPr>
              <p:nvPr/>
            </p:nvSpPr>
            <p:spPr bwMode="auto">
              <a:xfrm>
                <a:off x="5050" y="1498"/>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98" name="Rectangle 1045"/>
              <p:cNvSpPr>
                <a:spLocks noChangeArrowheads="1"/>
              </p:cNvSpPr>
              <p:nvPr/>
            </p:nvSpPr>
            <p:spPr bwMode="auto">
              <a:xfrm>
                <a:off x="4900" y="1554"/>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799" name="Rectangle 1046"/>
              <p:cNvSpPr>
                <a:spLocks noChangeArrowheads="1"/>
              </p:cNvSpPr>
              <p:nvPr/>
            </p:nvSpPr>
            <p:spPr bwMode="auto">
              <a:xfrm>
                <a:off x="5008" y="15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00" name="Rectangle 1047"/>
              <p:cNvSpPr>
                <a:spLocks noChangeArrowheads="1"/>
              </p:cNvSpPr>
              <p:nvPr/>
            </p:nvSpPr>
            <p:spPr bwMode="auto">
              <a:xfrm>
                <a:off x="5050" y="15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01" name="Rectangle 1048"/>
              <p:cNvSpPr>
                <a:spLocks noChangeArrowheads="1"/>
              </p:cNvSpPr>
              <p:nvPr/>
            </p:nvSpPr>
            <p:spPr bwMode="auto">
              <a:xfrm>
                <a:off x="4964" y="161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02" name="Rectangle 1049"/>
              <p:cNvSpPr>
                <a:spLocks noChangeArrowheads="1"/>
              </p:cNvSpPr>
              <p:nvPr/>
            </p:nvSpPr>
            <p:spPr bwMode="auto">
              <a:xfrm>
                <a:off x="4986" y="16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03" name="Rectangle 1050"/>
              <p:cNvSpPr>
                <a:spLocks noChangeArrowheads="1"/>
              </p:cNvSpPr>
              <p:nvPr/>
            </p:nvSpPr>
            <p:spPr bwMode="auto">
              <a:xfrm>
                <a:off x="5030" y="1610"/>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804" name="Rectangle 1051"/>
              <p:cNvSpPr>
                <a:spLocks noChangeArrowheads="1"/>
              </p:cNvSpPr>
              <p:nvPr/>
            </p:nvSpPr>
            <p:spPr bwMode="auto">
              <a:xfrm>
                <a:off x="4964" y="166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05" name="Rectangle 1052"/>
              <p:cNvSpPr>
                <a:spLocks noChangeArrowheads="1"/>
              </p:cNvSpPr>
              <p:nvPr/>
            </p:nvSpPr>
            <p:spPr bwMode="auto">
              <a:xfrm>
                <a:off x="5008" y="166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06" name="Rectangle 1053"/>
              <p:cNvSpPr>
                <a:spLocks noChangeArrowheads="1"/>
              </p:cNvSpPr>
              <p:nvPr/>
            </p:nvSpPr>
            <p:spPr bwMode="auto">
              <a:xfrm>
                <a:off x="5050" y="166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07" name="Rectangle 1054"/>
              <p:cNvSpPr>
                <a:spLocks noChangeArrowheads="1"/>
              </p:cNvSpPr>
              <p:nvPr/>
            </p:nvSpPr>
            <p:spPr bwMode="auto">
              <a:xfrm>
                <a:off x="4964" y="1722"/>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808" name="Rectangle 1055"/>
              <p:cNvSpPr>
                <a:spLocks noChangeArrowheads="1"/>
              </p:cNvSpPr>
              <p:nvPr/>
            </p:nvSpPr>
            <p:spPr bwMode="auto">
              <a:xfrm>
                <a:off x="5050" y="172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09" name="Rectangle 1056"/>
              <p:cNvSpPr>
                <a:spLocks noChangeArrowheads="1"/>
              </p:cNvSpPr>
              <p:nvPr/>
            </p:nvSpPr>
            <p:spPr bwMode="auto">
              <a:xfrm>
                <a:off x="4944" y="17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10" name="Rectangle 1057"/>
              <p:cNvSpPr>
                <a:spLocks noChangeArrowheads="1"/>
              </p:cNvSpPr>
              <p:nvPr/>
            </p:nvSpPr>
            <p:spPr bwMode="auto">
              <a:xfrm>
                <a:off x="5050" y="178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11" name="Rectangle 1058"/>
              <p:cNvSpPr>
                <a:spLocks noChangeArrowheads="1"/>
              </p:cNvSpPr>
              <p:nvPr/>
            </p:nvSpPr>
            <p:spPr bwMode="auto">
              <a:xfrm>
                <a:off x="4944"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12" name="Rectangle 1059"/>
              <p:cNvSpPr>
                <a:spLocks noChangeArrowheads="1"/>
              </p:cNvSpPr>
              <p:nvPr/>
            </p:nvSpPr>
            <p:spPr bwMode="auto">
              <a:xfrm>
                <a:off x="4964" y="1836"/>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13" name="Rectangle 1060"/>
              <p:cNvSpPr>
                <a:spLocks noChangeArrowheads="1"/>
              </p:cNvSpPr>
              <p:nvPr/>
            </p:nvSpPr>
            <p:spPr bwMode="auto">
              <a:xfrm>
                <a:off x="5008"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14" name="Rectangle 1061"/>
              <p:cNvSpPr>
                <a:spLocks noChangeArrowheads="1"/>
              </p:cNvSpPr>
              <p:nvPr/>
            </p:nvSpPr>
            <p:spPr bwMode="auto">
              <a:xfrm>
                <a:off x="5030" y="1836"/>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815" name="Rectangle 1062"/>
              <p:cNvSpPr>
                <a:spLocks noChangeArrowheads="1"/>
              </p:cNvSpPr>
              <p:nvPr/>
            </p:nvSpPr>
            <p:spPr bwMode="auto">
              <a:xfrm>
                <a:off x="4986"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16" name="Rectangle 1063"/>
              <p:cNvSpPr>
                <a:spLocks noChangeArrowheads="1"/>
              </p:cNvSpPr>
              <p:nvPr/>
            </p:nvSpPr>
            <p:spPr bwMode="auto">
              <a:xfrm>
                <a:off x="5030"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17" name="Rectangle 1064"/>
              <p:cNvSpPr>
                <a:spLocks noChangeArrowheads="1"/>
              </p:cNvSpPr>
              <p:nvPr/>
            </p:nvSpPr>
            <p:spPr bwMode="auto">
              <a:xfrm>
                <a:off x="5050" y="1892"/>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18" name="Rectangle 1065"/>
              <p:cNvSpPr>
                <a:spLocks noChangeArrowheads="1"/>
              </p:cNvSpPr>
              <p:nvPr/>
            </p:nvSpPr>
            <p:spPr bwMode="auto">
              <a:xfrm>
                <a:off x="4964"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819" name="Rectangle 1066"/>
              <p:cNvSpPr>
                <a:spLocks noChangeArrowheads="1"/>
              </p:cNvSpPr>
              <p:nvPr/>
            </p:nvSpPr>
            <p:spPr bwMode="auto">
              <a:xfrm>
                <a:off x="4986"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820" name="Rectangle 1067"/>
              <p:cNvSpPr>
                <a:spLocks noChangeArrowheads="1"/>
              </p:cNvSpPr>
              <p:nvPr/>
            </p:nvSpPr>
            <p:spPr bwMode="auto">
              <a:xfrm>
                <a:off x="5050"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821" name="Rectangle 1068"/>
              <p:cNvSpPr>
                <a:spLocks noChangeArrowheads="1"/>
              </p:cNvSpPr>
              <p:nvPr/>
            </p:nvSpPr>
            <p:spPr bwMode="auto">
              <a:xfrm>
                <a:off x="4944"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22" name="Rectangle 1069"/>
              <p:cNvSpPr>
                <a:spLocks noChangeArrowheads="1"/>
              </p:cNvSpPr>
              <p:nvPr/>
            </p:nvSpPr>
            <p:spPr bwMode="auto">
              <a:xfrm>
                <a:off x="4986"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23" name="Rectangle 1070"/>
              <p:cNvSpPr>
                <a:spLocks noChangeArrowheads="1"/>
              </p:cNvSpPr>
              <p:nvPr/>
            </p:nvSpPr>
            <p:spPr bwMode="auto">
              <a:xfrm>
                <a:off x="5030"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24" name="Rectangle 1071"/>
              <p:cNvSpPr>
                <a:spLocks noChangeArrowheads="1"/>
              </p:cNvSpPr>
              <p:nvPr/>
            </p:nvSpPr>
            <p:spPr bwMode="auto">
              <a:xfrm>
                <a:off x="4964" y="206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25" name="Rectangle 1072"/>
              <p:cNvSpPr>
                <a:spLocks noChangeArrowheads="1"/>
              </p:cNvSpPr>
              <p:nvPr/>
            </p:nvSpPr>
            <p:spPr bwMode="auto">
              <a:xfrm>
                <a:off x="5008"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26" name="Rectangle 1073"/>
              <p:cNvSpPr>
                <a:spLocks noChangeArrowheads="1"/>
              </p:cNvSpPr>
              <p:nvPr/>
            </p:nvSpPr>
            <p:spPr bwMode="auto">
              <a:xfrm>
                <a:off x="5050" y="206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27" name="Rectangle 1074"/>
              <p:cNvSpPr>
                <a:spLocks noChangeArrowheads="1"/>
              </p:cNvSpPr>
              <p:nvPr/>
            </p:nvSpPr>
            <p:spPr bwMode="auto">
              <a:xfrm>
                <a:off x="4944"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28" name="Rectangle 1075"/>
              <p:cNvSpPr>
                <a:spLocks noChangeArrowheads="1"/>
              </p:cNvSpPr>
              <p:nvPr/>
            </p:nvSpPr>
            <p:spPr bwMode="auto">
              <a:xfrm>
                <a:off x="4986"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29" name="Rectangle 1076"/>
              <p:cNvSpPr>
                <a:spLocks noChangeArrowheads="1"/>
              </p:cNvSpPr>
              <p:nvPr/>
            </p:nvSpPr>
            <p:spPr bwMode="auto">
              <a:xfrm>
                <a:off x="5050" y="211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30" name="Rectangle 1077"/>
              <p:cNvSpPr>
                <a:spLocks noChangeArrowheads="1"/>
              </p:cNvSpPr>
              <p:nvPr/>
            </p:nvSpPr>
            <p:spPr bwMode="auto">
              <a:xfrm>
                <a:off x="4856"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31" name="Rectangle 1078"/>
              <p:cNvSpPr>
                <a:spLocks noChangeArrowheads="1"/>
              </p:cNvSpPr>
              <p:nvPr/>
            </p:nvSpPr>
            <p:spPr bwMode="auto">
              <a:xfrm>
                <a:off x="4920" y="217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32" name="Rectangle 1079"/>
              <p:cNvSpPr>
                <a:spLocks noChangeArrowheads="1"/>
              </p:cNvSpPr>
              <p:nvPr/>
            </p:nvSpPr>
            <p:spPr bwMode="auto">
              <a:xfrm>
                <a:off x="4944"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33" name="Rectangle 1080"/>
              <p:cNvSpPr>
                <a:spLocks noChangeArrowheads="1"/>
              </p:cNvSpPr>
              <p:nvPr/>
            </p:nvSpPr>
            <p:spPr bwMode="auto">
              <a:xfrm>
                <a:off x="4986"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34" name="Rectangle 1081"/>
              <p:cNvSpPr>
                <a:spLocks noChangeArrowheads="1"/>
              </p:cNvSpPr>
              <p:nvPr/>
            </p:nvSpPr>
            <p:spPr bwMode="auto">
              <a:xfrm>
                <a:off x="4814" y="22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35" name="Rectangle 1082"/>
              <p:cNvSpPr>
                <a:spLocks noChangeArrowheads="1"/>
              </p:cNvSpPr>
              <p:nvPr/>
            </p:nvSpPr>
            <p:spPr bwMode="auto">
              <a:xfrm>
                <a:off x="4834" y="22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36" name="Rectangle 1083"/>
              <p:cNvSpPr>
                <a:spLocks noChangeArrowheads="1"/>
              </p:cNvSpPr>
              <p:nvPr/>
            </p:nvSpPr>
            <p:spPr bwMode="auto">
              <a:xfrm>
                <a:off x="4900" y="22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37" name="Rectangle 1084"/>
              <p:cNvSpPr>
                <a:spLocks noChangeArrowheads="1"/>
              </p:cNvSpPr>
              <p:nvPr/>
            </p:nvSpPr>
            <p:spPr bwMode="auto">
              <a:xfrm>
                <a:off x="4944" y="22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38" name="Rectangle 1085"/>
              <p:cNvSpPr>
                <a:spLocks noChangeArrowheads="1"/>
              </p:cNvSpPr>
              <p:nvPr/>
            </p:nvSpPr>
            <p:spPr bwMode="auto">
              <a:xfrm>
                <a:off x="5050" y="22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39" name="Rectangle 1086"/>
              <p:cNvSpPr>
                <a:spLocks noChangeArrowheads="1"/>
              </p:cNvSpPr>
              <p:nvPr/>
            </p:nvSpPr>
            <p:spPr bwMode="auto">
              <a:xfrm>
                <a:off x="4920" y="22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40" name="Rectangle 1087"/>
              <p:cNvSpPr>
                <a:spLocks noChangeArrowheads="1"/>
              </p:cNvSpPr>
              <p:nvPr/>
            </p:nvSpPr>
            <p:spPr bwMode="auto">
              <a:xfrm>
                <a:off x="4878"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41" name="Rectangle 1088"/>
              <p:cNvSpPr>
                <a:spLocks noChangeArrowheads="1"/>
              </p:cNvSpPr>
              <p:nvPr/>
            </p:nvSpPr>
            <p:spPr bwMode="auto">
              <a:xfrm>
                <a:off x="5030"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42" name="Rectangle 1089"/>
              <p:cNvSpPr>
                <a:spLocks noChangeArrowheads="1"/>
              </p:cNvSpPr>
              <p:nvPr/>
            </p:nvSpPr>
            <p:spPr bwMode="auto">
              <a:xfrm>
                <a:off x="5050" y="22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43" name="Rectangle 1090"/>
              <p:cNvSpPr>
                <a:spLocks noChangeArrowheads="1"/>
              </p:cNvSpPr>
              <p:nvPr/>
            </p:nvSpPr>
            <p:spPr bwMode="auto">
              <a:xfrm>
                <a:off x="4814"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44" name="Rectangle 1091"/>
              <p:cNvSpPr>
                <a:spLocks noChangeArrowheads="1"/>
              </p:cNvSpPr>
              <p:nvPr/>
            </p:nvSpPr>
            <p:spPr bwMode="auto">
              <a:xfrm>
                <a:off x="4964" y="23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45" name="Rectangle 1092"/>
              <p:cNvSpPr>
                <a:spLocks noChangeArrowheads="1"/>
              </p:cNvSpPr>
              <p:nvPr/>
            </p:nvSpPr>
            <p:spPr bwMode="auto">
              <a:xfrm>
                <a:off x="4856"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46" name="Rectangle 1093"/>
              <p:cNvSpPr>
                <a:spLocks noChangeArrowheads="1"/>
              </p:cNvSpPr>
              <p:nvPr/>
            </p:nvSpPr>
            <p:spPr bwMode="auto">
              <a:xfrm>
                <a:off x="5008"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47" name="Rectangle 1094"/>
              <p:cNvSpPr>
                <a:spLocks noChangeArrowheads="1"/>
              </p:cNvSpPr>
              <p:nvPr/>
            </p:nvSpPr>
            <p:spPr bwMode="auto">
              <a:xfrm>
                <a:off x="5050" y="23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48" name="Rectangle 1095"/>
              <p:cNvSpPr>
                <a:spLocks noChangeArrowheads="1"/>
              </p:cNvSpPr>
              <p:nvPr/>
            </p:nvSpPr>
            <p:spPr bwMode="auto">
              <a:xfrm>
                <a:off x="4814"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49" name="Rectangle 1096"/>
              <p:cNvSpPr>
                <a:spLocks noChangeArrowheads="1"/>
              </p:cNvSpPr>
              <p:nvPr/>
            </p:nvSpPr>
            <p:spPr bwMode="auto">
              <a:xfrm>
                <a:off x="4878"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50" name="Rectangle 1097"/>
              <p:cNvSpPr>
                <a:spLocks noChangeArrowheads="1"/>
              </p:cNvSpPr>
              <p:nvPr/>
            </p:nvSpPr>
            <p:spPr bwMode="auto">
              <a:xfrm>
                <a:off x="4834" y="23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51" name="Rectangle 1098"/>
              <p:cNvSpPr>
                <a:spLocks noChangeArrowheads="1"/>
              </p:cNvSpPr>
              <p:nvPr/>
            </p:nvSpPr>
            <p:spPr bwMode="auto">
              <a:xfrm>
                <a:off x="4986"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52" name="Rectangle 1099"/>
              <p:cNvSpPr>
                <a:spLocks noChangeArrowheads="1"/>
              </p:cNvSpPr>
              <p:nvPr/>
            </p:nvSpPr>
            <p:spPr bwMode="auto">
              <a:xfrm>
                <a:off x="5008"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53" name="Rectangle 1100"/>
              <p:cNvSpPr>
                <a:spLocks noChangeArrowheads="1"/>
              </p:cNvSpPr>
              <p:nvPr/>
            </p:nvSpPr>
            <p:spPr bwMode="auto">
              <a:xfrm>
                <a:off x="4814"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54" name="Rectangle 1101"/>
              <p:cNvSpPr>
                <a:spLocks noChangeArrowheads="1"/>
              </p:cNvSpPr>
              <p:nvPr/>
            </p:nvSpPr>
            <p:spPr bwMode="auto">
              <a:xfrm>
                <a:off x="4964" y="24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55" name="Rectangle 1102"/>
              <p:cNvSpPr>
                <a:spLocks noChangeArrowheads="1"/>
              </p:cNvSpPr>
              <p:nvPr/>
            </p:nvSpPr>
            <p:spPr bwMode="auto">
              <a:xfrm>
                <a:off x="4878"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56" name="Rectangle 1103"/>
              <p:cNvSpPr>
                <a:spLocks noChangeArrowheads="1"/>
              </p:cNvSpPr>
              <p:nvPr/>
            </p:nvSpPr>
            <p:spPr bwMode="auto">
              <a:xfrm>
                <a:off x="4920" y="24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57" name="Rectangle 1104"/>
              <p:cNvSpPr>
                <a:spLocks noChangeArrowheads="1"/>
              </p:cNvSpPr>
              <p:nvPr/>
            </p:nvSpPr>
            <p:spPr bwMode="auto">
              <a:xfrm>
                <a:off x="5050" y="24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58" name="Rectangle 1105"/>
              <p:cNvSpPr>
                <a:spLocks noChangeArrowheads="1"/>
              </p:cNvSpPr>
              <p:nvPr/>
            </p:nvSpPr>
            <p:spPr bwMode="auto">
              <a:xfrm>
                <a:off x="4814"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59" name="Rectangle 1106"/>
              <p:cNvSpPr>
                <a:spLocks noChangeArrowheads="1"/>
              </p:cNvSpPr>
              <p:nvPr/>
            </p:nvSpPr>
            <p:spPr bwMode="auto">
              <a:xfrm>
                <a:off x="4964" y="247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60" name="Rectangle 1107"/>
              <p:cNvSpPr>
                <a:spLocks noChangeArrowheads="1"/>
              </p:cNvSpPr>
              <p:nvPr/>
            </p:nvSpPr>
            <p:spPr bwMode="auto">
              <a:xfrm>
                <a:off x="4878"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61" name="Rectangle 1108"/>
              <p:cNvSpPr>
                <a:spLocks noChangeArrowheads="1"/>
              </p:cNvSpPr>
              <p:nvPr/>
            </p:nvSpPr>
            <p:spPr bwMode="auto">
              <a:xfrm>
                <a:off x="4944"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62" name="Rectangle 1109"/>
              <p:cNvSpPr>
                <a:spLocks noChangeArrowheads="1"/>
              </p:cNvSpPr>
              <p:nvPr/>
            </p:nvSpPr>
            <p:spPr bwMode="auto">
              <a:xfrm>
                <a:off x="5050" y="247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63" name="Rectangle 1110"/>
              <p:cNvSpPr>
                <a:spLocks noChangeArrowheads="1"/>
              </p:cNvSpPr>
              <p:nvPr/>
            </p:nvSpPr>
            <p:spPr bwMode="auto">
              <a:xfrm>
                <a:off x="4964" y="2525"/>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64" name="Rectangle 1111"/>
              <p:cNvSpPr>
                <a:spLocks noChangeArrowheads="1"/>
              </p:cNvSpPr>
              <p:nvPr/>
            </p:nvSpPr>
            <p:spPr bwMode="auto">
              <a:xfrm>
                <a:off x="4856" y="2525"/>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65" name="Rectangle 1112"/>
              <p:cNvSpPr>
                <a:spLocks noChangeArrowheads="1"/>
              </p:cNvSpPr>
              <p:nvPr/>
            </p:nvSpPr>
            <p:spPr bwMode="auto">
              <a:xfrm>
                <a:off x="4920" y="2525"/>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66" name="Rectangle 1113"/>
              <p:cNvSpPr>
                <a:spLocks noChangeArrowheads="1"/>
              </p:cNvSpPr>
              <p:nvPr/>
            </p:nvSpPr>
            <p:spPr bwMode="auto">
              <a:xfrm>
                <a:off x="4814" y="25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67" name="Rectangle 1114"/>
              <p:cNvSpPr>
                <a:spLocks noChangeArrowheads="1"/>
              </p:cNvSpPr>
              <p:nvPr/>
            </p:nvSpPr>
            <p:spPr bwMode="auto">
              <a:xfrm>
                <a:off x="4920" y="25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68" name="Rectangle 1115"/>
              <p:cNvSpPr>
                <a:spLocks noChangeArrowheads="1"/>
              </p:cNvSpPr>
              <p:nvPr/>
            </p:nvSpPr>
            <p:spPr bwMode="auto">
              <a:xfrm>
                <a:off x="5050" y="25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69" name="Rectangle 1116"/>
              <p:cNvSpPr>
                <a:spLocks noChangeArrowheads="1"/>
              </p:cNvSpPr>
              <p:nvPr/>
            </p:nvSpPr>
            <p:spPr bwMode="auto">
              <a:xfrm>
                <a:off x="4878" y="2623"/>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870" name="Rectangle 1117"/>
              <p:cNvSpPr>
                <a:spLocks noChangeArrowheads="1"/>
              </p:cNvSpPr>
              <p:nvPr/>
            </p:nvSpPr>
            <p:spPr bwMode="auto">
              <a:xfrm>
                <a:off x="4814" y="267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71" name="Rectangle 1118"/>
              <p:cNvSpPr>
                <a:spLocks noChangeArrowheads="1"/>
              </p:cNvSpPr>
              <p:nvPr/>
            </p:nvSpPr>
            <p:spPr bwMode="auto">
              <a:xfrm>
                <a:off x="4920" y="267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72" name="Rectangle 1119"/>
              <p:cNvSpPr>
                <a:spLocks noChangeArrowheads="1"/>
              </p:cNvSpPr>
              <p:nvPr/>
            </p:nvSpPr>
            <p:spPr bwMode="auto">
              <a:xfrm>
                <a:off x="5050" y="267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73" name="Rectangle 1120"/>
              <p:cNvSpPr>
                <a:spLocks noChangeArrowheads="1"/>
              </p:cNvSpPr>
              <p:nvPr/>
            </p:nvSpPr>
            <p:spPr bwMode="auto">
              <a:xfrm>
                <a:off x="4814" y="273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74" name="Rectangle 1121"/>
              <p:cNvSpPr>
                <a:spLocks noChangeArrowheads="1"/>
              </p:cNvSpPr>
              <p:nvPr/>
            </p:nvSpPr>
            <p:spPr bwMode="auto">
              <a:xfrm>
                <a:off x="5050" y="273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75" name="Rectangle 1122"/>
              <p:cNvSpPr>
                <a:spLocks noChangeArrowheads="1"/>
              </p:cNvSpPr>
              <p:nvPr/>
            </p:nvSpPr>
            <p:spPr bwMode="auto">
              <a:xfrm>
                <a:off x="4920" y="27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76" name="Rectangle 1123"/>
              <p:cNvSpPr>
                <a:spLocks noChangeArrowheads="1"/>
              </p:cNvSpPr>
              <p:nvPr/>
            </p:nvSpPr>
            <p:spPr bwMode="auto">
              <a:xfrm>
                <a:off x="5050" y="27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77" name="Rectangle 1124"/>
              <p:cNvSpPr>
                <a:spLocks noChangeArrowheads="1"/>
              </p:cNvSpPr>
              <p:nvPr/>
            </p:nvSpPr>
            <p:spPr bwMode="auto">
              <a:xfrm>
                <a:off x="4814" y="284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78" name="Rectangle 1125"/>
              <p:cNvSpPr>
                <a:spLocks noChangeArrowheads="1"/>
              </p:cNvSpPr>
              <p:nvPr/>
            </p:nvSpPr>
            <p:spPr bwMode="auto">
              <a:xfrm>
                <a:off x="4944" y="284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79" name="Rectangle 1126"/>
              <p:cNvSpPr>
                <a:spLocks noChangeArrowheads="1"/>
              </p:cNvSpPr>
              <p:nvPr/>
            </p:nvSpPr>
            <p:spPr bwMode="auto">
              <a:xfrm>
                <a:off x="4920" y="290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80" name="Rectangle 1127"/>
              <p:cNvSpPr>
                <a:spLocks noChangeArrowheads="1"/>
              </p:cNvSpPr>
              <p:nvPr/>
            </p:nvSpPr>
            <p:spPr bwMode="auto">
              <a:xfrm>
                <a:off x="4920" y="2956"/>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81" name="Rectangle 1128"/>
              <p:cNvSpPr>
                <a:spLocks noChangeArrowheads="1"/>
              </p:cNvSpPr>
              <p:nvPr/>
            </p:nvSpPr>
            <p:spPr bwMode="auto">
              <a:xfrm>
                <a:off x="5050" y="290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82" name="Rectangle 1129"/>
              <p:cNvSpPr>
                <a:spLocks noChangeArrowheads="1"/>
              </p:cNvSpPr>
              <p:nvPr/>
            </p:nvSpPr>
            <p:spPr bwMode="auto">
              <a:xfrm>
                <a:off x="5048"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83" name="Rectangle 1130"/>
              <p:cNvSpPr>
                <a:spLocks noChangeArrowheads="1"/>
              </p:cNvSpPr>
              <p:nvPr/>
            </p:nvSpPr>
            <p:spPr bwMode="auto">
              <a:xfrm>
                <a:off x="5070"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84" name="Rectangle 1131"/>
              <p:cNvSpPr>
                <a:spLocks noChangeArrowheads="1"/>
              </p:cNvSpPr>
              <p:nvPr/>
            </p:nvSpPr>
            <p:spPr bwMode="auto">
              <a:xfrm>
                <a:off x="5092"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85" name="Rectangle 1132"/>
              <p:cNvSpPr>
                <a:spLocks noChangeArrowheads="1"/>
              </p:cNvSpPr>
              <p:nvPr/>
            </p:nvSpPr>
            <p:spPr bwMode="auto">
              <a:xfrm>
                <a:off x="5134"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86" name="Rectangle 1133"/>
              <p:cNvSpPr>
                <a:spLocks noChangeArrowheads="1"/>
              </p:cNvSpPr>
              <p:nvPr/>
            </p:nvSpPr>
            <p:spPr bwMode="auto">
              <a:xfrm>
                <a:off x="5156"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87" name="Rectangle 1134"/>
              <p:cNvSpPr>
                <a:spLocks noChangeArrowheads="1"/>
              </p:cNvSpPr>
              <p:nvPr/>
            </p:nvSpPr>
            <p:spPr bwMode="auto">
              <a:xfrm>
                <a:off x="5048" y="99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88" name="Rectangle 1135"/>
              <p:cNvSpPr>
                <a:spLocks noChangeArrowheads="1"/>
              </p:cNvSpPr>
              <p:nvPr/>
            </p:nvSpPr>
            <p:spPr bwMode="auto">
              <a:xfrm>
                <a:off x="5070" y="991"/>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889" name="Rectangle 1136"/>
              <p:cNvSpPr>
                <a:spLocks noChangeArrowheads="1"/>
              </p:cNvSpPr>
              <p:nvPr/>
            </p:nvSpPr>
            <p:spPr bwMode="auto">
              <a:xfrm>
                <a:off x="5048" y="104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90" name="Rectangle 1137"/>
              <p:cNvSpPr>
                <a:spLocks noChangeArrowheads="1"/>
              </p:cNvSpPr>
              <p:nvPr/>
            </p:nvSpPr>
            <p:spPr bwMode="auto">
              <a:xfrm>
                <a:off x="5092" y="1047"/>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891" name="Rectangle 1138"/>
              <p:cNvSpPr>
                <a:spLocks noChangeArrowheads="1"/>
              </p:cNvSpPr>
              <p:nvPr/>
            </p:nvSpPr>
            <p:spPr bwMode="auto">
              <a:xfrm>
                <a:off x="5156" y="104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92" name="Rectangle 1139"/>
              <p:cNvSpPr>
                <a:spLocks noChangeArrowheads="1"/>
              </p:cNvSpPr>
              <p:nvPr/>
            </p:nvSpPr>
            <p:spPr bwMode="auto">
              <a:xfrm>
                <a:off x="5048" y="110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93" name="Rectangle 1140"/>
              <p:cNvSpPr>
                <a:spLocks noChangeArrowheads="1"/>
              </p:cNvSpPr>
              <p:nvPr/>
            </p:nvSpPr>
            <p:spPr bwMode="auto">
              <a:xfrm>
                <a:off x="5070" y="110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94" name="Rectangle 1141"/>
              <p:cNvSpPr>
                <a:spLocks noChangeArrowheads="1"/>
              </p:cNvSpPr>
              <p:nvPr/>
            </p:nvSpPr>
            <p:spPr bwMode="auto">
              <a:xfrm>
                <a:off x="5114" y="1103"/>
                <a:ext cx="54" cy="32"/>
              </a:xfrm>
              <a:prstGeom prst="rect">
                <a:avLst/>
              </a:prstGeom>
              <a:grpFill/>
              <a:ln>
                <a:noFill/>
              </a:ln>
            </p:spPr>
            <p:txBody>
              <a:bodyPr vert="horz" wrap="square" lIns="91440" tIns="45720" rIns="91440" bIns="45720" numCol="1" anchor="t" anchorCtr="0" compatLnSpc="1"/>
              <a:lstStyle/>
              <a:p>
                <a:endParaRPr lang="zh-CN" altLang="en-US"/>
              </a:p>
            </p:txBody>
          </p:sp>
          <p:sp>
            <p:nvSpPr>
              <p:cNvPr id="895" name="Rectangle 1142"/>
              <p:cNvSpPr>
                <a:spLocks noChangeArrowheads="1"/>
              </p:cNvSpPr>
              <p:nvPr/>
            </p:nvSpPr>
            <p:spPr bwMode="auto">
              <a:xfrm>
                <a:off x="5070"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96" name="Rectangle 1143"/>
              <p:cNvSpPr>
                <a:spLocks noChangeArrowheads="1"/>
              </p:cNvSpPr>
              <p:nvPr/>
            </p:nvSpPr>
            <p:spPr bwMode="auto">
              <a:xfrm>
                <a:off x="5092"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97" name="Rectangle 1144"/>
              <p:cNvSpPr>
                <a:spLocks noChangeArrowheads="1"/>
              </p:cNvSpPr>
              <p:nvPr/>
            </p:nvSpPr>
            <p:spPr bwMode="auto">
              <a:xfrm>
                <a:off x="5156"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98" name="Rectangle 1145"/>
              <p:cNvSpPr>
                <a:spLocks noChangeArrowheads="1"/>
              </p:cNvSpPr>
              <p:nvPr/>
            </p:nvSpPr>
            <p:spPr bwMode="auto">
              <a:xfrm>
                <a:off x="5048" y="121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99" name="Rectangle 1146"/>
              <p:cNvSpPr>
                <a:spLocks noChangeArrowheads="1"/>
              </p:cNvSpPr>
              <p:nvPr/>
            </p:nvSpPr>
            <p:spPr bwMode="auto">
              <a:xfrm>
                <a:off x="5092"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00" name="Rectangle 1147"/>
              <p:cNvSpPr>
                <a:spLocks noChangeArrowheads="1"/>
              </p:cNvSpPr>
              <p:nvPr/>
            </p:nvSpPr>
            <p:spPr bwMode="auto">
              <a:xfrm>
                <a:off x="5134" y="121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01" name="Rectangle 1148"/>
              <p:cNvSpPr>
                <a:spLocks noChangeArrowheads="1"/>
              </p:cNvSpPr>
              <p:nvPr/>
            </p:nvSpPr>
            <p:spPr bwMode="auto">
              <a:xfrm>
                <a:off x="5070"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902" name="Rectangle 1149"/>
              <p:cNvSpPr>
                <a:spLocks noChangeArrowheads="1"/>
              </p:cNvSpPr>
              <p:nvPr/>
            </p:nvSpPr>
            <p:spPr bwMode="auto">
              <a:xfrm>
                <a:off x="5114"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903" name="Rectangle 1150"/>
              <p:cNvSpPr>
                <a:spLocks noChangeArrowheads="1"/>
              </p:cNvSpPr>
              <p:nvPr/>
            </p:nvSpPr>
            <p:spPr bwMode="auto">
              <a:xfrm>
                <a:off x="5156" y="1273"/>
                <a:ext cx="36" cy="31"/>
              </a:xfrm>
              <a:prstGeom prst="rect">
                <a:avLst/>
              </a:prstGeom>
              <a:grpFill/>
              <a:ln>
                <a:noFill/>
              </a:ln>
            </p:spPr>
            <p:txBody>
              <a:bodyPr vert="horz" wrap="square" lIns="91440" tIns="45720" rIns="91440" bIns="45720" numCol="1" anchor="t" anchorCtr="0" compatLnSpc="1"/>
              <a:lstStyle/>
              <a:p>
                <a:endParaRPr lang="zh-CN" altLang="en-US"/>
              </a:p>
            </p:txBody>
          </p:sp>
          <p:sp>
            <p:nvSpPr>
              <p:cNvPr id="904" name="Rectangle 1151"/>
              <p:cNvSpPr>
                <a:spLocks noChangeArrowheads="1"/>
              </p:cNvSpPr>
              <p:nvPr/>
            </p:nvSpPr>
            <p:spPr bwMode="auto">
              <a:xfrm>
                <a:off x="5048" y="133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05" name="Rectangle 1152"/>
              <p:cNvSpPr>
                <a:spLocks noChangeArrowheads="1"/>
              </p:cNvSpPr>
              <p:nvPr/>
            </p:nvSpPr>
            <p:spPr bwMode="auto">
              <a:xfrm>
                <a:off x="5092" y="1330"/>
                <a:ext cx="56" cy="30"/>
              </a:xfrm>
              <a:prstGeom prst="rect">
                <a:avLst/>
              </a:prstGeom>
              <a:grpFill/>
              <a:ln>
                <a:noFill/>
              </a:ln>
            </p:spPr>
            <p:txBody>
              <a:bodyPr vert="horz" wrap="square" lIns="91440" tIns="45720" rIns="91440" bIns="45720" numCol="1" anchor="t" anchorCtr="0" compatLnSpc="1"/>
              <a:lstStyle/>
              <a:p>
                <a:endParaRPr lang="zh-CN" altLang="en-US"/>
              </a:p>
            </p:txBody>
          </p:sp>
          <p:sp>
            <p:nvSpPr>
              <p:cNvPr id="906" name="Rectangle 1153"/>
              <p:cNvSpPr>
                <a:spLocks noChangeArrowheads="1"/>
              </p:cNvSpPr>
              <p:nvPr/>
            </p:nvSpPr>
            <p:spPr bwMode="auto">
              <a:xfrm>
                <a:off x="5070"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07" name="Rectangle 1154"/>
              <p:cNvSpPr>
                <a:spLocks noChangeArrowheads="1"/>
              </p:cNvSpPr>
              <p:nvPr/>
            </p:nvSpPr>
            <p:spPr bwMode="auto">
              <a:xfrm>
                <a:off x="5114"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08" name="Rectangle 1155"/>
              <p:cNvSpPr>
                <a:spLocks noChangeArrowheads="1"/>
              </p:cNvSpPr>
              <p:nvPr/>
            </p:nvSpPr>
            <p:spPr bwMode="auto">
              <a:xfrm>
                <a:off x="5134" y="13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09" name="Rectangle 1156"/>
              <p:cNvSpPr>
                <a:spLocks noChangeArrowheads="1"/>
              </p:cNvSpPr>
              <p:nvPr/>
            </p:nvSpPr>
            <p:spPr bwMode="auto">
              <a:xfrm>
                <a:off x="5070"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10" name="Rectangle 1157"/>
              <p:cNvSpPr>
                <a:spLocks noChangeArrowheads="1"/>
              </p:cNvSpPr>
              <p:nvPr/>
            </p:nvSpPr>
            <p:spPr bwMode="auto">
              <a:xfrm>
                <a:off x="5114"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11" name="Rectangle 1158"/>
              <p:cNvSpPr>
                <a:spLocks noChangeArrowheads="1"/>
              </p:cNvSpPr>
              <p:nvPr/>
            </p:nvSpPr>
            <p:spPr bwMode="auto">
              <a:xfrm>
                <a:off x="5048" y="1498"/>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12" name="Rectangle 1159"/>
              <p:cNvSpPr>
                <a:spLocks noChangeArrowheads="1"/>
              </p:cNvSpPr>
              <p:nvPr/>
            </p:nvSpPr>
            <p:spPr bwMode="auto">
              <a:xfrm>
                <a:off x="5092" y="149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13" name="Rectangle 1160"/>
              <p:cNvSpPr>
                <a:spLocks noChangeArrowheads="1"/>
              </p:cNvSpPr>
              <p:nvPr/>
            </p:nvSpPr>
            <p:spPr bwMode="auto">
              <a:xfrm>
                <a:off x="5156" y="149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14" name="Rectangle 1161"/>
              <p:cNvSpPr>
                <a:spLocks noChangeArrowheads="1"/>
              </p:cNvSpPr>
              <p:nvPr/>
            </p:nvSpPr>
            <p:spPr bwMode="auto">
              <a:xfrm>
                <a:off x="5048" y="15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15" name="Rectangle 1162"/>
              <p:cNvSpPr>
                <a:spLocks noChangeArrowheads="1"/>
              </p:cNvSpPr>
              <p:nvPr/>
            </p:nvSpPr>
            <p:spPr bwMode="auto">
              <a:xfrm>
                <a:off x="5070" y="15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16" name="Rectangle 1163"/>
              <p:cNvSpPr>
                <a:spLocks noChangeArrowheads="1"/>
              </p:cNvSpPr>
              <p:nvPr/>
            </p:nvSpPr>
            <p:spPr bwMode="auto">
              <a:xfrm>
                <a:off x="5048" y="161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17" name="Rectangle 1164"/>
              <p:cNvSpPr>
                <a:spLocks noChangeArrowheads="1"/>
              </p:cNvSpPr>
              <p:nvPr/>
            </p:nvSpPr>
            <p:spPr bwMode="auto">
              <a:xfrm>
                <a:off x="5092" y="1610"/>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918" name="Rectangle 1165"/>
              <p:cNvSpPr>
                <a:spLocks noChangeArrowheads="1"/>
              </p:cNvSpPr>
              <p:nvPr/>
            </p:nvSpPr>
            <p:spPr bwMode="auto">
              <a:xfrm>
                <a:off x="5156" y="16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19" name="Rectangle 1166"/>
              <p:cNvSpPr>
                <a:spLocks noChangeArrowheads="1"/>
              </p:cNvSpPr>
              <p:nvPr/>
            </p:nvSpPr>
            <p:spPr bwMode="auto">
              <a:xfrm>
                <a:off x="5070" y="166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20" name="Rectangle 1167"/>
              <p:cNvSpPr>
                <a:spLocks noChangeArrowheads="1"/>
              </p:cNvSpPr>
              <p:nvPr/>
            </p:nvSpPr>
            <p:spPr bwMode="auto">
              <a:xfrm>
                <a:off x="5070" y="172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21" name="Rectangle 1168"/>
              <p:cNvSpPr>
                <a:spLocks noChangeArrowheads="1"/>
              </p:cNvSpPr>
              <p:nvPr/>
            </p:nvSpPr>
            <p:spPr bwMode="auto">
              <a:xfrm>
                <a:off x="5114" y="172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22" name="Rectangle 1169"/>
              <p:cNvSpPr>
                <a:spLocks noChangeArrowheads="1"/>
              </p:cNvSpPr>
              <p:nvPr/>
            </p:nvSpPr>
            <p:spPr bwMode="auto">
              <a:xfrm>
                <a:off x="5156" y="172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23" name="Rectangle 1170"/>
              <p:cNvSpPr>
                <a:spLocks noChangeArrowheads="1"/>
              </p:cNvSpPr>
              <p:nvPr/>
            </p:nvSpPr>
            <p:spPr bwMode="auto">
              <a:xfrm>
                <a:off x="5048" y="178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24" name="Rectangle 1171"/>
              <p:cNvSpPr>
                <a:spLocks noChangeArrowheads="1"/>
              </p:cNvSpPr>
              <p:nvPr/>
            </p:nvSpPr>
            <p:spPr bwMode="auto">
              <a:xfrm>
                <a:off x="5092" y="17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25" name="Rectangle 1172"/>
              <p:cNvSpPr>
                <a:spLocks noChangeArrowheads="1"/>
              </p:cNvSpPr>
              <p:nvPr/>
            </p:nvSpPr>
            <p:spPr bwMode="auto">
              <a:xfrm>
                <a:off x="5134" y="1780"/>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926" name="Rectangle 1173"/>
              <p:cNvSpPr>
                <a:spLocks noChangeArrowheads="1"/>
              </p:cNvSpPr>
              <p:nvPr/>
            </p:nvSpPr>
            <p:spPr bwMode="auto">
              <a:xfrm>
                <a:off x="5048" y="1836"/>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927" name="Rectangle 1174"/>
              <p:cNvSpPr>
                <a:spLocks noChangeArrowheads="1"/>
              </p:cNvSpPr>
              <p:nvPr/>
            </p:nvSpPr>
            <p:spPr bwMode="auto">
              <a:xfrm>
                <a:off x="5114"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28" name="Rectangle 1175"/>
              <p:cNvSpPr>
                <a:spLocks noChangeArrowheads="1"/>
              </p:cNvSpPr>
              <p:nvPr/>
            </p:nvSpPr>
            <p:spPr bwMode="auto">
              <a:xfrm>
                <a:off x="5092"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29" name="Rectangle 1176"/>
              <p:cNvSpPr>
                <a:spLocks noChangeArrowheads="1"/>
              </p:cNvSpPr>
              <p:nvPr/>
            </p:nvSpPr>
            <p:spPr bwMode="auto">
              <a:xfrm>
                <a:off x="5134" y="1892"/>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30" name="Rectangle 1177"/>
              <p:cNvSpPr>
                <a:spLocks noChangeArrowheads="1"/>
              </p:cNvSpPr>
              <p:nvPr/>
            </p:nvSpPr>
            <p:spPr bwMode="auto">
              <a:xfrm>
                <a:off x="5156"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31" name="Rectangle 1178"/>
              <p:cNvSpPr>
                <a:spLocks noChangeArrowheads="1"/>
              </p:cNvSpPr>
              <p:nvPr/>
            </p:nvSpPr>
            <p:spPr bwMode="auto">
              <a:xfrm>
                <a:off x="5048"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932" name="Rectangle 1179"/>
              <p:cNvSpPr>
                <a:spLocks noChangeArrowheads="1"/>
              </p:cNvSpPr>
              <p:nvPr/>
            </p:nvSpPr>
            <p:spPr bwMode="auto">
              <a:xfrm>
                <a:off x="5092"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933" name="Rectangle 1180"/>
              <p:cNvSpPr>
                <a:spLocks noChangeArrowheads="1"/>
              </p:cNvSpPr>
              <p:nvPr/>
            </p:nvSpPr>
            <p:spPr bwMode="auto">
              <a:xfrm>
                <a:off x="5156"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934" name="Rectangle 1181"/>
              <p:cNvSpPr>
                <a:spLocks noChangeArrowheads="1"/>
              </p:cNvSpPr>
              <p:nvPr/>
            </p:nvSpPr>
            <p:spPr bwMode="auto">
              <a:xfrm>
                <a:off x="5048" y="200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35" name="Rectangle 1182"/>
              <p:cNvSpPr>
                <a:spLocks noChangeArrowheads="1"/>
              </p:cNvSpPr>
              <p:nvPr/>
            </p:nvSpPr>
            <p:spPr bwMode="auto">
              <a:xfrm>
                <a:off x="5092"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36" name="Rectangle 1183"/>
              <p:cNvSpPr>
                <a:spLocks noChangeArrowheads="1"/>
              </p:cNvSpPr>
              <p:nvPr/>
            </p:nvSpPr>
            <p:spPr bwMode="auto">
              <a:xfrm>
                <a:off x="5134" y="200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37" name="Rectangle 1184"/>
              <p:cNvSpPr>
                <a:spLocks noChangeArrowheads="1"/>
              </p:cNvSpPr>
              <p:nvPr/>
            </p:nvSpPr>
            <p:spPr bwMode="auto">
              <a:xfrm>
                <a:off x="5070"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38" name="Rectangle 1185"/>
              <p:cNvSpPr>
                <a:spLocks noChangeArrowheads="1"/>
              </p:cNvSpPr>
              <p:nvPr/>
            </p:nvSpPr>
            <p:spPr bwMode="auto">
              <a:xfrm>
                <a:off x="5114"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39" name="Rectangle 1186"/>
              <p:cNvSpPr>
                <a:spLocks noChangeArrowheads="1"/>
              </p:cNvSpPr>
              <p:nvPr/>
            </p:nvSpPr>
            <p:spPr bwMode="auto">
              <a:xfrm>
                <a:off x="5156"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0" name="Rectangle 1187"/>
              <p:cNvSpPr>
                <a:spLocks noChangeArrowheads="1"/>
              </p:cNvSpPr>
              <p:nvPr/>
            </p:nvSpPr>
            <p:spPr bwMode="auto">
              <a:xfrm>
                <a:off x="5048" y="211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41" name="Rectangle 1188"/>
              <p:cNvSpPr>
                <a:spLocks noChangeArrowheads="1"/>
              </p:cNvSpPr>
              <p:nvPr/>
            </p:nvSpPr>
            <p:spPr bwMode="auto">
              <a:xfrm>
                <a:off x="5092"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2" name="Rectangle 1189"/>
              <p:cNvSpPr>
                <a:spLocks noChangeArrowheads="1"/>
              </p:cNvSpPr>
              <p:nvPr/>
            </p:nvSpPr>
            <p:spPr bwMode="auto">
              <a:xfrm>
                <a:off x="5178"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43" name="Rectangle 1190"/>
              <p:cNvSpPr>
                <a:spLocks noChangeArrowheads="1"/>
              </p:cNvSpPr>
              <p:nvPr/>
            </p:nvSpPr>
            <p:spPr bwMode="auto">
              <a:xfrm>
                <a:off x="5200"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4" name="Rectangle 1191"/>
              <p:cNvSpPr>
                <a:spLocks noChangeArrowheads="1"/>
              </p:cNvSpPr>
              <p:nvPr/>
            </p:nvSpPr>
            <p:spPr bwMode="auto">
              <a:xfrm>
                <a:off x="5244"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5" name="Rectangle 1192"/>
              <p:cNvSpPr>
                <a:spLocks noChangeArrowheads="1"/>
              </p:cNvSpPr>
              <p:nvPr/>
            </p:nvSpPr>
            <p:spPr bwMode="auto">
              <a:xfrm>
                <a:off x="5264"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46" name="Rectangle 1193"/>
              <p:cNvSpPr>
                <a:spLocks noChangeArrowheads="1"/>
              </p:cNvSpPr>
              <p:nvPr/>
            </p:nvSpPr>
            <p:spPr bwMode="auto">
              <a:xfrm>
                <a:off x="5286"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7" name="Rectangle 1194"/>
              <p:cNvSpPr>
                <a:spLocks noChangeArrowheads="1"/>
              </p:cNvSpPr>
              <p:nvPr/>
            </p:nvSpPr>
            <p:spPr bwMode="auto">
              <a:xfrm>
                <a:off x="5178" y="99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48" name="Rectangle 1195"/>
              <p:cNvSpPr>
                <a:spLocks noChangeArrowheads="1"/>
              </p:cNvSpPr>
              <p:nvPr/>
            </p:nvSpPr>
            <p:spPr bwMode="auto">
              <a:xfrm>
                <a:off x="5222" y="99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9" name="Rectangle 1196"/>
              <p:cNvSpPr>
                <a:spLocks noChangeArrowheads="1"/>
              </p:cNvSpPr>
              <p:nvPr/>
            </p:nvSpPr>
            <p:spPr bwMode="auto">
              <a:xfrm>
                <a:off x="5264" y="99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50" name="Rectangle 1197"/>
              <p:cNvSpPr>
                <a:spLocks noChangeArrowheads="1"/>
              </p:cNvSpPr>
              <p:nvPr/>
            </p:nvSpPr>
            <p:spPr bwMode="auto">
              <a:xfrm>
                <a:off x="5200" y="1047"/>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951" name="Rectangle 1198"/>
              <p:cNvSpPr>
                <a:spLocks noChangeArrowheads="1"/>
              </p:cNvSpPr>
              <p:nvPr/>
            </p:nvSpPr>
            <p:spPr bwMode="auto">
              <a:xfrm>
                <a:off x="5286" y="104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52" name="Rectangle 1199"/>
              <p:cNvSpPr>
                <a:spLocks noChangeArrowheads="1"/>
              </p:cNvSpPr>
              <p:nvPr/>
            </p:nvSpPr>
            <p:spPr bwMode="auto">
              <a:xfrm>
                <a:off x="5178" y="110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53" name="Rectangle 1200"/>
              <p:cNvSpPr>
                <a:spLocks noChangeArrowheads="1"/>
              </p:cNvSpPr>
              <p:nvPr/>
            </p:nvSpPr>
            <p:spPr bwMode="auto">
              <a:xfrm>
                <a:off x="5244" y="1103"/>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954" name="Rectangle 1201"/>
              <p:cNvSpPr>
                <a:spLocks noChangeArrowheads="1"/>
              </p:cNvSpPr>
              <p:nvPr/>
            </p:nvSpPr>
            <p:spPr bwMode="auto">
              <a:xfrm>
                <a:off x="5286" y="110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55" name="Rectangle 1202"/>
              <p:cNvSpPr>
                <a:spLocks noChangeArrowheads="1"/>
              </p:cNvSpPr>
              <p:nvPr/>
            </p:nvSpPr>
            <p:spPr bwMode="auto">
              <a:xfrm>
                <a:off x="5178" y="116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56" name="Rectangle 1203"/>
              <p:cNvSpPr>
                <a:spLocks noChangeArrowheads="1"/>
              </p:cNvSpPr>
              <p:nvPr/>
            </p:nvSpPr>
            <p:spPr bwMode="auto">
              <a:xfrm>
                <a:off x="5200" y="1161"/>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957" name="Rectangle 1204"/>
              <p:cNvSpPr>
                <a:spLocks noChangeArrowheads="1"/>
              </p:cNvSpPr>
              <p:nvPr/>
            </p:nvSpPr>
            <p:spPr bwMode="auto">
              <a:xfrm>
                <a:off x="5244"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58" name="Rectangle 1205"/>
              <p:cNvSpPr>
                <a:spLocks noChangeArrowheads="1"/>
              </p:cNvSpPr>
              <p:nvPr/>
            </p:nvSpPr>
            <p:spPr bwMode="auto">
              <a:xfrm>
                <a:off x="5286"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59" name="Rectangle 1206"/>
              <p:cNvSpPr>
                <a:spLocks noChangeArrowheads="1"/>
              </p:cNvSpPr>
              <p:nvPr/>
            </p:nvSpPr>
            <p:spPr bwMode="auto">
              <a:xfrm>
                <a:off x="5178" y="121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60" name="Rectangle 1207"/>
              <p:cNvSpPr>
                <a:spLocks noChangeArrowheads="1"/>
              </p:cNvSpPr>
              <p:nvPr/>
            </p:nvSpPr>
            <p:spPr bwMode="auto">
              <a:xfrm>
                <a:off x="5222"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61" name="Rectangle 1208"/>
              <p:cNvSpPr>
                <a:spLocks noChangeArrowheads="1"/>
              </p:cNvSpPr>
              <p:nvPr/>
            </p:nvSpPr>
            <p:spPr bwMode="auto">
              <a:xfrm>
                <a:off x="5242" y="1217"/>
                <a:ext cx="36" cy="30"/>
              </a:xfrm>
              <a:prstGeom prst="rect">
                <a:avLst/>
              </a:prstGeom>
              <a:grpFill/>
              <a:ln>
                <a:noFill/>
              </a:ln>
            </p:spPr>
            <p:txBody>
              <a:bodyPr vert="horz" wrap="square" lIns="91440" tIns="45720" rIns="91440" bIns="45720" numCol="1" anchor="t" anchorCtr="0" compatLnSpc="1"/>
              <a:lstStyle/>
              <a:p>
                <a:endParaRPr lang="zh-CN" altLang="en-US"/>
              </a:p>
            </p:txBody>
          </p:sp>
          <p:sp>
            <p:nvSpPr>
              <p:cNvPr id="962" name="Rectangle 1209"/>
              <p:cNvSpPr>
                <a:spLocks noChangeArrowheads="1"/>
              </p:cNvSpPr>
              <p:nvPr/>
            </p:nvSpPr>
            <p:spPr bwMode="auto">
              <a:xfrm>
                <a:off x="5200"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963" name="Rectangle 1210"/>
              <p:cNvSpPr>
                <a:spLocks noChangeArrowheads="1"/>
              </p:cNvSpPr>
              <p:nvPr/>
            </p:nvSpPr>
            <p:spPr bwMode="auto">
              <a:xfrm>
                <a:off x="5264" y="1273"/>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964" name="Rectangle 1211"/>
              <p:cNvSpPr>
                <a:spLocks noChangeArrowheads="1"/>
              </p:cNvSpPr>
              <p:nvPr/>
            </p:nvSpPr>
            <p:spPr bwMode="auto">
              <a:xfrm>
                <a:off x="5286"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965" name="Rectangle 1212"/>
              <p:cNvSpPr>
                <a:spLocks noChangeArrowheads="1"/>
              </p:cNvSpPr>
              <p:nvPr/>
            </p:nvSpPr>
            <p:spPr bwMode="auto">
              <a:xfrm>
                <a:off x="5178" y="1330"/>
                <a:ext cx="14" cy="30"/>
              </a:xfrm>
              <a:prstGeom prst="rect">
                <a:avLst/>
              </a:prstGeom>
              <a:grpFill/>
              <a:ln>
                <a:noFill/>
              </a:ln>
            </p:spPr>
            <p:txBody>
              <a:bodyPr vert="horz" wrap="square" lIns="91440" tIns="45720" rIns="91440" bIns="45720" numCol="1" anchor="t" anchorCtr="0" compatLnSpc="1"/>
              <a:lstStyle/>
              <a:p>
                <a:endParaRPr lang="zh-CN" altLang="en-US"/>
              </a:p>
            </p:txBody>
          </p:sp>
        </p:grpSp>
        <p:grpSp>
          <p:nvGrpSpPr>
            <p:cNvPr id="373" name="Group 1414"/>
            <p:cNvGrpSpPr/>
            <p:nvPr/>
          </p:nvGrpSpPr>
          <p:grpSpPr bwMode="auto">
            <a:xfrm>
              <a:off x="-3529332" y="-1031875"/>
              <a:ext cx="676299" cy="3252788"/>
              <a:chOff x="5048" y="937"/>
              <a:chExt cx="426" cy="2049"/>
            </a:xfrm>
            <a:grpFill/>
          </p:grpSpPr>
          <p:sp>
            <p:nvSpPr>
              <p:cNvPr id="566" name="Rectangle 1214"/>
              <p:cNvSpPr>
                <a:spLocks noChangeArrowheads="1"/>
              </p:cNvSpPr>
              <p:nvPr/>
            </p:nvSpPr>
            <p:spPr bwMode="auto">
              <a:xfrm>
                <a:off x="5222"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67" name="Rectangle 1215"/>
              <p:cNvSpPr>
                <a:spLocks noChangeArrowheads="1"/>
              </p:cNvSpPr>
              <p:nvPr/>
            </p:nvSpPr>
            <p:spPr bwMode="auto">
              <a:xfrm>
                <a:off x="5286"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68" name="Rectangle 1216"/>
              <p:cNvSpPr>
                <a:spLocks noChangeArrowheads="1"/>
              </p:cNvSpPr>
              <p:nvPr/>
            </p:nvSpPr>
            <p:spPr bwMode="auto">
              <a:xfrm>
                <a:off x="5200"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69" name="Rectangle 1217"/>
              <p:cNvSpPr>
                <a:spLocks noChangeArrowheads="1"/>
              </p:cNvSpPr>
              <p:nvPr/>
            </p:nvSpPr>
            <p:spPr bwMode="auto">
              <a:xfrm>
                <a:off x="5264" y="13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570" name="Rectangle 1218"/>
              <p:cNvSpPr>
                <a:spLocks noChangeArrowheads="1"/>
              </p:cNvSpPr>
              <p:nvPr/>
            </p:nvSpPr>
            <p:spPr bwMode="auto">
              <a:xfrm>
                <a:off x="5286"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1" name="Rectangle 1219"/>
              <p:cNvSpPr>
                <a:spLocks noChangeArrowheads="1"/>
              </p:cNvSpPr>
              <p:nvPr/>
            </p:nvSpPr>
            <p:spPr bwMode="auto">
              <a:xfrm>
                <a:off x="5244"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2" name="Rectangle 1220"/>
              <p:cNvSpPr>
                <a:spLocks noChangeArrowheads="1"/>
              </p:cNvSpPr>
              <p:nvPr/>
            </p:nvSpPr>
            <p:spPr bwMode="auto">
              <a:xfrm>
                <a:off x="5286"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3" name="Rectangle 1221"/>
              <p:cNvSpPr>
                <a:spLocks noChangeArrowheads="1"/>
              </p:cNvSpPr>
              <p:nvPr/>
            </p:nvSpPr>
            <p:spPr bwMode="auto">
              <a:xfrm>
                <a:off x="5244" y="1498"/>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574" name="Rectangle 1222"/>
              <p:cNvSpPr>
                <a:spLocks noChangeArrowheads="1"/>
              </p:cNvSpPr>
              <p:nvPr/>
            </p:nvSpPr>
            <p:spPr bwMode="auto">
              <a:xfrm>
                <a:off x="5286" y="149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5" name="Rectangle 1223"/>
              <p:cNvSpPr>
                <a:spLocks noChangeArrowheads="1"/>
              </p:cNvSpPr>
              <p:nvPr/>
            </p:nvSpPr>
            <p:spPr bwMode="auto">
              <a:xfrm>
                <a:off x="5134" y="1554"/>
                <a:ext cx="58" cy="32"/>
              </a:xfrm>
              <a:prstGeom prst="rect">
                <a:avLst/>
              </a:prstGeom>
              <a:grpFill/>
              <a:ln>
                <a:noFill/>
              </a:ln>
            </p:spPr>
            <p:txBody>
              <a:bodyPr vert="horz" wrap="square" lIns="91440" tIns="45720" rIns="91440" bIns="45720" numCol="1" anchor="t" anchorCtr="0" compatLnSpc="1"/>
              <a:lstStyle/>
              <a:p>
                <a:endParaRPr lang="zh-CN" altLang="en-US"/>
              </a:p>
            </p:txBody>
          </p:sp>
          <p:sp>
            <p:nvSpPr>
              <p:cNvPr id="576" name="Rectangle 1224"/>
              <p:cNvSpPr>
                <a:spLocks noChangeArrowheads="1"/>
              </p:cNvSpPr>
              <p:nvPr/>
            </p:nvSpPr>
            <p:spPr bwMode="auto">
              <a:xfrm>
                <a:off x="5244" y="15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7" name="Rectangle 1225"/>
              <p:cNvSpPr>
                <a:spLocks noChangeArrowheads="1"/>
              </p:cNvSpPr>
              <p:nvPr/>
            </p:nvSpPr>
            <p:spPr bwMode="auto">
              <a:xfrm>
                <a:off x="5286" y="15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8" name="Rectangle 1226"/>
              <p:cNvSpPr>
                <a:spLocks noChangeArrowheads="1"/>
              </p:cNvSpPr>
              <p:nvPr/>
            </p:nvSpPr>
            <p:spPr bwMode="auto">
              <a:xfrm>
                <a:off x="5200" y="16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9" name="Rectangle 1227"/>
              <p:cNvSpPr>
                <a:spLocks noChangeArrowheads="1"/>
              </p:cNvSpPr>
              <p:nvPr/>
            </p:nvSpPr>
            <p:spPr bwMode="auto">
              <a:xfrm>
                <a:off x="5222" y="16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80" name="Rectangle 1228"/>
              <p:cNvSpPr>
                <a:spLocks noChangeArrowheads="1"/>
              </p:cNvSpPr>
              <p:nvPr/>
            </p:nvSpPr>
            <p:spPr bwMode="auto">
              <a:xfrm>
                <a:off x="5266" y="1610"/>
                <a:ext cx="32" cy="32"/>
              </a:xfrm>
              <a:prstGeom prst="rect">
                <a:avLst/>
              </a:prstGeom>
              <a:grpFill/>
              <a:ln>
                <a:noFill/>
              </a:ln>
            </p:spPr>
            <p:txBody>
              <a:bodyPr vert="horz" wrap="square" lIns="91440" tIns="45720" rIns="91440" bIns="45720" numCol="1" anchor="t" anchorCtr="0" compatLnSpc="1"/>
              <a:lstStyle/>
              <a:p>
                <a:endParaRPr lang="zh-CN" altLang="en-US"/>
              </a:p>
            </p:txBody>
          </p:sp>
          <p:sp>
            <p:nvSpPr>
              <p:cNvPr id="581" name="Rectangle 1229"/>
              <p:cNvSpPr>
                <a:spLocks noChangeArrowheads="1"/>
              </p:cNvSpPr>
              <p:nvPr/>
            </p:nvSpPr>
            <p:spPr bwMode="auto">
              <a:xfrm>
                <a:off x="5200" y="166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82" name="Rectangle 1230"/>
              <p:cNvSpPr>
                <a:spLocks noChangeArrowheads="1"/>
              </p:cNvSpPr>
              <p:nvPr/>
            </p:nvSpPr>
            <p:spPr bwMode="auto">
              <a:xfrm>
                <a:off x="5244" y="166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83" name="Rectangle 1231"/>
              <p:cNvSpPr>
                <a:spLocks noChangeArrowheads="1"/>
              </p:cNvSpPr>
              <p:nvPr/>
            </p:nvSpPr>
            <p:spPr bwMode="auto">
              <a:xfrm>
                <a:off x="5264" y="166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584" name="Rectangle 1232"/>
              <p:cNvSpPr>
                <a:spLocks noChangeArrowheads="1"/>
              </p:cNvSpPr>
              <p:nvPr/>
            </p:nvSpPr>
            <p:spPr bwMode="auto">
              <a:xfrm>
                <a:off x="5286" y="166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85" name="Rectangle 1233"/>
              <p:cNvSpPr>
                <a:spLocks noChangeArrowheads="1"/>
              </p:cNvSpPr>
              <p:nvPr/>
            </p:nvSpPr>
            <p:spPr bwMode="auto">
              <a:xfrm>
                <a:off x="5200" y="1722"/>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586" name="Rectangle 1234"/>
              <p:cNvSpPr>
                <a:spLocks noChangeArrowheads="1"/>
              </p:cNvSpPr>
              <p:nvPr/>
            </p:nvSpPr>
            <p:spPr bwMode="auto">
              <a:xfrm>
                <a:off x="5286" y="172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87" name="Rectangle 1235"/>
              <p:cNvSpPr>
                <a:spLocks noChangeArrowheads="1"/>
              </p:cNvSpPr>
              <p:nvPr/>
            </p:nvSpPr>
            <p:spPr bwMode="auto">
              <a:xfrm>
                <a:off x="5178" y="178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588" name="Rectangle 1236"/>
              <p:cNvSpPr>
                <a:spLocks noChangeArrowheads="1"/>
              </p:cNvSpPr>
              <p:nvPr/>
            </p:nvSpPr>
            <p:spPr bwMode="auto">
              <a:xfrm>
                <a:off x="5286" y="17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89" name="Rectangle 1237"/>
              <p:cNvSpPr>
                <a:spLocks noChangeArrowheads="1"/>
              </p:cNvSpPr>
              <p:nvPr/>
            </p:nvSpPr>
            <p:spPr bwMode="auto">
              <a:xfrm>
                <a:off x="5178" y="1836"/>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590" name="Rectangle 1238"/>
              <p:cNvSpPr>
                <a:spLocks noChangeArrowheads="1"/>
              </p:cNvSpPr>
              <p:nvPr/>
            </p:nvSpPr>
            <p:spPr bwMode="auto">
              <a:xfrm>
                <a:off x="5200"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91" name="Rectangle 1239"/>
              <p:cNvSpPr>
                <a:spLocks noChangeArrowheads="1"/>
              </p:cNvSpPr>
              <p:nvPr/>
            </p:nvSpPr>
            <p:spPr bwMode="auto">
              <a:xfrm>
                <a:off x="5244"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92" name="Rectangle 1240"/>
              <p:cNvSpPr>
                <a:spLocks noChangeArrowheads="1"/>
              </p:cNvSpPr>
              <p:nvPr/>
            </p:nvSpPr>
            <p:spPr bwMode="auto">
              <a:xfrm>
                <a:off x="5266" y="1836"/>
                <a:ext cx="32" cy="30"/>
              </a:xfrm>
              <a:prstGeom prst="rect">
                <a:avLst/>
              </a:prstGeom>
              <a:grpFill/>
              <a:ln>
                <a:noFill/>
              </a:ln>
            </p:spPr>
            <p:txBody>
              <a:bodyPr vert="horz" wrap="square" lIns="91440" tIns="45720" rIns="91440" bIns="45720" numCol="1" anchor="t" anchorCtr="0" compatLnSpc="1"/>
              <a:lstStyle/>
              <a:p>
                <a:endParaRPr lang="zh-CN" altLang="en-US"/>
              </a:p>
            </p:txBody>
          </p:sp>
          <p:sp>
            <p:nvSpPr>
              <p:cNvPr id="593" name="Rectangle 1241"/>
              <p:cNvSpPr>
                <a:spLocks noChangeArrowheads="1"/>
              </p:cNvSpPr>
              <p:nvPr/>
            </p:nvSpPr>
            <p:spPr bwMode="auto">
              <a:xfrm>
                <a:off x="5222"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94" name="Rectangle 1242"/>
              <p:cNvSpPr>
                <a:spLocks noChangeArrowheads="1"/>
              </p:cNvSpPr>
              <p:nvPr/>
            </p:nvSpPr>
            <p:spPr bwMode="auto">
              <a:xfrm>
                <a:off x="5264" y="1892"/>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595" name="Rectangle 1243"/>
              <p:cNvSpPr>
                <a:spLocks noChangeArrowheads="1"/>
              </p:cNvSpPr>
              <p:nvPr/>
            </p:nvSpPr>
            <p:spPr bwMode="auto">
              <a:xfrm>
                <a:off x="5286"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96" name="Rectangle 1244"/>
              <p:cNvSpPr>
                <a:spLocks noChangeArrowheads="1"/>
              </p:cNvSpPr>
              <p:nvPr/>
            </p:nvSpPr>
            <p:spPr bwMode="auto">
              <a:xfrm>
                <a:off x="5178"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597" name="Rectangle 1245"/>
              <p:cNvSpPr>
                <a:spLocks noChangeArrowheads="1"/>
              </p:cNvSpPr>
              <p:nvPr/>
            </p:nvSpPr>
            <p:spPr bwMode="auto">
              <a:xfrm>
                <a:off x="5200"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598" name="Rectangle 1246"/>
              <p:cNvSpPr>
                <a:spLocks noChangeArrowheads="1"/>
              </p:cNvSpPr>
              <p:nvPr/>
            </p:nvSpPr>
            <p:spPr bwMode="auto">
              <a:xfrm>
                <a:off x="5222"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599" name="Rectangle 1247"/>
              <p:cNvSpPr>
                <a:spLocks noChangeArrowheads="1"/>
              </p:cNvSpPr>
              <p:nvPr/>
            </p:nvSpPr>
            <p:spPr bwMode="auto">
              <a:xfrm>
                <a:off x="5286"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600" name="Rectangle 1248"/>
              <p:cNvSpPr>
                <a:spLocks noChangeArrowheads="1"/>
              </p:cNvSpPr>
              <p:nvPr/>
            </p:nvSpPr>
            <p:spPr bwMode="auto">
              <a:xfrm>
                <a:off x="5178" y="200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01" name="Rectangle 1249"/>
              <p:cNvSpPr>
                <a:spLocks noChangeArrowheads="1"/>
              </p:cNvSpPr>
              <p:nvPr/>
            </p:nvSpPr>
            <p:spPr bwMode="auto">
              <a:xfrm>
                <a:off x="5222"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02" name="Rectangle 1250"/>
              <p:cNvSpPr>
                <a:spLocks noChangeArrowheads="1"/>
              </p:cNvSpPr>
              <p:nvPr/>
            </p:nvSpPr>
            <p:spPr bwMode="auto">
              <a:xfrm>
                <a:off x="5264" y="200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03" name="Rectangle 1251"/>
              <p:cNvSpPr>
                <a:spLocks noChangeArrowheads="1"/>
              </p:cNvSpPr>
              <p:nvPr/>
            </p:nvSpPr>
            <p:spPr bwMode="auto">
              <a:xfrm>
                <a:off x="5200"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04" name="Rectangle 1252"/>
              <p:cNvSpPr>
                <a:spLocks noChangeArrowheads="1"/>
              </p:cNvSpPr>
              <p:nvPr/>
            </p:nvSpPr>
            <p:spPr bwMode="auto">
              <a:xfrm>
                <a:off x="5244"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05" name="Rectangle 1253"/>
              <p:cNvSpPr>
                <a:spLocks noChangeArrowheads="1"/>
              </p:cNvSpPr>
              <p:nvPr/>
            </p:nvSpPr>
            <p:spPr bwMode="auto">
              <a:xfrm>
                <a:off x="5286"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06" name="Rectangle 1254"/>
              <p:cNvSpPr>
                <a:spLocks noChangeArrowheads="1"/>
              </p:cNvSpPr>
              <p:nvPr/>
            </p:nvSpPr>
            <p:spPr bwMode="auto">
              <a:xfrm>
                <a:off x="5178" y="211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07" name="Rectangle 1255"/>
              <p:cNvSpPr>
                <a:spLocks noChangeArrowheads="1"/>
              </p:cNvSpPr>
              <p:nvPr/>
            </p:nvSpPr>
            <p:spPr bwMode="auto">
              <a:xfrm>
                <a:off x="5222"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08" name="Rectangle 1256"/>
              <p:cNvSpPr>
                <a:spLocks noChangeArrowheads="1"/>
              </p:cNvSpPr>
              <p:nvPr/>
            </p:nvSpPr>
            <p:spPr bwMode="auto">
              <a:xfrm>
                <a:off x="5286"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09" name="Rectangle 1257"/>
              <p:cNvSpPr>
                <a:spLocks noChangeArrowheads="1"/>
              </p:cNvSpPr>
              <p:nvPr/>
            </p:nvSpPr>
            <p:spPr bwMode="auto">
              <a:xfrm>
                <a:off x="5092"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10" name="Rectangle 1258"/>
              <p:cNvSpPr>
                <a:spLocks noChangeArrowheads="1"/>
              </p:cNvSpPr>
              <p:nvPr/>
            </p:nvSpPr>
            <p:spPr bwMode="auto">
              <a:xfrm>
                <a:off x="5156"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11" name="Rectangle 1259"/>
              <p:cNvSpPr>
                <a:spLocks noChangeArrowheads="1"/>
              </p:cNvSpPr>
              <p:nvPr/>
            </p:nvSpPr>
            <p:spPr bwMode="auto">
              <a:xfrm>
                <a:off x="5178" y="217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12" name="Rectangle 1260"/>
              <p:cNvSpPr>
                <a:spLocks noChangeArrowheads="1"/>
              </p:cNvSpPr>
              <p:nvPr/>
            </p:nvSpPr>
            <p:spPr bwMode="auto">
              <a:xfrm>
                <a:off x="5222"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13" name="Rectangle 1261"/>
              <p:cNvSpPr>
                <a:spLocks noChangeArrowheads="1"/>
              </p:cNvSpPr>
              <p:nvPr/>
            </p:nvSpPr>
            <p:spPr bwMode="auto">
              <a:xfrm>
                <a:off x="5048" y="22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14" name="Rectangle 1262"/>
              <p:cNvSpPr>
                <a:spLocks noChangeArrowheads="1"/>
              </p:cNvSpPr>
              <p:nvPr/>
            </p:nvSpPr>
            <p:spPr bwMode="auto">
              <a:xfrm>
                <a:off x="5070" y="22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15" name="Rectangle 1263"/>
              <p:cNvSpPr>
                <a:spLocks noChangeArrowheads="1"/>
              </p:cNvSpPr>
              <p:nvPr/>
            </p:nvSpPr>
            <p:spPr bwMode="auto">
              <a:xfrm>
                <a:off x="5134" y="22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16" name="Rectangle 1264"/>
              <p:cNvSpPr>
                <a:spLocks noChangeArrowheads="1"/>
              </p:cNvSpPr>
              <p:nvPr/>
            </p:nvSpPr>
            <p:spPr bwMode="auto">
              <a:xfrm>
                <a:off x="5178" y="22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17" name="Rectangle 1265"/>
              <p:cNvSpPr>
                <a:spLocks noChangeArrowheads="1"/>
              </p:cNvSpPr>
              <p:nvPr/>
            </p:nvSpPr>
            <p:spPr bwMode="auto">
              <a:xfrm>
                <a:off x="5286" y="22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18" name="Rectangle 1266"/>
              <p:cNvSpPr>
                <a:spLocks noChangeArrowheads="1"/>
              </p:cNvSpPr>
              <p:nvPr/>
            </p:nvSpPr>
            <p:spPr bwMode="auto">
              <a:xfrm>
                <a:off x="5156"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19" name="Rectangle 1267"/>
              <p:cNvSpPr>
                <a:spLocks noChangeArrowheads="1"/>
              </p:cNvSpPr>
              <p:nvPr/>
            </p:nvSpPr>
            <p:spPr bwMode="auto">
              <a:xfrm>
                <a:off x="5114"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0" name="Rectangle 1268"/>
              <p:cNvSpPr>
                <a:spLocks noChangeArrowheads="1"/>
              </p:cNvSpPr>
              <p:nvPr/>
            </p:nvSpPr>
            <p:spPr bwMode="auto">
              <a:xfrm>
                <a:off x="5264" y="22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21" name="Rectangle 1269"/>
              <p:cNvSpPr>
                <a:spLocks noChangeArrowheads="1"/>
              </p:cNvSpPr>
              <p:nvPr/>
            </p:nvSpPr>
            <p:spPr bwMode="auto">
              <a:xfrm>
                <a:off x="5286"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2" name="Rectangle 1270"/>
              <p:cNvSpPr>
                <a:spLocks noChangeArrowheads="1"/>
              </p:cNvSpPr>
              <p:nvPr/>
            </p:nvSpPr>
            <p:spPr bwMode="auto">
              <a:xfrm>
                <a:off x="5200"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3" name="Rectangle 1271"/>
              <p:cNvSpPr>
                <a:spLocks noChangeArrowheads="1"/>
              </p:cNvSpPr>
              <p:nvPr/>
            </p:nvSpPr>
            <p:spPr bwMode="auto">
              <a:xfrm>
                <a:off x="5092"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4" name="Rectangle 1272"/>
              <p:cNvSpPr>
                <a:spLocks noChangeArrowheads="1"/>
              </p:cNvSpPr>
              <p:nvPr/>
            </p:nvSpPr>
            <p:spPr bwMode="auto">
              <a:xfrm>
                <a:off x="5244"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5" name="Rectangle 1273"/>
              <p:cNvSpPr>
                <a:spLocks noChangeArrowheads="1"/>
              </p:cNvSpPr>
              <p:nvPr/>
            </p:nvSpPr>
            <p:spPr bwMode="auto">
              <a:xfrm>
                <a:off x="5286"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6" name="Rectangle 1274"/>
              <p:cNvSpPr>
                <a:spLocks noChangeArrowheads="1"/>
              </p:cNvSpPr>
              <p:nvPr/>
            </p:nvSpPr>
            <p:spPr bwMode="auto">
              <a:xfrm>
                <a:off x="5048" y="23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27" name="Rectangle 1275"/>
              <p:cNvSpPr>
                <a:spLocks noChangeArrowheads="1"/>
              </p:cNvSpPr>
              <p:nvPr/>
            </p:nvSpPr>
            <p:spPr bwMode="auto">
              <a:xfrm>
                <a:off x="5114"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8" name="Rectangle 1276"/>
              <p:cNvSpPr>
                <a:spLocks noChangeArrowheads="1"/>
              </p:cNvSpPr>
              <p:nvPr/>
            </p:nvSpPr>
            <p:spPr bwMode="auto">
              <a:xfrm>
                <a:off x="5070"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9" name="Rectangle 1277"/>
              <p:cNvSpPr>
                <a:spLocks noChangeArrowheads="1"/>
              </p:cNvSpPr>
              <p:nvPr/>
            </p:nvSpPr>
            <p:spPr bwMode="auto">
              <a:xfrm>
                <a:off x="5222"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0" name="Rectangle 1278"/>
              <p:cNvSpPr>
                <a:spLocks noChangeArrowheads="1"/>
              </p:cNvSpPr>
              <p:nvPr/>
            </p:nvSpPr>
            <p:spPr bwMode="auto">
              <a:xfrm>
                <a:off x="5244"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1" name="Rectangle 1279"/>
              <p:cNvSpPr>
                <a:spLocks noChangeArrowheads="1"/>
              </p:cNvSpPr>
              <p:nvPr/>
            </p:nvSpPr>
            <p:spPr bwMode="auto">
              <a:xfrm>
                <a:off x="5048" y="24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32" name="Rectangle 1280"/>
              <p:cNvSpPr>
                <a:spLocks noChangeArrowheads="1"/>
              </p:cNvSpPr>
              <p:nvPr/>
            </p:nvSpPr>
            <p:spPr bwMode="auto">
              <a:xfrm>
                <a:off x="5200"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3" name="Rectangle 1281"/>
              <p:cNvSpPr>
                <a:spLocks noChangeArrowheads="1"/>
              </p:cNvSpPr>
              <p:nvPr/>
            </p:nvSpPr>
            <p:spPr bwMode="auto">
              <a:xfrm>
                <a:off x="5114"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4" name="Rectangle 1282"/>
              <p:cNvSpPr>
                <a:spLocks noChangeArrowheads="1"/>
              </p:cNvSpPr>
              <p:nvPr/>
            </p:nvSpPr>
            <p:spPr bwMode="auto">
              <a:xfrm>
                <a:off x="5156"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5" name="Rectangle 1283"/>
              <p:cNvSpPr>
                <a:spLocks noChangeArrowheads="1"/>
              </p:cNvSpPr>
              <p:nvPr/>
            </p:nvSpPr>
            <p:spPr bwMode="auto">
              <a:xfrm>
                <a:off x="5286"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6" name="Rectangle 1284"/>
              <p:cNvSpPr>
                <a:spLocks noChangeArrowheads="1"/>
              </p:cNvSpPr>
              <p:nvPr/>
            </p:nvSpPr>
            <p:spPr bwMode="auto">
              <a:xfrm>
                <a:off x="5048" y="247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37" name="Rectangle 1285"/>
              <p:cNvSpPr>
                <a:spLocks noChangeArrowheads="1"/>
              </p:cNvSpPr>
              <p:nvPr/>
            </p:nvSpPr>
            <p:spPr bwMode="auto">
              <a:xfrm>
                <a:off x="5200"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8" name="Rectangle 1286"/>
              <p:cNvSpPr>
                <a:spLocks noChangeArrowheads="1"/>
              </p:cNvSpPr>
              <p:nvPr/>
            </p:nvSpPr>
            <p:spPr bwMode="auto">
              <a:xfrm>
                <a:off x="5114"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9" name="Rectangle 1287"/>
              <p:cNvSpPr>
                <a:spLocks noChangeArrowheads="1"/>
              </p:cNvSpPr>
              <p:nvPr/>
            </p:nvSpPr>
            <p:spPr bwMode="auto">
              <a:xfrm>
                <a:off x="5178" y="247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40" name="Rectangle 1288"/>
              <p:cNvSpPr>
                <a:spLocks noChangeArrowheads="1"/>
              </p:cNvSpPr>
              <p:nvPr/>
            </p:nvSpPr>
            <p:spPr bwMode="auto">
              <a:xfrm>
                <a:off x="5286"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41" name="Rectangle 1289"/>
              <p:cNvSpPr>
                <a:spLocks noChangeArrowheads="1"/>
              </p:cNvSpPr>
              <p:nvPr/>
            </p:nvSpPr>
            <p:spPr bwMode="auto">
              <a:xfrm>
                <a:off x="5200" y="2525"/>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642" name="Rectangle 1290"/>
              <p:cNvSpPr>
                <a:spLocks noChangeArrowheads="1"/>
              </p:cNvSpPr>
              <p:nvPr/>
            </p:nvSpPr>
            <p:spPr bwMode="auto">
              <a:xfrm>
                <a:off x="5092" y="2525"/>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643" name="Rectangle 1291"/>
              <p:cNvSpPr>
                <a:spLocks noChangeArrowheads="1"/>
              </p:cNvSpPr>
              <p:nvPr/>
            </p:nvSpPr>
            <p:spPr bwMode="auto">
              <a:xfrm>
                <a:off x="5156" y="2525"/>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644" name="Rectangle 1292"/>
              <p:cNvSpPr>
                <a:spLocks noChangeArrowheads="1"/>
              </p:cNvSpPr>
              <p:nvPr/>
            </p:nvSpPr>
            <p:spPr bwMode="auto">
              <a:xfrm>
                <a:off x="5048" y="25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45" name="Rectangle 1293"/>
              <p:cNvSpPr>
                <a:spLocks noChangeArrowheads="1"/>
              </p:cNvSpPr>
              <p:nvPr/>
            </p:nvSpPr>
            <p:spPr bwMode="auto">
              <a:xfrm>
                <a:off x="5156" y="25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46" name="Rectangle 1294"/>
              <p:cNvSpPr>
                <a:spLocks noChangeArrowheads="1"/>
              </p:cNvSpPr>
              <p:nvPr/>
            </p:nvSpPr>
            <p:spPr bwMode="auto">
              <a:xfrm>
                <a:off x="5286" y="25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47" name="Rectangle 1295"/>
              <p:cNvSpPr>
                <a:spLocks noChangeArrowheads="1"/>
              </p:cNvSpPr>
              <p:nvPr/>
            </p:nvSpPr>
            <p:spPr bwMode="auto">
              <a:xfrm>
                <a:off x="5200" y="2623"/>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648" name="Rectangle 1296"/>
              <p:cNvSpPr>
                <a:spLocks noChangeArrowheads="1"/>
              </p:cNvSpPr>
              <p:nvPr/>
            </p:nvSpPr>
            <p:spPr bwMode="auto">
              <a:xfrm>
                <a:off x="5114" y="2623"/>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649" name="Rectangle 1297"/>
              <p:cNvSpPr>
                <a:spLocks noChangeArrowheads="1"/>
              </p:cNvSpPr>
              <p:nvPr/>
            </p:nvSpPr>
            <p:spPr bwMode="auto">
              <a:xfrm>
                <a:off x="5048" y="267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50" name="Rectangle 1298"/>
              <p:cNvSpPr>
                <a:spLocks noChangeArrowheads="1"/>
              </p:cNvSpPr>
              <p:nvPr/>
            </p:nvSpPr>
            <p:spPr bwMode="auto">
              <a:xfrm>
                <a:off x="5156" y="267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1" name="Rectangle 1299"/>
              <p:cNvSpPr>
                <a:spLocks noChangeArrowheads="1"/>
              </p:cNvSpPr>
              <p:nvPr/>
            </p:nvSpPr>
            <p:spPr bwMode="auto">
              <a:xfrm>
                <a:off x="5286" y="267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2" name="Rectangle 1300"/>
              <p:cNvSpPr>
                <a:spLocks noChangeArrowheads="1"/>
              </p:cNvSpPr>
              <p:nvPr/>
            </p:nvSpPr>
            <p:spPr bwMode="auto">
              <a:xfrm>
                <a:off x="5048" y="273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53" name="Rectangle 1301"/>
              <p:cNvSpPr>
                <a:spLocks noChangeArrowheads="1"/>
              </p:cNvSpPr>
              <p:nvPr/>
            </p:nvSpPr>
            <p:spPr bwMode="auto">
              <a:xfrm>
                <a:off x="5286" y="273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4" name="Rectangle 1302"/>
              <p:cNvSpPr>
                <a:spLocks noChangeArrowheads="1"/>
              </p:cNvSpPr>
              <p:nvPr/>
            </p:nvSpPr>
            <p:spPr bwMode="auto">
              <a:xfrm>
                <a:off x="5156" y="27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5" name="Rectangle 1303"/>
              <p:cNvSpPr>
                <a:spLocks noChangeArrowheads="1"/>
              </p:cNvSpPr>
              <p:nvPr/>
            </p:nvSpPr>
            <p:spPr bwMode="auto">
              <a:xfrm>
                <a:off x="5286" y="27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6" name="Rectangle 1304"/>
              <p:cNvSpPr>
                <a:spLocks noChangeArrowheads="1"/>
              </p:cNvSpPr>
              <p:nvPr/>
            </p:nvSpPr>
            <p:spPr bwMode="auto">
              <a:xfrm>
                <a:off x="5048" y="284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57" name="Rectangle 1305"/>
              <p:cNvSpPr>
                <a:spLocks noChangeArrowheads="1"/>
              </p:cNvSpPr>
              <p:nvPr/>
            </p:nvSpPr>
            <p:spPr bwMode="auto">
              <a:xfrm>
                <a:off x="5178" y="284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58" name="Rectangle 1306"/>
              <p:cNvSpPr>
                <a:spLocks noChangeArrowheads="1"/>
              </p:cNvSpPr>
              <p:nvPr/>
            </p:nvSpPr>
            <p:spPr bwMode="auto">
              <a:xfrm>
                <a:off x="5156" y="290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9" name="Rectangle 1307"/>
              <p:cNvSpPr>
                <a:spLocks noChangeArrowheads="1"/>
              </p:cNvSpPr>
              <p:nvPr/>
            </p:nvSpPr>
            <p:spPr bwMode="auto">
              <a:xfrm>
                <a:off x="5156" y="295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660" name="Rectangle 1308"/>
              <p:cNvSpPr>
                <a:spLocks noChangeArrowheads="1"/>
              </p:cNvSpPr>
              <p:nvPr/>
            </p:nvSpPr>
            <p:spPr bwMode="auto">
              <a:xfrm>
                <a:off x="5286" y="290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61" name="Freeform 1309"/>
              <p:cNvSpPr/>
              <p:nvPr/>
            </p:nvSpPr>
            <p:spPr bwMode="auto">
              <a:xfrm>
                <a:off x="5320" y="937"/>
                <a:ext cx="154" cy="348"/>
              </a:xfrm>
              <a:custGeom>
                <a:avLst/>
                <a:gdLst>
                  <a:gd name="T0" fmla="*/ 0 w 154"/>
                  <a:gd name="T1" fmla="*/ 0 h 348"/>
                  <a:gd name="T2" fmla="*/ 0 w 154"/>
                  <a:gd name="T3" fmla="*/ 30 h 348"/>
                  <a:gd name="T4" fmla="*/ 154 w 154"/>
                  <a:gd name="T5" fmla="*/ 348 h 348"/>
                  <a:gd name="T6" fmla="*/ 154 w 154"/>
                  <a:gd name="T7" fmla="*/ 334 h 348"/>
                  <a:gd name="T8" fmla="*/ 0 w 154"/>
                  <a:gd name="T9" fmla="*/ 0 h 348"/>
                </a:gdLst>
                <a:ahLst/>
                <a:cxnLst>
                  <a:cxn ang="0">
                    <a:pos x="T0" y="T1"/>
                  </a:cxn>
                  <a:cxn ang="0">
                    <a:pos x="T2" y="T3"/>
                  </a:cxn>
                  <a:cxn ang="0">
                    <a:pos x="T4" y="T5"/>
                  </a:cxn>
                  <a:cxn ang="0">
                    <a:pos x="T6" y="T7"/>
                  </a:cxn>
                  <a:cxn ang="0">
                    <a:pos x="T8" y="T9"/>
                  </a:cxn>
                </a:cxnLst>
                <a:rect l="0" t="0" r="r" b="b"/>
                <a:pathLst>
                  <a:path w="154" h="348">
                    <a:moveTo>
                      <a:pt x="0" y="0"/>
                    </a:moveTo>
                    <a:lnTo>
                      <a:pt x="0" y="30"/>
                    </a:lnTo>
                    <a:lnTo>
                      <a:pt x="154" y="348"/>
                    </a:lnTo>
                    <a:lnTo>
                      <a:pt x="154" y="33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62" name="Freeform 1310"/>
              <p:cNvSpPr/>
              <p:nvPr/>
            </p:nvSpPr>
            <p:spPr bwMode="auto">
              <a:xfrm>
                <a:off x="5320" y="993"/>
                <a:ext cx="54" cy="136"/>
              </a:xfrm>
              <a:custGeom>
                <a:avLst/>
                <a:gdLst>
                  <a:gd name="T0" fmla="*/ 0 w 54"/>
                  <a:gd name="T1" fmla="*/ 0 h 136"/>
                  <a:gd name="T2" fmla="*/ 54 w 54"/>
                  <a:gd name="T3" fmla="*/ 110 h 136"/>
                  <a:gd name="T4" fmla="*/ 54 w 54"/>
                  <a:gd name="T5" fmla="*/ 136 h 136"/>
                  <a:gd name="T6" fmla="*/ 0 w 54"/>
                  <a:gd name="T7" fmla="*/ 30 h 136"/>
                  <a:gd name="T8" fmla="*/ 0 w 54"/>
                  <a:gd name="T9" fmla="*/ 0 h 136"/>
                </a:gdLst>
                <a:ahLst/>
                <a:cxnLst>
                  <a:cxn ang="0">
                    <a:pos x="T0" y="T1"/>
                  </a:cxn>
                  <a:cxn ang="0">
                    <a:pos x="T2" y="T3"/>
                  </a:cxn>
                  <a:cxn ang="0">
                    <a:pos x="T4" y="T5"/>
                  </a:cxn>
                  <a:cxn ang="0">
                    <a:pos x="T6" y="T7"/>
                  </a:cxn>
                  <a:cxn ang="0">
                    <a:pos x="T8" y="T9"/>
                  </a:cxn>
                </a:cxnLst>
                <a:rect l="0" t="0" r="r" b="b"/>
                <a:pathLst>
                  <a:path w="54" h="136">
                    <a:moveTo>
                      <a:pt x="0" y="0"/>
                    </a:moveTo>
                    <a:lnTo>
                      <a:pt x="54" y="110"/>
                    </a:lnTo>
                    <a:lnTo>
                      <a:pt x="54" y="136"/>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63" name="Freeform 1311"/>
              <p:cNvSpPr/>
              <p:nvPr/>
            </p:nvSpPr>
            <p:spPr bwMode="auto">
              <a:xfrm>
                <a:off x="5390" y="1135"/>
                <a:ext cx="48" cy="118"/>
              </a:xfrm>
              <a:custGeom>
                <a:avLst/>
                <a:gdLst>
                  <a:gd name="T0" fmla="*/ 0 w 48"/>
                  <a:gd name="T1" fmla="*/ 0 h 118"/>
                  <a:gd name="T2" fmla="*/ 48 w 48"/>
                  <a:gd name="T3" fmla="*/ 98 h 118"/>
                  <a:gd name="T4" fmla="*/ 48 w 48"/>
                  <a:gd name="T5" fmla="*/ 118 h 118"/>
                  <a:gd name="T6" fmla="*/ 0 w 48"/>
                  <a:gd name="T7" fmla="*/ 24 h 118"/>
                  <a:gd name="T8" fmla="*/ 0 w 48"/>
                  <a:gd name="T9" fmla="*/ 0 h 118"/>
                </a:gdLst>
                <a:ahLst/>
                <a:cxnLst>
                  <a:cxn ang="0">
                    <a:pos x="T0" y="T1"/>
                  </a:cxn>
                  <a:cxn ang="0">
                    <a:pos x="T2" y="T3"/>
                  </a:cxn>
                  <a:cxn ang="0">
                    <a:pos x="T4" y="T5"/>
                  </a:cxn>
                  <a:cxn ang="0">
                    <a:pos x="T6" y="T7"/>
                  </a:cxn>
                  <a:cxn ang="0">
                    <a:pos x="T8" y="T9"/>
                  </a:cxn>
                </a:cxnLst>
                <a:rect l="0" t="0" r="r" b="b"/>
                <a:pathLst>
                  <a:path w="48" h="118">
                    <a:moveTo>
                      <a:pt x="0" y="0"/>
                    </a:moveTo>
                    <a:lnTo>
                      <a:pt x="48" y="98"/>
                    </a:lnTo>
                    <a:lnTo>
                      <a:pt x="48" y="118"/>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64" name="Freeform 1312"/>
              <p:cNvSpPr/>
              <p:nvPr/>
            </p:nvSpPr>
            <p:spPr bwMode="auto">
              <a:xfrm>
                <a:off x="5454" y="1265"/>
                <a:ext cx="20" cy="57"/>
              </a:xfrm>
              <a:custGeom>
                <a:avLst/>
                <a:gdLst>
                  <a:gd name="T0" fmla="*/ 20 w 20"/>
                  <a:gd name="T1" fmla="*/ 41 h 57"/>
                  <a:gd name="T2" fmla="*/ 20 w 20"/>
                  <a:gd name="T3" fmla="*/ 57 h 57"/>
                  <a:gd name="T4" fmla="*/ 0 w 20"/>
                  <a:gd name="T5" fmla="*/ 18 h 57"/>
                  <a:gd name="T6" fmla="*/ 0 w 20"/>
                  <a:gd name="T7" fmla="*/ 0 h 57"/>
                  <a:gd name="T8" fmla="*/ 20 w 20"/>
                  <a:gd name="T9" fmla="*/ 41 h 57"/>
                </a:gdLst>
                <a:ahLst/>
                <a:cxnLst>
                  <a:cxn ang="0">
                    <a:pos x="T0" y="T1"/>
                  </a:cxn>
                  <a:cxn ang="0">
                    <a:pos x="T2" y="T3"/>
                  </a:cxn>
                  <a:cxn ang="0">
                    <a:pos x="T4" y="T5"/>
                  </a:cxn>
                  <a:cxn ang="0">
                    <a:pos x="T6" y="T7"/>
                  </a:cxn>
                  <a:cxn ang="0">
                    <a:pos x="T8" y="T9"/>
                  </a:cxn>
                </a:cxnLst>
                <a:rect l="0" t="0" r="r" b="b"/>
                <a:pathLst>
                  <a:path w="20" h="57">
                    <a:moveTo>
                      <a:pt x="20" y="41"/>
                    </a:moveTo>
                    <a:lnTo>
                      <a:pt x="20" y="57"/>
                    </a:lnTo>
                    <a:lnTo>
                      <a:pt x="0" y="18"/>
                    </a:lnTo>
                    <a:lnTo>
                      <a:pt x="0" y="0"/>
                    </a:lnTo>
                    <a:lnTo>
                      <a:pt x="20" y="41"/>
                    </a:lnTo>
                    <a:close/>
                  </a:path>
                </a:pathLst>
              </a:custGeom>
              <a:grpFill/>
              <a:ln>
                <a:noFill/>
              </a:ln>
            </p:spPr>
            <p:txBody>
              <a:bodyPr vert="horz" wrap="square" lIns="91440" tIns="45720" rIns="91440" bIns="45720" numCol="1" anchor="t" anchorCtr="0" compatLnSpc="1"/>
              <a:lstStyle/>
              <a:p>
                <a:endParaRPr lang="zh-CN" altLang="en-US"/>
              </a:p>
            </p:txBody>
          </p:sp>
          <p:sp>
            <p:nvSpPr>
              <p:cNvPr id="665" name="Freeform 1313"/>
              <p:cNvSpPr/>
              <p:nvPr/>
            </p:nvSpPr>
            <p:spPr bwMode="auto">
              <a:xfrm>
                <a:off x="5320" y="1049"/>
                <a:ext cx="154" cy="307"/>
              </a:xfrm>
              <a:custGeom>
                <a:avLst/>
                <a:gdLst>
                  <a:gd name="T0" fmla="*/ 0 w 154"/>
                  <a:gd name="T1" fmla="*/ 0 h 307"/>
                  <a:gd name="T2" fmla="*/ 0 w 154"/>
                  <a:gd name="T3" fmla="*/ 32 h 307"/>
                  <a:gd name="T4" fmla="*/ 154 w 154"/>
                  <a:gd name="T5" fmla="*/ 307 h 307"/>
                  <a:gd name="T6" fmla="*/ 154 w 154"/>
                  <a:gd name="T7" fmla="*/ 291 h 307"/>
                  <a:gd name="T8" fmla="*/ 0 w 154"/>
                  <a:gd name="T9" fmla="*/ 0 h 307"/>
                </a:gdLst>
                <a:ahLst/>
                <a:cxnLst>
                  <a:cxn ang="0">
                    <a:pos x="T0" y="T1"/>
                  </a:cxn>
                  <a:cxn ang="0">
                    <a:pos x="T2" y="T3"/>
                  </a:cxn>
                  <a:cxn ang="0">
                    <a:pos x="T4" y="T5"/>
                  </a:cxn>
                  <a:cxn ang="0">
                    <a:pos x="T6" y="T7"/>
                  </a:cxn>
                  <a:cxn ang="0">
                    <a:pos x="T8" y="T9"/>
                  </a:cxn>
                </a:cxnLst>
                <a:rect l="0" t="0" r="r" b="b"/>
                <a:pathLst>
                  <a:path w="154" h="307">
                    <a:moveTo>
                      <a:pt x="0" y="0"/>
                    </a:moveTo>
                    <a:lnTo>
                      <a:pt x="0" y="32"/>
                    </a:lnTo>
                    <a:lnTo>
                      <a:pt x="154" y="307"/>
                    </a:lnTo>
                    <a:lnTo>
                      <a:pt x="154" y="291"/>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66" name="Freeform 1314"/>
              <p:cNvSpPr/>
              <p:nvPr/>
            </p:nvSpPr>
            <p:spPr bwMode="auto">
              <a:xfrm>
                <a:off x="5320" y="1105"/>
                <a:ext cx="16" cy="60"/>
              </a:xfrm>
              <a:custGeom>
                <a:avLst/>
                <a:gdLst>
                  <a:gd name="T0" fmla="*/ 0 w 16"/>
                  <a:gd name="T1" fmla="*/ 0 h 60"/>
                  <a:gd name="T2" fmla="*/ 16 w 16"/>
                  <a:gd name="T3" fmla="*/ 30 h 60"/>
                  <a:gd name="T4" fmla="*/ 16 w 16"/>
                  <a:gd name="T5" fmla="*/ 60 h 60"/>
                  <a:gd name="T6" fmla="*/ 0 w 16"/>
                  <a:gd name="T7" fmla="*/ 32 h 60"/>
                  <a:gd name="T8" fmla="*/ 0 w 16"/>
                  <a:gd name="T9" fmla="*/ 0 h 60"/>
                </a:gdLst>
                <a:ahLst/>
                <a:cxnLst>
                  <a:cxn ang="0">
                    <a:pos x="T0" y="T1"/>
                  </a:cxn>
                  <a:cxn ang="0">
                    <a:pos x="T2" y="T3"/>
                  </a:cxn>
                  <a:cxn ang="0">
                    <a:pos x="T4" y="T5"/>
                  </a:cxn>
                  <a:cxn ang="0">
                    <a:pos x="T6" y="T7"/>
                  </a:cxn>
                  <a:cxn ang="0">
                    <a:pos x="T8" y="T9"/>
                  </a:cxn>
                </a:cxnLst>
                <a:rect l="0" t="0" r="r" b="b"/>
                <a:pathLst>
                  <a:path w="16" h="60">
                    <a:moveTo>
                      <a:pt x="0" y="0"/>
                    </a:moveTo>
                    <a:lnTo>
                      <a:pt x="16" y="30"/>
                    </a:lnTo>
                    <a:lnTo>
                      <a:pt x="16" y="6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67" name="Freeform 1315"/>
              <p:cNvSpPr/>
              <p:nvPr/>
            </p:nvSpPr>
            <p:spPr bwMode="auto">
              <a:xfrm>
                <a:off x="5352" y="1161"/>
                <a:ext cx="34" cy="86"/>
              </a:xfrm>
              <a:custGeom>
                <a:avLst/>
                <a:gdLst>
                  <a:gd name="T0" fmla="*/ 34 w 34"/>
                  <a:gd name="T1" fmla="*/ 62 h 86"/>
                  <a:gd name="T2" fmla="*/ 34 w 34"/>
                  <a:gd name="T3" fmla="*/ 86 h 86"/>
                  <a:gd name="T4" fmla="*/ 0 w 34"/>
                  <a:gd name="T5" fmla="*/ 28 h 86"/>
                  <a:gd name="T6" fmla="*/ 0 w 34"/>
                  <a:gd name="T7" fmla="*/ 0 h 86"/>
                  <a:gd name="T8" fmla="*/ 34 w 34"/>
                  <a:gd name="T9" fmla="*/ 62 h 86"/>
                </a:gdLst>
                <a:ahLst/>
                <a:cxnLst>
                  <a:cxn ang="0">
                    <a:pos x="T0" y="T1"/>
                  </a:cxn>
                  <a:cxn ang="0">
                    <a:pos x="T2" y="T3"/>
                  </a:cxn>
                  <a:cxn ang="0">
                    <a:pos x="T4" y="T5"/>
                  </a:cxn>
                  <a:cxn ang="0">
                    <a:pos x="T6" y="T7"/>
                  </a:cxn>
                  <a:cxn ang="0">
                    <a:pos x="T8" y="T9"/>
                  </a:cxn>
                </a:cxnLst>
                <a:rect l="0" t="0" r="r" b="b"/>
                <a:pathLst>
                  <a:path w="34" h="86">
                    <a:moveTo>
                      <a:pt x="34" y="62"/>
                    </a:moveTo>
                    <a:lnTo>
                      <a:pt x="34" y="86"/>
                    </a:lnTo>
                    <a:lnTo>
                      <a:pt x="0" y="28"/>
                    </a:lnTo>
                    <a:lnTo>
                      <a:pt x="0" y="0"/>
                    </a:lnTo>
                    <a:lnTo>
                      <a:pt x="34" y="62"/>
                    </a:lnTo>
                    <a:close/>
                  </a:path>
                </a:pathLst>
              </a:custGeom>
              <a:grpFill/>
              <a:ln>
                <a:noFill/>
              </a:ln>
            </p:spPr>
            <p:txBody>
              <a:bodyPr vert="horz" wrap="square" lIns="91440" tIns="45720" rIns="91440" bIns="45720" numCol="1" anchor="t" anchorCtr="0" compatLnSpc="1"/>
              <a:lstStyle/>
              <a:p>
                <a:endParaRPr lang="zh-CN" altLang="en-US"/>
              </a:p>
            </p:txBody>
          </p:sp>
          <p:sp>
            <p:nvSpPr>
              <p:cNvPr id="668" name="Freeform 1316"/>
              <p:cNvSpPr/>
              <p:nvPr/>
            </p:nvSpPr>
            <p:spPr bwMode="auto">
              <a:xfrm>
                <a:off x="5402" y="1249"/>
                <a:ext cx="24" cy="65"/>
              </a:xfrm>
              <a:custGeom>
                <a:avLst/>
                <a:gdLst>
                  <a:gd name="T0" fmla="*/ 24 w 24"/>
                  <a:gd name="T1" fmla="*/ 42 h 65"/>
                  <a:gd name="T2" fmla="*/ 24 w 24"/>
                  <a:gd name="T3" fmla="*/ 65 h 65"/>
                  <a:gd name="T4" fmla="*/ 0 w 24"/>
                  <a:gd name="T5" fmla="*/ 24 h 65"/>
                  <a:gd name="T6" fmla="*/ 0 w 24"/>
                  <a:gd name="T7" fmla="*/ 0 h 65"/>
                  <a:gd name="T8" fmla="*/ 24 w 24"/>
                  <a:gd name="T9" fmla="*/ 42 h 65"/>
                </a:gdLst>
                <a:ahLst/>
                <a:cxnLst>
                  <a:cxn ang="0">
                    <a:pos x="T0" y="T1"/>
                  </a:cxn>
                  <a:cxn ang="0">
                    <a:pos x="T2" y="T3"/>
                  </a:cxn>
                  <a:cxn ang="0">
                    <a:pos x="T4" y="T5"/>
                  </a:cxn>
                  <a:cxn ang="0">
                    <a:pos x="T6" y="T7"/>
                  </a:cxn>
                  <a:cxn ang="0">
                    <a:pos x="T8" y="T9"/>
                  </a:cxn>
                </a:cxnLst>
                <a:rect l="0" t="0" r="r" b="b"/>
                <a:pathLst>
                  <a:path w="24" h="65">
                    <a:moveTo>
                      <a:pt x="24" y="42"/>
                    </a:moveTo>
                    <a:lnTo>
                      <a:pt x="24" y="65"/>
                    </a:lnTo>
                    <a:lnTo>
                      <a:pt x="0" y="24"/>
                    </a:lnTo>
                    <a:lnTo>
                      <a:pt x="0" y="0"/>
                    </a:lnTo>
                    <a:lnTo>
                      <a:pt x="24" y="42"/>
                    </a:lnTo>
                    <a:close/>
                  </a:path>
                </a:pathLst>
              </a:custGeom>
              <a:grpFill/>
              <a:ln>
                <a:noFill/>
              </a:ln>
            </p:spPr>
            <p:txBody>
              <a:bodyPr vert="horz" wrap="square" lIns="91440" tIns="45720" rIns="91440" bIns="45720" numCol="1" anchor="t" anchorCtr="0" compatLnSpc="1"/>
              <a:lstStyle/>
              <a:p>
                <a:endParaRPr lang="zh-CN" altLang="en-US"/>
              </a:p>
            </p:txBody>
          </p:sp>
          <p:sp>
            <p:nvSpPr>
              <p:cNvPr id="669" name="Freeform 1317"/>
              <p:cNvSpPr/>
              <p:nvPr/>
            </p:nvSpPr>
            <p:spPr bwMode="auto">
              <a:xfrm>
                <a:off x="5440" y="1320"/>
                <a:ext cx="10" cy="34"/>
              </a:xfrm>
              <a:custGeom>
                <a:avLst/>
                <a:gdLst>
                  <a:gd name="T0" fmla="*/ 0 w 10"/>
                  <a:gd name="T1" fmla="*/ 0 h 34"/>
                  <a:gd name="T2" fmla="*/ 10 w 10"/>
                  <a:gd name="T3" fmla="*/ 16 h 34"/>
                  <a:gd name="T4" fmla="*/ 10 w 10"/>
                  <a:gd name="T5" fmla="*/ 34 h 34"/>
                  <a:gd name="T6" fmla="*/ 0 w 10"/>
                  <a:gd name="T7" fmla="*/ 18 h 34"/>
                  <a:gd name="T8" fmla="*/ 0 w 10"/>
                  <a:gd name="T9" fmla="*/ 0 h 34"/>
                </a:gdLst>
                <a:ahLst/>
                <a:cxnLst>
                  <a:cxn ang="0">
                    <a:pos x="T0" y="T1"/>
                  </a:cxn>
                  <a:cxn ang="0">
                    <a:pos x="T2" y="T3"/>
                  </a:cxn>
                  <a:cxn ang="0">
                    <a:pos x="T4" y="T5"/>
                  </a:cxn>
                  <a:cxn ang="0">
                    <a:pos x="T6" y="T7"/>
                  </a:cxn>
                  <a:cxn ang="0">
                    <a:pos x="T8" y="T9"/>
                  </a:cxn>
                </a:cxnLst>
                <a:rect l="0" t="0" r="r" b="b"/>
                <a:pathLst>
                  <a:path w="10" h="34">
                    <a:moveTo>
                      <a:pt x="0" y="0"/>
                    </a:moveTo>
                    <a:lnTo>
                      <a:pt x="10" y="16"/>
                    </a:lnTo>
                    <a:lnTo>
                      <a:pt x="10" y="34"/>
                    </a:lnTo>
                    <a:lnTo>
                      <a:pt x="0" y="1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70" name="Freeform 1318"/>
              <p:cNvSpPr/>
              <p:nvPr/>
            </p:nvSpPr>
            <p:spPr bwMode="auto">
              <a:xfrm>
                <a:off x="5466" y="1364"/>
                <a:ext cx="8" cy="30"/>
              </a:xfrm>
              <a:custGeom>
                <a:avLst/>
                <a:gdLst>
                  <a:gd name="T0" fmla="*/ 8 w 8"/>
                  <a:gd name="T1" fmla="*/ 14 h 30"/>
                  <a:gd name="T2" fmla="*/ 8 w 8"/>
                  <a:gd name="T3" fmla="*/ 30 h 30"/>
                  <a:gd name="T4" fmla="*/ 0 w 8"/>
                  <a:gd name="T5" fmla="*/ 16 h 30"/>
                  <a:gd name="T6" fmla="*/ 0 w 8"/>
                  <a:gd name="T7" fmla="*/ 0 h 30"/>
                  <a:gd name="T8" fmla="*/ 8 w 8"/>
                  <a:gd name="T9" fmla="*/ 14 h 30"/>
                </a:gdLst>
                <a:ahLst/>
                <a:cxnLst>
                  <a:cxn ang="0">
                    <a:pos x="T0" y="T1"/>
                  </a:cxn>
                  <a:cxn ang="0">
                    <a:pos x="T2" y="T3"/>
                  </a:cxn>
                  <a:cxn ang="0">
                    <a:pos x="T4" y="T5"/>
                  </a:cxn>
                  <a:cxn ang="0">
                    <a:pos x="T6" y="T7"/>
                  </a:cxn>
                  <a:cxn ang="0">
                    <a:pos x="T8" y="T9"/>
                  </a:cxn>
                </a:cxnLst>
                <a:rect l="0" t="0" r="r" b="b"/>
                <a:pathLst>
                  <a:path w="8" h="30">
                    <a:moveTo>
                      <a:pt x="8" y="14"/>
                    </a:moveTo>
                    <a:lnTo>
                      <a:pt x="8" y="30"/>
                    </a:lnTo>
                    <a:lnTo>
                      <a:pt x="0" y="16"/>
                    </a:lnTo>
                    <a:lnTo>
                      <a:pt x="0" y="0"/>
                    </a:lnTo>
                    <a:lnTo>
                      <a:pt x="8" y="14"/>
                    </a:lnTo>
                    <a:close/>
                  </a:path>
                </a:pathLst>
              </a:custGeom>
              <a:grpFill/>
              <a:ln>
                <a:noFill/>
              </a:ln>
            </p:spPr>
            <p:txBody>
              <a:bodyPr vert="horz" wrap="square" lIns="91440" tIns="45720" rIns="91440" bIns="45720" numCol="1" anchor="t" anchorCtr="0" compatLnSpc="1"/>
              <a:lstStyle/>
              <a:p>
                <a:endParaRPr lang="zh-CN" altLang="en-US"/>
              </a:p>
            </p:txBody>
          </p:sp>
          <p:sp>
            <p:nvSpPr>
              <p:cNvPr id="671" name="Freeform 1319"/>
              <p:cNvSpPr/>
              <p:nvPr/>
            </p:nvSpPr>
            <p:spPr bwMode="auto">
              <a:xfrm>
                <a:off x="5320" y="1161"/>
                <a:ext cx="34" cy="86"/>
              </a:xfrm>
              <a:custGeom>
                <a:avLst/>
                <a:gdLst>
                  <a:gd name="T0" fmla="*/ 0 w 34"/>
                  <a:gd name="T1" fmla="*/ 0 h 86"/>
                  <a:gd name="T2" fmla="*/ 34 w 34"/>
                  <a:gd name="T3" fmla="*/ 58 h 86"/>
                  <a:gd name="T4" fmla="*/ 34 w 34"/>
                  <a:gd name="T5" fmla="*/ 86 h 86"/>
                  <a:gd name="T6" fmla="*/ 0 w 34"/>
                  <a:gd name="T7" fmla="*/ 32 h 86"/>
                  <a:gd name="T8" fmla="*/ 0 w 34"/>
                  <a:gd name="T9" fmla="*/ 0 h 86"/>
                </a:gdLst>
                <a:ahLst/>
                <a:cxnLst>
                  <a:cxn ang="0">
                    <a:pos x="T0" y="T1"/>
                  </a:cxn>
                  <a:cxn ang="0">
                    <a:pos x="T2" y="T3"/>
                  </a:cxn>
                  <a:cxn ang="0">
                    <a:pos x="T4" y="T5"/>
                  </a:cxn>
                  <a:cxn ang="0">
                    <a:pos x="T6" y="T7"/>
                  </a:cxn>
                  <a:cxn ang="0">
                    <a:pos x="T8" y="T9"/>
                  </a:cxn>
                </a:cxnLst>
                <a:rect l="0" t="0" r="r" b="b"/>
                <a:pathLst>
                  <a:path w="34" h="86">
                    <a:moveTo>
                      <a:pt x="0" y="0"/>
                    </a:moveTo>
                    <a:lnTo>
                      <a:pt x="34" y="58"/>
                    </a:lnTo>
                    <a:lnTo>
                      <a:pt x="34" y="86"/>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72" name="Freeform 1320"/>
              <p:cNvSpPr/>
              <p:nvPr/>
            </p:nvSpPr>
            <p:spPr bwMode="auto">
              <a:xfrm>
                <a:off x="5370" y="1245"/>
                <a:ext cx="104" cy="187"/>
              </a:xfrm>
              <a:custGeom>
                <a:avLst/>
                <a:gdLst>
                  <a:gd name="T0" fmla="*/ 104 w 104"/>
                  <a:gd name="T1" fmla="*/ 171 h 187"/>
                  <a:gd name="T2" fmla="*/ 104 w 104"/>
                  <a:gd name="T3" fmla="*/ 187 h 187"/>
                  <a:gd name="T4" fmla="*/ 0 w 104"/>
                  <a:gd name="T5" fmla="*/ 26 h 187"/>
                  <a:gd name="T6" fmla="*/ 0 w 104"/>
                  <a:gd name="T7" fmla="*/ 0 h 187"/>
                  <a:gd name="T8" fmla="*/ 104 w 104"/>
                  <a:gd name="T9" fmla="*/ 171 h 187"/>
                </a:gdLst>
                <a:ahLst/>
                <a:cxnLst>
                  <a:cxn ang="0">
                    <a:pos x="T0" y="T1"/>
                  </a:cxn>
                  <a:cxn ang="0">
                    <a:pos x="T2" y="T3"/>
                  </a:cxn>
                  <a:cxn ang="0">
                    <a:pos x="T4" y="T5"/>
                  </a:cxn>
                  <a:cxn ang="0">
                    <a:pos x="T6" y="T7"/>
                  </a:cxn>
                  <a:cxn ang="0">
                    <a:pos x="T8" y="T9"/>
                  </a:cxn>
                </a:cxnLst>
                <a:rect l="0" t="0" r="r" b="b"/>
                <a:pathLst>
                  <a:path w="104" h="187">
                    <a:moveTo>
                      <a:pt x="104" y="171"/>
                    </a:moveTo>
                    <a:lnTo>
                      <a:pt x="104" y="187"/>
                    </a:lnTo>
                    <a:lnTo>
                      <a:pt x="0" y="26"/>
                    </a:lnTo>
                    <a:lnTo>
                      <a:pt x="0" y="0"/>
                    </a:lnTo>
                    <a:lnTo>
                      <a:pt x="104" y="171"/>
                    </a:lnTo>
                    <a:close/>
                  </a:path>
                </a:pathLst>
              </a:custGeom>
              <a:grpFill/>
              <a:ln>
                <a:noFill/>
              </a:ln>
            </p:spPr>
            <p:txBody>
              <a:bodyPr vert="horz" wrap="square" lIns="91440" tIns="45720" rIns="91440" bIns="45720" numCol="1" anchor="t" anchorCtr="0" compatLnSpc="1"/>
              <a:lstStyle/>
              <a:p>
                <a:endParaRPr lang="zh-CN" altLang="en-US"/>
              </a:p>
            </p:txBody>
          </p:sp>
          <p:sp>
            <p:nvSpPr>
              <p:cNvPr id="673" name="Freeform 1321"/>
              <p:cNvSpPr/>
              <p:nvPr/>
            </p:nvSpPr>
            <p:spPr bwMode="auto">
              <a:xfrm>
                <a:off x="5320" y="1221"/>
                <a:ext cx="58" cy="115"/>
              </a:xfrm>
              <a:custGeom>
                <a:avLst/>
                <a:gdLst>
                  <a:gd name="T0" fmla="*/ 0 w 58"/>
                  <a:gd name="T1" fmla="*/ 0 h 115"/>
                  <a:gd name="T2" fmla="*/ 58 w 58"/>
                  <a:gd name="T3" fmla="*/ 89 h 115"/>
                  <a:gd name="T4" fmla="*/ 58 w 58"/>
                  <a:gd name="T5" fmla="*/ 115 h 115"/>
                  <a:gd name="T6" fmla="*/ 0 w 58"/>
                  <a:gd name="T7" fmla="*/ 30 h 115"/>
                  <a:gd name="T8" fmla="*/ 0 w 58"/>
                  <a:gd name="T9" fmla="*/ 0 h 115"/>
                </a:gdLst>
                <a:ahLst/>
                <a:cxnLst>
                  <a:cxn ang="0">
                    <a:pos x="T0" y="T1"/>
                  </a:cxn>
                  <a:cxn ang="0">
                    <a:pos x="T2" y="T3"/>
                  </a:cxn>
                  <a:cxn ang="0">
                    <a:pos x="T4" y="T5"/>
                  </a:cxn>
                  <a:cxn ang="0">
                    <a:pos x="T6" y="T7"/>
                  </a:cxn>
                  <a:cxn ang="0">
                    <a:pos x="T8" y="T9"/>
                  </a:cxn>
                </a:cxnLst>
                <a:rect l="0" t="0" r="r" b="b"/>
                <a:pathLst>
                  <a:path w="58" h="115">
                    <a:moveTo>
                      <a:pt x="0" y="0"/>
                    </a:moveTo>
                    <a:lnTo>
                      <a:pt x="58" y="89"/>
                    </a:lnTo>
                    <a:lnTo>
                      <a:pt x="58" y="115"/>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74" name="Freeform 1322"/>
              <p:cNvSpPr/>
              <p:nvPr/>
            </p:nvSpPr>
            <p:spPr bwMode="auto">
              <a:xfrm>
                <a:off x="5394" y="1332"/>
                <a:ext cx="28" cy="64"/>
              </a:xfrm>
              <a:custGeom>
                <a:avLst/>
                <a:gdLst>
                  <a:gd name="T0" fmla="*/ 28 w 28"/>
                  <a:gd name="T1" fmla="*/ 42 h 64"/>
                  <a:gd name="T2" fmla="*/ 28 w 28"/>
                  <a:gd name="T3" fmla="*/ 64 h 64"/>
                  <a:gd name="T4" fmla="*/ 0 w 28"/>
                  <a:gd name="T5" fmla="*/ 24 h 64"/>
                  <a:gd name="T6" fmla="*/ 0 w 28"/>
                  <a:gd name="T7" fmla="*/ 0 h 64"/>
                  <a:gd name="T8" fmla="*/ 28 w 28"/>
                  <a:gd name="T9" fmla="*/ 42 h 64"/>
                </a:gdLst>
                <a:ahLst/>
                <a:cxnLst>
                  <a:cxn ang="0">
                    <a:pos x="T0" y="T1"/>
                  </a:cxn>
                  <a:cxn ang="0">
                    <a:pos x="T2" y="T3"/>
                  </a:cxn>
                  <a:cxn ang="0">
                    <a:pos x="T4" y="T5"/>
                  </a:cxn>
                  <a:cxn ang="0">
                    <a:pos x="T6" y="T7"/>
                  </a:cxn>
                  <a:cxn ang="0">
                    <a:pos x="T8" y="T9"/>
                  </a:cxn>
                </a:cxnLst>
                <a:rect l="0" t="0" r="r" b="b"/>
                <a:pathLst>
                  <a:path w="28" h="64">
                    <a:moveTo>
                      <a:pt x="28" y="42"/>
                    </a:moveTo>
                    <a:lnTo>
                      <a:pt x="28" y="64"/>
                    </a:lnTo>
                    <a:lnTo>
                      <a:pt x="0" y="24"/>
                    </a:lnTo>
                    <a:lnTo>
                      <a:pt x="0" y="0"/>
                    </a:lnTo>
                    <a:lnTo>
                      <a:pt x="28" y="42"/>
                    </a:lnTo>
                    <a:close/>
                  </a:path>
                </a:pathLst>
              </a:custGeom>
              <a:grpFill/>
              <a:ln>
                <a:noFill/>
              </a:ln>
            </p:spPr>
            <p:txBody>
              <a:bodyPr vert="horz" wrap="square" lIns="91440" tIns="45720" rIns="91440" bIns="45720" numCol="1" anchor="t" anchorCtr="0" compatLnSpc="1"/>
              <a:lstStyle/>
              <a:p>
                <a:endParaRPr lang="zh-CN" altLang="en-US"/>
              </a:p>
            </p:txBody>
          </p:sp>
          <p:sp>
            <p:nvSpPr>
              <p:cNvPr id="675" name="Freeform 1323"/>
              <p:cNvSpPr/>
              <p:nvPr/>
            </p:nvSpPr>
            <p:spPr bwMode="auto">
              <a:xfrm>
                <a:off x="5436" y="1398"/>
                <a:ext cx="38" cy="70"/>
              </a:xfrm>
              <a:custGeom>
                <a:avLst/>
                <a:gdLst>
                  <a:gd name="T0" fmla="*/ 38 w 38"/>
                  <a:gd name="T1" fmla="*/ 54 h 70"/>
                  <a:gd name="T2" fmla="*/ 38 w 38"/>
                  <a:gd name="T3" fmla="*/ 70 h 70"/>
                  <a:gd name="T4" fmla="*/ 0 w 38"/>
                  <a:gd name="T5" fmla="*/ 18 h 70"/>
                  <a:gd name="T6" fmla="*/ 0 w 38"/>
                  <a:gd name="T7" fmla="*/ 0 h 70"/>
                  <a:gd name="T8" fmla="*/ 38 w 38"/>
                  <a:gd name="T9" fmla="*/ 54 h 70"/>
                </a:gdLst>
                <a:ahLst/>
                <a:cxnLst>
                  <a:cxn ang="0">
                    <a:pos x="T0" y="T1"/>
                  </a:cxn>
                  <a:cxn ang="0">
                    <a:pos x="T2" y="T3"/>
                  </a:cxn>
                  <a:cxn ang="0">
                    <a:pos x="T4" y="T5"/>
                  </a:cxn>
                  <a:cxn ang="0">
                    <a:pos x="T6" y="T7"/>
                  </a:cxn>
                  <a:cxn ang="0">
                    <a:pos x="T8" y="T9"/>
                  </a:cxn>
                </a:cxnLst>
                <a:rect l="0" t="0" r="r" b="b"/>
                <a:pathLst>
                  <a:path w="38" h="70">
                    <a:moveTo>
                      <a:pt x="38" y="54"/>
                    </a:moveTo>
                    <a:lnTo>
                      <a:pt x="38" y="70"/>
                    </a:lnTo>
                    <a:lnTo>
                      <a:pt x="0" y="18"/>
                    </a:lnTo>
                    <a:lnTo>
                      <a:pt x="0" y="0"/>
                    </a:lnTo>
                    <a:lnTo>
                      <a:pt x="38" y="54"/>
                    </a:lnTo>
                    <a:close/>
                  </a:path>
                </a:pathLst>
              </a:custGeom>
              <a:grpFill/>
              <a:ln>
                <a:noFill/>
              </a:ln>
            </p:spPr>
            <p:txBody>
              <a:bodyPr vert="horz" wrap="square" lIns="91440" tIns="45720" rIns="91440" bIns="45720" numCol="1" anchor="t" anchorCtr="0" compatLnSpc="1"/>
              <a:lstStyle/>
              <a:p>
                <a:endParaRPr lang="zh-CN" altLang="en-US"/>
              </a:p>
            </p:txBody>
          </p:sp>
          <p:sp>
            <p:nvSpPr>
              <p:cNvPr id="676" name="Freeform 1324"/>
              <p:cNvSpPr/>
              <p:nvPr/>
            </p:nvSpPr>
            <p:spPr bwMode="auto">
              <a:xfrm>
                <a:off x="5320" y="1273"/>
                <a:ext cx="16" cy="55"/>
              </a:xfrm>
              <a:custGeom>
                <a:avLst/>
                <a:gdLst>
                  <a:gd name="T0" fmla="*/ 0 w 16"/>
                  <a:gd name="T1" fmla="*/ 0 h 55"/>
                  <a:gd name="T2" fmla="*/ 16 w 16"/>
                  <a:gd name="T3" fmla="*/ 25 h 55"/>
                  <a:gd name="T4" fmla="*/ 16 w 16"/>
                  <a:gd name="T5" fmla="*/ 55 h 55"/>
                  <a:gd name="T6" fmla="*/ 0 w 16"/>
                  <a:gd name="T7" fmla="*/ 33 h 55"/>
                  <a:gd name="T8" fmla="*/ 0 w 16"/>
                  <a:gd name="T9" fmla="*/ 0 h 55"/>
                </a:gdLst>
                <a:ahLst/>
                <a:cxnLst>
                  <a:cxn ang="0">
                    <a:pos x="T0" y="T1"/>
                  </a:cxn>
                  <a:cxn ang="0">
                    <a:pos x="T2" y="T3"/>
                  </a:cxn>
                  <a:cxn ang="0">
                    <a:pos x="T4" y="T5"/>
                  </a:cxn>
                  <a:cxn ang="0">
                    <a:pos x="T6" y="T7"/>
                  </a:cxn>
                  <a:cxn ang="0">
                    <a:pos x="T8" y="T9"/>
                  </a:cxn>
                </a:cxnLst>
                <a:rect l="0" t="0" r="r" b="b"/>
                <a:pathLst>
                  <a:path w="16" h="55">
                    <a:moveTo>
                      <a:pt x="0" y="0"/>
                    </a:moveTo>
                    <a:lnTo>
                      <a:pt x="16" y="25"/>
                    </a:lnTo>
                    <a:lnTo>
                      <a:pt x="16" y="55"/>
                    </a:lnTo>
                    <a:lnTo>
                      <a:pt x="0" y="3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77" name="Freeform 1325"/>
              <p:cNvSpPr/>
              <p:nvPr/>
            </p:nvSpPr>
            <p:spPr bwMode="auto">
              <a:xfrm>
                <a:off x="5352" y="1320"/>
                <a:ext cx="56" cy="100"/>
              </a:xfrm>
              <a:custGeom>
                <a:avLst/>
                <a:gdLst>
                  <a:gd name="T0" fmla="*/ 56 w 56"/>
                  <a:gd name="T1" fmla="*/ 78 h 100"/>
                  <a:gd name="T2" fmla="*/ 56 w 56"/>
                  <a:gd name="T3" fmla="*/ 100 h 100"/>
                  <a:gd name="T4" fmla="*/ 0 w 56"/>
                  <a:gd name="T5" fmla="*/ 28 h 100"/>
                  <a:gd name="T6" fmla="*/ 0 w 56"/>
                  <a:gd name="T7" fmla="*/ 0 h 100"/>
                  <a:gd name="T8" fmla="*/ 56 w 56"/>
                  <a:gd name="T9" fmla="*/ 78 h 100"/>
                </a:gdLst>
                <a:ahLst/>
                <a:cxnLst>
                  <a:cxn ang="0">
                    <a:pos x="T0" y="T1"/>
                  </a:cxn>
                  <a:cxn ang="0">
                    <a:pos x="T2" y="T3"/>
                  </a:cxn>
                  <a:cxn ang="0">
                    <a:pos x="T4" y="T5"/>
                  </a:cxn>
                  <a:cxn ang="0">
                    <a:pos x="T6" y="T7"/>
                  </a:cxn>
                  <a:cxn ang="0">
                    <a:pos x="T8" y="T9"/>
                  </a:cxn>
                </a:cxnLst>
                <a:rect l="0" t="0" r="r" b="b"/>
                <a:pathLst>
                  <a:path w="56" h="100">
                    <a:moveTo>
                      <a:pt x="56" y="78"/>
                    </a:moveTo>
                    <a:lnTo>
                      <a:pt x="56" y="100"/>
                    </a:lnTo>
                    <a:lnTo>
                      <a:pt x="0" y="28"/>
                    </a:lnTo>
                    <a:lnTo>
                      <a:pt x="0" y="0"/>
                    </a:lnTo>
                    <a:lnTo>
                      <a:pt x="56" y="78"/>
                    </a:lnTo>
                    <a:close/>
                  </a:path>
                </a:pathLst>
              </a:custGeom>
              <a:grpFill/>
              <a:ln>
                <a:noFill/>
              </a:ln>
            </p:spPr>
            <p:txBody>
              <a:bodyPr vert="horz" wrap="square" lIns="91440" tIns="45720" rIns="91440" bIns="45720" numCol="1" anchor="t" anchorCtr="0" compatLnSpc="1"/>
              <a:lstStyle/>
              <a:p>
                <a:endParaRPr lang="zh-CN" altLang="en-US"/>
              </a:p>
            </p:txBody>
          </p:sp>
          <p:sp>
            <p:nvSpPr>
              <p:cNvPr id="678" name="Freeform 1326"/>
              <p:cNvSpPr/>
              <p:nvPr/>
            </p:nvSpPr>
            <p:spPr bwMode="auto">
              <a:xfrm>
                <a:off x="5424" y="1420"/>
                <a:ext cx="10" cy="32"/>
              </a:xfrm>
              <a:custGeom>
                <a:avLst/>
                <a:gdLst>
                  <a:gd name="T0" fmla="*/ 10 w 10"/>
                  <a:gd name="T1" fmla="*/ 12 h 32"/>
                  <a:gd name="T2" fmla="*/ 10 w 10"/>
                  <a:gd name="T3" fmla="*/ 32 h 32"/>
                  <a:gd name="T4" fmla="*/ 0 w 10"/>
                  <a:gd name="T5" fmla="*/ 20 h 32"/>
                  <a:gd name="T6" fmla="*/ 0 w 10"/>
                  <a:gd name="T7" fmla="*/ 0 h 32"/>
                  <a:gd name="T8" fmla="*/ 10 w 10"/>
                  <a:gd name="T9" fmla="*/ 12 h 32"/>
                </a:gdLst>
                <a:ahLst/>
                <a:cxnLst>
                  <a:cxn ang="0">
                    <a:pos x="T0" y="T1"/>
                  </a:cxn>
                  <a:cxn ang="0">
                    <a:pos x="T2" y="T3"/>
                  </a:cxn>
                  <a:cxn ang="0">
                    <a:pos x="T4" y="T5"/>
                  </a:cxn>
                  <a:cxn ang="0">
                    <a:pos x="T6" y="T7"/>
                  </a:cxn>
                  <a:cxn ang="0">
                    <a:pos x="T8" y="T9"/>
                  </a:cxn>
                </a:cxnLst>
                <a:rect l="0" t="0" r="r" b="b"/>
                <a:pathLst>
                  <a:path w="10" h="32">
                    <a:moveTo>
                      <a:pt x="10" y="12"/>
                    </a:moveTo>
                    <a:lnTo>
                      <a:pt x="10" y="32"/>
                    </a:lnTo>
                    <a:lnTo>
                      <a:pt x="0" y="20"/>
                    </a:lnTo>
                    <a:lnTo>
                      <a:pt x="0" y="0"/>
                    </a:lnTo>
                    <a:lnTo>
                      <a:pt x="10" y="12"/>
                    </a:lnTo>
                    <a:close/>
                  </a:path>
                </a:pathLst>
              </a:custGeom>
              <a:grpFill/>
              <a:ln>
                <a:noFill/>
              </a:ln>
            </p:spPr>
            <p:txBody>
              <a:bodyPr vert="horz" wrap="square" lIns="91440" tIns="45720" rIns="91440" bIns="45720" numCol="1" anchor="t" anchorCtr="0" compatLnSpc="1"/>
              <a:lstStyle/>
              <a:p>
                <a:endParaRPr lang="zh-CN" altLang="en-US"/>
              </a:p>
            </p:txBody>
          </p:sp>
          <p:sp>
            <p:nvSpPr>
              <p:cNvPr id="679" name="Freeform 1327"/>
              <p:cNvSpPr/>
              <p:nvPr/>
            </p:nvSpPr>
            <p:spPr bwMode="auto">
              <a:xfrm>
                <a:off x="5448" y="1454"/>
                <a:ext cx="26" cy="52"/>
              </a:xfrm>
              <a:custGeom>
                <a:avLst/>
                <a:gdLst>
                  <a:gd name="T0" fmla="*/ 26 w 26"/>
                  <a:gd name="T1" fmla="*/ 36 h 52"/>
                  <a:gd name="T2" fmla="*/ 26 w 26"/>
                  <a:gd name="T3" fmla="*/ 52 h 52"/>
                  <a:gd name="T4" fmla="*/ 0 w 26"/>
                  <a:gd name="T5" fmla="*/ 18 h 52"/>
                  <a:gd name="T6" fmla="*/ 0 w 26"/>
                  <a:gd name="T7" fmla="*/ 0 h 52"/>
                  <a:gd name="T8" fmla="*/ 26 w 26"/>
                  <a:gd name="T9" fmla="*/ 36 h 52"/>
                </a:gdLst>
                <a:ahLst/>
                <a:cxnLst>
                  <a:cxn ang="0">
                    <a:pos x="T0" y="T1"/>
                  </a:cxn>
                  <a:cxn ang="0">
                    <a:pos x="T2" y="T3"/>
                  </a:cxn>
                  <a:cxn ang="0">
                    <a:pos x="T4" y="T5"/>
                  </a:cxn>
                  <a:cxn ang="0">
                    <a:pos x="T6" y="T7"/>
                  </a:cxn>
                  <a:cxn ang="0">
                    <a:pos x="T8" y="T9"/>
                  </a:cxn>
                </a:cxnLst>
                <a:rect l="0" t="0" r="r" b="b"/>
                <a:pathLst>
                  <a:path w="26" h="52">
                    <a:moveTo>
                      <a:pt x="26" y="36"/>
                    </a:moveTo>
                    <a:lnTo>
                      <a:pt x="26" y="52"/>
                    </a:lnTo>
                    <a:lnTo>
                      <a:pt x="0" y="18"/>
                    </a:lnTo>
                    <a:lnTo>
                      <a:pt x="0" y="0"/>
                    </a:lnTo>
                    <a:lnTo>
                      <a:pt x="26" y="36"/>
                    </a:lnTo>
                    <a:close/>
                  </a:path>
                </a:pathLst>
              </a:custGeom>
              <a:grpFill/>
              <a:ln>
                <a:noFill/>
              </a:ln>
            </p:spPr>
            <p:txBody>
              <a:bodyPr vert="horz" wrap="square" lIns="91440" tIns="45720" rIns="91440" bIns="45720" numCol="1" anchor="t" anchorCtr="0" compatLnSpc="1"/>
              <a:lstStyle/>
              <a:p>
                <a:endParaRPr lang="zh-CN" altLang="en-US"/>
              </a:p>
            </p:txBody>
          </p:sp>
          <p:sp>
            <p:nvSpPr>
              <p:cNvPr id="680" name="Freeform 1328"/>
              <p:cNvSpPr/>
              <p:nvPr/>
            </p:nvSpPr>
            <p:spPr bwMode="auto">
              <a:xfrm>
                <a:off x="5320" y="1330"/>
                <a:ext cx="48" cy="88"/>
              </a:xfrm>
              <a:custGeom>
                <a:avLst/>
                <a:gdLst>
                  <a:gd name="T0" fmla="*/ 0 w 48"/>
                  <a:gd name="T1" fmla="*/ 0 h 88"/>
                  <a:gd name="T2" fmla="*/ 48 w 48"/>
                  <a:gd name="T3" fmla="*/ 62 h 88"/>
                  <a:gd name="T4" fmla="*/ 48 w 48"/>
                  <a:gd name="T5" fmla="*/ 88 h 88"/>
                  <a:gd name="T6" fmla="*/ 0 w 48"/>
                  <a:gd name="T7" fmla="*/ 32 h 88"/>
                  <a:gd name="T8" fmla="*/ 0 w 48"/>
                  <a:gd name="T9" fmla="*/ 0 h 88"/>
                </a:gdLst>
                <a:ahLst/>
                <a:cxnLst>
                  <a:cxn ang="0">
                    <a:pos x="T0" y="T1"/>
                  </a:cxn>
                  <a:cxn ang="0">
                    <a:pos x="T2" y="T3"/>
                  </a:cxn>
                  <a:cxn ang="0">
                    <a:pos x="T4" y="T5"/>
                  </a:cxn>
                  <a:cxn ang="0">
                    <a:pos x="T6" y="T7"/>
                  </a:cxn>
                  <a:cxn ang="0">
                    <a:pos x="T8" y="T9"/>
                  </a:cxn>
                </a:cxnLst>
                <a:rect l="0" t="0" r="r" b="b"/>
                <a:pathLst>
                  <a:path w="48" h="88">
                    <a:moveTo>
                      <a:pt x="0" y="0"/>
                    </a:moveTo>
                    <a:lnTo>
                      <a:pt x="48" y="62"/>
                    </a:lnTo>
                    <a:lnTo>
                      <a:pt x="48" y="88"/>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81" name="Freeform 1329"/>
              <p:cNvSpPr/>
              <p:nvPr/>
            </p:nvSpPr>
            <p:spPr bwMode="auto">
              <a:xfrm>
                <a:off x="5384" y="1412"/>
                <a:ext cx="10" cy="38"/>
              </a:xfrm>
              <a:custGeom>
                <a:avLst/>
                <a:gdLst>
                  <a:gd name="T0" fmla="*/ 10 w 10"/>
                  <a:gd name="T1" fmla="*/ 38 h 38"/>
                  <a:gd name="T2" fmla="*/ 0 w 10"/>
                  <a:gd name="T3" fmla="*/ 24 h 38"/>
                  <a:gd name="T4" fmla="*/ 0 w 10"/>
                  <a:gd name="T5" fmla="*/ 0 h 38"/>
                  <a:gd name="T6" fmla="*/ 10 w 10"/>
                  <a:gd name="T7" fmla="*/ 12 h 38"/>
                  <a:gd name="T8" fmla="*/ 10 w 10"/>
                  <a:gd name="T9" fmla="*/ 36 h 38"/>
                  <a:gd name="T10" fmla="*/ 10 w 10"/>
                  <a:gd name="T11" fmla="*/ 38 h 38"/>
                </a:gdLst>
                <a:ahLst/>
                <a:cxnLst>
                  <a:cxn ang="0">
                    <a:pos x="T0" y="T1"/>
                  </a:cxn>
                  <a:cxn ang="0">
                    <a:pos x="T2" y="T3"/>
                  </a:cxn>
                  <a:cxn ang="0">
                    <a:pos x="T4" y="T5"/>
                  </a:cxn>
                  <a:cxn ang="0">
                    <a:pos x="T6" y="T7"/>
                  </a:cxn>
                  <a:cxn ang="0">
                    <a:pos x="T8" y="T9"/>
                  </a:cxn>
                  <a:cxn ang="0">
                    <a:pos x="T10" y="T11"/>
                  </a:cxn>
                </a:cxnLst>
                <a:rect l="0" t="0" r="r" b="b"/>
                <a:pathLst>
                  <a:path w="10" h="38">
                    <a:moveTo>
                      <a:pt x="10" y="38"/>
                    </a:moveTo>
                    <a:lnTo>
                      <a:pt x="0" y="24"/>
                    </a:lnTo>
                    <a:lnTo>
                      <a:pt x="0" y="0"/>
                    </a:lnTo>
                    <a:lnTo>
                      <a:pt x="10" y="12"/>
                    </a:lnTo>
                    <a:lnTo>
                      <a:pt x="10" y="36"/>
                    </a:lnTo>
                    <a:lnTo>
                      <a:pt x="10" y="38"/>
                    </a:lnTo>
                    <a:close/>
                  </a:path>
                </a:pathLst>
              </a:custGeom>
              <a:grpFill/>
              <a:ln>
                <a:noFill/>
              </a:ln>
            </p:spPr>
            <p:txBody>
              <a:bodyPr vert="horz" wrap="square" lIns="91440" tIns="45720" rIns="91440" bIns="45720" numCol="1" anchor="t" anchorCtr="0" compatLnSpc="1"/>
              <a:lstStyle/>
              <a:p>
                <a:endParaRPr lang="zh-CN" altLang="en-US"/>
              </a:p>
            </p:txBody>
          </p:sp>
          <p:sp>
            <p:nvSpPr>
              <p:cNvPr id="682" name="Freeform 1330"/>
              <p:cNvSpPr/>
              <p:nvPr/>
            </p:nvSpPr>
            <p:spPr bwMode="auto">
              <a:xfrm>
                <a:off x="5408" y="1444"/>
                <a:ext cx="32" cy="58"/>
              </a:xfrm>
              <a:custGeom>
                <a:avLst/>
                <a:gdLst>
                  <a:gd name="T0" fmla="*/ 32 w 32"/>
                  <a:gd name="T1" fmla="*/ 40 h 58"/>
                  <a:gd name="T2" fmla="*/ 32 w 32"/>
                  <a:gd name="T3" fmla="*/ 58 h 58"/>
                  <a:gd name="T4" fmla="*/ 0 w 32"/>
                  <a:gd name="T5" fmla="*/ 22 h 58"/>
                  <a:gd name="T6" fmla="*/ 0 w 32"/>
                  <a:gd name="T7" fmla="*/ 0 h 58"/>
                  <a:gd name="T8" fmla="*/ 32 w 32"/>
                  <a:gd name="T9" fmla="*/ 40 h 58"/>
                </a:gdLst>
                <a:ahLst/>
                <a:cxnLst>
                  <a:cxn ang="0">
                    <a:pos x="T0" y="T1"/>
                  </a:cxn>
                  <a:cxn ang="0">
                    <a:pos x="T2" y="T3"/>
                  </a:cxn>
                  <a:cxn ang="0">
                    <a:pos x="T4" y="T5"/>
                  </a:cxn>
                  <a:cxn ang="0">
                    <a:pos x="T6" y="T7"/>
                  </a:cxn>
                  <a:cxn ang="0">
                    <a:pos x="T8" y="T9"/>
                  </a:cxn>
                </a:cxnLst>
                <a:rect l="0" t="0" r="r" b="b"/>
                <a:pathLst>
                  <a:path w="32" h="58">
                    <a:moveTo>
                      <a:pt x="32" y="40"/>
                    </a:moveTo>
                    <a:lnTo>
                      <a:pt x="32" y="58"/>
                    </a:lnTo>
                    <a:lnTo>
                      <a:pt x="0" y="22"/>
                    </a:lnTo>
                    <a:lnTo>
                      <a:pt x="0" y="0"/>
                    </a:lnTo>
                    <a:lnTo>
                      <a:pt x="32" y="40"/>
                    </a:lnTo>
                    <a:close/>
                  </a:path>
                </a:pathLst>
              </a:custGeom>
              <a:grpFill/>
              <a:ln>
                <a:noFill/>
              </a:ln>
            </p:spPr>
            <p:txBody>
              <a:bodyPr vert="horz" wrap="square" lIns="91440" tIns="45720" rIns="91440" bIns="45720" numCol="1" anchor="t" anchorCtr="0" compatLnSpc="1"/>
              <a:lstStyle/>
              <a:p>
                <a:endParaRPr lang="zh-CN" altLang="en-US"/>
              </a:p>
            </p:txBody>
          </p:sp>
          <p:sp>
            <p:nvSpPr>
              <p:cNvPr id="683" name="Freeform 1331"/>
              <p:cNvSpPr/>
              <p:nvPr/>
            </p:nvSpPr>
            <p:spPr bwMode="auto">
              <a:xfrm>
                <a:off x="5456" y="1502"/>
                <a:ext cx="18" cy="40"/>
              </a:xfrm>
              <a:custGeom>
                <a:avLst/>
                <a:gdLst>
                  <a:gd name="T0" fmla="*/ 18 w 18"/>
                  <a:gd name="T1" fmla="*/ 24 h 40"/>
                  <a:gd name="T2" fmla="*/ 18 w 18"/>
                  <a:gd name="T3" fmla="*/ 40 h 40"/>
                  <a:gd name="T4" fmla="*/ 0 w 18"/>
                  <a:gd name="T5" fmla="*/ 18 h 40"/>
                  <a:gd name="T6" fmla="*/ 0 w 18"/>
                  <a:gd name="T7" fmla="*/ 0 h 40"/>
                  <a:gd name="T8" fmla="*/ 18 w 18"/>
                  <a:gd name="T9" fmla="*/ 24 h 40"/>
                </a:gdLst>
                <a:ahLst/>
                <a:cxnLst>
                  <a:cxn ang="0">
                    <a:pos x="T0" y="T1"/>
                  </a:cxn>
                  <a:cxn ang="0">
                    <a:pos x="T2" y="T3"/>
                  </a:cxn>
                  <a:cxn ang="0">
                    <a:pos x="T4" y="T5"/>
                  </a:cxn>
                  <a:cxn ang="0">
                    <a:pos x="T6" y="T7"/>
                  </a:cxn>
                  <a:cxn ang="0">
                    <a:pos x="T8" y="T9"/>
                  </a:cxn>
                </a:cxnLst>
                <a:rect l="0" t="0" r="r" b="b"/>
                <a:pathLst>
                  <a:path w="18" h="40">
                    <a:moveTo>
                      <a:pt x="18" y="24"/>
                    </a:moveTo>
                    <a:lnTo>
                      <a:pt x="18" y="40"/>
                    </a:lnTo>
                    <a:lnTo>
                      <a:pt x="0" y="18"/>
                    </a:lnTo>
                    <a:lnTo>
                      <a:pt x="0" y="0"/>
                    </a:lnTo>
                    <a:lnTo>
                      <a:pt x="18" y="24"/>
                    </a:lnTo>
                    <a:close/>
                  </a:path>
                </a:pathLst>
              </a:custGeom>
              <a:grpFill/>
              <a:ln>
                <a:noFill/>
              </a:ln>
            </p:spPr>
            <p:txBody>
              <a:bodyPr vert="horz" wrap="square" lIns="91440" tIns="45720" rIns="91440" bIns="45720" numCol="1" anchor="t" anchorCtr="0" compatLnSpc="1"/>
              <a:lstStyle/>
              <a:p>
                <a:endParaRPr lang="zh-CN" altLang="en-US"/>
              </a:p>
            </p:txBody>
          </p:sp>
          <p:sp>
            <p:nvSpPr>
              <p:cNvPr id="684" name="Freeform 1332"/>
              <p:cNvSpPr/>
              <p:nvPr/>
            </p:nvSpPr>
            <p:spPr bwMode="auto">
              <a:xfrm>
                <a:off x="5320" y="1386"/>
                <a:ext cx="18" cy="52"/>
              </a:xfrm>
              <a:custGeom>
                <a:avLst/>
                <a:gdLst>
                  <a:gd name="T0" fmla="*/ 0 w 18"/>
                  <a:gd name="T1" fmla="*/ 0 h 52"/>
                  <a:gd name="T2" fmla="*/ 18 w 18"/>
                  <a:gd name="T3" fmla="*/ 22 h 52"/>
                  <a:gd name="T4" fmla="*/ 18 w 18"/>
                  <a:gd name="T5" fmla="*/ 52 h 52"/>
                  <a:gd name="T6" fmla="*/ 0 w 18"/>
                  <a:gd name="T7" fmla="*/ 32 h 52"/>
                  <a:gd name="T8" fmla="*/ 0 w 18"/>
                  <a:gd name="T9" fmla="*/ 0 h 52"/>
                </a:gdLst>
                <a:ahLst/>
                <a:cxnLst>
                  <a:cxn ang="0">
                    <a:pos x="T0" y="T1"/>
                  </a:cxn>
                  <a:cxn ang="0">
                    <a:pos x="T2" y="T3"/>
                  </a:cxn>
                  <a:cxn ang="0">
                    <a:pos x="T4" y="T5"/>
                  </a:cxn>
                  <a:cxn ang="0">
                    <a:pos x="T6" y="T7"/>
                  </a:cxn>
                  <a:cxn ang="0">
                    <a:pos x="T8" y="T9"/>
                  </a:cxn>
                </a:cxnLst>
                <a:rect l="0" t="0" r="r" b="b"/>
                <a:pathLst>
                  <a:path w="18" h="52">
                    <a:moveTo>
                      <a:pt x="0" y="0"/>
                    </a:moveTo>
                    <a:lnTo>
                      <a:pt x="18" y="22"/>
                    </a:lnTo>
                    <a:lnTo>
                      <a:pt x="18" y="52"/>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85" name="Freeform 1333"/>
              <p:cNvSpPr/>
              <p:nvPr/>
            </p:nvSpPr>
            <p:spPr bwMode="auto">
              <a:xfrm>
                <a:off x="5352" y="1424"/>
                <a:ext cx="88" cy="120"/>
              </a:xfrm>
              <a:custGeom>
                <a:avLst/>
                <a:gdLst>
                  <a:gd name="T0" fmla="*/ 88 w 88"/>
                  <a:gd name="T1" fmla="*/ 102 h 120"/>
                  <a:gd name="T2" fmla="*/ 88 w 88"/>
                  <a:gd name="T3" fmla="*/ 120 h 120"/>
                  <a:gd name="T4" fmla="*/ 2 w 88"/>
                  <a:gd name="T5" fmla="*/ 30 h 120"/>
                  <a:gd name="T6" fmla="*/ 2 w 88"/>
                  <a:gd name="T7" fmla="*/ 4 h 120"/>
                  <a:gd name="T8" fmla="*/ 0 w 88"/>
                  <a:gd name="T9" fmla="*/ 0 h 120"/>
                  <a:gd name="T10" fmla="*/ 88 w 88"/>
                  <a:gd name="T11" fmla="*/ 102 h 120"/>
                </a:gdLst>
                <a:ahLst/>
                <a:cxnLst>
                  <a:cxn ang="0">
                    <a:pos x="T0" y="T1"/>
                  </a:cxn>
                  <a:cxn ang="0">
                    <a:pos x="T2" y="T3"/>
                  </a:cxn>
                  <a:cxn ang="0">
                    <a:pos x="T4" y="T5"/>
                  </a:cxn>
                  <a:cxn ang="0">
                    <a:pos x="T6" y="T7"/>
                  </a:cxn>
                  <a:cxn ang="0">
                    <a:pos x="T8" y="T9"/>
                  </a:cxn>
                  <a:cxn ang="0">
                    <a:pos x="T10" y="T11"/>
                  </a:cxn>
                </a:cxnLst>
                <a:rect l="0" t="0" r="r" b="b"/>
                <a:pathLst>
                  <a:path w="88" h="120">
                    <a:moveTo>
                      <a:pt x="88" y="102"/>
                    </a:moveTo>
                    <a:lnTo>
                      <a:pt x="88" y="120"/>
                    </a:lnTo>
                    <a:lnTo>
                      <a:pt x="2" y="30"/>
                    </a:lnTo>
                    <a:lnTo>
                      <a:pt x="2" y="4"/>
                    </a:lnTo>
                    <a:lnTo>
                      <a:pt x="0" y="0"/>
                    </a:lnTo>
                    <a:lnTo>
                      <a:pt x="88" y="102"/>
                    </a:lnTo>
                    <a:close/>
                  </a:path>
                </a:pathLst>
              </a:custGeom>
              <a:grpFill/>
              <a:ln>
                <a:noFill/>
              </a:ln>
            </p:spPr>
            <p:txBody>
              <a:bodyPr vert="horz" wrap="square" lIns="91440" tIns="45720" rIns="91440" bIns="45720" numCol="1" anchor="t" anchorCtr="0" compatLnSpc="1"/>
              <a:lstStyle/>
              <a:p>
                <a:endParaRPr lang="zh-CN" altLang="en-US"/>
              </a:p>
            </p:txBody>
          </p:sp>
          <p:sp>
            <p:nvSpPr>
              <p:cNvPr id="686" name="Freeform 1334"/>
              <p:cNvSpPr/>
              <p:nvPr/>
            </p:nvSpPr>
            <p:spPr bwMode="auto">
              <a:xfrm>
                <a:off x="5456" y="1542"/>
                <a:ext cx="18" cy="36"/>
              </a:xfrm>
              <a:custGeom>
                <a:avLst/>
                <a:gdLst>
                  <a:gd name="T0" fmla="*/ 18 w 18"/>
                  <a:gd name="T1" fmla="*/ 22 h 36"/>
                  <a:gd name="T2" fmla="*/ 18 w 18"/>
                  <a:gd name="T3" fmla="*/ 36 h 36"/>
                  <a:gd name="T4" fmla="*/ 0 w 18"/>
                  <a:gd name="T5" fmla="*/ 18 h 36"/>
                  <a:gd name="T6" fmla="*/ 0 w 18"/>
                  <a:gd name="T7" fmla="*/ 0 h 36"/>
                  <a:gd name="T8" fmla="*/ 18 w 18"/>
                  <a:gd name="T9" fmla="*/ 22 h 36"/>
                </a:gdLst>
                <a:ahLst/>
                <a:cxnLst>
                  <a:cxn ang="0">
                    <a:pos x="T0" y="T1"/>
                  </a:cxn>
                  <a:cxn ang="0">
                    <a:pos x="T2" y="T3"/>
                  </a:cxn>
                  <a:cxn ang="0">
                    <a:pos x="T4" y="T5"/>
                  </a:cxn>
                  <a:cxn ang="0">
                    <a:pos x="T6" y="T7"/>
                  </a:cxn>
                  <a:cxn ang="0">
                    <a:pos x="T8" y="T9"/>
                  </a:cxn>
                </a:cxnLst>
                <a:rect l="0" t="0" r="r" b="b"/>
                <a:pathLst>
                  <a:path w="18" h="36">
                    <a:moveTo>
                      <a:pt x="18" y="22"/>
                    </a:moveTo>
                    <a:lnTo>
                      <a:pt x="18" y="36"/>
                    </a:lnTo>
                    <a:lnTo>
                      <a:pt x="0" y="18"/>
                    </a:lnTo>
                    <a:lnTo>
                      <a:pt x="0" y="0"/>
                    </a:lnTo>
                    <a:lnTo>
                      <a:pt x="18" y="22"/>
                    </a:lnTo>
                    <a:close/>
                  </a:path>
                </a:pathLst>
              </a:custGeom>
              <a:grpFill/>
              <a:ln>
                <a:noFill/>
              </a:ln>
            </p:spPr>
            <p:txBody>
              <a:bodyPr vert="horz" wrap="square" lIns="91440" tIns="45720" rIns="91440" bIns="45720" numCol="1" anchor="t" anchorCtr="0" compatLnSpc="1"/>
              <a:lstStyle/>
              <a:p>
                <a:endParaRPr lang="zh-CN" altLang="en-US"/>
              </a:p>
            </p:txBody>
          </p:sp>
          <p:sp>
            <p:nvSpPr>
              <p:cNvPr id="687" name="Freeform 1335"/>
              <p:cNvSpPr/>
              <p:nvPr/>
            </p:nvSpPr>
            <p:spPr bwMode="auto">
              <a:xfrm>
                <a:off x="5320" y="1444"/>
                <a:ext cx="52" cy="78"/>
              </a:xfrm>
              <a:custGeom>
                <a:avLst/>
                <a:gdLst>
                  <a:gd name="T0" fmla="*/ 0 w 52"/>
                  <a:gd name="T1" fmla="*/ 0 h 78"/>
                  <a:gd name="T2" fmla="*/ 52 w 52"/>
                  <a:gd name="T3" fmla="*/ 52 h 78"/>
                  <a:gd name="T4" fmla="*/ 52 w 52"/>
                  <a:gd name="T5" fmla="*/ 78 h 78"/>
                  <a:gd name="T6" fmla="*/ 0 w 52"/>
                  <a:gd name="T7" fmla="*/ 30 h 78"/>
                  <a:gd name="T8" fmla="*/ 0 w 52"/>
                  <a:gd name="T9" fmla="*/ 0 h 78"/>
                </a:gdLst>
                <a:ahLst/>
                <a:cxnLst>
                  <a:cxn ang="0">
                    <a:pos x="T0" y="T1"/>
                  </a:cxn>
                  <a:cxn ang="0">
                    <a:pos x="T2" y="T3"/>
                  </a:cxn>
                  <a:cxn ang="0">
                    <a:pos x="T4" y="T5"/>
                  </a:cxn>
                  <a:cxn ang="0">
                    <a:pos x="T6" y="T7"/>
                  </a:cxn>
                  <a:cxn ang="0">
                    <a:pos x="T8" y="T9"/>
                  </a:cxn>
                </a:cxnLst>
                <a:rect l="0" t="0" r="r" b="b"/>
                <a:pathLst>
                  <a:path w="52" h="78">
                    <a:moveTo>
                      <a:pt x="0" y="0"/>
                    </a:moveTo>
                    <a:lnTo>
                      <a:pt x="52" y="52"/>
                    </a:lnTo>
                    <a:lnTo>
                      <a:pt x="52" y="78"/>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88" name="Freeform 1336"/>
              <p:cNvSpPr/>
              <p:nvPr/>
            </p:nvSpPr>
            <p:spPr bwMode="auto">
              <a:xfrm>
                <a:off x="5386" y="1512"/>
                <a:ext cx="14" cy="38"/>
              </a:xfrm>
              <a:custGeom>
                <a:avLst/>
                <a:gdLst>
                  <a:gd name="T0" fmla="*/ 0 w 14"/>
                  <a:gd name="T1" fmla="*/ 0 h 38"/>
                  <a:gd name="T2" fmla="*/ 14 w 14"/>
                  <a:gd name="T3" fmla="*/ 14 h 38"/>
                  <a:gd name="T4" fmla="*/ 14 w 14"/>
                  <a:gd name="T5" fmla="*/ 38 h 38"/>
                  <a:gd name="T6" fmla="*/ 0 w 14"/>
                  <a:gd name="T7" fmla="*/ 24 h 38"/>
                  <a:gd name="T8" fmla="*/ 0 w 14"/>
                  <a:gd name="T9" fmla="*/ 0 h 38"/>
                </a:gdLst>
                <a:ahLst/>
                <a:cxnLst>
                  <a:cxn ang="0">
                    <a:pos x="T0" y="T1"/>
                  </a:cxn>
                  <a:cxn ang="0">
                    <a:pos x="T2" y="T3"/>
                  </a:cxn>
                  <a:cxn ang="0">
                    <a:pos x="T4" y="T5"/>
                  </a:cxn>
                  <a:cxn ang="0">
                    <a:pos x="T6" y="T7"/>
                  </a:cxn>
                  <a:cxn ang="0">
                    <a:pos x="T8" y="T9"/>
                  </a:cxn>
                </a:cxnLst>
                <a:rect l="0" t="0" r="r" b="b"/>
                <a:pathLst>
                  <a:path w="14" h="38">
                    <a:moveTo>
                      <a:pt x="0" y="0"/>
                    </a:moveTo>
                    <a:lnTo>
                      <a:pt x="14" y="14"/>
                    </a:lnTo>
                    <a:lnTo>
                      <a:pt x="14" y="38"/>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89" name="Freeform 1337"/>
              <p:cNvSpPr/>
              <p:nvPr/>
            </p:nvSpPr>
            <p:spPr bwMode="auto">
              <a:xfrm>
                <a:off x="5414" y="1542"/>
                <a:ext cx="60" cy="76"/>
              </a:xfrm>
              <a:custGeom>
                <a:avLst/>
                <a:gdLst>
                  <a:gd name="T0" fmla="*/ 60 w 60"/>
                  <a:gd name="T1" fmla="*/ 60 h 76"/>
                  <a:gd name="T2" fmla="*/ 60 w 60"/>
                  <a:gd name="T3" fmla="*/ 76 h 76"/>
                  <a:gd name="T4" fmla="*/ 2 w 60"/>
                  <a:gd name="T5" fmla="*/ 22 h 76"/>
                  <a:gd name="T6" fmla="*/ 2 w 60"/>
                  <a:gd name="T7" fmla="*/ 2 h 76"/>
                  <a:gd name="T8" fmla="*/ 0 w 60"/>
                  <a:gd name="T9" fmla="*/ 0 h 76"/>
                  <a:gd name="T10" fmla="*/ 60 w 60"/>
                  <a:gd name="T11" fmla="*/ 60 h 76"/>
                </a:gdLst>
                <a:ahLst/>
                <a:cxnLst>
                  <a:cxn ang="0">
                    <a:pos x="T0" y="T1"/>
                  </a:cxn>
                  <a:cxn ang="0">
                    <a:pos x="T2" y="T3"/>
                  </a:cxn>
                  <a:cxn ang="0">
                    <a:pos x="T4" y="T5"/>
                  </a:cxn>
                  <a:cxn ang="0">
                    <a:pos x="T6" y="T7"/>
                  </a:cxn>
                  <a:cxn ang="0">
                    <a:pos x="T8" y="T9"/>
                  </a:cxn>
                  <a:cxn ang="0">
                    <a:pos x="T10" y="T11"/>
                  </a:cxn>
                </a:cxnLst>
                <a:rect l="0" t="0" r="r" b="b"/>
                <a:pathLst>
                  <a:path w="60" h="76">
                    <a:moveTo>
                      <a:pt x="60" y="60"/>
                    </a:moveTo>
                    <a:lnTo>
                      <a:pt x="60" y="76"/>
                    </a:lnTo>
                    <a:lnTo>
                      <a:pt x="2" y="22"/>
                    </a:lnTo>
                    <a:lnTo>
                      <a:pt x="2" y="2"/>
                    </a:lnTo>
                    <a:lnTo>
                      <a:pt x="0" y="0"/>
                    </a:lnTo>
                    <a:lnTo>
                      <a:pt x="60" y="60"/>
                    </a:lnTo>
                    <a:close/>
                  </a:path>
                </a:pathLst>
              </a:custGeom>
              <a:grpFill/>
              <a:ln>
                <a:noFill/>
              </a:ln>
            </p:spPr>
            <p:txBody>
              <a:bodyPr vert="horz" wrap="square" lIns="91440" tIns="45720" rIns="91440" bIns="45720" numCol="1" anchor="t" anchorCtr="0" compatLnSpc="1"/>
              <a:lstStyle/>
              <a:p>
                <a:endParaRPr lang="zh-CN" altLang="en-US"/>
              </a:p>
            </p:txBody>
          </p:sp>
          <p:sp>
            <p:nvSpPr>
              <p:cNvPr id="690" name="Freeform 1338"/>
              <p:cNvSpPr/>
              <p:nvPr/>
            </p:nvSpPr>
            <p:spPr bwMode="auto">
              <a:xfrm>
                <a:off x="5320" y="1500"/>
                <a:ext cx="24" cy="50"/>
              </a:xfrm>
              <a:custGeom>
                <a:avLst/>
                <a:gdLst>
                  <a:gd name="T0" fmla="*/ 24 w 24"/>
                  <a:gd name="T1" fmla="*/ 20 h 50"/>
                  <a:gd name="T2" fmla="*/ 24 w 24"/>
                  <a:gd name="T3" fmla="*/ 50 h 50"/>
                  <a:gd name="T4" fmla="*/ 0 w 24"/>
                  <a:gd name="T5" fmla="*/ 30 h 50"/>
                  <a:gd name="T6" fmla="*/ 0 w 24"/>
                  <a:gd name="T7" fmla="*/ 0 h 50"/>
                  <a:gd name="T8" fmla="*/ 24 w 24"/>
                  <a:gd name="T9" fmla="*/ 20 h 50"/>
                </a:gdLst>
                <a:ahLst/>
                <a:cxnLst>
                  <a:cxn ang="0">
                    <a:pos x="T0" y="T1"/>
                  </a:cxn>
                  <a:cxn ang="0">
                    <a:pos x="T2" y="T3"/>
                  </a:cxn>
                  <a:cxn ang="0">
                    <a:pos x="T4" y="T5"/>
                  </a:cxn>
                  <a:cxn ang="0">
                    <a:pos x="T6" y="T7"/>
                  </a:cxn>
                  <a:cxn ang="0">
                    <a:pos x="T8" y="T9"/>
                  </a:cxn>
                </a:cxnLst>
                <a:rect l="0" t="0" r="r" b="b"/>
                <a:pathLst>
                  <a:path w="24" h="50">
                    <a:moveTo>
                      <a:pt x="24" y="20"/>
                    </a:moveTo>
                    <a:lnTo>
                      <a:pt x="24" y="50"/>
                    </a:lnTo>
                    <a:lnTo>
                      <a:pt x="0" y="30"/>
                    </a:lnTo>
                    <a:lnTo>
                      <a:pt x="0" y="0"/>
                    </a:lnTo>
                    <a:lnTo>
                      <a:pt x="24" y="20"/>
                    </a:lnTo>
                    <a:close/>
                  </a:path>
                </a:pathLst>
              </a:custGeom>
              <a:grpFill/>
              <a:ln>
                <a:noFill/>
              </a:ln>
            </p:spPr>
            <p:txBody>
              <a:bodyPr vert="horz" wrap="square" lIns="91440" tIns="45720" rIns="91440" bIns="45720" numCol="1" anchor="t" anchorCtr="0" compatLnSpc="1"/>
              <a:lstStyle/>
              <a:p>
                <a:endParaRPr lang="zh-CN" altLang="en-US"/>
              </a:p>
            </p:txBody>
          </p:sp>
          <p:sp>
            <p:nvSpPr>
              <p:cNvPr id="691" name="Freeform 1339"/>
              <p:cNvSpPr/>
              <p:nvPr/>
            </p:nvSpPr>
            <p:spPr bwMode="auto">
              <a:xfrm>
                <a:off x="5460" y="1626"/>
                <a:ext cx="14" cy="28"/>
              </a:xfrm>
              <a:custGeom>
                <a:avLst/>
                <a:gdLst>
                  <a:gd name="T0" fmla="*/ 14 w 14"/>
                  <a:gd name="T1" fmla="*/ 12 h 28"/>
                  <a:gd name="T2" fmla="*/ 14 w 14"/>
                  <a:gd name="T3" fmla="*/ 28 h 28"/>
                  <a:gd name="T4" fmla="*/ 0 w 14"/>
                  <a:gd name="T5" fmla="*/ 16 h 28"/>
                  <a:gd name="T6" fmla="*/ 0 w 14"/>
                  <a:gd name="T7" fmla="*/ 0 h 28"/>
                  <a:gd name="T8" fmla="*/ 14 w 14"/>
                  <a:gd name="T9" fmla="*/ 12 h 28"/>
                </a:gdLst>
                <a:ahLst/>
                <a:cxnLst>
                  <a:cxn ang="0">
                    <a:pos x="T0" y="T1"/>
                  </a:cxn>
                  <a:cxn ang="0">
                    <a:pos x="T2" y="T3"/>
                  </a:cxn>
                  <a:cxn ang="0">
                    <a:pos x="T4" y="T5"/>
                  </a:cxn>
                  <a:cxn ang="0">
                    <a:pos x="T6" y="T7"/>
                  </a:cxn>
                  <a:cxn ang="0">
                    <a:pos x="T8" y="T9"/>
                  </a:cxn>
                </a:cxnLst>
                <a:rect l="0" t="0" r="r" b="b"/>
                <a:pathLst>
                  <a:path w="14" h="28">
                    <a:moveTo>
                      <a:pt x="14" y="12"/>
                    </a:moveTo>
                    <a:lnTo>
                      <a:pt x="14" y="28"/>
                    </a:lnTo>
                    <a:lnTo>
                      <a:pt x="0" y="16"/>
                    </a:lnTo>
                    <a:lnTo>
                      <a:pt x="0" y="0"/>
                    </a:lnTo>
                    <a:lnTo>
                      <a:pt x="14" y="12"/>
                    </a:lnTo>
                    <a:close/>
                  </a:path>
                </a:pathLst>
              </a:custGeom>
              <a:grpFill/>
              <a:ln>
                <a:noFill/>
              </a:ln>
            </p:spPr>
            <p:txBody>
              <a:bodyPr vert="horz" wrap="square" lIns="91440" tIns="45720" rIns="91440" bIns="45720" numCol="1" anchor="t" anchorCtr="0" compatLnSpc="1"/>
              <a:lstStyle/>
              <a:p>
                <a:endParaRPr lang="zh-CN" altLang="en-US"/>
              </a:p>
            </p:txBody>
          </p:sp>
          <p:sp>
            <p:nvSpPr>
              <p:cNvPr id="692" name="Freeform 1340"/>
              <p:cNvSpPr/>
              <p:nvPr/>
            </p:nvSpPr>
            <p:spPr bwMode="auto">
              <a:xfrm>
                <a:off x="5320" y="1556"/>
                <a:ext cx="58" cy="70"/>
              </a:xfrm>
              <a:custGeom>
                <a:avLst/>
                <a:gdLst>
                  <a:gd name="T0" fmla="*/ 0 w 58"/>
                  <a:gd name="T1" fmla="*/ 0 h 70"/>
                  <a:gd name="T2" fmla="*/ 58 w 58"/>
                  <a:gd name="T3" fmla="*/ 46 h 70"/>
                  <a:gd name="T4" fmla="*/ 58 w 58"/>
                  <a:gd name="T5" fmla="*/ 70 h 70"/>
                  <a:gd name="T6" fmla="*/ 0 w 58"/>
                  <a:gd name="T7" fmla="*/ 30 h 70"/>
                  <a:gd name="T8" fmla="*/ 0 w 58"/>
                  <a:gd name="T9" fmla="*/ 0 h 70"/>
                </a:gdLst>
                <a:ahLst/>
                <a:cxnLst>
                  <a:cxn ang="0">
                    <a:pos x="T0" y="T1"/>
                  </a:cxn>
                  <a:cxn ang="0">
                    <a:pos x="T2" y="T3"/>
                  </a:cxn>
                  <a:cxn ang="0">
                    <a:pos x="T4" y="T5"/>
                  </a:cxn>
                  <a:cxn ang="0">
                    <a:pos x="T6" y="T7"/>
                  </a:cxn>
                  <a:cxn ang="0">
                    <a:pos x="T8" y="T9"/>
                  </a:cxn>
                </a:cxnLst>
                <a:rect l="0" t="0" r="r" b="b"/>
                <a:pathLst>
                  <a:path w="58" h="70">
                    <a:moveTo>
                      <a:pt x="0" y="0"/>
                    </a:moveTo>
                    <a:lnTo>
                      <a:pt x="58" y="46"/>
                    </a:lnTo>
                    <a:lnTo>
                      <a:pt x="58" y="70"/>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93" name="Freeform 1341"/>
              <p:cNvSpPr/>
              <p:nvPr/>
            </p:nvSpPr>
            <p:spPr bwMode="auto">
              <a:xfrm>
                <a:off x="5392" y="1612"/>
                <a:ext cx="18" cy="36"/>
              </a:xfrm>
              <a:custGeom>
                <a:avLst/>
                <a:gdLst>
                  <a:gd name="T0" fmla="*/ 0 w 18"/>
                  <a:gd name="T1" fmla="*/ 0 h 36"/>
                  <a:gd name="T2" fmla="*/ 18 w 18"/>
                  <a:gd name="T3" fmla="*/ 14 h 36"/>
                  <a:gd name="T4" fmla="*/ 18 w 18"/>
                  <a:gd name="T5" fmla="*/ 36 h 36"/>
                  <a:gd name="T6" fmla="*/ 2 w 18"/>
                  <a:gd name="T7" fmla="*/ 24 h 36"/>
                  <a:gd name="T8" fmla="*/ 2 w 18"/>
                  <a:gd name="T9" fmla="*/ 2 h 36"/>
                  <a:gd name="T10" fmla="*/ 0 w 18"/>
                  <a:gd name="T11" fmla="*/ 0 h 36"/>
                </a:gdLst>
                <a:ahLst/>
                <a:cxnLst>
                  <a:cxn ang="0">
                    <a:pos x="T0" y="T1"/>
                  </a:cxn>
                  <a:cxn ang="0">
                    <a:pos x="T2" y="T3"/>
                  </a:cxn>
                  <a:cxn ang="0">
                    <a:pos x="T4" y="T5"/>
                  </a:cxn>
                  <a:cxn ang="0">
                    <a:pos x="T6" y="T7"/>
                  </a:cxn>
                  <a:cxn ang="0">
                    <a:pos x="T8" y="T9"/>
                  </a:cxn>
                  <a:cxn ang="0">
                    <a:pos x="T10" y="T11"/>
                  </a:cxn>
                </a:cxnLst>
                <a:rect l="0" t="0" r="r" b="b"/>
                <a:pathLst>
                  <a:path w="18" h="36">
                    <a:moveTo>
                      <a:pt x="0" y="0"/>
                    </a:moveTo>
                    <a:lnTo>
                      <a:pt x="18" y="14"/>
                    </a:lnTo>
                    <a:lnTo>
                      <a:pt x="18" y="36"/>
                    </a:lnTo>
                    <a:lnTo>
                      <a:pt x="2" y="24"/>
                    </a:lnTo>
                    <a:lnTo>
                      <a:pt x="2" y="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94" name="Freeform 1342"/>
              <p:cNvSpPr/>
              <p:nvPr/>
            </p:nvSpPr>
            <p:spPr bwMode="auto">
              <a:xfrm>
                <a:off x="5426" y="1638"/>
                <a:ext cx="48" cy="54"/>
              </a:xfrm>
              <a:custGeom>
                <a:avLst/>
                <a:gdLst>
                  <a:gd name="T0" fmla="*/ 48 w 48"/>
                  <a:gd name="T1" fmla="*/ 38 h 54"/>
                  <a:gd name="T2" fmla="*/ 48 w 48"/>
                  <a:gd name="T3" fmla="*/ 54 h 54"/>
                  <a:gd name="T4" fmla="*/ 0 w 48"/>
                  <a:gd name="T5" fmla="*/ 20 h 54"/>
                  <a:gd name="T6" fmla="*/ 0 w 48"/>
                  <a:gd name="T7" fmla="*/ 0 h 54"/>
                  <a:gd name="T8" fmla="*/ 48 w 48"/>
                  <a:gd name="T9" fmla="*/ 38 h 54"/>
                </a:gdLst>
                <a:ahLst/>
                <a:cxnLst>
                  <a:cxn ang="0">
                    <a:pos x="T0" y="T1"/>
                  </a:cxn>
                  <a:cxn ang="0">
                    <a:pos x="T2" y="T3"/>
                  </a:cxn>
                  <a:cxn ang="0">
                    <a:pos x="T4" y="T5"/>
                  </a:cxn>
                  <a:cxn ang="0">
                    <a:pos x="T6" y="T7"/>
                  </a:cxn>
                  <a:cxn ang="0">
                    <a:pos x="T8" y="T9"/>
                  </a:cxn>
                </a:cxnLst>
                <a:rect l="0" t="0" r="r" b="b"/>
                <a:pathLst>
                  <a:path w="48" h="54">
                    <a:moveTo>
                      <a:pt x="48" y="38"/>
                    </a:moveTo>
                    <a:lnTo>
                      <a:pt x="48" y="54"/>
                    </a:lnTo>
                    <a:lnTo>
                      <a:pt x="0" y="20"/>
                    </a:lnTo>
                    <a:lnTo>
                      <a:pt x="0" y="0"/>
                    </a:lnTo>
                    <a:lnTo>
                      <a:pt x="48" y="38"/>
                    </a:lnTo>
                    <a:close/>
                  </a:path>
                </a:pathLst>
              </a:custGeom>
              <a:grpFill/>
              <a:ln>
                <a:noFill/>
              </a:ln>
            </p:spPr>
            <p:txBody>
              <a:bodyPr vert="horz" wrap="square" lIns="91440" tIns="45720" rIns="91440" bIns="45720" numCol="1" anchor="t" anchorCtr="0" compatLnSpc="1"/>
              <a:lstStyle/>
              <a:p>
                <a:endParaRPr lang="zh-CN" altLang="en-US"/>
              </a:p>
            </p:txBody>
          </p:sp>
          <p:sp>
            <p:nvSpPr>
              <p:cNvPr id="695" name="Freeform 1343"/>
              <p:cNvSpPr/>
              <p:nvPr/>
            </p:nvSpPr>
            <p:spPr bwMode="auto">
              <a:xfrm>
                <a:off x="5320" y="1612"/>
                <a:ext cx="18" cy="42"/>
              </a:xfrm>
              <a:custGeom>
                <a:avLst/>
                <a:gdLst>
                  <a:gd name="T0" fmla="*/ 0 w 18"/>
                  <a:gd name="T1" fmla="*/ 0 h 42"/>
                  <a:gd name="T2" fmla="*/ 18 w 18"/>
                  <a:gd name="T3" fmla="*/ 12 h 42"/>
                  <a:gd name="T4" fmla="*/ 18 w 18"/>
                  <a:gd name="T5" fmla="*/ 42 h 42"/>
                  <a:gd name="T6" fmla="*/ 0 w 18"/>
                  <a:gd name="T7" fmla="*/ 30 h 42"/>
                  <a:gd name="T8" fmla="*/ 0 w 18"/>
                  <a:gd name="T9" fmla="*/ 0 h 42"/>
                </a:gdLst>
                <a:ahLst/>
                <a:cxnLst>
                  <a:cxn ang="0">
                    <a:pos x="T0" y="T1"/>
                  </a:cxn>
                  <a:cxn ang="0">
                    <a:pos x="T2" y="T3"/>
                  </a:cxn>
                  <a:cxn ang="0">
                    <a:pos x="T4" y="T5"/>
                  </a:cxn>
                  <a:cxn ang="0">
                    <a:pos x="T6" y="T7"/>
                  </a:cxn>
                  <a:cxn ang="0">
                    <a:pos x="T8" y="T9"/>
                  </a:cxn>
                </a:cxnLst>
                <a:rect l="0" t="0" r="r" b="b"/>
                <a:pathLst>
                  <a:path w="18" h="42">
                    <a:moveTo>
                      <a:pt x="0" y="0"/>
                    </a:moveTo>
                    <a:lnTo>
                      <a:pt x="18" y="12"/>
                    </a:lnTo>
                    <a:lnTo>
                      <a:pt x="18" y="42"/>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96" name="Freeform 1344"/>
              <p:cNvSpPr/>
              <p:nvPr/>
            </p:nvSpPr>
            <p:spPr bwMode="auto">
              <a:xfrm>
                <a:off x="5354" y="1634"/>
                <a:ext cx="18" cy="36"/>
              </a:xfrm>
              <a:custGeom>
                <a:avLst/>
                <a:gdLst>
                  <a:gd name="T0" fmla="*/ 18 w 18"/>
                  <a:gd name="T1" fmla="*/ 10 h 36"/>
                  <a:gd name="T2" fmla="*/ 18 w 18"/>
                  <a:gd name="T3" fmla="*/ 36 h 36"/>
                  <a:gd name="T4" fmla="*/ 0 w 18"/>
                  <a:gd name="T5" fmla="*/ 28 h 36"/>
                  <a:gd name="T6" fmla="*/ 0 w 18"/>
                  <a:gd name="T7" fmla="*/ 0 h 36"/>
                  <a:gd name="T8" fmla="*/ 18 w 18"/>
                  <a:gd name="T9" fmla="*/ 10 h 36"/>
                </a:gdLst>
                <a:ahLst/>
                <a:cxnLst>
                  <a:cxn ang="0">
                    <a:pos x="T0" y="T1"/>
                  </a:cxn>
                  <a:cxn ang="0">
                    <a:pos x="T2" y="T3"/>
                  </a:cxn>
                  <a:cxn ang="0">
                    <a:pos x="T4" y="T5"/>
                  </a:cxn>
                  <a:cxn ang="0">
                    <a:pos x="T6" y="T7"/>
                  </a:cxn>
                  <a:cxn ang="0">
                    <a:pos x="T8" y="T9"/>
                  </a:cxn>
                </a:cxnLst>
                <a:rect l="0" t="0" r="r" b="b"/>
                <a:pathLst>
                  <a:path w="18" h="36">
                    <a:moveTo>
                      <a:pt x="18" y="10"/>
                    </a:moveTo>
                    <a:lnTo>
                      <a:pt x="18" y="36"/>
                    </a:lnTo>
                    <a:lnTo>
                      <a:pt x="0" y="28"/>
                    </a:lnTo>
                    <a:lnTo>
                      <a:pt x="0" y="0"/>
                    </a:lnTo>
                    <a:lnTo>
                      <a:pt x="18" y="10"/>
                    </a:lnTo>
                    <a:close/>
                  </a:path>
                </a:pathLst>
              </a:custGeom>
              <a:grpFill/>
              <a:ln>
                <a:noFill/>
              </a:ln>
            </p:spPr>
            <p:txBody>
              <a:bodyPr vert="horz" wrap="square" lIns="91440" tIns="45720" rIns="91440" bIns="45720" numCol="1" anchor="t" anchorCtr="0" compatLnSpc="1"/>
              <a:lstStyle/>
              <a:p>
                <a:endParaRPr lang="zh-CN" altLang="en-US"/>
              </a:p>
            </p:txBody>
          </p:sp>
          <p:sp>
            <p:nvSpPr>
              <p:cNvPr id="697" name="Freeform 1345"/>
              <p:cNvSpPr/>
              <p:nvPr/>
            </p:nvSpPr>
            <p:spPr bwMode="auto">
              <a:xfrm>
                <a:off x="5386" y="1654"/>
                <a:ext cx="50" cy="52"/>
              </a:xfrm>
              <a:custGeom>
                <a:avLst/>
                <a:gdLst>
                  <a:gd name="T0" fmla="*/ 50 w 50"/>
                  <a:gd name="T1" fmla="*/ 34 h 52"/>
                  <a:gd name="T2" fmla="*/ 50 w 50"/>
                  <a:gd name="T3" fmla="*/ 52 h 52"/>
                  <a:gd name="T4" fmla="*/ 0 w 50"/>
                  <a:gd name="T5" fmla="*/ 26 h 52"/>
                  <a:gd name="T6" fmla="*/ 0 w 50"/>
                  <a:gd name="T7" fmla="*/ 0 h 52"/>
                  <a:gd name="T8" fmla="*/ 50 w 50"/>
                  <a:gd name="T9" fmla="*/ 34 h 52"/>
                </a:gdLst>
                <a:ahLst/>
                <a:cxnLst>
                  <a:cxn ang="0">
                    <a:pos x="T0" y="T1"/>
                  </a:cxn>
                  <a:cxn ang="0">
                    <a:pos x="T2" y="T3"/>
                  </a:cxn>
                  <a:cxn ang="0">
                    <a:pos x="T4" y="T5"/>
                  </a:cxn>
                  <a:cxn ang="0">
                    <a:pos x="T6" y="T7"/>
                  </a:cxn>
                  <a:cxn ang="0">
                    <a:pos x="T8" y="T9"/>
                  </a:cxn>
                </a:cxnLst>
                <a:rect l="0" t="0" r="r" b="b"/>
                <a:pathLst>
                  <a:path w="50" h="52">
                    <a:moveTo>
                      <a:pt x="50" y="34"/>
                    </a:moveTo>
                    <a:lnTo>
                      <a:pt x="50" y="52"/>
                    </a:lnTo>
                    <a:lnTo>
                      <a:pt x="0" y="26"/>
                    </a:lnTo>
                    <a:lnTo>
                      <a:pt x="0" y="0"/>
                    </a:lnTo>
                    <a:lnTo>
                      <a:pt x="50" y="34"/>
                    </a:lnTo>
                    <a:close/>
                  </a:path>
                </a:pathLst>
              </a:custGeom>
              <a:grpFill/>
              <a:ln>
                <a:noFill/>
              </a:ln>
            </p:spPr>
            <p:txBody>
              <a:bodyPr vert="horz" wrap="square" lIns="91440" tIns="45720" rIns="91440" bIns="45720" numCol="1" anchor="t" anchorCtr="0" compatLnSpc="1"/>
              <a:lstStyle/>
              <a:p>
                <a:endParaRPr lang="zh-CN" altLang="en-US"/>
              </a:p>
            </p:txBody>
          </p:sp>
          <p:sp>
            <p:nvSpPr>
              <p:cNvPr id="698" name="Freeform 1346"/>
              <p:cNvSpPr/>
              <p:nvPr/>
            </p:nvSpPr>
            <p:spPr bwMode="auto">
              <a:xfrm>
                <a:off x="5452" y="1696"/>
                <a:ext cx="22" cy="30"/>
              </a:xfrm>
              <a:custGeom>
                <a:avLst/>
                <a:gdLst>
                  <a:gd name="T0" fmla="*/ 22 w 22"/>
                  <a:gd name="T1" fmla="*/ 16 h 30"/>
                  <a:gd name="T2" fmla="*/ 22 w 22"/>
                  <a:gd name="T3" fmla="*/ 30 h 30"/>
                  <a:gd name="T4" fmla="*/ 0 w 22"/>
                  <a:gd name="T5" fmla="*/ 18 h 30"/>
                  <a:gd name="T6" fmla="*/ 0 w 22"/>
                  <a:gd name="T7" fmla="*/ 0 h 30"/>
                  <a:gd name="T8" fmla="*/ 22 w 22"/>
                  <a:gd name="T9" fmla="*/ 16 h 30"/>
                </a:gdLst>
                <a:ahLst/>
                <a:cxnLst>
                  <a:cxn ang="0">
                    <a:pos x="T0" y="T1"/>
                  </a:cxn>
                  <a:cxn ang="0">
                    <a:pos x="T2" y="T3"/>
                  </a:cxn>
                  <a:cxn ang="0">
                    <a:pos x="T4" y="T5"/>
                  </a:cxn>
                  <a:cxn ang="0">
                    <a:pos x="T6" y="T7"/>
                  </a:cxn>
                  <a:cxn ang="0">
                    <a:pos x="T8" y="T9"/>
                  </a:cxn>
                </a:cxnLst>
                <a:rect l="0" t="0" r="r" b="b"/>
                <a:pathLst>
                  <a:path w="22" h="30">
                    <a:moveTo>
                      <a:pt x="22" y="16"/>
                    </a:moveTo>
                    <a:lnTo>
                      <a:pt x="22" y="30"/>
                    </a:lnTo>
                    <a:lnTo>
                      <a:pt x="0" y="18"/>
                    </a:lnTo>
                    <a:lnTo>
                      <a:pt x="0" y="0"/>
                    </a:lnTo>
                    <a:lnTo>
                      <a:pt x="22" y="16"/>
                    </a:lnTo>
                    <a:close/>
                  </a:path>
                </a:pathLst>
              </a:custGeom>
              <a:grpFill/>
              <a:ln>
                <a:noFill/>
              </a:ln>
            </p:spPr>
            <p:txBody>
              <a:bodyPr vert="horz" wrap="square" lIns="91440" tIns="45720" rIns="91440" bIns="45720" numCol="1" anchor="t" anchorCtr="0" compatLnSpc="1"/>
              <a:lstStyle/>
              <a:p>
                <a:endParaRPr lang="zh-CN" altLang="en-US"/>
              </a:p>
            </p:txBody>
          </p:sp>
          <p:sp>
            <p:nvSpPr>
              <p:cNvPr id="699" name="Freeform 1347"/>
              <p:cNvSpPr/>
              <p:nvPr/>
            </p:nvSpPr>
            <p:spPr bwMode="auto">
              <a:xfrm>
                <a:off x="5320" y="1668"/>
                <a:ext cx="32" cy="44"/>
              </a:xfrm>
              <a:custGeom>
                <a:avLst/>
                <a:gdLst>
                  <a:gd name="T0" fmla="*/ 0 w 32"/>
                  <a:gd name="T1" fmla="*/ 0 h 44"/>
                  <a:gd name="T2" fmla="*/ 32 w 32"/>
                  <a:gd name="T3" fmla="*/ 16 h 44"/>
                  <a:gd name="T4" fmla="*/ 32 w 32"/>
                  <a:gd name="T5" fmla="*/ 44 h 44"/>
                  <a:gd name="T6" fmla="*/ 0 w 32"/>
                  <a:gd name="T7" fmla="*/ 32 h 44"/>
                  <a:gd name="T8" fmla="*/ 0 w 32"/>
                  <a:gd name="T9" fmla="*/ 0 h 44"/>
                </a:gdLst>
                <a:ahLst/>
                <a:cxnLst>
                  <a:cxn ang="0">
                    <a:pos x="T0" y="T1"/>
                  </a:cxn>
                  <a:cxn ang="0">
                    <a:pos x="T2" y="T3"/>
                  </a:cxn>
                  <a:cxn ang="0">
                    <a:pos x="T4" y="T5"/>
                  </a:cxn>
                  <a:cxn ang="0">
                    <a:pos x="T6" y="T7"/>
                  </a:cxn>
                  <a:cxn ang="0">
                    <a:pos x="T8" y="T9"/>
                  </a:cxn>
                </a:cxnLst>
                <a:rect l="0" t="0" r="r" b="b"/>
                <a:pathLst>
                  <a:path w="32" h="44">
                    <a:moveTo>
                      <a:pt x="0" y="0"/>
                    </a:moveTo>
                    <a:lnTo>
                      <a:pt x="32" y="16"/>
                    </a:lnTo>
                    <a:lnTo>
                      <a:pt x="32" y="4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00" name="Freeform 1348"/>
              <p:cNvSpPr/>
              <p:nvPr/>
            </p:nvSpPr>
            <p:spPr bwMode="auto">
              <a:xfrm>
                <a:off x="5366" y="1692"/>
                <a:ext cx="32" cy="40"/>
              </a:xfrm>
              <a:custGeom>
                <a:avLst/>
                <a:gdLst>
                  <a:gd name="T0" fmla="*/ 0 w 32"/>
                  <a:gd name="T1" fmla="*/ 0 h 40"/>
                  <a:gd name="T2" fmla="*/ 32 w 32"/>
                  <a:gd name="T3" fmla="*/ 16 h 40"/>
                  <a:gd name="T4" fmla="*/ 32 w 32"/>
                  <a:gd name="T5" fmla="*/ 40 h 40"/>
                  <a:gd name="T6" fmla="*/ 0 w 32"/>
                  <a:gd name="T7" fmla="*/ 26 h 40"/>
                  <a:gd name="T8" fmla="*/ 0 w 32"/>
                  <a:gd name="T9" fmla="*/ 0 h 40"/>
                </a:gdLst>
                <a:ahLst/>
                <a:cxnLst>
                  <a:cxn ang="0">
                    <a:pos x="T0" y="T1"/>
                  </a:cxn>
                  <a:cxn ang="0">
                    <a:pos x="T2" y="T3"/>
                  </a:cxn>
                  <a:cxn ang="0">
                    <a:pos x="T4" y="T5"/>
                  </a:cxn>
                  <a:cxn ang="0">
                    <a:pos x="T6" y="T7"/>
                  </a:cxn>
                  <a:cxn ang="0">
                    <a:pos x="T8" y="T9"/>
                  </a:cxn>
                </a:cxnLst>
                <a:rect l="0" t="0" r="r" b="b"/>
                <a:pathLst>
                  <a:path w="32" h="40">
                    <a:moveTo>
                      <a:pt x="0" y="0"/>
                    </a:moveTo>
                    <a:lnTo>
                      <a:pt x="32" y="16"/>
                    </a:lnTo>
                    <a:lnTo>
                      <a:pt x="32" y="40"/>
                    </a:lnTo>
                    <a:lnTo>
                      <a:pt x="0" y="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01" name="Freeform 1349"/>
              <p:cNvSpPr/>
              <p:nvPr/>
            </p:nvSpPr>
            <p:spPr bwMode="auto">
              <a:xfrm>
                <a:off x="5414" y="1716"/>
                <a:ext cx="60" cy="46"/>
              </a:xfrm>
              <a:custGeom>
                <a:avLst/>
                <a:gdLst>
                  <a:gd name="T0" fmla="*/ 60 w 60"/>
                  <a:gd name="T1" fmla="*/ 32 h 46"/>
                  <a:gd name="T2" fmla="*/ 60 w 60"/>
                  <a:gd name="T3" fmla="*/ 46 h 46"/>
                  <a:gd name="T4" fmla="*/ 0 w 60"/>
                  <a:gd name="T5" fmla="*/ 22 h 46"/>
                  <a:gd name="T6" fmla="*/ 0 w 60"/>
                  <a:gd name="T7" fmla="*/ 0 h 46"/>
                  <a:gd name="T8" fmla="*/ 60 w 60"/>
                  <a:gd name="T9" fmla="*/ 32 h 46"/>
                </a:gdLst>
                <a:ahLst/>
                <a:cxnLst>
                  <a:cxn ang="0">
                    <a:pos x="T0" y="T1"/>
                  </a:cxn>
                  <a:cxn ang="0">
                    <a:pos x="T2" y="T3"/>
                  </a:cxn>
                  <a:cxn ang="0">
                    <a:pos x="T4" y="T5"/>
                  </a:cxn>
                  <a:cxn ang="0">
                    <a:pos x="T6" y="T7"/>
                  </a:cxn>
                  <a:cxn ang="0">
                    <a:pos x="T8" y="T9"/>
                  </a:cxn>
                </a:cxnLst>
                <a:rect l="0" t="0" r="r" b="b"/>
                <a:pathLst>
                  <a:path w="60" h="46">
                    <a:moveTo>
                      <a:pt x="60" y="32"/>
                    </a:moveTo>
                    <a:lnTo>
                      <a:pt x="60" y="46"/>
                    </a:lnTo>
                    <a:lnTo>
                      <a:pt x="0" y="22"/>
                    </a:lnTo>
                    <a:lnTo>
                      <a:pt x="0" y="0"/>
                    </a:lnTo>
                    <a:lnTo>
                      <a:pt x="60" y="32"/>
                    </a:lnTo>
                    <a:close/>
                  </a:path>
                </a:pathLst>
              </a:custGeom>
              <a:grpFill/>
              <a:ln>
                <a:noFill/>
              </a:ln>
            </p:spPr>
            <p:txBody>
              <a:bodyPr vert="horz" wrap="square" lIns="91440" tIns="45720" rIns="91440" bIns="45720" numCol="1" anchor="t" anchorCtr="0" compatLnSpc="1"/>
              <a:lstStyle/>
              <a:p>
                <a:endParaRPr lang="zh-CN" altLang="en-US"/>
              </a:p>
            </p:txBody>
          </p:sp>
          <p:sp>
            <p:nvSpPr>
              <p:cNvPr id="702" name="Freeform 1350"/>
              <p:cNvSpPr/>
              <p:nvPr/>
            </p:nvSpPr>
            <p:spPr bwMode="auto">
              <a:xfrm>
                <a:off x="5320" y="1724"/>
                <a:ext cx="58" cy="48"/>
              </a:xfrm>
              <a:custGeom>
                <a:avLst/>
                <a:gdLst>
                  <a:gd name="T0" fmla="*/ 0 w 58"/>
                  <a:gd name="T1" fmla="*/ 0 h 48"/>
                  <a:gd name="T2" fmla="*/ 58 w 58"/>
                  <a:gd name="T3" fmla="*/ 22 h 48"/>
                  <a:gd name="T4" fmla="*/ 58 w 58"/>
                  <a:gd name="T5" fmla="*/ 48 h 48"/>
                  <a:gd name="T6" fmla="*/ 0 w 58"/>
                  <a:gd name="T7" fmla="*/ 32 h 48"/>
                  <a:gd name="T8" fmla="*/ 0 w 58"/>
                  <a:gd name="T9" fmla="*/ 0 h 48"/>
                </a:gdLst>
                <a:ahLst/>
                <a:cxnLst>
                  <a:cxn ang="0">
                    <a:pos x="T0" y="T1"/>
                  </a:cxn>
                  <a:cxn ang="0">
                    <a:pos x="T2" y="T3"/>
                  </a:cxn>
                  <a:cxn ang="0">
                    <a:pos x="T4" y="T5"/>
                  </a:cxn>
                  <a:cxn ang="0">
                    <a:pos x="T6" y="T7"/>
                  </a:cxn>
                  <a:cxn ang="0">
                    <a:pos x="T8" y="T9"/>
                  </a:cxn>
                </a:cxnLst>
                <a:rect l="0" t="0" r="r" b="b"/>
                <a:pathLst>
                  <a:path w="58" h="48">
                    <a:moveTo>
                      <a:pt x="0" y="0"/>
                    </a:moveTo>
                    <a:lnTo>
                      <a:pt x="58" y="22"/>
                    </a:lnTo>
                    <a:lnTo>
                      <a:pt x="58" y="48"/>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03" name="Freeform 1351"/>
              <p:cNvSpPr/>
              <p:nvPr/>
            </p:nvSpPr>
            <p:spPr bwMode="auto">
              <a:xfrm>
                <a:off x="5394" y="1752"/>
                <a:ext cx="42" cy="36"/>
              </a:xfrm>
              <a:custGeom>
                <a:avLst/>
                <a:gdLst>
                  <a:gd name="T0" fmla="*/ 42 w 42"/>
                  <a:gd name="T1" fmla="*/ 16 h 36"/>
                  <a:gd name="T2" fmla="*/ 42 w 42"/>
                  <a:gd name="T3" fmla="*/ 36 h 36"/>
                  <a:gd name="T4" fmla="*/ 0 w 42"/>
                  <a:gd name="T5" fmla="*/ 24 h 36"/>
                  <a:gd name="T6" fmla="*/ 0 w 42"/>
                  <a:gd name="T7" fmla="*/ 0 h 36"/>
                  <a:gd name="T8" fmla="*/ 42 w 42"/>
                  <a:gd name="T9" fmla="*/ 16 h 36"/>
                </a:gdLst>
                <a:ahLst/>
                <a:cxnLst>
                  <a:cxn ang="0">
                    <a:pos x="T0" y="T1"/>
                  </a:cxn>
                  <a:cxn ang="0">
                    <a:pos x="T2" y="T3"/>
                  </a:cxn>
                  <a:cxn ang="0">
                    <a:pos x="T4" y="T5"/>
                  </a:cxn>
                  <a:cxn ang="0">
                    <a:pos x="T6" y="T7"/>
                  </a:cxn>
                  <a:cxn ang="0">
                    <a:pos x="T8" y="T9"/>
                  </a:cxn>
                </a:cxnLst>
                <a:rect l="0" t="0" r="r" b="b"/>
                <a:pathLst>
                  <a:path w="42" h="36">
                    <a:moveTo>
                      <a:pt x="42" y="16"/>
                    </a:moveTo>
                    <a:lnTo>
                      <a:pt x="42" y="36"/>
                    </a:lnTo>
                    <a:lnTo>
                      <a:pt x="0" y="24"/>
                    </a:lnTo>
                    <a:lnTo>
                      <a:pt x="0" y="0"/>
                    </a:lnTo>
                    <a:lnTo>
                      <a:pt x="42" y="16"/>
                    </a:lnTo>
                    <a:close/>
                  </a:path>
                </a:pathLst>
              </a:custGeom>
              <a:grpFill/>
              <a:ln>
                <a:noFill/>
              </a:ln>
            </p:spPr>
            <p:txBody>
              <a:bodyPr vert="horz" wrap="square" lIns="91440" tIns="45720" rIns="91440" bIns="45720" numCol="1" anchor="t" anchorCtr="0" compatLnSpc="1"/>
              <a:lstStyle/>
              <a:p>
                <a:endParaRPr lang="zh-CN" altLang="en-US"/>
              </a:p>
            </p:txBody>
          </p:sp>
          <p:sp>
            <p:nvSpPr>
              <p:cNvPr id="704" name="Freeform 1352"/>
              <p:cNvSpPr/>
              <p:nvPr/>
            </p:nvSpPr>
            <p:spPr bwMode="auto">
              <a:xfrm>
                <a:off x="5452" y="1774"/>
                <a:ext cx="22" cy="24"/>
              </a:xfrm>
              <a:custGeom>
                <a:avLst/>
                <a:gdLst>
                  <a:gd name="T0" fmla="*/ 22 w 22"/>
                  <a:gd name="T1" fmla="*/ 10 h 24"/>
                  <a:gd name="T2" fmla="*/ 22 w 22"/>
                  <a:gd name="T3" fmla="*/ 24 h 24"/>
                  <a:gd name="T4" fmla="*/ 0 w 22"/>
                  <a:gd name="T5" fmla="*/ 18 h 24"/>
                  <a:gd name="T6" fmla="*/ 0 w 22"/>
                  <a:gd name="T7" fmla="*/ 0 h 24"/>
                  <a:gd name="T8" fmla="*/ 22 w 22"/>
                  <a:gd name="T9" fmla="*/ 10 h 24"/>
                </a:gdLst>
                <a:ahLst/>
                <a:cxnLst>
                  <a:cxn ang="0">
                    <a:pos x="T0" y="T1"/>
                  </a:cxn>
                  <a:cxn ang="0">
                    <a:pos x="T2" y="T3"/>
                  </a:cxn>
                  <a:cxn ang="0">
                    <a:pos x="T4" y="T5"/>
                  </a:cxn>
                  <a:cxn ang="0">
                    <a:pos x="T6" y="T7"/>
                  </a:cxn>
                  <a:cxn ang="0">
                    <a:pos x="T8" y="T9"/>
                  </a:cxn>
                </a:cxnLst>
                <a:rect l="0" t="0" r="r" b="b"/>
                <a:pathLst>
                  <a:path w="22" h="24">
                    <a:moveTo>
                      <a:pt x="22" y="10"/>
                    </a:moveTo>
                    <a:lnTo>
                      <a:pt x="22" y="24"/>
                    </a:lnTo>
                    <a:lnTo>
                      <a:pt x="0" y="18"/>
                    </a:lnTo>
                    <a:lnTo>
                      <a:pt x="0" y="0"/>
                    </a:lnTo>
                    <a:lnTo>
                      <a:pt x="22" y="10"/>
                    </a:lnTo>
                    <a:close/>
                  </a:path>
                </a:pathLst>
              </a:custGeom>
              <a:grpFill/>
              <a:ln>
                <a:noFill/>
              </a:ln>
            </p:spPr>
            <p:txBody>
              <a:bodyPr vert="horz" wrap="square" lIns="91440" tIns="45720" rIns="91440" bIns="45720" numCol="1" anchor="t" anchorCtr="0" compatLnSpc="1"/>
              <a:lstStyle/>
              <a:p>
                <a:endParaRPr lang="zh-CN" altLang="en-US"/>
              </a:p>
            </p:txBody>
          </p:sp>
          <p:sp>
            <p:nvSpPr>
              <p:cNvPr id="705" name="Freeform 1353"/>
              <p:cNvSpPr/>
              <p:nvPr/>
            </p:nvSpPr>
            <p:spPr bwMode="auto">
              <a:xfrm>
                <a:off x="5320" y="1780"/>
                <a:ext cx="24" cy="36"/>
              </a:xfrm>
              <a:custGeom>
                <a:avLst/>
                <a:gdLst>
                  <a:gd name="T0" fmla="*/ 0 w 24"/>
                  <a:gd name="T1" fmla="*/ 0 h 36"/>
                  <a:gd name="T2" fmla="*/ 24 w 24"/>
                  <a:gd name="T3" fmla="*/ 6 h 36"/>
                  <a:gd name="T4" fmla="*/ 24 w 24"/>
                  <a:gd name="T5" fmla="*/ 36 h 36"/>
                  <a:gd name="T6" fmla="*/ 0 w 24"/>
                  <a:gd name="T7" fmla="*/ 32 h 36"/>
                  <a:gd name="T8" fmla="*/ 0 w 24"/>
                  <a:gd name="T9" fmla="*/ 0 h 36"/>
                </a:gdLst>
                <a:ahLst/>
                <a:cxnLst>
                  <a:cxn ang="0">
                    <a:pos x="T0" y="T1"/>
                  </a:cxn>
                  <a:cxn ang="0">
                    <a:pos x="T2" y="T3"/>
                  </a:cxn>
                  <a:cxn ang="0">
                    <a:pos x="T4" y="T5"/>
                  </a:cxn>
                  <a:cxn ang="0">
                    <a:pos x="T6" y="T7"/>
                  </a:cxn>
                  <a:cxn ang="0">
                    <a:pos x="T8" y="T9"/>
                  </a:cxn>
                </a:cxnLst>
                <a:rect l="0" t="0" r="r" b="b"/>
                <a:pathLst>
                  <a:path w="24" h="36">
                    <a:moveTo>
                      <a:pt x="0" y="0"/>
                    </a:moveTo>
                    <a:lnTo>
                      <a:pt x="24" y="6"/>
                    </a:lnTo>
                    <a:lnTo>
                      <a:pt x="24" y="36"/>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06" name="Freeform 1354"/>
              <p:cNvSpPr/>
              <p:nvPr/>
            </p:nvSpPr>
            <p:spPr bwMode="auto">
              <a:xfrm>
                <a:off x="5358" y="1790"/>
                <a:ext cx="36" cy="32"/>
              </a:xfrm>
              <a:custGeom>
                <a:avLst/>
                <a:gdLst>
                  <a:gd name="T0" fmla="*/ 36 w 36"/>
                  <a:gd name="T1" fmla="*/ 8 h 32"/>
                  <a:gd name="T2" fmla="*/ 36 w 36"/>
                  <a:gd name="T3" fmla="*/ 32 h 32"/>
                  <a:gd name="T4" fmla="*/ 0 w 36"/>
                  <a:gd name="T5" fmla="*/ 28 h 32"/>
                  <a:gd name="T6" fmla="*/ 0 w 36"/>
                  <a:gd name="T7" fmla="*/ 0 h 32"/>
                  <a:gd name="T8" fmla="*/ 36 w 36"/>
                  <a:gd name="T9" fmla="*/ 8 h 32"/>
                </a:gdLst>
                <a:ahLst/>
                <a:cxnLst>
                  <a:cxn ang="0">
                    <a:pos x="T0" y="T1"/>
                  </a:cxn>
                  <a:cxn ang="0">
                    <a:pos x="T2" y="T3"/>
                  </a:cxn>
                  <a:cxn ang="0">
                    <a:pos x="T4" y="T5"/>
                  </a:cxn>
                  <a:cxn ang="0">
                    <a:pos x="T6" y="T7"/>
                  </a:cxn>
                  <a:cxn ang="0">
                    <a:pos x="T8" y="T9"/>
                  </a:cxn>
                </a:cxnLst>
                <a:rect l="0" t="0" r="r" b="b"/>
                <a:pathLst>
                  <a:path w="36" h="32">
                    <a:moveTo>
                      <a:pt x="36" y="8"/>
                    </a:moveTo>
                    <a:lnTo>
                      <a:pt x="36" y="32"/>
                    </a:lnTo>
                    <a:lnTo>
                      <a:pt x="0" y="28"/>
                    </a:lnTo>
                    <a:lnTo>
                      <a:pt x="0" y="0"/>
                    </a:lnTo>
                    <a:lnTo>
                      <a:pt x="36" y="8"/>
                    </a:lnTo>
                    <a:close/>
                  </a:path>
                </a:pathLst>
              </a:custGeom>
              <a:grpFill/>
              <a:ln>
                <a:noFill/>
              </a:ln>
            </p:spPr>
            <p:txBody>
              <a:bodyPr vert="horz" wrap="square" lIns="91440" tIns="45720" rIns="91440" bIns="45720" numCol="1" anchor="t" anchorCtr="0" compatLnSpc="1"/>
              <a:lstStyle/>
              <a:p>
                <a:endParaRPr lang="zh-CN" altLang="en-US"/>
              </a:p>
            </p:txBody>
          </p:sp>
          <p:sp>
            <p:nvSpPr>
              <p:cNvPr id="707" name="Freeform 1355"/>
              <p:cNvSpPr/>
              <p:nvPr/>
            </p:nvSpPr>
            <p:spPr bwMode="auto">
              <a:xfrm>
                <a:off x="5408" y="1802"/>
                <a:ext cx="20" cy="26"/>
              </a:xfrm>
              <a:custGeom>
                <a:avLst/>
                <a:gdLst>
                  <a:gd name="T0" fmla="*/ 0 w 20"/>
                  <a:gd name="T1" fmla="*/ 0 h 26"/>
                  <a:gd name="T2" fmla="*/ 20 w 20"/>
                  <a:gd name="T3" fmla="*/ 6 h 26"/>
                  <a:gd name="T4" fmla="*/ 20 w 20"/>
                  <a:gd name="T5" fmla="*/ 26 h 26"/>
                  <a:gd name="T6" fmla="*/ 0 w 20"/>
                  <a:gd name="T7" fmla="*/ 22 h 26"/>
                  <a:gd name="T8" fmla="*/ 0 w 20"/>
                  <a:gd name="T9" fmla="*/ 0 h 26"/>
                </a:gdLst>
                <a:ahLst/>
                <a:cxnLst>
                  <a:cxn ang="0">
                    <a:pos x="T0" y="T1"/>
                  </a:cxn>
                  <a:cxn ang="0">
                    <a:pos x="T2" y="T3"/>
                  </a:cxn>
                  <a:cxn ang="0">
                    <a:pos x="T4" y="T5"/>
                  </a:cxn>
                  <a:cxn ang="0">
                    <a:pos x="T6" y="T7"/>
                  </a:cxn>
                  <a:cxn ang="0">
                    <a:pos x="T8" y="T9"/>
                  </a:cxn>
                </a:cxnLst>
                <a:rect l="0" t="0" r="r" b="b"/>
                <a:pathLst>
                  <a:path w="20" h="26">
                    <a:moveTo>
                      <a:pt x="0" y="0"/>
                    </a:moveTo>
                    <a:lnTo>
                      <a:pt x="20" y="6"/>
                    </a:lnTo>
                    <a:lnTo>
                      <a:pt x="20" y="26"/>
                    </a:lnTo>
                    <a:lnTo>
                      <a:pt x="0" y="2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08" name="Freeform 1356"/>
              <p:cNvSpPr/>
              <p:nvPr/>
            </p:nvSpPr>
            <p:spPr bwMode="auto">
              <a:xfrm>
                <a:off x="5442" y="1812"/>
                <a:ext cx="32" cy="22"/>
              </a:xfrm>
              <a:custGeom>
                <a:avLst/>
                <a:gdLst>
                  <a:gd name="T0" fmla="*/ 32 w 32"/>
                  <a:gd name="T1" fmla="*/ 8 h 22"/>
                  <a:gd name="T2" fmla="*/ 32 w 32"/>
                  <a:gd name="T3" fmla="*/ 22 h 22"/>
                  <a:gd name="T4" fmla="*/ 0 w 32"/>
                  <a:gd name="T5" fmla="*/ 18 h 22"/>
                  <a:gd name="T6" fmla="*/ 0 w 32"/>
                  <a:gd name="T7" fmla="*/ 0 h 22"/>
                  <a:gd name="T8" fmla="*/ 10 w 32"/>
                  <a:gd name="T9" fmla="*/ 2 h 22"/>
                  <a:gd name="T10" fmla="*/ 32 w 32"/>
                  <a:gd name="T11" fmla="*/ 8 h 22"/>
                </a:gdLst>
                <a:ahLst/>
                <a:cxnLst>
                  <a:cxn ang="0">
                    <a:pos x="T0" y="T1"/>
                  </a:cxn>
                  <a:cxn ang="0">
                    <a:pos x="T2" y="T3"/>
                  </a:cxn>
                  <a:cxn ang="0">
                    <a:pos x="T4" y="T5"/>
                  </a:cxn>
                  <a:cxn ang="0">
                    <a:pos x="T6" y="T7"/>
                  </a:cxn>
                  <a:cxn ang="0">
                    <a:pos x="T8" y="T9"/>
                  </a:cxn>
                  <a:cxn ang="0">
                    <a:pos x="T10" y="T11"/>
                  </a:cxn>
                </a:cxnLst>
                <a:rect l="0" t="0" r="r" b="b"/>
                <a:pathLst>
                  <a:path w="32" h="22">
                    <a:moveTo>
                      <a:pt x="32" y="8"/>
                    </a:moveTo>
                    <a:lnTo>
                      <a:pt x="32" y="22"/>
                    </a:lnTo>
                    <a:lnTo>
                      <a:pt x="0" y="18"/>
                    </a:lnTo>
                    <a:lnTo>
                      <a:pt x="0" y="0"/>
                    </a:lnTo>
                    <a:lnTo>
                      <a:pt x="10" y="2"/>
                    </a:lnTo>
                    <a:lnTo>
                      <a:pt x="32" y="8"/>
                    </a:lnTo>
                    <a:close/>
                  </a:path>
                </a:pathLst>
              </a:custGeom>
              <a:grpFill/>
              <a:ln>
                <a:noFill/>
              </a:ln>
            </p:spPr>
            <p:txBody>
              <a:bodyPr vert="horz" wrap="square" lIns="91440" tIns="45720" rIns="91440" bIns="45720" numCol="1" anchor="t" anchorCtr="0" compatLnSpc="1"/>
              <a:lstStyle/>
              <a:p>
                <a:endParaRPr lang="zh-CN" altLang="en-US"/>
              </a:p>
            </p:txBody>
          </p:sp>
          <p:sp>
            <p:nvSpPr>
              <p:cNvPr id="709" name="Freeform 1357"/>
              <p:cNvSpPr/>
              <p:nvPr/>
            </p:nvSpPr>
            <p:spPr bwMode="auto">
              <a:xfrm>
                <a:off x="5320" y="1836"/>
                <a:ext cx="38" cy="34"/>
              </a:xfrm>
              <a:custGeom>
                <a:avLst/>
                <a:gdLst>
                  <a:gd name="T0" fmla="*/ 0 w 38"/>
                  <a:gd name="T1" fmla="*/ 0 h 34"/>
                  <a:gd name="T2" fmla="*/ 38 w 38"/>
                  <a:gd name="T3" fmla="*/ 6 h 34"/>
                  <a:gd name="T4" fmla="*/ 38 w 38"/>
                  <a:gd name="T5" fmla="*/ 34 h 34"/>
                  <a:gd name="T6" fmla="*/ 0 w 38"/>
                  <a:gd name="T7" fmla="*/ 32 h 34"/>
                  <a:gd name="T8" fmla="*/ 0 w 38"/>
                  <a:gd name="T9" fmla="*/ 0 h 34"/>
                </a:gdLst>
                <a:ahLst/>
                <a:cxnLst>
                  <a:cxn ang="0">
                    <a:pos x="T0" y="T1"/>
                  </a:cxn>
                  <a:cxn ang="0">
                    <a:pos x="T2" y="T3"/>
                  </a:cxn>
                  <a:cxn ang="0">
                    <a:pos x="T4" y="T5"/>
                  </a:cxn>
                  <a:cxn ang="0">
                    <a:pos x="T6" y="T7"/>
                  </a:cxn>
                  <a:cxn ang="0">
                    <a:pos x="T8" y="T9"/>
                  </a:cxn>
                </a:cxnLst>
                <a:rect l="0" t="0" r="r" b="b"/>
                <a:pathLst>
                  <a:path w="38" h="34">
                    <a:moveTo>
                      <a:pt x="0" y="0"/>
                    </a:moveTo>
                    <a:lnTo>
                      <a:pt x="38" y="6"/>
                    </a:lnTo>
                    <a:lnTo>
                      <a:pt x="38" y="3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10" name="Freeform 1358"/>
              <p:cNvSpPr/>
              <p:nvPr/>
            </p:nvSpPr>
            <p:spPr bwMode="auto">
              <a:xfrm>
                <a:off x="5390" y="1846"/>
                <a:ext cx="18" cy="26"/>
              </a:xfrm>
              <a:custGeom>
                <a:avLst/>
                <a:gdLst>
                  <a:gd name="T0" fmla="*/ 0 w 18"/>
                  <a:gd name="T1" fmla="*/ 0 h 26"/>
                  <a:gd name="T2" fmla="*/ 18 w 18"/>
                  <a:gd name="T3" fmla="*/ 2 h 26"/>
                  <a:gd name="T4" fmla="*/ 18 w 18"/>
                  <a:gd name="T5" fmla="*/ 26 h 26"/>
                  <a:gd name="T6" fmla="*/ 0 w 18"/>
                  <a:gd name="T7" fmla="*/ 24 h 26"/>
                  <a:gd name="T8" fmla="*/ 0 w 18"/>
                  <a:gd name="T9" fmla="*/ 0 h 26"/>
                </a:gdLst>
                <a:ahLst/>
                <a:cxnLst>
                  <a:cxn ang="0">
                    <a:pos x="T0" y="T1"/>
                  </a:cxn>
                  <a:cxn ang="0">
                    <a:pos x="T2" y="T3"/>
                  </a:cxn>
                  <a:cxn ang="0">
                    <a:pos x="T4" y="T5"/>
                  </a:cxn>
                  <a:cxn ang="0">
                    <a:pos x="T6" y="T7"/>
                  </a:cxn>
                  <a:cxn ang="0">
                    <a:pos x="T8" y="T9"/>
                  </a:cxn>
                </a:cxnLst>
                <a:rect l="0" t="0" r="r" b="b"/>
                <a:pathLst>
                  <a:path w="18" h="26">
                    <a:moveTo>
                      <a:pt x="0" y="0"/>
                    </a:moveTo>
                    <a:lnTo>
                      <a:pt x="18" y="2"/>
                    </a:lnTo>
                    <a:lnTo>
                      <a:pt x="18" y="26"/>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11" name="Freeform 1359"/>
              <p:cNvSpPr/>
              <p:nvPr/>
            </p:nvSpPr>
            <p:spPr bwMode="auto">
              <a:xfrm>
                <a:off x="5424" y="1850"/>
                <a:ext cx="50" cy="24"/>
              </a:xfrm>
              <a:custGeom>
                <a:avLst/>
                <a:gdLst>
                  <a:gd name="T0" fmla="*/ 50 w 50"/>
                  <a:gd name="T1" fmla="*/ 8 h 24"/>
                  <a:gd name="T2" fmla="*/ 50 w 50"/>
                  <a:gd name="T3" fmla="*/ 24 h 24"/>
                  <a:gd name="T4" fmla="*/ 0 w 50"/>
                  <a:gd name="T5" fmla="*/ 22 h 24"/>
                  <a:gd name="T6" fmla="*/ 0 w 50"/>
                  <a:gd name="T7" fmla="*/ 0 h 24"/>
                  <a:gd name="T8" fmla="*/ 50 w 50"/>
                  <a:gd name="T9" fmla="*/ 8 h 24"/>
                </a:gdLst>
                <a:ahLst/>
                <a:cxnLst>
                  <a:cxn ang="0">
                    <a:pos x="T0" y="T1"/>
                  </a:cxn>
                  <a:cxn ang="0">
                    <a:pos x="T2" y="T3"/>
                  </a:cxn>
                  <a:cxn ang="0">
                    <a:pos x="T4" y="T5"/>
                  </a:cxn>
                  <a:cxn ang="0">
                    <a:pos x="T6" y="T7"/>
                  </a:cxn>
                  <a:cxn ang="0">
                    <a:pos x="T8" y="T9"/>
                  </a:cxn>
                </a:cxnLst>
                <a:rect l="0" t="0" r="r" b="b"/>
                <a:pathLst>
                  <a:path w="50" h="24">
                    <a:moveTo>
                      <a:pt x="50" y="8"/>
                    </a:moveTo>
                    <a:lnTo>
                      <a:pt x="50" y="24"/>
                    </a:lnTo>
                    <a:lnTo>
                      <a:pt x="0" y="22"/>
                    </a:lnTo>
                    <a:lnTo>
                      <a:pt x="0" y="0"/>
                    </a:lnTo>
                    <a:lnTo>
                      <a:pt x="50" y="8"/>
                    </a:lnTo>
                    <a:close/>
                  </a:path>
                </a:pathLst>
              </a:custGeom>
              <a:grpFill/>
              <a:ln>
                <a:noFill/>
              </a:ln>
            </p:spPr>
            <p:txBody>
              <a:bodyPr vert="horz" wrap="square" lIns="91440" tIns="45720" rIns="91440" bIns="45720" numCol="1" anchor="t" anchorCtr="0" compatLnSpc="1"/>
              <a:lstStyle/>
              <a:p>
                <a:endParaRPr lang="zh-CN" altLang="en-US"/>
              </a:p>
            </p:txBody>
          </p:sp>
          <p:sp>
            <p:nvSpPr>
              <p:cNvPr id="712" name="Freeform 1360"/>
              <p:cNvSpPr/>
              <p:nvPr/>
            </p:nvSpPr>
            <p:spPr bwMode="auto">
              <a:xfrm>
                <a:off x="5320" y="1892"/>
                <a:ext cx="24" cy="32"/>
              </a:xfrm>
              <a:custGeom>
                <a:avLst/>
                <a:gdLst>
                  <a:gd name="T0" fmla="*/ 0 w 24"/>
                  <a:gd name="T1" fmla="*/ 0 h 32"/>
                  <a:gd name="T2" fmla="*/ 24 w 24"/>
                  <a:gd name="T3" fmla="*/ 0 h 32"/>
                  <a:gd name="T4" fmla="*/ 24 w 24"/>
                  <a:gd name="T5" fmla="*/ 30 h 32"/>
                  <a:gd name="T6" fmla="*/ 0 w 24"/>
                  <a:gd name="T7" fmla="*/ 32 h 32"/>
                  <a:gd name="T8" fmla="*/ 0 w 24"/>
                  <a:gd name="T9" fmla="*/ 0 h 32"/>
                </a:gdLst>
                <a:ahLst/>
                <a:cxnLst>
                  <a:cxn ang="0">
                    <a:pos x="T0" y="T1"/>
                  </a:cxn>
                  <a:cxn ang="0">
                    <a:pos x="T2" y="T3"/>
                  </a:cxn>
                  <a:cxn ang="0">
                    <a:pos x="T4" y="T5"/>
                  </a:cxn>
                  <a:cxn ang="0">
                    <a:pos x="T6" y="T7"/>
                  </a:cxn>
                  <a:cxn ang="0">
                    <a:pos x="T8" y="T9"/>
                  </a:cxn>
                </a:cxnLst>
                <a:rect l="0" t="0" r="r" b="b"/>
                <a:pathLst>
                  <a:path w="24" h="32">
                    <a:moveTo>
                      <a:pt x="0" y="0"/>
                    </a:moveTo>
                    <a:lnTo>
                      <a:pt x="24" y="0"/>
                    </a:lnTo>
                    <a:lnTo>
                      <a:pt x="24" y="3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13" name="Freeform 1361"/>
              <p:cNvSpPr/>
              <p:nvPr/>
            </p:nvSpPr>
            <p:spPr bwMode="auto">
              <a:xfrm>
                <a:off x="5358" y="1892"/>
                <a:ext cx="36" cy="28"/>
              </a:xfrm>
              <a:custGeom>
                <a:avLst/>
                <a:gdLst>
                  <a:gd name="T0" fmla="*/ 36 w 36"/>
                  <a:gd name="T1" fmla="*/ 2 h 28"/>
                  <a:gd name="T2" fmla="*/ 36 w 36"/>
                  <a:gd name="T3" fmla="*/ 26 h 28"/>
                  <a:gd name="T4" fmla="*/ 0 w 36"/>
                  <a:gd name="T5" fmla="*/ 28 h 28"/>
                  <a:gd name="T6" fmla="*/ 0 w 36"/>
                  <a:gd name="T7" fmla="*/ 0 h 28"/>
                  <a:gd name="T8" fmla="*/ 36 w 36"/>
                  <a:gd name="T9" fmla="*/ 2 h 28"/>
                </a:gdLst>
                <a:ahLst/>
                <a:cxnLst>
                  <a:cxn ang="0">
                    <a:pos x="T0" y="T1"/>
                  </a:cxn>
                  <a:cxn ang="0">
                    <a:pos x="T2" y="T3"/>
                  </a:cxn>
                  <a:cxn ang="0">
                    <a:pos x="T4" y="T5"/>
                  </a:cxn>
                  <a:cxn ang="0">
                    <a:pos x="T6" y="T7"/>
                  </a:cxn>
                  <a:cxn ang="0">
                    <a:pos x="T8" y="T9"/>
                  </a:cxn>
                </a:cxnLst>
                <a:rect l="0" t="0" r="r" b="b"/>
                <a:pathLst>
                  <a:path w="36" h="28">
                    <a:moveTo>
                      <a:pt x="36" y="2"/>
                    </a:moveTo>
                    <a:lnTo>
                      <a:pt x="36" y="26"/>
                    </a:lnTo>
                    <a:lnTo>
                      <a:pt x="0" y="28"/>
                    </a:lnTo>
                    <a:lnTo>
                      <a:pt x="0" y="0"/>
                    </a:lnTo>
                    <a:lnTo>
                      <a:pt x="36" y="2"/>
                    </a:lnTo>
                    <a:close/>
                  </a:path>
                </a:pathLst>
              </a:custGeom>
              <a:grpFill/>
              <a:ln>
                <a:noFill/>
              </a:ln>
            </p:spPr>
            <p:txBody>
              <a:bodyPr vert="horz" wrap="square" lIns="91440" tIns="45720" rIns="91440" bIns="45720" numCol="1" anchor="t" anchorCtr="0" compatLnSpc="1"/>
              <a:lstStyle/>
              <a:p>
                <a:endParaRPr lang="zh-CN" altLang="en-US"/>
              </a:p>
            </p:txBody>
          </p:sp>
          <p:sp>
            <p:nvSpPr>
              <p:cNvPr id="714" name="Freeform 1362"/>
              <p:cNvSpPr/>
              <p:nvPr/>
            </p:nvSpPr>
            <p:spPr bwMode="auto">
              <a:xfrm>
                <a:off x="5424" y="1894"/>
                <a:ext cx="22" cy="20"/>
              </a:xfrm>
              <a:custGeom>
                <a:avLst/>
                <a:gdLst>
                  <a:gd name="T0" fmla="*/ 0 w 22"/>
                  <a:gd name="T1" fmla="*/ 0 h 20"/>
                  <a:gd name="T2" fmla="*/ 22 w 22"/>
                  <a:gd name="T3" fmla="*/ 0 h 20"/>
                  <a:gd name="T4" fmla="*/ 22 w 22"/>
                  <a:gd name="T5" fmla="*/ 18 h 20"/>
                  <a:gd name="T6" fmla="*/ 0 w 22"/>
                  <a:gd name="T7" fmla="*/ 20 h 20"/>
                  <a:gd name="T8" fmla="*/ 0 w 22"/>
                  <a:gd name="T9" fmla="*/ 0 h 20"/>
                </a:gdLst>
                <a:ahLst/>
                <a:cxnLst>
                  <a:cxn ang="0">
                    <a:pos x="T0" y="T1"/>
                  </a:cxn>
                  <a:cxn ang="0">
                    <a:pos x="T2" y="T3"/>
                  </a:cxn>
                  <a:cxn ang="0">
                    <a:pos x="T4" y="T5"/>
                  </a:cxn>
                  <a:cxn ang="0">
                    <a:pos x="T6" y="T7"/>
                  </a:cxn>
                  <a:cxn ang="0">
                    <a:pos x="T8" y="T9"/>
                  </a:cxn>
                </a:cxnLst>
                <a:rect l="0" t="0" r="r" b="b"/>
                <a:pathLst>
                  <a:path w="22" h="20">
                    <a:moveTo>
                      <a:pt x="0" y="0"/>
                    </a:moveTo>
                    <a:lnTo>
                      <a:pt x="22" y="0"/>
                    </a:lnTo>
                    <a:lnTo>
                      <a:pt x="22" y="18"/>
                    </a:lnTo>
                    <a:lnTo>
                      <a:pt x="0"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15" name="Freeform 1363"/>
              <p:cNvSpPr/>
              <p:nvPr/>
            </p:nvSpPr>
            <p:spPr bwMode="auto">
              <a:xfrm>
                <a:off x="5462" y="1894"/>
                <a:ext cx="12" cy="18"/>
              </a:xfrm>
              <a:custGeom>
                <a:avLst/>
                <a:gdLst>
                  <a:gd name="T0" fmla="*/ 12 w 12"/>
                  <a:gd name="T1" fmla="*/ 0 h 18"/>
                  <a:gd name="T2" fmla="*/ 12 w 12"/>
                  <a:gd name="T3" fmla="*/ 16 h 18"/>
                  <a:gd name="T4" fmla="*/ 0 w 12"/>
                  <a:gd name="T5" fmla="*/ 18 h 18"/>
                  <a:gd name="T6" fmla="*/ 0 w 12"/>
                  <a:gd name="T7" fmla="*/ 0 h 18"/>
                  <a:gd name="T8" fmla="*/ 12 w 12"/>
                  <a:gd name="T9" fmla="*/ 0 h 18"/>
                </a:gdLst>
                <a:ahLst/>
                <a:cxnLst>
                  <a:cxn ang="0">
                    <a:pos x="T0" y="T1"/>
                  </a:cxn>
                  <a:cxn ang="0">
                    <a:pos x="T2" y="T3"/>
                  </a:cxn>
                  <a:cxn ang="0">
                    <a:pos x="T4" y="T5"/>
                  </a:cxn>
                  <a:cxn ang="0">
                    <a:pos x="T6" y="T7"/>
                  </a:cxn>
                  <a:cxn ang="0">
                    <a:pos x="T8" y="T9"/>
                  </a:cxn>
                </a:cxnLst>
                <a:rect l="0" t="0" r="r" b="b"/>
                <a:pathLst>
                  <a:path w="12" h="18">
                    <a:moveTo>
                      <a:pt x="12" y="0"/>
                    </a:moveTo>
                    <a:lnTo>
                      <a:pt x="12" y="16"/>
                    </a:lnTo>
                    <a:lnTo>
                      <a:pt x="0" y="18"/>
                    </a:lnTo>
                    <a:lnTo>
                      <a:pt x="0" y="0"/>
                    </a:lnTo>
                    <a:lnTo>
                      <a:pt x="12" y="0"/>
                    </a:lnTo>
                    <a:close/>
                  </a:path>
                </a:pathLst>
              </a:custGeom>
              <a:grpFill/>
              <a:ln>
                <a:noFill/>
              </a:ln>
            </p:spPr>
            <p:txBody>
              <a:bodyPr vert="horz" wrap="square" lIns="91440" tIns="45720" rIns="91440" bIns="45720" numCol="1" anchor="t" anchorCtr="0" compatLnSpc="1"/>
              <a:lstStyle/>
              <a:p>
                <a:endParaRPr lang="zh-CN" altLang="en-US"/>
              </a:p>
            </p:txBody>
          </p:sp>
          <p:sp>
            <p:nvSpPr>
              <p:cNvPr id="716" name="Freeform 1364"/>
              <p:cNvSpPr/>
              <p:nvPr/>
            </p:nvSpPr>
            <p:spPr bwMode="auto">
              <a:xfrm>
                <a:off x="5320" y="1942"/>
                <a:ext cx="58" cy="39"/>
              </a:xfrm>
              <a:custGeom>
                <a:avLst/>
                <a:gdLst>
                  <a:gd name="T0" fmla="*/ 0 w 58"/>
                  <a:gd name="T1" fmla="*/ 6 h 39"/>
                  <a:gd name="T2" fmla="*/ 58 w 58"/>
                  <a:gd name="T3" fmla="*/ 0 h 39"/>
                  <a:gd name="T4" fmla="*/ 58 w 58"/>
                  <a:gd name="T5" fmla="*/ 27 h 39"/>
                  <a:gd name="T6" fmla="*/ 0 w 58"/>
                  <a:gd name="T7" fmla="*/ 39 h 39"/>
                  <a:gd name="T8" fmla="*/ 0 w 58"/>
                  <a:gd name="T9" fmla="*/ 6 h 39"/>
                </a:gdLst>
                <a:ahLst/>
                <a:cxnLst>
                  <a:cxn ang="0">
                    <a:pos x="T0" y="T1"/>
                  </a:cxn>
                  <a:cxn ang="0">
                    <a:pos x="T2" y="T3"/>
                  </a:cxn>
                  <a:cxn ang="0">
                    <a:pos x="T4" y="T5"/>
                  </a:cxn>
                  <a:cxn ang="0">
                    <a:pos x="T6" y="T7"/>
                  </a:cxn>
                  <a:cxn ang="0">
                    <a:pos x="T8" y="T9"/>
                  </a:cxn>
                </a:cxnLst>
                <a:rect l="0" t="0" r="r" b="b"/>
                <a:pathLst>
                  <a:path w="58" h="39">
                    <a:moveTo>
                      <a:pt x="0" y="6"/>
                    </a:moveTo>
                    <a:lnTo>
                      <a:pt x="58" y="0"/>
                    </a:lnTo>
                    <a:lnTo>
                      <a:pt x="58" y="27"/>
                    </a:lnTo>
                    <a:lnTo>
                      <a:pt x="0" y="39"/>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717" name="Freeform 1365"/>
              <p:cNvSpPr/>
              <p:nvPr/>
            </p:nvSpPr>
            <p:spPr bwMode="auto">
              <a:xfrm>
                <a:off x="5394" y="1938"/>
                <a:ext cx="14" cy="27"/>
              </a:xfrm>
              <a:custGeom>
                <a:avLst/>
                <a:gdLst>
                  <a:gd name="T0" fmla="*/ 14 w 14"/>
                  <a:gd name="T1" fmla="*/ 0 h 27"/>
                  <a:gd name="T2" fmla="*/ 14 w 14"/>
                  <a:gd name="T3" fmla="*/ 22 h 27"/>
                  <a:gd name="T4" fmla="*/ 0 w 14"/>
                  <a:gd name="T5" fmla="*/ 27 h 27"/>
                  <a:gd name="T6" fmla="*/ 0 w 14"/>
                  <a:gd name="T7" fmla="*/ 2 h 27"/>
                  <a:gd name="T8" fmla="*/ 14 w 14"/>
                  <a:gd name="T9" fmla="*/ 0 h 27"/>
                </a:gdLst>
                <a:ahLst/>
                <a:cxnLst>
                  <a:cxn ang="0">
                    <a:pos x="T0" y="T1"/>
                  </a:cxn>
                  <a:cxn ang="0">
                    <a:pos x="T2" y="T3"/>
                  </a:cxn>
                  <a:cxn ang="0">
                    <a:pos x="T4" y="T5"/>
                  </a:cxn>
                  <a:cxn ang="0">
                    <a:pos x="T6" y="T7"/>
                  </a:cxn>
                  <a:cxn ang="0">
                    <a:pos x="T8" y="T9"/>
                  </a:cxn>
                </a:cxnLst>
                <a:rect l="0" t="0" r="r" b="b"/>
                <a:pathLst>
                  <a:path w="14" h="27">
                    <a:moveTo>
                      <a:pt x="14" y="0"/>
                    </a:moveTo>
                    <a:lnTo>
                      <a:pt x="14" y="22"/>
                    </a:lnTo>
                    <a:lnTo>
                      <a:pt x="0" y="27"/>
                    </a:lnTo>
                    <a:lnTo>
                      <a:pt x="0" y="2"/>
                    </a:lnTo>
                    <a:lnTo>
                      <a:pt x="14" y="0"/>
                    </a:lnTo>
                    <a:close/>
                  </a:path>
                </a:pathLst>
              </a:custGeom>
              <a:grpFill/>
              <a:ln>
                <a:noFill/>
              </a:ln>
            </p:spPr>
            <p:txBody>
              <a:bodyPr vert="horz" wrap="square" lIns="91440" tIns="45720" rIns="91440" bIns="45720" numCol="1" anchor="t" anchorCtr="0" compatLnSpc="1"/>
              <a:lstStyle/>
              <a:p>
                <a:endParaRPr lang="zh-CN" altLang="en-US"/>
              </a:p>
            </p:txBody>
          </p:sp>
          <p:sp>
            <p:nvSpPr>
              <p:cNvPr id="718" name="Freeform 1366"/>
              <p:cNvSpPr/>
              <p:nvPr/>
            </p:nvSpPr>
            <p:spPr bwMode="auto">
              <a:xfrm>
                <a:off x="5422" y="1930"/>
                <a:ext cx="52" cy="28"/>
              </a:xfrm>
              <a:custGeom>
                <a:avLst/>
                <a:gdLst>
                  <a:gd name="T0" fmla="*/ 52 w 52"/>
                  <a:gd name="T1" fmla="*/ 0 h 28"/>
                  <a:gd name="T2" fmla="*/ 52 w 52"/>
                  <a:gd name="T3" fmla="*/ 16 h 28"/>
                  <a:gd name="T4" fmla="*/ 2 w 52"/>
                  <a:gd name="T5" fmla="*/ 28 h 28"/>
                  <a:gd name="T6" fmla="*/ 2 w 52"/>
                  <a:gd name="T7" fmla="*/ 8 h 28"/>
                  <a:gd name="T8" fmla="*/ 0 w 52"/>
                  <a:gd name="T9" fmla="*/ 6 h 28"/>
                  <a:gd name="T10" fmla="*/ 2 w 52"/>
                  <a:gd name="T11" fmla="*/ 6 h 28"/>
                  <a:gd name="T12" fmla="*/ 52 w 52"/>
                  <a:gd name="T13" fmla="*/ 0 h 28"/>
                </a:gdLst>
                <a:ahLst/>
                <a:cxnLst>
                  <a:cxn ang="0">
                    <a:pos x="T0" y="T1"/>
                  </a:cxn>
                  <a:cxn ang="0">
                    <a:pos x="T2" y="T3"/>
                  </a:cxn>
                  <a:cxn ang="0">
                    <a:pos x="T4" y="T5"/>
                  </a:cxn>
                  <a:cxn ang="0">
                    <a:pos x="T6" y="T7"/>
                  </a:cxn>
                  <a:cxn ang="0">
                    <a:pos x="T8" y="T9"/>
                  </a:cxn>
                  <a:cxn ang="0">
                    <a:pos x="T10" y="T11"/>
                  </a:cxn>
                  <a:cxn ang="0">
                    <a:pos x="T12" y="T13"/>
                  </a:cxn>
                </a:cxnLst>
                <a:rect l="0" t="0" r="r" b="b"/>
                <a:pathLst>
                  <a:path w="52" h="28">
                    <a:moveTo>
                      <a:pt x="52" y="0"/>
                    </a:moveTo>
                    <a:lnTo>
                      <a:pt x="52" y="16"/>
                    </a:lnTo>
                    <a:lnTo>
                      <a:pt x="2" y="28"/>
                    </a:lnTo>
                    <a:lnTo>
                      <a:pt x="2" y="8"/>
                    </a:lnTo>
                    <a:lnTo>
                      <a:pt x="0" y="6"/>
                    </a:lnTo>
                    <a:lnTo>
                      <a:pt x="2" y="6"/>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719" name="Freeform 1367"/>
              <p:cNvSpPr/>
              <p:nvPr/>
            </p:nvSpPr>
            <p:spPr bwMode="auto">
              <a:xfrm>
                <a:off x="5320" y="1997"/>
                <a:ext cx="30" cy="38"/>
              </a:xfrm>
              <a:custGeom>
                <a:avLst/>
                <a:gdLst>
                  <a:gd name="T0" fmla="*/ 0 w 30"/>
                  <a:gd name="T1" fmla="*/ 6 h 38"/>
                  <a:gd name="T2" fmla="*/ 30 w 30"/>
                  <a:gd name="T3" fmla="*/ 0 h 38"/>
                  <a:gd name="T4" fmla="*/ 30 w 30"/>
                  <a:gd name="T5" fmla="*/ 28 h 38"/>
                  <a:gd name="T6" fmla="*/ 0 w 30"/>
                  <a:gd name="T7" fmla="*/ 38 h 38"/>
                  <a:gd name="T8" fmla="*/ 0 w 30"/>
                  <a:gd name="T9" fmla="*/ 6 h 38"/>
                </a:gdLst>
                <a:ahLst/>
                <a:cxnLst>
                  <a:cxn ang="0">
                    <a:pos x="T0" y="T1"/>
                  </a:cxn>
                  <a:cxn ang="0">
                    <a:pos x="T2" y="T3"/>
                  </a:cxn>
                  <a:cxn ang="0">
                    <a:pos x="T4" y="T5"/>
                  </a:cxn>
                  <a:cxn ang="0">
                    <a:pos x="T6" y="T7"/>
                  </a:cxn>
                  <a:cxn ang="0">
                    <a:pos x="T8" y="T9"/>
                  </a:cxn>
                </a:cxnLst>
                <a:rect l="0" t="0" r="r" b="b"/>
                <a:pathLst>
                  <a:path w="30" h="38">
                    <a:moveTo>
                      <a:pt x="0" y="6"/>
                    </a:moveTo>
                    <a:lnTo>
                      <a:pt x="30" y="0"/>
                    </a:lnTo>
                    <a:lnTo>
                      <a:pt x="30" y="28"/>
                    </a:lnTo>
                    <a:lnTo>
                      <a:pt x="0" y="38"/>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720" name="Freeform 1368"/>
              <p:cNvSpPr/>
              <p:nvPr/>
            </p:nvSpPr>
            <p:spPr bwMode="auto">
              <a:xfrm>
                <a:off x="5364" y="1987"/>
                <a:ext cx="30" cy="34"/>
              </a:xfrm>
              <a:custGeom>
                <a:avLst/>
                <a:gdLst>
                  <a:gd name="T0" fmla="*/ 30 w 30"/>
                  <a:gd name="T1" fmla="*/ 0 h 34"/>
                  <a:gd name="T2" fmla="*/ 30 w 30"/>
                  <a:gd name="T3" fmla="*/ 24 h 34"/>
                  <a:gd name="T4" fmla="*/ 0 w 30"/>
                  <a:gd name="T5" fmla="*/ 34 h 34"/>
                  <a:gd name="T6" fmla="*/ 0 w 30"/>
                  <a:gd name="T7" fmla="*/ 6 h 34"/>
                  <a:gd name="T8" fmla="*/ 30 w 30"/>
                  <a:gd name="T9" fmla="*/ 0 h 34"/>
                </a:gdLst>
                <a:ahLst/>
                <a:cxnLst>
                  <a:cxn ang="0">
                    <a:pos x="T0" y="T1"/>
                  </a:cxn>
                  <a:cxn ang="0">
                    <a:pos x="T2" y="T3"/>
                  </a:cxn>
                  <a:cxn ang="0">
                    <a:pos x="T4" y="T5"/>
                  </a:cxn>
                  <a:cxn ang="0">
                    <a:pos x="T6" y="T7"/>
                  </a:cxn>
                  <a:cxn ang="0">
                    <a:pos x="T8" y="T9"/>
                  </a:cxn>
                </a:cxnLst>
                <a:rect l="0" t="0" r="r" b="b"/>
                <a:pathLst>
                  <a:path w="30" h="34">
                    <a:moveTo>
                      <a:pt x="30" y="0"/>
                    </a:moveTo>
                    <a:lnTo>
                      <a:pt x="30" y="24"/>
                    </a:lnTo>
                    <a:lnTo>
                      <a:pt x="0" y="34"/>
                    </a:lnTo>
                    <a:lnTo>
                      <a:pt x="0" y="6"/>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721" name="Freeform 1369"/>
              <p:cNvSpPr/>
              <p:nvPr/>
            </p:nvSpPr>
            <p:spPr bwMode="auto">
              <a:xfrm>
                <a:off x="5424" y="1977"/>
                <a:ext cx="20" cy="24"/>
              </a:xfrm>
              <a:custGeom>
                <a:avLst/>
                <a:gdLst>
                  <a:gd name="T0" fmla="*/ 0 w 20"/>
                  <a:gd name="T1" fmla="*/ 4 h 24"/>
                  <a:gd name="T2" fmla="*/ 20 w 20"/>
                  <a:gd name="T3" fmla="*/ 0 h 24"/>
                  <a:gd name="T4" fmla="*/ 20 w 20"/>
                  <a:gd name="T5" fmla="*/ 18 h 24"/>
                  <a:gd name="T6" fmla="*/ 0 w 20"/>
                  <a:gd name="T7" fmla="*/ 24 h 24"/>
                  <a:gd name="T8" fmla="*/ 0 w 20"/>
                  <a:gd name="T9" fmla="*/ 4 h 24"/>
                  <a:gd name="T10" fmla="*/ 0 w 20"/>
                  <a:gd name="T11" fmla="*/ 4 h 24"/>
                  <a:gd name="T12" fmla="*/ 0 w 20"/>
                  <a:gd name="T13" fmla="*/ 4 h 24"/>
                </a:gdLst>
                <a:ahLst/>
                <a:cxnLst>
                  <a:cxn ang="0">
                    <a:pos x="T0" y="T1"/>
                  </a:cxn>
                  <a:cxn ang="0">
                    <a:pos x="T2" y="T3"/>
                  </a:cxn>
                  <a:cxn ang="0">
                    <a:pos x="T4" y="T5"/>
                  </a:cxn>
                  <a:cxn ang="0">
                    <a:pos x="T6" y="T7"/>
                  </a:cxn>
                  <a:cxn ang="0">
                    <a:pos x="T8" y="T9"/>
                  </a:cxn>
                  <a:cxn ang="0">
                    <a:pos x="T10" y="T11"/>
                  </a:cxn>
                  <a:cxn ang="0">
                    <a:pos x="T12" y="T13"/>
                  </a:cxn>
                </a:cxnLst>
                <a:rect l="0" t="0" r="r" b="b"/>
                <a:pathLst>
                  <a:path w="20" h="24">
                    <a:moveTo>
                      <a:pt x="0" y="4"/>
                    </a:moveTo>
                    <a:lnTo>
                      <a:pt x="20" y="0"/>
                    </a:lnTo>
                    <a:lnTo>
                      <a:pt x="20" y="18"/>
                    </a:lnTo>
                    <a:lnTo>
                      <a:pt x="0" y="24"/>
                    </a:lnTo>
                    <a:lnTo>
                      <a:pt x="0" y="4"/>
                    </a:lnTo>
                    <a:lnTo>
                      <a:pt x="0" y="4"/>
                    </a:lnTo>
                    <a:lnTo>
                      <a:pt x="0" y="4"/>
                    </a:lnTo>
                    <a:close/>
                  </a:path>
                </a:pathLst>
              </a:custGeom>
              <a:grpFill/>
              <a:ln>
                <a:noFill/>
              </a:ln>
            </p:spPr>
            <p:txBody>
              <a:bodyPr vert="horz" wrap="square" lIns="91440" tIns="45720" rIns="91440" bIns="45720" numCol="1" anchor="t" anchorCtr="0" compatLnSpc="1"/>
              <a:lstStyle/>
              <a:p>
                <a:endParaRPr lang="zh-CN" altLang="en-US"/>
              </a:p>
            </p:txBody>
          </p:sp>
          <p:sp>
            <p:nvSpPr>
              <p:cNvPr id="722" name="Freeform 1370"/>
              <p:cNvSpPr/>
              <p:nvPr/>
            </p:nvSpPr>
            <p:spPr bwMode="auto">
              <a:xfrm>
                <a:off x="5460" y="1971"/>
                <a:ext cx="14" cy="20"/>
              </a:xfrm>
              <a:custGeom>
                <a:avLst/>
                <a:gdLst>
                  <a:gd name="T0" fmla="*/ 14 w 14"/>
                  <a:gd name="T1" fmla="*/ 0 h 20"/>
                  <a:gd name="T2" fmla="*/ 14 w 14"/>
                  <a:gd name="T3" fmla="*/ 14 h 20"/>
                  <a:gd name="T4" fmla="*/ 0 w 14"/>
                  <a:gd name="T5" fmla="*/ 20 h 20"/>
                  <a:gd name="T6" fmla="*/ 0 w 14"/>
                  <a:gd name="T7" fmla="*/ 2 h 20"/>
                  <a:gd name="T8" fmla="*/ 14 w 14"/>
                  <a:gd name="T9" fmla="*/ 0 h 20"/>
                </a:gdLst>
                <a:ahLst/>
                <a:cxnLst>
                  <a:cxn ang="0">
                    <a:pos x="T0" y="T1"/>
                  </a:cxn>
                  <a:cxn ang="0">
                    <a:pos x="T2" y="T3"/>
                  </a:cxn>
                  <a:cxn ang="0">
                    <a:pos x="T4" y="T5"/>
                  </a:cxn>
                  <a:cxn ang="0">
                    <a:pos x="T6" y="T7"/>
                  </a:cxn>
                  <a:cxn ang="0">
                    <a:pos x="T8" y="T9"/>
                  </a:cxn>
                </a:cxnLst>
                <a:rect l="0" t="0" r="r" b="b"/>
                <a:pathLst>
                  <a:path w="14" h="20">
                    <a:moveTo>
                      <a:pt x="14" y="0"/>
                    </a:moveTo>
                    <a:lnTo>
                      <a:pt x="14" y="14"/>
                    </a:lnTo>
                    <a:lnTo>
                      <a:pt x="0" y="20"/>
                    </a:lnTo>
                    <a:lnTo>
                      <a:pt x="0" y="2"/>
                    </a:lnTo>
                    <a:lnTo>
                      <a:pt x="14" y="0"/>
                    </a:lnTo>
                    <a:close/>
                  </a:path>
                </a:pathLst>
              </a:custGeom>
              <a:grpFill/>
              <a:ln>
                <a:noFill/>
              </a:ln>
            </p:spPr>
            <p:txBody>
              <a:bodyPr vert="horz" wrap="square" lIns="91440" tIns="45720" rIns="91440" bIns="45720" numCol="1" anchor="t" anchorCtr="0" compatLnSpc="1"/>
              <a:lstStyle/>
              <a:p>
                <a:endParaRPr lang="zh-CN" altLang="en-US"/>
              </a:p>
            </p:txBody>
          </p:sp>
          <p:sp>
            <p:nvSpPr>
              <p:cNvPr id="723" name="Freeform 1371"/>
              <p:cNvSpPr/>
              <p:nvPr/>
            </p:nvSpPr>
            <p:spPr bwMode="auto">
              <a:xfrm>
                <a:off x="5320" y="2055"/>
                <a:ext cx="22" cy="38"/>
              </a:xfrm>
              <a:custGeom>
                <a:avLst/>
                <a:gdLst>
                  <a:gd name="T0" fmla="*/ 0 w 22"/>
                  <a:gd name="T1" fmla="*/ 6 h 38"/>
                  <a:gd name="T2" fmla="*/ 22 w 22"/>
                  <a:gd name="T3" fmla="*/ 0 h 38"/>
                  <a:gd name="T4" fmla="*/ 22 w 22"/>
                  <a:gd name="T5" fmla="*/ 28 h 38"/>
                  <a:gd name="T6" fmla="*/ 0 w 22"/>
                  <a:gd name="T7" fmla="*/ 38 h 38"/>
                  <a:gd name="T8" fmla="*/ 0 w 22"/>
                  <a:gd name="T9" fmla="*/ 6 h 38"/>
                </a:gdLst>
                <a:ahLst/>
                <a:cxnLst>
                  <a:cxn ang="0">
                    <a:pos x="T0" y="T1"/>
                  </a:cxn>
                  <a:cxn ang="0">
                    <a:pos x="T2" y="T3"/>
                  </a:cxn>
                  <a:cxn ang="0">
                    <a:pos x="T4" y="T5"/>
                  </a:cxn>
                  <a:cxn ang="0">
                    <a:pos x="T6" y="T7"/>
                  </a:cxn>
                  <a:cxn ang="0">
                    <a:pos x="T8" y="T9"/>
                  </a:cxn>
                </a:cxnLst>
                <a:rect l="0" t="0" r="r" b="b"/>
                <a:pathLst>
                  <a:path w="22" h="38">
                    <a:moveTo>
                      <a:pt x="0" y="6"/>
                    </a:moveTo>
                    <a:lnTo>
                      <a:pt x="22" y="0"/>
                    </a:lnTo>
                    <a:lnTo>
                      <a:pt x="22" y="28"/>
                    </a:lnTo>
                    <a:lnTo>
                      <a:pt x="0" y="38"/>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724" name="Freeform 1372"/>
              <p:cNvSpPr/>
              <p:nvPr/>
            </p:nvSpPr>
            <p:spPr bwMode="auto">
              <a:xfrm>
                <a:off x="5358" y="2027"/>
                <a:ext cx="64" cy="50"/>
              </a:xfrm>
              <a:custGeom>
                <a:avLst/>
                <a:gdLst>
                  <a:gd name="T0" fmla="*/ 64 w 64"/>
                  <a:gd name="T1" fmla="*/ 0 h 50"/>
                  <a:gd name="T2" fmla="*/ 64 w 64"/>
                  <a:gd name="T3" fmla="*/ 20 h 50"/>
                  <a:gd name="T4" fmla="*/ 0 w 64"/>
                  <a:gd name="T5" fmla="*/ 50 h 50"/>
                  <a:gd name="T6" fmla="*/ 0 w 64"/>
                  <a:gd name="T7" fmla="*/ 22 h 50"/>
                  <a:gd name="T8" fmla="*/ 64 w 64"/>
                  <a:gd name="T9" fmla="*/ 0 h 50"/>
                </a:gdLst>
                <a:ahLst/>
                <a:cxnLst>
                  <a:cxn ang="0">
                    <a:pos x="T0" y="T1"/>
                  </a:cxn>
                  <a:cxn ang="0">
                    <a:pos x="T2" y="T3"/>
                  </a:cxn>
                  <a:cxn ang="0">
                    <a:pos x="T4" y="T5"/>
                  </a:cxn>
                  <a:cxn ang="0">
                    <a:pos x="T6" y="T7"/>
                  </a:cxn>
                  <a:cxn ang="0">
                    <a:pos x="T8" y="T9"/>
                  </a:cxn>
                </a:cxnLst>
                <a:rect l="0" t="0" r="r" b="b"/>
                <a:pathLst>
                  <a:path w="64" h="50">
                    <a:moveTo>
                      <a:pt x="64" y="0"/>
                    </a:moveTo>
                    <a:lnTo>
                      <a:pt x="64" y="20"/>
                    </a:lnTo>
                    <a:lnTo>
                      <a:pt x="0" y="50"/>
                    </a:lnTo>
                    <a:lnTo>
                      <a:pt x="0" y="22"/>
                    </a:lnTo>
                    <a:lnTo>
                      <a:pt x="64" y="0"/>
                    </a:lnTo>
                    <a:close/>
                  </a:path>
                </a:pathLst>
              </a:custGeom>
              <a:grpFill/>
              <a:ln>
                <a:noFill/>
              </a:ln>
            </p:spPr>
            <p:txBody>
              <a:bodyPr vert="horz" wrap="square" lIns="91440" tIns="45720" rIns="91440" bIns="45720" numCol="1" anchor="t" anchorCtr="0" compatLnSpc="1"/>
              <a:lstStyle/>
              <a:p>
                <a:endParaRPr lang="zh-CN" altLang="en-US"/>
              </a:p>
            </p:txBody>
          </p:sp>
          <p:sp>
            <p:nvSpPr>
              <p:cNvPr id="725" name="Freeform 1373"/>
              <p:cNvSpPr/>
              <p:nvPr/>
            </p:nvSpPr>
            <p:spPr bwMode="auto">
              <a:xfrm>
                <a:off x="5436" y="2009"/>
                <a:ext cx="38" cy="32"/>
              </a:xfrm>
              <a:custGeom>
                <a:avLst/>
                <a:gdLst>
                  <a:gd name="T0" fmla="*/ 38 w 38"/>
                  <a:gd name="T1" fmla="*/ 0 h 32"/>
                  <a:gd name="T2" fmla="*/ 38 w 38"/>
                  <a:gd name="T3" fmla="*/ 16 h 32"/>
                  <a:gd name="T4" fmla="*/ 0 w 38"/>
                  <a:gd name="T5" fmla="*/ 32 h 32"/>
                  <a:gd name="T6" fmla="*/ 0 w 38"/>
                  <a:gd name="T7" fmla="*/ 12 h 32"/>
                  <a:gd name="T8" fmla="*/ 38 w 38"/>
                  <a:gd name="T9" fmla="*/ 0 h 32"/>
                </a:gdLst>
                <a:ahLst/>
                <a:cxnLst>
                  <a:cxn ang="0">
                    <a:pos x="T0" y="T1"/>
                  </a:cxn>
                  <a:cxn ang="0">
                    <a:pos x="T2" y="T3"/>
                  </a:cxn>
                  <a:cxn ang="0">
                    <a:pos x="T4" y="T5"/>
                  </a:cxn>
                  <a:cxn ang="0">
                    <a:pos x="T6" y="T7"/>
                  </a:cxn>
                  <a:cxn ang="0">
                    <a:pos x="T8" y="T9"/>
                  </a:cxn>
                </a:cxnLst>
                <a:rect l="0" t="0" r="r" b="b"/>
                <a:pathLst>
                  <a:path w="38" h="32">
                    <a:moveTo>
                      <a:pt x="38" y="0"/>
                    </a:moveTo>
                    <a:lnTo>
                      <a:pt x="38" y="16"/>
                    </a:lnTo>
                    <a:lnTo>
                      <a:pt x="0" y="32"/>
                    </a:lnTo>
                    <a:lnTo>
                      <a:pt x="0" y="12"/>
                    </a:lnTo>
                    <a:lnTo>
                      <a:pt x="38" y="0"/>
                    </a:lnTo>
                    <a:close/>
                  </a:path>
                </a:pathLst>
              </a:custGeom>
              <a:grpFill/>
              <a:ln>
                <a:noFill/>
              </a:ln>
            </p:spPr>
            <p:txBody>
              <a:bodyPr vert="horz" wrap="square" lIns="91440" tIns="45720" rIns="91440" bIns="45720" numCol="1" anchor="t" anchorCtr="0" compatLnSpc="1"/>
              <a:lstStyle/>
              <a:p>
                <a:endParaRPr lang="zh-CN" altLang="en-US"/>
              </a:p>
            </p:txBody>
          </p:sp>
          <p:sp>
            <p:nvSpPr>
              <p:cNvPr id="726" name="Freeform 1374"/>
              <p:cNvSpPr/>
              <p:nvPr/>
            </p:nvSpPr>
            <p:spPr bwMode="auto">
              <a:xfrm>
                <a:off x="5320" y="2097"/>
                <a:ext cx="42" cy="50"/>
              </a:xfrm>
              <a:custGeom>
                <a:avLst/>
                <a:gdLst>
                  <a:gd name="T0" fmla="*/ 0 w 42"/>
                  <a:gd name="T1" fmla="*/ 20 h 50"/>
                  <a:gd name="T2" fmla="*/ 42 w 42"/>
                  <a:gd name="T3" fmla="*/ 0 h 50"/>
                  <a:gd name="T4" fmla="*/ 42 w 42"/>
                  <a:gd name="T5" fmla="*/ 28 h 50"/>
                  <a:gd name="T6" fmla="*/ 0 w 42"/>
                  <a:gd name="T7" fmla="*/ 50 h 50"/>
                  <a:gd name="T8" fmla="*/ 0 w 42"/>
                  <a:gd name="T9" fmla="*/ 20 h 50"/>
                </a:gdLst>
                <a:ahLst/>
                <a:cxnLst>
                  <a:cxn ang="0">
                    <a:pos x="T0" y="T1"/>
                  </a:cxn>
                  <a:cxn ang="0">
                    <a:pos x="T2" y="T3"/>
                  </a:cxn>
                  <a:cxn ang="0">
                    <a:pos x="T4" y="T5"/>
                  </a:cxn>
                  <a:cxn ang="0">
                    <a:pos x="T6" y="T7"/>
                  </a:cxn>
                  <a:cxn ang="0">
                    <a:pos x="T8" y="T9"/>
                  </a:cxn>
                </a:cxnLst>
                <a:rect l="0" t="0" r="r" b="b"/>
                <a:pathLst>
                  <a:path w="42" h="50">
                    <a:moveTo>
                      <a:pt x="0" y="20"/>
                    </a:moveTo>
                    <a:lnTo>
                      <a:pt x="42" y="0"/>
                    </a:lnTo>
                    <a:lnTo>
                      <a:pt x="42" y="28"/>
                    </a:lnTo>
                    <a:lnTo>
                      <a:pt x="0" y="50"/>
                    </a:lnTo>
                    <a:lnTo>
                      <a:pt x="0" y="20"/>
                    </a:lnTo>
                    <a:close/>
                  </a:path>
                </a:pathLst>
              </a:custGeom>
              <a:grpFill/>
              <a:ln>
                <a:noFill/>
              </a:ln>
            </p:spPr>
            <p:txBody>
              <a:bodyPr vert="horz" wrap="square" lIns="91440" tIns="45720" rIns="91440" bIns="45720" numCol="1" anchor="t" anchorCtr="0" compatLnSpc="1"/>
              <a:lstStyle/>
              <a:p>
                <a:endParaRPr lang="zh-CN" altLang="en-US"/>
              </a:p>
            </p:txBody>
          </p:sp>
          <p:sp>
            <p:nvSpPr>
              <p:cNvPr id="727" name="Freeform 1375"/>
              <p:cNvSpPr/>
              <p:nvPr/>
            </p:nvSpPr>
            <p:spPr bwMode="auto">
              <a:xfrm>
                <a:off x="5392" y="2063"/>
                <a:ext cx="50" cy="46"/>
              </a:xfrm>
              <a:custGeom>
                <a:avLst/>
                <a:gdLst>
                  <a:gd name="T0" fmla="*/ 0 w 50"/>
                  <a:gd name="T1" fmla="*/ 22 h 46"/>
                  <a:gd name="T2" fmla="*/ 50 w 50"/>
                  <a:gd name="T3" fmla="*/ 0 h 46"/>
                  <a:gd name="T4" fmla="*/ 50 w 50"/>
                  <a:gd name="T5" fmla="*/ 20 h 46"/>
                  <a:gd name="T6" fmla="*/ 0 w 50"/>
                  <a:gd name="T7" fmla="*/ 46 h 46"/>
                  <a:gd name="T8" fmla="*/ 0 w 50"/>
                  <a:gd name="T9" fmla="*/ 22 h 46"/>
                </a:gdLst>
                <a:ahLst/>
                <a:cxnLst>
                  <a:cxn ang="0">
                    <a:pos x="T0" y="T1"/>
                  </a:cxn>
                  <a:cxn ang="0">
                    <a:pos x="T2" y="T3"/>
                  </a:cxn>
                  <a:cxn ang="0">
                    <a:pos x="T4" y="T5"/>
                  </a:cxn>
                  <a:cxn ang="0">
                    <a:pos x="T6" y="T7"/>
                  </a:cxn>
                  <a:cxn ang="0">
                    <a:pos x="T8" y="T9"/>
                  </a:cxn>
                </a:cxnLst>
                <a:rect l="0" t="0" r="r" b="b"/>
                <a:pathLst>
                  <a:path w="50" h="46">
                    <a:moveTo>
                      <a:pt x="0" y="22"/>
                    </a:moveTo>
                    <a:lnTo>
                      <a:pt x="50" y="0"/>
                    </a:lnTo>
                    <a:lnTo>
                      <a:pt x="50" y="20"/>
                    </a:lnTo>
                    <a:lnTo>
                      <a:pt x="0" y="46"/>
                    </a:lnTo>
                    <a:lnTo>
                      <a:pt x="0" y="22"/>
                    </a:lnTo>
                    <a:close/>
                  </a:path>
                </a:pathLst>
              </a:custGeom>
              <a:grpFill/>
              <a:ln>
                <a:noFill/>
              </a:ln>
            </p:spPr>
            <p:txBody>
              <a:bodyPr vert="horz" wrap="square" lIns="91440" tIns="45720" rIns="91440" bIns="45720" numCol="1" anchor="t" anchorCtr="0" compatLnSpc="1"/>
              <a:lstStyle/>
              <a:p>
                <a:endParaRPr lang="zh-CN" altLang="en-US"/>
              </a:p>
            </p:txBody>
          </p:sp>
          <p:sp>
            <p:nvSpPr>
              <p:cNvPr id="728" name="Freeform 1376"/>
              <p:cNvSpPr/>
              <p:nvPr/>
            </p:nvSpPr>
            <p:spPr bwMode="auto">
              <a:xfrm>
                <a:off x="5456" y="2049"/>
                <a:ext cx="18" cy="26"/>
              </a:xfrm>
              <a:custGeom>
                <a:avLst/>
                <a:gdLst>
                  <a:gd name="T0" fmla="*/ 18 w 18"/>
                  <a:gd name="T1" fmla="*/ 0 h 26"/>
                  <a:gd name="T2" fmla="*/ 18 w 18"/>
                  <a:gd name="T3" fmla="*/ 16 h 26"/>
                  <a:gd name="T4" fmla="*/ 0 w 18"/>
                  <a:gd name="T5" fmla="*/ 26 h 26"/>
                  <a:gd name="T6" fmla="*/ 0 w 18"/>
                  <a:gd name="T7" fmla="*/ 8 h 26"/>
                  <a:gd name="T8" fmla="*/ 18 w 18"/>
                  <a:gd name="T9" fmla="*/ 0 h 26"/>
                </a:gdLst>
                <a:ahLst/>
                <a:cxnLst>
                  <a:cxn ang="0">
                    <a:pos x="T0" y="T1"/>
                  </a:cxn>
                  <a:cxn ang="0">
                    <a:pos x="T2" y="T3"/>
                  </a:cxn>
                  <a:cxn ang="0">
                    <a:pos x="T4" y="T5"/>
                  </a:cxn>
                  <a:cxn ang="0">
                    <a:pos x="T6" y="T7"/>
                  </a:cxn>
                  <a:cxn ang="0">
                    <a:pos x="T8" y="T9"/>
                  </a:cxn>
                </a:cxnLst>
                <a:rect l="0" t="0" r="r" b="b"/>
                <a:pathLst>
                  <a:path w="18" h="26">
                    <a:moveTo>
                      <a:pt x="18" y="0"/>
                    </a:moveTo>
                    <a:lnTo>
                      <a:pt x="18" y="16"/>
                    </a:lnTo>
                    <a:lnTo>
                      <a:pt x="0" y="26"/>
                    </a:lnTo>
                    <a:lnTo>
                      <a:pt x="0" y="8"/>
                    </a:lnTo>
                    <a:lnTo>
                      <a:pt x="18" y="0"/>
                    </a:lnTo>
                    <a:close/>
                  </a:path>
                </a:pathLst>
              </a:custGeom>
              <a:grpFill/>
              <a:ln>
                <a:noFill/>
              </a:ln>
            </p:spPr>
            <p:txBody>
              <a:bodyPr vert="horz" wrap="square" lIns="91440" tIns="45720" rIns="91440" bIns="45720" numCol="1" anchor="t" anchorCtr="0" compatLnSpc="1"/>
              <a:lstStyle/>
              <a:p>
                <a:endParaRPr lang="zh-CN" altLang="en-US"/>
              </a:p>
            </p:txBody>
          </p:sp>
          <p:sp>
            <p:nvSpPr>
              <p:cNvPr id="729" name="Freeform 1377"/>
              <p:cNvSpPr/>
              <p:nvPr/>
            </p:nvSpPr>
            <p:spPr bwMode="auto">
              <a:xfrm>
                <a:off x="5320" y="2159"/>
                <a:ext cx="24" cy="44"/>
              </a:xfrm>
              <a:custGeom>
                <a:avLst/>
                <a:gdLst>
                  <a:gd name="T0" fmla="*/ 0 w 24"/>
                  <a:gd name="T1" fmla="*/ 14 h 44"/>
                  <a:gd name="T2" fmla="*/ 24 w 24"/>
                  <a:gd name="T3" fmla="*/ 0 h 44"/>
                  <a:gd name="T4" fmla="*/ 24 w 24"/>
                  <a:gd name="T5" fmla="*/ 30 h 44"/>
                  <a:gd name="T6" fmla="*/ 0 w 24"/>
                  <a:gd name="T7" fmla="*/ 44 h 44"/>
                  <a:gd name="T8" fmla="*/ 0 w 24"/>
                  <a:gd name="T9" fmla="*/ 14 h 44"/>
                </a:gdLst>
                <a:ahLst/>
                <a:cxnLst>
                  <a:cxn ang="0">
                    <a:pos x="T0" y="T1"/>
                  </a:cxn>
                  <a:cxn ang="0">
                    <a:pos x="T2" y="T3"/>
                  </a:cxn>
                  <a:cxn ang="0">
                    <a:pos x="T4" y="T5"/>
                  </a:cxn>
                  <a:cxn ang="0">
                    <a:pos x="T6" y="T7"/>
                  </a:cxn>
                  <a:cxn ang="0">
                    <a:pos x="T8" y="T9"/>
                  </a:cxn>
                </a:cxnLst>
                <a:rect l="0" t="0" r="r" b="b"/>
                <a:pathLst>
                  <a:path w="24" h="44">
                    <a:moveTo>
                      <a:pt x="0" y="14"/>
                    </a:moveTo>
                    <a:lnTo>
                      <a:pt x="24" y="0"/>
                    </a:lnTo>
                    <a:lnTo>
                      <a:pt x="24" y="30"/>
                    </a:lnTo>
                    <a:lnTo>
                      <a:pt x="0" y="44"/>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730" name="Freeform 1378"/>
              <p:cNvSpPr/>
              <p:nvPr/>
            </p:nvSpPr>
            <p:spPr bwMode="auto">
              <a:xfrm>
                <a:off x="5360" y="2133"/>
                <a:ext cx="34" cy="46"/>
              </a:xfrm>
              <a:custGeom>
                <a:avLst/>
                <a:gdLst>
                  <a:gd name="T0" fmla="*/ 34 w 34"/>
                  <a:gd name="T1" fmla="*/ 0 h 46"/>
                  <a:gd name="T2" fmla="*/ 34 w 34"/>
                  <a:gd name="T3" fmla="*/ 24 h 46"/>
                  <a:gd name="T4" fmla="*/ 0 w 34"/>
                  <a:gd name="T5" fmla="*/ 46 h 46"/>
                  <a:gd name="T6" fmla="*/ 0 w 34"/>
                  <a:gd name="T7" fmla="*/ 18 h 46"/>
                  <a:gd name="T8" fmla="*/ 34 w 34"/>
                  <a:gd name="T9" fmla="*/ 0 h 46"/>
                </a:gdLst>
                <a:ahLst/>
                <a:cxnLst>
                  <a:cxn ang="0">
                    <a:pos x="T0" y="T1"/>
                  </a:cxn>
                  <a:cxn ang="0">
                    <a:pos x="T2" y="T3"/>
                  </a:cxn>
                  <a:cxn ang="0">
                    <a:pos x="T4" y="T5"/>
                  </a:cxn>
                  <a:cxn ang="0">
                    <a:pos x="T6" y="T7"/>
                  </a:cxn>
                  <a:cxn ang="0">
                    <a:pos x="T8" y="T9"/>
                  </a:cxn>
                </a:cxnLst>
                <a:rect l="0" t="0" r="r" b="b"/>
                <a:pathLst>
                  <a:path w="34" h="46">
                    <a:moveTo>
                      <a:pt x="34" y="0"/>
                    </a:moveTo>
                    <a:lnTo>
                      <a:pt x="34" y="24"/>
                    </a:lnTo>
                    <a:lnTo>
                      <a:pt x="0" y="46"/>
                    </a:lnTo>
                    <a:lnTo>
                      <a:pt x="0" y="18"/>
                    </a:lnTo>
                    <a:lnTo>
                      <a:pt x="34" y="0"/>
                    </a:lnTo>
                    <a:close/>
                  </a:path>
                </a:pathLst>
              </a:custGeom>
              <a:grpFill/>
              <a:ln>
                <a:noFill/>
              </a:ln>
            </p:spPr>
            <p:txBody>
              <a:bodyPr vert="horz" wrap="square" lIns="91440" tIns="45720" rIns="91440" bIns="45720" numCol="1" anchor="t" anchorCtr="0" compatLnSpc="1"/>
              <a:lstStyle/>
              <a:p>
                <a:endParaRPr lang="zh-CN" altLang="en-US"/>
              </a:p>
            </p:txBody>
          </p:sp>
          <p:sp>
            <p:nvSpPr>
              <p:cNvPr id="731" name="Freeform 1379"/>
              <p:cNvSpPr/>
              <p:nvPr/>
            </p:nvSpPr>
            <p:spPr bwMode="auto">
              <a:xfrm>
                <a:off x="5420" y="2113"/>
                <a:ext cx="12" cy="28"/>
              </a:xfrm>
              <a:custGeom>
                <a:avLst/>
                <a:gdLst>
                  <a:gd name="T0" fmla="*/ 0 w 12"/>
                  <a:gd name="T1" fmla="*/ 6 h 28"/>
                  <a:gd name="T2" fmla="*/ 12 w 12"/>
                  <a:gd name="T3" fmla="*/ 0 h 28"/>
                  <a:gd name="T4" fmla="*/ 12 w 12"/>
                  <a:gd name="T5" fmla="*/ 20 h 28"/>
                  <a:gd name="T6" fmla="*/ 0 w 12"/>
                  <a:gd name="T7" fmla="*/ 28 h 28"/>
                  <a:gd name="T8" fmla="*/ 0 w 12"/>
                  <a:gd name="T9" fmla="*/ 6 h 28"/>
                </a:gdLst>
                <a:ahLst/>
                <a:cxnLst>
                  <a:cxn ang="0">
                    <a:pos x="T0" y="T1"/>
                  </a:cxn>
                  <a:cxn ang="0">
                    <a:pos x="T2" y="T3"/>
                  </a:cxn>
                  <a:cxn ang="0">
                    <a:pos x="T4" y="T5"/>
                  </a:cxn>
                  <a:cxn ang="0">
                    <a:pos x="T6" y="T7"/>
                  </a:cxn>
                  <a:cxn ang="0">
                    <a:pos x="T8" y="T9"/>
                  </a:cxn>
                </a:cxnLst>
                <a:rect l="0" t="0" r="r" b="b"/>
                <a:pathLst>
                  <a:path w="12" h="28">
                    <a:moveTo>
                      <a:pt x="0" y="6"/>
                    </a:moveTo>
                    <a:lnTo>
                      <a:pt x="12" y="0"/>
                    </a:lnTo>
                    <a:lnTo>
                      <a:pt x="12" y="20"/>
                    </a:lnTo>
                    <a:lnTo>
                      <a:pt x="0" y="28"/>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732" name="Freeform 1380"/>
              <p:cNvSpPr/>
              <p:nvPr/>
            </p:nvSpPr>
            <p:spPr bwMode="auto">
              <a:xfrm>
                <a:off x="5446" y="2091"/>
                <a:ext cx="28" cy="32"/>
              </a:xfrm>
              <a:custGeom>
                <a:avLst/>
                <a:gdLst>
                  <a:gd name="T0" fmla="*/ 28 w 28"/>
                  <a:gd name="T1" fmla="*/ 0 h 32"/>
                  <a:gd name="T2" fmla="*/ 28 w 28"/>
                  <a:gd name="T3" fmla="*/ 16 h 32"/>
                  <a:gd name="T4" fmla="*/ 0 w 28"/>
                  <a:gd name="T5" fmla="*/ 32 h 32"/>
                  <a:gd name="T6" fmla="*/ 0 w 28"/>
                  <a:gd name="T7" fmla="*/ 14 h 32"/>
                  <a:gd name="T8" fmla="*/ 28 w 28"/>
                  <a:gd name="T9" fmla="*/ 0 h 32"/>
                </a:gdLst>
                <a:ahLst/>
                <a:cxnLst>
                  <a:cxn ang="0">
                    <a:pos x="T0" y="T1"/>
                  </a:cxn>
                  <a:cxn ang="0">
                    <a:pos x="T2" y="T3"/>
                  </a:cxn>
                  <a:cxn ang="0">
                    <a:pos x="T4" y="T5"/>
                  </a:cxn>
                  <a:cxn ang="0">
                    <a:pos x="T6" y="T7"/>
                  </a:cxn>
                  <a:cxn ang="0">
                    <a:pos x="T8" y="T9"/>
                  </a:cxn>
                </a:cxnLst>
                <a:rect l="0" t="0" r="r" b="b"/>
                <a:pathLst>
                  <a:path w="28" h="32">
                    <a:moveTo>
                      <a:pt x="28" y="0"/>
                    </a:moveTo>
                    <a:lnTo>
                      <a:pt x="28" y="16"/>
                    </a:lnTo>
                    <a:lnTo>
                      <a:pt x="0" y="32"/>
                    </a:lnTo>
                    <a:lnTo>
                      <a:pt x="0" y="14"/>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733" name="Freeform 1381"/>
              <p:cNvSpPr/>
              <p:nvPr/>
            </p:nvSpPr>
            <p:spPr bwMode="auto">
              <a:xfrm>
                <a:off x="5320" y="2201"/>
                <a:ext cx="40" cy="54"/>
              </a:xfrm>
              <a:custGeom>
                <a:avLst/>
                <a:gdLst>
                  <a:gd name="T0" fmla="*/ 0 w 40"/>
                  <a:gd name="T1" fmla="*/ 22 h 54"/>
                  <a:gd name="T2" fmla="*/ 40 w 40"/>
                  <a:gd name="T3" fmla="*/ 0 h 54"/>
                  <a:gd name="T4" fmla="*/ 40 w 40"/>
                  <a:gd name="T5" fmla="*/ 26 h 54"/>
                  <a:gd name="T6" fmla="*/ 0 w 40"/>
                  <a:gd name="T7" fmla="*/ 54 h 54"/>
                  <a:gd name="T8" fmla="*/ 0 w 40"/>
                  <a:gd name="T9" fmla="*/ 22 h 54"/>
                </a:gdLst>
                <a:ahLst/>
                <a:cxnLst>
                  <a:cxn ang="0">
                    <a:pos x="T0" y="T1"/>
                  </a:cxn>
                  <a:cxn ang="0">
                    <a:pos x="T2" y="T3"/>
                  </a:cxn>
                  <a:cxn ang="0">
                    <a:pos x="T4" y="T5"/>
                  </a:cxn>
                  <a:cxn ang="0">
                    <a:pos x="T6" y="T7"/>
                  </a:cxn>
                  <a:cxn ang="0">
                    <a:pos x="T8" y="T9"/>
                  </a:cxn>
                </a:cxnLst>
                <a:rect l="0" t="0" r="r" b="b"/>
                <a:pathLst>
                  <a:path w="40" h="54">
                    <a:moveTo>
                      <a:pt x="0" y="22"/>
                    </a:moveTo>
                    <a:lnTo>
                      <a:pt x="40" y="0"/>
                    </a:lnTo>
                    <a:lnTo>
                      <a:pt x="40" y="26"/>
                    </a:lnTo>
                    <a:lnTo>
                      <a:pt x="0" y="54"/>
                    </a:lnTo>
                    <a:lnTo>
                      <a:pt x="0" y="22"/>
                    </a:lnTo>
                    <a:close/>
                  </a:path>
                </a:pathLst>
              </a:custGeom>
              <a:grpFill/>
              <a:ln>
                <a:noFill/>
              </a:ln>
            </p:spPr>
            <p:txBody>
              <a:bodyPr vert="horz" wrap="square" lIns="91440" tIns="45720" rIns="91440" bIns="45720" numCol="1" anchor="t" anchorCtr="0" compatLnSpc="1"/>
              <a:lstStyle/>
              <a:p>
                <a:endParaRPr lang="zh-CN" altLang="en-US"/>
              </a:p>
            </p:txBody>
          </p:sp>
          <p:sp>
            <p:nvSpPr>
              <p:cNvPr id="734" name="Freeform 1382"/>
              <p:cNvSpPr/>
              <p:nvPr/>
            </p:nvSpPr>
            <p:spPr bwMode="auto">
              <a:xfrm>
                <a:off x="5374" y="2171"/>
                <a:ext cx="34" cy="46"/>
              </a:xfrm>
              <a:custGeom>
                <a:avLst/>
                <a:gdLst>
                  <a:gd name="T0" fmla="*/ 34 w 34"/>
                  <a:gd name="T1" fmla="*/ 0 h 46"/>
                  <a:gd name="T2" fmla="*/ 34 w 34"/>
                  <a:gd name="T3" fmla="*/ 22 h 46"/>
                  <a:gd name="T4" fmla="*/ 0 w 34"/>
                  <a:gd name="T5" fmla="*/ 46 h 46"/>
                  <a:gd name="T6" fmla="*/ 0 w 34"/>
                  <a:gd name="T7" fmla="*/ 20 h 46"/>
                  <a:gd name="T8" fmla="*/ 34 w 34"/>
                  <a:gd name="T9" fmla="*/ 0 h 46"/>
                </a:gdLst>
                <a:ahLst/>
                <a:cxnLst>
                  <a:cxn ang="0">
                    <a:pos x="T0" y="T1"/>
                  </a:cxn>
                  <a:cxn ang="0">
                    <a:pos x="T2" y="T3"/>
                  </a:cxn>
                  <a:cxn ang="0">
                    <a:pos x="T4" y="T5"/>
                  </a:cxn>
                  <a:cxn ang="0">
                    <a:pos x="T6" y="T7"/>
                  </a:cxn>
                  <a:cxn ang="0">
                    <a:pos x="T8" y="T9"/>
                  </a:cxn>
                </a:cxnLst>
                <a:rect l="0" t="0" r="r" b="b"/>
                <a:pathLst>
                  <a:path w="34" h="46">
                    <a:moveTo>
                      <a:pt x="34" y="0"/>
                    </a:moveTo>
                    <a:lnTo>
                      <a:pt x="34" y="22"/>
                    </a:lnTo>
                    <a:lnTo>
                      <a:pt x="0" y="46"/>
                    </a:lnTo>
                    <a:lnTo>
                      <a:pt x="0" y="20"/>
                    </a:lnTo>
                    <a:lnTo>
                      <a:pt x="34" y="0"/>
                    </a:lnTo>
                    <a:close/>
                  </a:path>
                </a:pathLst>
              </a:custGeom>
              <a:grpFill/>
              <a:ln>
                <a:noFill/>
              </a:ln>
            </p:spPr>
            <p:txBody>
              <a:bodyPr vert="horz" wrap="square" lIns="91440" tIns="45720" rIns="91440" bIns="45720" numCol="1" anchor="t" anchorCtr="0" compatLnSpc="1"/>
              <a:lstStyle/>
              <a:p>
                <a:endParaRPr lang="zh-CN" altLang="en-US"/>
              </a:p>
            </p:txBody>
          </p:sp>
          <p:sp>
            <p:nvSpPr>
              <p:cNvPr id="735" name="Freeform 1383"/>
              <p:cNvSpPr/>
              <p:nvPr/>
            </p:nvSpPr>
            <p:spPr bwMode="auto">
              <a:xfrm>
                <a:off x="5424" y="2133"/>
                <a:ext cx="50" cy="50"/>
              </a:xfrm>
              <a:custGeom>
                <a:avLst/>
                <a:gdLst>
                  <a:gd name="T0" fmla="*/ 50 w 50"/>
                  <a:gd name="T1" fmla="*/ 0 h 50"/>
                  <a:gd name="T2" fmla="*/ 50 w 50"/>
                  <a:gd name="T3" fmla="*/ 16 h 50"/>
                  <a:gd name="T4" fmla="*/ 0 w 50"/>
                  <a:gd name="T5" fmla="*/ 50 h 50"/>
                  <a:gd name="T6" fmla="*/ 0 w 50"/>
                  <a:gd name="T7" fmla="*/ 30 h 50"/>
                  <a:gd name="T8" fmla="*/ 50 w 50"/>
                  <a:gd name="T9" fmla="*/ 0 h 50"/>
                </a:gdLst>
                <a:ahLst/>
                <a:cxnLst>
                  <a:cxn ang="0">
                    <a:pos x="T0" y="T1"/>
                  </a:cxn>
                  <a:cxn ang="0">
                    <a:pos x="T2" y="T3"/>
                  </a:cxn>
                  <a:cxn ang="0">
                    <a:pos x="T4" y="T5"/>
                  </a:cxn>
                  <a:cxn ang="0">
                    <a:pos x="T6" y="T7"/>
                  </a:cxn>
                  <a:cxn ang="0">
                    <a:pos x="T8" y="T9"/>
                  </a:cxn>
                </a:cxnLst>
                <a:rect l="0" t="0" r="r" b="b"/>
                <a:pathLst>
                  <a:path w="50" h="50">
                    <a:moveTo>
                      <a:pt x="50" y="0"/>
                    </a:moveTo>
                    <a:lnTo>
                      <a:pt x="50" y="16"/>
                    </a:lnTo>
                    <a:lnTo>
                      <a:pt x="0" y="50"/>
                    </a:lnTo>
                    <a:lnTo>
                      <a:pt x="0" y="30"/>
                    </a:lnTo>
                    <a:lnTo>
                      <a:pt x="50" y="0"/>
                    </a:lnTo>
                    <a:close/>
                  </a:path>
                </a:pathLst>
              </a:custGeom>
              <a:grpFill/>
              <a:ln>
                <a:noFill/>
              </a:ln>
            </p:spPr>
            <p:txBody>
              <a:bodyPr vert="horz" wrap="square" lIns="91440" tIns="45720" rIns="91440" bIns="45720" numCol="1" anchor="t" anchorCtr="0" compatLnSpc="1"/>
              <a:lstStyle/>
              <a:p>
                <a:endParaRPr lang="zh-CN" altLang="en-US"/>
              </a:p>
            </p:txBody>
          </p:sp>
          <p:sp>
            <p:nvSpPr>
              <p:cNvPr id="736" name="Freeform 1384"/>
              <p:cNvSpPr/>
              <p:nvPr/>
            </p:nvSpPr>
            <p:spPr bwMode="auto">
              <a:xfrm>
                <a:off x="5320" y="2259"/>
                <a:ext cx="22" cy="46"/>
              </a:xfrm>
              <a:custGeom>
                <a:avLst/>
                <a:gdLst>
                  <a:gd name="T0" fmla="*/ 0 w 22"/>
                  <a:gd name="T1" fmla="*/ 16 h 46"/>
                  <a:gd name="T2" fmla="*/ 22 w 22"/>
                  <a:gd name="T3" fmla="*/ 0 h 46"/>
                  <a:gd name="T4" fmla="*/ 22 w 22"/>
                  <a:gd name="T5" fmla="*/ 30 h 46"/>
                  <a:gd name="T6" fmla="*/ 0 w 22"/>
                  <a:gd name="T7" fmla="*/ 46 h 46"/>
                  <a:gd name="T8" fmla="*/ 0 w 22"/>
                  <a:gd name="T9" fmla="*/ 16 h 46"/>
                </a:gdLst>
                <a:ahLst/>
                <a:cxnLst>
                  <a:cxn ang="0">
                    <a:pos x="T0" y="T1"/>
                  </a:cxn>
                  <a:cxn ang="0">
                    <a:pos x="T2" y="T3"/>
                  </a:cxn>
                  <a:cxn ang="0">
                    <a:pos x="T4" y="T5"/>
                  </a:cxn>
                  <a:cxn ang="0">
                    <a:pos x="T6" y="T7"/>
                  </a:cxn>
                  <a:cxn ang="0">
                    <a:pos x="T8" y="T9"/>
                  </a:cxn>
                </a:cxnLst>
                <a:rect l="0" t="0" r="r" b="b"/>
                <a:pathLst>
                  <a:path w="22" h="46">
                    <a:moveTo>
                      <a:pt x="0" y="16"/>
                    </a:moveTo>
                    <a:lnTo>
                      <a:pt x="22" y="0"/>
                    </a:lnTo>
                    <a:lnTo>
                      <a:pt x="22" y="30"/>
                    </a:lnTo>
                    <a:lnTo>
                      <a:pt x="0" y="46"/>
                    </a:lnTo>
                    <a:lnTo>
                      <a:pt x="0" y="16"/>
                    </a:lnTo>
                    <a:close/>
                  </a:path>
                </a:pathLst>
              </a:custGeom>
              <a:grpFill/>
              <a:ln>
                <a:noFill/>
              </a:ln>
            </p:spPr>
            <p:txBody>
              <a:bodyPr vert="horz" wrap="square" lIns="91440" tIns="45720" rIns="91440" bIns="45720" numCol="1" anchor="t" anchorCtr="0" compatLnSpc="1"/>
              <a:lstStyle/>
              <a:p>
                <a:endParaRPr lang="zh-CN" altLang="en-US"/>
              </a:p>
            </p:txBody>
          </p:sp>
          <p:sp>
            <p:nvSpPr>
              <p:cNvPr id="737" name="Freeform 1385"/>
              <p:cNvSpPr/>
              <p:nvPr/>
            </p:nvSpPr>
            <p:spPr bwMode="auto">
              <a:xfrm>
                <a:off x="5358" y="2195"/>
                <a:ext cx="82" cy="82"/>
              </a:xfrm>
              <a:custGeom>
                <a:avLst/>
                <a:gdLst>
                  <a:gd name="T0" fmla="*/ 82 w 82"/>
                  <a:gd name="T1" fmla="*/ 0 h 82"/>
                  <a:gd name="T2" fmla="*/ 82 w 82"/>
                  <a:gd name="T3" fmla="*/ 20 h 82"/>
                  <a:gd name="T4" fmla="*/ 0 w 82"/>
                  <a:gd name="T5" fmla="*/ 82 h 82"/>
                  <a:gd name="T6" fmla="*/ 0 w 82"/>
                  <a:gd name="T7" fmla="*/ 54 h 82"/>
                  <a:gd name="T8" fmla="*/ 82 w 82"/>
                  <a:gd name="T9" fmla="*/ 0 h 82"/>
                </a:gdLst>
                <a:ahLst/>
                <a:cxnLst>
                  <a:cxn ang="0">
                    <a:pos x="T0" y="T1"/>
                  </a:cxn>
                  <a:cxn ang="0">
                    <a:pos x="T2" y="T3"/>
                  </a:cxn>
                  <a:cxn ang="0">
                    <a:pos x="T4" y="T5"/>
                  </a:cxn>
                  <a:cxn ang="0">
                    <a:pos x="T6" y="T7"/>
                  </a:cxn>
                  <a:cxn ang="0">
                    <a:pos x="T8" y="T9"/>
                  </a:cxn>
                </a:cxnLst>
                <a:rect l="0" t="0" r="r" b="b"/>
                <a:pathLst>
                  <a:path w="82" h="82">
                    <a:moveTo>
                      <a:pt x="82" y="0"/>
                    </a:moveTo>
                    <a:lnTo>
                      <a:pt x="82" y="20"/>
                    </a:lnTo>
                    <a:lnTo>
                      <a:pt x="0" y="82"/>
                    </a:lnTo>
                    <a:lnTo>
                      <a:pt x="0" y="54"/>
                    </a:lnTo>
                    <a:lnTo>
                      <a:pt x="82" y="0"/>
                    </a:lnTo>
                    <a:close/>
                  </a:path>
                </a:pathLst>
              </a:custGeom>
              <a:grpFill/>
              <a:ln>
                <a:noFill/>
              </a:ln>
            </p:spPr>
            <p:txBody>
              <a:bodyPr vert="horz" wrap="square" lIns="91440" tIns="45720" rIns="91440" bIns="45720" numCol="1" anchor="t" anchorCtr="0" compatLnSpc="1"/>
              <a:lstStyle/>
              <a:p>
                <a:endParaRPr lang="zh-CN" altLang="en-US"/>
              </a:p>
            </p:txBody>
          </p:sp>
          <p:sp>
            <p:nvSpPr>
              <p:cNvPr id="738" name="Freeform 1386"/>
              <p:cNvSpPr/>
              <p:nvPr/>
            </p:nvSpPr>
            <p:spPr bwMode="auto">
              <a:xfrm>
                <a:off x="5454" y="2173"/>
                <a:ext cx="20" cy="30"/>
              </a:xfrm>
              <a:custGeom>
                <a:avLst/>
                <a:gdLst>
                  <a:gd name="T0" fmla="*/ 20 w 20"/>
                  <a:gd name="T1" fmla="*/ 0 h 30"/>
                  <a:gd name="T2" fmla="*/ 20 w 20"/>
                  <a:gd name="T3" fmla="*/ 16 h 30"/>
                  <a:gd name="T4" fmla="*/ 0 w 20"/>
                  <a:gd name="T5" fmla="*/ 30 h 30"/>
                  <a:gd name="T6" fmla="*/ 0 w 20"/>
                  <a:gd name="T7" fmla="*/ 12 h 30"/>
                  <a:gd name="T8" fmla="*/ 20 w 20"/>
                  <a:gd name="T9" fmla="*/ 0 h 30"/>
                </a:gdLst>
                <a:ahLst/>
                <a:cxnLst>
                  <a:cxn ang="0">
                    <a:pos x="T0" y="T1"/>
                  </a:cxn>
                  <a:cxn ang="0">
                    <a:pos x="T2" y="T3"/>
                  </a:cxn>
                  <a:cxn ang="0">
                    <a:pos x="T4" y="T5"/>
                  </a:cxn>
                  <a:cxn ang="0">
                    <a:pos x="T6" y="T7"/>
                  </a:cxn>
                  <a:cxn ang="0">
                    <a:pos x="T8" y="T9"/>
                  </a:cxn>
                </a:cxnLst>
                <a:rect l="0" t="0" r="r" b="b"/>
                <a:pathLst>
                  <a:path w="20" h="30">
                    <a:moveTo>
                      <a:pt x="20" y="0"/>
                    </a:moveTo>
                    <a:lnTo>
                      <a:pt x="20" y="16"/>
                    </a:lnTo>
                    <a:lnTo>
                      <a:pt x="0" y="30"/>
                    </a:lnTo>
                    <a:lnTo>
                      <a:pt x="0" y="12"/>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739" name="Freeform 1387"/>
              <p:cNvSpPr/>
              <p:nvPr/>
            </p:nvSpPr>
            <p:spPr bwMode="auto">
              <a:xfrm>
                <a:off x="5392" y="2259"/>
                <a:ext cx="20" cy="38"/>
              </a:xfrm>
              <a:custGeom>
                <a:avLst/>
                <a:gdLst>
                  <a:gd name="T0" fmla="*/ 20 w 20"/>
                  <a:gd name="T1" fmla="*/ 0 h 38"/>
                  <a:gd name="T2" fmla="*/ 20 w 20"/>
                  <a:gd name="T3" fmla="*/ 22 h 38"/>
                  <a:gd name="T4" fmla="*/ 0 w 20"/>
                  <a:gd name="T5" fmla="*/ 38 h 38"/>
                  <a:gd name="T6" fmla="*/ 0 w 20"/>
                  <a:gd name="T7" fmla="*/ 14 h 38"/>
                  <a:gd name="T8" fmla="*/ 20 w 20"/>
                  <a:gd name="T9" fmla="*/ 0 h 38"/>
                </a:gdLst>
                <a:ahLst/>
                <a:cxnLst>
                  <a:cxn ang="0">
                    <a:pos x="T0" y="T1"/>
                  </a:cxn>
                  <a:cxn ang="0">
                    <a:pos x="T2" y="T3"/>
                  </a:cxn>
                  <a:cxn ang="0">
                    <a:pos x="T4" y="T5"/>
                  </a:cxn>
                  <a:cxn ang="0">
                    <a:pos x="T6" y="T7"/>
                  </a:cxn>
                  <a:cxn ang="0">
                    <a:pos x="T8" y="T9"/>
                  </a:cxn>
                </a:cxnLst>
                <a:rect l="0" t="0" r="r" b="b"/>
                <a:pathLst>
                  <a:path w="20" h="38">
                    <a:moveTo>
                      <a:pt x="20" y="0"/>
                    </a:moveTo>
                    <a:lnTo>
                      <a:pt x="20" y="22"/>
                    </a:lnTo>
                    <a:lnTo>
                      <a:pt x="0" y="38"/>
                    </a:lnTo>
                    <a:lnTo>
                      <a:pt x="0" y="14"/>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740" name="Freeform 1388"/>
              <p:cNvSpPr/>
              <p:nvPr/>
            </p:nvSpPr>
            <p:spPr bwMode="auto">
              <a:xfrm>
                <a:off x="5454" y="2215"/>
                <a:ext cx="20" cy="32"/>
              </a:xfrm>
              <a:custGeom>
                <a:avLst/>
                <a:gdLst>
                  <a:gd name="T0" fmla="*/ 20 w 20"/>
                  <a:gd name="T1" fmla="*/ 0 h 32"/>
                  <a:gd name="T2" fmla="*/ 20 w 20"/>
                  <a:gd name="T3" fmla="*/ 16 h 32"/>
                  <a:gd name="T4" fmla="*/ 0 w 20"/>
                  <a:gd name="T5" fmla="*/ 32 h 32"/>
                  <a:gd name="T6" fmla="*/ 0 w 20"/>
                  <a:gd name="T7" fmla="*/ 14 h 32"/>
                  <a:gd name="T8" fmla="*/ 20 w 20"/>
                  <a:gd name="T9" fmla="*/ 0 h 32"/>
                </a:gdLst>
                <a:ahLst/>
                <a:cxnLst>
                  <a:cxn ang="0">
                    <a:pos x="T0" y="T1"/>
                  </a:cxn>
                  <a:cxn ang="0">
                    <a:pos x="T2" y="T3"/>
                  </a:cxn>
                  <a:cxn ang="0">
                    <a:pos x="T4" y="T5"/>
                  </a:cxn>
                  <a:cxn ang="0">
                    <a:pos x="T6" y="T7"/>
                  </a:cxn>
                  <a:cxn ang="0">
                    <a:pos x="T8" y="T9"/>
                  </a:cxn>
                </a:cxnLst>
                <a:rect l="0" t="0" r="r" b="b"/>
                <a:pathLst>
                  <a:path w="20" h="32">
                    <a:moveTo>
                      <a:pt x="20" y="0"/>
                    </a:moveTo>
                    <a:lnTo>
                      <a:pt x="20" y="16"/>
                    </a:lnTo>
                    <a:lnTo>
                      <a:pt x="0" y="32"/>
                    </a:lnTo>
                    <a:lnTo>
                      <a:pt x="0" y="14"/>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741" name="Freeform 1389"/>
              <p:cNvSpPr/>
              <p:nvPr/>
            </p:nvSpPr>
            <p:spPr bwMode="auto">
              <a:xfrm>
                <a:off x="5320" y="2349"/>
                <a:ext cx="32" cy="56"/>
              </a:xfrm>
              <a:custGeom>
                <a:avLst/>
                <a:gdLst>
                  <a:gd name="T0" fmla="*/ 0 w 32"/>
                  <a:gd name="T1" fmla="*/ 26 h 56"/>
                  <a:gd name="T2" fmla="*/ 32 w 32"/>
                  <a:gd name="T3" fmla="*/ 0 h 56"/>
                  <a:gd name="T4" fmla="*/ 32 w 32"/>
                  <a:gd name="T5" fmla="*/ 28 h 56"/>
                  <a:gd name="T6" fmla="*/ 0 w 32"/>
                  <a:gd name="T7" fmla="*/ 56 h 56"/>
                  <a:gd name="T8" fmla="*/ 0 w 32"/>
                  <a:gd name="T9" fmla="*/ 26 h 56"/>
                </a:gdLst>
                <a:ahLst/>
                <a:cxnLst>
                  <a:cxn ang="0">
                    <a:pos x="T0" y="T1"/>
                  </a:cxn>
                  <a:cxn ang="0">
                    <a:pos x="T2" y="T3"/>
                  </a:cxn>
                  <a:cxn ang="0">
                    <a:pos x="T4" y="T5"/>
                  </a:cxn>
                  <a:cxn ang="0">
                    <a:pos x="T6" y="T7"/>
                  </a:cxn>
                  <a:cxn ang="0">
                    <a:pos x="T8" y="T9"/>
                  </a:cxn>
                </a:cxnLst>
                <a:rect l="0" t="0" r="r" b="b"/>
                <a:pathLst>
                  <a:path w="32" h="56">
                    <a:moveTo>
                      <a:pt x="0" y="26"/>
                    </a:moveTo>
                    <a:lnTo>
                      <a:pt x="32" y="0"/>
                    </a:lnTo>
                    <a:lnTo>
                      <a:pt x="32" y="28"/>
                    </a:lnTo>
                    <a:lnTo>
                      <a:pt x="0" y="56"/>
                    </a:lnTo>
                    <a:lnTo>
                      <a:pt x="0" y="26"/>
                    </a:lnTo>
                    <a:close/>
                  </a:path>
                </a:pathLst>
              </a:custGeom>
              <a:grpFill/>
              <a:ln>
                <a:noFill/>
              </a:ln>
            </p:spPr>
            <p:txBody>
              <a:bodyPr vert="horz" wrap="square" lIns="91440" tIns="45720" rIns="91440" bIns="45720" numCol="1" anchor="t" anchorCtr="0" compatLnSpc="1"/>
              <a:lstStyle/>
              <a:p>
                <a:endParaRPr lang="zh-CN" altLang="en-US"/>
              </a:p>
            </p:txBody>
          </p:sp>
          <p:sp>
            <p:nvSpPr>
              <p:cNvPr id="742" name="Freeform 1390"/>
              <p:cNvSpPr/>
              <p:nvPr/>
            </p:nvSpPr>
            <p:spPr bwMode="auto">
              <a:xfrm>
                <a:off x="5366" y="2293"/>
                <a:ext cx="58" cy="70"/>
              </a:xfrm>
              <a:custGeom>
                <a:avLst/>
                <a:gdLst>
                  <a:gd name="T0" fmla="*/ 58 w 58"/>
                  <a:gd name="T1" fmla="*/ 0 h 70"/>
                  <a:gd name="T2" fmla="*/ 58 w 58"/>
                  <a:gd name="T3" fmla="*/ 20 h 70"/>
                  <a:gd name="T4" fmla="*/ 0 w 58"/>
                  <a:gd name="T5" fmla="*/ 70 h 70"/>
                  <a:gd name="T6" fmla="*/ 0 w 58"/>
                  <a:gd name="T7" fmla="*/ 44 h 70"/>
                  <a:gd name="T8" fmla="*/ 58 w 58"/>
                  <a:gd name="T9" fmla="*/ 0 h 70"/>
                </a:gdLst>
                <a:ahLst/>
                <a:cxnLst>
                  <a:cxn ang="0">
                    <a:pos x="T0" y="T1"/>
                  </a:cxn>
                  <a:cxn ang="0">
                    <a:pos x="T2" y="T3"/>
                  </a:cxn>
                  <a:cxn ang="0">
                    <a:pos x="T4" y="T5"/>
                  </a:cxn>
                  <a:cxn ang="0">
                    <a:pos x="T6" y="T7"/>
                  </a:cxn>
                  <a:cxn ang="0">
                    <a:pos x="T8" y="T9"/>
                  </a:cxn>
                </a:cxnLst>
                <a:rect l="0" t="0" r="r" b="b"/>
                <a:pathLst>
                  <a:path w="58" h="70">
                    <a:moveTo>
                      <a:pt x="58" y="0"/>
                    </a:moveTo>
                    <a:lnTo>
                      <a:pt x="58" y="20"/>
                    </a:lnTo>
                    <a:lnTo>
                      <a:pt x="0" y="70"/>
                    </a:lnTo>
                    <a:lnTo>
                      <a:pt x="0" y="44"/>
                    </a:lnTo>
                    <a:lnTo>
                      <a:pt x="58" y="0"/>
                    </a:lnTo>
                    <a:close/>
                  </a:path>
                </a:pathLst>
              </a:custGeom>
              <a:grpFill/>
              <a:ln>
                <a:noFill/>
              </a:ln>
            </p:spPr>
            <p:txBody>
              <a:bodyPr vert="horz" wrap="square" lIns="91440" tIns="45720" rIns="91440" bIns="45720" numCol="1" anchor="t" anchorCtr="0" compatLnSpc="1"/>
              <a:lstStyle/>
              <a:p>
                <a:endParaRPr lang="zh-CN" altLang="en-US"/>
              </a:p>
            </p:txBody>
          </p:sp>
          <p:sp>
            <p:nvSpPr>
              <p:cNvPr id="743" name="Freeform 1391"/>
              <p:cNvSpPr/>
              <p:nvPr/>
            </p:nvSpPr>
            <p:spPr bwMode="auto">
              <a:xfrm>
                <a:off x="5440" y="2255"/>
                <a:ext cx="34" cy="46"/>
              </a:xfrm>
              <a:custGeom>
                <a:avLst/>
                <a:gdLst>
                  <a:gd name="T0" fmla="*/ 34 w 34"/>
                  <a:gd name="T1" fmla="*/ 0 h 46"/>
                  <a:gd name="T2" fmla="*/ 34 w 34"/>
                  <a:gd name="T3" fmla="*/ 14 h 46"/>
                  <a:gd name="T4" fmla="*/ 0 w 34"/>
                  <a:gd name="T5" fmla="*/ 46 h 46"/>
                  <a:gd name="T6" fmla="*/ 0 w 34"/>
                  <a:gd name="T7" fmla="*/ 26 h 46"/>
                  <a:gd name="T8" fmla="*/ 34 w 34"/>
                  <a:gd name="T9" fmla="*/ 0 h 46"/>
                </a:gdLst>
                <a:ahLst/>
                <a:cxnLst>
                  <a:cxn ang="0">
                    <a:pos x="T0" y="T1"/>
                  </a:cxn>
                  <a:cxn ang="0">
                    <a:pos x="T2" y="T3"/>
                  </a:cxn>
                  <a:cxn ang="0">
                    <a:pos x="T4" y="T5"/>
                  </a:cxn>
                  <a:cxn ang="0">
                    <a:pos x="T6" y="T7"/>
                  </a:cxn>
                  <a:cxn ang="0">
                    <a:pos x="T8" y="T9"/>
                  </a:cxn>
                </a:cxnLst>
                <a:rect l="0" t="0" r="r" b="b"/>
                <a:pathLst>
                  <a:path w="34" h="46">
                    <a:moveTo>
                      <a:pt x="34" y="0"/>
                    </a:moveTo>
                    <a:lnTo>
                      <a:pt x="34" y="14"/>
                    </a:lnTo>
                    <a:lnTo>
                      <a:pt x="0" y="46"/>
                    </a:lnTo>
                    <a:lnTo>
                      <a:pt x="0" y="26"/>
                    </a:lnTo>
                    <a:lnTo>
                      <a:pt x="34" y="0"/>
                    </a:lnTo>
                    <a:close/>
                  </a:path>
                </a:pathLst>
              </a:custGeom>
              <a:grpFill/>
              <a:ln>
                <a:noFill/>
              </a:ln>
            </p:spPr>
            <p:txBody>
              <a:bodyPr vert="horz" wrap="square" lIns="91440" tIns="45720" rIns="91440" bIns="45720" numCol="1" anchor="t" anchorCtr="0" compatLnSpc="1"/>
              <a:lstStyle/>
              <a:p>
                <a:endParaRPr lang="zh-CN" altLang="en-US"/>
              </a:p>
            </p:txBody>
          </p:sp>
          <p:sp>
            <p:nvSpPr>
              <p:cNvPr id="744" name="Freeform 1392"/>
              <p:cNvSpPr/>
              <p:nvPr/>
            </p:nvSpPr>
            <p:spPr bwMode="auto">
              <a:xfrm>
                <a:off x="5320" y="2409"/>
                <a:ext cx="16" cy="46"/>
              </a:xfrm>
              <a:custGeom>
                <a:avLst/>
                <a:gdLst>
                  <a:gd name="T0" fmla="*/ 0 w 16"/>
                  <a:gd name="T1" fmla="*/ 14 h 46"/>
                  <a:gd name="T2" fmla="*/ 16 w 16"/>
                  <a:gd name="T3" fmla="*/ 0 h 46"/>
                  <a:gd name="T4" fmla="*/ 16 w 16"/>
                  <a:gd name="T5" fmla="*/ 30 h 46"/>
                  <a:gd name="T6" fmla="*/ 0 w 16"/>
                  <a:gd name="T7" fmla="*/ 46 h 46"/>
                  <a:gd name="T8" fmla="*/ 0 w 16"/>
                  <a:gd name="T9" fmla="*/ 14 h 46"/>
                </a:gdLst>
                <a:ahLst/>
                <a:cxnLst>
                  <a:cxn ang="0">
                    <a:pos x="T0" y="T1"/>
                  </a:cxn>
                  <a:cxn ang="0">
                    <a:pos x="T2" y="T3"/>
                  </a:cxn>
                  <a:cxn ang="0">
                    <a:pos x="T4" y="T5"/>
                  </a:cxn>
                  <a:cxn ang="0">
                    <a:pos x="T6" y="T7"/>
                  </a:cxn>
                  <a:cxn ang="0">
                    <a:pos x="T8" y="T9"/>
                  </a:cxn>
                </a:cxnLst>
                <a:rect l="0" t="0" r="r" b="b"/>
                <a:pathLst>
                  <a:path w="16" h="46">
                    <a:moveTo>
                      <a:pt x="0" y="14"/>
                    </a:moveTo>
                    <a:lnTo>
                      <a:pt x="16" y="0"/>
                    </a:lnTo>
                    <a:lnTo>
                      <a:pt x="16" y="30"/>
                    </a:lnTo>
                    <a:lnTo>
                      <a:pt x="0" y="46"/>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745" name="Freeform 1393"/>
              <p:cNvSpPr/>
              <p:nvPr/>
            </p:nvSpPr>
            <p:spPr bwMode="auto">
              <a:xfrm>
                <a:off x="5352" y="2351"/>
                <a:ext cx="54" cy="74"/>
              </a:xfrm>
              <a:custGeom>
                <a:avLst/>
                <a:gdLst>
                  <a:gd name="T0" fmla="*/ 54 w 54"/>
                  <a:gd name="T1" fmla="*/ 0 h 74"/>
                  <a:gd name="T2" fmla="*/ 54 w 54"/>
                  <a:gd name="T3" fmla="*/ 22 h 74"/>
                  <a:gd name="T4" fmla="*/ 0 w 54"/>
                  <a:gd name="T5" fmla="*/ 74 h 74"/>
                  <a:gd name="T6" fmla="*/ 0 w 54"/>
                  <a:gd name="T7" fmla="*/ 46 h 74"/>
                  <a:gd name="T8" fmla="*/ 54 w 54"/>
                  <a:gd name="T9" fmla="*/ 0 h 74"/>
                </a:gdLst>
                <a:ahLst/>
                <a:cxnLst>
                  <a:cxn ang="0">
                    <a:pos x="T0" y="T1"/>
                  </a:cxn>
                  <a:cxn ang="0">
                    <a:pos x="T2" y="T3"/>
                  </a:cxn>
                  <a:cxn ang="0">
                    <a:pos x="T4" y="T5"/>
                  </a:cxn>
                  <a:cxn ang="0">
                    <a:pos x="T6" y="T7"/>
                  </a:cxn>
                  <a:cxn ang="0">
                    <a:pos x="T8" y="T9"/>
                  </a:cxn>
                </a:cxnLst>
                <a:rect l="0" t="0" r="r" b="b"/>
                <a:pathLst>
                  <a:path w="54" h="74">
                    <a:moveTo>
                      <a:pt x="54" y="0"/>
                    </a:moveTo>
                    <a:lnTo>
                      <a:pt x="54" y="22"/>
                    </a:lnTo>
                    <a:lnTo>
                      <a:pt x="0" y="74"/>
                    </a:lnTo>
                    <a:lnTo>
                      <a:pt x="0" y="46"/>
                    </a:lnTo>
                    <a:lnTo>
                      <a:pt x="54" y="0"/>
                    </a:lnTo>
                    <a:close/>
                  </a:path>
                </a:pathLst>
              </a:custGeom>
              <a:grpFill/>
              <a:ln>
                <a:noFill/>
              </a:ln>
            </p:spPr>
            <p:txBody>
              <a:bodyPr vert="horz" wrap="square" lIns="91440" tIns="45720" rIns="91440" bIns="45720" numCol="1" anchor="t" anchorCtr="0" compatLnSpc="1"/>
              <a:lstStyle/>
              <a:p>
                <a:endParaRPr lang="zh-CN" altLang="en-US"/>
              </a:p>
            </p:txBody>
          </p:sp>
          <p:sp>
            <p:nvSpPr>
              <p:cNvPr id="746" name="Freeform 1394"/>
              <p:cNvSpPr/>
              <p:nvPr/>
            </p:nvSpPr>
            <p:spPr bwMode="auto">
              <a:xfrm>
                <a:off x="5422" y="2295"/>
                <a:ext cx="52" cy="64"/>
              </a:xfrm>
              <a:custGeom>
                <a:avLst/>
                <a:gdLst>
                  <a:gd name="T0" fmla="*/ 52 w 52"/>
                  <a:gd name="T1" fmla="*/ 0 h 64"/>
                  <a:gd name="T2" fmla="*/ 52 w 52"/>
                  <a:gd name="T3" fmla="*/ 16 h 64"/>
                  <a:gd name="T4" fmla="*/ 0 w 52"/>
                  <a:gd name="T5" fmla="*/ 64 h 64"/>
                  <a:gd name="T6" fmla="*/ 0 w 52"/>
                  <a:gd name="T7" fmla="*/ 44 h 64"/>
                  <a:gd name="T8" fmla="*/ 52 w 52"/>
                  <a:gd name="T9" fmla="*/ 0 h 64"/>
                </a:gdLst>
                <a:ahLst/>
                <a:cxnLst>
                  <a:cxn ang="0">
                    <a:pos x="T0" y="T1"/>
                  </a:cxn>
                  <a:cxn ang="0">
                    <a:pos x="T2" y="T3"/>
                  </a:cxn>
                  <a:cxn ang="0">
                    <a:pos x="T4" y="T5"/>
                  </a:cxn>
                  <a:cxn ang="0">
                    <a:pos x="T6" y="T7"/>
                  </a:cxn>
                  <a:cxn ang="0">
                    <a:pos x="T8" y="T9"/>
                  </a:cxn>
                </a:cxnLst>
                <a:rect l="0" t="0" r="r" b="b"/>
                <a:pathLst>
                  <a:path w="52" h="64">
                    <a:moveTo>
                      <a:pt x="52" y="0"/>
                    </a:moveTo>
                    <a:lnTo>
                      <a:pt x="52" y="16"/>
                    </a:lnTo>
                    <a:lnTo>
                      <a:pt x="0" y="64"/>
                    </a:lnTo>
                    <a:lnTo>
                      <a:pt x="0" y="44"/>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747" name="Freeform 1395"/>
              <p:cNvSpPr/>
              <p:nvPr/>
            </p:nvSpPr>
            <p:spPr bwMode="auto">
              <a:xfrm>
                <a:off x="5320" y="2443"/>
                <a:ext cx="38" cy="64"/>
              </a:xfrm>
              <a:custGeom>
                <a:avLst/>
                <a:gdLst>
                  <a:gd name="T0" fmla="*/ 0 w 38"/>
                  <a:gd name="T1" fmla="*/ 34 h 64"/>
                  <a:gd name="T2" fmla="*/ 38 w 38"/>
                  <a:gd name="T3" fmla="*/ 0 h 64"/>
                  <a:gd name="T4" fmla="*/ 38 w 38"/>
                  <a:gd name="T5" fmla="*/ 28 h 64"/>
                  <a:gd name="T6" fmla="*/ 0 w 38"/>
                  <a:gd name="T7" fmla="*/ 64 h 64"/>
                  <a:gd name="T8" fmla="*/ 0 w 38"/>
                  <a:gd name="T9" fmla="*/ 34 h 64"/>
                </a:gdLst>
                <a:ahLst/>
                <a:cxnLst>
                  <a:cxn ang="0">
                    <a:pos x="T0" y="T1"/>
                  </a:cxn>
                  <a:cxn ang="0">
                    <a:pos x="T2" y="T3"/>
                  </a:cxn>
                  <a:cxn ang="0">
                    <a:pos x="T4" y="T5"/>
                  </a:cxn>
                  <a:cxn ang="0">
                    <a:pos x="T6" y="T7"/>
                  </a:cxn>
                  <a:cxn ang="0">
                    <a:pos x="T8" y="T9"/>
                  </a:cxn>
                </a:cxnLst>
                <a:rect l="0" t="0" r="r" b="b"/>
                <a:pathLst>
                  <a:path w="38" h="64">
                    <a:moveTo>
                      <a:pt x="0" y="34"/>
                    </a:moveTo>
                    <a:lnTo>
                      <a:pt x="38" y="0"/>
                    </a:lnTo>
                    <a:lnTo>
                      <a:pt x="38" y="28"/>
                    </a:lnTo>
                    <a:lnTo>
                      <a:pt x="0" y="64"/>
                    </a:lnTo>
                    <a:lnTo>
                      <a:pt x="0" y="34"/>
                    </a:lnTo>
                    <a:close/>
                  </a:path>
                </a:pathLst>
              </a:custGeom>
              <a:grpFill/>
              <a:ln>
                <a:noFill/>
              </a:ln>
            </p:spPr>
            <p:txBody>
              <a:bodyPr vert="horz" wrap="square" lIns="91440" tIns="45720" rIns="91440" bIns="45720" numCol="1" anchor="t" anchorCtr="0" compatLnSpc="1"/>
              <a:lstStyle/>
              <a:p>
                <a:endParaRPr lang="zh-CN" altLang="en-US"/>
              </a:p>
            </p:txBody>
          </p:sp>
          <p:sp>
            <p:nvSpPr>
              <p:cNvPr id="748" name="Freeform 1396"/>
              <p:cNvSpPr/>
              <p:nvPr/>
            </p:nvSpPr>
            <p:spPr bwMode="auto">
              <a:xfrm>
                <a:off x="5372" y="2415"/>
                <a:ext cx="16" cy="40"/>
              </a:xfrm>
              <a:custGeom>
                <a:avLst/>
                <a:gdLst>
                  <a:gd name="T0" fmla="*/ 0 w 16"/>
                  <a:gd name="T1" fmla="*/ 14 h 40"/>
                  <a:gd name="T2" fmla="*/ 16 w 16"/>
                  <a:gd name="T3" fmla="*/ 0 h 40"/>
                  <a:gd name="T4" fmla="*/ 16 w 16"/>
                  <a:gd name="T5" fmla="*/ 24 h 40"/>
                  <a:gd name="T6" fmla="*/ 0 w 16"/>
                  <a:gd name="T7" fmla="*/ 40 h 40"/>
                  <a:gd name="T8" fmla="*/ 0 w 16"/>
                  <a:gd name="T9" fmla="*/ 14 h 40"/>
                </a:gdLst>
                <a:ahLst/>
                <a:cxnLst>
                  <a:cxn ang="0">
                    <a:pos x="T0" y="T1"/>
                  </a:cxn>
                  <a:cxn ang="0">
                    <a:pos x="T2" y="T3"/>
                  </a:cxn>
                  <a:cxn ang="0">
                    <a:pos x="T4" y="T5"/>
                  </a:cxn>
                  <a:cxn ang="0">
                    <a:pos x="T6" y="T7"/>
                  </a:cxn>
                  <a:cxn ang="0">
                    <a:pos x="T8" y="T9"/>
                  </a:cxn>
                </a:cxnLst>
                <a:rect l="0" t="0" r="r" b="b"/>
                <a:pathLst>
                  <a:path w="16" h="40">
                    <a:moveTo>
                      <a:pt x="0" y="14"/>
                    </a:moveTo>
                    <a:lnTo>
                      <a:pt x="16" y="0"/>
                    </a:lnTo>
                    <a:lnTo>
                      <a:pt x="16" y="24"/>
                    </a:lnTo>
                    <a:lnTo>
                      <a:pt x="0" y="40"/>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749" name="Freeform 1397"/>
              <p:cNvSpPr/>
              <p:nvPr/>
            </p:nvSpPr>
            <p:spPr bwMode="auto">
              <a:xfrm>
                <a:off x="5402" y="2375"/>
                <a:ext cx="30" cy="50"/>
              </a:xfrm>
              <a:custGeom>
                <a:avLst/>
                <a:gdLst>
                  <a:gd name="T0" fmla="*/ 30 w 30"/>
                  <a:gd name="T1" fmla="*/ 0 h 50"/>
                  <a:gd name="T2" fmla="*/ 30 w 30"/>
                  <a:gd name="T3" fmla="*/ 20 h 50"/>
                  <a:gd name="T4" fmla="*/ 0 w 30"/>
                  <a:gd name="T5" fmla="*/ 50 h 50"/>
                  <a:gd name="T6" fmla="*/ 0 w 30"/>
                  <a:gd name="T7" fmla="*/ 26 h 50"/>
                  <a:gd name="T8" fmla="*/ 30 w 30"/>
                  <a:gd name="T9" fmla="*/ 0 h 50"/>
                </a:gdLst>
                <a:ahLst/>
                <a:cxnLst>
                  <a:cxn ang="0">
                    <a:pos x="T0" y="T1"/>
                  </a:cxn>
                  <a:cxn ang="0">
                    <a:pos x="T2" y="T3"/>
                  </a:cxn>
                  <a:cxn ang="0">
                    <a:pos x="T4" y="T5"/>
                  </a:cxn>
                  <a:cxn ang="0">
                    <a:pos x="T6" y="T7"/>
                  </a:cxn>
                  <a:cxn ang="0">
                    <a:pos x="T8" y="T9"/>
                  </a:cxn>
                </a:cxnLst>
                <a:rect l="0" t="0" r="r" b="b"/>
                <a:pathLst>
                  <a:path w="30" h="50">
                    <a:moveTo>
                      <a:pt x="30" y="0"/>
                    </a:moveTo>
                    <a:lnTo>
                      <a:pt x="30" y="20"/>
                    </a:lnTo>
                    <a:lnTo>
                      <a:pt x="0" y="50"/>
                    </a:lnTo>
                    <a:lnTo>
                      <a:pt x="0" y="26"/>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750" name="Freeform 1398"/>
              <p:cNvSpPr/>
              <p:nvPr/>
            </p:nvSpPr>
            <p:spPr bwMode="auto">
              <a:xfrm>
                <a:off x="5446" y="2337"/>
                <a:ext cx="28" cy="44"/>
              </a:xfrm>
              <a:custGeom>
                <a:avLst/>
                <a:gdLst>
                  <a:gd name="T0" fmla="*/ 28 w 28"/>
                  <a:gd name="T1" fmla="*/ 0 h 44"/>
                  <a:gd name="T2" fmla="*/ 28 w 28"/>
                  <a:gd name="T3" fmla="*/ 16 h 44"/>
                  <a:gd name="T4" fmla="*/ 0 w 28"/>
                  <a:gd name="T5" fmla="*/ 44 h 44"/>
                  <a:gd name="T6" fmla="*/ 0 w 28"/>
                  <a:gd name="T7" fmla="*/ 24 h 44"/>
                  <a:gd name="T8" fmla="*/ 28 w 28"/>
                  <a:gd name="T9" fmla="*/ 0 h 44"/>
                </a:gdLst>
                <a:ahLst/>
                <a:cxnLst>
                  <a:cxn ang="0">
                    <a:pos x="T0" y="T1"/>
                  </a:cxn>
                  <a:cxn ang="0">
                    <a:pos x="T2" y="T3"/>
                  </a:cxn>
                  <a:cxn ang="0">
                    <a:pos x="T4" y="T5"/>
                  </a:cxn>
                  <a:cxn ang="0">
                    <a:pos x="T6" y="T7"/>
                  </a:cxn>
                  <a:cxn ang="0">
                    <a:pos x="T8" y="T9"/>
                  </a:cxn>
                </a:cxnLst>
                <a:rect l="0" t="0" r="r" b="b"/>
                <a:pathLst>
                  <a:path w="28" h="44">
                    <a:moveTo>
                      <a:pt x="28" y="0"/>
                    </a:moveTo>
                    <a:lnTo>
                      <a:pt x="28" y="16"/>
                    </a:lnTo>
                    <a:lnTo>
                      <a:pt x="0" y="44"/>
                    </a:lnTo>
                    <a:lnTo>
                      <a:pt x="0" y="24"/>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751" name="Freeform 1399"/>
              <p:cNvSpPr/>
              <p:nvPr/>
            </p:nvSpPr>
            <p:spPr bwMode="auto">
              <a:xfrm>
                <a:off x="5320" y="2499"/>
                <a:ext cx="26" cy="58"/>
              </a:xfrm>
              <a:custGeom>
                <a:avLst/>
                <a:gdLst>
                  <a:gd name="T0" fmla="*/ 0 w 26"/>
                  <a:gd name="T1" fmla="*/ 26 h 58"/>
                  <a:gd name="T2" fmla="*/ 26 w 26"/>
                  <a:gd name="T3" fmla="*/ 0 h 58"/>
                  <a:gd name="T4" fmla="*/ 26 w 26"/>
                  <a:gd name="T5" fmla="*/ 30 h 58"/>
                  <a:gd name="T6" fmla="*/ 0 w 26"/>
                  <a:gd name="T7" fmla="*/ 58 h 58"/>
                  <a:gd name="T8" fmla="*/ 0 w 26"/>
                  <a:gd name="T9" fmla="*/ 26 h 58"/>
                </a:gdLst>
                <a:ahLst/>
                <a:cxnLst>
                  <a:cxn ang="0">
                    <a:pos x="T0" y="T1"/>
                  </a:cxn>
                  <a:cxn ang="0">
                    <a:pos x="T2" y="T3"/>
                  </a:cxn>
                  <a:cxn ang="0">
                    <a:pos x="T4" y="T5"/>
                  </a:cxn>
                  <a:cxn ang="0">
                    <a:pos x="T6" y="T7"/>
                  </a:cxn>
                  <a:cxn ang="0">
                    <a:pos x="T8" y="T9"/>
                  </a:cxn>
                </a:cxnLst>
                <a:rect l="0" t="0" r="r" b="b"/>
                <a:pathLst>
                  <a:path w="26" h="58">
                    <a:moveTo>
                      <a:pt x="0" y="26"/>
                    </a:moveTo>
                    <a:lnTo>
                      <a:pt x="26" y="0"/>
                    </a:lnTo>
                    <a:lnTo>
                      <a:pt x="26" y="30"/>
                    </a:lnTo>
                    <a:lnTo>
                      <a:pt x="0" y="58"/>
                    </a:lnTo>
                    <a:lnTo>
                      <a:pt x="0" y="26"/>
                    </a:lnTo>
                    <a:close/>
                  </a:path>
                </a:pathLst>
              </a:custGeom>
              <a:grpFill/>
              <a:ln>
                <a:noFill/>
              </a:ln>
            </p:spPr>
            <p:txBody>
              <a:bodyPr vert="horz" wrap="square" lIns="91440" tIns="45720" rIns="91440" bIns="45720" numCol="1" anchor="t" anchorCtr="0" compatLnSpc="1"/>
              <a:lstStyle/>
              <a:p>
                <a:endParaRPr lang="zh-CN" altLang="en-US"/>
              </a:p>
            </p:txBody>
          </p:sp>
          <p:sp>
            <p:nvSpPr>
              <p:cNvPr id="752" name="Freeform 1400"/>
              <p:cNvSpPr/>
              <p:nvPr/>
            </p:nvSpPr>
            <p:spPr bwMode="auto">
              <a:xfrm>
                <a:off x="5362" y="2429"/>
                <a:ext cx="56" cy="82"/>
              </a:xfrm>
              <a:custGeom>
                <a:avLst/>
                <a:gdLst>
                  <a:gd name="T0" fmla="*/ 56 w 56"/>
                  <a:gd name="T1" fmla="*/ 0 h 82"/>
                  <a:gd name="T2" fmla="*/ 56 w 56"/>
                  <a:gd name="T3" fmla="*/ 22 h 82"/>
                  <a:gd name="T4" fmla="*/ 0 w 56"/>
                  <a:gd name="T5" fmla="*/ 82 h 82"/>
                  <a:gd name="T6" fmla="*/ 0 w 56"/>
                  <a:gd name="T7" fmla="*/ 56 h 82"/>
                  <a:gd name="T8" fmla="*/ 56 w 56"/>
                  <a:gd name="T9" fmla="*/ 0 h 82"/>
                </a:gdLst>
                <a:ahLst/>
                <a:cxnLst>
                  <a:cxn ang="0">
                    <a:pos x="T0" y="T1"/>
                  </a:cxn>
                  <a:cxn ang="0">
                    <a:pos x="T2" y="T3"/>
                  </a:cxn>
                  <a:cxn ang="0">
                    <a:pos x="T4" y="T5"/>
                  </a:cxn>
                  <a:cxn ang="0">
                    <a:pos x="T6" y="T7"/>
                  </a:cxn>
                  <a:cxn ang="0">
                    <a:pos x="T8" y="T9"/>
                  </a:cxn>
                </a:cxnLst>
                <a:rect l="0" t="0" r="r" b="b"/>
                <a:pathLst>
                  <a:path w="56" h="82">
                    <a:moveTo>
                      <a:pt x="56" y="0"/>
                    </a:moveTo>
                    <a:lnTo>
                      <a:pt x="56" y="22"/>
                    </a:lnTo>
                    <a:lnTo>
                      <a:pt x="0" y="82"/>
                    </a:lnTo>
                    <a:lnTo>
                      <a:pt x="0" y="56"/>
                    </a:lnTo>
                    <a:lnTo>
                      <a:pt x="56" y="0"/>
                    </a:lnTo>
                    <a:close/>
                  </a:path>
                </a:pathLst>
              </a:custGeom>
              <a:grpFill/>
              <a:ln>
                <a:noFill/>
              </a:ln>
            </p:spPr>
            <p:txBody>
              <a:bodyPr vert="horz" wrap="square" lIns="91440" tIns="45720" rIns="91440" bIns="45720" numCol="1" anchor="t" anchorCtr="0" compatLnSpc="1"/>
              <a:lstStyle/>
              <a:p>
                <a:endParaRPr lang="zh-CN" altLang="en-US"/>
              </a:p>
            </p:txBody>
          </p:sp>
          <p:sp>
            <p:nvSpPr>
              <p:cNvPr id="753" name="Freeform 1401"/>
              <p:cNvSpPr/>
              <p:nvPr/>
            </p:nvSpPr>
            <p:spPr bwMode="auto">
              <a:xfrm>
                <a:off x="5434" y="2375"/>
                <a:ext cx="40" cy="60"/>
              </a:xfrm>
              <a:custGeom>
                <a:avLst/>
                <a:gdLst>
                  <a:gd name="T0" fmla="*/ 40 w 40"/>
                  <a:gd name="T1" fmla="*/ 0 h 60"/>
                  <a:gd name="T2" fmla="*/ 40 w 40"/>
                  <a:gd name="T3" fmla="*/ 16 h 60"/>
                  <a:gd name="T4" fmla="*/ 0 w 40"/>
                  <a:gd name="T5" fmla="*/ 60 h 60"/>
                  <a:gd name="T6" fmla="*/ 0 w 40"/>
                  <a:gd name="T7" fmla="*/ 40 h 60"/>
                  <a:gd name="T8" fmla="*/ 40 w 40"/>
                  <a:gd name="T9" fmla="*/ 0 h 60"/>
                </a:gdLst>
                <a:ahLst/>
                <a:cxnLst>
                  <a:cxn ang="0">
                    <a:pos x="T0" y="T1"/>
                  </a:cxn>
                  <a:cxn ang="0">
                    <a:pos x="T2" y="T3"/>
                  </a:cxn>
                  <a:cxn ang="0">
                    <a:pos x="T4" y="T5"/>
                  </a:cxn>
                  <a:cxn ang="0">
                    <a:pos x="T6" y="T7"/>
                  </a:cxn>
                  <a:cxn ang="0">
                    <a:pos x="T8" y="T9"/>
                  </a:cxn>
                </a:cxnLst>
                <a:rect l="0" t="0" r="r" b="b"/>
                <a:pathLst>
                  <a:path w="40" h="60">
                    <a:moveTo>
                      <a:pt x="40" y="0"/>
                    </a:moveTo>
                    <a:lnTo>
                      <a:pt x="40" y="16"/>
                    </a:lnTo>
                    <a:lnTo>
                      <a:pt x="0" y="60"/>
                    </a:lnTo>
                    <a:lnTo>
                      <a:pt x="0" y="40"/>
                    </a:lnTo>
                    <a:lnTo>
                      <a:pt x="40" y="0"/>
                    </a:lnTo>
                    <a:close/>
                  </a:path>
                </a:pathLst>
              </a:custGeom>
              <a:grpFill/>
              <a:ln>
                <a:noFill/>
              </a:ln>
            </p:spPr>
            <p:txBody>
              <a:bodyPr vert="horz" wrap="square" lIns="91440" tIns="45720" rIns="91440" bIns="45720" numCol="1" anchor="t" anchorCtr="0" compatLnSpc="1"/>
              <a:lstStyle/>
              <a:p>
                <a:endParaRPr lang="zh-CN" altLang="en-US"/>
              </a:p>
            </p:txBody>
          </p:sp>
          <p:sp>
            <p:nvSpPr>
              <p:cNvPr id="754" name="Freeform 1402"/>
              <p:cNvSpPr/>
              <p:nvPr/>
            </p:nvSpPr>
            <p:spPr bwMode="auto">
              <a:xfrm>
                <a:off x="5320" y="2489"/>
                <a:ext cx="84" cy="118"/>
              </a:xfrm>
              <a:custGeom>
                <a:avLst/>
                <a:gdLst>
                  <a:gd name="T0" fmla="*/ 0 w 84"/>
                  <a:gd name="T1" fmla="*/ 86 h 118"/>
                  <a:gd name="T2" fmla="*/ 84 w 84"/>
                  <a:gd name="T3" fmla="*/ 0 h 118"/>
                  <a:gd name="T4" fmla="*/ 84 w 84"/>
                  <a:gd name="T5" fmla="*/ 22 h 118"/>
                  <a:gd name="T6" fmla="*/ 0 w 84"/>
                  <a:gd name="T7" fmla="*/ 118 h 118"/>
                  <a:gd name="T8" fmla="*/ 0 w 84"/>
                  <a:gd name="T9" fmla="*/ 86 h 118"/>
                </a:gdLst>
                <a:ahLst/>
                <a:cxnLst>
                  <a:cxn ang="0">
                    <a:pos x="T0" y="T1"/>
                  </a:cxn>
                  <a:cxn ang="0">
                    <a:pos x="T2" y="T3"/>
                  </a:cxn>
                  <a:cxn ang="0">
                    <a:pos x="T4" y="T5"/>
                  </a:cxn>
                  <a:cxn ang="0">
                    <a:pos x="T6" y="T7"/>
                  </a:cxn>
                  <a:cxn ang="0">
                    <a:pos x="T8" y="T9"/>
                  </a:cxn>
                </a:cxnLst>
                <a:rect l="0" t="0" r="r" b="b"/>
                <a:pathLst>
                  <a:path w="84" h="118">
                    <a:moveTo>
                      <a:pt x="0" y="86"/>
                    </a:moveTo>
                    <a:lnTo>
                      <a:pt x="84" y="0"/>
                    </a:lnTo>
                    <a:lnTo>
                      <a:pt x="84" y="22"/>
                    </a:lnTo>
                    <a:lnTo>
                      <a:pt x="0" y="118"/>
                    </a:lnTo>
                    <a:lnTo>
                      <a:pt x="0" y="86"/>
                    </a:lnTo>
                    <a:close/>
                  </a:path>
                </a:pathLst>
              </a:custGeom>
              <a:grpFill/>
              <a:ln>
                <a:noFill/>
              </a:ln>
            </p:spPr>
            <p:txBody>
              <a:bodyPr vert="horz" wrap="square" lIns="91440" tIns="45720" rIns="91440" bIns="45720" numCol="1" anchor="t" anchorCtr="0" compatLnSpc="1"/>
              <a:lstStyle/>
              <a:p>
                <a:endParaRPr lang="zh-CN" altLang="en-US"/>
              </a:p>
            </p:txBody>
          </p:sp>
          <p:sp>
            <p:nvSpPr>
              <p:cNvPr id="755" name="Freeform 1403"/>
              <p:cNvSpPr/>
              <p:nvPr/>
            </p:nvSpPr>
            <p:spPr bwMode="auto">
              <a:xfrm>
                <a:off x="5418" y="2445"/>
                <a:ext cx="28" cy="50"/>
              </a:xfrm>
              <a:custGeom>
                <a:avLst/>
                <a:gdLst>
                  <a:gd name="T0" fmla="*/ 0 w 28"/>
                  <a:gd name="T1" fmla="*/ 28 h 50"/>
                  <a:gd name="T2" fmla="*/ 28 w 28"/>
                  <a:gd name="T3" fmla="*/ 0 h 50"/>
                  <a:gd name="T4" fmla="*/ 28 w 28"/>
                  <a:gd name="T5" fmla="*/ 18 h 50"/>
                  <a:gd name="T6" fmla="*/ 0 w 28"/>
                  <a:gd name="T7" fmla="*/ 50 h 50"/>
                  <a:gd name="T8" fmla="*/ 0 w 28"/>
                  <a:gd name="T9" fmla="*/ 28 h 50"/>
                </a:gdLst>
                <a:ahLst/>
                <a:cxnLst>
                  <a:cxn ang="0">
                    <a:pos x="T0" y="T1"/>
                  </a:cxn>
                  <a:cxn ang="0">
                    <a:pos x="T2" y="T3"/>
                  </a:cxn>
                  <a:cxn ang="0">
                    <a:pos x="T4" y="T5"/>
                  </a:cxn>
                  <a:cxn ang="0">
                    <a:pos x="T6" y="T7"/>
                  </a:cxn>
                  <a:cxn ang="0">
                    <a:pos x="T8" y="T9"/>
                  </a:cxn>
                </a:cxnLst>
                <a:rect l="0" t="0" r="r" b="b"/>
                <a:pathLst>
                  <a:path w="28" h="50">
                    <a:moveTo>
                      <a:pt x="0" y="28"/>
                    </a:moveTo>
                    <a:lnTo>
                      <a:pt x="28" y="0"/>
                    </a:lnTo>
                    <a:lnTo>
                      <a:pt x="28" y="18"/>
                    </a:lnTo>
                    <a:lnTo>
                      <a:pt x="0" y="50"/>
                    </a:lnTo>
                    <a:lnTo>
                      <a:pt x="0" y="28"/>
                    </a:lnTo>
                    <a:close/>
                  </a:path>
                </a:pathLst>
              </a:custGeom>
              <a:grpFill/>
              <a:ln>
                <a:noFill/>
              </a:ln>
            </p:spPr>
            <p:txBody>
              <a:bodyPr vert="horz" wrap="square" lIns="91440" tIns="45720" rIns="91440" bIns="45720" numCol="1" anchor="t" anchorCtr="0" compatLnSpc="1"/>
              <a:lstStyle/>
              <a:p>
                <a:endParaRPr lang="zh-CN" altLang="en-US"/>
              </a:p>
            </p:txBody>
          </p:sp>
          <p:sp>
            <p:nvSpPr>
              <p:cNvPr id="756" name="Freeform 1404"/>
              <p:cNvSpPr/>
              <p:nvPr/>
            </p:nvSpPr>
            <p:spPr bwMode="auto">
              <a:xfrm>
                <a:off x="5462" y="2417"/>
                <a:ext cx="12" cy="30"/>
              </a:xfrm>
              <a:custGeom>
                <a:avLst/>
                <a:gdLst>
                  <a:gd name="T0" fmla="*/ 12 w 12"/>
                  <a:gd name="T1" fmla="*/ 0 h 30"/>
                  <a:gd name="T2" fmla="*/ 12 w 12"/>
                  <a:gd name="T3" fmla="*/ 16 h 30"/>
                  <a:gd name="T4" fmla="*/ 0 w 12"/>
                  <a:gd name="T5" fmla="*/ 30 h 30"/>
                  <a:gd name="T6" fmla="*/ 0 w 12"/>
                  <a:gd name="T7" fmla="*/ 12 h 30"/>
                  <a:gd name="T8" fmla="*/ 12 w 12"/>
                  <a:gd name="T9" fmla="*/ 0 h 30"/>
                </a:gdLst>
                <a:ahLst/>
                <a:cxnLst>
                  <a:cxn ang="0">
                    <a:pos x="T0" y="T1"/>
                  </a:cxn>
                  <a:cxn ang="0">
                    <a:pos x="T2" y="T3"/>
                  </a:cxn>
                  <a:cxn ang="0">
                    <a:pos x="T4" y="T5"/>
                  </a:cxn>
                  <a:cxn ang="0">
                    <a:pos x="T6" y="T7"/>
                  </a:cxn>
                  <a:cxn ang="0">
                    <a:pos x="T8" y="T9"/>
                  </a:cxn>
                </a:cxnLst>
                <a:rect l="0" t="0" r="r" b="b"/>
                <a:pathLst>
                  <a:path w="12" h="30">
                    <a:moveTo>
                      <a:pt x="12" y="0"/>
                    </a:moveTo>
                    <a:lnTo>
                      <a:pt x="12" y="16"/>
                    </a:lnTo>
                    <a:lnTo>
                      <a:pt x="0" y="30"/>
                    </a:lnTo>
                    <a:lnTo>
                      <a:pt x="0" y="12"/>
                    </a:lnTo>
                    <a:lnTo>
                      <a:pt x="12" y="0"/>
                    </a:lnTo>
                    <a:close/>
                  </a:path>
                </a:pathLst>
              </a:custGeom>
              <a:grpFill/>
              <a:ln>
                <a:noFill/>
              </a:ln>
            </p:spPr>
            <p:txBody>
              <a:bodyPr vert="horz" wrap="square" lIns="91440" tIns="45720" rIns="91440" bIns="45720" numCol="1" anchor="t" anchorCtr="0" compatLnSpc="1"/>
              <a:lstStyle/>
              <a:p>
                <a:endParaRPr lang="zh-CN" altLang="en-US"/>
              </a:p>
            </p:txBody>
          </p:sp>
          <p:sp>
            <p:nvSpPr>
              <p:cNvPr id="757" name="Freeform 1405"/>
              <p:cNvSpPr/>
              <p:nvPr/>
            </p:nvSpPr>
            <p:spPr bwMode="auto">
              <a:xfrm>
                <a:off x="5350" y="2567"/>
                <a:ext cx="22" cy="54"/>
              </a:xfrm>
              <a:custGeom>
                <a:avLst/>
                <a:gdLst>
                  <a:gd name="T0" fmla="*/ 0 w 22"/>
                  <a:gd name="T1" fmla="*/ 24 h 54"/>
                  <a:gd name="T2" fmla="*/ 22 w 22"/>
                  <a:gd name="T3" fmla="*/ 0 h 54"/>
                  <a:gd name="T4" fmla="*/ 22 w 22"/>
                  <a:gd name="T5" fmla="*/ 26 h 54"/>
                  <a:gd name="T6" fmla="*/ 0 w 22"/>
                  <a:gd name="T7" fmla="*/ 54 h 54"/>
                  <a:gd name="T8" fmla="*/ 0 w 22"/>
                  <a:gd name="T9" fmla="*/ 24 h 54"/>
                </a:gdLst>
                <a:ahLst/>
                <a:cxnLst>
                  <a:cxn ang="0">
                    <a:pos x="T0" y="T1"/>
                  </a:cxn>
                  <a:cxn ang="0">
                    <a:pos x="T2" y="T3"/>
                  </a:cxn>
                  <a:cxn ang="0">
                    <a:pos x="T4" y="T5"/>
                  </a:cxn>
                  <a:cxn ang="0">
                    <a:pos x="T6" y="T7"/>
                  </a:cxn>
                  <a:cxn ang="0">
                    <a:pos x="T8" y="T9"/>
                  </a:cxn>
                </a:cxnLst>
                <a:rect l="0" t="0" r="r" b="b"/>
                <a:pathLst>
                  <a:path w="22" h="54">
                    <a:moveTo>
                      <a:pt x="0" y="24"/>
                    </a:moveTo>
                    <a:lnTo>
                      <a:pt x="22" y="0"/>
                    </a:lnTo>
                    <a:lnTo>
                      <a:pt x="22" y="26"/>
                    </a:lnTo>
                    <a:lnTo>
                      <a:pt x="0" y="54"/>
                    </a:lnTo>
                    <a:lnTo>
                      <a:pt x="0" y="24"/>
                    </a:lnTo>
                    <a:close/>
                  </a:path>
                </a:pathLst>
              </a:custGeom>
              <a:grpFill/>
              <a:ln>
                <a:noFill/>
              </a:ln>
            </p:spPr>
            <p:txBody>
              <a:bodyPr vert="horz" wrap="square" lIns="91440" tIns="45720" rIns="91440" bIns="45720" numCol="1" anchor="t" anchorCtr="0" compatLnSpc="1"/>
              <a:lstStyle/>
              <a:p>
                <a:endParaRPr lang="zh-CN" altLang="en-US"/>
              </a:p>
            </p:txBody>
          </p:sp>
          <p:sp>
            <p:nvSpPr>
              <p:cNvPr id="758" name="Freeform 1406"/>
              <p:cNvSpPr/>
              <p:nvPr/>
            </p:nvSpPr>
            <p:spPr bwMode="auto">
              <a:xfrm>
                <a:off x="5388" y="2457"/>
                <a:ext cx="86" cy="118"/>
              </a:xfrm>
              <a:custGeom>
                <a:avLst/>
                <a:gdLst>
                  <a:gd name="T0" fmla="*/ 86 w 86"/>
                  <a:gd name="T1" fmla="*/ 0 h 118"/>
                  <a:gd name="T2" fmla="*/ 86 w 86"/>
                  <a:gd name="T3" fmla="*/ 16 h 118"/>
                  <a:gd name="T4" fmla="*/ 0 w 86"/>
                  <a:gd name="T5" fmla="*/ 118 h 118"/>
                  <a:gd name="T6" fmla="*/ 0 w 86"/>
                  <a:gd name="T7" fmla="*/ 94 h 118"/>
                  <a:gd name="T8" fmla="*/ 86 w 86"/>
                  <a:gd name="T9" fmla="*/ 0 h 118"/>
                </a:gdLst>
                <a:ahLst/>
                <a:cxnLst>
                  <a:cxn ang="0">
                    <a:pos x="T0" y="T1"/>
                  </a:cxn>
                  <a:cxn ang="0">
                    <a:pos x="T2" y="T3"/>
                  </a:cxn>
                  <a:cxn ang="0">
                    <a:pos x="T4" y="T5"/>
                  </a:cxn>
                  <a:cxn ang="0">
                    <a:pos x="T6" y="T7"/>
                  </a:cxn>
                  <a:cxn ang="0">
                    <a:pos x="T8" y="T9"/>
                  </a:cxn>
                </a:cxnLst>
                <a:rect l="0" t="0" r="r" b="b"/>
                <a:pathLst>
                  <a:path w="86" h="118">
                    <a:moveTo>
                      <a:pt x="86" y="0"/>
                    </a:moveTo>
                    <a:lnTo>
                      <a:pt x="86" y="16"/>
                    </a:lnTo>
                    <a:lnTo>
                      <a:pt x="0" y="118"/>
                    </a:lnTo>
                    <a:lnTo>
                      <a:pt x="0" y="94"/>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759" name="Freeform 1407"/>
              <p:cNvSpPr/>
              <p:nvPr/>
            </p:nvSpPr>
            <p:spPr bwMode="auto">
              <a:xfrm>
                <a:off x="5422" y="2499"/>
                <a:ext cx="52" cy="80"/>
              </a:xfrm>
              <a:custGeom>
                <a:avLst/>
                <a:gdLst>
                  <a:gd name="T0" fmla="*/ 52 w 52"/>
                  <a:gd name="T1" fmla="*/ 0 h 80"/>
                  <a:gd name="T2" fmla="*/ 52 w 52"/>
                  <a:gd name="T3" fmla="*/ 16 h 80"/>
                  <a:gd name="T4" fmla="*/ 0 w 52"/>
                  <a:gd name="T5" fmla="*/ 80 h 80"/>
                  <a:gd name="T6" fmla="*/ 0 w 52"/>
                  <a:gd name="T7" fmla="*/ 60 h 80"/>
                  <a:gd name="T8" fmla="*/ 52 w 52"/>
                  <a:gd name="T9" fmla="*/ 0 h 80"/>
                </a:gdLst>
                <a:ahLst/>
                <a:cxnLst>
                  <a:cxn ang="0">
                    <a:pos x="T0" y="T1"/>
                  </a:cxn>
                  <a:cxn ang="0">
                    <a:pos x="T2" y="T3"/>
                  </a:cxn>
                  <a:cxn ang="0">
                    <a:pos x="T4" y="T5"/>
                  </a:cxn>
                  <a:cxn ang="0">
                    <a:pos x="T6" y="T7"/>
                  </a:cxn>
                  <a:cxn ang="0">
                    <a:pos x="T8" y="T9"/>
                  </a:cxn>
                </a:cxnLst>
                <a:rect l="0" t="0" r="r" b="b"/>
                <a:pathLst>
                  <a:path w="52" h="80">
                    <a:moveTo>
                      <a:pt x="52" y="0"/>
                    </a:moveTo>
                    <a:lnTo>
                      <a:pt x="52" y="16"/>
                    </a:lnTo>
                    <a:lnTo>
                      <a:pt x="0" y="80"/>
                    </a:lnTo>
                    <a:lnTo>
                      <a:pt x="0" y="60"/>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760" name="Rectangle 1408"/>
              <p:cNvSpPr>
                <a:spLocks noChangeArrowheads="1"/>
              </p:cNvSpPr>
              <p:nvPr/>
            </p:nvSpPr>
            <p:spPr bwMode="auto">
              <a:xfrm>
                <a:off x="5424" y="1890"/>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761" name="Rectangle 1409"/>
              <p:cNvSpPr>
                <a:spLocks noChangeArrowheads="1"/>
              </p:cNvSpPr>
              <p:nvPr/>
            </p:nvSpPr>
            <p:spPr bwMode="auto">
              <a:xfrm>
                <a:off x="5424" y="1890"/>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762" name="Freeform 1410"/>
              <p:cNvSpPr/>
              <p:nvPr/>
            </p:nvSpPr>
            <p:spPr bwMode="auto">
              <a:xfrm>
                <a:off x="5422" y="1936"/>
                <a:ext cx="2" cy="2"/>
              </a:xfrm>
              <a:custGeom>
                <a:avLst/>
                <a:gdLst>
                  <a:gd name="T0" fmla="*/ 2 w 2"/>
                  <a:gd name="T1" fmla="*/ 0 h 2"/>
                  <a:gd name="T2" fmla="*/ 2 w 2"/>
                  <a:gd name="T3" fmla="*/ 2 h 2"/>
                  <a:gd name="T4" fmla="*/ 0 w 2"/>
                  <a:gd name="T5" fmla="*/ 0 h 2"/>
                  <a:gd name="T6" fmla="*/ 2 w 2"/>
                  <a:gd name="T7" fmla="*/ 0 h 2"/>
                </a:gdLst>
                <a:ahLst/>
                <a:cxnLst>
                  <a:cxn ang="0">
                    <a:pos x="T0" y="T1"/>
                  </a:cxn>
                  <a:cxn ang="0">
                    <a:pos x="T2" y="T3"/>
                  </a:cxn>
                  <a:cxn ang="0">
                    <a:pos x="T4" y="T5"/>
                  </a:cxn>
                  <a:cxn ang="0">
                    <a:pos x="T6" y="T7"/>
                  </a:cxn>
                </a:cxnLst>
                <a:rect l="0" t="0" r="r" b="b"/>
                <a:pathLst>
                  <a:path w="2" h="2">
                    <a:moveTo>
                      <a:pt x="2" y="0"/>
                    </a:moveTo>
                    <a:lnTo>
                      <a:pt x="2" y="2"/>
                    </a:lnTo>
                    <a:lnTo>
                      <a:pt x="0" y="0"/>
                    </a:lnTo>
                    <a:lnTo>
                      <a:pt x="2" y="0"/>
                    </a:lnTo>
                    <a:close/>
                  </a:path>
                </a:pathLst>
              </a:custGeom>
              <a:grpFill/>
              <a:ln>
                <a:noFill/>
              </a:ln>
            </p:spPr>
            <p:txBody>
              <a:bodyPr vert="horz" wrap="square" lIns="91440" tIns="45720" rIns="91440" bIns="45720" numCol="1" anchor="t" anchorCtr="0" compatLnSpc="1"/>
              <a:lstStyle/>
              <a:p>
                <a:endParaRPr lang="zh-CN" altLang="en-US"/>
              </a:p>
            </p:txBody>
          </p:sp>
          <p:sp>
            <p:nvSpPr>
              <p:cNvPr id="763" name="Freeform 1411"/>
              <p:cNvSpPr/>
              <p:nvPr/>
            </p:nvSpPr>
            <p:spPr bwMode="auto">
              <a:xfrm>
                <a:off x="5422" y="1936"/>
                <a:ext cx="2" cy="2"/>
              </a:xfrm>
              <a:custGeom>
                <a:avLst/>
                <a:gdLst>
                  <a:gd name="T0" fmla="*/ 2 w 2"/>
                  <a:gd name="T1" fmla="*/ 0 h 2"/>
                  <a:gd name="T2" fmla="*/ 2 w 2"/>
                  <a:gd name="T3" fmla="*/ 2 h 2"/>
                  <a:gd name="T4" fmla="*/ 0 w 2"/>
                  <a:gd name="T5" fmla="*/ 0 h 2"/>
                  <a:gd name="T6" fmla="*/ 2 w 2"/>
                  <a:gd name="T7" fmla="*/ 0 h 2"/>
                </a:gdLst>
                <a:ahLst/>
                <a:cxnLst>
                  <a:cxn ang="0">
                    <a:pos x="T0" y="T1"/>
                  </a:cxn>
                  <a:cxn ang="0">
                    <a:pos x="T2" y="T3"/>
                  </a:cxn>
                  <a:cxn ang="0">
                    <a:pos x="T4" y="T5"/>
                  </a:cxn>
                  <a:cxn ang="0">
                    <a:pos x="T6" y="T7"/>
                  </a:cxn>
                </a:cxnLst>
                <a:rect l="0" t="0" r="r" b="b"/>
                <a:pathLst>
                  <a:path w="2" h="2">
                    <a:moveTo>
                      <a:pt x="2" y="0"/>
                    </a:moveTo>
                    <a:lnTo>
                      <a:pt x="2" y="2"/>
                    </a:lnTo>
                    <a:lnTo>
                      <a:pt x="0" y="0"/>
                    </a:lnTo>
                    <a:lnTo>
                      <a:pt x="2" y="0"/>
                    </a:lnTo>
                    <a:close/>
                  </a:path>
                </a:pathLst>
              </a:custGeom>
              <a:grpFill/>
              <a:ln>
                <a:noFill/>
              </a:ln>
            </p:spPr>
            <p:txBody>
              <a:bodyPr vert="horz" wrap="square" lIns="91440" tIns="45720" rIns="91440" bIns="45720" numCol="1" anchor="t" anchorCtr="0" compatLnSpc="1"/>
              <a:lstStyle/>
              <a:p>
                <a:endParaRPr lang="zh-CN" altLang="en-US"/>
              </a:p>
            </p:txBody>
          </p:sp>
          <p:sp>
            <p:nvSpPr>
              <p:cNvPr id="764" name="Rectangle 1412"/>
              <p:cNvSpPr>
                <a:spLocks noChangeArrowheads="1"/>
              </p:cNvSpPr>
              <p:nvPr/>
            </p:nvSpPr>
            <p:spPr bwMode="auto">
              <a:xfrm>
                <a:off x="5424" y="1981"/>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765" name="Freeform 1413"/>
              <p:cNvSpPr/>
              <p:nvPr/>
            </p:nvSpPr>
            <p:spPr bwMode="auto">
              <a:xfrm>
                <a:off x="5350" y="2718"/>
                <a:ext cx="22" cy="56"/>
              </a:xfrm>
              <a:custGeom>
                <a:avLst/>
                <a:gdLst>
                  <a:gd name="T0" fmla="*/ 0 w 22"/>
                  <a:gd name="T1" fmla="*/ 28 h 56"/>
                  <a:gd name="T2" fmla="*/ 22 w 22"/>
                  <a:gd name="T3" fmla="*/ 0 h 56"/>
                  <a:gd name="T4" fmla="*/ 22 w 22"/>
                  <a:gd name="T5" fmla="*/ 26 h 56"/>
                  <a:gd name="T6" fmla="*/ 0 w 22"/>
                  <a:gd name="T7" fmla="*/ 56 h 56"/>
                  <a:gd name="T8" fmla="*/ 0 w 22"/>
                  <a:gd name="T9" fmla="*/ 28 h 56"/>
                </a:gdLst>
                <a:ahLst/>
                <a:cxnLst>
                  <a:cxn ang="0">
                    <a:pos x="T0" y="T1"/>
                  </a:cxn>
                  <a:cxn ang="0">
                    <a:pos x="T2" y="T3"/>
                  </a:cxn>
                  <a:cxn ang="0">
                    <a:pos x="T4" y="T5"/>
                  </a:cxn>
                  <a:cxn ang="0">
                    <a:pos x="T6" y="T7"/>
                  </a:cxn>
                  <a:cxn ang="0">
                    <a:pos x="T8" y="T9"/>
                  </a:cxn>
                </a:cxnLst>
                <a:rect l="0" t="0" r="r" b="b"/>
                <a:pathLst>
                  <a:path w="22" h="56">
                    <a:moveTo>
                      <a:pt x="0" y="28"/>
                    </a:moveTo>
                    <a:lnTo>
                      <a:pt x="22" y="0"/>
                    </a:lnTo>
                    <a:lnTo>
                      <a:pt x="22" y="26"/>
                    </a:lnTo>
                    <a:lnTo>
                      <a:pt x="0" y="56"/>
                    </a:lnTo>
                    <a:lnTo>
                      <a:pt x="0" y="28"/>
                    </a:lnTo>
                    <a:close/>
                  </a:path>
                </a:pathLst>
              </a:custGeom>
              <a:grpFill/>
              <a:ln>
                <a:noFill/>
              </a:ln>
            </p:spPr>
            <p:txBody>
              <a:bodyPr vert="horz" wrap="square" lIns="91440" tIns="45720" rIns="91440" bIns="45720" numCol="1" anchor="t" anchorCtr="0" compatLnSpc="1"/>
              <a:lstStyle/>
              <a:p>
                <a:endParaRPr lang="zh-CN" altLang="en-US"/>
              </a:p>
            </p:txBody>
          </p:sp>
        </p:grpSp>
        <p:sp>
          <p:nvSpPr>
            <p:cNvPr id="374" name="Freeform 1415"/>
            <p:cNvSpPr/>
            <p:nvPr/>
          </p:nvSpPr>
          <p:spPr bwMode="auto">
            <a:xfrm>
              <a:off x="-2989564" y="1603377"/>
              <a:ext cx="136529" cy="204788"/>
            </a:xfrm>
            <a:custGeom>
              <a:avLst/>
              <a:gdLst>
                <a:gd name="T0" fmla="*/ 86 w 86"/>
                <a:gd name="T1" fmla="*/ 0 h 129"/>
                <a:gd name="T2" fmla="*/ 86 w 86"/>
                <a:gd name="T3" fmla="*/ 16 h 129"/>
                <a:gd name="T4" fmla="*/ 0 w 86"/>
                <a:gd name="T5" fmla="*/ 129 h 129"/>
                <a:gd name="T6" fmla="*/ 0 w 86"/>
                <a:gd name="T7" fmla="*/ 103 h 129"/>
                <a:gd name="T8" fmla="*/ 86 w 86"/>
                <a:gd name="T9" fmla="*/ 0 h 129"/>
              </a:gdLst>
              <a:ahLst/>
              <a:cxnLst>
                <a:cxn ang="0">
                  <a:pos x="T0" y="T1"/>
                </a:cxn>
                <a:cxn ang="0">
                  <a:pos x="T2" y="T3"/>
                </a:cxn>
                <a:cxn ang="0">
                  <a:pos x="T4" y="T5"/>
                </a:cxn>
                <a:cxn ang="0">
                  <a:pos x="T6" y="T7"/>
                </a:cxn>
                <a:cxn ang="0">
                  <a:pos x="T8" y="T9"/>
                </a:cxn>
              </a:cxnLst>
              <a:rect l="0" t="0" r="r" b="b"/>
              <a:pathLst>
                <a:path w="86" h="129">
                  <a:moveTo>
                    <a:pt x="86" y="0"/>
                  </a:moveTo>
                  <a:lnTo>
                    <a:pt x="86" y="16"/>
                  </a:lnTo>
                  <a:lnTo>
                    <a:pt x="0" y="129"/>
                  </a:lnTo>
                  <a:lnTo>
                    <a:pt x="0" y="103"/>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375" name="Freeform 1416"/>
            <p:cNvSpPr/>
            <p:nvPr/>
          </p:nvSpPr>
          <p:spPr bwMode="auto">
            <a:xfrm>
              <a:off x="-3049890" y="1884363"/>
              <a:ext cx="34927" cy="92075"/>
            </a:xfrm>
            <a:custGeom>
              <a:avLst/>
              <a:gdLst>
                <a:gd name="T0" fmla="*/ 0 w 22"/>
                <a:gd name="T1" fmla="*/ 28 h 58"/>
                <a:gd name="T2" fmla="*/ 22 w 22"/>
                <a:gd name="T3" fmla="*/ 0 h 58"/>
                <a:gd name="T4" fmla="*/ 22 w 22"/>
                <a:gd name="T5" fmla="*/ 26 h 58"/>
                <a:gd name="T6" fmla="*/ 0 w 22"/>
                <a:gd name="T7" fmla="*/ 58 h 58"/>
                <a:gd name="T8" fmla="*/ 0 w 22"/>
                <a:gd name="T9" fmla="*/ 28 h 58"/>
              </a:gdLst>
              <a:ahLst/>
              <a:cxnLst>
                <a:cxn ang="0">
                  <a:pos x="T0" y="T1"/>
                </a:cxn>
                <a:cxn ang="0">
                  <a:pos x="T2" y="T3"/>
                </a:cxn>
                <a:cxn ang="0">
                  <a:pos x="T4" y="T5"/>
                </a:cxn>
                <a:cxn ang="0">
                  <a:pos x="T6" y="T7"/>
                </a:cxn>
                <a:cxn ang="0">
                  <a:pos x="T8" y="T9"/>
                </a:cxn>
              </a:cxnLst>
              <a:rect l="0" t="0" r="r" b="b"/>
              <a:pathLst>
                <a:path w="22" h="58">
                  <a:moveTo>
                    <a:pt x="0" y="28"/>
                  </a:moveTo>
                  <a:lnTo>
                    <a:pt x="22" y="0"/>
                  </a:lnTo>
                  <a:lnTo>
                    <a:pt x="22" y="26"/>
                  </a:lnTo>
                  <a:lnTo>
                    <a:pt x="0" y="58"/>
                  </a:lnTo>
                  <a:lnTo>
                    <a:pt x="0" y="28"/>
                  </a:lnTo>
                  <a:close/>
                </a:path>
              </a:pathLst>
            </a:custGeom>
            <a:grpFill/>
            <a:ln>
              <a:noFill/>
            </a:ln>
          </p:spPr>
          <p:txBody>
            <a:bodyPr vert="horz" wrap="square" lIns="91440" tIns="45720" rIns="91440" bIns="45720" numCol="1" anchor="t" anchorCtr="0" compatLnSpc="1"/>
            <a:lstStyle/>
            <a:p>
              <a:endParaRPr lang="zh-CN" altLang="en-US"/>
            </a:p>
          </p:txBody>
        </p:sp>
        <p:sp>
          <p:nvSpPr>
            <p:cNvPr id="376" name="Freeform 1417"/>
            <p:cNvSpPr/>
            <p:nvPr/>
          </p:nvSpPr>
          <p:spPr bwMode="auto">
            <a:xfrm>
              <a:off x="-2989564" y="1681162"/>
              <a:ext cx="136529" cy="212724"/>
            </a:xfrm>
            <a:custGeom>
              <a:avLst/>
              <a:gdLst>
                <a:gd name="T0" fmla="*/ 86 w 86"/>
                <a:gd name="T1" fmla="*/ 0 h 134"/>
                <a:gd name="T2" fmla="*/ 86 w 86"/>
                <a:gd name="T3" fmla="*/ 16 h 134"/>
                <a:gd name="T4" fmla="*/ 0 w 86"/>
                <a:gd name="T5" fmla="*/ 134 h 134"/>
                <a:gd name="T6" fmla="*/ 0 w 86"/>
                <a:gd name="T7" fmla="*/ 110 h 134"/>
                <a:gd name="T8" fmla="*/ 86 w 86"/>
                <a:gd name="T9" fmla="*/ 0 h 134"/>
              </a:gdLst>
              <a:ahLst/>
              <a:cxnLst>
                <a:cxn ang="0">
                  <a:pos x="T0" y="T1"/>
                </a:cxn>
                <a:cxn ang="0">
                  <a:pos x="T2" y="T3"/>
                </a:cxn>
                <a:cxn ang="0">
                  <a:pos x="T4" y="T5"/>
                </a:cxn>
                <a:cxn ang="0">
                  <a:pos x="T6" y="T7"/>
                </a:cxn>
                <a:cxn ang="0">
                  <a:pos x="T8" y="T9"/>
                </a:cxn>
              </a:cxnLst>
              <a:rect l="0" t="0" r="r" b="b"/>
              <a:pathLst>
                <a:path w="86" h="134">
                  <a:moveTo>
                    <a:pt x="86" y="0"/>
                  </a:moveTo>
                  <a:lnTo>
                    <a:pt x="86" y="16"/>
                  </a:lnTo>
                  <a:lnTo>
                    <a:pt x="0" y="134"/>
                  </a:lnTo>
                  <a:lnTo>
                    <a:pt x="0" y="110"/>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377" name="Freeform 1418"/>
            <p:cNvSpPr/>
            <p:nvPr/>
          </p:nvSpPr>
          <p:spPr bwMode="auto">
            <a:xfrm>
              <a:off x="-2935585" y="1530351"/>
              <a:ext cx="82552" cy="127001"/>
            </a:xfrm>
            <a:custGeom>
              <a:avLst/>
              <a:gdLst>
                <a:gd name="T0" fmla="*/ 52 w 52"/>
                <a:gd name="T1" fmla="*/ 0 h 80"/>
                <a:gd name="T2" fmla="*/ 52 w 52"/>
                <a:gd name="T3" fmla="*/ 16 h 80"/>
                <a:gd name="T4" fmla="*/ 0 w 52"/>
                <a:gd name="T5" fmla="*/ 80 h 80"/>
                <a:gd name="T6" fmla="*/ 0 w 52"/>
                <a:gd name="T7" fmla="*/ 58 h 80"/>
                <a:gd name="T8" fmla="*/ 52 w 52"/>
                <a:gd name="T9" fmla="*/ 0 h 80"/>
              </a:gdLst>
              <a:ahLst/>
              <a:cxnLst>
                <a:cxn ang="0">
                  <a:pos x="T0" y="T1"/>
                </a:cxn>
                <a:cxn ang="0">
                  <a:pos x="T2" y="T3"/>
                </a:cxn>
                <a:cxn ang="0">
                  <a:pos x="T4" y="T5"/>
                </a:cxn>
                <a:cxn ang="0">
                  <a:pos x="T6" y="T7"/>
                </a:cxn>
                <a:cxn ang="0">
                  <a:pos x="T8" y="T9"/>
                </a:cxn>
              </a:cxnLst>
              <a:rect l="0" t="0" r="r" b="b"/>
              <a:pathLst>
                <a:path w="52" h="80">
                  <a:moveTo>
                    <a:pt x="52" y="0"/>
                  </a:moveTo>
                  <a:lnTo>
                    <a:pt x="52" y="16"/>
                  </a:lnTo>
                  <a:lnTo>
                    <a:pt x="0" y="80"/>
                  </a:lnTo>
                  <a:lnTo>
                    <a:pt x="0" y="58"/>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378" name="Rectangle 1419"/>
            <p:cNvSpPr>
              <a:spLocks noChangeArrowheads="1"/>
            </p:cNvSpPr>
            <p:nvPr/>
          </p:nvSpPr>
          <p:spPr bwMode="auto">
            <a:xfrm>
              <a:off x="-2932410" y="625474"/>
              <a:ext cx="1587" cy="1587"/>
            </a:xfrm>
            <a:prstGeom prst="rect">
              <a:avLst/>
            </a:prstGeom>
            <a:grpFill/>
            <a:ln>
              <a:noFill/>
            </a:ln>
          </p:spPr>
          <p:txBody>
            <a:bodyPr vert="horz" wrap="square" lIns="91440" tIns="45720" rIns="91440" bIns="45720" numCol="1" anchor="t" anchorCtr="0" compatLnSpc="1"/>
            <a:lstStyle/>
            <a:p>
              <a:endParaRPr lang="zh-CN" altLang="en-US"/>
            </a:p>
          </p:txBody>
        </p:sp>
        <p:sp>
          <p:nvSpPr>
            <p:cNvPr id="379" name="Rectangle 1420"/>
            <p:cNvSpPr>
              <a:spLocks noChangeArrowheads="1"/>
            </p:cNvSpPr>
            <p:nvPr/>
          </p:nvSpPr>
          <p:spPr bwMode="auto">
            <a:xfrm>
              <a:off x="-7296599"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0" name="Rectangle 1421"/>
            <p:cNvSpPr>
              <a:spLocks noChangeArrowheads="1"/>
            </p:cNvSpPr>
            <p:nvPr/>
          </p:nvSpPr>
          <p:spPr bwMode="auto">
            <a:xfrm>
              <a:off x="-7207695" y="-2873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1" name="Rectangle 1422"/>
            <p:cNvSpPr>
              <a:spLocks noChangeArrowheads="1"/>
            </p:cNvSpPr>
            <p:nvPr/>
          </p:nvSpPr>
          <p:spPr bwMode="auto">
            <a:xfrm>
              <a:off x="-7121969"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2" name="Rectangle 1423"/>
            <p:cNvSpPr>
              <a:spLocks noChangeArrowheads="1"/>
            </p:cNvSpPr>
            <p:nvPr/>
          </p:nvSpPr>
          <p:spPr bwMode="auto">
            <a:xfrm>
              <a:off x="-6947336" y="-2873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3" name="Rectangle 1424"/>
            <p:cNvSpPr>
              <a:spLocks noChangeArrowheads="1"/>
            </p:cNvSpPr>
            <p:nvPr/>
          </p:nvSpPr>
          <p:spPr bwMode="auto">
            <a:xfrm>
              <a:off x="-6861610"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4" name="Rectangle 1425"/>
            <p:cNvSpPr>
              <a:spLocks noChangeArrowheads="1"/>
            </p:cNvSpPr>
            <p:nvPr/>
          </p:nvSpPr>
          <p:spPr bwMode="auto">
            <a:xfrm>
              <a:off x="-7296599" y="-1984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5" name="Rectangle 1426"/>
            <p:cNvSpPr>
              <a:spLocks noChangeArrowheads="1"/>
            </p:cNvSpPr>
            <p:nvPr/>
          </p:nvSpPr>
          <p:spPr bwMode="auto">
            <a:xfrm>
              <a:off x="-7207695" y="-198438"/>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6" name="Rectangle 1427"/>
            <p:cNvSpPr>
              <a:spLocks noChangeArrowheads="1"/>
            </p:cNvSpPr>
            <p:nvPr/>
          </p:nvSpPr>
          <p:spPr bwMode="auto">
            <a:xfrm>
              <a:off x="-7296599" y="-1095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7" name="Rectangle 1428"/>
            <p:cNvSpPr>
              <a:spLocks noChangeArrowheads="1"/>
            </p:cNvSpPr>
            <p:nvPr/>
          </p:nvSpPr>
          <p:spPr bwMode="auto">
            <a:xfrm>
              <a:off x="-7121969" y="-109537"/>
              <a:ext cx="222258"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8" name="Rectangle 1429"/>
            <p:cNvSpPr>
              <a:spLocks noChangeArrowheads="1"/>
            </p:cNvSpPr>
            <p:nvPr/>
          </p:nvSpPr>
          <p:spPr bwMode="auto">
            <a:xfrm>
              <a:off x="-6861610" y="-1095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9" name="Rectangle 1430"/>
            <p:cNvSpPr>
              <a:spLocks noChangeArrowheads="1"/>
            </p:cNvSpPr>
            <p:nvPr/>
          </p:nvSpPr>
          <p:spPr bwMode="auto">
            <a:xfrm>
              <a:off x="-7296599" y="-206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0" name="Rectangle 1431"/>
            <p:cNvSpPr>
              <a:spLocks noChangeArrowheads="1"/>
            </p:cNvSpPr>
            <p:nvPr/>
          </p:nvSpPr>
          <p:spPr bwMode="auto">
            <a:xfrm>
              <a:off x="-7207695" y="-20637"/>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1" name="Rectangle 1432"/>
            <p:cNvSpPr>
              <a:spLocks noChangeArrowheads="1"/>
            </p:cNvSpPr>
            <p:nvPr/>
          </p:nvSpPr>
          <p:spPr bwMode="auto">
            <a:xfrm>
              <a:off x="-7036240" y="-20637"/>
              <a:ext cx="22543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2" name="Rectangle 1433"/>
            <p:cNvSpPr>
              <a:spLocks noChangeArrowheads="1"/>
            </p:cNvSpPr>
            <p:nvPr/>
          </p:nvSpPr>
          <p:spPr bwMode="auto">
            <a:xfrm>
              <a:off x="-7207695" y="68264"/>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3" name="Rectangle 1434"/>
            <p:cNvSpPr>
              <a:spLocks noChangeArrowheads="1"/>
            </p:cNvSpPr>
            <p:nvPr/>
          </p:nvSpPr>
          <p:spPr bwMode="auto">
            <a:xfrm>
              <a:off x="-7121969" y="6826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4" name="Rectangle 1435"/>
            <p:cNvSpPr>
              <a:spLocks noChangeArrowheads="1"/>
            </p:cNvSpPr>
            <p:nvPr/>
          </p:nvSpPr>
          <p:spPr bwMode="auto">
            <a:xfrm>
              <a:off x="-6861610" y="6826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5" name="Rectangle 1436"/>
            <p:cNvSpPr>
              <a:spLocks noChangeArrowheads="1"/>
            </p:cNvSpPr>
            <p:nvPr/>
          </p:nvSpPr>
          <p:spPr bwMode="auto">
            <a:xfrm>
              <a:off x="-7296599" y="157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6" name="Rectangle 1437"/>
            <p:cNvSpPr>
              <a:spLocks noChangeArrowheads="1"/>
            </p:cNvSpPr>
            <p:nvPr/>
          </p:nvSpPr>
          <p:spPr bwMode="auto">
            <a:xfrm>
              <a:off x="-7121969" y="157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7" name="Rectangle 1438"/>
            <p:cNvSpPr>
              <a:spLocks noChangeArrowheads="1"/>
            </p:cNvSpPr>
            <p:nvPr/>
          </p:nvSpPr>
          <p:spPr bwMode="auto">
            <a:xfrm>
              <a:off x="-6947336" y="1571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8" name="Rectangle 1439"/>
            <p:cNvSpPr>
              <a:spLocks noChangeArrowheads="1"/>
            </p:cNvSpPr>
            <p:nvPr/>
          </p:nvSpPr>
          <p:spPr bwMode="auto">
            <a:xfrm>
              <a:off x="-7207695" y="2492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99" name="Rectangle 1440"/>
            <p:cNvSpPr>
              <a:spLocks noChangeArrowheads="1"/>
            </p:cNvSpPr>
            <p:nvPr/>
          </p:nvSpPr>
          <p:spPr bwMode="auto">
            <a:xfrm>
              <a:off x="-7036240" y="2492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0" name="Rectangle 1441"/>
            <p:cNvSpPr>
              <a:spLocks noChangeArrowheads="1"/>
            </p:cNvSpPr>
            <p:nvPr/>
          </p:nvSpPr>
          <p:spPr bwMode="auto">
            <a:xfrm>
              <a:off x="-6861610" y="249237"/>
              <a:ext cx="139705"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1" name="Rectangle 1442"/>
            <p:cNvSpPr>
              <a:spLocks noChangeArrowheads="1"/>
            </p:cNvSpPr>
            <p:nvPr/>
          </p:nvSpPr>
          <p:spPr bwMode="auto">
            <a:xfrm>
              <a:off x="-7296599" y="3381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2" name="Rectangle 1443"/>
            <p:cNvSpPr>
              <a:spLocks noChangeArrowheads="1"/>
            </p:cNvSpPr>
            <p:nvPr/>
          </p:nvSpPr>
          <p:spPr bwMode="auto">
            <a:xfrm>
              <a:off x="-7121969" y="338137"/>
              <a:ext cx="222258"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3" name="Rectangle 1444"/>
            <p:cNvSpPr>
              <a:spLocks noChangeArrowheads="1"/>
            </p:cNvSpPr>
            <p:nvPr/>
          </p:nvSpPr>
          <p:spPr bwMode="auto">
            <a:xfrm>
              <a:off x="-7207695" y="4270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4" name="Rectangle 1445"/>
            <p:cNvSpPr>
              <a:spLocks noChangeArrowheads="1"/>
            </p:cNvSpPr>
            <p:nvPr/>
          </p:nvSpPr>
          <p:spPr bwMode="auto">
            <a:xfrm>
              <a:off x="-7036240" y="4270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5" name="Rectangle 1446"/>
            <p:cNvSpPr>
              <a:spLocks noChangeArrowheads="1"/>
            </p:cNvSpPr>
            <p:nvPr/>
          </p:nvSpPr>
          <p:spPr bwMode="auto">
            <a:xfrm>
              <a:off x="-6947336" y="4270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6" name="Rectangle 1447"/>
            <p:cNvSpPr>
              <a:spLocks noChangeArrowheads="1"/>
            </p:cNvSpPr>
            <p:nvPr/>
          </p:nvSpPr>
          <p:spPr bwMode="auto">
            <a:xfrm>
              <a:off x="-7207695" y="5159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07" name="Rectangle 1448"/>
            <p:cNvSpPr>
              <a:spLocks noChangeArrowheads="1"/>
            </p:cNvSpPr>
            <p:nvPr/>
          </p:nvSpPr>
          <p:spPr bwMode="auto">
            <a:xfrm>
              <a:off x="-7036240" y="5159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08" name="Rectangle 1449"/>
            <p:cNvSpPr>
              <a:spLocks noChangeArrowheads="1"/>
            </p:cNvSpPr>
            <p:nvPr/>
          </p:nvSpPr>
          <p:spPr bwMode="auto">
            <a:xfrm>
              <a:off x="-7296599" y="6064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09" name="Rectangle 1450"/>
            <p:cNvSpPr>
              <a:spLocks noChangeArrowheads="1"/>
            </p:cNvSpPr>
            <p:nvPr/>
          </p:nvSpPr>
          <p:spPr bwMode="auto">
            <a:xfrm>
              <a:off x="-7121969" y="6064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0" name="Rectangle 1451"/>
            <p:cNvSpPr>
              <a:spLocks noChangeArrowheads="1"/>
            </p:cNvSpPr>
            <p:nvPr/>
          </p:nvSpPr>
          <p:spPr bwMode="auto">
            <a:xfrm>
              <a:off x="-6861610" y="6064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1" name="Rectangle 1452"/>
            <p:cNvSpPr>
              <a:spLocks noChangeArrowheads="1"/>
            </p:cNvSpPr>
            <p:nvPr/>
          </p:nvSpPr>
          <p:spPr bwMode="auto">
            <a:xfrm>
              <a:off x="-7296599" y="6953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2" name="Rectangle 1453"/>
            <p:cNvSpPr>
              <a:spLocks noChangeArrowheads="1"/>
            </p:cNvSpPr>
            <p:nvPr/>
          </p:nvSpPr>
          <p:spPr bwMode="auto">
            <a:xfrm>
              <a:off x="-7207695" y="6953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3" name="Rectangle 1454"/>
            <p:cNvSpPr>
              <a:spLocks noChangeArrowheads="1"/>
            </p:cNvSpPr>
            <p:nvPr/>
          </p:nvSpPr>
          <p:spPr bwMode="auto">
            <a:xfrm>
              <a:off x="-7296599" y="7842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4" name="Rectangle 1455"/>
            <p:cNvSpPr>
              <a:spLocks noChangeArrowheads="1"/>
            </p:cNvSpPr>
            <p:nvPr/>
          </p:nvSpPr>
          <p:spPr bwMode="auto">
            <a:xfrm>
              <a:off x="-7121969" y="784224"/>
              <a:ext cx="222258"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5" name="Rectangle 1456"/>
            <p:cNvSpPr>
              <a:spLocks noChangeArrowheads="1"/>
            </p:cNvSpPr>
            <p:nvPr/>
          </p:nvSpPr>
          <p:spPr bwMode="auto">
            <a:xfrm>
              <a:off x="-6861610" y="7842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6" name="Rectangle 1457"/>
            <p:cNvSpPr>
              <a:spLocks noChangeArrowheads="1"/>
            </p:cNvSpPr>
            <p:nvPr/>
          </p:nvSpPr>
          <p:spPr bwMode="auto">
            <a:xfrm>
              <a:off x="-7207695" y="873124"/>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7" name="Rectangle 1458"/>
            <p:cNvSpPr>
              <a:spLocks noChangeArrowheads="1"/>
            </p:cNvSpPr>
            <p:nvPr/>
          </p:nvSpPr>
          <p:spPr bwMode="auto">
            <a:xfrm>
              <a:off x="-7207695" y="96202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8" name="Rectangle 1459"/>
            <p:cNvSpPr>
              <a:spLocks noChangeArrowheads="1"/>
            </p:cNvSpPr>
            <p:nvPr/>
          </p:nvSpPr>
          <p:spPr bwMode="auto">
            <a:xfrm>
              <a:off x="-7036240" y="9620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9" name="Rectangle 1460"/>
            <p:cNvSpPr>
              <a:spLocks noChangeArrowheads="1"/>
            </p:cNvSpPr>
            <p:nvPr/>
          </p:nvSpPr>
          <p:spPr bwMode="auto">
            <a:xfrm>
              <a:off x="-6861610" y="9620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20" name="Rectangle 1461"/>
            <p:cNvSpPr>
              <a:spLocks noChangeArrowheads="1"/>
            </p:cNvSpPr>
            <p:nvPr/>
          </p:nvSpPr>
          <p:spPr bwMode="auto">
            <a:xfrm>
              <a:off x="-7296599" y="10509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21" name="Rectangle 1462"/>
            <p:cNvSpPr>
              <a:spLocks noChangeArrowheads="1"/>
            </p:cNvSpPr>
            <p:nvPr/>
          </p:nvSpPr>
          <p:spPr bwMode="auto">
            <a:xfrm>
              <a:off x="-7121969" y="10509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22" name="Rectangle 1463"/>
            <p:cNvSpPr>
              <a:spLocks noChangeArrowheads="1"/>
            </p:cNvSpPr>
            <p:nvPr/>
          </p:nvSpPr>
          <p:spPr bwMode="auto">
            <a:xfrm>
              <a:off x="-6947336" y="1050925"/>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23" name="Rectangle 1464"/>
            <p:cNvSpPr>
              <a:spLocks noChangeArrowheads="1"/>
            </p:cNvSpPr>
            <p:nvPr/>
          </p:nvSpPr>
          <p:spPr bwMode="auto">
            <a:xfrm>
              <a:off x="-7296599" y="1139826"/>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24" name="Rectangle 1465"/>
            <p:cNvSpPr>
              <a:spLocks noChangeArrowheads="1"/>
            </p:cNvSpPr>
            <p:nvPr/>
          </p:nvSpPr>
          <p:spPr bwMode="auto">
            <a:xfrm>
              <a:off x="-7036240" y="11398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25" name="Rectangle 1466"/>
            <p:cNvSpPr>
              <a:spLocks noChangeArrowheads="1"/>
            </p:cNvSpPr>
            <p:nvPr/>
          </p:nvSpPr>
          <p:spPr bwMode="auto">
            <a:xfrm>
              <a:off x="-7121969" y="12319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26" name="Rectangle 1467"/>
            <p:cNvSpPr>
              <a:spLocks noChangeArrowheads="1"/>
            </p:cNvSpPr>
            <p:nvPr/>
          </p:nvSpPr>
          <p:spPr bwMode="auto">
            <a:xfrm>
              <a:off x="-6947336" y="123190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27" name="Rectangle 1468"/>
            <p:cNvSpPr>
              <a:spLocks noChangeArrowheads="1"/>
            </p:cNvSpPr>
            <p:nvPr/>
          </p:nvSpPr>
          <p:spPr bwMode="auto">
            <a:xfrm>
              <a:off x="-6861610" y="12319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28" name="Rectangle 1469"/>
            <p:cNvSpPr>
              <a:spLocks noChangeArrowheads="1"/>
            </p:cNvSpPr>
            <p:nvPr/>
          </p:nvSpPr>
          <p:spPr bwMode="auto">
            <a:xfrm>
              <a:off x="-7296599"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29" name="Rectangle 1470"/>
            <p:cNvSpPr>
              <a:spLocks noChangeArrowheads="1"/>
            </p:cNvSpPr>
            <p:nvPr/>
          </p:nvSpPr>
          <p:spPr bwMode="auto">
            <a:xfrm>
              <a:off x="-7207695" y="1320801"/>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0" name="Rectangle 1471"/>
            <p:cNvSpPr>
              <a:spLocks noChangeArrowheads="1"/>
            </p:cNvSpPr>
            <p:nvPr/>
          </p:nvSpPr>
          <p:spPr bwMode="auto">
            <a:xfrm>
              <a:off x="-7121969"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1" name="Rectangle 1472"/>
            <p:cNvSpPr>
              <a:spLocks noChangeArrowheads="1"/>
            </p:cNvSpPr>
            <p:nvPr/>
          </p:nvSpPr>
          <p:spPr bwMode="auto">
            <a:xfrm>
              <a:off x="-6861610"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2" name="Rectangle 1473"/>
            <p:cNvSpPr>
              <a:spLocks noChangeArrowheads="1"/>
            </p:cNvSpPr>
            <p:nvPr/>
          </p:nvSpPr>
          <p:spPr bwMode="auto">
            <a:xfrm>
              <a:off x="-7296599" y="14097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3" name="Rectangle 1474"/>
            <p:cNvSpPr>
              <a:spLocks noChangeArrowheads="1"/>
            </p:cNvSpPr>
            <p:nvPr/>
          </p:nvSpPr>
          <p:spPr bwMode="auto">
            <a:xfrm>
              <a:off x="-7121969" y="14097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4" name="Rectangle 1475"/>
            <p:cNvSpPr>
              <a:spLocks noChangeArrowheads="1"/>
            </p:cNvSpPr>
            <p:nvPr/>
          </p:nvSpPr>
          <p:spPr bwMode="auto">
            <a:xfrm>
              <a:off x="-6947336" y="1409701"/>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5" name="Rectangle 1476"/>
            <p:cNvSpPr>
              <a:spLocks noChangeArrowheads="1"/>
            </p:cNvSpPr>
            <p:nvPr/>
          </p:nvSpPr>
          <p:spPr bwMode="auto">
            <a:xfrm>
              <a:off x="-7207695" y="14986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6" name="Rectangle 1477"/>
            <p:cNvSpPr>
              <a:spLocks noChangeArrowheads="1"/>
            </p:cNvSpPr>
            <p:nvPr/>
          </p:nvSpPr>
          <p:spPr bwMode="auto">
            <a:xfrm>
              <a:off x="-7036240" y="14986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7" name="Rectangle 1478"/>
            <p:cNvSpPr>
              <a:spLocks noChangeArrowheads="1"/>
            </p:cNvSpPr>
            <p:nvPr/>
          </p:nvSpPr>
          <p:spPr bwMode="auto">
            <a:xfrm>
              <a:off x="-6861610" y="14986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8" name="Rectangle 1479"/>
            <p:cNvSpPr>
              <a:spLocks noChangeArrowheads="1"/>
            </p:cNvSpPr>
            <p:nvPr/>
          </p:nvSpPr>
          <p:spPr bwMode="auto">
            <a:xfrm>
              <a:off x="-7296599" y="1587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39" name="Rectangle 1480"/>
            <p:cNvSpPr>
              <a:spLocks noChangeArrowheads="1"/>
            </p:cNvSpPr>
            <p:nvPr/>
          </p:nvSpPr>
          <p:spPr bwMode="auto">
            <a:xfrm>
              <a:off x="-7121969" y="1587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0" name="Rectangle 1481"/>
            <p:cNvSpPr>
              <a:spLocks noChangeArrowheads="1"/>
            </p:cNvSpPr>
            <p:nvPr/>
          </p:nvSpPr>
          <p:spPr bwMode="auto">
            <a:xfrm>
              <a:off x="-6769532" y="-2873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1" name="Rectangle 1482"/>
            <p:cNvSpPr>
              <a:spLocks noChangeArrowheads="1"/>
            </p:cNvSpPr>
            <p:nvPr/>
          </p:nvSpPr>
          <p:spPr bwMode="auto">
            <a:xfrm>
              <a:off x="-6683803"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2" name="Rectangle 1483"/>
            <p:cNvSpPr>
              <a:spLocks noChangeArrowheads="1"/>
            </p:cNvSpPr>
            <p:nvPr/>
          </p:nvSpPr>
          <p:spPr bwMode="auto">
            <a:xfrm>
              <a:off x="-6509172" y="-2873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3" name="Rectangle 1484"/>
            <p:cNvSpPr>
              <a:spLocks noChangeArrowheads="1"/>
            </p:cNvSpPr>
            <p:nvPr/>
          </p:nvSpPr>
          <p:spPr bwMode="auto">
            <a:xfrm>
              <a:off x="-6423444"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4" name="Rectangle 1485"/>
            <p:cNvSpPr>
              <a:spLocks noChangeArrowheads="1"/>
            </p:cNvSpPr>
            <p:nvPr/>
          </p:nvSpPr>
          <p:spPr bwMode="auto">
            <a:xfrm>
              <a:off x="-6337717"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5" name="Rectangle 1486"/>
            <p:cNvSpPr>
              <a:spLocks noChangeArrowheads="1"/>
            </p:cNvSpPr>
            <p:nvPr/>
          </p:nvSpPr>
          <p:spPr bwMode="auto">
            <a:xfrm>
              <a:off x="-6769532" y="-1984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6" name="Rectangle 1487"/>
            <p:cNvSpPr>
              <a:spLocks noChangeArrowheads="1"/>
            </p:cNvSpPr>
            <p:nvPr/>
          </p:nvSpPr>
          <p:spPr bwMode="auto">
            <a:xfrm>
              <a:off x="-6598076" y="-1984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7" name="Rectangle 1488"/>
            <p:cNvSpPr>
              <a:spLocks noChangeArrowheads="1"/>
            </p:cNvSpPr>
            <p:nvPr/>
          </p:nvSpPr>
          <p:spPr bwMode="auto">
            <a:xfrm>
              <a:off x="-6423444" y="-1984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8" name="Rectangle 1489"/>
            <p:cNvSpPr>
              <a:spLocks noChangeArrowheads="1"/>
            </p:cNvSpPr>
            <p:nvPr/>
          </p:nvSpPr>
          <p:spPr bwMode="auto">
            <a:xfrm>
              <a:off x="-6683803" y="-109537"/>
              <a:ext cx="222258"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9" name="Rectangle 1490"/>
            <p:cNvSpPr>
              <a:spLocks noChangeArrowheads="1"/>
            </p:cNvSpPr>
            <p:nvPr/>
          </p:nvSpPr>
          <p:spPr bwMode="auto">
            <a:xfrm>
              <a:off x="-6337717" y="-1095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0" name="Rectangle 1491"/>
            <p:cNvSpPr>
              <a:spLocks noChangeArrowheads="1"/>
            </p:cNvSpPr>
            <p:nvPr/>
          </p:nvSpPr>
          <p:spPr bwMode="auto">
            <a:xfrm>
              <a:off x="-6769532" y="-20637"/>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1" name="Rectangle 1492"/>
            <p:cNvSpPr>
              <a:spLocks noChangeArrowheads="1"/>
            </p:cNvSpPr>
            <p:nvPr/>
          </p:nvSpPr>
          <p:spPr bwMode="auto">
            <a:xfrm>
              <a:off x="-6509172" y="-20637"/>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2" name="Rectangle 1493"/>
            <p:cNvSpPr>
              <a:spLocks noChangeArrowheads="1"/>
            </p:cNvSpPr>
            <p:nvPr/>
          </p:nvSpPr>
          <p:spPr bwMode="auto">
            <a:xfrm>
              <a:off x="-6337717" y="-206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3" name="Rectangle 1494"/>
            <p:cNvSpPr>
              <a:spLocks noChangeArrowheads="1"/>
            </p:cNvSpPr>
            <p:nvPr/>
          </p:nvSpPr>
          <p:spPr bwMode="auto">
            <a:xfrm>
              <a:off x="-6769532" y="68264"/>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4" name="Rectangle 1495"/>
            <p:cNvSpPr>
              <a:spLocks noChangeArrowheads="1"/>
            </p:cNvSpPr>
            <p:nvPr/>
          </p:nvSpPr>
          <p:spPr bwMode="auto">
            <a:xfrm>
              <a:off x="-6683803" y="68264"/>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5" name="Rectangle 1496"/>
            <p:cNvSpPr>
              <a:spLocks noChangeArrowheads="1"/>
            </p:cNvSpPr>
            <p:nvPr/>
          </p:nvSpPr>
          <p:spPr bwMode="auto">
            <a:xfrm>
              <a:off x="-6509172" y="68264"/>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6" name="Rectangle 1497"/>
            <p:cNvSpPr>
              <a:spLocks noChangeArrowheads="1"/>
            </p:cNvSpPr>
            <p:nvPr/>
          </p:nvSpPr>
          <p:spPr bwMode="auto">
            <a:xfrm>
              <a:off x="-6337717" y="6826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7" name="Rectangle 1498"/>
            <p:cNvSpPr>
              <a:spLocks noChangeArrowheads="1"/>
            </p:cNvSpPr>
            <p:nvPr/>
          </p:nvSpPr>
          <p:spPr bwMode="auto">
            <a:xfrm>
              <a:off x="-6769532" y="1571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8" name="Rectangle 1499"/>
            <p:cNvSpPr>
              <a:spLocks noChangeArrowheads="1"/>
            </p:cNvSpPr>
            <p:nvPr/>
          </p:nvSpPr>
          <p:spPr bwMode="auto">
            <a:xfrm>
              <a:off x="-6598076" y="157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9" name="Rectangle 1500"/>
            <p:cNvSpPr>
              <a:spLocks noChangeArrowheads="1"/>
            </p:cNvSpPr>
            <p:nvPr/>
          </p:nvSpPr>
          <p:spPr bwMode="auto">
            <a:xfrm>
              <a:off x="-6515522" y="157162"/>
              <a:ext cx="142880"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60" name="Rectangle 1501"/>
            <p:cNvSpPr>
              <a:spLocks noChangeArrowheads="1"/>
            </p:cNvSpPr>
            <p:nvPr/>
          </p:nvSpPr>
          <p:spPr bwMode="auto">
            <a:xfrm>
              <a:off x="-6683803" y="249236"/>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1" name="Rectangle 1502"/>
            <p:cNvSpPr>
              <a:spLocks noChangeArrowheads="1"/>
            </p:cNvSpPr>
            <p:nvPr/>
          </p:nvSpPr>
          <p:spPr bwMode="auto">
            <a:xfrm>
              <a:off x="-6423444" y="249236"/>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2" name="Rectangle 1503"/>
            <p:cNvSpPr>
              <a:spLocks noChangeArrowheads="1"/>
            </p:cNvSpPr>
            <p:nvPr/>
          </p:nvSpPr>
          <p:spPr bwMode="auto">
            <a:xfrm>
              <a:off x="-6337717" y="249236"/>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3" name="Rectangle 1504"/>
            <p:cNvSpPr>
              <a:spLocks noChangeArrowheads="1"/>
            </p:cNvSpPr>
            <p:nvPr/>
          </p:nvSpPr>
          <p:spPr bwMode="auto">
            <a:xfrm>
              <a:off x="-6769532" y="3381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4" name="Rectangle 1505"/>
            <p:cNvSpPr>
              <a:spLocks noChangeArrowheads="1"/>
            </p:cNvSpPr>
            <p:nvPr/>
          </p:nvSpPr>
          <p:spPr bwMode="auto">
            <a:xfrm>
              <a:off x="-6598076" y="3381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5" name="Rectangle 1506"/>
            <p:cNvSpPr>
              <a:spLocks noChangeArrowheads="1"/>
            </p:cNvSpPr>
            <p:nvPr/>
          </p:nvSpPr>
          <p:spPr bwMode="auto">
            <a:xfrm>
              <a:off x="-6509172" y="3381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6" name="Rectangle 1507"/>
            <p:cNvSpPr>
              <a:spLocks noChangeArrowheads="1"/>
            </p:cNvSpPr>
            <p:nvPr/>
          </p:nvSpPr>
          <p:spPr bwMode="auto">
            <a:xfrm>
              <a:off x="-6337717" y="3381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7" name="Rectangle 1508"/>
            <p:cNvSpPr>
              <a:spLocks noChangeArrowheads="1"/>
            </p:cNvSpPr>
            <p:nvPr/>
          </p:nvSpPr>
          <p:spPr bwMode="auto">
            <a:xfrm>
              <a:off x="-6683803" y="4270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8" name="Rectangle 1509"/>
            <p:cNvSpPr>
              <a:spLocks noChangeArrowheads="1"/>
            </p:cNvSpPr>
            <p:nvPr/>
          </p:nvSpPr>
          <p:spPr bwMode="auto">
            <a:xfrm>
              <a:off x="-6509172" y="4270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9" name="Rectangle 1510"/>
            <p:cNvSpPr>
              <a:spLocks noChangeArrowheads="1"/>
            </p:cNvSpPr>
            <p:nvPr/>
          </p:nvSpPr>
          <p:spPr bwMode="auto">
            <a:xfrm>
              <a:off x="-6423444" y="4270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70" name="Rectangle 1511"/>
            <p:cNvSpPr>
              <a:spLocks noChangeArrowheads="1"/>
            </p:cNvSpPr>
            <p:nvPr/>
          </p:nvSpPr>
          <p:spPr bwMode="auto">
            <a:xfrm>
              <a:off x="-6337717" y="4270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71" name="Rectangle 1512"/>
            <p:cNvSpPr>
              <a:spLocks noChangeArrowheads="1"/>
            </p:cNvSpPr>
            <p:nvPr/>
          </p:nvSpPr>
          <p:spPr bwMode="auto">
            <a:xfrm>
              <a:off x="-6769532" y="515938"/>
              <a:ext cx="222258"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2" name="Rectangle 1513"/>
            <p:cNvSpPr>
              <a:spLocks noChangeArrowheads="1"/>
            </p:cNvSpPr>
            <p:nvPr/>
          </p:nvSpPr>
          <p:spPr bwMode="auto">
            <a:xfrm>
              <a:off x="-6509172" y="5159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3" name="Rectangle 1514"/>
            <p:cNvSpPr>
              <a:spLocks noChangeArrowheads="1"/>
            </p:cNvSpPr>
            <p:nvPr/>
          </p:nvSpPr>
          <p:spPr bwMode="auto">
            <a:xfrm>
              <a:off x="-6337717" y="5159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4" name="Rectangle 1515"/>
            <p:cNvSpPr>
              <a:spLocks noChangeArrowheads="1"/>
            </p:cNvSpPr>
            <p:nvPr/>
          </p:nvSpPr>
          <p:spPr bwMode="auto">
            <a:xfrm>
              <a:off x="-6509172" y="606425"/>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5" name="Rectangle 1516"/>
            <p:cNvSpPr>
              <a:spLocks noChangeArrowheads="1"/>
            </p:cNvSpPr>
            <p:nvPr/>
          </p:nvSpPr>
          <p:spPr bwMode="auto">
            <a:xfrm>
              <a:off x="-6337717" y="6064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6" name="Rectangle 1517"/>
            <p:cNvSpPr>
              <a:spLocks noChangeArrowheads="1"/>
            </p:cNvSpPr>
            <p:nvPr/>
          </p:nvSpPr>
          <p:spPr bwMode="auto">
            <a:xfrm>
              <a:off x="-6947336" y="695326"/>
              <a:ext cx="22543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7" name="Rectangle 1518"/>
            <p:cNvSpPr>
              <a:spLocks noChangeArrowheads="1"/>
            </p:cNvSpPr>
            <p:nvPr/>
          </p:nvSpPr>
          <p:spPr bwMode="auto">
            <a:xfrm>
              <a:off x="-6509172" y="6953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8" name="Rectangle 1519"/>
            <p:cNvSpPr>
              <a:spLocks noChangeArrowheads="1"/>
            </p:cNvSpPr>
            <p:nvPr/>
          </p:nvSpPr>
          <p:spPr bwMode="auto">
            <a:xfrm>
              <a:off x="-6337717" y="6953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9" name="Rectangle 1520"/>
            <p:cNvSpPr>
              <a:spLocks noChangeArrowheads="1"/>
            </p:cNvSpPr>
            <p:nvPr/>
          </p:nvSpPr>
          <p:spPr bwMode="auto">
            <a:xfrm>
              <a:off x="-6683803" y="7842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0" name="Rectangle 1521"/>
            <p:cNvSpPr>
              <a:spLocks noChangeArrowheads="1"/>
            </p:cNvSpPr>
            <p:nvPr/>
          </p:nvSpPr>
          <p:spPr bwMode="auto">
            <a:xfrm>
              <a:off x="-6598076" y="7842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1" name="Rectangle 1522"/>
            <p:cNvSpPr>
              <a:spLocks noChangeArrowheads="1"/>
            </p:cNvSpPr>
            <p:nvPr/>
          </p:nvSpPr>
          <p:spPr bwMode="auto">
            <a:xfrm>
              <a:off x="-6420269" y="784224"/>
              <a:ext cx="133354"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2" name="Rectangle 1523"/>
            <p:cNvSpPr>
              <a:spLocks noChangeArrowheads="1"/>
            </p:cNvSpPr>
            <p:nvPr/>
          </p:nvSpPr>
          <p:spPr bwMode="auto">
            <a:xfrm>
              <a:off x="-6683803" y="8731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3" name="Rectangle 1524"/>
            <p:cNvSpPr>
              <a:spLocks noChangeArrowheads="1"/>
            </p:cNvSpPr>
            <p:nvPr/>
          </p:nvSpPr>
          <p:spPr bwMode="auto">
            <a:xfrm>
              <a:off x="-6509172" y="873124"/>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4" name="Rectangle 1525"/>
            <p:cNvSpPr>
              <a:spLocks noChangeArrowheads="1"/>
            </p:cNvSpPr>
            <p:nvPr/>
          </p:nvSpPr>
          <p:spPr bwMode="auto">
            <a:xfrm>
              <a:off x="-6423444" y="8731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5" name="Rectangle 1526"/>
            <p:cNvSpPr>
              <a:spLocks noChangeArrowheads="1"/>
            </p:cNvSpPr>
            <p:nvPr/>
          </p:nvSpPr>
          <p:spPr bwMode="auto">
            <a:xfrm>
              <a:off x="-6337717" y="8731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6" name="Rectangle 1527"/>
            <p:cNvSpPr>
              <a:spLocks noChangeArrowheads="1"/>
            </p:cNvSpPr>
            <p:nvPr/>
          </p:nvSpPr>
          <p:spPr bwMode="auto">
            <a:xfrm>
              <a:off x="-6683803" y="962025"/>
              <a:ext cx="222258"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7" name="Rectangle 1528"/>
            <p:cNvSpPr>
              <a:spLocks noChangeArrowheads="1"/>
            </p:cNvSpPr>
            <p:nvPr/>
          </p:nvSpPr>
          <p:spPr bwMode="auto">
            <a:xfrm>
              <a:off x="-6337717" y="9620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8" name="Rectangle 1529"/>
            <p:cNvSpPr>
              <a:spLocks noChangeArrowheads="1"/>
            </p:cNvSpPr>
            <p:nvPr/>
          </p:nvSpPr>
          <p:spPr bwMode="auto">
            <a:xfrm>
              <a:off x="-6769532" y="105092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9" name="Rectangle 1530"/>
            <p:cNvSpPr>
              <a:spLocks noChangeArrowheads="1"/>
            </p:cNvSpPr>
            <p:nvPr/>
          </p:nvSpPr>
          <p:spPr bwMode="auto">
            <a:xfrm>
              <a:off x="-6337717" y="10509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90" name="Rectangle 1531"/>
            <p:cNvSpPr>
              <a:spLocks noChangeArrowheads="1"/>
            </p:cNvSpPr>
            <p:nvPr/>
          </p:nvSpPr>
          <p:spPr bwMode="auto">
            <a:xfrm>
              <a:off x="-6769532" y="113982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91" name="Rectangle 1532"/>
            <p:cNvSpPr>
              <a:spLocks noChangeArrowheads="1"/>
            </p:cNvSpPr>
            <p:nvPr/>
          </p:nvSpPr>
          <p:spPr bwMode="auto">
            <a:xfrm>
              <a:off x="-6683803" y="11398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92" name="Rectangle 1533"/>
            <p:cNvSpPr>
              <a:spLocks noChangeArrowheads="1"/>
            </p:cNvSpPr>
            <p:nvPr/>
          </p:nvSpPr>
          <p:spPr bwMode="auto">
            <a:xfrm>
              <a:off x="-6509172" y="113982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93" name="Rectangle 1534"/>
            <p:cNvSpPr>
              <a:spLocks noChangeArrowheads="1"/>
            </p:cNvSpPr>
            <p:nvPr/>
          </p:nvSpPr>
          <p:spPr bwMode="auto">
            <a:xfrm>
              <a:off x="-6420269" y="1139825"/>
              <a:ext cx="133354"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94" name="Rectangle 1535"/>
            <p:cNvSpPr>
              <a:spLocks noChangeArrowheads="1"/>
            </p:cNvSpPr>
            <p:nvPr/>
          </p:nvSpPr>
          <p:spPr bwMode="auto">
            <a:xfrm>
              <a:off x="-6598076" y="12319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95" name="Rectangle 1536"/>
            <p:cNvSpPr>
              <a:spLocks noChangeArrowheads="1"/>
            </p:cNvSpPr>
            <p:nvPr/>
          </p:nvSpPr>
          <p:spPr bwMode="auto">
            <a:xfrm>
              <a:off x="-6423444" y="12319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96" name="Rectangle 1537"/>
            <p:cNvSpPr>
              <a:spLocks noChangeArrowheads="1"/>
            </p:cNvSpPr>
            <p:nvPr/>
          </p:nvSpPr>
          <p:spPr bwMode="auto">
            <a:xfrm>
              <a:off x="-6337717" y="12319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97" name="Rectangle 1538"/>
            <p:cNvSpPr>
              <a:spLocks noChangeArrowheads="1"/>
            </p:cNvSpPr>
            <p:nvPr/>
          </p:nvSpPr>
          <p:spPr bwMode="auto">
            <a:xfrm>
              <a:off x="-6769532" y="1320801"/>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98" name="Rectangle 1539"/>
            <p:cNvSpPr>
              <a:spLocks noChangeArrowheads="1"/>
            </p:cNvSpPr>
            <p:nvPr/>
          </p:nvSpPr>
          <p:spPr bwMode="auto">
            <a:xfrm>
              <a:off x="-6683803"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99" name="Rectangle 1540"/>
            <p:cNvSpPr>
              <a:spLocks noChangeArrowheads="1"/>
            </p:cNvSpPr>
            <p:nvPr/>
          </p:nvSpPr>
          <p:spPr bwMode="auto">
            <a:xfrm>
              <a:off x="-6598076"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0" name="Rectangle 1541"/>
            <p:cNvSpPr>
              <a:spLocks noChangeArrowheads="1"/>
            </p:cNvSpPr>
            <p:nvPr/>
          </p:nvSpPr>
          <p:spPr bwMode="auto">
            <a:xfrm>
              <a:off x="-6337717"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1" name="Rectangle 1542"/>
            <p:cNvSpPr>
              <a:spLocks noChangeArrowheads="1"/>
            </p:cNvSpPr>
            <p:nvPr/>
          </p:nvSpPr>
          <p:spPr bwMode="auto">
            <a:xfrm>
              <a:off x="-6769532" y="1409701"/>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2" name="Rectangle 1543"/>
            <p:cNvSpPr>
              <a:spLocks noChangeArrowheads="1"/>
            </p:cNvSpPr>
            <p:nvPr/>
          </p:nvSpPr>
          <p:spPr bwMode="auto">
            <a:xfrm>
              <a:off x="-6598076" y="14097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3" name="Rectangle 1544"/>
            <p:cNvSpPr>
              <a:spLocks noChangeArrowheads="1"/>
            </p:cNvSpPr>
            <p:nvPr/>
          </p:nvSpPr>
          <p:spPr bwMode="auto">
            <a:xfrm>
              <a:off x="-6423444" y="14097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4" name="Rectangle 1545"/>
            <p:cNvSpPr>
              <a:spLocks noChangeArrowheads="1"/>
            </p:cNvSpPr>
            <p:nvPr/>
          </p:nvSpPr>
          <p:spPr bwMode="auto">
            <a:xfrm>
              <a:off x="-6683803" y="14986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5" name="Rectangle 1546"/>
            <p:cNvSpPr>
              <a:spLocks noChangeArrowheads="1"/>
            </p:cNvSpPr>
            <p:nvPr/>
          </p:nvSpPr>
          <p:spPr bwMode="auto">
            <a:xfrm>
              <a:off x="-6509172" y="14986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6" name="Rectangle 1547"/>
            <p:cNvSpPr>
              <a:spLocks noChangeArrowheads="1"/>
            </p:cNvSpPr>
            <p:nvPr/>
          </p:nvSpPr>
          <p:spPr bwMode="auto">
            <a:xfrm>
              <a:off x="-6337717" y="14986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7" name="Rectangle 1548"/>
            <p:cNvSpPr>
              <a:spLocks noChangeArrowheads="1"/>
            </p:cNvSpPr>
            <p:nvPr/>
          </p:nvSpPr>
          <p:spPr bwMode="auto">
            <a:xfrm>
              <a:off x="-6769532" y="15875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08" name="Rectangle 1549"/>
            <p:cNvSpPr>
              <a:spLocks noChangeArrowheads="1"/>
            </p:cNvSpPr>
            <p:nvPr/>
          </p:nvSpPr>
          <p:spPr bwMode="auto">
            <a:xfrm>
              <a:off x="-6598076" y="1587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09" name="Rectangle 1550"/>
            <p:cNvSpPr>
              <a:spLocks noChangeArrowheads="1"/>
            </p:cNvSpPr>
            <p:nvPr/>
          </p:nvSpPr>
          <p:spPr bwMode="auto">
            <a:xfrm>
              <a:off x="-6337717" y="1587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0" name="Rectangle 1551"/>
            <p:cNvSpPr>
              <a:spLocks noChangeArrowheads="1"/>
            </p:cNvSpPr>
            <p:nvPr/>
          </p:nvSpPr>
          <p:spPr bwMode="auto">
            <a:xfrm>
              <a:off x="-7121969" y="16748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1" name="Rectangle 1552"/>
            <p:cNvSpPr>
              <a:spLocks noChangeArrowheads="1"/>
            </p:cNvSpPr>
            <p:nvPr/>
          </p:nvSpPr>
          <p:spPr bwMode="auto">
            <a:xfrm>
              <a:off x="-6861610" y="16748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2" name="Rectangle 1553"/>
            <p:cNvSpPr>
              <a:spLocks noChangeArrowheads="1"/>
            </p:cNvSpPr>
            <p:nvPr/>
          </p:nvSpPr>
          <p:spPr bwMode="auto">
            <a:xfrm>
              <a:off x="-6769532" y="1674813"/>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3" name="Rectangle 1554"/>
            <p:cNvSpPr>
              <a:spLocks noChangeArrowheads="1"/>
            </p:cNvSpPr>
            <p:nvPr/>
          </p:nvSpPr>
          <p:spPr bwMode="auto">
            <a:xfrm>
              <a:off x="-6598076" y="16748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4" name="Rectangle 1555"/>
            <p:cNvSpPr>
              <a:spLocks noChangeArrowheads="1"/>
            </p:cNvSpPr>
            <p:nvPr/>
          </p:nvSpPr>
          <p:spPr bwMode="auto">
            <a:xfrm>
              <a:off x="-7296599" y="17573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5" name="Rectangle 1556"/>
            <p:cNvSpPr>
              <a:spLocks noChangeArrowheads="1"/>
            </p:cNvSpPr>
            <p:nvPr/>
          </p:nvSpPr>
          <p:spPr bwMode="auto">
            <a:xfrm>
              <a:off x="-7207695" y="17573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6" name="Rectangle 1557"/>
            <p:cNvSpPr>
              <a:spLocks noChangeArrowheads="1"/>
            </p:cNvSpPr>
            <p:nvPr/>
          </p:nvSpPr>
          <p:spPr bwMode="auto">
            <a:xfrm>
              <a:off x="-6947336" y="17573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7" name="Rectangle 1558"/>
            <p:cNvSpPr>
              <a:spLocks noChangeArrowheads="1"/>
            </p:cNvSpPr>
            <p:nvPr/>
          </p:nvSpPr>
          <p:spPr bwMode="auto">
            <a:xfrm>
              <a:off x="-6769532" y="17573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8" name="Rectangle 1559"/>
            <p:cNvSpPr>
              <a:spLocks noChangeArrowheads="1"/>
            </p:cNvSpPr>
            <p:nvPr/>
          </p:nvSpPr>
          <p:spPr bwMode="auto">
            <a:xfrm>
              <a:off x="-6337717" y="17573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9" name="Rectangle 1560"/>
            <p:cNvSpPr>
              <a:spLocks noChangeArrowheads="1"/>
            </p:cNvSpPr>
            <p:nvPr/>
          </p:nvSpPr>
          <p:spPr bwMode="auto">
            <a:xfrm>
              <a:off x="-6861610" y="18367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0" name="Rectangle 1561"/>
            <p:cNvSpPr>
              <a:spLocks noChangeArrowheads="1"/>
            </p:cNvSpPr>
            <p:nvPr/>
          </p:nvSpPr>
          <p:spPr bwMode="auto">
            <a:xfrm>
              <a:off x="-7036240" y="18367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1" name="Rectangle 1562"/>
            <p:cNvSpPr>
              <a:spLocks noChangeArrowheads="1"/>
            </p:cNvSpPr>
            <p:nvPr/>
          </p:nvSpPr>
          <p:spPr bwMode="auto">
            <a:xfrm>
              <a:off x="-6423444" y="18367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2" name="Rectangle 1563"/>
            <p:cNvSpPr>
              <a:spLocks noChangeArrowheads="1"/>
            </p:cNvSpPr>
            <p:nvPr/>
          </p:nvSpPr>
          <p:spPr bwMode="auto">
            <a:xfrm>
              <a:off x="-6337717" y="18367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3" name="Rectangle 1564"/>
            <p:cNvSpPr>
              <a:spLocks noChangeArrowheads="1"/>
            </p:cNvSpPr>
            <p:nvPr/>
          </p:nvSpPr>
          <p:spPr bwMode="auto">
            <a:xfrm>
              <a:off x="-7296599" y="19161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4" name="Rectangle 1565"/>
            <p:cNvSpPr>
              <a:spLocks noChangeArrowheads="1"/>
            </p:cNvSpPr>
            <p:nvPr/>
          </p:nvSpPr>
          <p:spPr bwMode="auto">
            <a:xfrm>
              <a:off x="-6683803" y="19161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5" name="Rectangle 1566"/>
            <p:cNvSpPr>
              <a:spLocks noChangeArrowheads="1"/>
            </p:cNvSpPr>
            <p:nvPr/>
          </p:nvSpPr>
          <p:spPr bwMode="auto">
            <a:xfrm>
              <a:off x="-7121969" y="19161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6" name="Rectangle 1567"/>
            <p:cNvSpPr>
              <a:spLocks noChangeArrowheads="1"/>
            </p:cNvSpPr>
            <p:nvPr/>
          </p:nvSpPr>
          <p:spPr bwMode="auto">
            <a:xfrm>
              <a:off x="-6509172" y="191611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7" name="Rectangle 1568"/>
            <p:cNvSpPr>
              <a:spLocks noChangeArrowheads="1"/>
            </p:cNvSpPr>
            <p:nvPr/>
          </p:nvSpPr>
          <p:spPr bwMode="auto">
            <a:xfrm>
              <a:off x="-6337717" y="19161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8" name="Rectangle 1569"/>
            <p:cNvSpPr>
              <a:spLocks noChangeArrowheads="1"/>
            </p:cNvSpPr>
            <p:nvPr/>
          </p:nvSpPr>
          <p:spPr bwMode="auto">
            <a:xfrm>
              <a:off x="-7296599" y="1995489"/>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29" name="Rectangle 1570"/>
            <p:cNvSpPr>
              <a:spLocks noChangeArrowheads="1"/>
            </p:cNvSpPr>
            <p:nvPr/>
          </p:nvSpPr>
          <p:spPr bwMode="auto">
            <a:xfrm>
              <a:off x="-7036240" y="1995489"/>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0" name="Rectangle 1571"/>
            <p:cNvSpPr>
              <a:spLocks noChangeArrowheads="1"/>
            </p:cNvSpPr>
            <p:nvPr/>
          </p:nvSpPr>
          <p:spPr bwMode="auto">
            <a:xfrm>
              <a:off x="-7207695" y="1995489"/>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1" name="Rectangle 1572"/>
            <p:cNvSpPr>
              <a:spLocks noChangeArrowheads="1"/>
            </p:cNvSpPr>
            <p:nvPr/>
          </p:nvSpPr>
          <p:spPr bwMode="auto">
            <a:xfrm>
              <a:off x="-6598076" y="1995489"/>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2" name="Rectangle 1573"/>
            <p:cNvSpPr>
              <a:spLocks noChangeArrowheads="1"/>
            </p:cNvSpPr>
            <p:nvPr/>
          </p:nvSpPr>
          <p:spPr bwMode="auto">
            <a:xfrm>
              <a:off x="-6509172" y="1995489"/>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3" name="Rectangle 1574"/>
            <p:cNvSpPr>
              <a:spLocks noChangeArrowheads="1"/>
            </p:cNvSpPr>
            <p:nvPr/>
          </p:nvSpPr>
          <p:spPr bwMode="auto">
            <a:xfrm>
              <a:off x="-7296599" y="20748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4" name="Rectangle 1575"/>
            <p:cNvSpPr>
              <a:spLocks noChangeArrowheads="1"/>
            </p:cNvSpPr>
            <p:nvPr/>
          </p:nvSpPr>
          <p:spPr bwMode="auto">
            <a:xfrm>
              <a:off x="-6683803" y="20748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5" name="Rectangle 1576"/>
            <p:cNvSpPr>
              <a:spLocks noChangeArrowheads="1"/>
            </p:cNvSpPr>
            <p:nvPr/>
          </p:nvSpPr>
          <p:spPr bwMode="auto">
            <a:xfrm>
              <a:off x="-7036240" y="20748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6" name="Rectangle 1577"/>
            <p:cNvSpPr>
              <a:spLocks noChangeArrowheads="1"/>
            </p:cNvSpPr>
            <p:nvPr/>
          </p:nvSpPr>
          <p:spPr bwMode="auto">
            <a:xfrm>
              <a:off x="-6861610" y="20748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7" name="Rectangle 1578"/>
            <p:cNvSpPr>
              <a:spLocks noChangeArrowheads="1"/>
            </p:cNvSpPr>
            <p:nvPr/>
          </p:nvSpPr>
          <p:spPr bwMode="auto">
            <a:xfrm>
              <a:off x="-6337717" y="20748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8" name="Rectangle 1579"/>
            <p:cNvSpPr>
              <a:spLocks noChangeArrowheads="1"/>
            </p:cNvSpPr>
            <p:nvPr/>
          </p:nvSpPr>
          <p:spPr bwMode="auto">
            <a:xfrm>
              <a:off x="-7296599" y="21574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39" name="Rectangle 1580"/>
            <p:cNvSpPr>
              <a:spLocks noChangeArrowheads="1"/>
            </p:cNvSpPr>
            <p:nvPr/>
          </p:nvSpPr>
          <p:spPr bwMode="auto">
            <a:xfrm>
              <a:off x="-6683803" y="21574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0" name="Rectangle 1581"/>
            <p:cNvSpPr>
              <a:spLocks noChangeArrowheads="1"/>
            </p:cNvSpPr>
            <p:nvPr/>
          </p:nvSpPr>
          <p:spPr bwMode="auto">
            <a:xfrm>
              <a:off x="-7036240" y="21574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1" name="Rectangle 1582"/>
            <p:cNvSpPr>
              <a:spLocks noChangeArrowheads="1"/>
            </p:cNvSpPr>
            <p:nvPr/>
          </p:nvSpPr>
          <p:spPr bwMode="auto">
            <a:xfrm>
              <a:off x="-6769532" y="2157413"/>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2" name="Rectangle 1583"/>
            <p:cNvSpPr>
              <a:spLocks noChangeArrowheads="1"/>
            </p:cNvSpPr>
            <p:nvPr/>
          </p:nvSpPr>
          <p:spPr bwMode="auto">
            <a:xfrm>
              <a:off x="-6337717" y="21574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3" name="Rectangle 1584"/>
            <p:cNvSpPr>
              <a:spLocks noChangeArrowheads="1"/>
            </p:cNvSpPr>
            <p:nvPr/>
          </p:nvSpPr>
          <p:spPr bwMode="auto">
            <a:xfrm>
              <a:off x="-6683803" y="2236788"/>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44" name="Rectangle 1585"/>
            <p:cNvSpPr>
              <a:spLocks noChangeArrowheads="1"/>
            </p:cNvSpPr>
            <p:nvPr/>
          </p:nvSpPr>
          <p:spPr bwMode="auto">
            <a:xfrm>
              <a:off x="-7121969" y="2236788"/>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45" name="Rectangle 1586"/>
            <p:cNvSpPr>
              <a:spLocks noChangeArrowheads="1"/>
            </p:cNvSpPr>
            <p:nvPr/>
          </p:nvSpPr>
          <p:spPr bwMode="auto">
            <a:xfrm>
              <a:off x="-6861610" y="2236788"/>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46" name="Rectangle 1587"/>
            <p:cNvSpPr>
              <a:spLocks noChangeArrowheads="1"/>
            </p:cNvSpPr>
            <p:nvPr/>
          </p:nvSpPr>
          <p:spPr bwMode="auto">
            <a:xfrm>
              <a:off x="-7296599" y="23129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7" name="Rectangle 1588"/>
            <p:cNvSpPr>
              <a:spLocks noChangeArrowheads="1"/>
            </p:cNvSpPr>
            <p:nvPr/>
          </p:nvSpPr>
          <p:spPr bwMode="auto">
            <a:xfrm>
              <a:off x="-6861610" y="23129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8" name="Rectangle 1589"/>
            <p:cNvSpPr>
              <a:spLocks noChangeArrowheads="1"/>
            </p:cNvSpPr>
            <p:nvPr/>
          </p:nvSpPr>
          <p:spPr bwMode="auto">
            <a:xfrm>
              <a:off x="-6337717" y="23129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9" name="Rectangle 1590"/>
            <p:cNvSpPr>
              <a:spLocks noChangeArrowheads="1"/>
            </p:cNvSpPr>
            <p:nvPr/>
          </p:nvSpPr>
          <p:spPr bwMode="auto">
            <a:xfrm>
              <a:off x="-6683803" y="23923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50" name="Rectangle 1591"/>
            <p:cNvSpPr>
              <a:spLocks noChangeArrowheads="1"/>
            </p:cNvSpPr>
            <p:nvPr/>
          </p:nvSpPr>
          <p:spPr bwMode="auto">
            <a:xfrm>
              <a:off x="-7036240" y="23923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51" name="Rectangle 1592"/>
            <p:cNvSpPr>
              <a:spLocks noChangeArrowheads="1"/>
            </p:cNvSpPr>
            <p:nvPr/>
          </p:nvSpPr>
          <p:spPr bwMode="auto">
            <a:xfrm>
              <a:off x="-7296599" y="246856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52" name="Rectangle 1593"/>
            <p:cNvSpPr>
              <a:spLocks noChangeArrowheads="1"/>
            </p:cNvSpPr>
            <p:nvPr/>
          </p:nvSpPr>
          <p:spPr bwMode="auto">
            <a:xfrm>
              <a:off x="-6861610" y="246856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53" name="Rectangle 1594"/>
            <p:cNvSpPr>
              <a:spLocks noChangeArrowheads="1"/>
            </p:cNvSpPr>
            <p:nvPr/>
          </p:nvSpPr>
          <p:spPr bwMode="auto">
            <a:xfrm>
              <a:off x="-6337717" y="246856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54" name="Rectangle 1595"/>
            <p:cNvSpPr>
              <a:spLocks noChangeArrowheads="1"/>
            </p:cNvSpPr>
            <p:nvPr/>
          </p:nvSpPr>
          <p:spPr bwMode="auto">
            <a:xfrm>
              <a:off x="-7296599" y="2560638"/>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55" name="Rectangle 1596"/>
            <p:cNvSpPr>
              <a:spLocks noChangeArrowheads="1"/>
            </p:cNvSpPr>
            <p:nvPr/>
          </p:nvSpPr>
          <p:spPr bwMode="auto">
            <a:xfrm>
              <a:off x="-6337717" y="2560638"/>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56" name="Rectangle 1597"/>
            <p:cNvSpPr>
              <a:spLocks noChangeArrowheads="1"/>
            </p:cNvSpPr>
            <p:nvPr/>
          </p:nvSpPr>
          <p:spPr bwMode="auto">
            <a:xfrm>
              <a:off x="-6861610" y="2649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57" name="Rectangle 1598"/>
            <p:cNvSpPr>
              <a:spLocks noChangeArrowheads="1"/>
            </p:cNvSpPr>
            <p:nvPr/>
          </p:nvSpPr>
          <p:spPr bwMode="auto">
            <a:xfrm>
              <a:off x="-6337717" y="2649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58" name="Rectangle 1599"/>
            <p:cNvSpPr>
              <a:spLocks noChangeArrowheads="1"/>
            </p:cNvSpPr>
            <p:nvPr/>
          </p:nvSpPr>
          <p:spPr bwMode="auto">
            <a:xfrm>
              <a:off x="-7296601" y="27432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59" name="Rectangle 1600"/>
            <p:cNvSpPr>
              <a:spLocks noChangeArrowheads="1"/>
            </p:cNvSpPr>
            <p:nvPr/>
          </p:nvSpPr>
          <p:spPr bwMode="auto">
            <a:xfrm>
              <a:off x="-6769534" y="274320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60" name="Rectangle 1601"/>
            <p:cNvSpPr>
              <a:spLocks noChangeArrowheads="1"/>
            </p:cNvSpPr>
            <p:nvPr/>
          </p:nvSpPr>
          <p:spPr bwMode="auto">
            <a:xfrm>
              <a:off x="-6861612" y="28321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61" name="Rectangle 1602"/>
            <p:cNvSpPr>
              <a:spLocks noChangeArrowheads="1"/>
            </p:cNvSpPr>
            <p:nvPr/>
          </p:nvSpPr>
          <p:spPr bwMode="auto">
            <a:xfrm>
              <a:off x="-6861612" y="291782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62" name="Rectangle 1603"/>
            <p:cNvSpPr>
              <a:spLocks noChangeArrowheads="1"/>
            </p:cNvSpPr>
            <p:nvPr/>
          </p:nvSpPr>
          <p:spPr bwMode="auto">
            <a:xfrm>
              <a:off x="-6337717" y="28321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63" name="Freeform 1604"/>
            <p:cNvSpPr/>
            <p:nvPr/>
          </p:nvSpPr>
          <p:spPr bwMode="auto">
            <a:xfrm>
              <a:off x="-6245623" y="-261938"/>
              <a:ext cx="31750" cy="3230563"/>
            </a:xfrm>
            <a:custGeom>
              <a:avLst/>
              <a:gdLst>
                <a:gd name="T0" fmla="*/ 20 w 20"/>
                <a:gd name="T1" fmla="*/ 2035 h 2035"/>
                <a:gd name="T2" fmla="*/ 0 w 20"/>
                <a:gd name="T3" fmla="*/ 2035 h 2035"/>
                <a:gd name="T4" fmla="*/ 0 w 20"/>
                <a:gd name="T5" fmla="*/ 0 h 2035"/>
                <a:gd name="T6" fmla="*/ 20 w 20"/>
                <a:gd name="T7" fmla="*/ 32 h 2035"/>
                <a:gd name="T8" fmla="*/ 20 w 20"/>
                <a:gd name="T9" fmla="*/ 2035 h 2035"/>
              </a:gdLst>
              <a:ahLst/>
              <a:cxnLst>
                <a:cxn ang="0">
                  <a:pos x="T0" y="T1"/>
                </a:cxn>
                <a:cxn ang="0">
                  <a:pos x="T2" y="T3"/>
                </a:cxn>
                <a:cxn ang="0">
                  <a:pos x="T4" y="T5"/>
                </a:cxn>
                <a:cxn ang="0">
                  <a:pos x="T6" y="T7"/>
                </a:cxn>
                <a:cxn ang="0">
                  <a:pos x="T8" y="T9"/>
                </a:cxn>
              </a:cxnLst>
              <a:rect l="0" t="0" r="r" b="b"/>
              <a:pathLst>
                <a:path w="20" h="2035">
                  <a:moveTo>
                    <a:pt x="20" y="2035"/>
                  </a:moveTo>
                  <a:lnTo>
                    <a:pt x="0" y="2035"/>
                  </a:lnTo>
                  <a:lnTo>
                    <a:pt x="0" y="0"/>
                  </a:lnTo>
                  <a:lnTo>
                    <a:pt x="20" y="32"/>
                  </a:lnTo>
                  <a:lnTo>
                    <a:pt x="20" y="2035"/>
                  </a:lnTo>
                  <a:close/>
                </a:path>
              </a:pathLst>
            </a:custGeom>
            <a:grpFill/>
            <a:ln>
              <a:noFill/>
            </a:ln>
          </p:spPr>
          <p:txBody>
            <a:bodyPr vert="horz" wrap="square" lIns="91440" tIns="45720" rIns="91440" bIns="45720" numCol="1" anchor="t" anchorCtr="0" compatLnSpc="1"/>
            <a:lstStyle/>
            <a:p>
              <a:endParaRPr lang="zh-CN" altLang="en-US"/>
            </a:p>
          </p:txBody>
        </p:sp>
        <p:sp>
          <p:nvSpPr>
            <p:cNvPr id="564" name="Freeform 1605"/>
            <p:cNvSpPr/>
            <p:nvPr/>
          </p:nvSpPr>
          <p:spPr bwMode="auto">
            <a:xfrm>
              <a:off x="-6178939" y="-182563"/>
              <a:ext cx="25401" cy="2574926"/>
            </a:xfrm>
            <a:custGeom>
              <a:avLst/>
              <a:gdLst>
                <a:gd name="T0" fmla="*/ 16 w 16"/>
                <a:gd name="T1" fmla="*/ 1622 h 1622"/>
                <a:gd name="T2" fmla="*/ 0 w 16"/>
                <a:gd name="T3" fmla="*/ 1622 h 1622"/>
                <a:gd name="T4" fmla="*/ 0 w 16"/>
                <a:gd name="T5" fmla="*/ 0 h 1622"/>
                <a:gd name="T6" fmla="*/ 16 w 16"/>
                <a:gd name="T7" fmla="*/ 34 h 1622"/>
                <a:gd name="T8" fmla="*/ 16 w 16"/>
                <a:gd name="T9" fmla="*/ 1622 h 1622"/>
              </a:gdLst>
              <a:ahLst/>
              <a:cxnLst>
                <a:cxn ang="0">
                  <a:pos x="T0" y="T1"/>
                </a:cxn>
                <a:cxn ang="0">
                  <a:pos x="T2" y="T3"/>
                </a:cxn>
                <a:cxn ang="0">
                  <a:pos x="T4" y="T5"/>
                </a:cxn>
                <a:cxn ang="0">
                  <a:pos x="T6" y="T7"/>
                </a:cxn>
                <a:cxn ang="0">
                  <a:pos x="T8" y="T9"/>
                </a:cxn>
              </a:cxnLst>
              <a:rect l="0" t="0" r="r" b="b"/>
              <a:pathLst>
                <a:path w="16" h="1622">
                  <a:moveTo>
                    <a:pt x="16" y="1622"/>
                  </a:moveTo>
                  <a:lnTo>
                    <a:pt x="0" y="1622"/>
                  </a:lnTo>
                  <a:lnTo>
                    <a:pt x="0" y="0"/>
                  </a:lnTo>
                  <a:lnTo>
                    <a:pt x="16" y="34"/>
                  </a:lnTo>
                  <a:lnTo>
                    <a:pt x="16" y="1622"/>
                  </a:lnTo>
                  <a:close/>
                </a:path>
              </a:pathLst>
            </a:custGeom>
            <a:grpFill/>
            <a:ln>
              <a:noFill/>
            </a:ln>
          </p:spPr>
          <p:txBody>
            <a:bodyPr vert="horz" wrap="square" lIns="91440" tIns="45720" rIns="91440" bIns="45720" numCol="1" anchor="t" anchorCtr="0" compatLnSpc="1"/>
            <a:lstStyle/>
            <a:p>
              <a:endParaRPr lang="zh-CN" altLang="en-US"/>
            </a:p>
          </p:txBody>
        </p:sp>
        <p:sp>
          <p:nvSpPr>
            <p:cNvPr id="565" name="Freeform 1606"/>
            <p:cNvSpPr/>
            <p:nvPr/>
          </p:nvSpPr>
          <p:spPr bwMode="auto">
            <a:xfrm>
              <a:off x="-6118423" y="-93663"/>
              <a:ext cx="15875" cy="2241550"/>
            </a:xfrm>
            <a:custGeom>
              <a:avLst/>
              <a:gdLst>
                <a:gd name="T0" fmla="*/ 10 w 10"/>
                <a:gd name="T1" fmla="*/ 1412 h 1412"/>
                <a:gd name="T2" fmla="*/ 0 w 10"/>
                <a:gd name="T3" fmla="*/ 1412 h 1412"/>
                <a:gd name="T4" fmla="*/ 0 w 10"/>
                <a:gd name="T5" fmla="*/ 0 h 1412"/>
                <a:gd name="T6" fmla="*/ 10 w 10"/>
                <a:gd name="T7" fmla="*/ 32 h 1412"/>
                <a:gd name="T8" fmla="*/ 10 w 10"/>
                <a:gd name="T9" fmla="*/ 1412 h 1412"/>
              </a:gdLst>
              <a:ahLst/>
              <a:cxnLst>
                <a:cxn ang="0">
                  <a:pos x="T0" y="T1"/>
                </a:cxn>
                <a:cxn ang="0">
                  <a:pos x="T2" y="T3"/>
                </a:cxn>
                <a:cxn ang="0">
                  <a:pos x="T4" y="T5"/>
                </a:cxn>
                <a:cxn ang="0">
                  <a:pos x="T6" y="T7"/>
                </a:cxn>
                <a:cxn ang="0">
                  <a:pos x="T8" y="T9"/>
                </a:cxn>
              </a:cxnLst>
              <a:rect l="0" t="0" r="r" b="b"/>
              <a:pathLst>
                <a:path w="10" h="1412">
                  <a:moveTo>
                    <a:pt x="10" y="1412"/>
                  </a:moveTo>
                  <a:lnTo>
                    <a:pt x="0" y="1412"/>
                  </a:lnTo>
                  <a:lnTo>
                    <a:pt x="0" y="0"/>
                  </a:lnTo>
                  <a:lnTo>
                    <a:pt x="10" y="32"/>
                  </a:lnTo>
                  <a:lnTo>
                    <a:pt x="10" y="1412"/>
                  </a:lnTo>
                  <a:close/>
                </a:path>
              </a:pathLst>
            </a:custGeom>
            <a:grpFill/>
            <a:ln>
              <a:noFill/>
            </a:ln>
          </p:spPr>
          <p:txBody>
            <a:bodyPr vert="horz" wrap="square" lIns="91440" tIns="45720" rIns="91440" bIns="45720" numCol="1" anchor="t" anchorCtr="0" compatLnSpc="1"/>
            <a:lstStyle/>
            <a:p>
              <a:endParaRPr lang="zh-CN" altLang="en-US"/>
            </a:p>
          </p:txBody>
        </p:sp>
      </p:grpSp>
      <p:sp>
        <p:nvSpPr>
          <p:cNvPr id="4" name="文本框 3"/>
          <p:cNvSpPr txBox="1"/>
          <p:nvPr/>
        </p:nvSpPr>
        <p:spPr>
          <a:xfrm>
            <a:off x="1320724" y="2172535"/>
            <a:ext cx="4015740" cy="1318181"/>
          </a:xfrm>
          <a:prstGeom prst="rect">
            <a:avLst/>
          </a:prstGeom>
          <a:noFill/>
        </p:spPr>
        <p:txBody>
          <a:bodyPr wrap="square" rtlCol="0">
            <a:spAutoFit/>
          </a:bodyPr>
          <a:lstStyle/>
          <a:p>
            <a:pPr marL="457200" indent="-457200">
              <a:lnSpc>
                <a:spcPct val="150000"/>
              </a:lnSpc>
              <a:buFont typeface="Wingdings" panose="05000000000000000000" charset="0"/>
              <a:buChar char="v"/>
            </a:pPr>
            <a:r>
              <a:rPr lang="zh-CN" altLang="en-US" sz="2800" dirty="0">
                <a:solidFill>
                  <a:schemeClr val="bg1"/>
                </a:solidFill>
              </a:rPr>
              <a:t>背景</a:t>
            </a:r>
            <a:endParaRPr lang="en-US" altLang="zh-CN" sz="2800" dirty="0">
              <a:solidFill>
                <a:schemeClr val="bg1"/>
              </a:solidFill>
            </a:endParaRPr>
          </a:p>
          <a:p>
            <a:pPr marL="457200" indent="-457200">
              <a:lnSpc>
                <a:spcPct val="150000"/>
              </a:lnSpc>
              <a:buFont typeface="Wingdings" panose="05000000000000000000" charset="0"/>
              <a:buChar char="v"/>
            </a:pPr>
            <a:r>
              <a:rPr lang="zh-CN" altLang="en-US" sz="2800" dirty="0">
                <a:solidFill>
                  <a:schemeClr val="bg1"/>
                </a:solidFill>
              </a:rPr>
              <a:t>我们的工作</a:t>
            </a:r>
          </a:p>
        </p:txBody>
      </p:sp>
    </p:spTree>
  </p:cSld>
  <p:clrMapOvr>
    <a:masterClrMapping/>
  </p:clrMapOvr>
  <mc:AlternateContent xmlns:mc="http://schemas.openxmlformats.org/markup-compatibility/2006" xmlns:p14="http://schemas.microsoft.com/office/powerpoint/2010/main">
    <mc:Choice Requires="p14">
      <p:transition spd="med" p14:dur="700" advTm="5164">
        <p:fade/>
      </p:transition>
    </mc:Choice>
    <mc:Fallback xmlns="">
      <p:transition spd="med" advTm="5164">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6" name="矩形 1765"/>
          <p:cNvSpPr/>
          <p:nvPr/>
        </p:nvSpPr>
        <p:spPr>
          <a:xfrm>
            <a:off x="3473651" y="252859"/>
            <a:ext cx="8718351"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767" name="圆角矩形 1766"/>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1</a:t>
            </a:r>
          </a:p>
        </p:txBody>
      </p:sp>
      <p:sp>
        <p:nvSpPr>
          <p:cNvPr id="1768" name="矩形 1767"/>
          <p:cNvSpPr/>
          <p:nvPr/>
        </p:nvSpPr>
        <p:spPr>
          <a:xfrm>
            <a:off x="3493360" y="305556"/>
            <a:ext cx="1556765" cy="369328"/>
          </a:xfrm>
          <a:prstGeom prst="rect">
            <a:avLst/>
          </a:prstGeom>
        </p:spPr>
        <p:txBody>
          <a:bodyPr wrap="none" lIns="91436" tIns="45718" rIns="91436" bIns="45718">
            <a:spAutoFit/>
          </a:bodyPr>
          <a:lstStyle/>
          <a:p>
            <a:pPr algn="ctr"/>
            <a:r>
              <a:rPr lang="en-US" altLang="zh-CN" dirty="0">
                <a:solidFill>
                  <a:schemeClr val="bg1"/>
                </a:solidFill>
                <a:latin typeface="微软雅黑" panose="020B0503020204020204" pitchFamily="34" charset="-122"/>
                <a:ea typeface="微软雅黑" panose="020B0503020204020204" pitchFamily="34" charset="-122"/>
              </a:rPr>
              <a:t>Introduction</a:t>
            </a:r>
          </a:p>
        </p:txBody>
      </p:sp>
      <p:sp>
        <p:nvSpPr>
          <p:cNvPr id="1771" name="矩形 1770"/>
          <p:cNvSpPr/>
          <p:nvPr/>
        </p:nvSpPr>
        <p:spPr>
          <a:xfrm>
            <a:off x="633077" y="125666"/>
            <a:ext cx="800219" cy="581057"/>
          </a:xfrm>
          <a:prstGeom prst="rect">
            <a:avLst/>
          </a:prstGeom>
        </p:spPr>
        <p:txBody>
          <a:bodyPr wrap="none">
            <a:spAutoFit/>
          </a:bodyPr>
          <a:lstStyle/>
          <a:p>
            <a:pPr>
              <a:lnSpc>
                <a:spcPct val="150000"/>
              </a:lnSpc>
            </a:pPr>
            <a:r>
              <a:rPr lang="zh-CN" altLang="en-US" sz="2400" dirty="0">
                <a:solidFill>
                  <a:srgbClr val="157E9F"/>
                </a:solidFill>
                <a:latin typeface="方正清刻本悦宋简体" panose="02000000000000000000" pitchFamily="2" charset="-122"/>
                <a:ea typeface="方正清刻本悦宋简体" panose="02000000000000000000" pitchFamily="2" charset="-122"/>
              </a:rPr>
              <a:t>简介</a:t>
            </a:r>
          </a:p>
        </p:txBody>
      </p:sp>
      <p:sp>
        <p:nvSpPr>
          <p:cNvPr id="3" name="Text Box 2"/>
          <p:cNvSpPr txBox="1"/>
          <p:nvPr/>
        </p:nvSpPr>
        <p:spPr>
          <a:xfrm>
            <a:off x="1167854" y="1515325"/>
            <a:ext cx="9856291" cy="1015663"/>
          </a:xfrm>
          <a:prstGeom prst="rect">
            <a:avLst/>
          </a:prstGeom>
          <a:noFill/>
        </p:spPr>
        <p:txBody>
          <a:bodyPr wrap="square" rtlCol="0">
            <a:spAutoFit/>
          </a:bodyPr>
          <a:lstStyle/>
          <a:p>
            <a:pPr algn="l"/>
            <a:r>
              <a:rPr lang="zh-CN" altLang="en-US" sz="2000" dirty="0">
                <a:latin typeface="微软雅黑" panose="020B0503020204020204" pitchFamily="34" charset="-122"/>
                <a:ea typeface="微软雅黑" panose="020B0503020204020204" pitchFamily="34" charset="-122"/>
              </a:rPr>
              <a:t>      我们分别对分类任务和回归任务进行建模，在数据探索之后进行数据预处理，并通过</a:t>
            </a:r>
            <a:r>
              <a:rPr lang="zh-CN" altLang="en-US" sz="2000" b="1" dirty="0">
                <a:latin typeface="微软雅黑" panose="020B0503020204020204" pitchFamily="34" charset="-122"/>
                <a:ea typeface="微软雅黑" panose="020B0503020204020204" pitchFamily="34" charset="-122"/>
              </a:rPr>
              <a:t>特征工程</a:t>
            </a:r>
            <a:r>
              <a:rPr lang="zh-CN" altLang="en-US" sz="2000" dirty="0">
                <a:latin typeface="微软雅黑" panose="020B0503020204020204" pitchFamily="34" charset="-122"/>
                <a:ea typeface="微软雅黑" panose="020B0503020204020204" pitchFamily="34" charset="-122"/>
              </a:rPr>
              <a:t>筛选数据。随后利用</a:t>
            </a:r>
            <a:r>
              <a:rPr lang="zh-CN" altLang="en-US" sz="2000" b="1" dirty="0">
                <a:latin typeface="微软雅黑" panose="020B0503020204020204" pitchFamily="34" charset="-122"/>
                <a:ea typeface="微软雅黑" panose="020B0503020204020204" pitchFamily="34" charset="-122"/>
              </a:rPr>
              <a:t>有监督学习</a:t>
            </a:r>
            <a:r>
              <a:rPr lang="zh-CN" altLang="en-US" sz="2000" dirty="0">
                <a:latin typeface="微软雅黑" panose="020B0503020204020204" pitchFamily="34" charset="-122"/>
                <a:ea typeface="微软雅黑" panose="020B0503020204020204" pitchFamily="34" charset="-122"/>
              </a:rPr>
              <a:t>建模，再用</a:t>
            </a:r>
            <a:r>
              <a:rPr lang="zh-CN" altLang="en-US" sz="2000" b="1" dirty="0">
                <a:latin typeface="微软雅黑" panose="020B0503020204020204" pitchFamily="34" charset="-122"/>
                <a:ea typeface="微软雅黑" panose="020B0503020204020204" pitchFamily="34" charset="-122"/>
              </a:rPr>
              <a:t>半监督学习</a:t>
            </a:r>
            <a:r>
              <a:rPr lang="zh-CN" altLang="en-US" sz="2000" dirty="0">
                <a:latin typeface="微软雅黑" panose="020B0503020204020204" pitchFamily="34" charset="-122"/>
                <a:ea typeface="微软雅黑" panose="020B0503020204020204" pitchFamily="34" charset="-122"/>
              </a:rPr>
              <a:t>加入针刺后的数据进行训练。</a:t>
            </a:r>
            <a:endParaRPr lang="en-US" sz="2000" dirty="0">
              <a:latin typeface="微软雅黑" panose="020B0503020204020204" pitchFamily="34" charset="-122"/>
              <a:ea typeface="微软雅黑" panose="020B0503020204020204" pitchFamily="34" charset="-122"/>
            </a:endParaRPr>
          </a:p>
        </p:txBody>
      </p:sp>
      <p:pic>
        <p:nvPicPr>
          <p:cNvPr id="15" name="Picture 14"/>
          <p:cNvPicPr>
            <a:picLocks noChangeAspect="1"/>
          </p:cNvPicPr>
          <p:nvPr/>
        </p:nvPicPr>
        <p:blipFill>
          <a:blip r:embed="rId2"/>
          <a:stretch>
            <a:fillRect/>
          </a:stretch>
        </p:blipFill>
        <p:spPr>
          <a:xfrm>
            <a:off x="11499850" y="125730"/>
            <a:ext cx="692150" cy="734060"/>
          </a:xfrm>
          <a:prstGeom prst="rect">
            <a:avLst/>
          </a:prstGeom>
        </p:spPr>
      </p:pic>
      <p:grpSp>
        <p:nvGrpSpPr>
          <p:cNvPr id="5" name="组合 4">
            <a:extLst>
              <a:ext uri="{FF2B5EF4-FFF2-40B4-BE49-F238E27FC236}">
                <a16:creationId xmlns:a16="http://schemas.microsoft.com/office/drawing/2014/main" id="{4F2F7011-7856-46A7-8BF2-E99C1E911513}"/>
              </a:ext>
            </a:extLst>
          </p:cNvPr>
          <p:cNvGrpSpPr/>
          <p:nvPr/>
        </p:nvGrpSpPr>
        <p:grpSpPr>
          <a:xfrm>
            <a:off x="1638017" y="3011262"/>
            <a:ext cx="8539758" cy="2933653"/>
            <a:chOff x="1638017" y="3011262"/>
            <a:chExt cx="8539758" cy="2933653"/>
          </a:xfrm>
        </p:grpSpPr>
        <p:sp>
          <p:nvSpPr>
            <p:cNvPr id="14" name="椭圆 13">
              <a:extLst>
                <a:ext uri="{FF2B5EF4-FFF2-40B4-BE49-F238E27FC236}">
                  <a16:creationId xmlns:a16="http://schemas.microsoft.com/office/drawing/2014/main" id="{E699A97E-8A42-40D0-8A31-8B1F5CAF56CD}"/>
                </a:ext>
              </a:extLst>
            </p:cNvPr>
            <p:cNvSpPr/>
            <p:nvPr/>
          </p:nvSpPr>
          <p:spPr>
            <a:xfrm>
              <a:off x="1638017" y="3011262"/>
              <a:ext cx="1745529" cy="8074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t>数据探索</a:t>
              </a:r>
            </a:p>
          </p:txBody>
        </p:sp>
        <p:sp>
          <p:nvSpPr>
            <p:cNvPr id="16" name="椭圆 15">
              <a:extLst>
                <a:ext uri="{FF2B5EF4-FFF2-40B4-BE49-F238E27FC236}">
                  <a16:creationId xmlns:a16="http://schemas.microsoft.com/office/drawing/2014/main" id="{1DD4D08F-FBC5-4483-8E84-72BC10946FA4}"/>
                </a:ext>
              </a:extLst>
            </p:cNvPr>
            <p:cNvSpPr/>
            <p:nvPr/>
          </p:nvSpPr>
          <p:spPr>
            <a:xfrm>
              <a:off x="4947648" y="3025276"/>
              <a:ext cx="1745530" cy="8074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t>数据预处理</a:t>
              </a:r>
            </a:p>
          </p:txBody>
        </p:sp>
        <p:sp>
          <p:nvSpPr>
            <p:cNvPr id="20" name="椭圆 19">
              <a:extLst>
                <a:ext uri="{FF2B5EF4-FFF2-40B4-BE49-F238E27FC236}">
                  <a16:creationId xmlns:a16="http://schemas.microsoft.com/office/drawing/2014/main" id="{D45B8FE0-E75D-4642-9A41-C6421FBBBEA2}"/>
                </a:ext>
              </a:extLst>
            </p:cNvPr>
            <p:cNvSpPr/>
            <p:nvPr/>
          </p:nvSpPr>
          <p:spPr>
            <a:xfrm>
              <a:off x="8432246" y="3025276"/>
              <a:ext cx="1745529" cy="8074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t>特征工程</a:t>
              </a:r>
            </a:p>
          </p:txBody>
        </p:sp>
        <p:sp>
          <p:nvSpPr>
            <p:cNvPr id="22" name="箭头: 右 21">
              <a:extLst>
                <a:ext uri="{FF2B5EF4-FFF2-40B4-BE49-F238E27FC236}">
                  <a16:creationId xmlns:a16="http://schemas.microsoft.com/office/drawing/2014/main" id="{072DB2EE-02EF-4591-B6D1-375BC5E58E43}"/>
                </a:ext>
              </a:extLst>
            </p:cNvPr>
            <p:cNvSpPr/>
            <p:nvPr/>
          </p:nvSpPr>
          <p:spPr>
            <a:xfrm>
              <a:off x="6906636" y="3317530"/>
              <a:ext cx="1166071" cy="312930"/>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sz="1400"/>
            </a:p>
          </p:txBody>
        </p:sp>
        <p:sp>
          <p:nvSpPr>
            <p:cNvPr id="24" name="椭圆 23">
              <a:extLst>
                <a:ext uri="{FF2B5EF4-FFF2-40B4-BE49-F238E27FC236}">
                  <a16:creationId xmlns:a16="http://schemas.microsoft.com/office/drawing/2014/main" id="{BD3EC3AF-E1FE-4E7F-A573-75F397DE62C9}"/>
                </a:ext>
              </a:extLst>
            </p:cNvPr>
            <p:cNvSpPr/>
            <p:nvPr/>
          </p:nvSpPr>
          <p:spPr>
            <a:xfrm>
              <a:off x="8432245" y="5137467"/>
              <a:ext cx="1745530" cy="8074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t>有监督学习</a:t>
              </a:r>
            </a:p>
          </p:txBody>
        </p:sp>
        <p:sp>
          <p:nvSpPr>
            <p:cNvPr id="26" name="箭头: 右 25">
              <a:extLst>
                <a:ext uri="{FF2B5EF4-FFF2-40B4-BE49-F238E27FC236}">
                  <a16:creationId xmlns:a16="http://schemas.microsoft.com/office/drawing/2014/main" id="{84F858EC-B252-451C-ACB8-D866F3A0FA2E}"/>
                </a:ext>
              </a:extLst>
            </p:cNvPr>
            <p:cNvSpPr/>
            <p:nvPr/>
          </p:nvSpPr>
          <p:spPr>
            <a:xfrm>
              <a:off x="3624724" y="3348306"/>
              <a:ext cx="1166071" cy="312930"/>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sz="1400"/>
            </a:p>
          </p:txBody>
        </p:sp>
        <p:sp>
          <p:nvSpPr>
            <p:cNvPr id="27" name="箭头: 右 26">
              <a:extLst>
                <a:ext uri="{FF2B5EF4-FFF2-40B4-BE49-F238E27FC236}">
                  <a16:creationId xmlns:a16="http://schemas.microsoft.com/office/drawing/2014/main" id="{E026D621-635E-410C-928E-FEAE5DF28F95}"/>
                </a:ext>
              </a:extLst>
            </p:cNvPr>
            <p:cNvSpPr/>
            <p:nvPr/>
          </p:nvSpPr>
          <p:spPr>
            <a:xfrm rot="5400000">
              <a:off x="8644746" y="4327971"/>
              <a:ext cx="1166071" cy="312930"/>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sz="1400"/>
            </a:p>
          </p:txBody>
        </p:sp>
        <p:sp>
          <p:nvSpPr>
            <p:cNvPr id="38" name="椭圆 37">
              <a:extLst>
                <a:ext uri="{FF2B5EF4-FFF2-40B4-BE49-F238E27FC236}">
                  <a16:creationId xmlns:a16="http://schemas.microsoft.com/office/drawing/2014/main" id="{EF3C8232-17E5-42AB-9277-16D3F9996C85}"/>
                </a:ext>
              </a:extLst>
            </p:cNvPr>
            <p:cNvSpPr/>
            <p:nvPr/>
          </p:nvSpPr>
          <p:spPr>
            <a:xfrm>
              <a:off x="4947648" y="5137467"/>
              <a:ext cx="1745530" cy="8074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t>半监督学习</a:t>
              </a:r>
            </a:p>
          </p:txBody>
        </p:sp>
        <p:sp>
          <p:nvSpPr>
            <p:cNvPr id="39" name="箭头: 右 38">
              <a:extLst>
                <a:ext uri="{FF2B5EF4-FFF2-40B4-BE49-F238E27FC236}">
                  <a16:creationId xmlns:a16="http://schemas.microsoft.com/office/drawing/2014/main" id="{34A505AC-76A5-4D0B-B0F7-1B0194F6F9A3}"/>
                </a:ext>
              </a:extLst>
            </p:cNvPr>
            <p:cNvSpPr/>
            <p:nvPr/>
          </p:nvSpPr>
          <p:spPr>
            <a:xfrm rot="10800000">
              <a:off x="6906635" y="5384726"/>
              <a:ext cx="1166071" cy="312930"/>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sz="1400"/>
            </a:p>
          </p:txBody>
        </p:sp>
        <p:sp>
          <p:nvSpPr>
            <p:cNvPr id="40" name="椭圆 39">
              <a:extLst>
                <a:ext uri="{FF2B5EF4-FFF2-40B4-BE49-F238E27FC236}">
                  <a16:creationId xmlns:a16="http://schemas.microsoft.com/office/drawing/2014/main" id="{028565AC-FACE-4C21-ABFE-95844077B01C}"/>
                </a:ext>
              </a:extLst>
            </p:cNvPr>
            <p:cNvSpPr/>
            <p:nvPr/>
          </p:nvSpPr>
          <p:spPr>
            <a:xfrm>
              <a:off x="1638017" y="5067472"/>
              <a:ext cx="1745530" cy="8074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t>综合分析</a:t>
              </a:r>
            </a:p>
          </p:txBody>
        </p:sp>
        <p:sp>
          <p:nvSpPr>
            <p:cNvPr id="41" name="箭头: 右 40">
              <a:extLst>
                <a:ext uri="{FF2B5EF4-FFF2-40B4-BE49-F238E27FC236}">
                  <a16:creationId xmlns:a16="http://schemas.microsoft.com/office/drawing/2014/main" id="{A48A6438-C9C7-492B-92B5-1694AA59ED76}"/>
                </a:ext>
              </a:extLst>
            </p:cNvPr>
            <p:cNvSpPr/>
            <p:nvPr/>
          </p:nvSpPr>
          <p:spPr>
            <a:xfrm rot="10800000">
              <a:off x="3624724" y="5342675"/>
              <a:ext cx="1166071" cy="312930"/>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sz="1400"/>
            </a:p>
          </p:txBody>
        </p:sp>
      </p:grpSp>
    </p:spTree>
    <p:extLst>
      <p:ext uri="{BB962C8B-B14F-4D97-AF65-F5344CB8AC3E}">
        <p14:creationId xmlns:p14="http://schemas.microsoft.com/office/powerpoint/2010/main" val="28587122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pattFill prst="dkDnDiag">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3" name="矩形 2"/>
          <p:cNvSpPr/>
          <p:nvPr/>
        </p:nvSpPr>
        <p:spPr>
          <a:xfrm>
            <a:off x="3810" y="0"/>
            <a:ext cx="12184380" cy="6875145"/>
          </a:xfrm>
          <a:prstGeom prst="rect">
            <a:avLst/>
          </a:prstGeom>
          <a:gradFill flip="none" rotWithShape="1">
            <a:gsLst>
              <a:gs pos="0">
                <a:srgbClr val="157E9F">
                  <a:shade val="30000"/>
                  <a:satMod val="115000"/>
                </a:srgbClr>
              </a:gs>
              <a:gs pos="50000">
                <a:srgbClr val="157E9F">
                  <a:shade val="67500"/>
                  <a:satMod val="115000"/>
                </a:srgbClr>
              </a:gs>
              <a:gs pos="100000">
                <a:srgbClr val="157E9F">
                  <a:shade val="100000"/>
                  <a:satMod val="115000"/>
                </a:srgbClr>
              </a:gs>
            </a:gsLst>
            <a:lin ang="540000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0" name="文本框 199"/>
          <p:cNvSpPr txBox="1"/>
          <p:nvPr/>
        </p:nvSpPr>
        <p:spPr>
          <a:xfrm>
            <a:off x="1026160" y="494665"/>
            <a:ext cx="7437120" cy="769441"/>
          </a:xfrm>
          <a:prstGeom prst="rect">
            <a:avLst/>
          </a:prstGeom>
          <a:noFill/>
        </p:spPr>
        <p:txBody>
          <a:bodyPr wrap="square" rtlCol="0">
            <a:spAutoFit/>
          </a:bodyPr>
          <a:lstStyle/>
          <a:p>
            <a:r>
              <a:rPr lang="zh-CN" altLang="en-US" sz="4400" b="1" dirty="0">
                <a:solidFill>
                  <a:schemeClr val="bg1"/>
                </a:solidFill>
                <a:latin typeface="方正清刻本悦宋简体" panose="02000000000000000000" pitchFamily="2" charset="-122"/>
                <a:ea typeface="方正清刻本悦宋简体" panose="02000000000000000000" pitchFamily="2" charset="-122"/>
                <a:sym typeface="+mn-ea"/>
              </a:rPr>
              <a:t>数据探索和预处理</a:t>
            </a:r>
          </a:p>
        </p:txBody>
      </p:sp>
      <p:grpSp>
        <p:nvGrpSpPr>
          <p:cNvPr id="201" name="组合 200"/>
          <p:cNvGrpSpPr/>
          <p:nvPr/>
        </p:nvGrpSpPr>
        <p:grpSpPr>
          <a:xfrm>
            <a:off x="7228116" y="2324903"/>
            <a:ext cx="3081236" cy="3107841"/>
            <a:chOff x="-8677773" y="-3051174"/>
            <a:chExt cx="6986830" cy="7046911"/>
          </a:xfrm>
          <a:solidFill>
            <a:schemeClr val="bg1"/>
          </a:solidFill>
        </p:grpSpPr>
        <p:sp>
          <p:nvSpPr>
            <p:cNvPr id="202" name="Rectangle 42"/>
            <p:cNvSpPr>
              <a:spLocks noChangeArrowheads="1"/>
            </p:cNvSpPr>
            <p:nvPr/>
          </p:nvSpPr>
          <p:spPr bwMode="auto">
            <a:xfrm>
              <a:off x="-8677773" y="4905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03" name="Rectangle 43"/>
            <p:cNvSpPr>
              <a:spLocks noChangeArrowheads="1"/>
            </p:cNvSpPr>
            <p:nvPr/>
          </p:nvSpPr>
          <p:spPr bwMode="auto">
            <a:xfrm>
              <a:off x="-8592044"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04" name="Rectangle 44"/>
            <p:cNvSpPr>
              <a:spLocks noChangeArrowheads="1"/>
            </p:cNvSpPr>
            <p:nvPr/>
          </p:nvSpPr>
          <p:spPr bwMode="auto">
            <a:xfrm>
              <a:off x="-8417414" y="4905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05" name="Rectangle 45"/>
            <p:cNvSpPr>
              <a:spLocks noChangeArrowheads="1"/>
            </p:cNvSpPr>
            <p:nvPr/>
          </p:nvSpPr>
          <p:spPr bwMode="auto">
            <a:xfrm>
              <a:off x="-8331685"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06" name="Rectangle 46"/>
            <p:cNvSpPr>
              <a:spLocks noChangeArrowheads="1"/>
            </p:cNvSpPr>
            <p:nvPr/>
          </p:nvSpPr>
          <p:spPr bwMode="auto">
            <a:xfrm>
              <a:off x="-8506317" y="579438"/>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07" name="Rectangle 47"/>
            <p:cNvSpPr>
              <a:spLocks noChangeArrowheads="1"/>
            </p:cNvSpPr>
            <p:nvPr/>
          </p:nvSpPr>
          <p:spPr bwMode="auto">
            <a:xfrm>
              <a:off x="-8331685" y="579438"/>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08" name="Rectangle 48"/>
            <p:cNvSpPr>
              <a:spLocks noChangeArrowheads="1"/>
            </p:cNvSpPr>
            <p:nvPr/>
          </p:nvSpPr>
          <p:spPr bwMode="auto">
            <a:xfrm>
              <a:off x="-8677773" y="6699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09" name="Rectangle 49"/>
            <p:cNvSpPr>
              <a:spLocks noChangeArrowheads="1"/>
            </p:cNvSpPr>
            <p:nvPr/>
          </p:nvSpPr>
          <p:spPr bwMode="auto">
            <a:xfrm>
              <a:off x="-8506317" y="6699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0" name="Rectangle 50"/>
            <p:cNvSpPr>
              <a:spLocks noChangeArrowheads="1"/>
            </p:cNvSpPr>
            <p:nvPr/>
          </p:nvSpPr>
          <p:spPr bwMode="auto">
            <a:xfrm>
              <a:off x="-8245958" y="6699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1" name="Rectangle 51"/>
            <p:cNvSpPr>
              <a:spLocks noChangeArrowheads="1"/>
            </p:cNvSpPr>
            <p:nvPr/>
          </p:nvSpPr>
          <p:spPr bwMode="auto">
            <a:xfrm>
              <a:off x="-8677773" y="7588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2" name="Rectangle 52"/>
            <p:cNvSpPr>
              <a:spLocks noChangeArrowheads="1"/>
            </p:cNvSpPr>
            <p:nvPr/>
          </p:nvSpPr>
          <p:spPr bwMode="auto">
            <a:xfrm>
              <a:off x="-8592044" y="7588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3" name="Rectangle 53"/>
            <p:cNvSpPr>
              <a:spLocks noChangeArrowheads="1"/>
            </p:cNvSpPr>
            <p:nvPr/>
          </p:nvSpPr>
          <p:spPr bwMode="auto">
            <a:xfrm>
              <a:off x="-8417414" y="7588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4" name="Rectangle 54"/>
            <p:cNvSpPr>
              <a:spLocks noChangeArrowheads="1"/>
            </p:cNvSpPr>
            <p:nvPr/>
          </p:nvSpPr>
          <p:spPr bwMode="auto">
            <a:xfrm>
              <a:off x="-8245958" y="7588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5" name="Rectangle 55"/>
            <p:cNvSpPr>
              <a:spLocks noChangeArrowheads="1"/>
            </p:cNvSpPr>
            <p:nvPr/>
          </p:nvSpPr>
          <p:spPr bwMode="auto">
            <a:xfrm>
              <a:off x="-8592044" y="84772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6" name="Rectangle 56"/>
            <p:cNvSpPr>
              <a:spLocks noChangeArrowheads="1"/>
            </p:cNvSpPr>
            <p:nvPr/>
          </p:nvSpPr>
          <p:spPr bwMode="auto">
            <a:xfrm>
              <a:off x="-8506317" y="84772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7" name="Rectangle 57"/>
            <p:cNvSpPr>
              <a:spLocks noChangeArrowheads="1"/>
            </p:cNvSpPr>
            <p:nvPr/>
          </p:nvSpPr>
          <p:spPr bwMode="auto">
            <a:xfrm>
              <a:off x="-8245958" y="84772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8" name="Rectangle 58"/>
            <p:cNvSpPr>
              <a:spLocks noChangeArrowheads="1"/>
            </p:cNvSpPr>
            <p:nvPr/>
          </p:nvSpPr>
          <p:spPr bwMode="auto">
            <a:xfrm>
              <a:off x="-8677773" y="9398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19" name="Rectangle 59"/>
            <p:cNvSpPr>
              <a:spLocks noChangeArrowheads="1"/>
            </p:cNvSpPr>
            <p:nvPr/>
          </p:nvSpPr>
          <p:spPr bwMode="auto">
            <a:xfrm>
              <a:off x="-8506317" y="9398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0" name="Rectangle 60"/>
            <p:cNvSpPr>
              <a:spLocks noChangeArrowheads="1"/>
            </p:cNvSpPr>
            <p:nvPr/>
          </p:nvSpPr>
          <p:spPr bwMode="auto">
            <a:xfrm>
              <a:off x="-8677773" y="10287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1" name="Rectangle 61"/>
            <p:cNvSpPr>
              <a:spLocks noChangeArrowheads="1"/>
            </p:cNvSpPr>
            <p:nvPr/>
          </p:nvSpPr>
          <p:spPr bwMode="auto">
            <a:xfrm>
              <a:off x="-8592044" y="10287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2" name="Rectangle 62"/>
            <p:cNvSpPr>
              <a:spLocks noChangeArrowheads="1"/>
            </p:cNvSpPr>
            <p:nvPr/>
          </p:nvSpPr>
          <p:spPr bwMode="auto">
            <a:xfrm>
              <a:off x="-8417414" y="10287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3" name="Rectangle 63"/>
            <p:cNvSpPr>
              <a:spLocks noChangeArrowheads="1"/>
            </p:cNvSpPr>
            <p:nvPr/>
          </p:nvSpPr>
          <p:spPr bwMode="auto">
            <a:xfrm>
              <a:off x="-8331685" y="10287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4" name="Rectangle 64"/>
            <p:cNvSpPr>
              <a:spLocks noChangeArrowheads="1"/>
            </p:cNvSpPr>
            <p:nvPr/>
          </p:nvSpPr>
          <p:spPr bwMode="auto">
            <a:xfrm>
              <a:off x="-8677773" y="111760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5" name="Rectangle 65"/>
            <p:cNvSpPr>
              <a:spLocks noChangeArrowheads="1"/>
            </p:cNvSpPr>
            <p:nvPr/>
          </p:nvSpPr>
          <p:spPr bwMode="auto">
            <a:xfrm>
              <a:off x="-8506317" y="11176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6" name="Rectangle 66"/>
            <p:cNvSpPr>
              <a:spLocks noChangeArrowheads="1"/>
            </p:cNvSpPr>
            <p:nvPr/>
          </p:nvSpPr>
          <p:spPr bwMode="auto">
            <a:xfrm>
              <a:off x="-8245958" y="11176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7" name="Rectangle 67"/>
            <p:cNvSpPr>
              <a:spLocks noChangeArrowheads="1"/>
            </p:cNvSpPr>
            <p:nvPr/>
          </p:nvSpPr>
          <p:spPr bwMode="auto">
            <a:xfrm>
              <a:off x="-8592044" y="1206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28" name="Rectangle 68"/>
            <p:cNvSpPr>
              <a:spLocks noChangeArrowheads="1"/>
            </p:cNvSpPr>
            <p:nvPr/>
          </p:nvSpPr>
          <p:spPr bwMode="auto">
            <a:xfrm>
              <a:off x="-8417414" y="12065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29" name="Rectangle 69"/>
            <p:cNvSpPr>
              <a:spLocks noChangeArrowheads="1"/>
            </p:cNvSpPr>
            <p:nvPr/>
          </p:nvSpPr>
          <p:spPr bwMode="auto">
            <a:xfrm>
              <a:off x="-8592044" y="12954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0" name="Rectangle 70"/>
            <p:cNvSpPr>
              <a:spLocks noChangeArrowheads="1"/>
            </p:cNvSpPr>
            <p:nvPr/>
          </p:nvSpPr>
          <p:spPr bwMode="auto">
            <a:xfrm>
              <a:off x="-8245958" y="12954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1" name="Rectangle 71"/>
            <p:cNvSpPr>
              <a:spLocks noChangeArrowheads="1"/>
            </p:cNvSpPr>
            <p:nvPr/>
          </p:nvSpPr>
          <p:spPr bwMode="auto">
            <a:xfrm>
              <a:off x="-8677773" y="138430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2" name="Rectangle 72"/>
            <p:cNvSpPr>
              <a:spLocks noChangeArrowheads="1"/>
            </p:cNvSpPr>
            <p:nvPr/>
          </p:nvSpPr>
          <p:spPr bwMode="auto">
            <a:xfrm>
              <a:off x="-8506317" y="13843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3" name="Rectangle 73"/>
            <p:cNvSpPr>
              <a:spLocks noChangeArrowheads="1"/>
            </p:cNvSpPr>
            <p:nvPr/>
          </p:nvSpPr>
          <p:spPr bwMode="auto">
            <a:xfrm>
              <a:off x="-8417414" y="138430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4" name="Rectangle 74"/>
            <p:cNvSpPr>
              <a:spLocks noChangeArrowheads="1"/>
            </p:cNvSpPr>
            <p:nvPr/>
          </p:nvSpPr>
          <p:spPr bwMode="auto">
            <a:xfrm>
              <a:off x="-8245958" y="13843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5" name="Rectangle 75"/>
            <p:cNvSpPr>
              <a:spLocks noChangeArrowheads="1"/>
            </p:cNvSpPr>
            <p:nvPr/>
          </p:nvSpPr>
          <p:spPr bwMode="auto">
            <a:xfrm>
              <a:off x="-8677773" y="147320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6" name="Rectangle 76"/>
            <p:cNvSpPr>
              <a:spLocks noChangeArrowheads="1"/>
            </p:cNvSpPr>
            <p:nvPr/>
          </p:nvSpPr>
          <p:spPr bwMode="auto">
            <a:xfrm>
              <a:off x="-8592044" y="147320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7" name="Rectangle 77"/>
            <p:cNvSpPr>
              <a:spLocks noChangeArrowheads="1"/>
            </p:cNvSpPr>
            <p:nvPr/>
          </p:nvSpPr>
          <p:spPr bwMode="auto">
            <a:xfrm>
              <a:off x="-8677773" y="15621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8" name="Rectangle 78"/>
            <p:cNvSpPr>
              <a:spLocks noChangeArrowheads="1"/>
            </p:cNvSpPr>
            <p:nvPr/>
          </p:nvSpPr>
          <p:spPr bwMode="auto">
            <a:xfrm>
              <a:off x="-8506317" y="15621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9" name="Rectangle 79"/>
            <p:cNvSpPr>
              <a:spLocks noChangeArrowheads="1"/>
            </p:cNvSpPr>
            <p:nvPr/>
          </p:nvSpPr>
          <p:spPr bwMode="auto">
            <a:xfrm>
              <a:off x="-8331685" y="15621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0" name="Rectangle 80"/>
            <p:cNvSpPr>
              <a:spLocks noChangeArrowheads="1"/>
            </p:cNvSpPr>
            <p:nvPr/>
          </p:nvSpPr>
          <p:spPr bwMode="auto">
            <a:xfrm>
              <a:off x="-8245958" y="15621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1" name="Rectangle 81"/>
            <p:cNvSpPr>
              <a:spLocks noChangeArrowheads="1"/>
            </p:cNvSpPr>
            <p:nvPr/>
          </p:nvSpPr>
          <p:spPr bwMode="auto">
            <a:xfrm>
              <a:off x="-8592044" y="1651000"/>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42" name="Rectangle 82"/>
            <p:cNvSpPr>
              <a:spLocks noChangeArrowheads="1"/>
            </p:cNvSpPr>
            <p:nvPr/>
          </p:nvSpPr>
          <p:spPr bwMode="auto">
            <a:xfrm>
              <a:off x="-8331685" y="1651000"/>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43" name="Rectangle 83"/>
            <p:cNvSpPr>
              <a:spLocks noChangeArrowheads="1"/>
            </p:cNvSpPr>
            <p:nvPr/>
          </p:nvSpPr>
          <p:spPr bwMode="auto">
            <a:xfrm>
              <a:off x="-8592044" y="17414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4" name="Rectangle 84"/>
            <p:cNvSpPr>
              <a:spLocks noChangeArrowheads="1"/>
            </p:cNvSpPr>
            <p:nvPr/>
          </p:nvSpPr>
          <p:spPr bwMode="auto">
            <a:xfrm>
              <a:off x="-8417414" y="174148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5" name="Rectangle 85"/>
            <p:cNvSpPr>
              <a:spLocks noChangeArrowheads="1"/>
            </p:cNvSpPr>
            <p:nvPr/>
          </p:nvSpPr>
          <p:spPr bwMode="auto">
            <a:xfrm>
              <a:off x="-8417414" y="183038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6" name="Rectangle 86"/>
            <p:cNvSpPr>
              <a:spLocks noChangeArrowheads="1"/>
            </p:cNvSpPr>
            <p:nvPr/>
          </p:nvSpPr>
          <p:spPr bwMode="auto">
            <a:xfrm>
              <a:off x="-8245958" y="18303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7" name="Rectangle 87"/>
            <p:cNvSpPr>
              <a:spLocks noChangeArrowheads="1"/>
            </p:cNvSpPr>
            <p:nvPr/>
          </p:nvSpPr>
          <p:spPr bwMode="auto">
            <a:xfrm>
              <a:off x="-8677773" y="1922463"/>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48" name="Rectangle 88"/>
            <p:cNvSpPr>
              <a:spLocks noChangeArrowheads="1"/>
            </p:cNvSpPr>
            <p:nvPr/>
          </p:nvSpPr>
          <p:spPr bwMode="auto">
            <a:xfrm>
              <a:off x="-8592044" y="19224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49" name="Rectangle 89"/>
            <p:cNvSpPr>
              <a:spLocks noChangeArrowheads="1"/>
            </p:cNvSpPr>
            <p:nvPr/>
          </p:nvSpPr>
          <p:spPr bwMode="auto">
            <a:xfrm>
              <a:off x="-8417414" y="1922463"/>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50" name="Rectangle 90"/>
            <p:cNvSpPr>
              <a:spLocks noChangeArrowheads="1"/>
            </p:cNvSpPr>
            <p:nvPr/>
          </p:nvSpPr>
          <p:spPr bwMode="auto">
            <a:xfrm>
              <a:off x="-8245958" y="20113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51" name="Rectangle 91"/>
            <p:cNvSpPr>
              <a:spLocks noChangeArrowheads="1"/>
            </p:cNvSpPr>
            <p:nvPr/>
          </p:nvSpPr>
          <p:spPr bwMode="auto">
            <a:xfrm>
              <a:off x="-8677773" y="2100264"/>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52" name="Rectangle 92"/>
            <p:cNvSpPr>
              <a:spLocks noChangeArrowheads="1"/>
            </p:cNvSpPr>
            <p:nvPr/>
          </p:nvSpPr>
          <p:spPr bwMode="auto">
            <a:xfrm>
              <a:off x="-8506317" y="21002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53" name="Rectangle 93"/>
            <p:cNvSpPr>
              <a:spLocks noChangeArrowheads="1"/>
            </p:cNvSpPr>
            <p:nvPr/>
          </p:nvSpPr>
          <p:spPr bwMode="auto">
            <a:xfrm>
              <a:off x="-8245958" y="21002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54" name="Rectangle 94"/>
            <p:cNvSpPr>
              <a:spLocks noChangeArrowheads="1"/>
            </p:cNvSpPr>
            <p:nvPr/>
          </p:nvSpPr>
          <p:spPr bwMode="auto">
            <a:xfrm>
              <a:off x="-8677773" y="21891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55" name="Rectangle 95"/>
            <p:cNvSpPr>
              <a:spLocks noChangeArrowheads="1"/>
            </p:cNvSpPr>
            <p:nvPr/>
          </p:nvSpPr>
          <p:spPr bwMode="auto">
            <a:xfrm>
              <a:off x="-8506317" y="2189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56" name="Rectangle 96"/>
            <p:cNvSpPr>
              <a:spLocks noChangeArrowheads="1"/>
            </p:cNvSpPr>
            <p:nvPr/>
          </p:nvSpPr>
          <p:spPr bwMode="auto">
            <a:xfrm>
              <a:off x="-8331685" y="2189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57" name="Rectangle 97"/>
            <p:cNvSpPr>
              <a:spLocks noChangeArrowheads="1"/>
            </p:cNvSpPr>
            <p:nvPr/>
          </p:nvSpPr>
          <p:spPr bwMode="auto">
            <a:xfrm>
              <a:off x="-8592044" y="22780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58" name="Rectangle 98"/>
            <p:cNvSpPr>
              <a:spLocks noChangeArrowheads="1"/>
            </p:cNvSpPr>
            <p:nvPr/>
          </p:nvSpPr>
          <p:spPr bwMode="auto">
            <a:xfrm>
              <a:off x="-8417414" y="22780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59" name="Rectangle 99"/>
            <p:cNvSpPr>
              <a:spLocks noChangeArrowheads="1"/>
            </p:cNvSpPr>
            <p:nvPr/>
          </p:nvSpPr>
          <p:spPr bwMode="auto">
            <a:xfrm>
              <a:off x="-8245958" y="22780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0" name="Rectangle 100"/>
            <p:cNvSpPr>
              <a:spLocks noChangeArrowheads="1"/>
            </p:cNvSpPr>
            <p:nvPr/>
          </p:nvSpPr>
          <p:spPr bwMode="auto">
            <a:xfrm>
              <a:off x="-8506317" y="23669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1" name="Rectangle 101"/>
            <p:cNvSpPr>
              <a:spLocks noChangeArrowheads="1"/>
            </p:cNvSpPr>
            <p:nvPr/>
          </p:nvSpPr>
          <p:spPr bwMode="auto">
            <a:xfrm>
              <a:off x="-8153880"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2" name="Rectangle 102"/>
            <p:cNvSpPr>
              <a:spLocks noChangeArrowheads="1"/>
            </p:cNvSpPr>
            <p:nvPr/>
          </p:nvSpPr>
          <p:spPr bwMode="auto">
            <a:xfrm>
              <a:off x="-8068151"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3" name="Rectangle 103"/>
            <p:cNvSpPr>
              <a:spLocks noChangeArrowheads="1"/>
            </p:cNvSpPr>
            <p:nvPr/>
          </p:nvSpPr>
          <p:spPr bwMode="auto">
            <a:xfrm>
              <a:off x="-7893521"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4" name="Rectangle 104"/>
            <p:cNvSpPr>
              <a:spLocks noChangeArrowheads="1"/>
            </p:cNvSpPr>
            <p:nvPr/>
          </p:nvSpPr>
          <p:spPr bwMode="auto">
            <a:xfrm>
              <a:off x="-7807792"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5" name="Rectangle 105"/>
            <p:cNvSpPr>
              <a:spLocks noChangeArrowheads="1"/>
            </p:cNvSpPr>
            <p:nvPr/>
          </p:nvSpPr>
          <p:spPr bwMode="auto">
            <a:xfrm>
              <a:off x="-7718889" y="4905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6" name="Rectangle 106"/>
            <p:cNvSpPr>
              <a:spLocks noChangeArrowheads="1"/>
            </p:cNvSpPr>
            <p:nvPr/>
          </p:nvSpPr>
          <p:spPr bwMode="auto">
            <a:xfrm>
              <a:off x="-8153880" y="579438"/>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67" name="Rectangle 107"/>
            <p:cNvSpPr>
              <a:spLocks noChangeArrowheads="1"/>
            </p:cNvSpPr>
            <p:nvPr/>
          </p:nvSpPr>
          <p:spPr bwMode="auto">
            <a:xfrm>
              <a:off x="-7979248" y="579438"/>
              <a:ext cx="47627"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68" name="Rectangle 108"/>
            <p:cNvSpPr>
              <a:spLocks noChangeArrowheads="1"/>
            </p:cNvSpPr>
            <p:nvPr/>
          </p:nvSpPr>
          <p:spPr bwMode="auto">
            <a:xfrm>
              <a:off x="-7807792" y="579438"/>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69" name="Rectangle 109"/>
            <p:cNvSpPr>
              <a:spLocks noChangeArrowheads="1"/>
            </p:cNvSpPr>
            <p:nvPr/>
          </p:nvSpPr>
          <p:spPr bwMode="auto">
            <a:xfrm>
              <a:off x="-8153880" y="6699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0" name="Rectangle 110"/>
            <p:cNvSpPr>
              <a:spLocks noChangeArrowheads="1"/>
            </p:cNvSpPr>
            <p:nvPr/>
          </p:nvSpPr>
          <p:spPr bwMode="auto">
            <a:xfrm>
              <a:off x="-8068151" y="6699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1" name="Rectangle 111"/>
            <p:cNvSpPr>
              <a:spLocks noChangeArrowheads="1"/>
            </p:cNvSpPr>
            <p:nvPr/>
          </p:nvSpPr>
          <p:spPr bwMode="auto">
            <a:xfrm>
              <a:off x="-7718889" y="6699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2" name="Rectangle 112"/>
            <p:cNvSpPr>
              <a:spLocks noChangeArrowheads="1"/>
            </p:cNvSpPr>
            <p:nvPr/>
          </p:nvSpPr>
          <p:spPr bwMode="auto">
            <a:xfrm>
              <a:off x="-7893521" y="7588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3" name="Rectangle 113"/>
            <p:cNvSpPr>
              <a:spLocks noChangeArrowheads="1"/>
            </p:cNvSpPr>
            <p:nvPr/>
          </p:nvSpPr>
          <p:spPr bwMode="auto">
            <a:xfrm>
              <a:off x="-7807792" y="7588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4" name="Rectangle 114"/>
            <p:cNvSpPr>
              <a:spLocks noChangeArrowheads="1"/>
            </p:cNvSpPr>
            <p:nvPr/>
          </p:nvSpPr>
          <p:spPr bwMode="auto">
            <a:xfrm>
              <a:off x="-7718889" y="7588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5" name="Rectangle 115"/>
            <p:cNvSpPr>
              <a:spLocks noChangeArrowheads="1"/>
            </p:cNvSpPr>
            <p:nvPr/>
          </p:nvSpPr>
          <p:spPr bwMode="auto">
            <a:xfrm>
              <a:off x="-8068151" y="84772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6" name="Rectangle 116"/>
            <p:cNvSpPr>
              <a:spLocks noChangeArrowheads="1"/>
            </p:cNvSpPr>
            <p:nvPr/>
          </p:nvSpPr>
          <p:spPr bwMode="auto">
            <a:xfrm>
              <a:off x="-7979248" y="847727"/>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7" name="Rectangle 117"/>
            <p:cNvSpPr>
              <a:spLocks noChangeArrowheads="1"/>
            </p:cNvSpPr>
            <p:nvPr/>
          </p:nvSpPr>
          <p:spPr bwMode="auto">
            <a:xfrm>
              <a:off x="-7718889" y="847727"/>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8" name="Rectangle 118"/>
            <p:cNvSpPr>
              <a:spLocks noChangeArrowheads="1"/>
            </p:cNvSpPr>
            <p:nvPr/>
          </p:nvSpPr>
          <p:spPr bwMode="auto">
            <a:xfrm>
              <a:off x="-8153880" y="9398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79" name="Rectangle 119"/>
            <p:cNvSpPr>
              <a:spLocks noChangeArrowheads="1"/>
            </p:cNvSpPr>
            <p:nvPr/>
          </p:nvSpPr>
          <p:spPr bwMode="auto">
            <a:xfrm>
              <a:off x="-7979248" y="9398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0" name="Rectangle 120"/>
            <p:cNvSpPr>
              <a:spLocks noChangeArrowheads="1"/>
            </p:cNvSpPr>
            <p:nvPr/>
          </p:nvSpPr>
          <p:spPr bwMode="auto">
            <a:xfrm>
              <a:off x="-7893521" y="9398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1" name="Rectangle 121"/>
            <p:cNvSpPr>
              <a:spLocks noChangeArrowheads="1"/>
            </p:cNvSpPr>
            <p:nvPr/>
          </p:nvSpPr>
          <p:spPr bwMode="auto">
            <a:xfrm>
              <a:off x="-7807792" y="9398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2" name="Rectangle 122"/>
            <p:cNvSpPr>
              <a:spLocks noChangeArrowheads="1"/>
            </p:cNvSpPr>
            <p:nvPr/>
          </p:nvSpPr>
          <p:spPr bwMode="auto">
            <a:xfrm>
              <a:off x="-8153880" y="10287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3" name="Rectangle 123"/>
            <p:cNvSpPr>
              <a:spLocks noChangeArrowheads="1"/>
            </p:cNvSpPr>
            <p:nvPr/>
          </p:nvSpPr>
          <p:spPr bwMode="auto">
            <a:xfrm>
              <a:off x="-7807792" y="10287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4" name="Rectangle 124"/>
            <p:cNvSpPr>
              <a:spLocks noChangeArrowheads="1"/>
            </p:cNvSpPr>
            <p:nvPr/>
          </p:nvSpPr>
          <p:spPr bwMode="auto">
            <a:xfrm>
              <a:off x="-7718889" y="10287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5" name="Rectangle 125"/>
            <p:cNvSpPr>
              <a:spLocks noChangeArrowheads="1"/>
            </p:cNvSpPr>
            <p:nvPr/>
          </p:nvSpPr>
          <p:spPr bwMode="auto">
            <a:xfrm>
              <a:off x="-8153880" y="11176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6" name="Rectangle 126"/>
            <p:cNvSpPr>
              <a:spLocks noChangeArrowheads="1"/>
            </p:cNvSpPr>
            <p:nvPr/>
          </p:nvSpPr>
          <p:spPr bwMode="auto">
            <a:xfrm>
              <a:off x="-7979248" y="111760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7" name="Rectangle 127"/>
            <p:cNvSpPr>
              <a:spLocks noChangeArrowheads="1"/>
            </p:cNvSpPr>
            <p:nvPr/>
          </p:nvSpPr>
          <p:spPr bwMode="auto">
            <a:xfrm>
              <a:off x="-7718889" y="111760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8" name="Rectangle 128"/>
            <p:cNvSpPr>
              <a:spLocks noChangeArrowheads="1"/>
            </p:cNvSpPr>
            <p:nvPr/>
          </p:nvSpPr>
          <p:spPr bwMode="auto">
            <a:xfrm>
              <a:off x="-8068151" y="1206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89" name="Rectangle 129"/>
            <p:cNvSpPr>
              <a:spLocks noChangeArrowheads="1"/>
            </p:cNvSpPr>
            <p:nvPr/>
          </p:nvSpPr>
          <p:spPr bwMode="auto">
            <a:xfrm>
              <a:off x="-7893521" y="1206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0" name="Rectangle 130"/>
            <p:cNvSpPr>
              <a:spLocks noChangeArrowheads="1"/>
            </p:cNvSpPr>
            <p:nvPr/>
          </p:nvSpPr>
          <p:spPr bwMode="auto">
            <a:xfrm>
              <a:off x="-7807792" y="1206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1" name="Rectangle 131"/>
            <p:cNvSpPr>
              <a:spLocks noChangeArrowheads="1"/>
            </p:cNvSpPr>
            <p:nvPr/>
          </p:nvSpPr>
          <p:spPr bwMode="auto">
            <a:xfrm>
              <a:off x="-7718889" y="12065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2" name="Rectangle 132"/>
            <p:cNvSpPr>
              <a:spLocks noChangeArrowheads="1"/>
            </p:cNvSpPr>
            <p:nvPr/>
          </p:nvSpPr>
          <p:spPr bwMode="auto">
            <a:xfrm>
              <a:off x="-8068151" y="12954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3" name="Rectangle 133"/>
            <p:cNvSpPr>
              <a:spLocks noChangeArrowheads="1"/>
            </p:cNvSpPr>
            <p:nvPr/>
          </p:nvSpPr>
          <p:spPr bwMode="auto">
            <a:xfrm>
              <a:off x="-7979248" y="129540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4" name="Rectangle 134"/>
            <p:cNvSpPr>
              <a:spLocks noChangeArrowheads="1"/>
            </p:cNvSpPr>
            <p:nvPr/>
          </p:nvSpPr>
          <p:spPr bwMode="auto">
            <a:xfrm>
              <a:off x="-7718889" y="129540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5" name="Rectangle 135"/>
            <p:cNvSpPr>
              <a:spLocks noChangeArrowheads="1"/>
            </p:cNvSpPr>
            <p:nvPr/>
          </p:nvSpPr>
          <p:spPr bwMode="auto">
            <a:xfrm>
              <a:off x="-8153880" y="147320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6" name="Rectangle 136"/>
            <p:cNvSpPr>
              <a:spLocks noChangeArrowheads="1"/>
            </p:cNvSpPr>
            <p:nvPr/>
          </p:nvSpPr>
          <p:spPr bwMode="auto">
            <a:xfrm>
              <a:off x="-7979248" y="147320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7" name="Rectangle 137"/>
            <p:cNvSpPr>
              <a:spLocks noChangeArrowheads="1"/>
            </p:cNvSpPr>
            <p:nvPr/>
          </p:nvSpPr>
          <p:spPr bwMode="auto">
            <a:xfrm>
              <a:off x="-7893521" y="147320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8" name="Rectangle 138"/>
            <p:cNvSpPr>
              <a:spLocks noChangeArrowheads="1"/>
            </p:cNvSpPr>
            <p:nvPr/>
          </p:nvSpPr>
          <p:spPr bwMode="auto">
            <a:xfrm>
              <a:off x="-7979248" y="15621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9" name="Rectangle 139"/>
            <p:cNvSpPr>
              <a:spLocks noChangeArrowheads="1"/>
            </p:cNvSpPr>
            <p:nvPr/>
          </p:nvSpPr>
          <p:spPr bwMode="auto">
            <a:xfrm>
              <a:off x="-7718889" y="15621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0" name="Rectangle 140"/>
            <p:cNvSpPr>
              <a:spLocks noChangeArrowheads="1"/>
            </p:cNvSpPr>
            <p:nvPr/>
          </p:nvSpPr>
          <p:spPr bwMode="auto">
            <a:xfrm>
              <a:off x="-8068151" y="1651000"/>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01" name="Rectangle 141"/>
            <p:cNvSpPr>
              <a:spLocks noChangeArrowheads="1"/>
            </p:cNvSpPr>
            <p:nvPr/>
          </p:nvSpPr>
          <p:spPr bwMode="auto">
            <a:xfrm>
              <a:off x="-7893521" y="1651000"/>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02" name="Rectangle 142"/>
            <p:cNvSpPr>
              <a:spLocks noChangeArrowheads="1"/>
            </p:cNvSpPr>
            <p:nvPr/>
          </p:nvSpPr>
          <p:spPr bwMode="auto">
            <a:xfrm>
              <a:off x="-7807792" y="1651000"/>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03" name="Rectangle 143"/>
            <p:cNvSpPr>
              <a:spLocks noChangeArrowheads="1"/>
            </p:cNvSpPr>
            <p:nvPr/>
          </p:nvSpPr>
          <p:spPr bwMode="auto">
            <a:xfrm>
              <a:off x="-8153880" y="17414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4" name="Rectangle 144"/>
            <p:cNvSpPr>
              <a:spLocks noChangeArrowheads="1"/>
            </p:cNvSpPr>
            <p:nvPr/>
          </p:nvSpPr>
          <p:spPr bwMode="auto">
            <a:xfrm>
              <a:off x="-8068151" y="17414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5" name="Rectangle 145"/>
            <p:cNvSpPr>
              <a:spLocks noChangeArrowheads="1"/>
            </p:cNvSpPr>
            <p:nvPr/>
          </p:nvSpPr>
          <p:spPr bwMode="auto">
            <a:xfrm>
              <a:off x="-7979248" y="174148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6" name="Rectangle 146"/>
            <p:cNvSpPr>
              <a:spLocks noChangeArrowheads="1"/>
            </p:cNvSpPr>
            <p:nvPr/>
          </p:nvSpPr>
          <p:spPr bwMode="auto">
            <a:xfrm>
              <a:off x="-7718889" y="174148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7" name="Rectangle 147"/>
            <p:cNvSpPr>
              <a:spLocks noChangeArrowheads="1"/>
            </p:cNvSpPr>
            <p:nvPr/>
          </p:nvSpPr>
          <p:spPr bwMode="auto">
            <a:xfrm>
              <a:off x="-7979248" y="183038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8" name="Rectangle 148"/>
            <p:cNvSpPr>
              <a:spLocks noChangeArrowheads="1"/>
            </p:cNvSpPr>
            <p:nvPr/>
          </p:nvSpPr>
          <p:spPr bwMode="auto">
            <a:xfrm>
              <a:off x="-7893521" y="18303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9" name="Rectangle 149"/>
            <p:cNvSpPr>
              <a:spLocks noChangeArrowheads="1"/>
            </p:cNvSpPr>
            <p:nvPr/>
          </p:nvSpPr>
          <p:spPr bwMode="auto">
            <a:xfrm>
              <a:off x="-7807792" y="18303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10" name="Rectangle 150"/>
            <p:cNvSpPr>
              <a:spLocks noChangeArrowheads="1"/>
            </p:cNvSpPr>
            <p:nvPr/>
          </p:nvSpPr>
          <p:spPr bwMode="auto">
            <a:xfrm>
              <a:off x="-8068151" y="19224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1" name="Rectangle 151"/>
            <p:cNvSpPr>
              <a:spLocks noChangeArrowheads="1"/>
            </p:cNvSpPr>
            <p:nvPr/>
          </p:nvSpPr>
          <p:spPr bwMode="auto">
            <a:xfrm>
              <a:off x="-7893521" y="19224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2" name="Rectangle 152"/>
            <p:cNvSpPr>
              <a:spLocks noChangeArrowheads="1"/>
            </p:cNvSpPr>
            <p:nvPr/>
          </p:nvSpPr>
          <p:spPr bwMode="auto">
            <a:xfrm>
              <a:off x="-7979248" y="2011363"/>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3" name="Rectangle 153"/>
            <p:cNvSpPr>
              <a:spLocks noChangeArrowheads="1"/>
            </p:cNvSpPr>
            <p:nvPr/>
          </p:nvSpPr>
          <p:spPr bwMode="auto">
            <a:xfrm>
              <a:off x="-7807792" y="20113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4" name="Rectangle 154"/>
            <p:cNvSpPr>
              <a:spLocks noChangeArrowheads="1"/>
            </p:cNvSpPr>
            <p:nvPr/>
          </p:nvSpPr>
          <p:spPr bwMode="auto">
            <a:xfrm>
              <a:off x="-8153880" y="21002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5" name="Rectangle 155"/>
            <p:cNvSpPr>
              <a:spLocks noChangeArrowheads="1"/>
            </p:cNvSpPr>
            <p:nvPr/>
          </p:nvSpPr>
          <p:spPr bwMode="auto">
            <a:xfrm>
              <a:off x="-7979248" y="2100264"/>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6" name="Rectangle 156"/>
            <p:cNvSpPr>
              <a:spLocks noChangeArrowheads="1"/>
            </p:cNvSpPr>
            <p:nvPr/>
          </p:nvSpPr>
          <p:spPr bwMode="auto">
            <a:xfrm>
              <a:off x="-7718889" y="2100264"/>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7" name="Rectangle 157"/>
            <p:cNvSpPr>
              <a:spLocks noChangeArrowheads="1"/>
            </p:cNvSpPr>
            <p:nvPr/>
          </p:nvSpPr>
          <p:spPr bwMode="auto">
            <a:xfrm>
              <a:off x="-8153880" y="2189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18" name="Rectangle 158"/>
            <p:cNvSpPr>
              <a:spLocks noChangeArrowheads="1"/>
            </p:cNvSpPr>
            <p:nvPr/>
          </p:nvSpPr>
          <p:spPr bwMode="auto">
            <a:xfrm>
              <a:off x="-7979248" y="21891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19" name="Rectangle 159"/>
            <p:cNvSpPr>
              <a:spLocks noChangeArrowheads="1"/>
            </p:cNvSpPr>
            <p:nvPr/>
          </p:nvSpPr>
          <p:spPr bwMode="auto">
            <a:xfrm>
              <a:off x="-7807792" y="2189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0" name="Rectangle 160"/>
            <p:cNvSpPr>
              <a:spLocks noChangeArrowheads="1"/>
            </p:cNvSpPr>
            <p:nvPr/>
          </p:nvSpPr>
          <p:spPr bwMode="auto">
            <a:xfrm>
              <a:off x="-8068151" y="22780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1" name="Rectangle 161"/>
            <p:cNvSpPr>
              <a:spLocks noChangeArrowheads="1"/>
            </p:cNvSpPr>
            <p:nvPr/>
          </p:nvSpPr>
          <p:spPr bwMode="auto">
            <a:xfrm>
              <a:off x="-7893521" y="22780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2" name="Rectangle 162"/>
            <p:cNvSpPr>
              <a:spLocks noChangeArrowheads="1"/>
            </p:cNvSpPr>
            <p:nvPr/>
          </p:nvSpPr>
          <p:spPr bwMode="auto">
            <a:xfrm>
              <a:off x="-7718889" y="22780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3" name="Rectangle 163"/>
            <p:cNvSpPr>
              <a:spLocks noChangeArrowheads="1"/>
            </p:cNvSpPr>
            <p:nvPr/>
          </p:nvSpPr>
          <p:spPr bwMode="auto">
            <a:xfrm>
              <a:off x="-8153880" y="23669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4" name="Rectangle 164"/>
            <p:cNvSpPr>
              <a:spLocks noChangeArrowheads="1"/>
            </p:cNvSpPr>
            <p:nvPr/>
          </p:nvSpPr>
          <p:spPr bwMode="auto">
            <a:xfrm>
              <a:off x="-7979248" y="23669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5" name="Rectangle 165"/>
            <p:cNvSpPr>
              <a:spLocks noChangeArrowheads="1"/>
            </p:cNvSpPr>
            <p:nvPr/>
          </p:nvSpPr>
          <p:spPr bwMode="auto">
            <a:xfrm>
              <a:off x="-7718889" y="23669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6" name="Rectangle 166"/>
            <p:cNvSpPr>
              <a:spLocks noChangeArrowheads="1"/>
            </p:cNvSpPr>
            <p:nvPr/>
          </p:nvSpPr>
          <p:spPr bwMode="auto">
            <a:xfrm>
              <a:off x="-8245958" y="24526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7" name="Rectangle 167"/>
            <p:cNvSpPr>
              <a:spLocks noChangeArrowheads="1"/>
            </p:cNvSpPr>
            <p:nvPr/>
          </p:nvSpPr>
          <p:spPr bwMode="auto">
            <a:xfrm>
              <a:off x="-8677773" y="25352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8" name="Rectangle 168"/>
            <p:cNvSpPr>
              <a:spLocks noChangeArrowheads="1"/>
            </p:cNvSpPr>
            <p:nvPr/>
          </p:nvSpPr>
          <p:spPr bwMode="auto">
            <a:xfrm>
              <a:off x="-8331685" y="25352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9" name="Rectangle 169"/>
            <p:cNvSpPr>
              <a:spLocks noChangeArrowheads="1"/>
            </p:cNvSpPr>
            <p:nvPr/>
          </p:nvSpPr>
          <p:spPr bwMode="auto">
            <a:xfrm>
              <a:off x="-7718889" y="25352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0" name="Rectangle 170"/>
            <p:cNvSpPr>
              <a:spLocks noChangeArrowheads="1"/>
            </p:cNvSpPr>
            <p:nvPr/>
          </p:nvSpPr>
          <p:spPr bwMode="auto">
            <a:xfrm>
              <a:off x="-8245958" y="26146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1" name="Rectangle 171"/>
            <p:cNvSpPr>
              <a:spLocks noChangeArrowheads="1"/>
            </p:cNvSpPr>
            <p:nvPr/>
          </p:nvSpPr>
          <p:spPr bwMode="auto">
            <a:xfrm>
              <a:off x="-8417414" y="261461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2" name="Rectangle 172"/>
            <p:cNvSpPr>
              <a:spLocks noChangeArrowheads="1"/>
            </p:cNvSpPr>
            <p:nvPr/>
          </p:nvSpPr>
          <p:spPr bwMode="auto">
            <a:xfrm>
              <a:off x="-7807792" y="26146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3" name="Rectangle 173"/>
            <p:cNvSpPr>
              <a:spLocks noChangeArrowheads="1"/>
            </p:cNvSpPr>
            <p:nvPr/>
          </p:nvSpPr>
          <p:spPr bwMode="auto">
            <a:xfrm>
              <a:off x="-8677773" y="2693987"/>
              <a:ext cx="47627"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34" name="Rectangle 174"/>
            <p:cNvSpPr>
              <a:spLocks noChangeArrowheads="1"/>
            </p:cNvSpPr>
            <p:nvPr/>
          </p:nvSpPr>
          <p:spPr bwMode="auto">
            <a:xfrm>
              <a:off x="-8068151" y="2693987"/>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35" name="Rectangle 175"/>
            <p:cNvSpPr>
              <a:spLocks noChangeArrowheads="1"/>
            </p:cNvSpPr>
            <p:nvPr/>
          </p:nvSpPr>
          <p:spPr bwMode="auto">
            <a:xfrm>
              <a:off x="-7893521" y="2693987"/>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36" name="Rectangle 176"/>
            <p:cNvSpPr>
              <a:spLocks noChangeArrowheads="1"/>
            </p:cNvSpPr>
            <p:nvPr/>
          </p:nvSpPr>
          <p:spPr bwMode="auto">
            <a:xfrm>
              <a:off x="-7718889" y="2693987"/>
              <a:ext cx="47627"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37" name="Rectangle 177"/>
            <p:cNvSpPr>
              <a:spLocks noChangeArrowheads="1"/>
            </p:cNvSpPr>
            <p:nvPr/>
          </p:nvSpPr>
          <p:spPr bwMode="auto">
            <a:xfrm>
              <a:off x="-8417414" y="277495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8" name="Rectangle 178"/>
            <p:cNvSpPr>
              <a:spLocks noChangeArrowheads="1"/>
            </p:cNvSpPr>
            <p:nvPr/>
          </p:nvSpPr>
          <p:spPr bwMode="auto">
            <a:xfrm>
              <a:off x="-8592044" y="277495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9" name="Rectangle 179"/>
            <p:cNvSpPr>
              <a:spLocks noChangeArrowheads="1"/>
            </p:cNvSpPr>
            <p:nvPr/>
          </p:nvSpPr>
          <p:spPr bwMode="auto">
            <a:xfrm>
              <a:off x="-7979248" y="277495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0" name="Rectangle 180"/>
            <p:cNvSpPr>
              <a:spLocks noChangeArrowheads="1"/>
            </p:cNvSpPr>
            <p:nvPr/>
          </p:nvSpPr>
          <p:spPr bwMode="auto">
            <a:xfrm>
              <a:off x="-8068151" y="28543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1" name="Rectangle 181"/>
            <p:cNvSpPr>
              <a:spLocks noChangeArrowheads="1"/>
            </p:cNvSpPr>
            <p:nvPr/>
          </p:nvSpPr>
          <p:spPr bwMode="auto">
            <a:xfrm>
              <a:off x="-7718889" y="28543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2" name="Rectangle 182"/>
            <p:cNvSpPr>
              <a:spLocks noChangeArrowheads="1"/>
            </p:cNvSpPr>
            <p:nvPr/>
          </p:nvSpPr>
          <p:spPr bwMode="auto">
            <a:xfrm>
              <a:off x="-8417414" y="293687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3" name="Rectangle 183"/>
            <p:cNvSpPr>
              <a:spLocks noChangeArrowheads="1"/>
            </p:cNvSpPr>
            <p:nvPr/>
          </p:nvSpPr>
          <p:spPr bwMode="auto">
            <a:xfrm>
              <a:off x="-8153880" y="293687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4" name="Rectangle 184"/>
            <p:cNvSpPr>
              <a:spLocks noChangeArrowheads="1"/>
            </p:cNvSpPr>
            <p:nvPr/>
          </p:nvSpPr>
          <p:spPr bwMode="auto">
            <a:xfrm>
              <a:off x="-7718889" y="293687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5" name="Rectangle 185"/>
            <p:cNvSpPr>
              <a:spLocks noChangeArrowheads="1"/>
            </p:cNvSpPr>
            <p:nvPr/>
          </p:nvSpPr>
          <p:spPr bwMode="auto">
            <a:xfrm>
              <a:off x="-8068151" y="301625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46" name="Rectangle 186"/>
            <p:cNvSpPr>
              <a:spLocks noChangeArrowheads="1"/>
            </p:cNvSpPr>
            <p:nvPr/>
          </p:nvSpPr>
          <p:spPr bwMode="auto">
            <a:xfrm>
              <a:off x="-8506317" y="301625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47" name="Rectangle 187"/>
            <p:cNvSpPr>
              <a:spLocks noChangeArrowheads="1"/>
            </p:cNvSpPr>
            <p:nvPr/>
          </p:nvSpPr>
          <p:spPr bwMode="auto">
            <a:xfrm>
              <a:off x="-8506317" y="32480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8" name="Rectangle 188"/>
            <p:cNvSpPr>
              <a:spLocks noChangeArrowheads="1"/>
            </p:cNvSpPr>
            <p:nvPr/>
          </p:nvSpPr>
          <p:spPr bwMode="auto">
            <a:xfrm>
              <a:off x="-8506317" y="347345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9" name="Rectangle 189"/>
            <p:cNvSpPr>
              <a:spLocks noChangeArrowheads="1"/>
            </p:cNvSpPr>
            <p:nvPr/>
          </p:nvSpPr>
          <p:spPr bwMode="auto">
            <a:xfrm>
              <a:off x="-8592044" y="362585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50" name="Rectangle 190"/>
            <p:cNvSpPr>
              <a:spLocks noChangeArrowheads="1"/>
            </p:cNvSpPr>
            <p:nvPr/>
          </p:nvSpPr>
          <p:spPr bwMode="auto">
            <a:xfrm>
              <a:off x="-7718889" y="362585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51" name="Rectangle 191"/>
            <p:cNvSpPr>
              <a:spLocks noChangeArrowheads="1"/>
            </p:cNvSpPr>
            <p:nvPr/>
          </p:nvSpPr>
          <p:spPr bwMode="auto">
            <a:xfrm>
              <a:off x="-8331685" y="347345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2" name="Rectangle 192"/>
            <p:cNvSpPr>
              <a:spLocks noChangeArrowheads="1"/>
            </p:cNvSpPr>
            <p:nvPr/>
          </p:nvSpPr>
          <p:spPr bwMode="auto">
            <a:xfrm>
              <a:off x="-8331685" y="372745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3" name="Rectangle 193"/>
            <p:cNvSpPr>
              <a:spLocks noChangeArrowheads="1"/>
            </p:cNvSpPr>
            <p:nvPr/>
          </p:nvSpPr>
          <p:spPr bwMode="auto">
            <a:xfrm>
              <a:off x="-7979248" y="372745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4" name="Rectangle 194"/>
            <p:cNvSpPr>
              <a:spLocks noChangeArrowheads="1"/>
            </p:cNvSpPr>
            <p:nvPr/>
          </p:nvSpPr>
          <p:spPr bwMode="auto">
            <a:xfrm>
              <a:off x="-8068151" y="39449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5" name="Rectangle 195"/>
            <p:cNvSpPr>
              <a:spLocks noChangeArrowheads="1"/>
            </p:cNvSpPr>
            <p:nvPr/>
          </p:nvSpPr>
          <p:spPr bwMode="auto">
            <a:xfrm>
              <a:off x="-8245958" y="301625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56" name="Rectangle 196"/>
            <p:cNvSpPr>
              <a:spLocks noChangeArrowheads="1"/>
            </p:cNvSpPr>
            <p:nvPr/>
          </p:nvSpPr>
          <p:spPr bwMode="auto">
            <a:xfrm>
              <a:off x="-8677773" y="309245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7" name="Rectangle 197"/>
            <p:cNvSpPr>
              <a:spLocks noChangeArrowheads="1"/>
            </p:cNvSpPr>
            <p:nvPr/>
          </p:nvSpPr>
          <p:spPr bwMode="auto">
            <a:xfrm>
              <a:off x="-7718889" y="309245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8" name="Rectangle 198"/>
            <p:cNvSpPr>
              <a:spLocks noChangeArrowheads="1"/>
            </p:cNvSpPr>
            <p:nvPr/>
          </p:nvSpPr>
          <p:spPr bwMode="auto">
            <a:xfrm>
              <a:off x="-8068151" y="31718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9" name="Rectangle 199"/>
            <p:cNvSpPr>
              <a:spLocks noChangeArrowheads="1"/>
            </p:cNvSpPr>
            <p:nvPr/>
          </p:nvSpPr>
          <p:spPr bwMode="auto">
            <a:xfrm>
              <a:off x="-8068151" y="362585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60" name="Rectangle 200"/>
            <p:cNvSpPr>
              <a:spLocks noChangeArrowheads="1"/>
            </p:cNvSpPr>
            <p:nvPr/>
          </p:nvSpPr>
          <p:spPr bwMode="auto">
            <a:xfrm>
              <a:off x="-8417414" y="317182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1" name="Rectangle 201"/>
            <p:cNvSpPr>
              <a:spLocks noChangeArrowheads="1"/>
            </p:cNvSpPr>
            <p:nvPr/>
          </p:nvSpPr>
          <p:spPr bwMode="auto">
            <a:xfrm>
              <a:off x="-8677773" y="32480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2" name="Rectangle 202"/>
            <p:cNvSpPr>
              <a:spLocks noChangeArrowheads="1"/>
            </p:cNvSpPr>
            <p:nvPr/>
          </p:nvSpPr>
          <p:spPr bwMode="auto">
            <a:xfrm>
              <a:off x="-8677773" y="33623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3" name="Rectangle 203"/>
            <p:cNvSpPr>
              <a:spLocks noChangeArrowheads="1"/>
            </p:cNvSpPr>
            <p:nvPr/>
          </p:nvSpPr>
          <p:spPr bwMode="auto">
            <a:xfrm>
              <a:off x="-8677773" y="347345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4" name="Rectangle 204"/>
            <p:cNvSpPr>
              <a:spLocks noChangeArrowheads="1"/>
            </p:cNvSpPr>
            <p:nvPr/>
          </p:nvSpPr>
          <p:spPr bwMode="auto">
            <a:xfrm>
              <a:off x="-8245958" y="32480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5" name="Rectangle 205"/>
            <p:cNvSpPr>
              <a:spLocks noChangeArrowheads="1"/>
            </p:cNvSpPr>
            <p:nvPr/>
          </p:nvSpPr>
          <p:spPr bwMode="auto">
            <a:xfrm>
              <a:off x="-7718888" y="32480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6" name="Freeform 206"/>
            <p:cNvSpPr/>
            <p:nvPr/>
          </p:nvSpPr>
          <p:spPr bwMode="auto">
            <a:xfrm>
              <a:off x="-7639510" y="490538"/>
              <a:ext cx="244484" cy="557213"/>
            </a:xfrm>
            <a:custGeom>
              <a:avLst/>
              <a:gdLst>
                <a:gd name="T0" fmla="*/ 0 w 154"/>
                <a:gd name="T1" fmla="*/ 0 h 351"/>
                <a:gd name="T2" fmla="*/ 0 w 154"/>
                <a:gd name="T3" fmla="*/ 32 h 351"/>
                <a:gd name="T4" fmla="*/ 154 w 154"/>
                <a:gd name="T5" fmla="*/ 351 h 351"/>
                <a:gd name="T6" fmla="*/ 154 w 154"/>
                <a:gd name="T7" fmla="*/ 335 h 351"/>
                <a:gd name="T8" fmla="*/ 0 w 154"/>
                <a:gd name="T9" fmla="*/ 0 h 351"/>
              </a:gdLst>
              <a:ahLst/>
              <a:cxnLst>
                <a:cxn ang="0">
                  <a:pos x="T0" y="T1"/>
                </a:cxn>
                <a:cxn ang="0">
                  <a:pos x="T2" y="T3"/>
                </a:cxn>
                <a:cxn ang="0">
                  <a:pos x="T4" y="T5"/>
                </a:cxn>
                <a:cxn ang="0">
                  <a:pos x="T6" y="T7"/>
                </a:cxn>
                <a:cxn ang="0">
                  <a:pos x="T8" y="T9"/>
                </a:cxn>
              </a:cxnLst>
              <a:rect l="0" t="0" r="r" b="b"/>
              <a:pathLst>
                <a:path w="154" h="351">
                  <a:moveTo>
                    <a:pt x="0" y="0"/>
                  </a:moveTo>
                  <a:lnTo>
                    <a:pt x="0" y="32"/>
                  </a:lnTo>
                  <a:lnTo>
                    <a:pt x="154" y="351"/>
                  </a:lnTo>
                  <a:lnTo>
                    <a:pt x="154" y="335"/>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367" name="Freeform 207"/>
            <p:cNvSpPr/>
            <p:nvPr/>
          </p:nvSpPr>
          <p:spPr bwMode="auto">
            <a:xfrm>
              <a:off x="-7528382" y="806450"/>
              <a:ext cx="76203" cy="187324"/>
            </a:xfrm>
            <a:custGeom>
              <a:avLst/>
              <a:gdLst>
                <a:gd name="T0" fmla="*/ 48 w 48"/>
                <a:gd name="T1" fmla="*/ 100 h 118"/>
                <a:gd name="T2" fmla="*/ 48 w 48"/>
                <a:gd name="T3" fmla="*/ 118 h 118"/>
                <a:gd name="T4" fmla="*/ 0 w 48"/>
                <a:gd name="T5" fmla="*/ 24 h 118"/>
                <a:gd name="T6" fmla="*/ 0 w 48"/>
                <a:gd name="T7" fmla="*/ 0 h 118"/>
                <a:gd name="T8" fmla="*/ 48 w 48"/>
                <a:gd name="T9" fmla="*/ 100 h 118"/>
              </a:gdLst>
              <a:ahLst/>
              <a:cxnLst>
                <a:cxn ang="0">
                  <a:pos x="T0" y="T1"/>
                </a:cxn>
                <a:cxn ang="0">
                  <a:pos x="T2" y="T3"/>
                </a:cxn>
                <a:cxn ang="0">
                  <a:pos x="T4" y="T5"/>
                </a:cxn>
                <a:cxn ang="0">
                  <a:pos x="T6" y="T7"/>
                </a:cxn>
                <a:cxn ang="0">
                  <a:pos x="T8" y="T9"/>
                </a:cxn>
              </a:cxnLst>
              <a:rect l="0" t="0" r="r" b="b"/>
              <a:pathLst>
                <a:path w="48" h="118">
                  <a:moveTo>
                    <a:pt x="48" y="100"/>
                  </a:moveTo>
                  <a:lnTo>
                    <a:pt x="48" y="118"/>
                  </a:lnTo>
                  <a:lnTo>
                    <a:pt x="0" y="24"/>
                  </a:lnTo>
                  <a:lnTo>
                    <a:pt x="0" y="0"/>
                  </a:lnTo>
                  <a:lnTo>
                    <a:pt x="48" y="100"/>
                  </a:lnTo>
                  <a:close/>
                </a:path>
              </a:pathLst>
            </a:custGeom>
            <a:grpFill/>
            <a:ln>
              <a:noFill/>
            </a:ln>
          </p:spPr>
          <p:txBody>
            <a:bodyPr vert="horz" wrap="square" lIns="91440" tIns="45720" rIns="91440" bIns="45720" numCol="1" anchor="t" anchorCtr="0" compatLnSpc="1"/>
            <a:lstStyle/>
            <a:p>
              <a:endParaRPr lang="zh-CN" altLang="en-US"/>
            </a:p>
          </p:txBody>
        </p:sp>
        <p:grpSp>
          <p:nvGrpSpPr>
            <p:cNvPr id="368" name="Group 409"/>
            <p:cNvGrpSpPr/>
            <p:nvPr/>
          </p:nvGrpSpPr>
          <p:grpSpPr bwMode="auto">
            <a:xfrm>
              <a:off x="-7639510" y="-3051174"/>
              <a:ext cx="3211625" cy="6216650"/>
              <a:chOff x="2459" y="-335"/>
              <a:chExt cx="2023" cy="3916"/>
            </a:xfrm>
            <a:grpFill/>
          </p:grpSpPr>
          <p:sp>
            <p:nvSpPr>
              <p:cNvPr id="1566" name="Freeform 209"/>
              <p:cNvSpPr/>
              <p:nvPr/>
            </p:nvSpPr>
            <p:spPr bwMode="auto">
              <a:xfrm>
                <a:off x="2593" y="2225"/>
                <a:ext cx="20" cy="56"/>
              </a:xfrm>
              <a:custGeom>
                <a:avLst/>
                <a:gdLst>
                  <a:gd name="T0" fmla="*/ 20 w 20"/>
                  <a:gd name="T1" fmla="*/ 40 h 56"/>
                  <a:gd name="T2" fmla="*/ 20 w 20"/>
                  <a:gd name="T3" fmla="*/ 56 h 56"/>
                  <a:gd name="T4" fmla="*/ 0 w 20"/>
                  <a:gd name="T5" fmla="*/ 18 h 56"/>
                  <a:gd name="T6" fmla="*/ 0 w 20"/>
                  <a:gd name="T7" fmla="*/ 0 h 56"/>
                  <a:gd name="T8" fmla="*/ 20 w 20"/>
                  <a:gd name="T9" fmla="*/ 40 h 56"/>
                </a:gdLst>
                <a:ahLst/>
                <a:cxnLst>
                  <a:cxn ang="0">
                    <a:pos x="T0" y="T1"/>
                  </a:cxn>
                  <a:cxn ang="0">
                    <a:pos x="T2" y="T3"/>
                  </a:cxn>
                  <a:cxn ang="0">
                    <a:pos x="T4" y="T5"/>
                  </a:cxn>
                  <a:cxn ang="0">
                    <a:pos x="T6" y="T7"/>
                  </a:cxn>
                  <a:cxn ang="0">
                    <a:pos x="T8" y="T9"/>
                  </a:cxn>
                </a:cxnLst>
                <a:rect l="0" t="0" r="r" b="b"/>
                <a:pathLst>
                  <a:path w="20" h="56">
                    <a:moveTo>
                      <a:pt x="20" y="40"/>
                    </a:moveTo>
                    <a:lnTo>
                      <a:pt x="20" y="56"/>
                    </a:lnTo>
                    <a:lnTo>
                      <a:pt x="0" y="18"/>
                    </a:lnTo>
                    <a:lnTo>
                      <a:pt x="0" y="0"/>
                    </a:lnTo>
                    <a:lnTo>
                      <a:pt x="20" y="40"/>
                    </a:lnTo>
                    <a:close/>
                  </a:path>
                </a:pathLst>
              </a:custGeom>
              <a:grpFill/>
              <a:ln>
                <a:noFill/>
              </a:ln>
            </p:spPr>
            <p:txBody>
              <a:bodyPr vert="horz" wrap="square" lIns="91440" tIns="45720" rIns="91440" bIns="45720" numCol="1" anchor="t" anchorCtr="0" compatLnSpc="1"/>
              <a:lstStyle/>
              <a:p>
                <a:endParaRPr lang="zh-CN" altLang="en-US"/>
              </a:p>
            </p:txBody>
          </p:sp>
          <p:sp>
            <p:nvSpPr>
              <p:cNvPr id="1567" name="Freeform 210"/>
              <p:cNvSpPr/>
              <p:nvPr/>
            </p:nvSpPr>
            <p:spPr bwMode="auto">
              <a:xfrm>
                <a:off x="2459" y="2009"/>
                <a:ext cx="154" cy="306"/>
              </a:xfrm>
              <a:custGeom>
                <a:avLst/>
                <a:gdLst>
                  <a:gd name="T0" fmla="*/ 0 w 154"/>
                  <a:gd name="T1" fmla="*/ 0 h 306"/>
                  <a:gd name="T2" fmla="*/ 0 w 154"/>
                  <a:gd name="T3" fmla="*/ 32 h 306"/>
                  <a:gd name="T4" fmla="*/ 154 w 154"/>
                  <a:gd name="T5" fmla="*/ 306 h 306"/>
                  <a:gd name="T6" fmla="*/ 154 w 154"/>
                  <a:gd name="T7" fmla="*/ 290 h 306"/>
                  <a:gd name="T8" fmla="*/ 0 w 154"/>
                  <a:gd name="T9" fmla="*/ 0 h 306"/>
                </a:gdLst>
                <a:ahLst/>
                <a:cxnLst>
                  <a:cxn ang="0">
                    <a:pos x="T0" y="T1"/>
                  </a:cxn>
                  <a:cxn ang="0">
                    <a:pos x="T2" y="T3"/>
                  </a:cxn>
                  <a:cxn ang="0">
                    <a:pos x="T4" y="T5"/>
                  </a:cxn>
                  <a:cxn ang="0">
                    <a:pos x="T6" y="T7"/>
                  </a:cxn>
                  <a:cxn ang="0">
                    <a:pos x="T8" y="T9"/>
                  </a:cxn>
                </a:cxnLst>
                <a:rect l="0" t="0" r="r" b="b"/>
                <a:pathLst>
                  <a:path w="154" h="306">
                    <a:moveTo>
                      <a:pt x="0" y="0"/>
                    </a:moveTo>
                    <a:lnTo>
                      <a:pt x="0" y="32"/>
                    </a:lnTo>
                    <a:lnTo>
                      <a:pt x="154" y="306"/>
                    </a:lnTo>
                    <a:lnTo>
                      <a:pt x="154" y="29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68" name="Freeform 211"/>
              <p:cNvSpPr/>
              <p:nvPr/>
            </p:nvSpPr>
            <p:spPr bwMode="auto">
              <a:xfrm>
                <a:off x="2459" y="2065"/>
                <a:ext cx="16" cy="60"/>
              </a:xfrm>
              <a:custGeom>
                <a:avLst/>
                <a:gdLst>
                  <a:gd name="T0" fmla="*/ 0 w 16"/>
                  <a:gd name="T1" fmla="*/ 0 h 60"/>
                  <a:gd name="T2" fmla="*/ 16 w 16"/>
                  <a:gd name="T3" fmla="*/ 30 h 60"/>
                  <a:gd name="T4" fmla="*/ 16 w 16"/>
                  <a:gd name="T5" fmla="*/ 60 h 60"/>
                  <a:gd name="T6" fmla="*/ 0 w 16"/>
                  <a:gd name="T7" fmla="*/ 32 h 60"/>
                  <a:gd name="T8" fmla="*/ 0 w 16"/>
                  <a:gd name="T9" fmla="*/ 0 h 60"/>
                </a:gdLst>
                <a:ahLst/>
                <a:cxnLst>
                  <a:cxn ang="0">
                    <a:pos x="T0" y="T1"/>
                  </a:cxn>
                  <a:cxn ang="0">
                    <a:pos x="T2" y="T3"/>
                  </a:cxn>
                  <a:cxn ang="0">
                    <a:pos x="T4" y="T5"/>
                  </a:cxn>
                  <a:cxn ang="0">
                    <a:pos x="T6" y="T7"/>
                  </a:cxn>
                  <a:cxn ang="0">
                    <a:pos x="T8" y="T9"/>
                  </a:cxn>
                </a:cxnLst>
                <a:rect l="0" t="0" r="r" b="b"/>
                <a:pathLst>
                  <a:path w="16" h="60">
                    <a:moveTo>
                      <a:pt x="0" y="0"/>
                    </a:moveTo>
                    <a:lnTo>
                      <a:pt x="16" y="30"/>
                    </a:lnTo>
                    <a:lnTo>
                      <a:pt x="16" y="6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69" name="Freeform 212"/>
              <p:cNvSpPr/>
              <p:nvPr/>
            </p:nvSpPr>
            <p:spPr bwMode="auto">
              <a:xfrm>
                <a:off x="2541" y="2209"/>
                <a:ext cx="24" cy="64"/>
              </a:xfrm>
              <a:custGeom>
                <a:avLst/>
                <a:gdLst>
                  <a:gd name="T0" fmla="*/ 24 w 24"/>
                  <a:gd name="T1" fmla="*/ 44 h 64"/>
                  <a:gd name="T2" fmla="*/ 24 w 24"/>
                  <a:gd name="T3" fmla="*/ 64 h 64"/>
                  <a:gd name="T4" fmla="*/ 0 w 24"/>
                  <a:gd name="T5" fmla="*/ 24 h 64"/>
                  <a:gd name="T6" fmla="*/ 0 w 24"/>
                  <a:gd name="T7" fmla="*/ 0 h 64"/>
                  <a:gd name="T8" fmla="*/ 24 w 24"/>
                  <a:gd name="T9" fmla="*/ 44 h 64"/>
                </a:gdLst>
                <a:ahLst/>
                <a:cxnLst>
                  <a:cxn ang="0">
                    <a:pos x="T0" y="T1"/>
                  </a:cxn>
                  <a:cxn ang="0">
                    <a:pos x="T2" y="T3"/>
                  </a:cxn>
                  <a:cxn ang="0">
                    <a:pos x="T4" y="T5"/>
                  </a:cxn>
                  <a:cxn ang="0">
                    <a:pos x="T6" y="T7"/>
                  </a:cxn>
                  <a:cxn ang="0">
                    <a:pos x="T8" y="T9"/>
                  </a:cxn>
                </a:cxnLst>
                <a:rect l="0" t="0" r="r" b="b"/>
                <a:pathLst>
                  <a:path w="24" h="64">
                    <a:moveTo>
                      <a:pt x="24" y="44"/>
                    </a:moveTo>
                    <a:lnTo>
                      <a:pt x="24" y="64"/>
                    </a:lnTo>
                    <a:lnTo>
                      <a:pt x="0" y="24"/>
                    </a:lnTo>
                    <a:lnTo>
                      <a:pt x="0" y="0"/>
                    </a:lnTo>
                    <a:lnTo>
                      <a:pt x="24" y="44"/>
                    </a:lnTo>
                    <a:close/>
                  </a:path>
                </a:pathLst>
              </a:custGeom>
              <a:grpFill/>
              <a:ln>
                <a:noFill/>
              </a:ln>
            </p:spPr>
            <p:txBody>
              <a:bodyPr vert="horz" wrap="square" lIns="91440" tIns="45720" rIns="91440" bIns="45720" numCol="1" anchor="t" anchorCtr="0" compatLnSpc="1"/>
              <a:lstStyle/>
              <a:p>
                <a:endParaRPr lang="zh-CN" altLang="en-US"/>
              </a:p>
            </p:txBody>
          </p:sp>
          <p:sp>
            <p:nvSpPr>
              <p:cNvPr id="1570" name="Freeform 213"/>
              <p:cNvSpPr/>
              <p:nvPr/>
            </p:nvSpPr>
            <p:spPr bwMode="auto">
              <a:xfrm>
                <a:off x="2579" y="2279"/>
                <a:ext cx="10" cy="36"/>
              </a:xfrm>
              <a:custGeom>
                <a:avLst/>
                <a:gdLst>
                  <a:gd name="T0" fmla="*/ 0 w 10"/>
                  <a:gd name="T1" fmla="*/ 0 h 36"/>
                  <a:gd name="T2" fmla="*/ 10 w 10"/>
                  <a:gd name="T3" fmla="*/ 18 h 36"/>
                  <a:gd name="T4" fmla="*/ 10 w 10"/>
                  <a:gd name="T5" fmla="*/ 36 h 36"/>
                  <a:gd name="T6" fmla="*/ 0 w 10"/>
                  <a:gd name="T7" fmla="*/ 20 h 36"/>
                  <a:gd name="T8" fmla="*/ 0 w 10"/>
                  <a:gd name="T9" fmla="*/ 0 h 36"/>
                </a:gdLst>
                <a:ahLst/>
                <a:cxnLst>
                  <a:cxn ang="0">
                    <a:pos x="T0" y="T1"/>
                  </a:cxn>
                  <a:cxn ang="0">
                    <a:pos x="T2" y="T3"/>
                  </a:cxn>
                  <a:cxn ang="0">
                    <a:pos x="T4" y="T5"/>
                  </a:cxn>
                  <a:cxn ang="0">
                    <a:pos x="T6" y="T7"/>
                  </a:cxn>
                  <a:cxn ang="0">
                    <a:pos x="T8" y="T9"/>
                  </a:cxn>
                </a:cxnLst>
                <a:rect l="0" t="0" r="r" b="b"/>
                <a:pathLst>
                  <a:path w="10" h="36">
                    <a:moveTo>
                      <a:pt x="0" y="0"/>
                    </a:moveTo>
                    <a:lnTo>
                      <a:pt x="10" y="18"/>
                    </a:lnTo>
                    <a:lnTo>
                      <a:pt x="10" y="36"/>
                    </a:lnTo>
                    <a:lnTo>
                      <a:pt x="0"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71" name="Freeform 214"/>
              <p:cNvSpPr/>
              <p:nvPr/>
            </p:nvSpPr>
            <p:spPr bwMode="auto">
              <a:xfrm>
                <a:off x="2605" y="2323"/>
                <a:ext cx="8" cy="30"/>
              </a:xfrm>
              <a:custGeom>
                <a:avLst/>
                <a:gdLst>
                  <a:gd name="T0" fmla="*/ 8 w 8"/>
                  <a:gd name="T1" fmla="*/ 14 h 30"/>
                  <a:gd name="T2" fmla="*/ 8 w 8"/>
                  <a:gd name="T3" fmla="*/ 30 h 30"/>
                  <a:gd name="T4" fmla="*/ 0 w 8"/>
                  <a:gd name="T5" fmla="*/ 16 h 30"/>
                  <a:gd name="T6" fmla="*/ 0 w 8"/>
                  <a:gd name="T7" fmla="*/ 0 h 30"/>
                  <a:gd name="T8" fmla="*/ 8 w 8"/>
                  <a:gd name="T9" fmla="*/ 14 h 30"/>
                </a:gdLst>
                <a:ahLst/>
                <a:cxnLst>
                  <a:cxn ang="0">
                    <a:pos x="T0" y="T1"/>
                  </a:cxn>
                  <a:cxn ang="0">
                    <a:pos x="T2" y="T3"/>
                  </a:cxn>
                  <a:cxn ang="0">
                    <a:pos x="T4" y="T5"/>
                  </a:cxn>
                  <a:cxn ang="0">
                    <a:pos x="T6" y="T7"/>
                  </a:cxn>
                  <a:cxn ang="0">
                    <a:pos x="T8" y="T9"/>
                  </a:cxn>
                </a:cxnLst>
                <a:rect l="0" t="0" r="r" b="b"/>
                <a:pathLst>
                  <a:path w="8" h="30">
                    <a:moveTo>
                      <a:pt x="8" y="14"/>
                    </a:moveTo>
                    <a:lnTo>
                      <a:pt x="8" y="30"/>
                    </a:lnTo>
                    <a:lnTo>
                      <a:pt x="0" y="16"/>
                    </a:lnTo>
                    <a:lnTo>
                      <a:pt x="0" y="0"/>
                    </a:lnTo>
                    <a:lnTo>
                      <a:pt x="8" y="14"/>
                    </a:lnTo>
                    <a:close/>
                  </a:path>
                </a:pathLst>
              </a:custGeom>
              <a:grpFill/>
              <a:ln>
                <a:noFill/>
              </a:ln>
            </p:spPr>
            <p:txBody>
              <a:bodyPr vert="horz" wrap="square" lIns="91440" tIns="45720" rIns="91440" bIns="45720" numCol="1" anchor="t" anchorCtr="0" compatLnSpc="1"/>
              <a:lstStyle/>
              <a:p>
                <a:endParaRPr lang="zh-CN" altLang="en-US"/>
              </a:p>
            </p:txBody>
          </p:sp>
          <p:sp>
            <p:nvSpPr>
              <p:cNvPr id="1572" name="Freeform 215"/>
              <p:cNvSpPr/>
              <p:nvPr/>
            </p:nvSpPr>
            <p:spPr bwMode="auto">
              <a:xfrm>
                <a:off x="2459" y="2121"/>
                <a:ext cx="34" cy="86"/>
              </a:xfrm>
              <a:custGeom>
                <a:avLst/>
                <a:gdLst>
                  <a:gd name="T0" fmla="*/ 0 w 34"/>
                  <a:gd name="T1" fmla="*/ 0 h 86"/>
                  <a:gd name="T2" fmla="*/ 34 w 34"/>
                  <a:gd name="T3" fmla="*/ 58 h 86"/>
                  <a:gd name="T4" fmla="*/ 34 w 34"/>
                  <a:gd name="T5" fmla="*/ 86 h 86"/>
                  <a:gd name="T6" fmla="*/ 0 w 34"/>
                  <a:gd name="T7" fmla="*/ 32 h 86"/>
                  <a:gd name="T8" fmla="*/ 0 w 34"/>
                  <a:gd name="T9" fmla="*/ 0 h 86"/>
                </a:gdLst>
                <a:ahLst/>
                <a:cxnLst>
                  <a:cxn ang="0">
                    <a:pos x="T0" y="T1"/>
                  </a:cxn>
                  <a:cxn ang="0">
                    <a:pos x="T2" y="T3"/>
                  </a:cxn>
                  <a:cxn ang="0">
                    <a:pos x="T4" y="T5"/>
                  </a:cxn>
                  <a:cxn ang="0">
                    <a:pos x="T6" y="T7"/>
                  </a:cxn>
                  <a:cxn ang="0">
                    <a:pos x="T8" y="T9"/>
                  </a:cxn>
                </a:cxnLst>
                <a:rect l="0" t="0" r="r" b="b"/>
                <a:pathLst>
                  <a:path w="34" h="86">
                    <a:moveTo>
                      <a:pt x="0" y="0"/>
                    </a:moveTo>
                    <a:lnTo>
                      <a:pt x="34" y="58"/>
                    </a:lnTo>
                    <a:lnTo>
                      <a:pt x="34" y="86"/>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73" name="Freeform 216"/>
              <p:cNvSpPr/>
              <p:nvPr/>
            </p:nvSpPr>
            <p:spPr bwMode="auto">
              <a:xfrm>
                <a:off x="2509" y="2205"/>
                <a:ext cx="104" cy="186"/>
              </a:xfrm>
              <a:custGeom>
                <a:avLst/>
                <a:gdLst>
                  <a:gd name="T0" fmla="*/ 104 w 104"/>
                  <a:gd name="T1" fmla="*/ 170 h 186"/>
                  <a:gd name="T2" fmla="*/ 104 w 104"/>
                  <a:gd name="T3" fmla="*/ 186 h 186"/>
                  <a:gd name="T4" fmla="*/ 0 w 104"/>
                  <a:gd name="T5" fmla="*/ 26 h 186"/>
                  <a:gd name="T6" fmla="*/ 0 w 104"/>
                  <a:gd name="T7" fmla="*/ 0 h 186"/>
                  <a:gd name="T8" fmla="*/ 104 w 104"/>
                  <a:gd name="T9" fmla="*/ 170 h 186"/>
                </a:gdLst>
                <a:ahLst/>
                <a:cxnLst>
                  <a:cxn ang="0">
                    <a:pos x="T0" y="T1"/>
                  </a:cxn>
                  <a:cxn ang="0">
                    <a:pos x="T2" y="T3"/>
                  </a:cxn>
                  <a:cxn ang="0">
                    <a:pos x="T4" y="T5"/>
                  </a:cxn>
                  <a:cxn ang="0">
                    <a:pos x="T6" y="T7"/>
                  </a:cxn>
                  <a:cxn ang="0">
                    <a:pos x="T8" y="T9"/>
                  </a:cxn>
                </a:cxnLst>
                <a:rect l="0" t="0" r="r" b="b"/>
                <a:pathLst>
                  <a:path w="104" h="186">
                    <a:moveTo>
                      <a:pt x="104" y="170"/>
                    </a:moveTo>
                    <a:lnTo>
                      <a:pt x="104" y="186"/>
                    </a:lnTo>
                    <a:lnTo>
                      <a:pt x="0" y="26"/>
                    </a:lnTo>
                    <a:lnTo>
                      <a:pt x="0" y="0"/>
                    </a:lnTo>
                    <a:lnTo>
                      <a:pt x="104" y="170"/>
                    </a:lnTo>
                    <a:close/>
                  </a:path>
                </a:pathLst>
              </a:custGeom>
              <a:grpFill/>
              <a:ln>
                <a:noFill/>
              </a:ln>
            </p:spPr>
            <p:txBody>
              <a:bodyPr vert="horz" wrap="square" lIns="91440" tIns="45720" rIns="91440" bIns="45720" numCol="1" anchor="t" anchorCtr="0" compatLnSpc="1"/>
              <a:lstStyle/>
              <a:p>
                <a:endParaRPr lang="zh-CN" altLang="en-US"/>
              </a:p>
            </p:txBody>
          </p:sp>
          <p:sp>
            <p:nvSpPr>
              <p:cNvPr id="1574" name="Freeform 217"/>
              <p:cNvSpPr/>
              <p:nvPr/>
            </p:nvSpPr>
            <p:spPr bwMode="auto">
              <a:xfrm>
                <a:off x="2459" y="2181"/>
                <a:ext cx="58" cy="114"/>
              </a:xfrm>
              <a:custGeom>
                <a:avLst/>
                <a:gdLst>
                  <a:gd name="T0" fmla="*/ 0 w 58"/>
                  <a:gd name="T1" fmla="*/ 0 h 114"/>
                  <a:gd name="T2" fmla="*/ 58 w 58"/>
                  <a:gd name="T3" fmla="*/ 88 h 114"/>
                  <a:gd name="T4" fmla="*/ 58 w 58"/>
                  <a:gd name="T5" fmla="*/ 114 h 114"/>
                  <a:gd name="T6" fmla="*/ 0 w 58"/>
                  <a:gd name="T7" fmla="*/ 32 h 114"/>
                  <a:gd name="T8" fmla="*/ 0 w 58"/>
                  <a:gd name="T9" fmla="*/ 0 h 114"/>
                </a:gdLst>
                <a:ahLst/>
                <a:cxnLst>
                  <a:cxn ang="0">
                    <a:pos x="T0" y="T1"/>
                  </a:cxn>
                  <a:cxn ang="0">
                    <a:pos x="T2" y="T3"/>
                  </a:cxn>
                  <a:cxn ang="0">
                    <a:pos x="T4" y="T5"/>
                  </a:cxn>
                  <a:cxn ang="0">
                    <a:pos x="T6" y="T7"/>
                  </a:cxn>
                  <a:cxn ang="0">
                    <a:pos x="T8" y="T9"/>
                  </a:cxn>
                </a:cxnLst>
                <a:rect l="0" t="0" r="r" b="b"/>
                <a:pathLst>
                  <a:path w="58" h="114">
                    <a:moveTo>
                      <a:pt x="0" y="0"/>
                    </a:moveTo>
                    <a:lnTo>
                      <a:pt x="58" y="88"/>
                    </a:lnTo>
                    <a:lnTo>
                      <a:pt x="58" y="11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75" name="Freeform 218"/>
              <p:cNvSpPr/>
              <p:nvPr/>
            </p:nvSpPr>
            <p:spPr bwMode="auto">
              <a:xfrm>
                <a:off x="2575" y="2357"/>
                <a:ext cx="38" cy="72"/>
              </a:xfrm>
              <a:custGeom>
                <a:avLst/>
                <a:gdLst>
                  <a:gd name="T0" fmla="*/ 38 w 38"/>
                  <a:gd name="T1" fmla="*/ 56 h 72"/>
                  <a:gd name="T2" fmla="*/ 38 w 38"/>
                  <a:gd name="T3" fmla="*/ 72 h 72"/>
                  <a:gd name="T4" fmla="*/ 0 w 38"/>
                  <a:gd name="T5" fmla="*/ 20 h 72"/>
                  <a:gd name="T6" fmla="*/ 0 w 38"/>
                  <a:gd name="T7" fmla="*/ 0 h 72"/>
                  <a:gd name="T8" fmla="*/ 38 w 38"/>
                  <a:gd name="T9" fmla="*/ 56 h 72"/>
                </a:gdLst>
                <a:ahLst/>
                <a:cxnLst>
                  <a:cxn ang="0">
                    <a:pos x="T0" y="T1"/>
                  </a:cxn>
                  <a:cxn ang="0">
                    <a:pos x="T2" y="T3"/>
                  </a:cxn>
                  <a:cxn ang="0">
                    <a:pos x="T4" y="T5"/>
                  </a:cxn>
                  <a:cxn ang="0">
                    <a:pos x="T6" y="T7"/>
                  </a:cxn>
                  <a:cxn ang="0">
                    <a:pos x="T8" y="T9"/>
                  </a:cxn>
                </a:cxnLst>
                <a:rect l="0" t="0" r="r" b="b"/>
                <a:pathLst>
                  <a:path w="38" h="72">
                    <a:moveTo>
                      <a:pt x="38" y="56"/>
                    </a:moveTo>
                    <a:lnTo>
                      <a:pt x="38" y="72"/>
                    </a:lnTo>
                    <a:lnTo>
                      <a:pt x="0" y="20"/>
                    </a:lnTo>
                    <a:lnTo>
                      <a:pt x="0" y="0"/>
                    </a:lnTo>
                    <a:lnTo>
                      <a:pt x="38" y="56"/>
                    </a:lnTo>
                    <a:close/>
                  </a:path>
                </a:pathLst>
              </a:custGeom>
              <a:grpFill/>
              <a:ln>
                <a:noFill/>
              </a:ln>
            </p:spPr>
            <p:txBody>
              <a:bodyPr vert="horz" wrap="square" lIns="91440" tIns="45720" rIns="91440" bIns="45720" numCol="1" anchor="t" anchorCtr="0" compatLnSpc="1"/>
              <a:lstStyle/>
              <a:p>
                <a:endParaRPr lang="zh-CN" altLang="en-US"/>
              </a:p>
            </p:txBody>
          </p:sp>
          <p:sp>
            <p:nvSpPr>
              <p:cNvPr id="1576" name="Freeform 219"/>
              <p:cNvSpPr/>
              <p:nvPr/>
            </p:nvSpPr>
            <p:spPr bwMode="auto">
              <a:xfrm>
                <a:off x="2459" y="2235"/>
                <a:ext cx="16" cy="52"/>
              </a:xfrm>
              <a:custGeom>
                <a:avLst/>
                <a:gdLst>
                  <a:gd name="T0" fmla="*/ 0 w 16"/>
                  <a:gd name="T1" fmla="*/ 0 h 52"/>
                  <a:gd name="T2" fmla="*/ 16 w 16"/>
                  <a:gd name="T3" fmla="*/ 24 h 52"/>
                  <a:gd name="T4" fmla="*/ 16 w 16"/>
                  <a:gd name="T5" fmla="*/ 52 h 52"/>
                  <a:gd name="T6" fmla="*/ 0 w 16"/>
                  <a:gd name="T7" fmla="*/ 30 h 52"/>
                  <a:gd name="T8" fmla="*/ 0 w 16"/>
                  <a:gd name="T9" fmla="*/ 0 h 52"/>
                </a:gdLst>
                <a:ahLst/>
                <a:cxnLst>
                  <a:cxn ang="0">
                    <a:pos x="T0" y="T1"/>
                  </a:cxn>
                  <a:cxn ang="0">
                    <a:pos x="T2" y="T3"/>
                  </a:cxn>
                  <a:cxn ang="0">
                    <a:pos x="T4" y="T5"/>
                  </a:cxn>
                  <a:cxn ang="0">
                    <a:pos x="T6" y="T7"/>
                  </a:cxn>
                  <a:cxn ang="0">
                    <a:pos x="T8" y="T9"/>
                  </a:cxn>
                </a:cxnLst>
                <a:rect l="0" t="0" r="r" b="b"/>
                <a:pathLst>
                  <a:path w="16" h="52">
                    <a:moveTo>
                      <a:pt x="0" y="0"/>
                    </a:moveTo>
                    <a:lnTo>
                      <a:pt x="16" y="24"/>
                    </a:lnTo>
                    <a:lnTo>
                      <a:pt x="16" y="52"/>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77" name="Freeform 220"/>
              <p:cNvSpPr/>
              <p:nvPr/>
            </p:nvSpPr>
            <p:spPr bwMode="auto">
              <a:xfrm>
                <a:off x="2491" y="2279"/>
                <a:ext cx="56" cy="102"/>
              </a:xfrm>
              <a:custGeom>
                <a:avLst/>
                <a:gdLst>
                  <a:gd name="T0" fmla="*/ 56 w 56"/>
                  <a:gd name="T1" fmla="*/ 80 h 102"/>
                  <a:gd name="T2" fmla="*/ 56 w 56"/>
                  <a:gd name="T3" fmla="*/ 102 h 102"/>
                  <a:gd name="T4" fmla="*/ 0 w 56"/>
                  <a:gd name="T5" fmla="*/ 28 h 102"/>
                  <a:gd name="T6" fmla="*/ 0 w 56"/>
                  <a:gd name="T7" fmla="*/ 0 h 102"/>
                  <a:gd name="T8" fmla="*/ 56 w 56"/>
                  <a:gd name="T9" fmla="*/ 80 h 102"/>
                </a:gdLst>
                <a:ahLst/>
                <a:cxnLst>
                  <a:cxn ang="0">
                    <a:pos x="T0" y="T1"/>
                  </a:cxn>
                  <a:cxn ang="0">
                    <a:pos x="T2" y="T3"/>
                  </a:cxn>
                  <a:cxn ang="0">
                    <a:pos x="T4" y="T5"/>
                  </a:cxn>
                  <a:cxn ang="0">
                    <a:pos x="T6" y="T7"/>
                  </a:cxn>
                  <a:cxn ang="0">
                    <a:pos x="T8" y="T9"/>
                  </a:cxn>
                </a:cxnLst>
                <a:rect l="0" t="0" r="r" b="b"/>
                <a:pathLst>
                  <a:path w="56" h="102">
                    <a:moveTo>
                      <a:pt x="56" y="80"/>
                    </a:moveTo>
                    <a:lnTo>
                      <a:pt x="56" y="102"/>
                    </a:lnTo>
                    <a:lnTo>
                      <a:pt x="0" y="28"/>
                    </a:lnTo>
                    <a:lnTo>
                      <a:pt x="0" y="0"/>
                    </a:lnTo>
                    <a:lnTo>
                      <a:pt x="56" y="80"/>
                    </a:lnTo>
                    <a:close/>
                  </a:path>
                </a:pathLst>
              </a:custGeom>
              <a:grpFill/>
              <a:ln>
                <a:noFill/>
              </a:ln>
            </p:spPr>
            <p:txBody>
              <a:bodyPr vert="horz" wrap="square" lIns="91440" tIns="45720" rIns="91440" bIns="45720" numCol="1" anchor="t" anchorCtr="0" compatLnSpc="1"/>
              <a:lstStyle/>
              <a:p>
                <a:endParaRPr lang="zh-CN" altLang="en-US"/>
              </a:p>
            </p:txBody>
          </p:sp>
          <p:sp>
            <p:nvSpPr>
              <p:cNvPr id="1578" name="Freeform 221"/>
              <p:cNvSpPr/>
              <p:nvPr/>
            </p:nvSpPr>
            <p:spPr bwMode="auto">
              <a:xfrm>
                <a:off x="2563" y="2379"/>
                <a:ext cx="8" cy="34"/>
              </a:xfrm>
              <a:custGeom>
                <a:avLst/>
                <a:gdLst>
                  <a:gd name="T0" fmla="*/ 8 w 8"/>
                  <a:gd name="T1" fmla="*/ 14 h 34"/>
                  <a:gd name="T2" fmla="*/ 8 w 8"/>
                  <a:gd name="T3" fmla="*/ 34 h 34"/>
                  <a:gd name="T4" fmla="*/ 0 w 8"/>
                  <a:gd name="T5" fmla="*/ 22 h 34"/>
                  <a:gd name="T6" fmla="*/ 0 w 8"/>
                  <a:gd name="T7" fmla="*/ 0 h 34"/>
                  <a:gd name="T8" fmla="*/ 8 w 8"/>
                  <a:gd name="T9" fmla="*/ 14 h 34"/>
                </a:gdLst>
                <a:ahLst/>
                <a:cxnLst>
                  <a:cxn ang="0">
                    <a:pos x="T0" y="T1"/>
                  </a:cxn>
                  <a:cxn ang="0">
                    <a:pos x="T2" y="T3"/>
                  </a:cxn>
                  <a:cxn ang="0">
                    <a:pos x="T4" y="T5"/>
                  </a:cxn>
                  <a:cxn ang="0">
                    <a:pos x="T6" y="T7"/>
                  </a:cxn>
                  <a:cxn ang="0">
                    <a:pos x="T8" y="T9"/>
                  </a:cxn>
                </a:cxnLst>
                <a:rect l="0" t="0" r="r" b="b"/>
                <a:pathLst>
                  <a:path w="8" h="34">
                    <a:moveTo>
                      <a:pt x="8" y="14"/>
                    </a:moveTo>
                    <a:lnTo>
                      <a:pt x="8" y="34"/>
                    </a:lnTo>
                    <a:lnTo>
                      <a:pt x="0" y="22"/>
                    </a:lnTo>
                    <a:lnTo>
                      <a:pt x="0" y="0"/>
                    </a:lnTo>
                    <a:lnTo>
                      <a:pt x="8" y="14"/>
                    </a:lnTo>
                    <a:close/>
                  </a:path>
                </a:pathLst>
              </a:custGeom>
              <a:grpFill/>
              <a:ln>
                <a:noFill/>
              </a:ln>
            </p:spPr>
            <p:txBody>
              <a:bodyPr vert="horz" wrap="square" lIns="91440" tIns="45720" rIns="91440" bIns="45720" numCol="1" anchor="t" anchorCtr="0" compatLnSpc="1"/>
              <a:lstStyle/>
              <a:p>
                <a:endParaRPr lang="zh-CN" altLang="en-US"/>
              </a:p>
            </p:txBody>
          </p:sp>
          <p:sp>
            <p:nvSpPr>
              <p:cNvPr id="1579" name="Freeform 222"/>
              <p:cNvSpPr/>
              <p:nvPr/>
            </p:nvSpPr>
            <p:spPr bwMode="auto">
              <a:xfrm>
                <a:off x="2587" y="2413"/>
                <a:ext cx="26" cy="52"/>
              </a:xfrm>
              <a:custGeom>
                <a:avLst/>
                <a:gdLst>
                  <a:gd name="T0" fmla="*/ 26 w 26"/>
                  <a:gd name="T1" fmla="*/ 36 h 52"/>
                  <a:gd name="T2" fmla="*/ 26 w 26"/>
                  <a:gd name="T3" fmla="*/ 52 h 52"/>
                  <a:gd name="T4" fmla="*/ 0 w 26"/>
                  <a:gd name="T5" fmla="*/ 20 h 52"/>
                  <a:gd name="T6" fmla="*/ 0 w 26"/>
                  <a:gd name="T7" fmla="*/ 0 h 52"/>
                  <a:gd name="T8" fmla="*/ 26 w 26"/>
                  <a:gd name="T9" fmla="*/ 36 h 52"/>
                </a:gdLst>
                <a:ahLst/>
                <a:cxnLst>
                  <a:cxn ang="0">
                    <a:pos x="T0" y="T1"/>
                  </a:cxn>
                  <a:cxn ang="0">
                    <a:pos x="T2" y="T3"/>
                  </a:cxn>
                  <a:cxn ang="0">
                    <a:pos x="T4" y="T5"/>
                  </a:cxn>
                  <a:cxn ang="0">
                    <a:pos x="T6" y="T7"/>
                  </a:cxn>
                  <a:cxn ang="0">
                    <a:pos x="T8" y="T9"/>
                  </a:cxn>
                </a:cxnLst>
                <a:rect l="0" t="0" r="r" b="b"/>
                <a:pathLst>
                  <a:path w="26" h="52">
                    <a:moveTo>
                      <a:pt x="26" y="36"/>
                    </a:moveTo>
                    <a:lnTo>
                      <a:pt x="26" y="52"/>
                    </a:lnTo>
                    <a:lnTo>
                      <a:pt x="0" y="20"/>
                    </a:lnTo>
                    <a:lnTo>
                      <a:pt x="0" y="0"/>
                    </a:lnTo>
                    <a:lnTo>
                      <a:pt x="26" y="36"/>
                    </a:lnTo>
                    <a:close/>
                  </a:path>
                </a:pathLst>
              </a:custGeom>
              <a:grpFill/>
              <a:ln>
                <a:noFill/>
              </a:ln>
            </p:spPr>
            <p:txBody>
              <a:bodyPr vert="horz" wrap="square" lIns="91440" tIns="45720" rIns="91440" bIns="45720" numCol="1" anchor="t" anchorCtr="0" compatLnSpc="1"/>
              <a:lstStyle/>
              <a:p>
                <a:endParaRPr lang="zh-CN" altLang="en-US"/>
              </a:p>
            </p:txBody>
          </p:sp>
          <p:sp>
            <p:nvSpPr>
              <p:cNvPr id="1580" name="Freeform 223"/>
              <p:cNvSpPr/>
              <p:nvPr/>
            </p:nvSpPr>
            <p:spPr bwMode="auto">
              <a:xfrm>
                <a:off x="2459" y="2291"/>
                <a:ext cx="48" cy="88"/>
              </a:xfrm>
              <a:custGeom>
                <a:avLst/>
                <a:gdLst>
                  <a:gd name="T0" fmla="*/ 0 w 48"/>
                  <a:gd name="T1" fmla="*/ 0 h 88"/>
                  <a:gd name="T2" fmla="*/ 48 w 48"/>
                  <a:gd name="T3" fmla="*/ 62 h 88"/>
                  <a:gd name="T4" fmla="*/ 48 w 48"/>
                  <a:gd name="T5" fmla="*/ 88 h 88"/>
                  <a:gd name="T6" fmla="*/ 0 w 48"/>
                  <a:gd name="T7" fmla="*/ 30 h 88"/>
                  <a:gd name="T8" fmla="*/ 0 w 48"/>
                  <a:gd name="T9" fmla="*/ 0 h 88"/>
                </a:gdLst>
                <a:ahLst/>
                <a:cxnLst>
                  <a:cxn ang="0">
                    <a:pos x="T0" y="T1"/>
                  </a:cxn>
                  <a:cxn ang="0">
                    <a:pos x="T2" y="T3"/>
                  </a:cxn>
                  <a:cxn ang="0">
                    <a:pos x="T4" y="T5"/>
                  </a:cxn>
                  <a:cxn ang="0">
                    <a:pos x="T6" y="T7"/>
                  </a:cxn>
                  <a:cxn ang="0">
                    <a:pos x="T8" y="T9"/>
                  </a:cxn>
                </a:cxnLst>
                <a:rect l="0" t="0" r="r" b="b"/>
                <a:pathLst>
                  <a:path w="48" h="88">
                    <a:moveTo>
                      <a:pt x="0" y="0"/>
                    </a:moveTo>
                    <a:lnTo>
                      <a:pt x="48" y="62"/>
                    </a:lnTo>
                    <a:lnTo>
                      <a:pt x="48" y="88"/>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81" name="Freeform 224"/>
              <p:cNvSpPr/>
              <p:nvPr/>
            </p:nvSpPr>
            <p:spPr bwMode="auto">
              <a:xfrm>
                <a:off x="2523" y="2371"/>
                <a:ext cx="10" cy="38"/>
              </a:xfrm>
              <a:custGeom>
                <a:avLst/>
                <a:gdLst>
                  <a:gd name="T0" fmla="*/ 10 w 10"/>
                  <a:gd name="T1" fmla="*/ 38 h 38"/>
                  <a:gd name="T2" fmla="*/ 0 w 10"/>
                  <a:gd name="T3" fmla="*/ 26 h 38"/>
                  <a:gd name="T4" fmla="*/ 0 w 10"/>
                  <a:gd name="T5" fmla="*/ 0 h 38"/>
                  <a:gd name="T6" fmla="*/ 10 w 10"/>
                  <a:gd name="T7" fmla="*/ 14 h 38"/>
                  <a:gd name="T8" fmla="*/ 10 w 10"/>
                  <a:gd name="T9" fmla="*/ 36 h 38"/>
                  <a:gd name="T10" fmla="*/ 10 w 10"/>
                  <a:gd name="T11" fmla="*/ 38 h 38"/>
                </a:gdLst>
                <a:ahLst/>
                <a:cxnLst>
                  <a:cxn ang="0">
                    <a:pos x="T0" y="T1"/>
                  </a:cxn>
                  <a:cxn ang="0">
                    <a:pos x="T2" y="T3"/>
                  </a:cxn>
                  <a:cxn ang="0">
                    <a:pos x="T4" y="T5"/>
                  </a:cxn>
                  <a:cxn ang="0">
                    <a:pos x="T6" y="T7"/>
                  </a:cxn>
                  <a:cxn ang="0">
                    <a:pos x="T8" y="T9"/>
                  </a:cxn>
                  <a:cxn ang="0">
                    <a:pos x="T10" y="T11"/>
                  </a:cxn>
                </a:cxnLst>
                <a:rect l="0" t="0" r="r" b="b"/>
                <a:pathLst>
                  <a:path w="10" h="38">
                    <a:moveTo>
                      <a:pt x="10" y="38"/>
                    </a:moveTo>
                    <a:lnTo>
                      <a:pt x="0" y="26"/>
                    </a:lnTo>
                    <a:lnTo>
                      <a:pt x="0" y="0"/>
                    </a:lnTo>
                    <a:lnTo>
                      <a:pt x="10" y="14"/>
                    </a:lnTo>
                    <a:lnTo>
                      <a:pt x="10" y="36"/>
                    </a:lnTo>
                    <a:lnTo>
                      <a:pt x="10" y="38"/>
                    </a:lnTo>
                    <a:close/>
                  </a:path>
                </a:pathLst>
              </a:custGeom>
              <a:grpFill/>
              <a:ln>
                <a:noFill/>
              </a:ln>
            </p:spPr>
            <p:txBody>
              <a:bodyPr vert="horz" wrap="square" lIns="91440" tIns="45720" rIns="91440" bIns="45720" numCol="1" anchor="t" anchorCtr="0" compatLnSpc="1"/>
              <a:lstStyle/>
              <a:p>
                <a:endParaRPr lang="zh-CN" altLang="en-US"/>
              </a:p>
            </p:txBody>
          </p:sp>
          <p:sp>
            <p:nvSpPr>
              <p:cNvPr id="1582" name="Freeform 225"/>
              <p:cNvSpPr/>
              <p:nvPr/>
            </p:nvSpPr>
            <p:spPr bwMode="auto">
              <a:xfrm>
                <a:off x="2547" y="2403"/>
                <a:ext cx="32" cy="60"/>
              </a:xfrm>
              <a:custGeom>
                <a:avLst/>
                <a:gdLst>
                  <a:gd name="T0" fmla="*/ 32 w 32"/>
                  <a:gd name="T1" fmla="*/ 40 h 60"/>
                  <a:gd name="T2" fmla="*/ 32 w 32"/>
                  <a:gd name="T3" fmla="*/ 60 h 60"/>
                  <a:gd name="T4" fmla="*/ 0 w 32"/>
                  <a:gd name="T5" fmla="*/ 22 h 60"/>
                  <a:gd name="T6" fmla="*/ 0 w 32"/>
                  <a:gd name="T7" fmla="*/ 0 h 60"/>
                  <a:gd name="T8" fmla="*/ 32 w 32"/>
                  <a:gd name="T9" fmla="*/ 40 h 60"/>
                </a:gdLst>
                <a:ahLst/>
                <a:cxnLst>
                  <a:cxn ang="0">
                    <a:pos x="T0" y="T1"/>
                  </a:cxn>
                  <a:cxn ang="0">
                    <a:pos x="T2" y="T3"/>
                  </a:cxn>
                  <a:cxn ang="0">
                    <a:pos x="T4" y="T5"/>
                  </a:cxn>
                  <a:cxn ang="0">
                    <a:pos x="T6" y="T7"/>
                  </a:cxn>
                  <a:cxn ang="0">
                    <a:pos x="T8" y="T9"/>
                  </a:cxn>
                </a:cxnLst>
                <a:rect l="0" t="0" r="r" b="b"/>
                <a:pathLst>
                  <a:path w="32" h="60">
                    <a:moveTo>
                      <a:pt x="32" y="40"/>
                    </a:moveTo>
                    <a:lnTo>
                      <a:pt x="32" y="60"/>
                    </a:lnTo>
                    <a:lnTo>
                      <a:pt x="0" y="22"/>
                    </a:lnTo>
                    <a:lnTo>
                      <a:pt x="0" y="0"/>
                    </a:lnTo>
                    <a:lnTo>
                      <a:pt x="32" y="40"/>
                    </a:lnTo>
                    <a:close/>
                  </a:path>
                </a:pathLst>
              </a:custGeom>
              <a:grpFill/>
              <a:ln>
                <a:noFill/>
              </a:ln>
            </p:spPr>
            <p:txBody>
              <a:bodyPr vert="horz" wrap="square" lIns="91440" tIns="45720" rIns="91440" bIns="45720" numCol="1" anchor="t" anchorCtr="0" compatLnSpc="1"/>
              <a:lstStyle/>
              <a:p>
                <a:endParaRPr lang="zh-CN" altLang="en-US"/>
              </a:p>
            </p:txBody>
          </p:sp>
          <p:sp>
            <p:nvSpPr>
              <p:cNvPr id="1583" name="Freeform 226"/>
              <p:cNvSpPr/>
              <p:nvPr/>
            </p:nvSpPr>
            <p:spPr bwMode="auto">
              <a:xfrm>
                <a:off x="2595" y="2463"/>
                <a:ext cx="18" cy="38"/>
              </a:xfrm>
              <a:custGeom>
                <a:avLst/>
                <a:gdLst>
                  <a:gd name="T0" fmla="*/ 18 w 18"/>
                  <a:gd name="T1" fmla="*/ 22 h 38"/>
                  <a:gd name="T2" fmla="*/ 18 w 18"/>
                  <a:gd name="T3" fmla="*/ 38 h 38"/>
                  <a:gd name="T4" fmla="*/ 0 w 18"/>
                  <a:gd name="T5" fmla="*/ 18 h 38"/>
                  <a:gd name="T6" fmla="*/ 0 w 18"/>
                  <a:gd name="T7" fmla="*/ 0 h 38"/>
                  <a:gd name="T8" fmla="*/ 18 w 18"/>
                  <a:gd name="T9" fmla="*/ 22 h 38"/>
                </a:gdLst>
                <a:ahLst/>
                <a:cxnLst>
                  <a:cxn ang="0">
                    <a:pos x="T0" y="T1"/>
                  </a:cxn>
                  <a:cxn ang="0">
                    <a:pos x="T2" y="T3"/>
                  </a:cxn>
                  <a:cxn ang="0">
                    <a:pos x="T4" y="T5"/>
                  </a:cxn>
                  <a:cxn ang="0">
                    <a:pos x="T6" y="T7"/>
                  </a:cxn>
                  <a:cxn ang="0">
                    <a:pos x="T8" y="T9"/>
                  </a:cxn>
                </a:cxnLst>
                <a:rect l="0" t="0" r="r" b="b"/>
                <a:pathLst>
                  <a:path w="18" h="38">
                    <a:moveTo>
                      <a:pt x="18" y="22"/>
                    </a:moveTo>
                    <a:lnTo>
                      <a:pt x="18" y="38"/>
                    </a:lnTo>
                    <a:lnTo>
                      <a:pt x="0" y="18"/>
                    </a:lnTo>
                    <a:lnTo>
                      <a:pt x="0" y="0"/>
                    </a:lnTo>
                    <a:lnTo>
                      <a:pt x="18" y="22"/>
                    </a:lnTo>
                    <a:close/>
                  </a:path>
                </a:pathLst>
              </a:custGeom>
              <a:grpFill/>
              <a:ln>
                <a:noFill/>
              </a:ln>
            </p:spPr>
            <p:txBody>
              <a:bodyPr vert="horz" wrap="square" lIns="91440" tIns="45720" rIns="91440" bIns="45720" numCol="1" anchor="t" anchorCtr="0" compatLnSpc="1"/>
              <a:lstStyle/>
              <a:p>
                <a:endParaRPr lang="zh-CN" altLang="en-US"/>
              </a:p>
            </p:txBody>
          </p:sp>
          <p:sp>
            <p:nvSpPr>
              <p:cNvPr id="1584" name="Freeform 227"/>
              <p:cNvSpPr/>
              <p:nvPr/>
            </p:nvSpPr>
            <p:spPr bwMode="auto">
              <a:xfrm>
                <a:off x="2595" y="2503"/>
                <a:ext cx="18" cy="36"/>
              </a:xfrm>
              <a:custGeom>
                <a:avLst/>
                <a:gdLst>
                  <a:gd name="T0" fmla="*/ 18 w 18"/>
                  <a:gd name="T1" fmla="*/ 20 h 36"/>
                  <a:gd name="T2" fmla="*/ 18 w 18"/>
                  <a:gd name="T3" fmla="*/ 36 h 36"/>
                  <a:gd name="T4" fmla="*/ 0 w 18"/>
                  <a:gd name="T5" fmla="*/ 16 h 36"/>
                  <a:gd name="T6" fmla="*/ 0 w 18"/>
                  <a:gd name="T7" fmla="*/ 0 h 36"/>
                  <a:gd name="T8" fmla="*/ 18 w 18"/>
                  <a:gd name="T9" fmla="*/ 20 h 36"/>
                </a:gdLst>
                <a:ahLst/>
                <a:cxnLst>
                  <a:cxn ang="0">
                    <a:pos x="T0" y="T1"/>
                  </a:cxn>
                  <a:cxn ang="0">
                    <a:pos x="T2" y="T3"/>
                  </a:cxn>
                  <a:cxn ang="0">
                    <a:pos x="T4" y="T5"/>
                  </a:cxn>
                  <a:cxn ang="0">
                    <a:pos x="T6" y="T7"/>
                  </a:cxn>
                  <a:cxn ang="0">
                    <a:pos x="T8" y="T9"/>
                  </a:cxn>
                </a:cxnLst>
                <a:rect l="0" t="0" r="r" b="b"/>
                <a:pathLst>
                  <a:path w="18" h="36">
                    <a:moveTo>
                      <a:pt x="18" y="20"/>
                    </a:moveTo>
                    <a:lnTo>
                      <a:pt x="18" y="36"/>
                    </a:lnTo>
                    <a:lnTo>
                      <a:pt x="0" y="16"/>
                    </a:lnTo>
                    <a:lnTo>
                      <a:pt x="0" y="0"/>
                    </a:lnTo>
                    <a:lnTo>
                      <a:pt x="18" y="20"/>
                    </a:lnTo>
                    <a:close/>
                  </a:path>
                </a:pathLst>
              </a:custGeom>
              <a:grpFill/>
              <a:ln>
                <a:noFill/>
              </a:ln>
            </p:spPr>
            <p:txBody>
              <a:bodyPr vert="horz" wrap="square" lIns="91440" tIns="45720" rIns="91440" bIns="45720" numCol="1" anchor="t" anchorCtr="0" compatLnSpc="1"/>
              <a:lstStyle/>
              <a:p>
                <a:endParaRPr lang="zh-CN" altLang="en-US"/>
              </a:p>
            </p:txBody>
          </p:sp>
          <p:sp>
            <p:nvSpPr>
              <p:cNvPr id="1585" name="Freeform 228"/>
              <p:cNvSpPr/>
              <p:nvPr/>
            </p:nvSpPr>
            <p:spPr bwMode="auto">
              <a:xfrm>
                <a:off x="2459" y="2403"/>
                <a:ext cx="50" cy="80"/>
              </a:xfrm>
              <a:custGeom>
                <a:avLst/>
                <a:gdLst>
                  <a:gd name="T0" fmla="*/ 0 w 50"/>
                  <a:gd name="T1" fmla="*/ 0 h 80"/>
                  <a:gd name="T2" fmla="*/ 50 w 50"/>
                  <a:gd name="T3" fmla="*/ 54 h 80"/>
                  <a:gd name="T4" fmla="*/ 50 w 50"/>
                  <a:gd name="T5" fmla="*/ 80 h 80"/>
                  <a:gd name="T6" fmla="*/ 0 w 50"/>
                  <a:gd name="T7" fmla="*/ 32 h 80"/>
                  <a:gd name="T8" fmla="*/ 0 w 50"/>
                  <a:gd name="T9" fmla="*/ 0 h 80"/>
                </a:gdLst>
                <a:ahLst/>
                <a:cxnLst>
                  <a:cxn ang="0">
                    <a:pos x="T0" y="T1"/>
                  </a:cxn>
                  <a:cxn ang="0">
                    <a:pos x="T2" y="T3"/>
                  </a:cxn>
                  <a:cxn ang="0">
                    <a:pos x="T4" y="T5"/>
                  </a:cxn>
                  <a:cxn ang="0">
                    <a:pos x="T6" y="T7"/>
                  </a:cxn>
                  <a:cxn ang="0">
                    <a:pos x="T8" y="T9"/>
                  </a:cxn>
                </a:cxnLst>
                <a:rect l="0" t="0" r="r" b="b"/>
                <a:pathLst>
                  <a:path w="50" h="80">
                    <a:moveTo>
                      <a:pt x="0" y="0"/>
                    </a:moveTo>
                    <a:lnTo>
                      <a:pt x="50" y="54"/>
                    </a:lnTo>
                    <a:lnTo>
                      <a:pt x="50" y="8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86" name="Freeform 229"/>
              <p:cNvSpPr/>
              <p:nvPr/>
            </p:nvSpPr>
            <p:spPr bwMode="auto">
              <a:xfrm>
                <a:off x="2525" y="2471"/>
                <a:ext cx="14" cy="38"/>
              </a:xfrm>
              <a:custGeom>
                <a:avLst/>
                <a:gdLst>
                  <a:gd name="T0" fmla="*/ 0 w 14"/>
                  <a:gd name="T1" fmla="*/ 0 h 38"/>
                  <a:gd name="T2" fmla="*/ 14 w 14"/>
                  <a:gd name="T3" fmla="*/ 16 h 38"/>
                  <a:gd name="T4" fmla="*/ 14 w 14"/>
                  <a:gd name="T5" fmla="*/ 38 h 38"/>
                  <a:gd name="T6" fmla="*/ 0 w 14"/>
                  <a:gd name="T7" fmla="*/ 26 h 38"/>
                  <a:gd name="T8" fmla="*/ 0 w 14"/>
                  <a:gd name="T9" fmla="*/ 0 h 38"/>
                </a:gdLst>
                <a:ahLst/>
                <a:cxnLst>
                  <a:cxn ang="0">
                    <a:pos x="T0" y="T1"/>
                  </a:cxn>
                  <a:cxn ang="0">
                    <a:pos x="T2" y="T3"/>
                  </a:cxn>
                  <a:cxn ang="0">
                    <a:pos x="T4" y="T5"/>
                  </a:cxn>
                  <a:cxn ang="0">
                    <a:pos x="T6" y="T7"/>
                  </a:cxn>
                  <a:cxn ang="0">
                    <a:pos x="T8" y="T9"/>
                  </a:cxn>
                </a:cxnLst>
                <a:rect l="0" t="0" r="r" b="b"/>
                <a:pathLst>
                  <a:path w="14" h="38">
                    <a:moveTo>
                      <a:pt x="0" y="0"/>
                    </a:moveTo>
                    <a:lnTo>
                      <a:pt x="14" y="16"/>
                    </a:lnTo>
                    <a:lnTo>
                      <a:pt x="14" y="38"/>
                    </a:lnTo>
                    <a:lnTo>
                      <a:pt x="0" y="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87" name="Freeform 230"/>
              <p:cNvSpPr/>
              <p:nvPr/>
            </p:nvSpPr>
            <p:spPr bwMode="auto">
              <a:xfrm>
                <a:off x="2553" y="2501"/>
                <a:ext cx="60" cy="76"/>
              </a:xfrm>
              <a:custGeom>
                <a:avLst/>
                <a:gdLst>
                  <a:gd name="T0" fmla="*/ 60 w 60"/>
                  <a:gd name="T1" fmla="*/ 62 h 76"/>
                  <a:gd name="T2" fmla="*/ 60 w 60"/>
                  <a:gd name="T3" fmla="*/ 76 h 76"/>
                  <a:gd name="T4" fmla="*/ 2 w 60"/>
                  <a:gd name="T5" fmla="*/ 22 h 76"/>
                  <a:gd name="T6" fmla="*/ 2 w 60"/>
                  <a:gd name="T7" fmla="*/ 2 h 76"/>
                  <a:gd name="T8" fmla="*/ 0 w 60"/>
                  <a:gd name="T9" fmla="*/ 0 h 76"/>
                  <a:gd name="T10" fmla="*/ 60 w 60"/>
                  <a:gd name="T11" fmla="*/ 62 h 76"/>
                </a:gdLst>
                <a:ahLst/>
                <a:cxnLst>
                  <a:cxn ang="0">
                    <a:pos x="T0" y="T1"/>
                  </a:cxn>
                  <a:cxn ang="0">
                    <a:pos x="T2" y="T3"/>
                  </a:cxn>
                  <a:cxn ang="0">
                    <a:pos x="T4" y="T5"/>
                  </a:cxn>
                  <a:cxn ang="0">
                    <a:pos x="T6" y="T7"/>
                  </a:cxn>
                  <a:cxn ang="0">
                    <a:pos x="T8" y="T9"/>
                  </a:cxn>
                  <a:cxn ang="0">
                    <a:pos x="T10" y="T11"/>
                  </a:cxn>
                </a:cxnLst>
                <a:rect l="0" t="0" r="r" b="b"/>
                <a:pathLst>
                  <a:path w="60" h="76">
                    <a:moveTo>
                      <a:pt x="60" y="62"/>
                    </a:moveTo>
                    <a:lnTo>
                      <a:pt x="60" y="76"/>
                    </a:lnTo>
                    <a:lnTo>
                      <a:pt x="2" y="22"/>
                    </a:lnTo>
                    <a:lnTo>
                      <a:pt x="2" y="2"/>
                    </a:lnTo>
                    <a:lnTo>
                      <a:pt x="0" y="0"/>
                    </a:lnTo>
                    <a:lnTo>
                      <a:pt x="60" y="62"/>
                    </a:lnTo>
                    <a:close/>
                  </a:path>
                </a:pathLst>
              </a:custGeom>
              <a:grpFill/>
              <a:ln>
                <a:noFill/>
              </a:ln>
            </p:spPr>
            <p:txBody>
              <a:bodyPr vert="horz" wrap="square" lIns="91440" tIns="45720" rIns="91440" bIns="45720" numCol="1" anchor="t" anchorCtr="0" compatLnSpc="1"/>
              <a:lstStyle/>
              <a:p>
                <a:endParaRPr lang="zh-CN" altLang="en-US"/>
              </a:p>
            </p:txBody>
          </p:sp>
          <p:sp>
            <p:nvSpPr>
              <p:cNvPr id="1588" name="Freeform 231"/>
              <p:cNvSpPr/>
              <p:nvPr/>
            </p:nvSpPr>
            <p:spPr bwMode="auto">
              <a:xfrm>
                <a:off x="2459" y="2459"/>
                <a:ext cx="24" cy="50"/>
              </a:xfrm>
              <a:custGeom>
                <a:avLst/>
                <a:gdLst>
                  <a:gd name="T0" fmla="*/ 0 w 24"/>
                  <a:gd name="T1" fmla="*/ 0 h 50"/>
                  <a:gd name="T2" fmla="*/ 24 w 24"/>
                  <a:gd name="T3" fmla="*/ 22 h 50"/>
                  <a:gd name="T4" fmla="*/ 24 w 24"/>
                  <a:gd name="T5" fmla="*/ 50 h 50"/>
                  <a:gd name="T6" fmla="*/ 0 w 24"/>
                  <a:gd name="T7" fmla="*/ 32 h 50"/>
                  <a:gd name="T8" fmla="*/ 0 w 24"/>
                  <a:gd name="T9" fmla="*/ 0 h 50"/>
                </a:gdLst>
                <a:ahLst/>
                <a:cxnLst>
                  <a:cxn ang="0">
                    <a:pos x="T0" y="T1"/>
                  </a:cxn>
                  <a:cxn ang="0">
                    <a:pos x="T2" y="T3"/>
                  </a:cxn>
                  <a:cxn ang="0">
                    <a:pos x="T4" y="T5"/>
                  </a:cxn>
                  <a:cxn ang="0">
                    <a:pos x="T6" y="T7"/>
                  </a:cxn>
                  <a:cxn ang="0">
                    <a:pos x="T8" y="T9"/>
                  </a:cxn>
                </a:cxnLst>
                <a:rect l="0" t="0" r="r" b="b"/>
                <a:pathLst>
                  <a:path w="24" h="50">
                    <a:moveTo>
                      <a:pt x="0" y="0"/>
                    </a:moveTo>
                    <a:lnTo>
                      <a:pt x="24" y="22"/>
                    </a:lnTo>
                    <a:lnTo>
                      <a:pt x="24" y="5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89" name="Freeform 232"/>
              <p:cNvSpPr/>
              <p:nvPr/>
            </p:nvSpPr>
            <p:spPr bwMode="auto">
              <a:xfrm>
                <a:off x="2597" y="2585"/>
                <a:ext cx="16" cy="30"/>
              </a:xfrm>
              <a:custGeom>
                <a:avLst/>
                <a:gdLst>
                  <a:gd name="T0" fmla="*/ 16 w 16"/>
                  <a:gd name="T1" fmla="*/ 14 h 30"/>
                  <a:gd name="T2" fmla="*/ 16 w 16"/>
                  <a:gd name="T3" fmla="*/ 30 h 30"/>
                  <a:gd name="T4" fmla="*/ 0 w 16"/>
                  <a:gd name="T5" fmla="*/ 18 h 30"/>
                  <a:gd name="T6" fmla="*/ 0 w 16"/>
                  <a:gd name="T7" fmla="*/ 0 h 30"/>
                  <a:gd name="T8" fmla="*/ 16 w 16"/>
                  <a:gd name="T9" fmla="*/ 14 h 30"/>
                </a:gdLst>
                <a:ahLst/>
                <a:cxnLst>
                  <a:cxn ang="0">
                    <a:pos x="T0" y="T1"/>
                  </a:cxn>
                  <a:cxn ang="0">
                    <a:pos x="T2" y="T3"/>
                  </a:cxn>
                  <a:cxn ang="0">
                    <a:pos x="T4" y="T5"/>
                  </a:cxn>
                  <a:cxn ang="0">
                    <a:pos x="T6" y="T7"/>
                  </a:cxn>
                  <a:cxn ang="0">
                    <a:pos x="T8" y="T9"/>
                  </a:cxn>
                </a:cxnLst>
                <a:rect l="0" t="0" r="r" b="b"/>
                <a:pathLst>
                  <a:path w="16" h="30">
                    <a:moveTo>
                      <a:pt x="16" y="14"/>
                    </a:moveTo>
                    <a:lnTo>
                      <a:pt x="16" y="30"/>
                    </a:lnTo>
                    <a:lnTo>
                      <a:pt x="0" y="18"/>
                    </a:lnTo>
                    <a:lnTo>
                      <a:pt x="0" y="0"/>
                    </a:lnTo>
                    <a:lnTo>
                      <a:pt x="16" y="14"/>
                    </a:lnTo>
                    <a:close/>
                  </a:path>
                </a:pathLst>
              </a:custGeom>
              <a:grpFill/>
              <a:ln>
                <a:noFill/>
              </a:ln>
            </p:spPr>
            <p:txBody>
              <a:bodyPr vert="horz" wrap="square" lIns="91440" tIns="45720" rIns="91440" bIns="45720" numCol="1" anchor="t" anchorCtr="0" compatLnSpc="1"/>
              <a:lstStyle/>
              <a:p>
                <a:endParaRPr lang="zh-CN" altLang="en-US"/>
              </a:p>
            </p:txBody>
          </p:sp>
          <p:sp>
            <p:nvSpPr>
              <p:cNvPr id="1590" name="Freeform 233"/>
              <p:cNvSpPr/>
              <p:nvPr/>
            </p:nvSpPr>
            <p:spPr bwMode="auto">
              <a:xfrm>
                <a:off x="2459" y="2515"/>
                <a:ext cx="58" cy="72"/>
              </a:xfrm>
              <a:custGeom>
                <a:avLst/>
                <a:gdLst>
                  <a:gd name="T0" fmla="*/ 0 w 58"/>
                  <a:gd name="T1" fmla="*/ 0 h 72"/>
                  <a:gd name="T2" fmla="*/ 58 w 58"/>
                  <a:gd name="T3" fmla="*/ 46 h 72"/>
                  <a:gd name="T4" fmla="*/ 58 w 58"/>
                  <a:gd name="T5" fmla="*/ 72 h 72"/>
                  <a:gd name="T6" fmla="*/ 0 w 58"/>
                  <a:gd name="T7" fmla="*/ 32 h 72"/>
                  <a:gd name="T8" fmla="*/ 0 w 58"/>
                  <a:gd name="T9" fmla="*/ 0 h 72"/>
                </a:gdLst>
                <a:ahLst/>
                <a:cxnLst>
                  <a:cxn ang="0">
                    <a:pos x="T0" y="T1"/>
                  </a:cxn>
                  <a:cxn ang="0">
                    <a:pos x="T2" y="T3"/>
                  </a:cxn>
                  <a:cxn ang="0">
                    <a:pos x="T4" y="T5"/>
                  </a:cxn>
                  <a:cxn ang="0">
                    <a:pos x="T6" y="T7"/>
                  </a:cxn>
                  <a:cxn ang="0">
                    <a:pos x="T8" y="T9"/>
                  </a:cxn>
                </a:cxnLst>
                <a:rect l="0" t="0" r="r" b="b"/>
                <a:pathLst>
                  <a:path w="58" h="72">
                    <a:moveTo>
                      <a:pt x="0" y="0"/>
                    </a:moveTo>
                    <a:lnTo>
                      <a:pt x="58" y="46"/>
                    </a:lnTo>
                    <a:lnTo>
                      <a:pt x="58" y="72"/>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91" name="Freeform 234"/>
              <p:cNvSpPr/>
              <p:nvPr/>
            </p:nvSpPr>
            <p:spPr bwMode="auto">
              <a:xfrm>
                <a:off x="2531" y="2573"/>
                <a:ext cx="18" cy="36"/>
              </a:xfrm>
              <a:custGeom>
                <a:avLst/>
                <a:gdLst>
                  <a:gd name="T0" fmla="*/ 18 w 18"/>
                  <a:gd name="T1" fmla="*/ 12 h 36"/>
                  <a:gd name="T2" fmla="*/ 18 w 18"/>
                  <a:gd name="T3" fmla="*/ 36 h 36"/>
                  <a:gd name="T4" fmla="*/ 2 w 18"/>
                  <a:gd name="T5" fmla="*/ 24 h 36"/>
                  <a:gd name="T6" fmla="*/ 2 w 18"/>
                  <a:gd name="T7" fmla="*/ 2 h 36"/>
                  <a:gd name="T8" fmla="*/ 0 w 18"/>
                  <a:gd name="T9" fmla="*/ 0 h 36"/>
                  <a:gd name="T10" fmla="*/ 18 w 18"/>
                  <a:gd name="T11" fmla="*/ 12 h 36"/>
                </a:gdLst>
                <a:ahLst/>
                <a:cxnLst>
                  <a:cxn ang="0">
                    <a:pos x="T0" y="T1"/>
                  </a:cxn>
                  <a:cxn ang="0">
                    <a:pos x="T2" y="T3"/>
                  </a:cxn>
                  <a:cxn ang="0">
                    <a:pos x="T4" y="T5"/>
                  </a:cxn>
                  <a:cxn ang="0">
                    <a:pos x="T6" y="T7"/>
                  </a:cxn>
                  <a:cxn ang="0">
                    <a:pos x="T8" y="T9"/>
                  </a:cxn>
                  <a:cxn ang="0">
                    <a:pos x="T10" y="T11"/>
                  </a:cxn>
                </a:cxnLst>
                <a:rect l="0" t="0" r="r" b="b"/>
                <a:pathLst>
                  <a:path w="18" h="36">
                    <a:moveTo>
                      <a:pt x="18" y="12"/>
                    </a:moveTo>
                    <a:lnTo>
                      <a:pt x="18" y="36"/>
                    </a:lnTo>
                    <a:lnTo>
                      <a:pt x="2" y="24"/>
                    </a:lnTo>
                    <a:lnTo>
                      <a:pt x="2" y="2"/>
                    </a:lnTo>
                    <a:lnTo>
                      <a:pt x="0" y="0"/>
                    </a:lnTo>
                    <a:lnTo>
                      <a:pt x="18" y="12"/>
                    </a:lnTo>
                    <a:close/>
                  </a:path>
                </a:pathLst>
              </a:custGeom>
              <a:grpFill/>
              <a:ln>
                <a:noFill/>
              </a:ln>
            </p:spPr>
            <p:txBody>
              <a:bodyPr vert="horz" wrap="square" lIns="91440" tIns="45720" rIns="91440" bIns="45720" numCol="1" anchor="t" anchorCtr="0" compatLnSpc="1"/>
              <a:lstStyle/>
              <a:p>
                <a:endParaRPr lang="zh-CN" altLang="en-US"/>
              </a:p>
            </p:txBody>
          </p:sp>
          <p:sp>
            <p:nvSpPr>
              <p:cNvPr id="1592" name="Freeform 235"/>
              <p:cNvSpPr/>
              <p:nvPr/>
            </p:nvSpPr>
            <p:spPr bwMode="auto">
              <a:xfrm>
                <a:off x="2565" y="2597"/>
                <a:ext cx="48" cy="55"/>
              </a:xfrm>
              <a:custGeom>
                <a:avLst/>
                <a:gdLst>
                  <a:gd name="T0" fmla="*/ 48 w 48"/>
                  <a:gd name="T1" fmla="*/ 39 h 55"/>
                  <a:gd name="T2" fmla="*/ 48 w 48"/>
                  <a:gd name="T3" fmla="*/ 55 h 55"/>
                  <a:gd name="T4" fmla="*/ 0 w 48"/>
                  <a:gd name="T5" fmla="*/ 22 h 55"/>
                  <a:gd name="T6" fmla="*/ 0 w 48"/>
                  <a:gd name="T7" fmla="*/ 0 h 55"/>
                  <a:gd name="T8" fmla="*/ 48 w 48"/>
                  <a:gd name="T9" fmla="*/ 39 h 55"/>
                </a:gdLst>
                <a:ahLst/>
                <a:cxnLst>
                  <a:cxn ang="0">
                    <a:pos x="T0" y="T1"/>
                  </a:cxn>
                  <a:cxn ang="0">
                    <a:pos x="T2" y="T3"/>
                  </a:cxn>
                  <a:cxn ang="0">
                    <a:pos x="T4" y="T5"/>
                  </a:cxn>
                  <a:cxn ang="0">
                    <a:pos x="T6" y="T7"/>
                  </a:cxn>
                  <a:cxn ang="0">
                    <a:pos x="T8" y="T9"/>
                  </a:cxn>
                </a:cxnLst>
                <a:rect l="0" t="0" r="r" b="b"/>
                <a:pathLst>
                  <a:path w="48" h="55">
                    <a:moveTo>
                      <a:pt x="48" y="39"/>
                    </a:moveTo>
                    <a:lnTo>
                      <a:pt x="48" y="55"/>
                    </a:lnTo>
                    <a:lnTo>
                      <a:pt x="0" y="22"/>
                    </a:lnTo>
                    <a:lnTo>
                      <a:pt x="0" y="0"/>
                    </a:lnTo>
                    <a:lnTo>
                      <a:pt x="48" y="39"/>
                    </a:lnTo>
                    <a:close/>
                  </a:path>
                </a:pathLst>
              </a:custGeom>
              <a:grpFill/>
              <a:ln>
                <a:noFill/>
              </a:ln>
            </p:spPr>
            <p:txBody>
              <a:bodyPr vert="horz" wrap="square" lIns="91440" tIns="45720" rIns="91440" bIns="45720" numCol="1" anchor="t" anchorCtr="0" compatLnSpc="1"/>
              <a:lstStyle/>
              <a:p>
                <a:endParaRPr lang="zh-CN" altLang="en-US"/>
              </a:p>
            </p:txBody>
          </p:sp>
          <p:sp>
            <p:nvSpPr>
              <p:cNvPr id="1593" name="Freeform 236"/>
              <p:cNvSpPr/>
              <p:nvPr/>
            </p:nvSpPr>
            <p:spPr bwMode="auto">
              <a:xfrm>
                <a:off x="2459" y="2571"/>
                <a:ext cx="18" cy="42"/>
              </a:xfrm>
              <a:custGeom>
                <a:avLst/>
                <a:gdLst>
                  <a:gd name="T0" fmla="*/ 0 w 18"/>
                  <a:gd name="T1" fmla="*/ 0 h 42"/>
                  <a:gd name="T2" fmla="*/ 18 w 18"/>
                  <a:gd name="T3" fmla="*/ 12 h 42"/>
                  <a:gd name="T4" fmla="*/ 18 w 18"/>
                  <a:gd name="T5" fmla="*/ 42 h 42"/>
                  <a:gd name="T6" fmla="*/ 0 w 18"/>
                  <a:gd name="T7" fmla="*/ 32 h 42"/>
                  <a:gd name="T8" fmla="*/ 0 w 18"/>
                  <a:gd name="T9" fmla="*/ 0 h 42"/>
                </a:gdLst>
                <a:ahLst/>
                <a:cxnLst>
                  <a:cxn ang="0">
                    <a:pos x="T0" y="T1"/>
                  </a:cxn>
                  <a:cxn ang="0">
                    <a:pos x="T2" y="T3"/>
                  </a:cxn>
                  <a:cxn ang="0">
                    <a:pos x="T4" y="T5"/>
                  </a:cxn>
                  <a:cxn ang="0">
                    <a:pos x="T6" y="T7"/>
                  </a:cxn>
                  <a:cxn ang="0">
                    <a:pos x="T8" y="T9"/>
                  </a:cxn>
                </a:cxnLst>
                <a:rect l="0" t="0" r="r" b="b"/>
                <a:pathLst>
                  <a:path w="18" h="42">
                    <a:moveTo>
                      <a:pt x="0" y="0"/>
                    </a:moveTo>
                    <a:lnTo>
                      <a:pt x="18" y="12"/>
                    </a:lnTo>
                    <a:lnTo>
                      <a:pt x="18" y="42"/>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94" name="Freeform 237"/>
              <p:cNvSpPr/>
              <p:nvPr/>
            </p:nvSpPr>
            <p:spPr bwMode="auto">
              <a:xfrm>
                <a:off x="2493" y="2593"/>
                <a:ext cx="16" cy="38"/>
              </a:xfrm>
              <a:custGeom>
                <a:avLst/>
                <a:gdLst>
                  <a:gd name="T0" fmla="*/ 16 w 16"/>
                  <a:gd name="T1" fmla="*/ 12 h 38"/>
                  <a:gd name="T2" fmla="*/ 16 w 16"/>
                  <a:gd name="T3" fmla="*/ 38 h 38"/>
                  <a:gd name="T4" fmla="*/ 0 w 16"/>
                  <a:gd name="T5" fmla="*/ 28 h 38"/>
                  <a:gd name="T6" fmla="*/ 0 w 16"/>
                  <a:gd name="T7" fmla="*/ 0 h 38"/>
                  <a:gd name="T8" fmla="*/ 16 w 16"/>
                  <a:gd name="T9" fmla="*/ 12 h 38"/>
                </a:gdLst>
                <a:ahLst/>
                <a:cxnLst>
                  <a:cxn ang="0">
                    <a:pos x="T0" y="T1"/>
                  </a:cxn>
                  <a:cxn ang="0">
                    <a:pos x="T2" y="T3"/>
                  </a:cxn>
                  <a:cxn ang="0">
                    <a:pos x="T4" y="T5"/>
                  </a:cxn>
                  <a:cxn ang="0">
                    <a:pos x="T6" y="T7"/>
                  </a:cxn>
                  <a:cxn ang="0">
                    <a:pos x="T8" y="T9"/>
                  </a:cxn>
                </a:cxnLst>
                <a:rect l="0" t="0" r="r" b="b"/>
                <a:pathLst>
                  <a:path w="16" h="38">
                    <a:moveTo>
                      <a:pt x="16" y="12"/>
                    </a:moveTo>
                    <a:lnTo>
                      <a:pt x="16" y="38"/>
                    </a:lnTo>
                    <a:lnTo>
                      <a:pt x="0" y="28"/>
                    </a:lnTo>
                    <a:lnTo>
                      <a:pt x="0" y="0"/>
                    </a:lnTo>
                    <a:lnTo>
                      <a:pt x="16" y="12"/>
                    </a:lnTo>
                    <a:close/>
                  </a:path>
                </a:pathLst>
              </a:custGeom>
              <a:grpFill/>
              <a:ln>
                <a:noFill/>
              </a:ln>
            </p:spPr>
            <p:txBody>
              <a:bodyPr vert="horz" wrap="square" lIns="91440" tIns="45720" rIns="91440" bIns="45720" numCol="1" anchor="t" anchorCtr="0" compatLnSpc="1"/>
              <a:lstStyle/>
              <a:p>
                <a:endParaRPr lang="zh-CN" altLang="en-US"/>
              </a:p>
            </p:txBody>
          </p:sp>
          <p:sp>
            <p:nvSpPr>
              <p:cNvPr id="1595" name="Freeform 238"/>
              <p:cNvSpPr/>
              <p:nvPr/>
            </p:nvSpPr>
            <p:spPr bwMode="auto">
              <a:xfrm>
                <a:off x="2525" y="2615"/>
                <a:ext cx="50" cy="53"/>
              </a:xfrm>
              <a:custGeom>
                <a:avLst/>
                <a:gdLst>
                  <a:gd name="T0" fmla="*/ 50 w 50"/>
                  <a:gd name="T1" fmla="*/ 33 h 53"/>
                  <a:gd name="T2" fmla="*/ 50 w 50"/>
                  <a:gd name="T3" fmla="*/ 53 h 53"/>
                  <a:gd name="T4" fmla="*/ 0 w 50"/>
                  <a:gd name="T5" fmla="*/ 25 h 53"/>
                  <a:gd name="T6" fmla="*/ 0 w 50"/>
                  <a:gd name="T7" fmla="*/ 0 h 53"/>
                  <a:gd name="T8" fmla="*/ 50 w 50"/>
                  <a:gd name="T9" fmla="*/ 33 h 53"/>
                </a:gdLst>
                <a:ahLst/>
                <a:cxnLst>
                  <a:cxn ang="0">
                    <a:pos x="T0" y="T1"/>
                  </a:cxn>
                  <a:cxn ang="0">
                    <a:pos x="T2" y="T3"/>
                  </a:cxn>
                  <a:cxn ang="0">
                    <a:pos x="T4" y="T5"/>
                  </a:cxn>
                  <a:cxn ang="0">
                    <a:pos x="T6" y="T7"/>
                  </a:cxn>
                  <a:cxn ang="0">
                    <a:pos x="T8" y="T9"/>
                  </a:cxn>
                </a:cxnLst>
                <a:rect l="0" t="0" r="r" b="b"/>
                <a:pathLst>
                  <a:path w="50" h="53">
                    <a:moveTo>
                      <a:pt x="50" y="33"/>
                    </a:moveTo>
                    <a:lnTo>
                      <a:pt x="50" y="53"/>
                    </a:lnTo>
                    <a:lnTo>
                      <a:pt x="0" y="25"/>
                    </a:lnTo>
                    <a:lnTo>
                      <a:pt x="0" y="0"/>
                    </a:lnTo>
                    <a:lnTo>
                      <a:pt x="50" y="33"/>
                    </a:lnTo>
                    <a:close/>
                  </a:path>
                </a:pathLst>
              </a:custGeom>
              <a:grpFill/>
              <a:ln>
                <a:noFill/>
              </a:ln>
            </p:spPr>
            <p:txBody>
              <a:bodyPr vert="horz" wrap="square" lIns="91440" tIns="45720" rIns="91440" bIns="45720" numCol="1" anchor="t" anchorCtr="0" compatLnSpc="1"/>
              <a:lstStyle/>
              <a:p>
                <a:endParaRPr lang="zh-CN" altLang="en-US"/>
              </a:p>
            </p:txBody>
          </p:sp>
          <p:sp>
            <p:nvSpPr>
              <p:cNvPr id="1596" name="Freeform 239"/>
              <p:cNvSpPr/>
              <p:nvPr/>
            </p:nvSpPr>
            <p:spPr bwMode="auto">
              <a:xfrm>
                <a:off x="2459" y="2627"/>
                <a:ext cx="30" cy="45"/>
              </a:xfrm>
              <a:custGeom>
                <a:avLst/>
                <a:gdLst>
                  <a:gd name="T0" fmla="*/ 0 w 30"/>
                  <a:gd name="T1" fmla="*/ 0 h 45"/>
                  <a:gd name="T2" fmla="*/ 30 w 30"/>
                  <a:gd name="T3" fmla="*/ 17 h 45"/>
                  <a:gd name="T4" fmla="*/ 30 w 30"/>
                  <a:gd name="T5" fmla="*/ 45 h 45"/>
                  <a:gd name="T6" fmla="*/ 0 w 30"/>
                  <a:gd name="T7" fmla="*/ 33 h 45"/>
                  <a:gd name="T8" fmla="*/ 0 w 30"/>
                  <a:gd name="T9" fmla="*/ 0 h 45"/>
                </a:gdLst>
                <a:ahLst/>
                <a:cxnLst>
                  <a:cxn ang="0">
                    <a:pos x="T0" y="T1"/>
                  </a:cxn>
                  <a:cxn ang="0">
                    <a:pos x="T2" y="T3"/>
                  </a:cxn>
                  <a:cxn ang="0">
                    <a:pos x="T4" y="T5"/>
                  </a:cxn>
                  <a:cxn ang="0">
                    <a:pos x="T6" y="T7"/>
                  </a:cxn>
                  <a:cxn ang="0">
                    <a:pos x="T8" y="T9"/>
                  </a:cxn>
                </a:cxnLst>
                <a:rect l="0" t="0" r="r" b="b"/>
                <a:pathLst>
                  <a:path w="30" h="45">
                    <a:moveTo>
                      <a:pt x="0" y="0"/>
                    </a:moveTo>
                    <a:lnTo>
                      <a:pt x="30" y="17"/>
                    </a:lnTo>
                    <a:lnTo>
                      <a:pt x="30" y="45"/>
                    </a:lnTo>
                    <a:lnTo>
                      <a:pt x="0" y="3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97" name="Freeform 240"/>
              <p:cNvSpPr/>
              <p:nvPr/>
            </p:nvSpPr>
            <p:spPr bwMode="auto">
              <a:xfrm>
                <a:off x="2553" y="2678"/>
                <a:ext cx="60" cy="46"/>
              </a:xfrm>
              <a:custGeom>
                <a:avLst/>
                <a:gdLst>
                  <a:gd name="T0" fmla="*/ 60 w 60"/>
                  <a:gd name="T1" fmla="*/ 30 h 46"/>
                  <a:gd name="T2" fmla="*/ 60 w 60"/>
                  <a:gd name="T3" fmla="*/ 46 h 46"/>
                  <a:gd name="T4" fmla="*/ 0 w 60"/>
                  <a:gd name="T5" fmla="*/ 20 h 46"/>
                  <a:gd name="T6" fmla="*/ 0 w 60"/>
                  <a:gd name="T7" fmla="*/ 0 h 46"/>
                  <a:gd name="T8" fmla="*/ 60 w 60"/>
                  <a:gd name="T9" fmla="*/ 30 h 46"/>
                </a:gdLst>
                <a:ahLst/>
                <a:cxnLst>
                  <a:cxn ang="0">
                    <a:pos x="T0" y="T1"/>
                  </a:cxn>
                  <a:cxn ang="0">
                    <a:pos x="T2" y="T3"/>
                  </a:cxn>
                  <a:cxn ang="0">
                    <a:pos x="T4" y="T5"/>
                  </a:cxn>
                  <a:cxn ang="0">
                    <a:pos x="T6" y="T7"/>
                  </a:cxn>
                  <a:cxn ang="0">
                    <a:pos x="T8" y="T9"/>
                  </a:cxn>
                </a:cxnLst>
                <a:rect l="0" t="0" r="r" b="b"/>
                <a:pathLst>
                  <a:path w="60" h="46">
                    <a:moveTo>
                      <a:pt x="60" y="30"/>
                    </a:moveTo>
                    <a:lnTo>
                      <a:pt x="60" y="46"/>
                    </a:lnTo>
                    <a:lnTo>
                      <a:pt x="0" y="20"/>
                    </a:lnTo>
                    <a:lnTo>
                      <a:pt x="0" y="0"/>
                    </a:lnTo>
                    <a:lnTo>
                      <a:pt x="60" y="30"/>
                    </a:lnTo>
                    <a:close/>
                  </a:path>
                </a:pathLst>
              </a:custGeom>
              <a:grpFill/>
              <a:ln>
                <a:noFill/>
              </a:ln>
            </p:spPr>
            <p:txBody>
              <a:bodyPr vert="horz" wrap="square" lIns="91440" tIns="45720" rIns="91440" bIns="45720" numCol="1" anchor="t" anchorCtr="0" compatLnSpc="1"/>
              <a:lstStyle/>
              <a:p>
                <a:endParaRPr lang="zh-CN" altLang="en-US"/>
              </a:p>
            </p:txBody>
          </p:sp>
          <p:sp>
            <p:nvSpPr>
              <p:cNvPr id="1598" name="Freeform 241"/>
              <p:cNvSpPr/>
              <p:nvPr/>
            </p:nvSpPr>
            <p:spPr bwMode="auto">
              <a:xfrm>
                <a:off x="2459" y="2684"/>
                <a:ext cx="58" cy="48"/>
              </a:xfrm>
              <a:custGeom>
                <a:avLst/>
                <a:gdLst>
                  <a:gd name="T0" fmla="*/ 0 w 58"/>
                  <a:gd name="T1" fmla="*/ 0 h 48"/>
                  <a:gd name="T2" fmla="*/ 58 w 58"/>
                  <a:gd name="T3" fmla="*/ 24 h 48"/>
                  <a:gd name="T4" fmla="*/ 58 w 58"/>
                  <a:gd name="T5" fmla="*/ 48 h 48"/>
                  <a:gd name="T6" fmla="*/ 0 w 58"/>
                  <a:gd name="T7" fmla="*/ 32 h 48"/>
                  <a:gd name="T8" fmla="*/ 0 w 58"/>
                  <a:gd name="T9" fmla="*/ 0 h 48"/>
                </a:gdLst>
                <a:ahLst/>
                <a:cxnLst>
                  <a:cxn ang="0">
                    <a:pos x="T0" y="T1"/>
                  </a:cxn>
                  <a:cxn ang="0">
                    <a:pos x="T2" y="T3"/>
                  </a:cxn>
                  <a:cxn ang="0">
                    <a:pos x="T4" y="T5"/>
                  </a:cxn>
                  <a:cxn ang="0">
                    <a:pos x="T6" y="T7"/>
                  </a:cxn>
                  <a:cxn ang="0">
                    <a:pos x="T8" y="T9"/>
                  </a:cxn>
                </a:cxnLst>
                <a:rect l="0" t="0" r="r" b="b"/>
                <a:pathLst>
                  <a:path w="58" h="48">
                    <a:moveTo>
                      <a:pt x="0" y="0"/>
                    </a:moveTo>
                    <a:lnTo>
                      <a:pt x="58" y="24"/>
                    </a:lnTo>
                    <a:lnTo>
                      <a:pt x="58" y="48"/>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99" name="Freeform 242"/>
              <p:cNvSpPr/>
              <p:nvPr/>
            </p:nvSpPr>
            <p:spPr bwMode="auto">
              <a:xfrm>
                <a:off x="2533" y="2714"/>
                <a:ext cx="42" cy="36"/>
              </a:xfrm>
              <a:custGeom>
                <a:avLst/>
                <a:gdLst>
                  <a:gd name="T0" fmla="*/ 0 w 42"/>
                  <a:gd name="T1" fmla="*/ 0 h 36"/>
                  <a:gd name="T2" fmla="*/ 42 w 42"/>
                  <a:gd name="T3" fmla="*/ 16 h 36"/>
                  <a:gd name="T4" fmla="*/ 42 w 42"/>
                  <a:gd name="T5" fmla="*/ 36 h 36"/>
                  <a:gd name="T6" fmla="*/ 0 w 42"/>
                  <a:gd name="T7" fmla="*/ 24 h 36"/>
                  <a:gd name="T8" fmla="*/ 0 w 42"/>
                  <a:gd name="T9" fmla="*/ 0 h 36"/>
                </a:gdLst>
                <a:ahLst/>
                <a:cxnLst>
                  <a:cxn ang="0">
                    <a:pos x="T0" y="T1"/>
                  </a:cxn>
                  <a:cxn ang="0">
                    <a:pos x="T2" y="T3"/>
                  </a:cxn>
                  <a:cxn ang="0">
                    <a:pos x="T4" y="T5"/>
                  </a:cxn>
                  <a:cxn ang="0">
                    <a:pos x="T6" y="T7"/>
                  </a:cxn>
                  <a:cxn ang="0">
                    <a:pos x="T8" y="T9"/>
                  </a:cxn>
                </a:cxnLst>
                <a:rect l="0" t="0" r="r" b="b"/>
                <a:pathLst>
                  <a:path w="42" h="36">
                    <a:moveTo>
                      <a:pt x="0" y="0"/>
                    </a:moveTo>
                    <a:lnTo>
                      <a:pt x="42" y="16"/>
                    </a:lnTo>
                    <a:lnTo>
                      <a:pt x="42" y="36"/>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600" name="Freeform 243"/>
              <p:cNvSpPr/>
              <p:nvPr/>
            </p:nvSpPr>
            <p:spPr bwMode="auto">
              <a:xfrm>
                <a:off x="2497" y="2750"/>
                <a:ext cx="36" cy="34"/>
              </a:xfrm>
              <a:custGeom>
                <a:avLst/>
                <a:gdLst>
                  <a:gd name="T0" fmla="*/ 36 w 36"/>
                  <a:gd name="T1" fmla="*/ 10 h 34"/>
                  <a:gd name="T2" fmla="*/ 36 w 36"/>
                  <a:gd name="T3" fmla="*/ 34 h 34"/>
                  <a:gd name="T4" fmla="*/ 0 w 36"/>
                  <a:gd name="T5" fmla="*/ 28 h 34"/>
                  <a:gd name="T6" fmla="*/ 0 w 36"/>
                  <a:gd name="T7" fmla="*/ 0 h 34"/>
                  <a:gd name="T8" fmla="*/ 36 w 36"/>
                  <a:gd name="T9" fmla="*/ 10 h 34"/>
                </a:gdLst>
                <a:ahLst/>
                <a:cxnLst>
                  <a:cxn ang="0">
                    <a:pos x="T0" y="T1"/>
                  </a:cxn>
                  <a:cxn ang="0">
                    <a:pos x="T2" y="T3"/>
                  </a:cxn>
                  <a:cxn ang="0">
                    <a:pos x="T4" y="T5"/>
                  </a:cxn>
                  <a:cxn ang="0">
                    <a:pos x="T6" y="T7"/>
                  </a:cxn>
                  <a:cxn ang="0">
                    <a:pos x="T8" y="T9"/>
                  </a:cxn>
                </a:cxnLst>
                <a:rect l="0" t="0" r="r" b="b"/>
                <a:pathLst>
                  <a:path w="36" h="34">
                    <a:moveTo>
                      <a:pt x="36" y="10"/>
                    </a:moveTo>
                    <a:lnTo>
                      <a:pt x="36" y="34"/>
                    </a:lnTo>
                    <a:lnTo>
                      <a:pt x="0" y="28"/>
                    </a:lnTo>
                    <a:lnTo>
                      <a:pt x="0" y="0"/>
                    </a:lnTo>
                    <a:lnTo>
                      <a:pt x="36" y="10"/>
                    </a:lnTo>
                    <a:close/>
                  </a:path>
                </a:pathLst>
              </a:custGeom>
              <a:grpFill/>
              <a:ln>
                <a:noFill/>
              </a:ln>
            </p:spPr>
            <p:txBody>
              <a:bodyPr vert="horz" wrap="square" lIns="91440" tIns="45720" rIns="91440" bIns="45720" numCol="1" anchor="t" anchorCtr="0" compatLnSpc="1"/>
              <a:lstStyle/>
              <a:p>
                <a:endParaRPr lang="zh-CN" altLang="en-US"/>
              </a:p>
            </p:txBody>
          </p:sp>
          <p:sp>
            <p:nvSpPr>
              <p:cNvPr id="1601" name="Freeform 244"/>
              <p:cNvSpPr/>
              <p:nvPr/>
            </p:nvSpPr>
            <p:spPr bwMode="auto">
              <a:xfrm>
                <a:off x="2581" y="2772"/>
                <a:ext cx="32" cy="24"/>
              </a:xfrm>
              <a:custGeom>
                <a:avLst/>
                <a:gdLst>
                  <a:gd name="T0" fmla="*/ 32 w 32"/>
                  <a:gd name="T1" fmla="*/ 8 h 24"/>
                  <a:gd name="T2" fmla="*/ 32 w 32"/>
                  <a:gd name="T3" fmla="*/ 24 h 24"/>
                  <a:gd name="T4" fmla="*/ 0 w 32"/>
                  <a:gd name="T5" fmla="*/ 18 h 24"/>
                  <a:gd name="T6" fmla="*/ 0 w 32"/>
                  <a:gd name="T7" fmla="*/ 0 h 24"/>
                  <a:gd name="T8" fmla="*/ 10 w 32"/>
                  <a:gd name="T9" fmla="*/ 2 h 24"/>
                  <a:gd name="T10" fmla="*/ 32 w 32"/>
                  <a:gd name="T11" fmla="*/ 8 h 24"/>
                </a:gdLst>
                <a:ahLst/>
                <a:cxnLst>
                  <a:cxn ang="0">
                    <a:pos x="T0" y="T1"/>
                  </a:cxn>
                  <a:cxn ang="0">
                    <a:pos x="T2" y="T3"/>
                  </a:cxn>
                  <a:cxn ang="0">
                    <a:pos x="T4" y="T5"/>
                  </a:cxn>
                  <a:cxn ang="0">
                    <a:pos x="T6" y="T7"/>
                  </a:cxn>
                  <a:cxn ang="0">
                    <a:pos x="T8" y="T9"/>
                  </a:cxn>
                  <a:cxn ang="0">
                    <a:pos x="T10" y="T11"/>
                  </a:cxn>
                </a:cxnLst>
                <a:rect l="0" t="0" r="r" b="b"/>
                <a:pathLst>
                  <a:path w="32" h="24">
                    <a:moveTo>
                      <a:pt x="32" y="8"/>
                    </a:moveTo>
                    <a:lnTo>
                      <a:pt x="32" y="24"/>
                    </a:lnTo>
                    <a:lnTo>
                      <a:pt x="0" y="18"/>
                    </a:lnTo>
                    <a:lnTo>
                      <a:pt x="0" y="0"/>
                    </a:lnTo>
                    <a:lnTo>
                      <a:pt x="10" y="2"/>
                    </a:lnTo>
                    <a:lnTo>
                      <a:pt x="32" y="8"/>
                    </a:lnTo>
                    <a:close/>
                  </a:path>
                </a:pathLst>
              </a:custGeom>
              <a:grpFill/>
              <a:ln>
                <a:noFill/>
              </a:ln>
            </p:spPr>
            <p:txBody>
              <a:bodyPr vert="horz" wrap="square" lIns="91440" tIns="45720" rIns="91440" bIns="45720" numCol="1" anchor="t" anchorCtr="0" compatLnSpc="1"/>
              <a:lstStyle/>
              <a:p>
                <a:endParaRPr lang="zh-CN" altLang="en-US"/>
              </a:p>
            </p:txBody>
          </p:sp>
          <p:sp>
            <p:nvSpPr>
              <p:cNvPr id="1602" name="Freeform 245"/>
              <p:cNvSpPr/>
              <p:nvPr/>
            </p:nvSpPr>
            <p:spPr bwMode="auto">
              <a:xfrm>
                <a:off x="2459" y="2798"/>
                <a:ext cx="54" cy="32"/>
              </a:xfrm>
              <a:custGeom>
                <a:avLst/>
                <a:gdLst>
                  <a:gd name="T0" fmla="*/ 0 w 54"/>
                  <a:gd name="T1" fmla="*/ 0 h 32"/>
                  <a:gd name="T2" fmla="*/ 54 w 54"/>
                  <a:gd name="T3" fmla="*/ 6 h 32"/>
                  <a:gd name="T4" fmla="*/ 54 w 54"/>
                  <a:gd name="T5" fmla="*/ 32 h 32"/>
                  <a:gd name="T6" fmla="*/ 0 w 54"/>
                  <a:gd name="T7" fmla="*/ 30 h 32"/>
                  <a:gd name="T8" fmla="*/ 0 w 54"/>
                  <a:gd name="T9" fmla="*/ 0 h 32"/>
                </a:gdLst>
                <a:ahLst/>
                <a:cxnLst>
                  <a:cxn ang="0">
                    <a:pos x="T0" y="T1"/>
                  </a:cxn>
                  <a:cxn ang="0">
                    <a:pos x="T2" y="T3"/>
                  </a:cxn>
                  <a:cxn ang="0">
                    <a:pos x="T4" y="T5"/>
                  </a:cxn>
                  <a:cxn ang="0">
                    <a:pos x="T6" y="T7"/>
                  </a:cxn>
                  <a:cxn ang="0">
                    <a:pos x="T8" y="T9"/>
                  </a:cxn>
                </a:cxnLst>
                <a:rect l="0" t="0" r="r" b="b"/>
                <a:pathLst>
                  <a:path w="54" h="32">
                    <a:moveTo>
                      <a:pt x="0" y="0"/>
                    </a:moveTo>
                    <a:lnTo>
                      <a:pt x="54" y="6"/>
                    </a:lnTo>
                    <a:lnTo>
                      <a:pt x="54" y="32"/>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603" name="Freeform 246"/>
              <p:cNvSpPr/>
              <p:nvPr/>
            </p:nvSpPr>
            <p:spPr bwMode="auto">
              <a:xfrm>
                <a:off x="2529" y="2806"/>
                <a:ext cx="18" cy="26"/>
              </a:xfrm>
              <a:custGeom>
                <a:avLst/>
                <a:gdLst>
                  <a:gd name="T0" fmla="*/ 18 w 18"/>
                  <a:gd name="T1" fmla="*/ 4 h 26"/>
                  <a:gd name="T2" fmla="*/ 18 w 18"/>
                  <a:gd name="T3" fmla="*/ 26 h 26"/>
                  <a:gd name="T4" fmla="*/ 0 w 18"/>
                  <a:gd name="T5" fmla="*/ 26 h 26"/>
                  <a:gd name="T6" fmla="*/ 0 w 18"/>
                  <a:gd name="T7" fmla="*/ 0 h 26"/>
                  <a:gd name="T8" fmla="*/ 18 w 18"/>
                  <a:gd name="T9" fmla="*/ 4 h 26"/>
                </a:gdLst>
                <a:ahLst/>
                <a:cxnLst>
                  <a:cxn ang="0">
                    <a:pos x="T0" y="T1"/>
                  </a:cxn>
                  <a:cxn ang="0">
                    <a:pos x="T2" y="T3"/>
                  </a:cxn>
                  <a:cxn ang="0">
                    <a:pos x="T4" y="T5"/>
                  </a:cxn>
                  <a:cxn ang="0">
                    <a:pos x="T6" y="T7"/>
                  </a:cxn>
                  <a:cxn ang="0">
                    <a:pos x="T8" y="T9"/>
                  </a:cxn>
                </a:cxnLst>
                <a:rect l="0" t="0" r="r" b="b"/>
                <a:pathLst>
                  <a:path w="18" h="26">
                    <a:moveTo>
                      <a:pt x="18" y="4"/>
                    </a:moveTo>
                    <a:lnTo>
                      <a:pt x="18" y="26"/>
                    </a:lnTo>
                    <a:lnTo>
                      <a:pt x="0" y="26"/>
                    </a:lnTo>
                    <a:lnTo>
                      <a:pt x="0" y="0"/>
                    </a:lnTo>
                    <a:lnTo>
                      <a:pt x="18" y="4"/>
                    </a:lnTo>
                    <a:close/>
                  </a:path>
                </a:pathLst>
              </a:custGeom>
              <a:grpFill/>
              <a:ln>
                <a:noFill/>
              </a:ln>
            </p:spPr>
            <p:txBody>
              <a:bodyPr vert="horz" wrap="square" lIns="91440" tIns="45720" rIns="91440" bIns="45720" numCol="1" anchor="t" anchorCtr="0" compatLnSpc="1"/>
              <a:lstStyle/>
              <a:p>
                <a:endParaRPr lang="zh-CN" altLang="en-US"/>
              </a:p>
            </p:txBody>
          </p:sp>
          <p:sp>
            <p:nvSpPr>
              <p:cNvPr id="1604" name="Freeform 247"/>
              <p:cNvSpPr/>
              <p:nvPr/>
            </p:nvSpPr>
            <p:spPr bwMode="auto">
              <a:xfrm>
                <a:off x="2563" y="2812"/>
                <a:ext cx="50" cy="22"/>
              </a:xfrm>
              <a:custGeom>
                <a:avLst/>
                <a:gdLst>
                  <a:gd name="T0" fmla="*/ 50 w 50"/>
                  <a:gd name="T1" fmla="*/ 6 h 22"/>
                  <a:gd name="T2" fmla="*/ 50 w 50"/>
                  <a:gd name="T3" fmla="*/ 22 h 22"/>
                  <a:gd name="T4" fmla="*/ 0 w 50"/>
                  <a:gd name="T5" fmla="*/ 20 h 22"/>
                  <a:gd name="T6" fmla="*/ 0 w 50"/>
                  <a:gd name="T7" fmla="*/ 0 h 22"/>
                  <a:gd name="T8" fmla="*/ 50 w 50"/>
                  <a:gd name="T9" fmla="*/ 6 h 22"/>
                </a:gdLst>
                <a:ahLst/>
                <a:cxnLst>
                  <a:cxn ang="0">
                    <a:pos x="T0" y="T1"/>
                  </a:cxn>
                  <a:cxn ang="0">
                    <a:pos x="T2" y="T3"/>
                  </a:cxn>
                  <a:cxn ang="0">
                    <a:pos x="T4" y="T5"/>
                  </a:cxn>
                  <a:cxn ang="0">
                    <a:pos x="T6" y="T7"/>
                  </a:cxn>
                  <a:cxn ang="0">
                    <a:pos x="T8" y="T9"/>
                  </a:cxn>
                </a:cxnLst>
                <a:rect l="0" t="0" r="r" b="b"/>
                <a:pathLst>
                  <a:path w="50" h="22">
                    <a:moveTo>
                      <a:pt x="50" y="6"/>
                    </a:moveTo>
                    <a:lnTo>
                      <a:pt x="50" y="22"/>
                    </a:lnTo>
                    <a:lnTo>
                      <a:pt x="0" y="20"/>
                    </a:lnTo>
                    <a:lnTo>
                      <a:pt x="0" y="0"/>
                    </a:lnTo>
                    <a:lnTo>
                      <a:pt x="50" y="6"/>
                    </a:lnTo>
                    <a:close/>
                  </a:path>
                </a:pathLst>
              </a:custGeom>
              <a:grpFill/>
              <a:ln>
                <a:noFill/>
              </a:ln>
            </p:spPr>
            <p:txBody>
              <a:bodyPr vert="horz" wrap="square" lIns="91440" tIns="45720" rIns="91440" bIns="45720" numCol="1" anchor="t" anchorCtr="0" compatLnSpc="1"/>
              <a:lstStyle/>
              <a:p>
                <a:endParaRPr lang="zh-CN" altLang="en-US"/>
              </a:p>
            </p:txBody>
          </p:sp>
          <p:sp>
            <p:nvSpPr>
              <p:cNvPr id="1605" name="Freeform 248"/>
              <p:cNvSpPr/>
              <p:nvPr/>
            </p:nvSpPr>
            <p:spPr bwMode="auto">
              <a:xfrm>
                <a:off x="2459" y="2854"/>
                <a:ext cx="24" cy="30"/>
              </a:xfrm>
              <a:custGeom>
                <a:avLst/>
                <a:gdLst>
                  <a:gd name="T0" fmla="*/ 0 w 24"/>
                  <a:gd name="T1" fmla="*/ 0 h 30"/>
                  <a:gd name="T2" fmla="*/ 24 w 24"/>
                  <a:gd name="T3" fmla="*/ 0 h 30"/>
                  <a:gd name="T4" fmla="*/ 24 w 24"/>
                  <a:gd name="T5" fmla="*/ 28 h 30"/>
                  <a:gd name="T6" fmla="*/ 0 w 24"/>
                  <a:gd name="T7" fmla="*/ 30 h 30"/>
                  <a:gd name="T8" fmla="*/ 0 w 24"/>
                  <a:gd name="T9" fmla="*/ 0 h 30"/>
                </a:gdLst>
                <a:ahLst/>
                <a:cxnLst>
                  <a:cxn ang="0">
                    <a:pos x="T0" y="T1"/>
                  </a:cxn>
                  <a:cxn ang="0">
                    <a:pos x="T2" y="T3"/>
                  </a:cxn>
                  <a:cxn ang="0">
                    <a:pos x="T4" y="T5"/>
                  </a:cxn>
                  <a:cxn ang="0">
                    <a:pos x="T6" y="T7"/>
                  </a:cxn>
                  <a:cxn ang="0">
                    <a:pos x="T8" y="T9"/>
                  </a:cxn>
                </a:cxnLst>
                <a:rect l="0" t="0" r="r" b="b"/>
                <a:pathLst>
                  <a:path w="24" h="30">
                    <a:moveTo>
                      <a:pt x="0" y="0"/>
                    </a:moveTo>
                    <a:lnTo>
                      <a:pt x="24" y="0"/>
                    </a:lnTo>
                    <a:lnTo>
                      <a:pt x="24" y="28"/>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606" name="Freeform 249"/>
              <p:cNvSpPr/>
              <p:nvPr/>
            </p:nvSpPr>
            <p:spPr bwMode="auto">
              <a:xfrm>
                <a:off x="2547" y="2854"/>
                <a:ext cx="38" cy="22"/>
              </a:xfrm>
              <a:custGeom>
                <a:avLst/>
                <a:gdLst>
                  <a:gd name="T0" fmla="*/ 38 w 38"/>
                  <a:gd name="T1" fmla="*/ 2 h 22"/>
                  <a:gd name="T2" fmla="*/ 38 w 38"/>
                  <a:gd name="T3" fmla="*/ 20 h 22"/>
                  <a:gd name="T4" fmla="*/ 0 w 38"/>
                  <a:gd name="T5" fmla="*/ 22 h 22"/>
                  <a:gd name="T6" fmla="*/ 0 w 38"/>
                  <a:gd name="T7" fmla="*/ 0 h 22"/>
                  <a:gd name="T8" fmla="*/ 38 w 38"/>
                  <a:gd name="T9" fmla="*/ 2 h 22"/>
                </a:gdLst>
                <a:ahLst/>
                <a:cxnLst>
                  <a:cxn ang="0">
                    <a:pos x="T0" y="T1"/>
                  </a:cxn>
                  <a:cxn ang="0">
                    <a:pos x="T2" y="T3"/>
                  </a:cxn>
                  <a:cxn ang="0">
                    <a:pos x="T4" y="T5"/>
                  </a:cxn>
                  <a:cxn ang="0">
                    <a:pos x="T6" y="T7"/>
                  </a:cxn>
                  <a:cxn ang="0">
                    <a:pos x="T8" y="T9"/>
                  </a:cxn>
                </a:cxnLst>
                <a:rect l="0" t="0" r="r" b="b"/>
                <a:pathLst>
                  <a:path w="38" h="22">
                    <a:moveTo>
                      <a:pt x="38" y="2"/>
                    </a:moveTo>
                    <a:lnTo>
                      <a:pt x="38" y="20"/>
                    </a:lnTo>
                    <a:lnTo>
                      <a:pt x="0" y="22"/>
                    </a:lnTo>
                    <a:lnTo>
                      <a:pt x="0" y="0"/>
                    </a:lnTo>
                    <a:lnTo>
                      <a:pt x="38" y="2"/>
                    </a:lnTo>
                    <a:close/>
                  </a:path>
                </a:pathLst>
              </a:custGeom>
              <a:grpFill/>
              <a:ln>
                <a:noFill/>
              </a:ln>
            </p:spPr>
            <p:txBody>
              <a:bodyPr vert="horz" wrap="square" lIns="91440" tIns="45720" rIns="91440" bIns="45720" numCol="1" anchor="t" anchorCtr="0" compatLnSpc="1"/>
              <a:lstStyle/>
              <a:p>
                <a:endParaRPr lang="zh-CN" altLang="en-US"/>
              </a:p>
            </p:txBody>
          </p:sp>
          <p:sp>
            <p:nvSpPr>
              <p:cNvPr id="1607" name="Rectangle 250"/>
              <p:cNvSpPr>
                <a:spLocks noChangeArrowheads="1"/>
              </p:cNvSpPr>
              <p:nvPr/>
            </p:nvSpPr>
            <p:spPr bwMode="auto">
              <a:xfrm>
                <a:off x="2599" y="2856"/>
                <a:ext cx="14" cy="16"/>
              </a:xfrm>
              <a:prstGeom prst="rect">
                <a:avLst/>
              </a:prstGeom>
              <a:grpFill/>
              <a:ln>
                <a:noFill/>
              </a:ln>
            </p:spPr>
            <p:txBody>
              <a:bodyPr vert="horz" wrap="square" lIns="91440" tIns="45720" rIns="91440" bIns="45720" numCol="1" anchor="t" anchorCtr="0" compatLnSpc="1"/>
              <a:lstStyle/>
              <a:p>
                <a:endParaRPr lang="zh-CN" altLang="en-US"/>
              </a:p>
            </p:txBody>
          </p:sp>
          <p:sp>
            <p:nvSpPr>
              <p:cNvPr id="1608" name="Freeform 251"/>
              <p:cNvSpPr/>
              <p:nvPr/>
            </p:nvSpPr>
            <p:spPr bwMode="auto">
              <a:xfrm>
                <a:off x="2459" y="2902"/>
                <a:ext cx="58" cy="38"/>
              </a:xfrm>
              <a:custGeom>
                <a:avLst/>
                <a:gdLst>
                  <a:gd name="T0" fmla="*/ 0 w 58"/>
                  <a:gd name="T1" fmla="*/ 8 h 38"/>
                  <a:gd name="T2" fmla="*/ 58 w 58"/>
                  <a:gd name="T3" fmla="*/ 0 h 38"/>
                  <a:gd name="T4" fmla="*/ 58 w 58"/>
                  <a:gd name="T5" fmla="*/ 26 h 38"/>
                  <a:gd name="T6" fmla="*/ 0 w 58"/>
                  <a:gd name="T7" fmla="*/ 38 h 38"/>
                  <a:gd name="T8" fmla="*/ 0 w 58"/>
                  <a:gd name="T9" fmla="*/ 8 h 38"/>
                </a:gdLst>
                <a:ahLst/>
                <a:cxnLst>
                  <a:cxn ang="0">
                    <a:pos x="T0" y="T1"/>
                  </a:cxn>
                  <a:cxn ang="0">
                    <a:pos x="T2" y="T3"/>
                  </a:cxn>
                  <a:cxn ang="0">
                    <a:pos x="T4" y="T5"/>
                  </a:cxn>
                  <a:cxn ang="0">
                    <a:pos x="T6" y="T7"/>
                  </a:cxn>
                  <a:cxn ang="0">
                    <a:pos x="T8" y="T9"/>
                  </a:cxn>
                </a:cxnLst>
                <a:rect l="0" t="0" r="r" b="b"/>
                <a:pathLst>
                  <a:path w="58" h="38">
                    <a:moveTo>
                      <a:pt x="0" y="8"/>
                    </a:moveTo>
                    <a:lnTo>
                      <a:pt x="58" y="0"/>
                    </a:lnTo>
                    <a:lnTo>
                      <a:pt x="58" y="26"/>
                    </a:lnTo>
                    <a:lnTo>
                      <a:pt x="0" y="38"/>
                    </a:lnTo>
                    <a:lnTo>
                      <a:pt x="0" y="8"/>
                    </a:lnTo>
                    <a:close/>
                  </a:path>
                </a:pathLst>
              </a:custGeom>
              <a:grpFill/>
              <a:ln>
                <a:noFill/>
              </a:ln>
            </p:spPr>
            <p:txBody>
              <a:bodyPr vert="horz" wrap="square" lIns="91440" tIns="45720" rIns="91440" bIns="45720" numCol="1" anchor="t" anchorCtr="0" compatLnSpc="1"/>
              <a:lstStyle/>
              <a:p>
                <a:endParaRPr lang="zh-CN" altLang="en-US"/>
              </a:p>
            </p:txBody>
          </p:sp>
          <p:sp>
            <p:nvSpPr>
              <p:cNvPr id="1609" name="Freeform 252"/>
              <p:cNvSpPr/>
              <p:nvPr/>
            </p:nvSpPr>
            <p:spPr bwMode="auto">
              <a:xfrm>
                <a:off x="2533" y="2900"/>
                <a:ext cx="14" cy="24"/>
              </a:xfrm>
              <a:custGeom>
                <a:avLst/>
                <a:gdLst>
                  <a:gd name="T0" fmla="*/ 14 w 14"/>
                  <a:gd name="T1" fmla="*/ 0 h 24"/>
                  <a:gd name="T2" fmla="*/ 14 w 14"/>
                  <a:gd name="T3" fmla="*/ 22 h 24"/>
                  <a:gd name="T4" fmla="*/ 0 w 14"/>
                  <a:gd name="T5" fmla="*/ 24 h 24"/>
                  <a:gd name="T6" fmla="*/ 0 w 14"/>
                  <a:gd name="T7" fmla="*/ 0 h 24"/>
                  <a:gd name="T8" fmla="*/ 14 w 14"/>
                  <a:gd name="T9" fmla="*/ 0 h 24"/>
                </a:gdLst>
                <a:ahLst/>
                <a:cxnLst>
                  <a:cxn ang="0">
                    <a:pos x="T0" y="T1"/>
                  </a:cxn>
                  <a:cxn ang="0">
                    <a:pos x="T2" y="T3"/>
                  </a:cxn>
                  <a:cxn ang="0">
                    <a:pos x="T4" y="T5"/>
                  </a:cxn>
                  <a:cxn ang="0">
                    <a:pos x="T6" y="T7"/>
                  </a:cxn>
                  <a:cxn ang="0">
                    <a:pos x="T8" y="T9"/>
                  </a:cxn>
                </a:cxnLst>
                <a:rect l="0" t="0" r="r" b="b"/>
                <a:pathLst>
                  <a:path w="14" h="24">
                    <a:moveTo>
                      <a:pt x="14" y="0"/>
                    </a:moveTo>
                    <a:lnTo>
                      <a:pt x="14" y="22"/>
                    </a:lnTo>
                    <a:lnTo>
                      <a:pt x="0" y="24"/>
                    </a:lnTo>
                    <a:lnTo>
                      <a:pt x="0" y="0"/>
                    </a:lnTo>
                    <a:lnTo>
                      <a:pt x="14" y="0"/>
                    </a:lnTo>
                    <a:close/>
                  </a:path>
                </a:pathLst>
              </a:custGeom>
              <a:grpFill/>
              <a:ln>
                <a:noFill/>
              </a:ln>
            </p:spPr>
            <p:txBody>
              <a:bodyPr vert="horz" wrap="square" lIns="91440" tIns="45720" rIns="91440" bIns="45720" numCol="1" anchor="t" anchorCtr="0" compatLnSpc="1"/>
              <a:lstStyle/>
              <a:p>
                <a:endParaRPr lang="zh-CN" altLang="en-US"/>
              </a:p>
            </p:txBody>
          </p:sp>
          <p:sp>
            <p:nvSpPr>
              <p:cNvPr id="1610" name="Freeform 253"/>
              <p:cNvSpPr/>
              <p:nvPr/>
            </p:nvSpPr>
            <p:spPr bwMode="auto">
              <a:xfrm>
                <a:off x="2503" y="2948"/>
                <a:ext cx="30" cy="32"/>
              </a:xfrm>
              <a:custGeom>
                <a:avLst/>
                <a:gdLst>
                  <a:gd name="T0" fmla="*/ 30 w 30"/>
                  <a:gd name="T1" fmla="*/ 0 h 32"/>
                  <a:gd name="T2" fmla="*/ 30 w 30"/>
                  <a:gd name="T3" fmla="*/ 22 h 32"/>
                  <a:gd name="T4" fmla="*/ 0 w 30"/>
                  <a:gd name="T5" fmla="*/ 32 h 32"/>
                  <a:gd name="T6" fmla="*/ 0 w 30"/>
                  <a:gd name="T7" fmla="*/ 6 h 32"/>
                  <a:gd name="T8" fmla="*/ 30 w 30"/>
                  <a:gd name="T9" fmla="*/ 0 h 32"/>
                </a:gdLst>
                <a:ahLst/>
                <a:cxnLst>
                  <a:cxn ang="0">
                    <a:pos x="T0" y="T1"/>
                  </a:cxn>
                  <a:cxn ang="0">
                    <a:pos x="T2" y="T3"/>
                  </a:cxn>
                  <a:cxn ang="0">
                    <a:pos x="T4" y="T5"/>
                  </a:cxn>
                  <a:cxn ang="0">
                    <a:pos x="T6" y="T7"/>
                  </a:cxn>
                  <a:cxn ang="0">
                    <a:pos x="T8" y="T9"/>
                  </a:cxn>
                </a:cxnLst>
                <a:rect l="0" t="0" r="r" b="b"/>
                <a:pathLst>
                  <a:path w="30" h="32">
                    <a:moveTo>
                      <a:pt x="30" y="0"/>
                    </a:moveTo>
                    <a:lnTo>
                      <a:pt x="30" y="22"/>
                    </a:lnTo>
                    <a:lnTo>
                      <a:pt x="0" y="32"/>
                    </a:lnTo>
                    <a:lnTo>
                      <a:pt x="0" y="6"/>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1611" name="Freeform 254"/>
              <p:cNvSpPr/>
              <p:nvPr/>
            </p:nvSpPr>
            <p:spPr bwMode="auto">
              <a:xfrm>
                <a:off x="2547" y="2936"/>
                <a:ext cx="36" cy="30"/>
              </a:xfrm>
              <a:custGeom>
                <a:avLst/>
                <a:gdLst>
                  <a:gd name="T0" fmla="*/ 36 w 36"/>
                  <a:gd name="T1" fmla="*/ 0 h 30"/>
                  <a:gd name="T2" fmla="*/ 36 w 36"/>
                  <a:gd name="T3" fmla="*/ 20 h 30"/>
                  <a:gd name="T4" fmla="*/ 0 w 36"/>
                  <a:gd name="T5" fmla="*/ 30 h 30"/>
                  <a:gd name="T6" fmla="*/ 0 w 36"/>
                  <a:gd name="T7" fmla="*/ 8 h 30"/>
                  <a:gd name="T8" fmla="*/ 16 w 36"/>
                  <a:gd name="T9" fmla="*/ 4 h 30"/>
                  <a:gd name="T10" fmla="*/ 16 w 36"/>
                  <a:gd name="T11" fmla="*/ 4 h 30"/>
                  <a:gd name="T12" fmla="*/ 36 w 36"/>
                  <a:gd name="T13" fmla="*/ 0 h 30"/>
                </a:gdLst>
                <a:ahLst/>
                <a:cxnLst>
                  <a:cxn ang="0">
                    <a:pos x="T0" y="T1"/>
                  </a:cxn>
                  <a:cxn ang="0">
                    <a:pos x="T2" y="T3"/>
                  </a:cxn>
                  <a:cxn ang="0">
                    <a:pos x="T4" y="T5"/>
                  </a:cxn>
                  <a:cxn ang="0">
                    <a:pos x="T6" y="T7"/>
                  </a:cxn>
                  <a:cxn ang="0">
                    <a:pos x="T8" y="T9"/>
                  </a:cxn>
                  <a:cxn ang="0">
                    <a:pos x="T10" y="T11"/>
                  </a:cxn>
                  <a:cxn ang="0">
                    <a:pos x="T12" y="T13"/>
                  </a:cxn>
                </a:cxnLst>
                <a:rect l="0" t="0" r="r" b="b"/>
                <a:pathLst>
                  <a:path w="36" h="30">
                    <a:moveTo>
                      <a:pt x="36" y="0"/>
                    </a:moveTo>
                    <a:lnTo>
                      <a:pt x="36" y="20"/>
                    </a:lnTo>
                    <a:lnTo>
                      <a:pt x="0" y="30"/>
                    </a:lnTo>
                    <a:lnTo>
                      <a:pt x="0" y="8"/>
                    </a:lnTo>
                    <a:lnTo>
                      <a:pt x="16" y="4"/>
                    </a:lnTo>
                    <a:lnTo>
                      <a:pt x="16" y="4"/>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612" name="Freeform 255"/>
              <p:cNvSpPr/>
              <p:nvPr/>
            </p:nvSpPr>
            <p:spPr bwMode="auto">
              <a:xfrm>
                <a:off x="2597" y="2930"/>
                <a:ext cx="16" cy="20"/>
              </a:xfrm>
              <a:custGeom>
                <a:avLst/>
                <a:gdLst>
                  <a:gd name="T0" fmla="*/ 16 w 16"/>
                  <a:gd name="T1" fmla="*/ 0 h 20"/>
                  <a:gd name="T2" fmla="*/ 16 w 16"/>
                  <a:gd name="T3" fmla="*/ 16 h 20"/>
                  <a:gd name="T4" fmla="*/ 0 w 16"/>
                  <a:gd name="T5" fmla="*/ 20 h 20"/>
                  <a:gd name="T6" fmla="*/ 0 w 16"/>
                  <a:gd name="T7" fmla="*/ 4 h 20"/>
                  <a:gd name="T8" fmla="*/ 16 w 16"/>
                  <a:gd name="T9" fmla="*/ 0 h 20"/>
                </a:gdLst>
                <a:ahLst/>
                <a:cxnLst>
                  <a:cxn ang="0">
                    <a:pos x="T0" y="T1"/>
                  </a:cxn>
                  <a:cxn ang="0">
                    <a:pos x="T2" y="T3"/>
                  </a:cxn>
                  <a:cxn ang="0">
                    <a:pos x="T4" y="T5"/>
                  </a:cxn>
                  <a:cxn ang="0">
                    <a:pos x="T6" y="T7"/>
                  </a:cxn>
                  <a:cxn ang="0">
                    <a:pos x="T8" y="T9"/>
                  </a:cxn>
                </a:cxnLst>
                <a:rect l="0" t="0" r="r" b="b"/>
                <a:pathLst>
                  <a:path w="16" h="20">
                    <a:moveTo>
                      <a:pt x="16" y="0"/>
                    </a:moveTo>
                    <a:lnTo>
                      <a:pt x="16" y="16"/>
                    </a:lnTo>
                    <a:lnTo>
                      <a:pt x="0" y="20"/>
                    </a:lnTo>
                    <a:lnTo>
                      <a:pt x="0" y="4"/>
                    </a:lnTo>
                    <a:lnTo>
                      <a:pt x="16" y="0"/>
                    </a:lnTo>
                    <a:close/>
                  </a:path>
                </a:pathLst>
              </a:custGeom>
              <a:grpFill/>
              <a:ln>
                <a:noFill/>
              </a:ln>
            </p:spPr>
            <p:txBody>
              <a:bodyPr vert="horz" wrap="square" lIns="91440" tIns="45720" rIns="91440" bIns="45720" numCol="1" anchor="t" anchorCtr="0" compatLnSpc="1"/>
              <a:lstStyle/>
              <a:p>
                <a:endParaRPr lang="zh-CN" altLang="en-US"/>
              </a:p>
            </p:txBody>
          </p:sp>
          <p:sp>
            <p:nvSpPr>
              <p:cNvPr id="1613" name="Freeform 256"/>
              <p:cNvSpPr/>
              <p:nvPr/>
            </p:nvSpPr>
            <p:spPr bwMode="auto">
              <a:xfrm>
                <a:off x="2495" y="2986"/>
                <a:ext cx="66" cy="50"/>
              </a:xfrm>
              <a:custGeom>
                <a:avLst/>
                <a:gdLst>
                  <a:gd name="T0" fmla="*/ 66 w 66"/>
                  <a:gd name="T1" fmla="*/ 0 h 50"/>
                  <a:gd name="T2" fmla="*/ 66 w 66"/>
                  <a:gd name="T3" fmla="*/ 22 h 50"/>
                  <a:gd name="T4" fmla="*/ 0 w 66"/>
                  <a:gd name="T5" fmla="*/ 50 h 50"/>
                  <a:gd name="T6" fmla="*/ 0 w 66"/>
                  <a:gd name="T7" fmla="*/ 22 h 50"/>
                  <a:gd name="T8" fmla="*/ 66 w 66"/>
                  <a:gd name="T9" fmla="*/ 0 h 50"/>
                </a:gdLst>
                <a:ahLst/>
                <a:cxnLst>
                  <a:cxn ang="0">
                    <a:pos x="T0" y="T1"/>
                  </a:cxn>
                  <a:cxn ang="0">
                    <a:pos x="T2" y="T3"/>
                  </a:cxn>
                  <a:cxn ang="0">
                    <a:pos x="T4" y="T5"/>
                  </a:cxn>
                  <a:cxn ang="0">
                    <a:pos x="T6" y="T7"/>
                  </a:cxn>
                  <a:cxn ang="0">
                    <a:pos x="T8" y="T9"/>
                  </a:cxn>
                </a:cxnLst>
                <a:rect l="0" t="0" r="r" b="b"/>
                <a:pathLst>
                  <a:path w="66" h="50">
                    <a:moveTo>
                      <a:pt x="66" y="0"/>
                    </a:moveTo>
                    <a:lnTo>
                      <a:pt x="66" y="22"/>
                    </a:lnTo>
                    <a:lnTo>
                      <a:pt x="0" y="50"/>
                    </a:lnTo>
                    <a:lnTo>
                      <a:pt x="0" y="22"/>
                    </a:lnTo>
                    <a:lnTo>
                      <a:pt x="66" y="0"/>
                    </a:lnTo>
                    <a:close/>
                  </a:path>
                </a:pathLst>
              </a:custGeom>
              <a:grpFill/>
              <a:ln>
                <a:noFill/>
              </a:ln>
            </p:spPr>
            <p:txBody>
              <a:bodyPr vert="horz" wrap="square" lIns="91440" tIns="45720" rIns="91440" bIns="45720" numCol="1" anchor="t" anchorCtr="0" compatLnSpc="1"/>
              <a:lstStyle/>
              <a:p>
                <a:endParaRPr lang="zh-CN" altLang="en-US"/>
              </a:p>
            </p:txBody>
          </p:sp>
          <p:sp>
            <p:nvSpPr>
              <p:cNvPr id="1614" name="Freeform 257"/>
              <p:cNvSpPr/>
              <p:nvPr/>
            </p:nvSpPr>
            <p:spPr bwMode="auto">
              <a:xfrm>
                <a:off x="2575" y="2968"/>
                <a:ext cx="38" cy="32"/>
              </a:xfrm>
              <a:custGeom>
                <a:avLst/>
                <a:gdLst>
                  <a:gd name="T0" fmla="*/ 38 w 38"/>
                  <a:gd name="T1" fmla="*/ 0 h 32"/>
                  <a:gd name="T2" fmla="*/ 38 w 38"/>
                  <a:gd name="T3" fmla="*/ 16 h 32"/>
                  <a:gd name="T4" fmla="*/ 0 w 38"/>
                  <a:gd name="T5" fmla="*/ 32 h 32"/>
                  <a:gd name="T6" fmla="*/ 0 w 38"/>
                  <a:gd name="T7" fmla="*/ 14 h 32"/>
                  <a:gd name="T8" fmla="*/ 38 w 38"/>
                  <a:gd name="T9" fmla="*/ 0 h 32"/>
                </a:gdLst>
                <a:ahLst/>
                <a:cxnLst>
                  <a:cxn ang="0">
                    <a:pos x="T0" y="T1"/>
                  </a:cxn>
                  <a:cxn ang="0">
                    <a:pos x="T2" y="T3"/>
                  </a:cxn>
                  <a:cxn ang="0">
                    <a:pos x="T4" y="T5"/>
                  </a:cxn>
                  <a:cxn ang="0">
                    <a:pos x="T6" y="T7"/>
                  </a:cxn>
                  <a:cxn ang="0">
                    <a:pos x="T8" y="T9"/>
                  </a:cxn>
                </a:cxnLst>
                <a:rect l="0" t="0" r="r" b="b"/>
                <a:pathLst>
                  <a:path w="38" h="32">
                    <a:moveTo>
                      <a:pt x="38" y="0"/>
                    </a:moveTo>
                    <a:lnTo>
                      <a:pt x="38" y="16"/>
                    </a:lnTo>
                    <a:lnTo>
                      <a:pt x="0" y="32"/>
                    </a:lnTo>
                    <a:lnTo>
                      <a:pt x="0" y="14"/>
                    </a:lnTo>
                    <a:lnTo>
                      <a:pt x="38" y="0"/>
                    </a:lnTo>
                    <a:close/>
                  </a:path>
                </a:pathLst>
              </a:custGeom>
              <a:grpFill/>
              <a:ln>
                <a:noFill/>
              </a:ln>
            </p:spPr>
            <p:txBody>
              <a:bodyPr vert="horz" wrap="square" lIns="91440" tIns="45720" rIns="91440" bIns="45720" numCol="1" anchor="t" anchorCtr="0" compatLnSpc="1"/>
              <a:lstStyle/>
              <a:p>
                <a:endParaRPr lang="zh-CN" altLang="en-US"/>
              </a:p>
            </p:txBody>
          </p:sp>
          <p:sp>
            <p:nvSpPr>
              <p:cNvPr id="1615" name="Freeform 258"/>
              <p:cNvSpPr/>
              <p:nvPr/>
            </p:nvSpPr>
            <p:spPr bwMode="auto">
              <a:xfrm>
                <a:off x="2459" y="3050"/>
                <a:ext cx="58" cy="58"/>
              </a:xfrm>
              <a:custGeom>
                <a:avLst/>
                <a:gdLst>
                  <a:gd name="T0" fmla="*/ 0 w 58"/>
                  <a:gd name="T1" fmla="*/ 26 h 58"/>
                  <a:gd name="T2" fmla="*/ 58 w 58"/>
                  <a:gd name="T3" fmla="*/ 0 h 58"/>
                  <a:gd name="T4" fmla="*/ 58 w 58"/>
                  <a:gd name="T5" fmla="*/ 26 h 58"/>
                  <a:gd name="T6" fmla="*/ 0 w 58"/>
                  <a:gd name="T7" fmla="*/ 58 h 58"/>
                  <a:gd name="T8" fmla="*/ 0 w 58"/>
                  <a:gd name="T9" fmla="*/ 26 h 58"/>
                </a:gdLst>
                <a:ahLst/>
                <a:cxnLst>
                  <a:cxn ang="0">
                    <a:pos x="T0" y="T1"/>
                  </a:cxn>
                  <a:cxn ang="0">
                    <a:pos x="T2" y="T3"/>
                  </a:cxn>
                  <a:cxn ang="0">
                    <a:pos x="T4" y="T5"/>
                  </a:cxn>
                  <a:cxn ang="0">
                    <a:pos x="T6" y="T7"/>
                  </a:cxn>
                  <a:cxn ang="0">
                    <a:pos x="T8" y="T9"/>
                  </a:cxn>
                </a:cxnLst>
                <a:rect l="0" t="0" r="r" b="b"/>
                <a:pathLst>
                  <a:path w="58" h="58">
                    <a:moveTo>
                      <a:pt x="0" y="26"/>
                    </a:moveTo>
                    <a:lnTo>
                      <a:pt x="58" y="0"/>
                    </a:lnTo>
                    <a:lnTo>
                      <a:pt x="58" y="26"/>
                    </a:lnTo>
                    <a:lnTo>
                      <a:pt x="0" y="58"/>
                    </a:lnTo>
                    <a:lnTo>
                      <a:pt x="0" y="26"/>
                    </a:lnTo>
                    <a:close/>
                  </a:path>
                </a:pathLst>
              </a:custGeom>
              <a:grpFill/>
              <a:ln>
                <a:noFill/>
              </a:ln>
            </p:spPr>
            <p:txBody>
              <a:bodyPr vert="horz" wrap="square" lIns="91440" tIns="45720" rIns="91440" bIns="45720" numCol="1" anchor="t" anchorCtr="0" compatLnSpc="1"/>
              <a:lstStyle/>
              <a:p>
                <a:endParaRPr lang="zh-CN" altLang="en-US"/>
              </a:p>
            </p:txBody>
          </p:sp>
          <p:sp>
            <p:nvSpPr>
              <p:cNvPr id="1616" name="Freeform 259"/>
              <p:cNvSpPr/>
              <p:nvPr/>
            </p:nvSpPr>
            <p:spPr bwMode="auto">
              <a:xfrm>
                <a:off x="2533" y="3024"/>
                <a:ext cx="48" cy="44"/>
              </a:xfrm>
              <a:custGeom>
                <a:avLst/>
                <a:gdLst>
                  <a:gd name="T0" fmla="*/ 0 w 48"/>
                  <a:gd name="T1" fmla="*/ 20 h 44"/>
                  <a:gd name="T2" fmla="*/ 48 w 48"/>
                  <a:gd name="T3" fmla="*/ 0 h 44"/>
                  <a:gd name="T4" fmla="*/ 48 w 48"/>
                  <a:gd name="T5" fmla="*/ 18 h 44"/>
                  <a:gd name="T6" fmla="*/ 0 w 48"/>
                  <a:gd name="T7" fmla="*/ 44 h 44"/>
                  <a:gd name="T8" fmla="*/ 0 w 48"/>
                  <a:gd name="T9" fmla="*/ 20 h 44"/>
                </a:gdLst>
                <a:ahLst/>
                <a:cxnLst>
                  <a:cxn ang="0">
                    <a:pos x="T0" y="T1"/>
                  </a:cxn>
                  <a:cxn ang="0">
                    <a:pos x="T2" y="T3"/>
                  </a:cxn>
                  <a:cxn ang="0">
                    <a:pos x="T4" y="T5"/>
                  </a:cxn>
                  <a:cxn ang="0">
                    <a:pos x="T6" y="T7"/>
                  </a:cxn>
                  <a:cxn ang="0">
                    <a:pos x="T8" y="T9"/>
                  </a:cxn>
                </a:cxnLst>
                <a:rect l="0" t="0" r="r" b="b"/>
                <a:pathLst>
                  <a:path w="48" h="44">
                    <a:moveTo>
                      <a:pt x="0" y="20"/>
                    </a:moveTo>
                    <a:lnTo>
                      <a:pt x="48" y="0"/>
                    </a:lnTo>
                    <a:lnTo>
                      <a:pt x="48" y="18"/>
                    </a:lnTo>
                    <a:lnTo>
                      <a:pt x="0" y="44"/>
                    </a:lnTo>
                    <a:lnTo>
                      <a:pt x="0" y="20"/>
                    </a:lnTo>
                    <a:close/>
                  </a:path>
                </a:pathLst>
              </a:custGeom>
              <a:grpFill/>
              <a:ln>
                <a:noFill/>
              </a:ln>
            </p:spPr>
            <p:txBody>
              <a:bodyPr vert="horz" wrap="square" lIns="91440" tIns="45720" rIns="91440" bIns="45720" numCol="1" anchor="t" anchorCtr="0" compatLnSpc="1"/>
              <a:lstStyle/>
              <a:p>
                <a:endParaRPr lang="zh-CN" altLang="en-US"/>
              </a:p>
            </p:txBody>
          </p:sp>
          <p:sp>
            <p:nvSpPr>
              <p:cNvPr id="1617" name="Freeform 260"/>
              <p:cNvSpPr/>
              <p:nvPr/>
            </p:nvSpPr>
            <p:spPr bwMode="auto">
              <a:xfrm>
                <a:off x="2499" y="3094"/>
                <a:ext cx="34" cy="44"/>
              </a:xfrm>
              <a:custGeom>
                <a:avLst/>
                <a:gdLst>
                  <a:gd name="T0" fmla="*/ 34 w 34"/>
                  <a:gd name="T1" fmla="*/ 0 h 44"/>
                  <a:gd name="T2" fmla="*/ 34 w 34"/>
                  <a:gd name="T3" fmla="*/ 24 h 44"/>
                  <a:gd name="T4" fmla="*/ 0 w 34"/>
                  <a:gd name="T5" fmla="*/ 44 h 44"/>
                  <a:gd name="T6" fmla="*/ 0 w 34"/>
                  <a:gd name="T7" fmla="*/ 18 h 44"/>
                  <a:gd name="T8" fmla="*/ 34 w 34"/>
                  <a:gd name="T9" fmla="*/ 0 h 44"/>
                </a:gdLst>
                <a:ahLst/>
                <a:cxnLst>
                  <a:cxn ang="0">
                    <a:pos x="T0" y="T1"/>
                  </a:cxn>
                  <a:cxn ang="0">
                    <a:pos x="T2" y="T3"/>
                  </a:cxn>
                  <a:cxn ang="0">
                    <a:pos x="T4" y="T5"/>
                  </a:cxn>
                  <a:cxn ang="0">
                    <a:pos x="T6" y="T7"/>
                  </a:cxn>
                  <a:cxn ang="0">
                    <a:pos x="T8" y="T9"/>
                  </a:cxn>
                </a:cxnLst>
                <a:rect l="0" t="0" r="r" b="b"/>
                <a:pathLst>
                  <a:path w="34" h="44">
                    <a:moveTo>
                      <a:pt x="34" y="0"/>
                    </a:moveTo>
                    <a:lnTo>
                      <a:pt x="34" y="24"/>
                    </a:lnTo>
                    <a:lnTo>
                      <a:pt x="0" y="44"/>
                    </a:lnTo>
                    <a:lnTo>
                      <a:pt x="0" y="18"/>
                    </a:lnTo>
                    <a:lnTo>
                      <a:pt x="34" y="0"/>
                    </a:lnTo>
                    <a:close/>
                  </a:path>
                </a:pathLst>
              </a:custGeom>
              <a:grpFill/>
              <a:ln>
                <a:noFill/>
              </a:ln>
            </p:spPr>
            <p:txBody>
              <a:bodyPr vert="horz" wrap="square" lIns="91440" tIns="45720" rIns="91440" bIns="45720" numCol="1" anchor="t" anchorCtr="0" compatLnSpc="1"/>
              <a:lstStyle/>
              <a:p>
                <a:endParaRPr lang="zh-CN" altLang="en-US"/>
              </a:p>
            </p:txBody>
          </p:sp>
          <p:sp>
            <p:nvSpPr>
              <p:cNvPr id="1618" name="Freeform 261"/>
              <p:cNvSpPr/>
              <p:nvPr/>
            </p:nvSpPr>
            <p:spPr bwMode="auto">
              <a:xfrm>
                <a:off x="2585" y="3050"/>
                <a:ext cx="28" cy="34"/>
              </a:xfrm>
              <a:custGeom>
                <a:avLst/>
                <a:gdLst>
                  <a:gd name="T0" fmla="*/ 28 w 28"/>
                  <a:gd name="T1" fmla="*/ 0 h 34"/>
                  <a:gd name="T2" fmla="*/ 28 w 28"/>
                  <a:gd name="T3" fmla="*/ 16 h 34"/>
                  <a:gd name="T4" fmla="*/ 0 w 28"/>
                  <a:gd name="T5" fmla="*/ 34 h 34"/>
                  <a:gd name="T6" fmla="*/ 0 w 28"/>
                  <a:gd name="T7" fmla="*/ 14 h 34"/>
                  <a:gd name="T8" fmla="*/ 28 w 28"/>
                  <a:gd name="T9" fmla="*/ 0 h 34"/>
                </a:gdLst>
                <a:ahLst/>
                <a:cxnLst>
                  <a:cxn ang="0">
                    <a:pos x="T0" y="T1"/>
                  </a:cxn>
                  <a:cxn ang="0">
                    <a:pos x="T2" y="T3"/>
                  </a:cxn>
                  <a:cxn ang="0">
                    <a:pos x="T4" y="T5"/>
                  </a:cxn>
                  <a:cxn ang="0">
                    <a:pos x="T6" y="T7"/>
                  </a:cxn>
                  <a:cxn ang="0">
                    <a:pos x="T8" y="T9"/>
                  </a:cxn>
                </a:cxnLst>
                <a:rect l="0" t="0" r="r" b="b"/>
                <a:pathLst>
                  <a:path w="28" h="34">
                    <a:moveTo>
                      <a:pt x="28" y="0"/>
                    </a:moveTo>
                    <a:lnTo>
                      <a:pt x="28" y="16"/>
                    </a:lnTo>
                    <a:lnTo>
                      <a:pt x="0" y="34"/>
                    </a:lnTo>
                    <a:lnTo>
                      <a:pt x="0" y="14"/>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1619" name="Freeform 262"/>
              <p:cNvSpPr/>
              <p:nvPr/>
            </p:nvSpPr>
            <p:spPr bwMode="auto">
              <a:xfrm>
                <a:off x="2459" y="3160"/>
                <a:ext cx="40" cy="54"/>
              </a:xfrm>
              <a:custGeom>
                <a:avLst/>
                <a:gdLst>
                  <a:gd name="T0" fmla="*/ 0 w 40"/>
                  <a:gd name="T1" fmla="*/ 24 h 54"/>
                  <a:gd name="T2" fmla="*/ 40 w 40"/>
                  <a:gd name="T3" fmla="*/ 0 h 54"/>
                  <a:gd name="T4" fmla="*/ 40 w 40"/>
                  <a:gd name="T5" fmla="*/ 28 h 54"/>
                  <a:gd name="T6" fmla="*/ 0 w 40"/>
                  <a:gd name="T7" fmla="*/ 54 h 54"/>
                  <a:gd name="T8" fmla="*/ 0 w 40"/>
                  <a:gd name="T9" fmla="*/ 24 h 54"/>
                </a:gdLst>
                <a:ahLst/>
                <a:cxnLst>
                  <a:cxn ang="0">
                    <a:pos x="T0" y="T1"/>
                  </a:cxn>
                  <a:cxn ang="0">
                    <a:pos x="T2" y="T3"/>
                  </a:cxn>
                  <a:cxn ang="0">
                    <a:pos x="T4" y="T5"/>
                  </a:cxn>
                  <a:cxn ang="0">
                    <a:pos x="T6" y="T7"/>
                  </a:cxn>
                  <a:cxn ang="0">
                    <a:pos x="T8" y="T9"/>
                  </a:cxn>
                </a:cxnLst>
                <a:rect l="0" t="0" r="r" b="b"/>
                <a:pathLst>
                  <a:path w="40" h="54">
                    <a:moveTo>
                      <a:pt x="0" y="24"/>
                    </a:moveTo>
                    <a:lnTo>
                      <a:pt x="40" y="0"/>
                    </a:lnTo>
                    <a:lnTo>
                      <a:pt x="40" y="28"/>
                    </a:lnTo>
                    <a:lnTo>
                      <a:pt x="0" y="54"/>
                    </a:lnTo>
                    <a:lnTo>
                      <a:pt x="0" y="24"/>
                    </a:lnTo>
                    <a:close/>
                  </a:path>
                </a:pathLst>
              </a:custGeom>
              <a:grpFill/>
              <a:ln>
                <a:noFill/>
              </a:ln>
            </p:spPr>
            <p:txBody>
              <a:bodyPr vert="horz" wrap="square" lIns="91440" tIns="45720" rIns="91440" bIns="45720" numCol="1" anchor="t" anchorCtr="0" compatLnSpc="1"/>
              <a:lstStyle/>
              <a:p>
                <a:endParaRPr lang="zh-CN" altLang="en-US"/>
              </a:p>
            </p:txBody>
          </p:sp>
          <p:sp>
            <p:nvSpPr>
              <p:cNvPr id="1620" name="Freeform 263"/>
              <p:cNvSpPr/>
              <p:nvPr/>
            </p:nvSpPr>
            <p:spPr bwMode="auto">
              <a:xfrm>
                <a:off x="2563" y="3094"/>
                <a:ext cx="50" cy="50"/>
              </a:xfrm>
              <a:custGeom>
                <a:avLst/>
                <a:gdLst>
                  <a:gd name="T0" fmla="*/ 50 w 50"/>
                  <a:gd name="T1" fmla="*/ 0 h 50"/>
                  <a:gd name="T2" fmla="*/ 50 w 50"/>
                  <a:gd name="T3" fmla="*/ 16 h 50"/>
                  <a:gd name="T4" fmla="*/ 0 w 50"/>
                  <a:gd name="T5" fmla="*/ 50 h 50"/>
                  <a:gd name="T6" fmla="*/ 0 w 50"/>
                  <a:gd name="T7" fmla="*/ 28 h 50"/>
                  <a:gd name="T8" fmla="*/ 50 w 50"/>
                  <a:gd name="T9" fmla="*/ 0 h 50"/>
                </a:gdLst>
                <a:ahLst/>
                <a:cxnLst>
                  <a:cxn ang="0">
                    <a:pos x="T0" y="T1"/>
                  </a:cxn>
                  <a:cxn ang="0">
                    <a:pos x="T2" y="T3"/>
                  </a:cxn>
                  <a:cxn ang="0">
                    <a:pos x="T4" y="T5"/>
                  </a:cxn>
                  <a:cxn ang="0">
                    <a:pos x="T6" y="T7"/>
                  </a:cxn>
                  <a:cxn ang="0">
                    <a:pos x="T8" y="T9"/>
                  </a:cxn>
                </a:cxnLst>
                <a:rect l="0" t="0" r="r" b="b"/>
                <a:pathLst>
                  <a:path w="50" h="50">
                    <a:moveTo>
                      <a:pt x="50" y="0"/>
                    </a:moveTo>
                    <a:lnTo>
                      <a:pt x="50" y="16"/>
                    </a:lnTo>
                    <a:lnTo>
                      <a:pt x="0" y="50"/>
                    </a:lnTo>
                    <a:lnTo>
                      <a:pt x="0" y="28"/>
                    </a:lnTo>
                    <a:lnTo>
                      <a:pt x="50" y="0"/>
                    </a:lnTo>
                    <a:close/>
                  </a:path>
                </a:pathLst>
              </a:custGeom>
              <a:grpFill/>
              <a:ln>
                <a:noFill/>
              </a:ln>
            </p:spPr>
            <p:txBody>
              <a:bodyPr vert="horz" wrap="square" lIns="91440" tIns="45720" rIns="91440" bIns="45720" numCol="1" anchor="t" anchorCtr="0" compatLnSpc="1"/>
              <a:lstStyle/>
              <a:p>
                <a:endParaRPr lang="zh-CN" altLang="en-US"/>
              </a:p>
            </p:txBody>
          </p:sp>
          <p:sp>
            <p:nvSpPr>
              <p:cNvPr id="1621" name="Freeform 264"/>
              <p:cNvSpPr/>
              <p:nvPr/>
            </p:nvSpPr>
            <p:spPr bwMode="auto">
              <a:xfrm>
                <a:off x="2495" y="3156"/>
                <a:ext cx="84" cy="82"/>
              </a:xfrm>
              <a:custGeom>
                <a:avLst/>
                <a:gdLst>
                  <a:gd name="T0" fmla="*/ 0 w 84"/>
                  <a:gd name="T1" fmla="*/ 54 h 82"/>
                  <a:gd name="T2" fmla="*/ 84 w 84"/>
                  <a:gd name="T3" fmla="*/ 0 h 82"/>
                  <a:gd name="T4" fmla="*/ 84 w 84"/>
                  <a:gd name="T5" fmla="*/ 18 h 82"/>
                  <a:gd name="T6" fmla="*/ 0 w 84"/>
                  <a:gd name="T7" fmla="*/ 82 h 82"/>
                  <a:gd name="T8" fmla="*/ 0 w 84"/>
                  <a:gd name="T9" fmla="*/ 54 h 82"/>
                </a:gdLst>
                <a:ahLst/>
                <a:cxnLst>
                  <a:cxn ang="0">
                    <a:pos x="T0" y="T1"/>
                  </a:cxn>
                  <a:cxn ang="0">
                    <a:pos x="T2" y="T3"/>
                  </a:cxn>
                  <a:cxn ang="0">
                    <a:pos x="T4" y="T5"/>
                  </a:cxn>
                  <a:cxn ang="0">
                    <a:pos x="T6" y="T7"/>
                  </a:cxn>
                  <a:cxn ang="0">
                    <a:pos x="T8" y="T9"/>
                  </a:cxn>
                </a:cxnLst>
                <a:rect l="0" t="0" r="r" b="b"/>
                <a:pathLst>
                  <a:path w="84" h="82">
                    <a:moveTo>
                      <a:pt x="0" y="54"/>
                    </a:moveTo>
                    <a:lnTo>
                      <a:pt x="84" y="0"/>
                    </a:lnTo>
                    <a:lnTo>
                      <a:pt x="84" y="18"/>
                    </a:lnTo>
                    <a:lnTo>
                      <a:pt x="0" y="82"/>
                    </a:lnTo>
                    <a:lnTo>
                      <a:pt x="0" y="54"/>
                    </a:lnTo>
                    <a:close/>
                  </a:path>
                </a:pathLst>
              </a:custGeom>
              <a:grpFill/>
              <a:ln>
                <a:noFill/>
              </a:ln>
            </p:spPr>
            <p:txBody>
              <a:bodyPr vert="horz" wrap="square" lIns="91440" tIns="45720" rIns="91440" bIns="45720" numCol="1" anchor="t" anchorCtr="0" compatLnSpc="1"/>
              <a:lstStyle/>
              <a:p>
                <a:endParaRPr lang="zh-CN" altLang="en-US"/>
              </a:p>
            </p:txBody>
          </p:sp>
          <p:sp>
            <p:nvSpPr>
              <p:cNvPr id="1622" name="Freeform 265"/>
              <p:cNvSpPr/>
              <p:nvPr/>
            </p:nvSpPr>
            <p:spPr bwMode="auto">
              <a:xfrm>
                <a:off x="2593" y="3132"/>
                <a:ext cx="20" cy="32"/>
              </a:xfrm>
              <a:custGeom>
                <a:avLst/>
                <a:gdLst>
                  <a:gd name="T0" fmla="*/ 20 w 20"/>
                  <a:gd name="T1" fmla="*/ 0 h 32"/>
                  <a:gd name="T2" fmla="*/ 20 w 20"/>
                  <a:gd name="T3" fmla="*/ 16 h 32"/>
                  <a:gd name="T4" fmla="*/ 0 w 20"/>
                  <a:gd name="T5" fmla="*/ 32 h 32"/>
                  <a:gd name="T6" fmla="*/ 0 w 20"/>
                  <a:gd name="T7" fmla="*/ 14 h 32"/>
                  <a:gd name="T8" fmla="*/ 20 w 20"/>
                  <a:gd name="T9" fmla="*/ 0 h 32"/>
                </a:gdLst>
                <a:ahLst/>
                <a:cxnLst>
                  <a:cxn ang="0">
                    <a:pos x="T0" y="T1"/>
                  </a:cxn>
                  <a:cxn ang="0">
                    <a:pos x="T2" y="T3"/>
                  </a:cxn>
                  <a:cxn ang="0">
                    <a:pos x="T4" y="T5"/>
                  </a:cxn>
                  <a:cxn ang="0">
                    <a:pos x="T6" y="T7"/>
                  </a:cxn>
                  <a:cxn ang="0">
                    <a:pos x="T8" y="T9"/>
                  </a:cxn>
                </a:cxnLst>
                <a:rect l="0" t="0" r="r" b="b"/>
                <a:pathLst>
                  <a:path w="20" h="32">
                    <a:moveTo>
                      <a:pt x="20" y="0"/>
                    </a:moveTo>
                    <a:lnTo>
                      <a:pt x="20" y="16"/>
                    </a:lnTo>
                    <a:lnTo>
                      <a:pt x="0" y="32"/>
                    </a:lnTo>
                    <a:lnTo>
                      <a:pt x="0" y="14"/>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1623" name="Freeform 266"/>
              <p:cNvSpPr/>
              <p:nvPr/>
            </p:nvSpPr>
            <p:spPr bwMode="auto">
              <a:xfrm>
                <a:off x="2459" y="3242"/>
                <a:ext cx="58" cy="75"/>
              </a:xfrm>
              <a:custGeom>
                <a:avLst/>
                <a:gdLst>
                  <a:gd name="T0" fmla="*/ 0 w 58"/>
                  <a:gd name="T1" fmla="*/ 42 h 75"/>
                  <a:gd name="T2" fmla="*/ 58 w 58"/>
                  <a:gd name="T3" fmla="*/ 0 h 75"/>
                  <a:gd name="T4" fmla="*/ 58 w 58"/>
                  <a:gd name="T5" fmla="*/ 26 h 75"/>
                  <a:gd name="T6" fmla="*/ 0 w 58"/>
                  <a:gd name="T7" fmla="*/ 75 h 75"/>
                  <a:gd name="T8" fmla="*/ 0 w 58"/>
                  <a:gd name="T9" fmla="*/ 42 h 75"/>
                </a:gdLst>
                <a:ahLst/>
                <a:cxnLst>
                  <a:cxn ang="0">
                    <a:pos x="T0" y="T1"/>
                  </a:cxn>
                  <a:cxn ang="0">
                    <a:pos x="T2" y="T3"/>
                  </a:cxn>
                  <a:cxn ang="0">
                    <a:pos x="T4" y="T5"/>
                  </a:cxn>
                  <a:cxn ang="0">
                    <a:pos x="T6" y="T7"/>
                  </a:cxn>
                  <a:cxn ang="0">
                    <a:pos x="T8" y="T9"/>
                  </a:cxn>
                </a:cxnLst>
                <a:rect l="0" t="0" r="r" b="b"/>
                <a:pathLst>
                  <a:path w="58" h="75">
                    <a:moveTo>
                      <a:pt x="0" y="42"/>
                    </a:moveTo>
                    <a:lnTo>
                      <a:pt x="58" y="0"/>
                    </a:lnTo>
                    <a:lnTo>
                      <a:pt x="58" y="26"/>
                    </a:lnTo>
                    <a:lnTo>
                      <a:pt x="0" y="75"/>
                    </a:lnTo>
                    <a:lnTo>
                      <a:pt x="0" y="42"/>
                    </a:lnTo>
                    <a:close/>
                  </a:path>
                </a:pathLst>
              </a:custGeom>
              <a:grpFill/>
              <a:ln>
                <a:noFill/>
              </a:ln>
            </p:spPr>
            <p:txBody>
              <a:bodyPr vert="horz" wrap="square" lIns="91440" tIns="45720" rIns="91440" bIns="45720" numCol="1" anchor="t" anchorCtr="0" compatLnSpc="1"/>
              <a:lstStyle/>
              <a:p>
                <a:endParaRPr lang="zh-CN" altLang="en-US"/>
              </a:p>
            </p:txBody>
          </p:sp>
          <p:sp>
            <p:nvSpPr>
              <p:cNvPr id="1624" name="Freeform 267"/>
              <p:cNvSpPr/>
              <p:nvPr/>
            </p:nvSpPr>
            <p:spPr bwMode="auto">
              <a:xfrm>
                <a:off x="2565" y="3174"/>
                <a:ext cx="48" cy="54"/>
              </a:xfrm>
              <a:custGeom>
                <a:avLst/>
                <a:gdLst>
                  <a:gd name="T0" fmla="*/ 48 w 48"/>
                  <a:gd name="T1" fmla="*/ 0 h 54"/>
                  <a:gd name="T2" fmla="*/ 48 w 48"/>
                  <a:gd name="T3" fmla="*/ 16 h 54"/>
                  <a:gd name="T4" fmla="*/ 0 w 48"/>
                  <a:gd name="T5" fmla="*/ 54 h 54"/>
                  <a:gd name="T6" fmla="*/ 0 w 48"/>
                  <a:gd name="T7" fmla="*/ 34 h 54"/>
                  <a:gd name="T8" fmla="*/ 48 w 48"/>
                  <a:gd name="T9" fmla="*/ 0 h 54"/>
                </a:gdLst>
                <a:ahLst/>
                <a:cxnLst>
                  <a:cxn ang="0">
                    <a:pos x="T0" y="T1"/>
                  </a:cxn>
                  <a:cxn ang="0">
                    <a:pos x="T2" y="T3"/>
                  </a:cxn>
                  <a:cxn ang="0">
                    <a:pos x="T4" y="T5"/>
                  </a:cxn>
                  <a:cxn ang="0">
                    <a:pos x="T6" y="T7"/>
                  </a:cxn>
                  <a:cxn ang="0">
                    <a:pos x="T8" y="T9"/>
                  </a:cxn>
                </a:cxnLst>
                <a:rect l="0" t="0" r="r" b="b"/>
                <a:pathLst>
                  <a:path w="48" h="54">
                    <a:moveTo>
                      <a:pt x="48" y="0"/>
                    </a:moveTo>
                    <a:lnTo>
                      <a:pt x="48" y="16"/>
                    </a:lnTo>
                    <a:lnTo>
                      <a:pt x="0" y="54"/>
                    </a:lnTo>
                    <a:lnTo>
                      <a:pt x="0" y="34"/>
                    </a:lnTo>
                    <a:lnTo>
                      <a:pt x="48" y="0"/>
                    </a:lnTo>
                    <a:close/>
                  </a:path>
                </a:pathLst>
              </a:custGeom>
              <a:grpFill/>
              <a:ln>
                <a:noFill/>
              </a:ln>
            </p:spPr>
            <p:txBody>
              <a:bodyPr vert="horz" wrap="square" lIns="91440" tIns="45720" rIns="91440" bIns="45720" numCol="1" anchor="t" anchorCtr="0" compatLnSpc="1"/>
              <a:lstStyle/>
              <a:p>
                <a:endParaRPr lang="zh-CN" altLang="en-US"/>
              </a:p>
            </p:txBody>
          </p:sp>
          <p:sp>
            <p:nvSpPr>
              <p:cNvPr id="1625" name="Freeform 268"/>
              <p:cNvSpPr/>
              <p:nvPr/>
            </p:nvSpPr>
            <p:spPr bwMode="auto">
              <a:xfrm>
                <a:off x="2505" y="3252"/>
                <a:ext cx="58" cy="73"/>
              </a:xfrm>
              <a:custGeom>
                <a:avLst/>
                <a:gdLst>
                  <a:gd name="T0" fmla="*/ 58 w 58"/>
                  <a:gd name="T1" fmla="*/ 0 h 73"/>
                  <a:gd name="T2" fmla="*/ 58 w 58"/>
                  <a:gd name="T3" fmla="*/ 22 h 73"/>
                  <a:gd name="T4" fmla="*/ 0 w 58"/>
                  <a:gd name="T5" fmla="*/ 73 h 73"/>
                  <a:gd name="T6" fmla="*/ 0 w 58"/>
                  <a:gd name="T7" fmla="*/ 46 h 73"/>
                  <a:gd name="T8" fmla="*/ 58 w 58"/>
                  <a:gd name="T9" fmla="*/ 0 h 73"/>
                </a:gdLst>
                <a:ahLst/>
                <a:cxnLst>
                  <a:cxn ang="0">
                    <a:pos x="T0" y="T1"/>
                  </a:cxn>
                  <a:cxn ang="0">
                    <a:pos x="T2" y="T3"/>
                  </a:cxn>
                  <a:cxn ang="0">
                    <a:pos x="T4" y="T5"/>
                  </a:cxn>
                  <a:cxn ang="0">
                    <a:pos x="T6" y="T7"/>
                  </a:cxn>
                  <a:cxn ang="0">
                    <a:pos x="T8" y="T9"/>
                  </a:cxn>
                </a:cxnLst>
                <a:rect l="0" t="0" r="r" b="b"/>
                <a:pathLst>
                  <a:path w="58" h="73">
                    <a:moveTo>
                      <a:pt x="58" y="0"/>
                    </a:moveTo>
                    <a:lnTo>
                      <a:pt x="58" y="22"/>
                    </a:lnTo>
                    <a:lnTo>
                      <a:pt x="0" y="73"/>
                    </a:lnTo>
                    <a:lnTo>
                      <a:pt x="0" y="46"/>
                    </a:lnTo>
                    <a:lnTo>
                      <a:pt x="58" y="0"/>
                    </a:lnTo>
                    <a:close/>
                  </a:path>
                </a:pathLst>
              </a:custGeom>
              <a:grpFill/>
              <a:ln>
                <a:noFill/>
              </a:ln>
            </p:spPr>
            <p:txBody>
              <a:bodyPr vert="horz" wrap="square" lIns="91440" tIns="45720" rIns="91440" bIns="45720" numCol="1" anchor="t" anchorCtr="0" compatLnSpc="1"/>
              <a:lstStyle/>
              <a:p>
                <a:endParaRPr lang="zh-CN" altLang="en-US"/>
              </a:p>
            </p:txBody>
          </p:sp>
          <p:sp>
            <p:nvSpPr>
              <p:cNvPr id="1626" name="Freeform 269"/>
              <p:cNvSpPr/>
              <p:nvPr/>
            </p:nvSpPr>
            <p:spPr bwMode="auto">
              <a:xfrm>
                <a:off x="2577" y="3214"/>
                <a:ext cx="36" cy="46"/>
              </a:xfrm>
              <a:custGeom>
                <a:avLst/>
                <a:gdLst>
                  <a:gd name="T0" fmla="*/ 36 w 36"/>
                  <a:gd name="T1" fmla="*/ 0 h 46"/>
                  <a:gd name="T2" fmla="*/ 36 w 36"/>
                  <a:gd name="T3" fmla="*/ 16 h 46"/>
                  <a:gd name="T4" fmla="*/ 0 w 36"/>
                  <a:gd name="T5" fmla="*/ 46 h 46"/>
                  <a:gd name="T6" fmla="*/ 0 w 36"/>
                  <a:gd name="T7" fmla="*/ 28 h 46"/>
                  <a:gd name="T8" fmla="*/ 36 w 36"/>
                  <a:gd name="T9" fmla="*/ 0 h 46"/>
                </a:gdLst>
                <a:ahLst/>
                <a:cxnLst>
                  <a:cxn ang="0">
                    <a:pos x="T0" y="T1"/>
                  </a:cxn>
                  <a:cxn ang="0">
                    <a:pos x="T2" y="T3"/>
                  </a:cxn>
                  <a:cxn ang="0">
                    <a:pos x="T4" y="T5"/>
                  </a:cxn>
                  <a:cxn ang="0">
                    <a:pos x="T6" y="T7"/>
                  </a:cxn>
                  <a:cxn ang="0">
                    <a:pos x="T8" y="T9"/>
                  </a:cxn>
                </a:cxnLst>
                <a:rect l="0" t="0" r="r" b="b"/>
                <a:pathLst>
                  <a:path w="36" h="46">
                    <a:moveTo>
                      <a:pt x="36" y="0"/>
                    </a:moveTo>
                    <a:lnTo>
                      <a:pt x="36" y="16"/>
                    </a:lnTo>
                    <a:lnTo>
                      <a:pt x="0" y="46"/>
                    </a:lnTo>
                    <a:lnTo>
                      <a:pt x="0" y="28"/>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627" name="Freeform 270"/>
              <p:cNvSpPr/>
              <p:nvPr/>
            </p:nvSpPr>
            <p:spPr bwMode="auto">
              <a:xfrm>
                <a:off x="2459" y="3371"/>
                <a:ext cx="16" cy="46"/>
              </a:xfrm>
              <a:custGeom>
                <a:avLst/>
                <a:gdLst>
                  <a:gd name="T0" fmla="*/ 0 w 16"/>
                  <a:gd name="T1" fmla="*/ 14 h 46"/>
                  <a:gd name="T2" fmla="*/ 16 w 16"/>
                  <a:gd name="T3" fmla="*/ 0 h 46"/>
                  <a:gd name="T4" fmla="*/ 16 w 16"/>
                  <a:gd name="T5" fmla="*/ 30 h 46"/>
                  <a:gd name="T6" fmla="*/ 0 w 16"/>
                  <a:gd name="T7" fmla="*/ 46 h 46"/>
                  <a:gd name="T8" fmla="*/ 0 w 16"/>
                  <a:gd name="T9" fmla="*/ 14 h 46"/>
                </a:gdLst>
                <a:ahLst/>
                <a:cxnLst>
                  <a:cxn ang="0">
                    <a:pos x="T0" y="T1"/>
                  </a:cxn>
                  <a:cxn ang="0">
                    <a:pos x="T2" y="T3"/>
                  </a:cxn>
                  <a:cxn ang="0">
                    <a:pos x="T4" y="T5"/>
                  </a:cxn>
                  <a:cxn ang="0">
                    <a:pos x="T6" y="T7"/>
                  </a:cxn>
                  <a:cxn ang="0">
                    <a:pos x="T8" y="T9"/>
                  </a:cxn>
                </a:cxnLst>
                <a:rect l="0" t="0" r="r" b="b"/>
                <a:pathLst>
                  <a:path w="16" h="46">
                    <a:moveTo>
                      <a:pt x="0" y="14"/>
                    </a:moveTo>
                    <a:lnTo>
                      <a:pt x="16" y="0"/>
                    </a:lnTo>
                    <a:lnTo>
                      <a:pt x="16" y="30"/>
                    </a:lnTo>
                    <a:lnTo>
                      <a:pt x="0" y="46"/>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1628" name="Freeform 271"/>
              <p:cNvSpPr/>
              <p:nvPr/>
            </p:nvSpPr>
            <p:spPr bwMode="auto">
              <a:xfrm>
                <a:off x="2491" y="3313"/>
                <a:ext cx="54" cy="72"/>
              </a:xfrm>
              <a:custGeom>
                <a:avLst/>
                <a:gdLst>
                  <a:gd name="T0" fmla="*/ 0 w 54"/>
                  <a:gd name="T1" fmla="*/ 44 h 72"/>
                  <a:gd name="T2" fmla="*/ 54 w 54"/>
                  <a:gd name="T3" fmla="*/ 0 h 72"/>
                  <a:gd name="T4" fmla="*/ 54 w 54"/>
                  <a:gd name="T5" fmla="*/ 22 h 72"/>
                  <a:gd name="T6" fmla="*/ 0 w 54"/>
                  <a:gd name="T7" fmla="*/ 72 h 72"/>
                  <a:gd name="T8" fmla="*/ 0 w 54"/>
                  <a:gd name="T9" fmla="*/ 44 h 72"/>
                </a:gdLst>
                <a:ahLst/>
                <a:cxnLst>
                  <a:cxn ang="0">
                    <a:pos x="T0" y="T1"/>
                  </a:cxn>
                  <a:cxn ang="0">
                    <a:pos x="T2" y="T3"/>
                  </a:cxn>
                  <a:cxn ang="0">
                    <a:pos x="T4" y="T5"/>
                  </a:cxn>
                  <a:cxn ang="0">
                    <a:pos x="T6" y="T7"/>
                  </a:cxn>
                  <a:cxn ang="0">
                    <a:pos x="T8" y="T9"/>
                  </a:cxn>
                </a:cxnLst>
                <a:rect l="0" t="0" r="r" b="b"/>
                <a:pathLst>
                  <a:path w="54" h="72">
                    <a:moveTo>
                      <a:pt x="0" y="44"/>
                    </a:moveTo>
                    <a:lnTo>
                      <a:pt x="54" y="0"/>
                    </a:lnTo>
                    <a:lnTo>
                      <a:pt x="54" y="22"/>
                    </a:lnTo>
                    <a:lnTo>
                      <a:pt x="0" y="72"/>
                    </a:lnTo>
                    <a:lnTo>
                      <a:pt x="0" y="44"/>
                    </a:lnTo>
                    <a:close/>
                  </a:path>
                </a:pathLst>
              </a:custGeom>
              <a:grpFill/>
              <a:ln>
                <a:noFill/>
              </a:ln>
            </p:spPr>
            <p:txBody>
              <a:bodyPr vert="horz" wrap="square" lIns="91440" tIns="45720" rIns="91440" bIns="45720" numCol="1" anchor="t" anchorCtr="0" compatLnSpc="1"/>
              <a:lstStyle/>
              <a:p>
                <a:endParaRPr lang="zh-CN" altLang="en-US"/>
              </a:p>
            </p:txBody>
          </p:sp>
          <p:sp>
            <p:nvSpPr>
              <p:cNvPr id="1629" name="Freeform 272"/>
              <p:cNvSpPr/>
              <p:nvPr/>
            </p:nvSpPr>
            <p:spPr bwMode="auto">
              <a:xfrm>
                <a:off x="2561" y="3254"/>
                <a:ext cx="52" cy="67"/>
              </a:xfrm>
              <a:custGeom>
                <a:avLst/>
                <a:gdLst>
                  <a:gd name="T0" fmla="*/ 52 w 52"/>
                  <a:gd name="T1" fmla="*/ 0 h 67"/>
                  <a:gd name="T2" fmla="*/ 52 w 52"/>
                  <a:gd name="T3" fmla="*/ 16 h 67"/>
                  <a:gd name="T4" fmla="*/ 0 w 52"/>
                  <a:gd name="T5" fmla="*/ 67 h 67"/>
                  <a:gd name="T6" fmla="*/ 0 w 52"/>
                  <a:gd name="T7" fmla="*/ 44 h 67"/>
                  <a:gd name="T8" fmla="*/ 52 w 52"/>
                  <a:gd name="T9" fmla="*/ 0 h 67"/>
                </a:gdLst>
                <a:ahLst/>
                <a:cxnLst>
                  <a:cxn ang="0">
                    <a:pos x="T0" y="T1"/>
                  </a:cxn>
                  <a:cxn ang="0">
                    <a:pos x="T2" y="T3"/>
                  </a:cxn>
                  <a:cxn ang="0">
                    <a:pos x="T4" y="T5"/>
                  </a:cxn>
                  <a:cxn ang="0">
                    <a:pos x="T6" y="T7"/>
                  </a:cxn>
                  <a:cxn ang="0">
                    <a:pos x="T8" y="T9"/>
                  </a:cxn>
                </a:cxnLst>
                <a:rect l="0" t="0" r="r" b="b"/>
                <a:pathLst>
                  <a:path w="52" h="67">
                    <a:moveTo>
                      <a:pt x="52" y="0"/>
                    </a:moveTo>
                    <a:lnTo>
                      <a:pt x="52" y="16"/>
                    </a:lnTo>
                    <a:lnTo>
                      <a:pt x="0" y="67"/>
                    </a:lnTo>
                    <a:lnTo>
                      <a:pt x="0" y="44"/>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630" name="Freeform 273"/>
              <p:cNvSpPr/>
              <p:nvPr/>
            </p:nvSpPr>
            <p:spPr bwMode="auto">
              <a:xfrm>
                <a:off x="2459" y="3403"/>
                <a:ext cx="36" cy="66"/>
              </a:xfrm>
              <a:custGeom>
                <a:avLst/>
                <a:gdLst>
                  <a:gd name="T0" fmla="*/ 0 w 36"/>
                  <a:gd name="T1" fmla="*/ 34 h 66"/>
                  <a:gd name="T2" fmla="*/ 36 w 36"/>
                  <a:gd name="T3" fmla="*/ 0 h 66"/>
                  <a:gd name="T4" fmla="*/ 36 w 36"/>
                  <a:gd name="T5" fmla="*/ 28 h 66"/>
                  <a:gd name="T6" fmla="*/ 0 w 36"/>
                  <a:gd name="T7" fmla="*/ 66 h 66"/>
                  <a:gd name="T8" fmla="*/ 0 w 36"/>
                  <a:gd name="T9" fmla="*/ 34 h 66"/>
                </a:gdLst>
                <a:ahLst/>
                <a:cxnLst>
                  <a:cxn ang="0">
                    <a:pos x="T0" y="T1"/>
                  </a:cxn>
                  <a:cxn ang="0">
                    <a:pos x="T2" y="T3"/>
                  </a:cxn>
                  <a:cxn ang="0">
                    <a:pos x="T4" y="T5"/>
                  </a:cxn>
                  <a:cxn ang="0">
                    <a:pos x="T6" y="T7"/>
                  </a:cxn>
                  <a:cxn ang="0">
                    <a:pos x="T8" y="T9"/>
                  </a:cxn>
                </a:cxnLst>
                <a:rect l="0" t="0" r="r" b="b"/>
                <a:pathLst>
                  <a:path w="36" h="66">
                    <a:moveTo>
                      <a:pt x="0" y="34"/>
                    </a:moveTo>
                    <a:lnTo>
                      <a:pt x="36" y="0"/>
                    </a:lnTo>
                    <a:lnTo>
                      <a:pt x="36" y="28"/>
                    </a:lnTo>
                    <a:lnTo>
                      <a:pt x="0" y="66"/>
                    </a:lnTo>
                    <a:lnTo>
                      <a:pt x="0" y="34"/>
                    </a:lnTo>
                    <a:close/>
                  </a:path>
                </a:pathLst>
              </a:custGeom>
              <a:grpFill/>
              <a:ln>
                <a:noFill/>
              </a:ln>
            </p:spPr>
            <p:txBody>
              <a:bodyPr vert="horz" wrap="square" lIns="91440" tIns="45720" rIns="91440" bIns="45720" numCol="1" anchor="t" anchorCtr="0" compatLnSpc="1"/>
              <a:lstStyle/>
              <a:p>
                <a:endParaRPr lang="zh-CN" altLang="en-US"/>
              </a:p>
            </p:txBody>
          </p:sp>
          <p:sp>
            <p:nvSpPr>
              <p:cNvPr id="1631" name="Freeform 274"/>
              <p:cNvSpPr/>
              <p:nvPr/>
            </p:nvSpPr>
            <p:spPr bwMode="auto">
              <a:xfrm>
                <a:off x="2541" y="3337"/>
                <a:ext cx="30" cy="48"/>
              </a:xfrm>
              <a:custGeom>
                <a:avLst/>
                <a:gdLst>
                  <a:gd name="T0" fmla="*/ 30 w 30"/>
                  <a:gd name="T1" fmla="*/ 0 h 48"/>
                  <a:gd name="T2" fmla="*/ 30 w 30"/>
                  <a:gd name="T3" fmla="*/ 20 h 48"/>
                  <a:gd name="T4" fmla="*/ 0 w 30"/>
                  <a:gd name="T5" fmla="*/ 48 h 48"/>
                  <a:gd name="T6" fmla="*/ 0 w 30"/>
                  <a:gd name="T7" fmla="*/ 26 h 48"/>
                  <a:gd name="T8" fmla="*/ 30 w 30"/>
                  <a:gd name="T9" fmla="*/ 0 h 48"/>
                </a:gdLst>
                <a:ahLst/>
                <a:cxnLst>
                  <a:cxn ang="0">
                    <a:pos x="T0" y="T1"/>
                  </a:cxn>
                  <a:cxn ang="0">
                    <a:pos x="T2" y="T3"/>
                  </a:cxn>
                  <a:cxn ang="0">
                    <a:pos x="T4" y="T5"/>
                  </a:cxn>
                  <a:cxn ang="0">
                    <a:pos x="T6" y="T7"/>
                  </a:cxn>
                  <a:cxn ang="0">
                    <a:pos x="T8" y="T9"/>
                  </a:cxn>
                </a:cxnLst>
                <a:rect l="0" t="0" r="r" b="b"/>
                <a:pathLst>
                  <a:path w="30" h="48">
                    <a:moveTo>
                      <a:pt x="30" y="0"/>
                    </a:moveTo>
                    <a:lnTo>
                      <a:pt x="30" y="20"/>
                    </a:lnTo>
                    <a:lnTo>
                      <a:pt x="0" y="48"/>
                    </a:lnTo>
                    <a:lnTo>
                      <a:pt x="0" y="26"/>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1632" name="Freeform 275"/>
              <p:cNvSpPr/>
              <p:nvPr/>
            </p:nvSpPr>
            <p:spPr bwMode="auto">
              <a:xfrm>
                <a:off x="2585" y="3298"/>
                <a:ext cx="28" cy="43"/>
              </a:xfrm>
              <a:custGeom>
                <a:avLst/>
                <a:gdLst>
                  <a:gd name="T0" fmla="*/ 28 w 28"/>
                  <a:gd name="T1" fmla="*/ 0 h 43"/>
                  <a:gd name="T2" fmla="*/ 28 w 28"/>
                  <a:gd name="T3" fmla="*/ 15 h 43"/>
                  <a:gd name="T4" fmla="*/ 0 w 28"/>
                  <a:gd name="T5" fmla="*/ 43 h 43"/>
                  <a:gd name="T6" fmla="*/ 0 w 28"/>
                  <a:gd name="T7" fmla="*/ 25 h 43"/>
                  <a:gd name="T8" fmla="*/ 28 w 28"/>
                  <a:gd name="T9" fmla="*/ 0 h 43"/>
                </a:gdLst>
                <a:ahLst/>
                <a:cxnLst>
                  <a:cxn ang="0">
                    <a:pos x="T0" y="T1"/>
                  </a:cxn>
                  <a:cxn ang="0">
                    <a:pos x="T2" y="T3"/>
                  </a:cxn>
                  <a:cxn ang="0">
                    <a:pos x="T4" y="T5"/>
                  </a:cxn>
                  <a:cxn ang="0">
                    <a:pos x="T6" y="T7"/>
                  </a:cxn>
                  <a:cxn ang="0">
                    <a:pos x="T8" y="T9"/>
                  </a:cxn>
                </a:cxnLst>
                <a:rect l="0" t="0" r="r" b="b"/>
                <a:pathLst>
                  <a:path w="28" h="43">
                    <a:moveTo>
                      <a:pt x="28" y="0"/>
                    </a:moveTo>
                    <a:lnTo>
                      <a:pt x="28" y="15"/>
                    </a:lnTo>
                    <a:lnTo>
                      <a:pt x="0" y="43"/>
                    </a:lnTo>
                    <a:lnTo>
                      <a:pt x="0" y="25"/>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1633" name="Freeform 276"/>
              <p:cNvSpPr/>
              <p:nvPr/>
            </p:nvSpPr>
            <p:spPr bwMode="auto">
              <a:xfrm>
                <a:off x="2459" y="3461"/>
                <a:ext cx="26" cy="56"/>
              </a:xfrm>
              <a:custGeom>
                <a:avLst/>
                <a:gdLst>
                  <a:gd name="T0" fmla="*/ 0 w 26"/>
                  <a:gd name="T1" fmla="*/ 26 h 56"/>
                  <a:gd name="T2" fmla="*/ 26 w 26"/>
                  <a:gd name="T3" fmla="*/ 0 h 56"/>
                  <a:gd name="T4" fmla="*/ 26 w 26"/>
                  <a:gd name="T5" fmla="*/ 28 h 56"/>
                  <a:gd name="T6" fmla="*/ 0 w 26"/>
                  <a:gd name="T7" fmla="*/ 56 h 56"/>
                  <a:gd name="T8" fmla="*/ 0 w 26"/>
                  <a:gd name="T9" fmla="*/ 26 h 56"/>
                </a:gdLst>
                <a:ahLst/>
                <a:cxnLst>
                  <a:cxn ang="0">
                    <a:pos x="T0" y="T1"/>
                  </a:cxn>
                  <a:cxn ang="0">
                    <a:pos x="T2" y="T3"/>
                  </a:cxn>
                  <a:cxn ang="0">
                    <a:pos x="T4" y="T5"/>
                  </a:cxn>
                  <a:cxn ang="0">
                    <a:pos x="T6" y="T7"/>
                  </a:cxn>
                  <a:cxn ang="0">
                    <a:pos x="T8" y="T9"/>
                  </a:cxn>
                </a:cxnLst>
                <a:rect l="0" t="0" r="r" b="b"/>
                <a:pathLst>
                  <a:path w="26" h="56">
                    <a:moveTo>
                      <a:pt x="0" y="26"/>
                    </a:moveTo>
                    <a:lnTo>
                      <a:pt x="26" y="0"/>
                    </a:lnTo>
                    <a:lnTo>
                      <a:pt x="26" y="28"/>
                    </a:lnTo>
                    <a:lnTo>
                      <a:pt x="0" y="56"/>
                    </a:lnTo>
                    <a:lnTo>
                      <a:pt x="0" y="26"/>
                    </a:lnTo>
                    <a:close/>
                  </a:path>
                </a:pathLst>
              </a:custGeom>
              <a:grpFill/>
              <a:ln>
                <a:noFill/>
              </a:ln>
            </p:spPr>
            <p:txBody>
              <a:bodyPr vert="horz" wrap="square" lIns="91440" tIns="45720" rIns="91440" bIns="45720" numCol="1" anchor="t" anchorCtr="0" compatLnSpc="1"/>
              <a:lstStyle/>
              <a:p>
                <a:endParaRPr lang="zh-CN" altLang="en-US"/>
              </a:p>
            </p:txBody>
          </p:sp>
          <p:sp>
            <p:nvSpPr>
              <p:cNvPr id="1634" name="Freeform 277"/>
              <p:cNvSpPr/>
              <p:nvPr/>
            </p:nvSpPr>
            <p:spPr bwMode="auto">
              <a:xfrm>
                <a:off x="2501" y="3389"/>
                <a:ext cx="56" cy="84"/>
              </a:xfrm>
              <a:custGeom>
                <a:avLst/>
                <a:gdLst>
                  <a:gd name="T0" fmla="*/ 56 w 56"/>
                  <a:gd name="T1" fmla="*/ 0 h 84"/>
                  <a:gd name="T2" fmla="*/ 56 w 56"/>
                  <a:gd name="T3" fmla="*/ 22 h 84"/>
                  <a:gd name="T4" fmla="*/ 0 w 56"/>
                  <a:gd name="T5" fmla="*/ 84 h 84"/>
                  <a:gd name="T6" fmla="*/ 0 w 56"/>
                  <a:gd name="T7" fmla="*/ 56 h 84"/>
                  <a:gd name="T8" fmla="*/ 56 w 56"/>
                  <a:gd name="T9" fmla="*/ 0 h 84"/>
                </a:gdLst>
                <a:ahLst/>
                <a:cxnLst>
                  <a:cxn ang="0">
                    <a:pos x="T0" y="T1"/>
                  </a:cxn>
                  <a:cxn ang="0">
                    <a:pos x="T2" y="T3"/>
                  </a:cxn>
                  <a:cxn ang="0">
                    <a:pos x="T4" y="T5"/>
                  </a:cxn>
                  <a:cxn ang="0">
                    <a:pos x="T6" y="T7"/>
                  </a:cxn>
                  <a:cxn ang="0">
                    <a:pos x="T8" y="T9"/>
                  </a:cxn>
                </a:cxnLst>
                <a:rect l="0" t="0" r="r" b="b"/>
                <a:pathLst>
                  <a:path w="56" h="84">
                    <a:moveTo>
                      <a:pt x="56" y="0"/>
                    </a:moveTo>
                    <a:lnTo>
                      <a:pt x="56" y="22"/>
                    </a:lnTo>
                    <a:lnTo>
                      <a:pt x="0" y="84"/>
                    </a:lnTo>
                    <a:lnTo>
                      <a:pt x="0" y="56"/>
                    </a:lnTo>
                    <a:lnTo>
                      <a:pt x="56" y="0"/>
                    </a:lnTo>
                    <a:close/>
                  </a:path>
                </a:pathLst>
              </a:custGeom>
              <a:grpFill/>
              <a:ln>
                <a:noFill/>
              </a:ln>
            </p:spPr>
            <p:txBody>
              <a:bodyPr vert="horz" wrap="square" lIns="91440" tIns="45720" rIns="91440" bIns="45720" numCol="1" anchor="t" anchorCtr="0" compatLnSpc="1"/>
              <a:lstStyle/>
              <a:p>
                <a:endParaRPr lang="zh-CN" altLang="en-US"/>
              </a:p>
            </p:txBody>
          </p:sp>
          <p:sp>
            <p:nvSpPr>
              <p:cNvPr id="1635" name="Freeform 278"/>
              <p:cNvSpPr/>
              <p:nvPr/>
            </p:nvSpPr>
            <p:spPr bwMode="auto">
              <a:xfrm>
                <a:off x="2573" y="3337"/>
                <a:ext cx="40" cy="58"/>
              </a:xfrm>
              <a:custGeom>
                <a:avLst/>
                <a:gdLst>
                  <a:gd name="T0" fmla="*/ 40 w 40"/>
                  <a:gd name="T1" fmla="*/ 0 h 58"/>
                  <a:gd name="T2" fmla="*/ 40 w 40"/>
                  <a:gd name="T3" fmla="*/ 16 h 58"/>
                  <a:gd name="T4" fmla="*/ 0 w 40"/>
                  <a:gd name="T5" fmla="*/ 58 h 58"/>
                  <a:gd name="T6" fmla="*/ 0 w 40"/>
                  <a:gd name="T7" fmla="*/ 38 h 58"/>
                  <a:gd name="T8" fmla="*/ 40 w 40"/>
                  <a:gd name="T9" fmla="*/ 0 h 58"/>
                </a:gdLst>
                <a:ahLst/>
                <a:cxnLst>
                  <a:cxn ang="0">
                    <a:pos x="T0" y="T1"/>
                  </a:cxn>
                  <a:cxn ang="0">
                    <a:pos x="T2" y="T3"/>
                  </a:cxn>
                  <a:cxn ang="0">
                    <a:pos x="T4" y="T5"/>
                  </a:cxn>
                  <a:cxn ang="0">
                    <a:pos x="T6" y="T7"/>
                  </a:cxn>
                  <a:cxn ang="0">
                    <a:pos x="T8" y="T9"/>
                  </a:cxn>
                </a:cxnLst>
                <a:rect l="0" t="0" r="r" b="b"/>
                <a:pathLst>
                  <a:path w="40" h="58">
                    <a:moveTo>
                      <a:pt x="40" y="0"/>
                    </a:moveTo>
                    <a:lnTo>
                      <a:pt x="40" y="16"/>
                    </a:lnTo>
                    <a:lnTo>
                      <a:pt x="0" y="58"/>
                    </a:lnTo>
                    <a:lnTo>
                      <a:pt x="0" y="38"/>
                    </a:lnTo>
                    <a:lnTo>
                      <a:pt x="40" y="0"/>
                    </a:lnTo>
                    <a:close/>
                  </a:path>
                </a:pathLst>
              </a:custGeom>
              <a:grpFill/>
              <a:ln>
                <a:noFill/>
              </a:ln>
            </p:spPr>
            <p:txBody>
              <a:bodyPr vert="horz" wrap="square" lIns="91440" tIns="45720" rIns="91440" bIns="45720" numCol="1" anchor="t" anchorCtr="0" compatLnSpc="1"/>
              <a:lstStyle/>
              <a:p>
                <a:endParaRPr lang="zh-CN" altLang="en-US"/>
              </a:p>
            </p:txBody>
          </p:sp>
          <p:sp>
            <p:nvSpPr>
              <p:cNvPr id="1636" name="Freeform 279"/>
              <p:cNvSpPr/>
              <p:nvPr/>
            </p:nvSpPr>
            <p:spPr bwMode="auto">
              <a:xfrm>
                <a:off x="2601" y="3379"/>
                <a:ext cx="12" cy="28"/>
              </a:xfrm>
              <a:custGeom>
                <a:avLst/>
                <a:gdLst>
                  <a:gd name="T0" fmla="*/ 12 w 12"/>
                  <a:gd name="T1" fmla="*/ 0 h 28"/>
                  <a:gd name="T2" fmla="*/ 12 w 12"/>
                  <a:gd name="T3" fmla="*/ 16 h 28"/>
                  <a:gd name="T4" fmla="*/ 0 w 12"/>
                  <a:gd name="T5" fmla="*/ 28 h 28"/>
                  <a:gd name="T6" fmla="*/ 0 w 12"/>
                  <a:gd name="T7" fmla="*/ 12 h 28"/>
                  <a:gd name="T8" fmla="*/ 12 w 12"/>
                  <a:gd name="T9" fmla="*/ 0 h 28"/>
                </a:gdLst>
                <a:ahLst/>
                <a:cxnLst>
                  <a:cxn ang="0">
                    <a:pos x="T0" y="T1"/>
                  </a:cxn>
                  <a:cxn ang="0">
                    <a:pos x="T2" y="T3"/>
                  </a:cxn>
                  <a:cxn ang="0">
                    <a:pos x="T4" y="T5"/>
                  </a:cxn>
                  <a:cxn ang="0">
                    <a:pos x="T6" y="T7"/>
                  </a:cxn>
                  <a:cxn ang="0">
                    <a:pos x="T8" y="T9"/>
                  </a:cxn>
                </a:cxnLst>
                <a:rect l="0" t="0" r="r" b="b"/>
                <a:pathLst>
                  <a:path w="12" h="28">
                    <a:moveTo>
                      <a:pt x="12" y="0"/>
                    </a:moveTo>
                    <a:lnTo>
                      <a:pt x="12" y="16"/>
                    </a:lnTo>
                    <a:lnTo>
                      <a:pt x="0" y="28"/>
                    </a:lnTo>
                    <a:lnTo>
                      <a:pt x="0" y="12"/>
                    </a:lnTo>
                    <a:lnTo>
                      <a:pt x="12" y="0"/>
                    </a:lnTo>
                    <a:close/>
                  </a:path>
                </a:pathLst>
              </a:custGeom>
              <a:grpFill/>
              <a:ln>
                <a:noFill/>
              </a:ln>
            </p:spPr>
            <p:txBody>
              <a:bodyPr vert="horz" wrap="square" lIns="91440" tIns="45720" rIns="91440" bIns="45720" numCol="1" anchor="t" anchorCtr="0" compatLnSpc="1"/>
              <a:lstStyle/>
              <a:p>
                <a:endParaRPr lang="zh-CN" altLang="en-US"/>
              </a:p>
            </p:txBody>
          </p:sp>
          <p:sp>
            <p:nvSpPr>
              <p:cNvPr id="1637" name="Freeform 280"/>
              <p:cNvSpPr/>
              <p:nvPr/>
            </p:nvSpPr>
            <p:spPr bwMode="auto">
              <a:xfrm>
                <a:off x="2489" y="3529"/>
                <a:ext cx="22" cy="52"/>
              </a:xfrm>
              <a:custGeom>
                <a:avLst/>
                <a:gdLst>
                  <a:gd name="T0" fmla="*/ 22 w 22"/>
                  <a:gd name="T1" fmla="*/ 0 h 52"/>
                  <a:gd name="T2" fmla="*/ 22 w 22"/>
                  <a:gd name="T3" fmla="*/ 26 h 52"/>
                  <a:gd name="T4" fmla="*/ 0 w 22"/>
                  <a:gd name="T5" fmla="*/ 52 h 52"/>
                  <a:gd name="T6" fmla="*/ 0 w 22"/>
                  <a:gd name="T7" fmla="*/ 24 h 52"/>
                  <a:gd name="T8" fmla="*/ 22 w 22"/>
                  <a:gd name="T9" fmla="*/ 0 h 52"/>
                </a:gdLst>
                <a:ahLst/>
                <a:cxnLst>
                  <a:cxn ang="0">
                    <a:pos x="T0" y="T1"/>
                  </a:cxn>
                  <a:cxn ang="0">
                    <a:pos x="T2" y="T3"/>
                  </a:cxn>
                  <a:cxn ang="0">
                    <a:pos x="T4" y="T5"/>
                  </a:cxn>
                  <a:cxn ang="0">
                    <a:pos x="T6" y="T7"/>
                  </a:cxn>
                  <a:cxn ang="0">
                    <a:pos x="T8" y="T9"/>
                  </a:cxn>
                </a:cxnLst>
                <a:rect l="0" t="0" r="r" b="b"/>
                <a:pathLst>
                  <a:path w="22" h="52">
                    <a:moveTo>
                      <a:pt x="22" y="0"/>
                    </a:moveTo>
                    <a:lnTo>
                      <a:pt x="22" y="26"/>
                    </a:lnTo>
                    <a:lnTo>
                      <a:pt x="0" y="52"/>
                    </a:lnTo>
                    <a:lnTo>
                      <a:pt x="0" y="24"/>
                    </a:lnTo>
                    <a:lnTo>
                      <a:pt x="22" y="0"/>
                    </a:lnTo>
                    <a:close/>
                  </a:path>
                </a:pathLst>
              </a:custGeom>
              <a:grpFill/>
              <a:ln>
                <a:noFill/>
              </a:ln>
            </p:spPr>
            <p:txBody>
              <a:bodyPr vert="horz" wrap="square" lIns="91440" tIns="45720" rIns="91440" bIns="45720" numCol="1" anchor="t" anchorCtr="0" compatLnSpc="1"/>
              <a:lstStyle/>
              <a:p>
                <a:endParaRPr lang="zh-CN" altLang="en-US"/>
              </a:p>
            </p:txBody>
          </p:sp>
          <p:sp>
            <p:nvSpPr>
              <p:cNvPr id="1638" name="Freeform 281"/>
              <p:cNvSpPr/>
              <p:nvPr/>
            </p:nvSpPr>
            <p:spPr bwMode="auto">
              <a:xfrm>
                <a:off x="2527" y="3419"/>
                <a:ext cx="86" cy="118"/>
              </a:xfrm>
              <a:custGeom>
                <a:avLst/>
                <a:gdLst>
                  <a:gd name="T0" fmla="*/ 86 w 86"/>
                  <a:gd name="T1" fmla="*/ 0 h 118"/>
                  <a:gd name="T2" fmla="*/ 86 w 86"/>
                  <a:gd name="T3" fmla="*/ 14 h 118"/>
                  <a:gd name="T4" fmla="*/ 0 w 86"/>
                  <a:gd name="T5" fmla="*/ 118 h 118"/>
                  <a:gd name="T6" fmla="*/ 0 w 86"/>
                  <a:gd name="T7" fmla="*/ 92 h 118"/>
                  <a:gd name="T8" fmla="*/ 86 w 86"/>
                  <a:gd name="T9" fmla="*/ 0 h 118"/>
                </a:gdLst>
                <a:ahLst/>
                <a:cxnLst>
                  <a:cxn ang="0">
                    <a:pos x="T0" y="T1"/>
                  </a:cxn>
                  <a:cxn ang="0">
                    <a:pos x="T2" y="T3"/>
                  </a:cxn>
                  <a:cxn ang="0">
                    <a:pos x="T4" y="T5"/>
                  </a:cxn>
                  <a:cxn ang="0">
                    <a:pos x="T6" y="T7"/>
                  </a:cxn>
                  <a:cxn ang="0">
                    <a:pos x="T8" y="T9"/>
                  </a:cxn>
                </a:cxnLst>
                <a:rect l="0" t="0" r="r" b="b"/>
                <a:pathLst>
                  <a:path w="86" h="118">
                    <a:moveTo>
                      <a:pt x="86" y="0"/>
                    </a:moveTo>
                    <a:lnTo>
                      <a:pt x="86" y="14"/>
                    </a:lnTo>
                    <a:lnTo>
                      <a:pt x="0" y="118"/>
                    </a:lnTo>
                    <a:lnTo>
                      <a:pt x="0" y="92"/>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1639" name="Freeform 282"/>
              <p:cNvSpPr/>
              <p:nvPr/>
            </p:nvSpPr>
            <p:spPr bwMode="auto">
              <a:xfrm>
                <a:off x="2561" y="3461"/>
                <a:ext cx="52" cy="78"/>
              </a:xfrm>
              <a:custGeom>
                <a:avLst/>
                <a:gdLst>
                  <a:gd name="T0" fmla="*/ 52 w 52"/>
                  <a:gd name="T1" fmla="*/ 0 h 78"/>
                  <a:gd name="T2" fmla="*/ 52 w 52"/>
                  <a:gd name="T3" fmla="*/ 14 h 78"/>
                  <a:gd name="T4" fmla="*/ 0 w 52"/>
                  <a:gd name="T5" fmla="*/ 78 h 78"/>
                  <a:gd name="T6" fmla="*/ 0 w 52"/>
                  <a:gd name="T7" fmla="*/ 58 h 78"/>
                  <a:gd name="T8" fmla="*/ 52 w 52"/>
                  <a:gd name="T9" fmla="*/ 0 h 78"/>
                </a:gdLst>
                <a:ahLst/>
                <a:cxnLst>
                  <a:cxn ang="0">
                    <a:pos x="T0" y="T1"/>
                  </a:cxn>
                  <a:cxn ang="0">
                    <a:pos x="T2" y="T3"/>
                  </a:cxn>
                  <a:cxn ang="0">
                    <a:pos x="T4" y="T5"/>
                  </a:cxn>
                  <a:cxn ang="0">
                    <a:pos x="T6" y="T7"/>
                  </a:cxn>
                  <a:cxn ang="0">
                    <a:pos x="T8" y="T9"/>
                  </a:cxn>
                </a:cxnLst>
                <a:rect l="0" t="0" r="r" b="b"/>
                <a:pathLst>
                  <a:path w="52" h="78">
                    <a:moveTo>
                      <a:pt x="52" y="0"/>
                    </a:moveTo>
                    <a:lnTo>
                      <a:pt x="52" y="14"/>
                    </a:lnTo>
                    <a:lnTo>
                      <a:pt x="0" y="78"/>
                    </a:lnTo>
                    <a:lnTo>
                      <a:pt x="0" y="58"/>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640" name="Rectangle 283"/>
              <p:cNvSpPr>
                <a:spLocks noChangeArrowheads="1"/>
              </p:cNvSpPr>
              <p:nvPr/>
            </p:nvSpPr>
            <p:spPr bwMode="auto">
              <a:xfrm>
                <a:off x="2563" y="2940"/>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1641" name="Rectangle 284"/>
              <p:cNvSpPr>
                <a:spLocks noChangeArrowheads="1"/>
              </p:cNvSpPr>
              <p:nvPr/>
            </p:nvSpPr>
            <p:spPr bwMode="auto">
              <a:xfrm>
                <a:off x="3511"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2" name="Rectangle 285"/>
              <p:cNvSpPr>
                <a:spLocks noChangeArrowheads="1"/>
              </p:cNvSpPr>
              <p:nvPr/>
            </p:nvSpPr>
            <p:spPr bwMode="auto">
              <a:xfrm>
                <a:off x="3613"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3" name="Rectangle 286"/>
              <p:cNvSpPr>
                <a:spLocks noChangeArrowheads="1"/>
              </p:cNvSpPr>
              <p:nvPr/>
            </p:nvSpPr>
            <p:spPr bwMode="auto">
              <a:xfrm>
                <a:off x="3713"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4" name="Rectangle 287"/>
              <p:cNvSpPr>
                <a:spLocks noChangeArrowheads="1"/>
              </p:cNvSpPr>
              <p:nvPr/>
            </p:nvSpPr>
            <p:spPr bwMode="auto">
              <a:xfrm>
                <a:off x="3815"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5" name="Rectangle 288"/>
              <p:cNvSpPr>
                <a:spLocks noChangeArrowheads="1"/>
              </p:cNvSpPr>
              <p:nvPr/>
            </p:nvSpPr>
            <p:spPr bwMode="auto">
              <a:xfrm>
                <a:off x="3918"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6" name="Rectangle 289"/>
              <p:cNvSpPr>
                <a:spLocks noChangeArrowheads="1"/>
              </p:cNvSpPr>
              <p:nvPr/>
            </p:nvSpPr>
            <p:spPr bwMode="auto">
              <a:xfrm>
                <a:off x="3511" y="-233"/>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7" name="Rectangle 290"/>
              <p:cNvSpPr>
                <a:spLocks noChangeArrowheads="1"/>
              </p:cNvSpPr>
              <p:nvPr/>
            </p:nvSpPr>
            <p:spPr bwMode="auto">
              <a:xfrm>
                <a:off x="3613" y="-233"/>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8" name="Rectangle 291"/>
              <p:cNvSpPr>
                <a:spLocks noChangeArrowheads="1"/>
              </p:cNvSpPr>
              <p:nvPr/>
            </p:nvSpPr>
            <p:spPr bwMode="auto">
              <a:xfrm>
                <a:off x="3713"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9" name="Rectangle 292"/>
              <p:cNvSpPr>
                <a:spLocks noChangeArrowheads="1"/>
              </p:cNvSpPr>
              <p:nvPr/>
            </p:nvSpPr>
            <p:spPr bwMode="auto">
              <a:xfrm>
                <a:off x="3815"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50" name="Rectangle 293"/>
              <p:cNvSpPr>
                <a:spLocks noChangeArrowheads="1"/>
              </p:cNvSpPr>
              <p:nvPr/>
            </p:nvSpPr>
            <p:spPr bwMode="auto">
              <a:xfrm>
                <a:off x="3511" y="-131"/>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51" name="Rectangle 294"/>
              <p:cNvSpPr>
                <a:spLocks noChangeArrowheads="1"/>
              </p:cNvSpPr>
              <p:nvPr/>
            </p:nvSpPr>
            <p:spPr bwMode="auto">
              <a:xfrm>
                <a:off x="3713" y="-131"/>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52" name="Rectangle 295"/>
              <p:cNvSpPr>
                <a:spLocks noChangeArrowheads="1"/>
              </p:cNvSpPr>
              <p:nvPr/>
            </p:nvSpPr>
            <p:spPr bwMode="auto">
              <a:xfrm>
                <a:off x="3815" y="-131"/>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53" name="Rectangle 296"/>
              <p:cNvSpPr>
                <a:spLocks noChangeArrowheads="1"/>
              </p:cNvSpPr>
              <p:nvPr/>
            </p:nvSpPr>
            <p:spPr bwMode="auto">
              <a:xfrm>
                <a:off x="3918" y="-131"/>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54" name="Rectangle 297"/>
              <p:cNvSpPr>
                <a:spLocks noChangeArrowheads="1"/>
              </p:cNvSpPr>
              <p:nvPr/>
            </p:nvSpPr>
            <p:spPr bwMode="auto">
              <a:xfrm>
                <a:off x="3511" y="-2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55" name="Rectangle 298"/>
              <p:cNvSpPr>
                <a:spLocks noChangeArrowheads="1"/>
              </p:cNvSpPr>
              <p:nvPr/>
            </p:nvSpPr>
            <p:spPr bwMode="auto">
              <a:xfrm>
                <a:off x="3613" y="-2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56" name="Rectangle 299"/>
              <p:cNvSpPr>
                <a:spLocks noChangeArrowheads="1"/>
              </p:cNvSpPr>
              <p:nvPr/>
            </p:nvSpPr>
            <p:spPr bwMode="auto">
              <a:xfrm>
                <a:off x="3713"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57" name="Rectangle 300"/>
              <p:cNvSpPr>
                <a:spLocks noChangeArrowheads="1"/>
              </p:cNvSpPr>
              <p:nvPr/>
            </p:nvSpPr>
            <p:spPr bwMode="auto">
              <a:xfrm>
                <a:off x="3815"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58" name="Rectangle 301"/>
              <p:cNvSpPr>
                <a:spLocks noChangeArrowheads="1"/>
              </p:cNvSpPr>
              <p:nvPr/>
            </p:nvSpPr>
            <p:spPr bwMode="auto">
              <a:xfrm>
                <a:off x="3918"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59" name="Rectangle 302"/>
              <p:cNvSpPr>
                <a:spLocks noChangeArrowheads="1"/>
              </p:cNvSpPr>
              <p:nvPr/>
            </p:nvSpPr>
            <p:spPr bwMode="auto">
              <a:xfrm>
                <a:off x="3511" y="74"/>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0" name="Rectangle 303"/>
              <p:cNvSpPr>
                <a:spLocks noChangeArrowheads="1"/>
              </p:cNvSpPr>
              <p:nvPr/>
            </p:nvSpPr>
            <p:spPr bwMode="auto">
              <a:xfrm>
                <a:off x="3613" y="74"/>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1" name="Rectangle 304"/>
              <p:cNvSpPr>
                <a:spLocks noChangeArrowheads="1"/>
              </p:cNvSpPr>
              <p:nvPr/>
            </p:nvSpPr>
            <p:spPr bwMode="auto">
              <a:xfrm>
                <a:off x="3713"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2" name="Rectangle 305"/>
              <p:cNvSpPr>
                <a:spLocks noChangeArrowheads="1"/>
              </p:cNvSpPr>
              <p:nvPr/>
            </p:nvSpPr>
            <p:spPr bwMode="auto">
              <a:xfrm>
                <a:off x="3815"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3" name="Rectangle 306"/>
              <p:cNvSpPr>
                <a:spLocks noChangeArrowheads="1"/>
              </p:cNvSpPr>
              <p:nvPr/>
            </p:nvSpPr>
            <p:spPr bwMode="auto">
              <a:xfrm>
                <a:off x="3918"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4" name="Rectangle 307"/>
              <p:cNvSpPr>
                <a:spLocks noChangeArrowheads="1"/>
              </p:cNvSpPr>
              <p:nvPr/>
            </p:nvSpPr>
            <p:spPr bwMode="auto">
              <a:xfrm>
                <a:off x="3511" y="176"/>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5" name="Rectangle 308"/>
              <p:cNvSpPr>
                <a:spLocks noChangeArrowheads="1"/>
              </p:cNvSpPr>
              <p:nvPr/>
            </p:nvSpPr>
            <p:spPr bwMode="auto">
              <a:xfrm>
                <a:off x="3613" y="176"/>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6" name="Rectangle 309"/>
              <p:cNvSpPr>
                <a:spLocks noChangeArrowheads="1"/>
              </p:cNvSpPr>
              <p:nvPr/>
            </p:nvSpPr>
            <p:spPr bwMode="auto">
              <a:xfrm>
                <a:off x="3713"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7" name="Rectangle 310"/>
              <p:cNvSpPr>
                <a:spLocks noChangeArrowheads="1"/>
              </p:cNvSpPr>
              <p:nvPr/>
            </p:nvSpPr>
            <p:spPr bwMode="auto">
              <a:xfrm>
                <a:off x="3918"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8" name="Rectangle 311"/>
              <p:cNvSpPr>
                <a:spLocks noChangeArrowheads="1"/>
              </p:cNvSpPr>
              <p:nvPr/>
            </p:nvSpPr>
            <p:spPr bwMode="auto">
              <a:xfrm>
                <a:off x="3511" y="27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9" name="Rectangle 312"/>
              <p:cNvSpPr>
                <a:spLocks noChangeArrowheads="1"/>
              </p:cNvSpPr>
              <p:nvPr/>
            </p:nvSpPr>
            <p:spPr bwMode="auto">
              <a:xfrm>
                <a:off x="3713"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0" name="Rectangle 313"/>
              <p:cNvSpPr>
                <a:spLocks noChangeArrowheads="1"/>
              </p:cNvSpPr>
              <p:nvPr/>
            </p:nvSpPr>
            <p:spPr bwMode="auto">
              <a:xfrm>
                <a:off x="3815"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1" name="Rectangle 314"/>
              <p:cNvSpPr>
                <a:spLocks noChangeArrowheads="1"/>
              </p:cNvSpPr>
              <p:nvPr/>
            </p:nvSpPr>
            <p:spPr bwMode="auto">
              <a:xfrm>
                <a:off x="3918"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2" name="Rectangle 315"/>
              <p:cNvSpPr>
                <a:spLocks noChangeArrowheads="1"/>
              </p:cNvSpPr>
              <p:nvPr/>
            </p:nvSpPr>
            <p:spPr bwMode="auto">
              <a:xfrm>
                <a:off x="3511" y="380"/>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3" name="Rectangle 316"/>
              <p:cNvSpPr>
                <a:spLocks noChangeArrowheads="1"/>
              </p:cNvSpPr>
              <p:nvPr/>
            </p:nvSpPr>
            <p:spPr bwMode="auto">
              <a:xfrm>
                <a:off x="3613" y="380"/>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4" name="Rectangle 317"/>
              <p:cNvSpPr>
                <a:spLocks noChangeArrowheads="1"/>
              </p:cNvSpPr>
              <p:nvPr/>
            </p:nvSpPr>
            <p:spPr bwMode="auto">
              <a:xfrm>
                <a:off x="3713"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5" name="Rectangle 318"/>
              <p:cNvSpPr>
                <a:spLocks noChangeArrowheads="1"/>
              </p:cNvSpPr>
              <p:nvPr/>
            </p:nvSpPr>
            <p:spPr bwMode="auto">
              <a:xfrm>
                <a:off x="3815"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6" name="Rectangle 319"/>
              <p:cNvSpPr>
                <a:spLocks noChangeArrowheads="1"/>
              </p:cNvSpPr>
              <p:nvPr/>
            </p:nvSpPr>
            <p:spPr bwMode="auto">
              <a:xfrm>
                <a:off x="3918"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7" name="Rectangle 320"/>
              <p:cNvSpPr>
                <a:spLocks noChangeArrowheads="1"/>
              </p:cNvSpPr>
              <p:nvPr/>
            </p:nvSpPr>
            <p:spPr bwMode="auto">
              <a:xfrm>
                <a:off x="3511" y="480"/>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78" name="Rectangle 321"/>
              <p:cNvSpPr>
                <a:spLocks noChangeArrowheads="1"/>
              </p:cNvSpPr>
              <p:nvPr/>
            </p:nvSpPr>
            <p:spPr bwMode="auto">
              <a:xfrm>
                <a:off x="3613" y="480"/>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79" name="Rectangle 322"/>
              <p:cNvSpPr>
                <a:spLocks noChangeArrowheads="1"/>
              </p:cNvSpPr>
              <p:nvPr/>
            </p:nvSpPr>
            <p:spPr bwMode="auto">
              <a:xfrm>
                <a:off x="3713"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80" name="Rectangle 323"/>
              <p:cNvSpPr>
                <a:spLocks noChangeArrowheads="1"/>
              </p:cNvSpPr>
              <p:nvPr/>
            </p:nvSpPr>
            <p:spPr bwMode="auto">
              <a:xfrm>
                <a:off x="3815"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81" name="Rectangle 324"/>
              <p:cNvSpPr>
                <a:spLocks noChangeArrowheads="1"/>
              </p:cNvSpPr>
              <p:nvPr/>
            </p:nvSpPr>
            <p:spPr bwMode="auto">
              <a:xfrm>
                <a:off x="3918"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82" name="Rectangle 325"/>
              <p:cNvSpPr>
                <a:spLocks noChangeArrowheads="1"/>
              </p:cNvSpPr>
              <p:nvPr/>
            </p:nvSpPr>
            <p:spPr bwMode="auto">
              <a:xfrm>
                <a:off x="3511" y="582"/>
                <a:ext cx="56" cy="59"/>
              </a:xfrm>
              <a:prstGeom prst="rect">
                <a:avLst/>
              </a:prstGeom>
              <a:grpFill/>
              <a:ln>
                <a:noFill/>
              </a:ln>
            </p:spPr>
            <p:txBody>
              <a:bodyPr vert="horz" wrap="square" lIns="91440" tIns="45720" rIns="91440" bIns="45720" numCol="1" anchor="t" anchorCtr="0" compatLnSpc="1"/>
              <a:lstStyle/>
              <a:p>
                <a:endParaRPr lang="zh-CN" altLang="en-US"/>
              </a:p>
            </p:txBody>
          </p:sp>
          <p:sp>
            <p:nvSpPr>
              <p:cNvPr id="1683" name="Rectangle 326"/>
              <p:cNvSpPr>
                <a:spLocks noChangeArrowheads="1"/>
              </p:cNvSpPr>
              <p:nvPr/>
            </p:nvSpPr>
            <p:spPr bwMode="auto">
              <a:xfrm>
                <a:off x="3613" y="582"/>
                <a:ext cx="56" cy="59"/>
              </a:xfrm>
              <a:prstGeom prst="rect">
                <a:avLst/>
              </a:prstGeom>
              <a:grpFill/>
              <a:ln>
                <a:noFill/>
              </a:ln>
            </p:spPr>
            <p:txBody>
              <a:bodyPr vert="horz" wrap="square" lIns="91440" tIns="45720" rIns="91440" bIns="45720" numCol="1" anchor="t" anchorCtr="0" compatLnSpc="1"/>
              <a:lstStyle/>
              <a:p>
                <a:endParaRPr lang="zh-CN" altLang="en-US"/>
              </a:p>
            </p:txBody>
          </p:sp>
          <p:sp>
            <p:nvSpPr>
              <p:cNvPr id="1684" name="Rectangle 327"/>
              <p:cNvSpPr>
                <a:spLocks noChangeArrowheads="1"/>
              </p:cNvSpPr>
              <p:nvPr/>
            </p:nvSpPr>
            <p:spPr bwMode="auto">
              <a:xfrm>
                <a:off x="3815"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685" name="Rectangle 328"/>
              <p:cNvSpPr>
                <a:spLocks noChangeArrowheads="1"/>
              </p:cNvSpPr>
              <p:nvPr/>
            </p:nvSpPr>
            <p:spPr bwMode="auto">
              <a:xfrm>
                <a:off x="3918"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686" name="Rectangle 329"/>
              <p:cNvSpPr>
                <a:spLocks noChangeArrowheads="1"/>
              </p:cNvSpPr>
              <p:nvPr/>
            </p:nvSpPr>
            <p:spPr bwMode="auto">
              <a:xfrm>
                <a:off x="3511" y="68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87" name="Rectangle 330"/>
              <p:cNvSpPr>
                <a:spLocks noChangeArrowheads="1"/>
              </p:cNvSpPr>
              <p:nvPr/>
            </p:nvSpPr>
            <p:spPr bwMode="auto">
              <a:xfrm>
                <a:off x="3613" y="68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88" name="Rectangle 331"/>
              <p:cNvSpPr>
                <a:spLocks noChangeArrowheads="1"/>
              </p:cNvSpPr>
              <p:nvPr/>
            </p:nvSpPr>
            <p:spPr bwMode="auto">
              <a:xfrm>
                <a:off x="3713"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89" name="Rectangle 332"/>
              <p:cNvSpPr>
                <a:spLocks noChangeArrowheads="1"/>
              </p:cNvSpPr>
              <p:nvPr/>
            </p:nvSpPr>
            <p:spPr bwMode="auto">
              <a:xfrm>
                <a:off x="3815"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90" name="Rectangle 333"/>
              <p:cNvSpPr>
                <a:spLocks noChangeArrowheads="1"/>
              </p:cNvSpPr>
              <p:nvPr/>
            </p:nvSpPr>
            <p:spPr bwMode="auto">
              <a:xfrm>
                <a:off x="3918"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91" name="Rectangle 334"/>
              <p:cNvSpPr>
                <a:spLocks noChangeArrowheads="1"/>
              </p:cNvSpPr>
              <p:nvPr/>
            </p:nvSpPr>
            <p:spPr bwMode="auto">
              <a:xfrm>
                <a:off x="3511" y="787"/>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92" name="Rectangle 335"/>
              <p:cNvSpPr>
                <a:spLocks noChangeArrowheads="1"/>
              </p:cNvSpPr>
              <p:nvPr/>
            </p:nvSpPr>
            <p:spPr bwMode="auto">
              <a:xfrm>
                <a:off x="3613" y="787"/>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93" name="Rectangle 336"/>
              <p:cNvSpPr>
                <a:spLocks noChangeArrowheads="1"/>
              </p:cNvSpPr>
              <p:nvPr/>
            </p:nvSpPr>
            <p:spPr bwMode="auto">
              <a:xfrm>
                <a:off x="3713" y="7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94" name="Rectangle 337"/>
              <p:cNvSpPr>
                <a:spLocks noChangeArrowheads="1"/>
              </p:cNvSpPr>
              <p:nvPr/>
            </p:nvSpPr>
            <p:spPr bwMode="auto">
              <a:xfrm>
                <a:off x="3815" y="7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95" name="Rectangle 338"/>
              <p:cNvSpPr>
                <a:spLocks noChangeArrowheads="1"/>
              </p:cNvSpPr>
              <p:nvPr/>
            </p:nvSpPr>
            <p:spPr bwMode="auto">
              <a:xfrm>
                <a:off x="3511" y="889"/>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96" name="Rectangle 339"/>
              <p:cNvSpPr>
                <a:spLocks noChangeArrowheads="1"/>
              </p:cNvSpPr>
              <p:nvPr/>
            </p:nvSpPr>
            <p:spPr bwMode="auto">
              <a:xfrm>
                <a:off x="3613" y="889"/>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97" name="Rectangle 340"/>
              <p:cNvSpPr>
                <a:spLocks noChangeArrowheads="1"/>
              </p:cNvSpPr>
              <p:nvPr/>
            </p:nvSpPr>
            <p:spPr bwMode="auto">
              <a:xfrm>
                <a:off x="3815" y="889"/>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98" name="Rectangle 341"/>
              <p:cNvSpPr>
                <a:spLocks noChangeArrowheads="1"/>
              </p:cNvSpPr>
              <p:nvPr/>
            </p:nvSpPr>
            <p:spPr bwMode="auto">
              <a:xfrm>
                <a:off x="3918" y="889"/>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99" name="Rectangle 342"/>
              <p:cNvSpPr>
                <a:spLocks noChangeArrowheads="1"/>
              </p:cNvSpPr>
              <p:nvPr/>
            </p:nvSpPr>
            <p:spPr bwMode="auto">
              <a:xfrm>
                <a:off x="3511" y="99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00" name="Rectangle 343"/>
              <p:cNvSpPr>
                <a:spLocks noChangeArrowheads="1"/>
              </p:cNvSpPr>
              <p:nvPr/>
            </p:nvSpPr>
            <p:spPr bwMode="auto">
              <a:xfrm>
                <a:off x="3713"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01" name="Rectangle 344"/>
              <p:cNvSpPr>
                <a:spLocks noChangeArrowheads="1"/>
              </p:cNvSpPr>
              <p:nvPr/>
            </p:nvSpPr>
            <p:spPr bwMode="auto">
              <a:xfrm>
                <a:off x="3815"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02" name="Rectangle 345"/>
              <p:cNvSpPr>
                <a:spLocks noChangeArrowheads="1"/>
              </p:cNvSpPr>
              <p:nvPr/>
            </p:nvSpPr>
            <p:spPr bwMode="auto">
              <a:xfrm>
                <a:off x="3918"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03" name="Rectangle 346"/>
              <p:cNvSpPr>
                <a:spLocks noChangeArrowheads="1"/>
              </p:cNvSpPr>
              <p:nvPr/>
            </p:nvSpPr>
            <p:spPr bwMode="auto">
              <a:xfrm>
                <a:off x="4018"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04" name="Rectangle 347"/>
              <p:cNvSpPr>
                <a:spLocks noChangeArrowheads="1"/>
              </p:cNvSpPr>
              <p:nvPr/>
            </p:nvSpPr>
            <p:spPr bwMode="auto">
              <a:xfrm>
                <a:off x="4120"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05" name="Rectangle 348"/>
              <p:cNvSpPr>
                <a:spLocks noChangeArrowheads="1"/>
              </p:cNvSpPr>
              <p:nvPr/>
            </p:nvSpPr>
            <p:spPr bwMode="auto">
              <a:xfrm>
                <a:off x="4222"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06" name="Rectangle 349"/>
              <p:cNvSpPr>
                <a:spLocks noChangeArrowheads="1"/>
              </p:cNvSpPr>
              <p:nvPr/>
            </p:nvSpPr>
            <p:spPr bwMode="auto">
              <a:xfrm>
                <a:off x="4324"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07" name="Rectangle 350"/>
              <p:cNvSpPr>
                <a:spLocks noChangeArrowheads="1"/>
              </p:cNvSpPr>
              <p:nvPr/>
            </p:nvSpPr>
            <p:spPr bwMode="auto">
              <a:xfrm>
                <a:off x="4426"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08" name="Rectangle 351"/>
              <p:cNvSpPr>
                <a:spLocks noChangeArrowheads="1"/>
              </p:cNvSpPr>
              <p:nvPr/>
            </p:nvSpPr>
            <p:spPr bwMode="auto">
              <a:xfrm>
                <a:off x="4426"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09" name="Rectangle 352"/>
              <p:cNvSpPr>
                <a:spLocks noChangeArrowheads="1"/>
              </p:cNvSpPr>
              <p:nvPr/>
            </p:nvSpPr>
            <p:spPr bwMode="auto">
              <a:xfrm>
                <a:off x="4018"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0" name="Rectangle 353"/>
              <p:cNvSpPr>
                <a:spLocks noChangeArrowheads="1"/>
              </p:cNvSpPr>
              <p:nvPr/>
            </p:nvSpPr>
            <p:spPr bwMode="auto">
              <a:xfrm>
                <a:off x="4120"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1" name="Rectangle 354"/>
              <p:cNvSpPr>
                <a:spLocks noChangeArrowheads="1"/>
              </p:cNvSpPr>
              <p:nvPr/>
            </p:nvSpPr>
            <p:spPr bwMode="auto">
              <a:xfrm>
                <a:off x="4222"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2" name="Rectangle 355"/>
              <p:cNvSpPr>
                <a:spLocks noChangeArrowheads="1"/>
              </p:cNvSpPr>
              <p:nvPr/>
            </p:nvSpPr>
            <p:spPr bwMode="auto">
              <a:xfrm>
                <a:off x="4324"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3" name="Rectangle 356"/>
              <p:cNvSpPr>
                <a:spLocks noChangeArrowheads="1"/>
              </p:cNvSpPr>
              <p:nvPr/>
            </p:nvSpPr>
            <p:spPr bwMode="auto">
              <a:xfrm>
                <a:off x="4426" y="-233"/>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4" name="Rectangle 357"/>
              <p:cNvSpPr>
                <a:spLocks noChangeArrowheads="1"/>
              </p:cNvSpPr>
              <p:nvPr/>
            </p:nvSpPr>
            <p:spPr bwMode="auto">
              <a:xfrm>
                <a:off x="4120" y="-131"/>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5" name="Rectangle 358"/>
              <p:cNvSpPr>
                <a:spLocks noChangeArrowheads="1"/>
              </p:cNvSpPr>
              <p:nvPr/>
            </p:nvSpPr>
            <p:spPr bwMode="auto">
              <a:xfrm>
                <a:off x="4222" y="-131"/>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6" name="Rectangle 359"/>
              <p:cNvSpPr>
                <a:spLocks noChangeArrowheads="1"/>
              </p:cNvSpPr>
              <p:nvPr/>
            </p:nvSpPr>
            <p:spPr bwMode="auto">
              <a:xfrm>
                <a:off x="4426" y="-131"/>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7" name="Rectangle 360"/>
              <p:cNvSpPr>
                <a:spLocks noChangeArrowheads="1"/>
              </p:cNvSpPr>
              <p:nvPr/>
            </p:nvSpPr>
            <p:spPr bwMode="auto">
              <a:xfrm>
                <a:off x="4018"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18" name="Rectangle 361"/>
              <p:cNvSpPr>
                <a:spLocks noChangeArrowheads="1"/>
              </p:cNvSpPr>
              <p:nvPr/>
            </p:nvSpPr>
            <p:spPr bwMode="auto">
              <a:xfrm>
                <a:off x="4120"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19" name="Rectangle 362"/>
              <p:cNvSpPr>
                <a:spLocks noChangeArrowheads="1"/>
              </p:cNvSpPr>
              <p:nvPr/>
            </p:nvSpPr>
            <p:spPr bwMode="auto">
              <a:xfrm>
                <a:off x="4222"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0" name="Rectangle 363"/>
              <p:cNvSpPr>
                <a:spLocks noChangeArrowheads="1"/>
              </p:cNvSpPr>
              <p:nvPr/>
            </p:nvSpPr>
            <p:spPr bwMode="auto">
              <a:xfrm>
                <a:off x="4324"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1" name="Rectangle 364"/>
              <p:cNvSpPr>
                <a:spLocks noChangeArrowheads="1"/>
              </p:cNvSpPr>
              <p:nvPr/>
            </p:nvSpPr>
            <p:spPr bwMode="auto">
              <a:xfrm>
                <a:off x="4426" y="-2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2" name="Rectangle 365"/>
              <p:cNvSpPr>
                <a:spLocks noChangeArrowheads="1"/>
              </p:cNvSpPr>
              <p:nvPr/>
            </p:nvSpPr>
            <p:spPr bwMode="auto">
              <a:xfrm>
                <a:off x="4018"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3" name="Rectangle 366"/>
              <p:cNvSpPr>
                <a:spLocks noChangeArrowheads="1"/>
              </p:cNvSpPr>
              <p:nvPr/>
            </p:nvSpPr>
            <p:spPr bwMode="auto">
              <a:xfrm>
                <a:off x="4222"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4" name="Rectangle 367"/>
              <p:cNvSpPr>
                <a:spLocks noChangeArrowheads="1"/>
              </p:cNvSpPr>
              <p:nvPr/>
            </p:nvSpPr>
            <p:spPr bwMode="auto">
              <a:xfrm>
                <a:off x="4324"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5" name="Rectangle 368"/>
              <p:cNvSpPr>
                <a:spLocks noChangeArrowheads="1"/>
              </p:cNvSpPr>
              <p:nvPr/>
            </p:nvSpPr>
            <p:spPr bwMode="auto">
              <a:xfrm>
                <a:off x="4018"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6" name="Rectangle 369"/>
              <p:cNvSpPr>
                <a:spLocks noChangeArrowheads="1"/>
              </p:cNvSpPr>
              <p:nvPr/>
            </p:nvSpPr>
            <p:spPr bwMode="auto">
              <a:xfrm>
                <a:off x="4120"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7" name="Rectangle 370"/>
              <p:cNvSpPr>
                <a:spLocks noChangeArrowheads="1"/>
              </p:cNvSpPr>
              <p:nvPr/>
            </p:nvSpPr>
            <p:spPr bwMode="auto">
              <a:xfrm>
                <a:off x="4222"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8" name="Rectangle 371"/>
              <p:cNvSpPr>
                <a:spLocks noChangeArrowheads="1"/>
              </p:cNvSpPr>
              <p:nvPr/>
            </p:nvSpPr>
            <p:spPr bwMode="auto">
              <a:xfrm>
                <a:off x="4324"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9" name="Rectangle 372"/>
              <p:cNvSpPr>
                <a:spLocks noChangeArrowheads="1"/>
              </p:cNvSpPr>
              <p:nvPr/>
            </p:nvSpPr>
            <p:spPr bwMode="auto">
              <a:xfrm>
                <a:off x="4426" y="176"/>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0" name="Rectangle 373"/>
              <p:cNvSpPr>
                <a:spLocks noChangeArrowheads="1"/>
              </p:cNvSpPr>
              <p:nvPr/>
            </p:nvSpPr>
            <p:spPr bwMode="auto">
              <a:xfrm>
                <a:off x="4018"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1" name="Rectangle 374"/>
              <p:cNvSpPr>
                <a:spLocks noChangeArrowheads="1"/>
              </p:cNvSpPr>
              <p:nvPr/>
            </p:nvSpPr>
            <p:spPr bwMode="auto">
              <a:xfrm>
                <a:off x="4120"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2" name="Rectangle 375"/>
              <p:cNvSpPr>
                <a:spLocks noChangeArrowheads="1"/>
              </p:cNvSpPr>
              <p:nvPr/>
            </p:nvSpPr>
            <p:spPr bwMode="auto">
              <a:xfrm>
                <a:off x="4222"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3" name="Rectangle 376"/>
              <p:cNvSpPr>
                <a:spLocks noChangeArrowheads="1"/>
              </p:cNvSpPr>
              <p:nvPr/>
            </p:nvSpPr>
            <p:spPr bwMode="auto">
              <a:xfrm>
                <a:off x="4426" y="27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4" name="Rectangle 377"/>
              <p:cNvSpPr>
                <a:spLocks noChangeArrowheads="1"/>
              </p:cNvSpPr>
              <p:nvPr/>
            </p:nvSpPr>
            <p:spPr bwMode="auto">
              <a:xfrm>
                <a:off x="4018"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5" name="Rectangle 378"/>
              <p:cNvSpPr>
                <a:spLocks noChangeArrowheads="1"/>
              </p:cNvSpPr>
              <p:nvPr/>
            </p:nvSpPr>
            <p:spPr bwMode="auto">
              <a:xfrm>
                <a:off x="4120"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6" name="Rectangle 379"/>
              <p:cNvSpPr>
                <a:spLocks noChangeArrowheads="1"/>
              </p:cNvSpPr>
              <p:nvPr/>
            </p:nvSpPr>
            <p:spPr bwMode="auto">
              <a:xfrm>
                <a:off x="4222"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7" name="Rectangle 380"/>
              <p:cNvSpPr>
                <a:spLocks noChangeArrowheads="1"/>
              </p:cNvSpPr>
              <p:nvPr/>
            </p:nvSpPr>
            <p:spPr bwMode="auto">
              <a:xfrm>
                <a:off x="4324"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8" name="Rectangle 381"/>
              <p:cNvSpPr>
                <a:spLocks noChangeArrowheads="1"/>
              </p:cNvSpPr>
              <p:nvPr/>
            </p:nvSpPr>
            <p:spPr bwMode="auto">
              <a:xfrm>
                <a:off x="4426" y="380"/>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9" name="Rectangle 382"/>
              <p:cNvSpPr>
                <a:spLocks noChangeArrowheads="1"/>
              </p:cNvSpPr>
              <p:nvPr/>
            </p:nvSpPr>
            <p:spPr bwMode="auto">
              <a:xfrm>
                <a:off x="4120"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40" name="Rectangle 383"/>
              <p:cNvSpPr>
                <a:spLocks noChangeArrowheads="1"/>
              </p:cNvSpPr>
              <p:nvPr/>
            </p:nvSpPr>
            <p:spPr bwMode="auto">
              <a:xfrm>
                <a:off x="4222"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41" name="Rectangle 384"/>
              <p:cNvSpPr>
                <a:spLocks noChangeArrowheads="1"/>
              </p:cNvSpPr>
              <p:nvPr/>
            </p:nvSpPr>
            <p:spPr bwMode="auto">
              <a:xfrm>
                <a:off x="4324"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42" name="Rectangle 385"/>
              <p:cNvSpPr>
                <a:spLocks noChangeArrowheads="1"/>
              </p:cNvSpPr>
              <p:nvPr/>
            </p:nvSpPr>
            <p:spPr bwMode="auto">
              <a:xfrm>
                <a:off x="4426" y="480"/>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43" name="Rectangle 386"/>
              <p:cNvSpPr>
                <a:spLocks noChangeArrowheads="1"/>
              </p:cNvSpPr>
              <p:nvPr/>
            </p:nvSpPr>
            <p:spPr bwMode="auto">
              <a:xfrm>
                <a:off x="4018"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744" name="Rectangle 387"/>
              <p:cNvSpPr>
                <a:spLocks noChangeArrowheads="1"/>
              </p:cNvSpPr>
              <p:nvPr/>
            </p:nvSpPr>
            <p:spPr bwMode="auto">
              <a:xfrm>
                <a:off x="4120"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745" name="Rectangle 388"/>
              <p:cNvSpPr>
                <a:spLocks noChangeArrowheads="1"/>
              </p:cNvSpPr>
              <p:nvPr/>
            </p:nvSpPr>
            <p:spPr bwMode="auto">
              <a:xfrm>
                <a:off x="4222"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746" name="Rectangle 389"/>
              <p:cNvSpPr>
                <a:spLocks noChangeArrowheads="1"/>
              </p:cNvSpPr>
              <p:nvPr/>
            </p:nvSpPr>
            <p:spPr bwMode="auto">
              <a:xfrm>
                <a:off x="4324"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747" name="Rectangle 390"/>
              <p:cNvSpPr>
                <a:spLocks noChangeArrowheads="1"/>
              </p:cNvSpPr>
              <p:nvPr/>
            </p:nvSpPr>
            <p:spPr bwMode="auto">
              <a:xfrm>
                <a:off x="4426" y="582"/>
                <a:ext cx="56" cy="59"/>
              </a:xfrm>
              <a:prstGeom prst="rect">
                <a:avLst/>
              </a:prstGeom>
              <a:grpFill/>
              <a:ln>
                <a:noFill/>
              </a:ln>
            </p:spPr>
            <p:txBody>
              <a:bodyPr vert="horz" wrap="square" lIns="91440" tIns="45720" rIns="91440" bIns="45720" numCol="1" anchor="t" anchorCtr="0" compatLnSpc="1"/>
              <a:lstStyle/>
              <a:p>
                <a:endParaRPr lang="zh-CN" altLang="en-US"/>
              </a:p>
            </p:txBody>
          </p:sp>
          <p:sp>
            <p:nvSpPr>
              <p:cNvPr id="1748" name="Rectangle 391"/>
              <p:cNvSpPr>
                <a:spLocks noChangeArrowheads="1"/>
              </p:cNvSpPr>
              <p:nvPr/>
            </p:nvSpPr>
            <p:spPr bwMode="auto">
              <a:xfrm>
                <a:off x="4018"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49" name="Rectangle 392"/>
              <p:cNvSpPr>
                <a:spLocks noChangeArrowheads="1"/>
              </p:cNvSpPr>
              <p:nvPr/>
            </p:nvSpPr>
            <p:spPr bwMode="auto">
              <a:xfrm>
                <a:off x="4120"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0" name="Rectangle 393"/>
              <p:cNvSpPr>
                <a:spLocks noChangeArrowheads="1"/>
              </p:cNvSpPr>
              <p:nvPr/>
            </p:nvSpPr>
            <p:spPr bwMode="auto">
              <a:xfrm>
                <a:off x="4324"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1" name="Rectangle 394"/>
              <p:cNvSpPr>
                <a:spLocks noChangeArrowheads="1"/>
              </p:cNvSpPr>
              <p:nvPr/>
            </p:nvSpPr>
            <p:spPr bwMode="auto">
              <a:xfrm>
                <a:off x="4426" y="68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2" name="Rectangle 395"/>
              <p:cNvSpPr>
                <a:spLocks noChangeArrowheads="1"/>
              </p:cNvSpPr>
              <p:nvPr/>
            </p:nvSpPr>
            <p:spPr bwMode="auto">
              <a:xfrm>
                <a:off x="4018" y="7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3" name="Rectangle 396"/>
              <p:cNvSpPr>
                <a:spLocks noChangeArrowheads="1"/>
              </p:cNvSpPr>
              <p:nvPr/>
            </p:nvSpPr>
            <p:spPr bwMode="auto">
              <a:xfrm>
                <a:off x="4222" y="7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4" name="Rectangle 397"/>
              <p:cNvSpPr>
                <a:spLocks noChangeArrowheads="1"/>
              </p:cNvSpPr>
              <p:nvPr/>
            </p:nvSpPr>
            <p:spPr bwMode="auto">
              <a:xfrm>
                <a:off x="4324" y="7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5" name="Rectangle 398"/>
              <p:cNvSpPr>
                <a:spLocks noChangeArrowheads="1"/>
              </p:cNvSpPr>
              <p:nvPr/>
            </p:nvSpPr>
            <p:spPr bwMode="auto">
              <a:xfrm>
                <a:off x="4426" y="787"/>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6" name="Rectangle 399"/>
              <p:cNvSpPr>
                <a:spLocks noChangeArrowheads="1"/>
              </p:cNvSpPr>
              <p:nvPr/>
            </p:nvSpPr>
            <p:spPr bwMode="auto">
              <a:xfrm>
                <a:off x="4018" y="889"/>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57" name="Rectangle 400"/>
              <p:cNvSpPr>
                <a:spLocks noChangeArrowheads="1"/>
              </p:cNvSpPr>
              <p:nvPr/>
            </p:nvSpPr>
            <p:spPr bwMode="auto">
              <a:xfrm>
                <a:off x="4120" y="889"/>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58" name="Rectangle 401"/>
              <p:cNvSpPr>
                <a:spLocks noChangeArrowheads="1"/>
              </p:cNvSpPr>
              <p:nvPr/>
            </p:nvSpPr>
            <p:spPr bwMode="auto">
              <a:xfrm>
                <a:off x="4324" y="889"/>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59" name="Rectangle 402"/>
              <p:cNvSpPr>
                <a:spLocks noChangeArrowheads="1"/>
              </p:cNvSpPr>
              <p:nvPr/>
            </p:nvSpPr>
            <p:spPr bwMode="auto">
              <a:xfrm>
                <a:off x="4426" y="889"/>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60" name="Rectangle 403"/>
              <p:cNvSpPr>
                <a:spLocks noChangeArrowheads="1"/>
              </p:cNvSpPr>
              <p:nvPr/>
            </p:nvSpPr>
            <p:spPr bwMode="auto">
              <a:xfrm>
                <a:off x="4018"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61" name="Rectangle 404"/>
              <p:cNvSpPr>
                <a:spLocks noChangeArrowheads="1"/>
              </p:cNvSpPr>
              <p:nvPr/>
            </p:nvSpPr>
            <p:spPr bwMode="auto">
              <a:xfrm>
                <a:off x="4120"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62" name="Rectangle 405"/>
              <p:cNvSpPr>
                <a:spLocks noChangeArrowheads="1"/>
              </p:cNvSpPr>
              <p:nvPr/>
            </p:nvSpPr>
            <p:spPr bwMode="auto">
              <a:xfrm>
                <a:off x="4222"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63" name="Rectangle 406"/>
              <p:cNvSpPr>
                <a:spLocks noChangeArrowheads="1"/>
              </p:cNvSpPr>
              <p:nvPr/>
            </p:nvSpPr>
            <p:spPr bwMode="auto">
              <a:xfrm>
                <a:off x="4426" y="99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64" name="Rectangle 407"/>
              <p:cNvSpPr>
                <a:spLocks noChangeArrowheads="1"/>
              </p:cNvSpPr>
              <p:nvPr/>
            </p:nvSpPr>
            <p:spPr bwMode="auto">
              <a:xfrm>
                <a:off x="3511" y="1087"/>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65" name="Rectangle 408"/>
              <p:cNvSpPr>
                <a:spLocks noChangeArrowheads="1"/>
              </p:cNvSpPr>
              <p:nvPr/>
            </p:nvSpPr>
            <p:spPr bwMode="auto">
              <a:xfrm>
                <a:off x="3613" y="1087"/>
                <a:ext cx="56" cy="58"/>
              </a:xfrm>
              <a:prstGeom prst="rect">
                <a:avLst/>
              </a:prstGeom>
              <a:grpFill/>
              <a:ln>
                <a:noFill/>
              </a:ln>
            </p:spPr>
            <p:txBody>
              <a:bodyPr vert="horz" wrap="square" lIns="91440" tIns="45720" rIns="91440" bIns="45720" numCol="1" anchor="t" anchorCtr="0" compatLnSpc="1"/>
              <a:lstStyle/>
              <a:p>
                <a:endParaRPr lang="zh-CN" altLang="en-US"/>
              </a:p>
            </p:txBody>
          </p:sp>
        </p:grpSp>
        <p:grpSp>
          <p:nvGrpSpPr>
            <p:cNvPr id="369" name="Group 610"/>
            <p:cNvGrpSpPr/>
            <p:nvPr/>
          </p:nvGrpSpPr>
          <p:grpSpPr bwMode="auto">
            <a:xfrm>
              <a:off x="-5969403" y="-3051174"/>
              <a:ext cx="1986032" cy="4760913"/>
              <a:chOff x="3511" y="-335"/>
              <a:chExt cx="1251" cy="2999"/>
            </a:xfrm>
            <a:grpFill/>
          </p:grpSpPr>
          <p:sp>
            <p:nvSpPr>
              <p:cNvPr id="1366" name="Rectangle 410"/>
              <p:cNvSpPr>
                <a:spLocks noChangeArrowheads="1"/>
              </p:cNvSpPr>
              <p:nvPr/>
            </p:nvSpPr>
            <p:spPr bwMode="auto">
              <a:xfrm>
                <a:off x="3713" y="10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367" name="Rectangle 411"/>
              <p:cNvSpPr>
                <a:spLocks noChangeArrowheads="1"/>
              </p:cNvSpPr>
              <p:nvPr/>
            </p:nvSpPr>
            <p:spPr bwMode="auto">
              <a:xfrm>
                <a:off x="3918" y="10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368" name="Rectangle 412"/>
              <p:cNvSpPr>
                <a:spLocks noChangeArrowheads="1"/>
              </p:cNvSpPr>
              <p:nvPr/>
            </p:nvSpPr>
            <p:spPr bwMode="auto">
              <a:xfrm>
                <a:off x="4018" y="10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369" name="Rectangle 413"/>
              <p:cNvSpPr>
                <a:spLocks noChangeArrowheads="1"/>
              </p:cNvSpPr>
              <p:nvPr/>
            </p:nvSpPr>
            <p:spPr bwMode="auto">
              <a:xfrm>
                <a:off x="4222" y="10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370" name="Rectangle 414"/>
              <p:cNvSpPr>
                <a:spLocks noChangeArrowheads="1"/>
              </p:cNvSpPr>
              <p:nvPr/>
            </p:nvSpPr>
            <p:spPr bwMode="auto">
              <a:xfrm>
                <a:off x="4324" y="10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371" name="Rectangle 415"/>
              <p:cNvSpPr>
                <a:spLocks noChangeArrowheads="1"/>
              </p:cNvSpPr>
              <p:nvPr/>
            </p:nvSpPr>
            <p:spPr bwMode="auto">
              <a:xfrm>
                <a:off x="4426" y="1087"/>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372" name="Rectangle 416"/>
              <p:cNvSpPr>
                <a:spLocks noChangeArrowheads="1"/>
              </p:cNvSpPr>
              <p:nvPr/>
            </p:nvSpPr>
            <p:spPr bwMode="auto">
              <a:xfrm>
                <a:off x="3613" y="1185"/>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3" name="Rectangle 417"/>
              <p:cNvSpPr>
                <a:spLocks noChangeArrowheads="1"/>
              </p:cNvSpPr>
              <p:nvPr/>
            </p:nvSpPr>
            <p:spPr bwMode="auto">
              <a:xfrm>
                <a:off x="3713"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4" name="Rectangle 418"/>
              <p:cNvSpPr>
                <a:spLocks noChangeArrowheads="1"/>
              </p:cNvSpPr>
              <p:nvPr/>
            </p:nvSpPr>
            <p:spPr bwMode="auto">
              <a:xfrm>
                <a:off x="3815"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5" name="Rectangle 419"/>
              <p:cNvSpPr>
                <a:spLocks noChangeArrowheads="1"/>
              </p:cNvSpPr>
              <p:nvPr/>
            </p:nvSpPr>
            <p:spPr bwMode="auto">
              <a:xfrm>
                <a:off x="4018"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6" name="Rectangle 420"/>
              <p:cNvSpPr>
                <a:spLocks noChangeArrowheads="1"/>
              </p:cNvSpPr>
              <p:nvPr/>
            </p:nvSpPr>
            <p:spPr bwMode="auto">
              <a:xfrm>
                <a:off x="4120"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7" name="Rectangle 421"/>
              <p:cNvSpPr>
                <a:spLocks noChangeArrowheads="1"/>
              </p:cNvSpPr>
              <p:nvPr/>
            </p:nvSpPr>
            <p:spPr bwMode="auto">
              <a:xfrm>
                <a:off x="4222"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8" name="Rectangle 422"/>
              <p:cNvSpPr>
                <a:spLocks noChangeArrowheads="1"/>
              </p:cNvSpPr>
              <p:nvPr/>
            </p:nvSpPr>
            <p:spPr bwMode="auto">
              <a:xfrm>
                <a:off x="4324"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9" name="Rectangle 423"/>
              <p:cNvSpPr>
                <a:spLocks noChangeArrowheads="1"/>
              </p:cNvSpPr>
              <p:nvPr/>
            </p:nvSpPr>
            <p:spPr bwMode="auto">
              <a:xfrm>
                <a:off x="4426" y="1185"/>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380" name="Rectangle 424"/>
              <p:cNvSpPr>
                <a:spLocks noChangeArrowheads="1"/>
              </p:cNvSpPr>
              <p:nvPr/>
            </p:nvSpPr>
            <p:spPr bwMode="auto">
              <a:xfrm>
                <a:off x="3511" y="1283"/>
                <a:ext cx="56"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1" name="Rectangle 425"/>
              <p:cNvSpPr>
                <a:spLocks noChangeArrowheads="1"/>
              </p:cNvSpPr>
              <p:nvPr/>
            </p:nvSpPr>
            <p:spPr bwMode="auto">
              <a:xfrm>
                <a:off x="3613" y="1283"/>
                <a:ext cx="56"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2" name="Rectangle 426"/>
              <p:cNvSpPr>
                <a:spLocks noChangeArrowheads="1"/>
              </p:cNvSpPr>
              <p:nvPr/>
            </p:nvSpPr>
            <p:spPr bwMode="auto">
              <a:xfrm>
                <a:off x="3815" y="1283"/>
                <a:ext cx="58"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3" name="Rectangle 427"/>
              <p:cNvSpPr>
                <a:spLocks noChangeArrowheads="1"/>
              </p:cNvSpPr>
              <p:nvPr/>
            </p:nvSpPr>
            <p:spPr bwMode="auto">
              <a:xfrm>
                <a:off x="3918" y="1283"/>
                <a:ext cx="58"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4" name="Rectangle 428"/>
              <p:cNvSpPr>
                <a:spLocks noChangeArrowheads="1"/>
              </p:cNvSpPr>
              <p:nvPr/>
            </p:nvSpPr>
            <p:spPr bwMode="auto">
              <a:xfrm>
                <a:off x="4018" y="1283"/>
                <a:ext cx="58"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5" name="Rectangle 429"/>
              <p:cNvSpPr>
                <a:spLocks noChangeArrowheads="1"/>
              </p:cNvSpPr>
              <p:nvPr/>
            </p:nvSpPr>
            <p:spPr bwMode="auto">
              <a:xfrm>
                <a:off x="4120" y="1283"/>
                <a:ext cx="58"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6" name="Rectangle 430"/>
              <p:cNvSpPr>
                <a:spLocks noChangeArrowheads="1"/>
              </p:cNvSpPr>
              <p:nvPr/>
            </p:nvSpPr>
            <p:spPr bwMode="auto">
              <a:xfrm>
                <a:off x="4324" y="1283"/>
                <a:ext cx="58"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7" name="Rectangle 431"/>
              <p:cNvSpPr>
                <a:spLocks noChangeArrowheads="1"/>
              </p:cNvSpPr>
              <p:nvPr/>
            </p:nvSpPr>
            <p:spPr bwMode="auto">
              <a:xfrm>
                <a:off x="4426" y="1283"/>
                <a:ext cx="56"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8" name="Rectangle 432"/>
              <p:cNvSpPr>
                <a:spLocks noChangeArrowheads="1"/>
              </p:cNvSpPr>
              <p:nvPr/>
            </p:nvSpPr>
            <p:spPr bwMode="auto">
              <a:xfrm>
                <a:off x="3511" y="1380"/>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389" name="Rectangle 433"/>
              <p:cNvSpPr>
                <a:spLocks noChangeArrowheads="1"/>
              </p:cNvSpPr>
              <p:nvPr/>
            </p:nvSpPr>
            <p:spPr bwMode="auto">
              <a:xfrm>
                <a:off x="3713" y="1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0" name="Rectangle 434"/>
              <p:cNvSpPr>
                <a:spLocks noChangeArrowheads="1"/>
              </p:cNvSpPr>
              <p:nvPr/>
            </p:nvSpPr>
            <p:spPr bwMode="auto">
              <a:xfrm>
                <a:off x="3815" y="1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1" name="Rectangle 435"/>
              <p:cNvSpPr>
                <a:spLocks noChangeArrowheads="1"/>
              </p:cNvSpPr>
              <p:nvPr/>
            </p:nvSpPr>
            <p:spPr bwMode="auto">
              <a:xfrm>
                <a:off x="3918" y="1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2" name="Rectangle 436"/>
              <p:cNvSpPr>
                <a:spLocks noChangeArrowheads="1"/>
              </p:cNvSpPr>
              <p:nvPr/>
            </p:nvSpPr>
            <p:spPr bwMode="auto">
              <a:xfrm>
                <a:off x="4120" y="1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3" name="Rectangle 437"/>
              <p:cNvSpPr>
                <a:spLocks noChangeArrowheads="1"/>
              </p:cNvSpPr>
              <p:nvPr/>
            </p:nvSpPr>
            <p:spPr bwMode="auto">
              <a:xfrm>
                <a:off x="4222" y="1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4" name="Rectangle 438"/>
              <p:cNvSpPr>
                <a:spLocks noChangeArrowheads="1"/>
              </p:cNvSpPr>
              <p:nvPr/>
            </p:nvSpPr>
            <p:spPr bwMode="auto">
              <a:xfrm>
                <a:off x="3613" y="147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5" name="Rectangle 439"/>
              <p:cNvSpPr>
                <a:spLocks noChangeArrowheads="1"/>
              </p:cNvSpPr>
              <p:nvPr/>
            </p:nvSpPr>
            <p:spPr bwMode="auto">
              <a:xfrm>
                <a:off x="3713" y="14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6" name="Rectangle 440"/>
              <p:cNvSpPr>
                <a:spLocks noChangeArrowheads="1"/>
              </p:cNvSpPr>
              <p:nvPr/>
            </p:nvSpPr>
            <p:spPr bwMode="auto">
              <a:xfrm>
                <a:off x="3918" y="14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7" name="Rectangle 441"/>
              <p:cNvSpPr>
                <a:spLocks noChangeArrowheads="1"/>
              </p:cNvSpPr>
              <p:nvPr/>
            </p:nvSpPr>
            <p:spPr bwMode="auto">
              <a:xfrm>
                <a:off x="4018" y="14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8" name="Rectangle 442"/>
              <p:cNvSpPr>
                <a:spLocks noChangeArrowheads="1"/>
              </p:cNvSpPr>
              <p:nvPr/>
            </p:nvSpPr>
            <p:spPr bwMode="auto">
              <a:xfrm>
                <a:off x="4222" y="14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9" name="Rectangle 443"/>
              <p:cNvSpPr>
                <a:spLocks noChangeArrowheads="1"/>
              </p:cNvSpPr>
              <p:nvPr/>
            </p:nvSpPr>
            <p:spPr bwMode="auto">
              <a:xfrm>
                <a:off x="4324" y="14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00" name="Rectangle 444"/>
              <p:cNvSpPr>
                <a:spLocks noChangeArrowheads="1"/>
              </p:cNvSpPr>
              <p:nvPr/>
            </p:nvSpPr>
            <p:spPr bwMode="auto">
              <a:xfrm>
                <a:off x="4426" y="147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01" name="Rectangle 445"/>
              <p:cNvSpPr>
                <a:spLocks noChangeArrowheads="1"/>
              </p:cNvSpPr>
              <p:nvPr/>
            </p:nvSpPr>
            <p:spPr bwMode="auto">
              <a:xfrm>
                <a:off x="3511" y="1574"/>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02" name="Rectangle 446"/>
              <p:cNvSpPr>
                <a:spLocks noChangeArrowheads="1"/>
              </p:cNvSpPr>
              <p:nvPr/>
            </p:nvSpPr>
            <p:spPr bwMode="auto">
              <a:xfrm>
                <a:off x="3613" y="1574"/>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03" name="Rectangle 447"/>
              <p:cNvSpPr>
                <a:spLocks noChangeArrowheads="1"/>
              </p:cNvSpPr>
              <p:nvPr/>
            </p:nvSpPr>
            <p:spPr bwMode="auto">
              <a:xfrm>
                <a:off x="3815" y="1574"/>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04" name="Rectangle 448"/>
              <p:cNvSpPr>
                <a:spLocks noChangeArrowheads="1"/>
              </p:cNvSpPr>
              <p:nvPr/>
            </p:nvSpPr>
            <p:spPr bwMode="auto">
              <a:xfrm>
                <a:off x="4018" y="1574"/>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05" name="Rectangle 449"/>
              <p:cNvSpPr>
                <a:spLocks noChangeArrowheads="1"/>
              </p:cNvSpPr>
              <p:nvPr/>
            </p:nvSpPr>
            <p:spPr bwMode="auto">
              <a:xfrm>
                <a:off x="4120" y="1574"/>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06" name="Rectangle 450"/>
              <p:cNvSpPr>
                <a:spLocks noChangeArrowheads="1"/>
              </p:cNvSpPr>
              <p:nvPr/>
            </p:nvSpPr>
            <p:spPr bwMode="auto">
              <a:xfrm>
                <a:off x="4324" y="1574"/>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07" name="Rectangle 451"/>
              <p:cNvSpPr>
                <a:spLocks noChangeArrowheads="1"/>
              </p:cNvSpPr>
              <p:nvPr/>
            </p:nvSpPr>
            <p:spPr bwMode="auto">
              <a:xfrm>
                <a:off x="3511" y="1672"/>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08" name="Rectangle 452"/>
              <p:cNvSpPr>
                <a:spLocks noChangeArrowheads="1"/>
              </p:cNvSpPr>
              <p:nvPr/>
            </p:nvSpPr>
            <p:spPr bwMode="auto">
              <a:xfrm>
                <a:off x="3713" y="1672"/>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09" name="Rectangle 453"/>
              <p:cNvSpPr>
                <a:spLocks noChangeArrowheads="1"/>
              </p:cNvSpPr>
              <p:nvPr/>
            </p:nvSpPr>
            <p:spPr bwMode="auto">
              <a:xfrm>
                <a:off x="3918" y="1672"/>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10" name="Rectangle 454"/>
              <p:cNvSpPr>
                <a:spLocks noChangeArrowheads="1"/>
              </p:cNvSpPr>
              <p:nvPr/>
            </p:nvSpPr>
            <p:spPr bwMode="auto">
              <a:xfrm>
                <a:off x="4018" y="1672"/>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11" name="Rectangle 455"/>
              <p:cNvSpPr>
                <a:spLocks noChangeArrowheads="1"/>
              </p:cNvSpPr>
              <p:nvPr/>
            </p:nvSpPr>
            <p:spPr bwMode="auto">
              <a:xfrm>
                <a:off x="4222" y="1672"/>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12" name="Rectangle 456"/>
              <p:cNvSpPr>
                <a:spLocks noChangeArrowheads="1"/>
              </p:cNvSpPr>
              <p:nvPr/>
            </p:nvSpPr>
            <p:spPr bwMode="auto">
              <a:xfrm>
                <a:off x="4426" y="1672"/>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13" name="Rectangle 457"/>
              <p:cNvSpPr>
                <a:spLocks noChangeArrowheads="1"/>
              </p:cNvSpPr>
              <p:nvPr/>
            </p:nvSpPr>
            <p:spPr bwMode="auto">
              <a:xfrm>
                <a:off x="3613" y="1768"/>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14" name="Rectangle 458"/>
              <p:cNvSpPr>
                <a:spLocks noChangeArrowheads="1"/>
              </p:cNvSpPr>
              <p:nvPr/>
            </p:nvSpPr>
            <p:spPr bwMode="auto">
              <a:xfrm>
                <a:off x="3815" y="1768"/>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15" name="Rectangle 459"/>
              <p:cNvSpPr>
                <a:spLocks noChangeArrowheads="1"/>
              </p:cNvSpPr>
              <p:nvPr/>
            </p:nvSpPr>
            <p:spPr bwMode="auto">
              <a:xfrm>
                <a:off x="3918" y="1768"/>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16" name="Rectangle 460"/>
              <p:cNvSpPr>
                <a:spLocks noChangeArrowheads="1"/>
              </p:cNvSpPr>
              <p:nvPr/>
            </p:nvSpPr>
            <p:spPr bwMode="auto">
              <a:xfrm>
                <a:off x="4120" y="1768"/>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17" name="Rectangle 461"/>
              <p:cNvSpPr>
                <a:spLocks noChangeArrowheads="1"/>
              </p:cNvSpPr>
              <p:nvPr/>
            </p:nvSpPr>
            <p:spPr bwMode="auto">
              <a:xfrm>
                <a:off x="4324" y="1768"/>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18" name="Rectangle 462"/>
              <p:cNvSpPr>
                <a:spLocks noChangeArrowheads="1"/>
              </p:cNvSpPr>
              <p:nvPr/>
            </p:nvSpPr>
            <p:spPr bwMode="auto">
              <a:xfrm>
                <a:off x="4426" y="1768"/>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19" name="Rectangle 463"/>
              <p:cNvSpPr>
                <a:spLocks noChangeArrowheads="1"/>
              </p:cNvSpPr>
              <p:nvPr/>
            </p:nvSpPr>
            <p:spPr bwMode="auto">
              <a:xfrm>
                <a:off x="3511" y="1866"/>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20" name="Rectangle 464"/>
              <p:cNvSpPr>
                <a:spLocks noChangeArrowheads="1"/>
              </p:cNvSpPr>
              <p:nvPr/>
            </p:nvSpPr>
            <p:spPr bwMode="auto">
              <a:xfrm>
                <a:off x="3613" y="1866"/>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21" name="Rectangle 465"/>
              <p:cNvSpPr>
                <a:spLocks noChangeArrowheads="1"/>
              </p:cNvSpPr>
              <p:nvPr/>
            </p:nvSpPr>
            <p:spPr bwMode="auto">
              <a:xfrm>
                <a:off x="3815" y="186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22" name="Rectangle 466"/>
              <p:cNvSpPr>
                <a:spLocks noChangeArrowheads="1"/>
              </p:cNvSpPr>
              <p:nvPr/>
            </p:nvSpPr>
            <p:spPr bwMode="auto">
              <a:xfrm>
                <a:off x="4018" y="186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23" name="Rectangle 467"/>
              <p:cNvSpPr>
                <a:spLocks noChangeArrowheads="1"/>
              </p:cNvSpPr>
              <p:nvPr/>
            </p:nvSpPr>
            <p:spPr bwMode="auto">
              <a:xfrm>
                <a:off x="4120" y="186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24" name="Rectangle 468"/>
              <p:cNvSpPr>
                <a:spLocks noChangeArrowheads="1"/>
              </p:cNvSpPr>
              <p:nvPr/>
            </p:nvSpPr>
            <p:spPr bwMode="auto">
              <a:xfrm>
                <a:off x="4324" y="186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25" name="Rectangle 469"/>
              <p:cNvSpPr>
                <a:spLocks noChangeArrowheads="1"/>
              </p:cNvSpPr>
              <p:nvPr/>
            </p:nvSpPr>
            <p:spPr bwMode="auto">
              <a:xfrm>
                <a:off x="3713" y="196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426" name="Rectangle 470"/>
              <p:cNvSpPr>
                <a:spLocks noChangeArrowheads="1"/>
              </p:cNvSpPr>
              <p:nvPr/>
            </p:nvSpPr>
            <p:spPr bwMode="auto">
              <a:xfrm>
                <a:off x="3918" y="196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427" name="Rectangle 471"/>
              <p:cNvSpPr>
                <a:spLocks noChangeArrowheads="1"/>
              </p:cNvSpPr>
              <p:nvPr/>
            </p:nvSpPr>
            <p:spPr bwMode="auto">
              <a:xfrm>
                <a:off x="4018" y="196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428" name="Rectangle 472"/>
              <p:cNvSpPr>
                <a:spLocks noChangeArrowheads="1"/>
              </p:cNvSpPr>
              <p:nvPr/>
            </p:nvSpPr>
            <p:spPr bwMode="auto">
              <a:xfrm>
                <a:off x="4222" y="196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429" name="Rectangle 473"/>
              <p:cNvSpPr>
                <a:spLocks noChangeArrowheads="1"/>
              </p:cNvSpPr>
              <p:nvPr/>
            </p:nvSpPr>
            <p:spPr bwMode="auto">
              <a:xfrm>
                <a:off x="4426" y="1962"/>
                <a:ext cx="56" cy="59"/>
              </a:xfrm>
              <a:prstGeom prst="rect">
                <a:avLst/>
              </a:prstGeom>
              <a:grpFill/>
              <a:ln>
                <a:noFill/>
              </a:ln>
            </p:spPr>
            <p:txBody>
              <a:bodyPr vert="horz" wrap="square" lIns="91440" tIns="45720" rIns="91440" bIns="45720" numCol="1" anchor="t" anchorCtr="0" compatLnSpc="1"/>
              <a:lstStyle/>
              <a:p>
                <a:endParaRPr lang="zh-CN" altLang="en-US"/>
              </a:p>
            </p:txBody>
          </p:sp>
          <p:sp>
            <p:nvSpPr>
              <p:cNvPr id="1430" name="Rectangle 474"/>
              <p:cNvSpPr>
                <a:spLocks noChangeArrowheads="1"/>
              </p:cNvSpPr>
              <p:nvPr/>
            </p:nvSpPr>
            <p:spPr bwMode="auto">
              <a:xfrm>
                <a:off x="3713" y="206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1" name="Rectangle 475"/>
              <p:cNvSpPr>
                <a:spLocks noChangeArrowheads="1"/>
              </p:cNvSpPr>
              <p:nvPr/>
            </p:nvSpPr>
            <p:spPr bwMode="auto">
              <a:xfrm>
                <a:off x="3918" y="206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2" name="Rectangle 476"/>
              <p:cNvSpPr>
                <a:spLocks noChangeArrowheads="1"/>
              </p:cNvSpPr>
              <p:nvPr/>
            </p:nvSpPr>
            <p:spPr bwMode="auto">
              <a:xfrm>
                <a:off x="4222" y="206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3" name="Rectangle 477"/>
              <p:cNvSpPr>
                <a:spLocks noChangeArrowheads="1"/>
              </p:cNvSpPr>
              <p:nvPr/>
            </p:nvSpPr>
            <p:spPr bwMode="auto">
              <a:xfrm>
                <a:off x="3815" y="216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4" name="Rectangle 478"/>
              <p:cNvSpPr>
                <a:spLocks noChangeArrowheads="1"/>
              </p:cNvSpPr>
              <p:nvPr/>
            </p:nvSpPr>
            <p:spPr bwMode="auto">
              <a:xfrm>
                <a:off x="3613" y="216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5" name="Rectangle 479"/>
              <p:cNvSpPr>
                <a:spLocks noChangeArrowheads="1"/>
              </p:cNvSpPr>
              <p:nvPr/>
            </p:nvSpPr>
            <p:spPr bwMode="auto">
              <a:xfrm>
                <a:off x="3613" y="240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6" name="Rectangle 480"/>
              <p:cNvSpPr>
                <a:spLocks noChangeArrowheads="1"/>
              </p:cNvSpPr>
              <p:nvPr/>
            </p:nvSpPr>
            <p:spPr bwMode="auto">
              <a:xfrm>
                <a:off x="3511" y="227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37" name="Rectangle 481"/>
              <p:cNvSpPr>
                <a:spLocks noChangeArrowheads="1"/>
              </p:cNvSpPr>
              <p:nvPr/>
            </p:nvSpPr>
            <p:spPr bwMode="auto">
              <a:xfrm>
                <a:off x="4426" y="227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38" name="Rectangle 482"/>
              <p:cNvSpPr>
                <a:spLocks noChangeArrowheads="1"/>
              </p:cNvSpPr>
              <p:nvPr/>
            </p:nvSpPr>
            <p:spPr bwMode="auto">
              <a:xfrm>
                <a:off x="4020" y="216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9" name="Rectangle 483"/>
              <p:cNvSpPr>
                <a:spLocks noChangeArrowheads="1"/>
              </p:cNvSpPr>
              <p:nvPr/>
            </p:nvSpPr>
            <p:spPr bwMode="auto">
              <a:xfrm>
                <a:off x="3918" y="227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40" name="Rectangle 484"/>
              <p:cNvSpPr>
                <a:spLocks noChangeArrowheads="1"/>
              </p:cNvSpPr>
              <p:nvPr/>
            </p:nvSpPr>
            <p:spPr bwMode="auto">
              <a:xfrm>
                <a:off x="4122" y="227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41" name="Rectangle 485"/>
              <p:cNvSpPr>
                <a:spLocks noChangeArrowheads="1"/>
              </p:cNvSpPr>
              <p:nvPr/>
            </p:nvSpPr>
            <p:spPr bwMode="auto">
              <a:xfrm>
                <a:off x="4020" y="248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42" name="Rectangle 486"/>
              <p:cNvSpPr>
                <a:spLocks noChangeArrowheads="1"/>
              </p:cNvSpPr>
              <p:nvPr/>
            </p:nvSpPr>
            <p:spPr bwMode="auto">
              <a:xfrm>
                <a:off x="4120" y="2605"/>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443" name="Rectangle 487"/>
              <p:cNvSpPr>
                <a:spLocks noChangeArrowheads="1"/>
              </p:cNvSpPr>
              <p:nvPr/>
            </p:nvSpPr>
            <p:spPr bwMode="auto">
              <a:xfrm>
                <a:off x="4324" y="216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44" name="Rectangle 488"/>
              <p:cNvSpPr>
                <a:spLocks noChangeArrowheads="1"/>
              </p:cNvSpPr>
              <p:nvPr/>
            </p:nvSpPr>
            <p:spPr bwMode="auto">
              <a:xfrm>
                <a:off x="4426"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45" name="Rectangle 489"/>
              <p:cNvSpPr>
                <a:spLocks noChangeArrowheads="1"/>
              </p:cNvSpPr>
              <p:nvPr/>
            </p:nvSpPr>
            <p:spPr bwMode="auto">
              <a:xfrm>
                <a:off x="4426"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46" name="Freeform 490"/>
              <p:cNvSpPr/>
              <p:nvPr/>
            </p:nvSpPr>
            <p:spPr bwMode="auto">
              <a:xfrm>
                <a:off x="4516" y="-335"/>
                <a:ext cx="246" cy="559"/>
              </a:xfrm>
              <a:custGeom>
                <a:avLst/>
                <a:gdLst>
                  <a:gd name="T0" fmla="*/ 0 w 246"/>
                  <a:gd name="T1" fmla="*/ 0 h 559"/>
                  <a:gd name="T2" fmla="*/ 0 w 246"/>
                  <a:gd name="T3" fmla="*/ 0 h 559"/>
                  <a:gd name="T4" fmla="*/ 0 w 246"/>
                  <a:gd name="T5" fmla="*/ 50 h 559"/>
                  <a:gd name="T6" fmla="*/ 246 w 246"/>
                  <a:gd name="T7" fmla="*/ 559 h 559"/>
                  <a:gd name="T8" fmla="*/ 246 w 246"/>
                  <a:gd name="T9" fmla="*/ 533 h 559"/>
                  <a:gd name="T10" fmla="*/ 0 w 246"/>
                  <a:gd name="T11" fmla="*/ 0 h 559"/>
                </a:gdLst>
                <a:ahLst/>
                <a:cxnLst>
                  <a:cxn ang="0">
                    <a:pos x="T0" y="T1"/>
                  </a:cxn>
                  <a:cxn ang="0">
                    <a:pos x="T2" y="T3"/>
                  </a:cxn>
                  <a:cxn ang="0">
                    <a:pos x="T4" y="T5"/>
                  </a:cxn>
                  <a:cxn ang="0">
                    <a:pos x="T6" y="T7"/>
                  </a:cxn>
                  <a:cxn ang="0">
                    <a:pos x="T8" y="T9"/>
                  </a:cxn>
                  <a:cxn ang="0">
                    <a:pos x="T10" y="T11"/>
                  </a:cxn>
                </a:cxnLst>
                <a:rect l="0" t="0" r="r" b="b"/>
                <a:pathLst>
                  <a:path w="246" h="559">
                    <a:moveTo>
                      <a:pt x="0" y="0"/>
                    </a:moveTo>
                    <a:lnTo>
                      <a:pt x="0" y="0"/>
                    </a:lnTo>
                    <a:lnTo>
                      <a:pt x="0" y="50"/>
                    </a:lnTo>
                    <a:lnTo>
                      <a:pt x="246" y="559"/>
                    </a:lnTo>
                    <a:lnTo>
                      <a:pt x="246" y="53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47" name="Freeform 491"/>
              <p:cNvSpPr/>
              <p:nvPr/>
            </p:nvSpPr>
            <p:spPr bwMode="auto">
              <a:xfrm>
                <a:off x="4516" y="-335"/>
                <a:ext cx="246" cy="559"/>
              </a:xfrm>
              <a:custGeom>
                <a:avLst/>
                <a:gdLst>
                  <a:gd name="T0" fmla="*/ 0 w 246"/>
                  <a:gd name="T1" fmla="*/ 0 h 559"/>
                  <a:gd name="T2" fmla="*/ 0 w 246"/>
                  <a:gd name="T3" fmla="*/ 0 h 559"/>
                  <a:gd name="T4" fmla="*/ 0 w 246"/>
                  <a:gd name="T5" fmla="*/ 50 h 559"/>
                  <a:gd name="T6" fmla="*/ 246 w 246"/>
                  <a:gd name="T7" fmla="*/ 559 h 559"/>
                  <a:gd name="T8" fmla="*/ 246 w 246"/>
                  <a:gd name="T9" fmla="*/ 533 h 559"/>
                  <a:gd name="T10" fmla="*/ 0 w 246"/>
                  <a:gd name="T11" fmla="*/ 0 h 559"/>
                </a:gdLst>
                <a:ahLst/>
                <a:cxnLst>
                  <a:cxn ang="0">
                    <a:pos x="T0" y="T1"/>
                  </a:cxn>
                  <a:cxn ang="0">
                    <a:pos x="T2" y="T3"/>
                  </a:cxn>
                  <a:cxn ang="0">
                    <a:pos x="T4" y="T5"/>
                  </a:cxn>
                  <a:cxn ang="0">
                    <a:pos x="T6" y="T7"/>
                  </a:cxn>
                  <a:cxn ang="0">
                    <a:pos x="T8" y="T9"/>
                  </a:cxn>
                  <a:cxn ang="0">
                    <a:pos x="T10" y="T11"/>
                  </a:cxn>
                </a:cxnLst>
                <a:rect l="0" t="0" r="r" b="b"/>
                <a:pathLst>
                  <a:path w="246" h="559">
                    <a:moveTo>
                      <a:pt x="0" y="0"/>
                    </a:moveTo>
                    <a:lnTo>
                      <a:pt x="0" y="0"/>
                    </a:lnTo>
                    <a:lnTo>
                      <a:pt x="0" y="50"/>
                    </a:lnTo>
                    <a:lnTo>
                      <a:pt x="246" y="559"/>
                    </a:lnTo>
                    <a:lnTo>
                      <a:pt x="246" y="533"/>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48" name="Freeform 492"/>
              <p:cNvSpPr/>
              <p:nvPr/>
            </p:nvSpPr>
            <p:spPr bwMode="auto">
              <a:xfrm>
                <a:off x="4516" y="-245"/>
                <a:ext cx="88" cy="219"/>
              </a:xfrm>
              <a:custGeom>
                <a:avLst/>
                <a:gdLst>
                  <a:gd name="T0" fmla="*/ 0 w 88"/>
                  <a:gd name="T1" fmla="*/ 0 h 219"/>
                  <a:gd name="T2" fmla="*/ 0 w 88"/>
                  <a:gd name="T3" fmla="*/ 0 h 219"/>
                  <a:gd name="T4" fmla="*/ 0 w 88"/>
                  <a:gd name="T5" fmla="*/ 50 h 219"/>
                  <a:gd name="T6" fmla="*/ 88 w 88"/>
                  <a:gd name="T7" fmla="*/ 219 h 219"/>
                  <a:gd name="T8" fmla="*/ 88 w 88"/>
                  <a:gd name="T9" fmla="*/ 178 h 219"/>
                  <a:gd name="T10" fmla="*/ 0 w 88"/>
                  <a:gd name="T11" fmla="*/ 0 h 219"/>
                </a:gdLst>
                <a:ahLst/>
                <a:cxnLst>
                  <a:cxn ang="0">
                    <a:pos x="T0" y="T1"/>
                  </a:cxn>
                  <a:cxn ang="0">
                    <a:pos x="T2" y="T3"/>
                  </a:cxn>
                  <a:cxn ang="0">
                    <a:pos x="T4" y="T5"/>
                  </a:cxn>
                  <a:cxn ang="0">
                    <a:pos x="T6" y="T7"/>
                  </a:cxn>
                  <a:cxn ang="0">
                    <a:pos x="T8" y="T9"/>
                  </a:cxn>
                  <a:cxn ang="0">
                    <a:pos x="T10" y="T11"/>
                  </a:cxn>
                </a:cxnLst>
                <a:rect l="0" t="0" r="r" b="b"/>
                <a:pathLst>
                  <a:path w="88" h="219">
                    <a:moveTo>
                      <a:pt x="0" y="0"/>
                    </a:moveTo>
                    <a:lnTo>
                      <a:pt x="0" y="0"/>
                    </a:lnTo>
                    <a:lnTo>
                      <a:pt x="0" y="50"/>
                    </a:lnTo>
                    <a:lnTo>
                      <a:pt x="88" y="219"/>
                    </a:lnTo>
                    <a:lnTo>
                      <a:pt x="88" y="17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49" name="Freeform 493"/>
              <p:cNvSpPr/>
              <p:nvPr/>
            </p:nvSpPr>
            <p:spPr bwMode="auto">
              <a:xfrm>
                <a:off x="4516" y="-245"/>
                <a:ext cx="88" cy="219"/>
              </a:xfrm>
              <a:custGeom>
                <a:avLst/>
                <a:gdLst>
                  <a:gd name="T0" fmla="*/ 0 w 88"/>
                  <a:gd name="T1" fmla="*/ 0 h 219"/>
                  <a:gd name="T2" fmla="*/ 0 w 88"/>
                  <a:gd name="T3" fmla="*/ 0 h 219"/>
                  <a:gd name="T4" fmla="*/ 0 w 88"/>
                  <a:gd name="T5" fmla="*/ 50 h 219"/>
                  <a:gd name="T6" fmla="*/ 88 w 88"/>
                  <a:gd name="T7" fmla="*/ 219 h 219"/>
                  <a:gd name="T8" fmla="*/ 88 w 88"/>
                  <a:gd name="T9" fmla="*/ 178 h 219"/>
                  <a:gd name="T10" fmla="*/ 0 w 88"/>
                  <a:gd name="T11" fmla="*/ 0 h 219"/>
                </a:gdLst>
                <a:ahLst/>
                <a:cxnLst>
                  <a:cxn ang="0">
                    <a:pos x="T0" y="T1"/>
                  </a:cxn>
                  <a:cxn ang="0">
                    <a:pos x="T2" y="T3"/>
                  </a:cxn>
                  <a:cxn ang="0">
                    <a:pos x="T4" y="T5"/>
                  </a:cxn>
                  <a:cxn ang="0">
                    <a:pos x="T6" y="T7"/>
                  </a:cxn>
                  <a:cxn ang="0">
                    <a:pos x="T8" y="T9"/>
                  </a:cxn>
                  <a:cxn ang="0">
                    <a:pos x="T10" y="T11"/>
                  </a:cxn>
                </a:cxnLst>
                <a:rect l="0" t="0" r="r" b="b"/>
                <a:pathLst>
                  <a:path w="88" h="219">
                    <a:moveTo>
                      <a:pt x="0" y="0"/>
                    </a:moveTo>
                    <a:lnTo>
                      <a:pt x="0" y="0"/>
                    </a:lnTo>
                    <a:lnTo>
                      <a:pt x="0" y="50"/>
                    </a:lnTo>
                    <a:lnTo>
                      <a:pt x="88" y="219"/>
                    </a:lnTo>
                    <a:lnTo>
                      <a:pt x="88" y="17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50" name="Freeform 494"/>
              <p:cNvSpPr/>
              <p:nvPr/>
            </p:nvSpPr>
            <p:spPr bwMode="auto">
              <a:xfrm>
                <a:off x="4628" y="-18"/>
                <a:ext cx="78" cy="190"/>
              </a:xfrm>
              <a:custGeom>
                <a:avLst/>
                <a:gdLst>
                  <a:gd name="T0" fmla="*/ 0 w 78"/>
                  <a:gd name="T1" fmla="*/ 0 h 190"/>
                  <a:gd name="T2" fmla="*/ 0 w 78"/>
                  <a:gd name="T3" fmla="*/ 0 h 190"/>
                  <a:gd name="T4" fmla="*/ 0 w 78"/>
                  <a:gd name="T5" fmla="*/ 38 h 190"/>
                  <a:gd name="T6" fmla="*/ 78 w 78"/>
                  <a:gd name="T7" fmla="*/ 190 h 190"/>
                  <a:gd name="T8" fmla="*/ 78 w 78"/>
                  <a:gd name="T9" fmla="*/ 190 h 190"/>
                  <a:gd name="T10" fmla="*/ 78 w 78"/>
                  <a:gd name="T11" fmla="*/ 158 h 190"/>
                  <a:gd name="T12" fmla="*/ 0 w 78"/>
                  <a:gd name="T13" fmla="*/ 0 h 190"/>
                </a:gdLst>
                <a:ahLst/>
                <a:cxnLst>
                  <a:cxn ang="0">
                    <a:pos x="T0" y="T1"/>
                  </a:cxn>
                  <a:cxn ang="0">
                    <a:pos x="T2" y="T3"/>
                  </a:cxn>
                  <a:cxn ang="0">
                    <a:pos x="T4" y="T5"/>
                  </a:cxn>
                  <a:cxn ang="0">
                    <a:pos x="T6" y="T7"/>
                  </a:cxn>
                  <a:cxn ang="0">
                    <a:pos x="T8" y="T9"/>
                  </a:cxn>
                  <a:cxn ang="0">
                    <a:pos x="T10" y="T11"/>
                  </a:cxn>
                  <a:cxn ang="0">
                    <a:pos x="T12" y="T13"/>
                  </a:cxn>
                </a:cxnLst>
                <a:rect l="0" t="0" r="r" b="b"/>
                <a:pathLst>
                  <a:path w="78" h="190">
                    <a:moveTo>
                      <a:pt x="0" y="0"/>
                    </a:moveTo>
                    <a:lnTo>
                      <a:pt x="0" y="0"/>
                    </a:lnTo>
                    <a:lnTo>
                      <a:pt x="0" y="38"/>
                    </a:lnTo>
                    <a:lnTo>
                      <a:pt x="78" y="190"/>
                    </a:lnTo>
                    <a:lnTo>
                      <a:pt x="78" y="190"/>
                    </a:lnTo>
                    <a:lnTo>
                      <a:pt x="78" y="15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51" name="Freeform 495"/>
              <p:cNvSpPr/>
              <p:nvPr/>
            </p:nvSpPr>
            <p:spPr bwMode="auto">
              <a:xfrm>
                <a:off x="4628" y="-18"/>
                <a:ext cx="78" cy="190"/>
              </a:xfrm>
              <a:custGeom>
                <a:avLst/>
                <a:gdLst>
                  <a:gd name="T0" fmla="*/ 0 w 78"/>
                  <a:gd name="T1" fmla="*/ 0 h 190"/>
                  <a:gd name="T2" fmla="*/ 0 w 78"/>
                  <a:gd name="T3" fmla="*/ 0 h 190"/>
                  <a:gd name="T4" fmla="*/ 0 w 78"/>
                  <a:gd name="T5" fmla="*/ 38 h 190"/>
                  <a:gd name="T6" fmla="*/ 78 w 78"/>
                  <a:gd name="T7" fmla="*/ 190 h 190"/>
                  <a:gd name="T8" fmla="*/ 78 w 78"/>
                  <a:gd name="T9" fmla="*/ 190 h 190"/>
                  <a:gd name="T10" fmla="*/ 78 w 78"/>
                  <a:gd name="T11" fmla="*/ 158 h 190"/>
                  <a:gd name="T12" fmla="*/ 0 w 78"/>
                  <a:gd name="T13" fmla="*/ 0 h 190"/>
                </a:gdLst>
                <a:ahLst/>
                <a:cxnLst>
                  <a:cxn ang="0">
                    <a:pos x="T0" y="T1"/>
                  </a:cxn>
                  <a:cxn ang="0">
                    <a:pos x="T2" y="T3"/>
                  </a:cxn>
                  <a:cxn ang="0">
                    <a:pos x="T4" y="T5"/>
                  </a:cxn>
                  <a:cxn ang="0">
                    <a:pos x="T6" y="T7"/>
                  </a:cxn>
                  <a:cxn ang="0">
                    <a:pos x="T8" y="T9"/>
                  </a:cxn>
                  <a:cxn ang="0">
                    <a:pos x="T10" y="T11"/>
                  </a:cxn>
                  <a:cxn ang="0">
                    <a:pos x="T12" y="T13"/>
                  </a:cxn>
                </a:cxnLst>
                <a:rect l="0" t="0" r="r" b="b"/>
                <a:pathLst>
                  <a:path w="78" h="190">
                    <a:moveTo>
                      <a:pt x="0" y="0"/>
                    </a:moveTo>
                    <a:lnTo>
                      <a:pt x="0" y="0"/>
                    </a:lnTo>
                    <a:lnTo>
                      <a:pt x="0" y="38"/>
                    </a:lnTo>
                    <a:lnTo>
                      <a:pt x="78" y="190"/>
                    </a:lnTo>
                    <a:lnTo>
                      <a:pt x="78" y="190"/>
                    </a:lnTo>
                    <a:lnTo>
                      <a:pt x="78" y="15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52" name="Freeform 496"/>
              <p:cNvSpPr/>
              <p:nvPr/>
            </p:nvSpPr>
            <p:spPr bwMode="auto">
              <a:xfrm>
                <a:off x="4730" y="190"/>
                <a:ext cx="32" cy="88"/>
              </a:xfrm>
              <a:custGeom>
                <a:avLst/>
                <a:gdLst>
                  <a:gd name="T0" fmla="*/ 0 w 32"/>
                  <a:gd name="T1" fmla="*/ 0 h 88"/>
                  <a:gd name="T2" fmla="*/ 0 w 32"/>
                  <a:gd name="T3" fmla="*/ 28 h 88"/>
                  <a:gd name="T4" fmla="*/ 32 w 32"/>
                  <a:gd name="T5" fmla="*/ 88 h 88"/>
                  <a:gd name="T6" fmla="*/ 32 w 32"/>
                  <a:gd name="T7" fmla="*/ 64 h 88"/>
                  <a:gd name="T8" fmla="*/ 0 w 32"/>
                  <a:gd name="T9" fmla="*/ 0 h 88"/>
                </a:gdLst>
                <a:ahLst/>
                <a:cxnLst>
                  <a:cxn ang="0">
                    <a:pos x="T0" y="T1"/>
                  </a:cxn>
                  <a:cxn ang="0">
                    <a:pos x="T2" y="T3"/>
                  </a:cxn>
                  <a:cxn ang="0">
                    <a:pos x="T4" y="T5"/>
                  </a:cxn>
                  <a:cxn ang="0">
                    <a:pos x="T6" y="T7"/>
                  </a:cxn>
                  <a:cxn ang="0">
                    <a:pos x="T8" y="T9"/>
                  </a:cxn>
                </a:cxnLst>
                <a:rect l="0" t="0" r="r" b="b"/>
                <a:pathLst>
                  <a:path w="32" h="88">
                    <a:moveTo>
                      <a:pt x="0" y="0"/>
                    </a:moveTo>
                    <a:lnTo>
                      <a:pt x="0" y="28"/>
                    </a:lnTo>
                    <a:lnTo>
                      <a:pt x="32" y="88"/>
                    </a:lnTo>
                    <a:lnTo>
                      <a:pt x="32" y="6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53" name="Freeform 497"/>
              <p:cNvSpPr/>
              <p:nvPr/>
            </p:nvSpPr>
            <p:spPr bwMode="auto">
              <a:xfrm>
                <a:off x="4730" y="190"/>
                <a:ext cx="32" cy="88"/>
              </a:xfrm>
              <a:custGeom>
                <a:avLst/>
                <a:gdLst>
                  <a:gd name="T0" fmla="*/ 0 w 32"/>
                  <a:gd name="T1" fmla="*/ 0 h 88"/>
                  <a:gd name="T2" fmla="*/ 0 w 32"/>
                  <a:gd name="T3" fmla="*/ 28 h 88"/>
                  <a:gd name="T4" fmla="*/ 32 w 32"/>
                  <a:gd name="T5" fmla="*/ 88 h 88"/>
                  <a:gd name="T6" fmla="*/ 32 w 32"/>
                  <a:gd name="T7" fmla="*/ 64 h 88"/>
                  <a:gd name="T8" fmla="*/ 0 w 32"/>
                  <a:gd name="T9" fmla="*/ 0 h 88"/>
                </a:gdLst>
                <a:ahLst/>
                <a:cxnLst>
                  <a:cxn ang="0">
                    <a:pos x="T0" y="T1"/>
                  </a:cxn>
                  <a:cxn ang="0">
                    <a:pos x="T2" y="T3"/>
                  </a:cxn>
                  <a:cxn ang="0">
                    <a:pos x="T4" y="T5"/>
                  </a:cxn>
                  <a:cxn ang="0">
                    <a:pos x="T6" y="T7"/>
                  </a:cxn>
                  <a:cxn ang="0">
                    <a:pos x="T8" y="T9"/>
                  </a:cxn>
                </a:cxnLst>
                <a:rect l="0" t="0" r="r" b="b"/>
                <a:pathLst>
                  <a:path w="32" h="88">
                    <a:moveTo>
                      <a:pt x="0" y="0"/>
                    </a:moveTo>
                    <a:lnTo>
                      <a:pt x="0" y="28"/>
                    </a:lnTo>
                    <a:lnTo>
                      <a:pt x="32" y="88"/>
                    </a:lnTo>
                    <a:lnTo>
                      <a:pt x="32" y="6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54" name="Freeform 498"/>
              <p:cNvSpPr/>
              <p:nvPr/>
            </p:nvSpPr>
            <p:spPr bwMode="auto">
              <a:xfrm>
                <a:off x="4516" y="-155"/>
                <a:ext cx="246" cy="489"/>
              </a:xfrm>
              <a:custGeom>
                <a:avLst/>
                <a:gdLst>
                  <a:gd name="T0" fmla="*/ 0 w 246"/>
                  <a:gd name="T1" fmla="*/ 0 h 489"/>
                  <a:gd name="T2" fmla="*/ 0 w 246"/>
                  <a:gd name="T3" fmla="*/ 0 h 489"/>
                  <a:gd name="T4" fmla="*/ 0 w 246"/>
                  <a:gd name="T5" fmla="*/ 50 h 489"/>
                  <a:gd name="T6" fmla="*/ 246 w 246"/>
                  <a:gd name="T7" fmla="*/ 489 h 489"/>
                  <a:gd name="T8" fmla="*/ 246 w 246"/>
                  <a:gd name="T9" fmla="*/ 489 h 489"/>
                  <a:gd name="T10" fmla="*/ 246 w 246"/>
                  <a:gd name="T11" fmla="*/ 463 h 489"/>
                  <a:gd name="T12" fmla="*/ 0 w 246"/>
                  <a:gd name="T13" fmla="*/ 0 h 489"/>
                </a:gdLst>
                <a:ahLst/>
                <a:cxnLst>
                  <a:cxn ang="0">
                    <a:pos x="T0" y="T1"/>
                  </a:cxn>
                  <a:cxn ang="0">
                    <a:pos x="T2" y="T3"/>
                  </a:cxn>
                  <a:cxn ang="0">
                    <a:pos x="T4" y="T5"/>
                  </a:cxn>
                  <a:cxn ang="0">
                    <a:pos x="T6" y="T7"/>
                  </a:cxn>
                  <a:cxn ang="0">
                    <a:pos x="T8" y="T9"/>
                  </a:cxn>
                  <a:cxn ang="0">
                    <a:pos x="T10" y="T11"/>
                  </a:cxn>
                  <a:cxn ang="0">
                    <a:pos x="T12" y="T13"/>
                  </a:cxn>
                </a:cxnLst>
                <a:rect l="0" t="0" r="r" b="b"/>
                <a:pathLst>
                  <a:path w="246" h="489">
                    <a:moveTo>
                      <a:pt x="0" y="0"/>
                    </a:moveTo>
                    <a:lnTo>
                      <a:pt x="0" y="0"/>
                    </a:lnTo>
                    <a:lnTo>
                      <a:pt x="0" y="50"/>
                    </a:lnTo>
                    <a:lnTo>
                      <a:pt x="246" y="489"/>
                    </a:lnTo>
                    <a:lnTo>
                      <a:pt x="246" y="489"/>
                    </a:lnTo>
                    <a:lnTo>
                      <a:pt x="246" y="46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55" name="Freeform 499"/>
              <p:cNvSpPr/>
              <p:nvPr/>
            </p:nvSpPr>
            <p:spPr bwMode="auto">
              <a:xfrm>
                <a:off x="4516" y="-155"/>
                <a:ext cx="246" cy="489"/>
              </a:xfrm>
              <a:custGeom>
                <a:avLst/>
                <a:gdLst>
                  <a:gd name="T0" fmla="*/ 0 w 246"/>
                  <a:gd name="T1" fmla="*/ 0 h 489"/>
                  <a:gd name="T2" fmla="*/ 0 w 246"/>
                  <a:gd name="T3" fmla="*/ 0 h 489"/>
                  <a:gd name="T4" fmla="*/ 0 w 246"/>
                  <a:gd name="T5" fmla="*/ 50 h 489"/>
                  <a:gd name="T6" fmla="*/ 246 w 246"/>
                  <a:gd name="T7" fmla="*/ 489 h 489"/>
                  <a:gd name="T8" fmla="*/ 246 w 246"/>
                  <a:gd name="T9" fmla="*/ 489 h 489"/>
                  <a:gd name="T10" fmla="*/ 246 w 246"/>
                  <a:gd name="T11" fmla="*/ 463 h 489"/>
                  <a:gd name="T12" fmla="*/ 0 w 246"/>
                  <a:gd name="T13" fmla="*/ 0 h 489"/>
                </a:gdLst>
                <a:ahLst/>
                <a:cxnLst>
                  <a:cxn ang="0">
                    <a:pos x="T0" y="T1"/>
                  </a:cxn>
                  <a:cxn ang="0">
                    <a:pos x="T2" y="T3"/>
                  </a:cxn>
                  <a:cxn ang="0">
                    <a:pos x="T4" y="T5"/>
                  </a:cxn>
                  <a:cxn ang="0">
                    <a:pos x="T6" y="T7"/>
                  </a:cxn>
                  <a:cxn ang="0">
                    <a:pos x="T8" y="T9"/>
                  </a:cxn>
                  <a:cxn ang="0">
                    <a:pos x="T10" y="T11"/>
                  </a:cxn>
                  <a:cxn ang="0">
                    <a:pos x="T12" y="T13"/>
                  </a:cxn>
                </a:cxnLst>
                <a:rect l="0" t="0" r="r" b="b"/>
                <a:pathLst>
                  <a:path w="246" h="489">
                    <a:moveTo>
                      <a:pt x="0" y="0"/>
                    </a:moveTo>
                    <a:lnTo>
                      <a:pt x="0" y="0"/>
                    </a:lnTo>
                    <a:lnTo>
                      <a:pt x="0" y="50"/>
                    </a:lnTo>
                    <a:lnTo>
                      <a:pt x="246" y="489"/>
                    </a:lnTo>
                    <a:lnTo>
                      <a:pt x="246" y="489"/>
                    </a:lnTo>
                    <a:lnTo>
                      <a:pt x="246" y="463"/>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56" name="Freeform 500"/>
              <p:cNvSpPr/>
              <p:nvPr/>
            </p:nvSpPr>
            <p:spPr bwMode="auto">
              <a:xfrm>
                <a:off x="4516" y="-65"/>
                <a:ext cx="28" cy="95"/>
              </a:xfrm>
              <a:custGeom>
                <a:avLst/>
                <a:gdLst>
                  <a:gd name="T0" fmla="*/ 0 w 28"/>
                  <a:gd name="T1" fmla="*/ 0 h 95"/>
                  <a:gd name="T2" fmla="*/ 0 w 28"/>
                  <a:gd name="T3" fmla="*/ 0 h 95"/>
                  <a:gd name="T4" fmla="*/ 0 w 28"/>
                  <a:gd name="T5" fmla="*/ 51 h 95"/>
                  <a:gd name="T6" fmla="*/ 28 w 28"/>
                  <a:gd name="T7" fmla="*/ 95 h 95"/>
                  <a:gd name="T8" fmla="*/ 28 w 28"/>
                  <a:gd name="T9" fmla="*/ 49 h 95"/>
                  <a:gd name="T10" fmla="*/ 0 w 28"/>
                  <a:gd name="T11" fmla="*/ 0 h 95"/>
                </a:gdLst>
                <a:ahLst/>
                <a:cxnLst>
                  <a:cxn ang="0">
                    <a:pos x="T0" y="T1"/>
                  </a:cxn>
                  <a:cxn ang="0">
                    <a:pos x="T2" y="T3"/>
                  </a:cxn>
                  <a:cxn ang="0">
                    <a:pos x="T4" y="T5"/>
                  </a:cxn>
                  <a:cxn ang="0">
                    <a:pos x="T6" y="T7"/>
                  </a:cxn>
                  <a:cxn ang="0">
                    <a:pos x="T8" y="T9"/>
                  </a:cxn>
                  <a:cxn ang="0">
                    <a:pos x="T10" y="T11"/>
                  </a:cxn>
                </a:cxnLst>
                <a:rect l="0" t="0" r="r" b="b"/>
                <a:pathLst>
                  <a:path w="28" h="95">
                    <a:moveTo>
                      <a:pt x="0" y="0"/>
                    </a:moveTo>
                    <a:lnTo>
                      <a:pt x="0" y="0"/>
                    </a:lnTo>
                    <a:lnTo>
                      <a:pt x="0" y="51"/>
                    </a:lnTo>
                    <a:lnTo>
                      <a:pt x="28" y="95"/>
                    </a:lnTo>
                    <a:lnTo>
                      <a:pt x="28" y="49"/>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57" name="Freeform 501"/>
              <p:cNvSpPr/>
              <p:nvPr/>
            </p:nvSpPr>
            <p:spPr bwMode="auto">
              <a:xfrm>
                <a:off x="4516" y="-65"/>
                <a:ext cx="28" cy="95"/>
              </a:xfrm>
              <a:custGeom>
                <a:avLst/>
                <a:gdLst>
                  <a:gd name="T0" fmla="*/ 0 w 28"/>
                  <a:gd name="T1" fmla="*/ 0 h 95"/>
                  <a:gd name="T2" fmla="*/ 0 w 28"/>
                  <a:gd name="T3" fmla="*/ 0 h 95"/>
                  <a:gd name="T4" fmla="*/ 0 w 28"/>
                  <a:gd name="T5" fmla="*/ 51 h 95"/>
                  <a:gd name="T6" fmla="*/ 28 w 28"/>
                  <a:gd name="T7" fmla="*/ 95 h 95"/>
                  <a:gd name="T8" fmla="*/ 28 w 28"/>
                  <a:gd name="T9" fmla="*/ 49 h 95"/>
                  <a:gd name="T10" fmla="*/ 0 w 28"/>
                  <a:gd name="T11" fmla="*/ 0 h 95"/>
                </a:gdLst>
                <a:ahLst/>
                <a:cxnLst>
                  <a:cxn ang="0">
                    <a:pos x="T0" y="T1"/>
                  </a:cxn>
                  <a:cxn ang="0">
                    <a:pos x="T2" y="T3"/>
                  </a:cxn>
                  <a:cxn ang="0">
                    <a:pos x="T4" y="T5"/>
                  </a:cxn>
                  <a:cxn ang="0">
                    <a:pos x="T6" y="T7"/>
                  </a:cxn>
                  <a:cxn ang="0">
                    <a:pos x="T8" y="T9"/>
                  </a:cxn>
                  <a:cxn ang="0">
                    <a:pos x="T10" y="T11"/>
                  </a:cxn>
                </a:cxnLst>
                <a:rect l="0" t="0" r="r" b="b"/>
                <a:pathLst>
                  <a:path w="28" h="95">
                    <a:moveTo>
                      <a:pt x="0" y="0"/>
                    </a:moveTo>
                    <a:lnTo>
                      <a:pt x="0" y="0"/>
                    </a:lnTo>
                    <a:lnTo>
                      <a:pt x="0" y="51"/>
                    </a:lnTo>
                    <a:lnTo>
                      <a:pt x="28" y="95"/>
                    </a:lnTo>
                    <a:lnTo>
                      <a:pt x="28" y="49"/>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58" name="Freeform 502"/>
              <p:cNvSpPr/>
              <p:nvPr/>
            </p:nvSpPr>
            <p:spPr bwMode="auto">
              <a:xfrm>
                <a:off x="4568" y="26"/>
                <a:ext cx="54" cy="136"/>
              </a:xfrm>
              <a:custGeom>
                <a:avLst/>
                <a:gdLst>
                  <a:gd name="T0" fmla="*/ 0 w 54"/>
                  <a:gd name="T1" fmla="*/ 0 h 136"/>
                  <a:gd name="T2" fmla="*/ 0 w 54"/>
                  <a:gd name="T3" fmla="*/ 0 h 136"/>
                  <a:gd name="T4" fmla="*/ 0 w 54"/>
                  <a:gd name="T5" fmla="*/ 44 h 136"/>
                  <a:gd name="T6" fmla="*/ 54 w 54"/>
                  <a:gd name="T7" fmla="*/ 136 h 136"/>
                  <a:gd name="T8" fmla="*/ 54 w 54"/>
                  <a:gd name="T9" fmla="*/ 96 h 136"/>
                  <a:gd name="T10" fmla="*/ 0 w 54"/>
                  <a:gd name="T11" fmla="*/ 0 h 136"/>
                </a:gdLst>
                <a:ahLst/>
                <a:cxnLst>
                  <a:cxn ang="0">
                    <a:pos x="T0" y="T1"/>
                  </a:cxn>
                  <a:cxn ang="0">
                    <a:pos x="T2" y="T3"/>
                  </a:cxn>
                  <a:cxn ang="0">
                    <a:pos x="T4" y="T5"/>
                  </a:cxn>
                  <a:cxn ang="0">
                    <a:pos x="T6" y="T7"/>
                  </a:cxn>
                  <a:cxn ang="0">
                    <a:pos x="T8" y="T9"/>
                  </a:cxn>
                  <a:cxn ang="0">
                    <a:pos x="T10" y="T11"/>
                  </a:cxn>
                </a:cxnLst>
                <a:rect l="0" t="0" r="r" b="b"/>
                <a:pathLst>
                  <a:path w="54" h="136">
                    <a:moveTo>
                      <a:pt x="0" y="0"/>
                    </a:moveTo>
                    <a:lnTo>
                      <a:pt x="0" y="0"/>
                    </a:lnTo>
                    <a:lnTo>
                      <a:pt x="0" y="44"/>
                    </a:lnTo>
                    <a:lnTo>
                      <a:pt x="54" y="136"/>
                    </a:lnTo>
                    <a:lnTo>
                      <a:pt x="54" y="9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59" name="Freeform 503"/>
              <p:cNvSpPr/>
              <p:nvPr/>
            </p:nvSpPr>
            <p:spPr bwMode="auto">
              <a:xfrm>
                <a:off x="4568" y="26"/>
                <a:ext cx="54" cy="136"/>
              </a:xfrm>
              <a:custGeom>
                <a:avLst/>
                <a:gdLst>
                  <a:gd name="T0" fmla="*/ 0 w 54"/>
                  <a:gd name="T1" fmla="*/ 0 h 136"/>
                  <a:gd name="T2" fmla="*/ 0 w 54"/>
                  <a:gd name="T3" fmla="*/ 0 h 136"/>
                  <a:gd name="T4" fmla="*/ 0 w 54"/>
                  <a:gd name="T5" fmla="*/ 44 h 136"/>
                  <a:gd name="T6" fmla="*/ 54 w 54"/>
                  <a:gd name="T7" fmla="*/ 136 h 136"/>
                  <a:gd name="T8" fmla="*/ 54 w 54"/>
                  <a:gd name="T9" fmla="*/ 96 h 136"/>
                  <a:gd name="T10" fmla="*/ 0 w 54"/>
                  <a:gd name="T11" fmla="*/ 0 h 136"/>
                </a:gdLst>
                <a:ahLst/>
                <a:cxnLst>
                  <a:cxn ang="0">
                    <a:pos x="T0" y="T1"/>
                  </a:cxn>
                  <a:cxn ang="0">
                    <a:pos x="T2" y="T3"/>
                  </a:cxn>
                  <a:cxn ang="0">
                    <a:pos x="T4" y="T5"/>
                  </a:cxn>
                  <a:cxn ang="0">
                    <a:pos x="T6" y="T7"/>
                  </a:cxn>
                  <a:cxn ang="0">
                    <a:pos x="T8" y="T9"/>
                  </a:cxn>
                  <a:cxn ang="0">
                    <a:pos x="T10" y="T11"/>
                  </a:cxn>
                </a:cxnLst>
                <a:rect l="0" t="0" r="r" b="b"/>
                <a:pathLst>
                  <a:path w="54" h="136">
                    <a:moveTo>
                      <a:pt x="0" y="0"/>
                    </a:moveTo>
                    <a:lnTo>
                      <a:pt x="0" y="0"/>
                    </a:lnTo>
                    <a:lnTo>
                      <a:pt x="0" y="44"/>
                    </a:lnTo>
                    <a:lnTo>
                      <a:pt x="54" y="136"/>
                    </a:lnTo>
                    <a:lnTo>
                      <a:pt x="54" y="9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60" name="Freeform 504"/>
              <p:cNvSpPr/>
              <p:nvPr/>
            </p:nvSpPr>
            <p:spPr bwMode="auto">
              <a:xfrm>
                <a:off x="4646" y="166"/>
                <a:ext cx="38" cy="100"/>
              </a:xfrm>
              <a:custGeom>
                <a:avLst/>
                <a:gdLst>
                  <a:gd name="T0" fmla="*/ 0 w 38"/>
                  <a:gd name="T1" fmla="*/ 0 h 100"/>
                  <a:gd name="T2" fmla="*/ 0 w 38"/>
                  <a:gd name="T3" fmla="*/ 0 h 100"/>
                  <a:gd name="T4" fmla="*/ 0 w 38"/>
                  <a:gd name="T5" fmla="*/ 36 h 100"/>
                  <a:gd name="T6" fmla="*/ 38 w 38"/>
                  <a:gd name="T7" fmla="*/ 100 h 100"/>
                  <a:gd name="T8" fmla="*/ 38 w 38"/>
                  <a:gd name="T9" fmla="*/ 68 h 100"/>
                  <a:gd name="T10" fmla="*/ 0 w 38"/>
                  <a:gd name="T11" fmla="*/ 0 h 100"/>
                </a:gdLst>
                <a:ahLst/>
                <a:cxnLst>
                  <a:cxn ang="0">
                    <a:pos x="T0" y="T1"/>
                  </a:cxn>
                  <a:cxn ang="0">
                    <a:pos x="T2" y="T3"/>
                  </a:cxn>
                  <a:cxn ang="0">
                    <a:pos x="T4" y="T5"/>
                  </a:cxn>
                  <a:cxn ang="0">
                    <a:pos x="T6" y="T7"/>
                  </a:cxn>
                  <a:cxn ang="0">
                    <a:pos x="T8" y="T9"/>
                  </a:cxn>
                  <a:cxn ang="0">
                    <a:pos x="T10" y="T11"/>
                  </a:cxn>
                </a:cxnLst>
                <a:rect l="0" t="0" r="r" b="b"/>
                <a:pathLst>
                  <a:path w="38" h="100">
                    <a:moveTo>
                      <a:pt x="0" y="0"/>
                    </a:moveTo>
                    <a:lnTo>
                      <a:pt x="0" y="0"/>
                    </a:lnTo>
                    <a:lnTo>
                      <a:pt x="0" y="36"/>
                    </a:lnTo>
                    <a:lnTo>
                      <a:pt x="38" y="100"/>
                    </a:lnTo>
                    <a:lnTo>
                      <a:pt x="38" y="6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61" name="Freeform 505"/>
              <p:cNvSpPr/>
              <p:nvPr/>
            </p:nvSpPr>
            <p:spPr bwMode="auto">
              <a:xfrm>
                <a:off x="4646" y="166"/>
                <a:ext cx="38" cy="100"/>
              </a:xfrm>
              <a:custGeom>
                <a:avLst/>
                <a:gdLst>
                  <a:gd name="T0" fmla="*/ 0 w 38"/>
                  <a:gd name="T1" fmla="*/ 0 h 100"/>
                  <a:gd name="T2" fmla="*/ 0 w 38"/>
                  <a:gd name="T3" fmla="*/ 0 h 100"/>
                  <a:gd name="T4" fmla="*/ 0 w 38"/>
                  <a:gd name="T5" fmla="*/ 36 h 100"/>
                  <a:gd name="T6" fmla="*/ 38 w 38"/>
                  <a:gd name="T7" fmla="*/ 100 h 100"/>
                  <a:gd name="T8" fmla="*/ 38 w 38"/>
                  <a:gd name="T9" fmla="*/ 68 h 100"/>
                  <a:gd name="T10" fmla="*/ 0 w 38"/>
                  <a:gd name="T11" fmla="*/ 0 h 100"/>
                </a:gdLst>
                <a:ahLst/>
                <a:cxnLst>
                  <a:cxn ang="0">
                    <a:pos x="T0" y="T1"/>
                  </a:cxn>
                  <a:cxn ang="0">
                    <a:pos x="T2" y="T3"/>
                  </a:cxn>
                  <a:cxn ang="0">
                    <a:pos x="T4" y="T5"/>
                  </a:cxn>
                  <a:cxn ang="0">
                    <a:pos x="T6" y="T7"/>
                  </a:cxn>
                  <a:cxn ang="0">
                    <a:pos x="T8" y="T9"/>
                  </a:cxn>
                  <a:cxn ang="0">
                    <a:pos x="T10" y="T11"/>
                  </a:cxn>
                </a:cxnLst>
                <a:rect l="0" t="0" r="r" b="b"/>
                <a:pathLst>
                  <a:path w="38" h="100">
                    <a:moveTo>
                      <a:pt x="0" y="0"/>
                    </a:moveTo>
                    <a:lnTo>
                      <a:pt x="0" y="0"/>
                    </a:lnTo>
                    <a:lnTo>
                      <a:pt x="0" y="36"/>
                    </a:lnTo>
                    <a:lnTo>
                      <a:pt x="38" y="100"/>
                    </a:lnTo>
                    <a:lnTo>
                      <a:pt x="38" y="6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62" name="Freeform 506"/>
              <p:cNvSpPr/>
              <p:nvPr/>
            </p:nvSpPr>
            <p:spPr bwMode="auto">
              <a:xfrm>
                <a:off x="4708" y="276"/>
                <a:ext cx="16" cy="56"/>
              </a:xfrm>
              <a:custGeom>
                <a:avLst/>
                <a:gdLst>
                  <a:gd name="T0" fmla="*/ 0 w 16"/>
                  <a:gd name="T1" fmla="*/ 0 h 56"/>
                  <a:gd name="T2" fmla="*/ 0 w 16"/>
                  <a:gd name="T3" fmla="*/ 30 h 56"/>
                  <a:gd name="T4" fmla="*/ 16 w 16"/>
                  <a:gd name="T5" fmla="*/ 56 h 56"/>
                  <a:gd name="T6" fmla="*/ 16 w 16"/>
                  <a:gd name="T7" fmla="*/ 56 h 56"/>
                  <a:gd name="T8" fmla="*/ 16 w 16"/>
                  <a:gd name="T9" fmla="*/ 28 h 56"/>
                  <a:gd name="T10" fmla="*/ 0 w 16"/>
                  <a:gd name="T11" fmla="*/ 0 h 56"/>
                </a:gdLst>
                <a:ahLst/>
                <a:cxnLst>
                  <a:cxn ang="0">
                    <a:pos x="T0" y="T1"/>
                  </a:cxn>
                  <a:cxn ang="0">
                    <a:pos x="T2" y="T3"/>
                  </a:cxn>
                  <a:cxn ang="0">
                    <a:pos x="T4" y="T5"/>
                  </a:cxn>
                  <a:cxn ang="0">
                    <a:pos x="T6" y="T7"/>
                  </a:cxn>
                  <a:cxn ang="0">
                    <a:pos x="T8" y="T9"/>
                  </a:cxn>
                  <a:cxn ang="0">
                    <a:pos x="T10" y="T11"/>
                  </a:cxn>
                </a:cxnLst>
                <a:rect l="0" t="0" r="r" b="b"/>
                <a:pathLst>
                  <a:path w="16" h="56">
                    <a:moveTo>
                      <a:pt x="0" y="0"/>
                    </a:moveTo>
                    <a:lnTo>
                      <a:pt x="0" y="30"/>
                    </a:lnTo>
                    <a:lnTo>
                      <a:pt x="16" y="56"/>
                    </a:lnTo>
                    <a:lnTo>
                      <a:pt x="16" y="56"/>
                    </a:lnTo>
                    <a:lnTo>
                      <a:pt x="16" y="2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63" name="Freeform 507"/>
              <p:cNvSpPr/>
              <p:nvPr/>
            </p:nvSpPr>
            <p:spPr bwMode="auto">
              <a:xfrm>
                <a:off x="4708" y="276"/>
                <a:ext cx="16" cy="56"/>
              </a:xfrm>
              <a:custGeom>
                <a:avLst/>
                <a:gdLst>
                  <a:gd name="T0" fmla="*/ 0 w 16"/>
                  <a:gd name="T1" fmla="*/ 0 h 56"/>
                  <a:gd name="T2" fmla="*/ 0 w 16"/>
                  <a:gd name="T3" fmla="*/ 30 h 56"/>
                  <a:gd name="T4" fmla="*/ 16 w 16"/>
                  <a:gd name="T5" fmla="*/ 56 h 56"/>
                  <a:gd name="T6" fmla="*/ 16 w 16"/>
                  <a:gd name="T7" fmla="*/ 56 h 56"/>
                  <a:gd name="T8" fmla="*/ 16 w 16"/>
                  <a:gd name="T9" fmla="*/ 28 h 56"/>
                  <a:gd name="T10" fmla="*/ 0 w 16"/>
                  <a:gd name="T11" fmla="*/ 0 h 56"/>
                </a:gdLst>
                <a:ahLst/>
                <a:cxnLst>
                  <a:cxn ang="0">
                    <a:pos x="T0" y="T1"/>
                  </a:cxn>
                  <a:cxn ang="0">
                    <a:pos x="T2" y="T3"/>
                  </a:cxn>
                  <a:cxn ang="0">
                    <a:pos x="T4" y="T5"/>
                  </a:cxn>
                  <a:cxn ang="0">
                    <a:pos x="T6" y="T7"/>
                  </a:cxn>
                  <a:cxn ang="0">
                    <a:pos x="T8" y="T9"/>
                  </a:cxn>
                  <a:cxn ang="0">
                    <a:pos x="T10" y="T11"/>
                  </a:cxn>
                </a:cxnLst>
                <a:rect l="0" t="0" r="r" b="b"/>
                <a:pathLst>
                  <a:path w="16" h="56">
                    <a:moveTo>
                      <a:pt x="0" y="0"/>
                    </a:moveTo>
                    <a:lnTo>
                      <a:pt x="0" y="30"/>
                    </a:lnTo>
                    <a:lnTo>
                      <a:pt x="16" y="56"/>
                    </a:lnTo>
                    <a:lnTo>
                      <a:pt x="16" y="56"/>
                    </a:lnTo>
                    <a:lnTo>
                      <a:pt x="16" y="2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64" name="Freeform 508"/>
              <p:cNvSpPr/>
              <p:nvPr/>
            </p:nvSpPr>
            <p:spPr bwMode="auto">
              <a:xfrm>
                <a:off x="4748" y="346"/>
                <a:ext cx="14" cy="48"/>
              </a:xfrm>
              <a:custGeom>
                <a:avLst/>
                <a:gdLst>
                  <a:gd name="T0" fmla="*/ 0 w 14"/>
                  <a:gd name="T1" fmla="*/ 0 h 48"/>
                  <a:gd name="T2" fmla="*/ 0 w 14"/>
                  <a:gd name="T3" fmla="*/ 26 h 48"/>
                  <a:gd name="T4" fmla="*/ 14 w 14"/>
                  <a:gd name="T5" fmla="*/ 48 h 48"/>
                  <a:gd name="T6" fmla="*/ 14 w 14"/>
                  <a:gd name="T7" fmla="*/ 24 h 48"/>
                  <a:gd name="T8" fmla="*/ 0 w 14"/>
                  <a:gd name="T9" fmla="*/ 0 h 48"/>
                </a:gdLst>
                <a:ahLst/>
                <a:cxnLst>
                  <a:cxn ang="0">
                    <a:pos x="T0" y="T1"/>
                  </a:cxn>
                  <a:cxn ang="0">
                    <a:pos x="T2" y="T3"/>
                  </a:cxn>
                  <a:cxn ang="0">
                    <a:pos x="T4" y="T5"/>
                  </a:cxn>
                  <a:cxn ang="0">
                    <a:pos x="T6" y="T7"/>
                  </a:cxn>
                  <a:cxn ang="0">
                    <a:pos x="T8" y="T9"/>
                  </a:cxn>
                </a:cxnLst>
                <a:rect l="0" t="0" r="r" b="b"/>
                <a:pathLst>
                  <a:path w="14" h="48">
                    <a:moveTo>
                      <a:pt x="0" y="0"/>
                    </a:moveTo>
                    <a:lnTo>
                      <a:pt x="0" y="26"/>
                    </a:lnTo>
                    <a:lnTo>
                      <a:pt x="14" y="48"/>
                    </a:lnTo>
                    <a:lnTo>
                      <a:pt x="14"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65" name="Freeform 509"/>
              <p:cNvSpPr/>
              <p:nvPr/>
            </p:nvSpPr>
            <p:spPr bwMode="auto">
              <a:xfrm>
                <a:off x="4748" y="346"/>
                <a:ext cx="14" cy="48"/>
              </a:xfrm>
              <a:custGeom>
                <a:avLst/>
                <a:gdLst>
                  <a:gd name="T0" fmla="*/ 0 w 14"/>
                  <a:gd name="T1" fmla="*/ 0 h 48"/>
                  <a:gd name="T2" fmla="*/ 0 w 14"/>
                  <a:gd name="T3" fmla="*/ 26 h 48"/>
                  <a:gd name="T4" fmla="*/ 14 w 14"/>
                  <a:gd name="T5" fmla="*/ 48 h 48"/>
                  <a:gd name="T6" fmla="*/ 14 w 14"/>
                  <a:gd name="T7" fmla="*/ 24 h 48"/>
                  <a:gd name="T8" fmla="*/ 0 w 14"/>
                  <a:gd name="T9" fmla="*/ 0 h 48"/>
                </a:gdLst>
                <a:ahLst/>
                <a:cxnLst>
                  <a:cxn ang="0">
                    <a:pos x="T0" y="T1"/>
                  </a:cxn>
                  <a:cxn ang="0">
                    <a:pos x="T2" y="T3"/>
                  </a:cxn>
                  <a:cxn ang="0">
                    <a:pos x="T4" y="T5"/>
                  </a:cxn>
                  <a:cxn ang="0">
                    <a:pos x="T6" y="T7"/>
                  </a:cxn>
                  <a:cxn ang="0">
                    <a:pos x="T8" y="T9"/>
                  </a:cxn>
                </a:cxnLst>
                <a:rect l="0" t="0" r="r" b="b"/>
                <a:pathLst>
                  <a:path w="14" h="48">
                    <a:moveTo>
                      <a:pt x="0" y="0"/>
                    </a:moveTo>
                    <a:lnTo>
                      <a:pt x="0" y="26"/>
                    </a:lnTo>
                    <a:lnTo>
                      <a:pt x="14" y="48"/>
                    </a:lnTo>
                    <a:lnTo>
                      <a:pt x="14" y="2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66" name="Freeform 510"/>
              <p:cNvSpPr/>
              <p:nvPr/>
            </p:nvSpPr>
            <p:spPr bwMode="auto">
              <a:xfrm>
                <a:off x="4516" y="26"/>
                <a:ext cx="56" cy="136"/>
              </a:xfrm>
              <a:custGeom>
                <a:avLst/>
                <a:gdLst>
                  <a:gd name="T0" fmla="*/ 0 w 56"/>
                  <a:gd name="T1" fmla="*/ 0 h 136"/>
                  <a:gd name="T2" fmla="*/ 0 w 56"/>
                  <a:gd name="T3" fmla="*/ 0 h 136"/>
                  <a:gd name="T4" fmla="*/ 0 w 56"/>
                  <a:gd name="T5" fmla="*/ 50 h 136"/>
                  <a:gd name="T6" fmla="*/ 56 w 56"/>
                  <a:gd name="T7" fmla="*/ 136 h 136"/>
                  <a:gd name="T8" fmla="*/ 56 w 56"/>
                  <a:gd name="T9" fmla="*/ 92 h 136"/>
                  <a:gd name="T10" fmla="*/ 0 w 56"/>
                  <a:gd name="T11" fmla="*/ 0 h 136"/>
                </a:gdLst>
                <a:ahLst/>
                <a:cxnLst>
                  <a:cxn ang="0">
                    <a:pos x="T0" y="T1"/>
                  </a:cxn>
                  <a:cxn ang="0">
                    <a:pos x="T2" y="T3"/>
                  </a:cxn>
                  <a:cxn ang="0">
                    <a:pos x="T4" y="T5"/>
                  </a:cxn>
                  <a:cxn ang="0">
                    <a:pos x="T6" y="T7"/>
                  </a:cxn>
                  <a:cxn ang="0">
                    <a:pos x="T8" y="T9"/>
                  </a:cxn>
                  <a:cxn ang="0">
                    <a:pos x="T10" y="T11"/>
                  </a:cxn>
                </a:cxnLst>
                <a:rect l="0" t="0" r="r" b="b"/>
                <a:pathLst>
                  <a:path w="56" h="136">
                    <a:moveTo>
                      <a:pt x="0" y="0"/>
                    </a:moveTo>
                    <a:lnTo>
                      <a:pt x="0" y="0"/>
                    </a:lnTo>
                    <a:lnTo>
                      <a:pt x="0" y="50"/>
                    </a:lnTo>
                    <a:lnTo>
                      <a:pt x="56" y="136"/>
                    </a:lnTo>
                    <a:lnTo>
                      <a:pt x="56" y="9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67" name="Freeform 511"/>
              <p:cNvSpPr/>
              <p:nvPr/>
            </p:nvSpPr>
            <p:spPr bwMode="auto">
              <a:xfrm>
                <a:off x="4516" y="26"/>
                <a:ext cx="56" cy="136"/>
              </a:xfrm>
              <a:custGeom>
                <a:avLst/>
                <a:gdLst>
                  <a:gd name="T0" fmla="*/ 0 w 56"/>
                  <a:gd name="T1" fmla="*/ 0 h 136"/>
                  <a:gd name="T2" fmla="*/ 0 w 56"/>
                  <a:gd name="T3" fmla="*/ 0 h 136"/>
                  <a:gd name="T4" fmla="*/ 0 w 56"/>
                  <a:gd name="T5" fmla="*/ 50 h 136"/>
                  <a:gd name="T6" fmla="*/ 56 w 56"/>
                  <a:gd name="T7" fmla="*/ 136 h 136"/>
                  <a:gd name="T8" fmla="*/ 56 w 56"/>
                  <a:gd name="T9" fmla="*/ 92 h 136"/>
                  <a:gd name="T10" fmla="*/ 0 w 56"/>
                  <a:gd name="T11" fmla="*/ 0 h 136"/>
                </a:gdLst>
                <a:ahLst/>
                <a:cxnLst>
                  <a:cxn ang="0">
                    <a:pos x="T0" y="T1"/>
                  </a:cxn>
                  <a:cxn ang="0">
                    <a:pos x="T2" y="T3"/>
                  </a:cxn>
                  <a:cxn ang="0">
                    <a:pos x="T4" y="T5"/>
                  </a:cxn>
                  <a:cxn ang="0">
                    <a:pos x="T6" y="T7"/>
                  </a:cxn>
                  <a:cxn ang="0">
                    <a:pos x="T8" y="T9"/>
                  </a:cxn>
                  <a:cxn ang="0">
                    <a:pos x="T10" y="T11"/>
                  </a:cxn>
                </a:cxnLst>
                <a:rect l="0" t="0" r="r" b="b"/>
                <a:pathLst>
                  <a:path w="56" h="136">
                    <a:moveTo>
                      <a:pt x="0" y="0"/>
                    </a:moveTo>
                    <a:lnTo>
                      <a:pt x="0" y="0"/>
                    </a:lnTo>
                    <a:lnTo>
                      <a:pt x="0" y="50"/>
                    </a:lnTo>
                    <a:lnTo>
                      <a:pt x="56" y="136"/>
                    </a:lnTo>
                    <a:lnTo>
                      <a:pt x="56" y="9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68" name="Freeform 512"/>
              <p:cNvSpPr/>
              <p:nvPr/>
            </p:nvSpPr>
            <p:spPr bwMode="auto">
              <a:xfrm>
                <a:off x="4596" y="158"/>
                <a:ext cx="166" cy="298"/>
              </a:xfrm>
              <a:custGeom>
                <a:avLst/>
                <a:gdLst>
                  <a:gd name="T0" fmla="*/ 0 w 166"/>
                  <a:gd name="T1" fmla="*/ 0 h 298"/>
                  <a:gd name="T2" fmla="*/ 0 w 166"/>
                  <a:gd name="T3" fmla="*/ 42 h 298"/>
                  <a:gd name="T4" fmla="*/ 166 w 166"/>
                  <a:gd name="T5" fmla="*/ 298 h 298"/>
                  <a:gd name="T6" fmla="*/ 166 w 166"/>
                  <a:gd name="T7" fmla="*/ 272 h 298"/>
                  <a:gd name="T8" fmla="*/ 0 w 166"/>
                  <a:gd name="T9" fmla="*/ 0 h 298"/>
                </a:gdLst>
                <a:ahLst/>
                <a:cxnLst>
                  <a:cxn ang="0">
                    <a:pos x="T0" y="T1"/>
                  </a:cxn>
                  <a:cxn ang="0">
                    <a:pos x="T2" y="T3"/>
                  </a:cxn>
                  <a:cxn ang="0">
                    <a:pos x="T4" y="T5"/>
                  </a:cxn>
                  <a:cxn ang="0">
                    <a:pos x="T6" y="T7"/>
                  </a:cxn>
                  <a:cxn ang="0">
                    <a:pos x="T8" y="T9"/>
                  </a:cxn>
                </a:cxnLst>
                <a:rect l="0" t="0" r="r" b="b"/>
                <a:pathLst>
                  <a:path w="166" h="298">
                    <a:moveTo>
                      <a:pt x="0" y="0"/>
                    </a:moveTo>
                    <a:lnTo>
                      <a:pt x="0" y="42"/>
                    </a:lnTo>
                    <a:lnTo>
                      <a:pt x="166" y="298"/>
                    </a:lnTo>
                    <a:lnTo>
                      <a:pt x="166" y="27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69" name="Freeform 513"/>
              <p:cNvSpPr/>
              <p:nvPr/>
            </p:nvSpPr>
            <p:spPr bwMode="auto">
              <a:xfrm>
                <a:off x="4596" y="158"/>
                <a:ext cx="166" cy="298"/>
              </a:xfrm>
              <a:custGeom>
                <a:avLst/>
                <a:gdLst>
                  <a:gd name="T0" fmla="*/ 0 w 166"/>
                  <a:gd name="T1" fmla="*/ 0 h 298"/>
                  <a:gd name="T2" fmla="*/ 0 w 166"/>
                  <a:gd name="T3" fmla="*/ 42 h 298"/>
                  <a:gd name="T4" fmla="*/ 166 w 166"/>
                  <a:gd name="T5" fmla="*/ 298 h 298"/>
                  <a:gd name="T6" fmla="*/ 166 w 166"/>
                  <a:gd name="T7" fmla="*/ 272 h 298"/>
                  <a:gd name="T8" fmla="*/ 0 w 166"/>
                  <a:gd name="T9" fmla="*/ 0 h 298"/>
                </a:gdLst>
                <a:ahLst/>
                <a:cxnLst>
                  <a:cxn ang="0">
                    <a:pos x="T0" y="T1"/>
                  </a:cxn>
                  <a:cxn ang="0">
                    <a:pos x="T2" y="T3"/>
                  </a:cxn>
                  <a:cxn ang="0">
                    <a:pos x="T4" y="T5"/>
                  </a:cxn>
                  <a:cxn ang="0">
                    <a:pos x="T6" y="T7"/>
                  </a:cxn>
                  <a:cxn ang="0">
                    <a:pos x="T8" y="T9"/>
                  </a:cxn>
                </a:cxnLst>
                <a:rect l="0" t="0" r="r" b="b"/>
                <a:pathLst>
                  <a:path w="166" h="298">
                    <a:moveTo>
                      <a:pt x="0" y="0"/>
                    </a:moveTo>
                    <a:lnTo>
                      <a:pt x="0" y="42"/>
                    </a:lnTo>
                    <a:lnTo>
                      <a:pt x="166" y="298"/>
                    </a:lnTo>
                    <a:lnTo>
                      <a:pt x="166" y="27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70" name="Freeform 514"/>
              <p:cNvSpPr/>
              <p:nvPr/>
            </p:nvSpPr>
            <p:spPr bwMode="auto">
              <a:xfrm>
                <a:off x="4516" y="120"/>
                <a:ext cx="94" cy="182"/>
              </a:xfrm>
              <a:custGeom>
                <a:avLst/>
                <a:gdLst>
                  <a:gd name="T0" fmla="*/ 0 w 94"/>
                  <a:gd name="T1" fmla="*/ 0 h 182"/>
                  <a:gd name="T2" fmla="*/ 0 w 94"/>
                  <a:gd name="T3" fmla="*/ 0 h 182"/>
                  <a:gd name="T4" fmla="*/ 0 w 94"/>
                  <a:gd name="T5" fmla="*/ 50 h 182"/>
                  <a:gd name="T6" fmla="*/ 94 w 94"/>
                  <a:gd name="T7" fmla="*/ 182 h 182"/>
                  <a:gd name="T8" fmla="*/ 94 w 94"/>
                  <a:gd name="T9" fmla="*/ 140 h 182"/>
                  <a:gd name="T10" fmla="*/ 0 w 94"/>
                  <a:gd name="T11" fmla="*/ 0 h 182"/>
                </a:gdLst>
                <a:ahLst/>
                <a:cxnLst>
                  <a:cxn ang="0">
                    <a:pos x="T0" y="T1"/>
                  </a:cxn>
                  <a:cxn ang="0">
                    <a:pos x="T2" y="T3"/>
                  </a:cxn>
                  <a:cxn ang="0">
                    <a:pos x="T4" y="T5"/>
                  </a:cxn>
                  <a:cxn ang="0">
                    <a:pos x="T6" y="T7"/>
                  </a:cxn>
                  <a:cxn ang="0">
                    <a:pos x="T8" y="T9"/>
                  </a:cxn>
                  <a:cxn ang="0">
                    <a:pos x="T10" y="T11"/>
                  </a:cxn>
                </a:cxnLst>
                <a:rect l="0" t="0" r="r" b="b"/>
                <a:pathLst>
                  <a:path w="94" h="182">
                    <a:moveTo>
                      <a:pt x="0" y="0"/>
                    </a:moveTo>
                    <a:lnTo>
                      <a:pt x="0" y="0"/>
                    </a:lnTo>
                    <a:lnTo>
                      <a:pt x="0" y="50"/>
                    </a:lnTo>
                    <a:lnTo>
                      <a:pt x="94" y="182"/>
                    </a:lnTo>
                    <a:lnTo>
                      <a:pt x="94" y="14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71" name="Freeform 515"/>
              <p:cNvSpPr/>
              <p:nvPr/>
            </p:nvSpPr>
            <p:spPr bwMode="auto">
              <a:xfrm>
                <a:off x="4516" y="120"/>
                <a:ext cx="94" cy="182"/>
              </a:xfrm>
              <a:custGeom>
                <a:avLst/>
                <a:gdLst>
                  <a:gd name="T0" fmla="*/ 0 w 94"/>
                  <a:gd name="T1" fmla="*/ 0 h 182"/>
                  <a:gd name="T2" fmla="*/ 0 w 94"/>
                  <a:gd name="T3" fmla="*/ 0 h 182"/>
                  <a:gd name="T4" fmla="*/ 0 w 94"/>
                  <a:gd name="T5" fmla="*/ 50 h 182"/>
                  <a:gd name="T6" fmla="*/ 94 w 94"/>
                  <a:gd name="T7" fmla="*/ 182 h 182"/>
                  <a:gd name="T8" fmla="*/ 94 w 94"/>
                  <a:gd name="T9" fmla="*/ 140 h 182"/>
                  <a:gd name="T10" fmla="*/ 0 w 94"/>
                  <a:gd name="T11" fmla="*/ 0 h 182"/>
                </a:gdLst>
                <a:ahLst/>
                <a:cxnLst>
                  <a:cxn ang="0">
                    <a:pos x="T0" y="T1"/>
                  </a:cxn>
                  <a:cxn ang="0">
                    <a:pos x="T2" y="T3"/>
                  </a:cxn>
                  <a:cxn ang="0">
                    <a:pos x="T4" y="T5"/>
                  </a:cxn>
                  <a:cxn ang="0">
                    <a:pos x="T6" y="T7"/>
                  </a:cxn>
                  <a:cxn ang="0">
                    <a:pos x="T8" y="T9"/>
                  </a:cxn>
                  <a:cxn ang="0">
                    <a:pos x="T10" y="T11"/>
                  </a:cxn>
                </a:cxnLst>
                <a:rect l="0" t="0" r="r" b="b"/>
                <a:pathLst>
                  <a:path w="94" h="182">
                    <a:moveTo>
                      <a:pt x="0" y="0"/>
                    </a:moveTo>
                    <a:lnTo>
                      <a:pt x="0" y="0"/>
                    </a:lnTo>
                    <a:lnTo>
                      <a:pt x="0" y="50"/>
                    </a:lnTo>
                    <a:lnTo>
                      <a:pt x="94" y="182"/>
                    </a:lnTo>
                    <a:lnTo>
                      <a:pt x="94" y="14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72" name="Freeform 516"/>
              <p:cNvSpPr/>
              <p:nvPr/>
            </p:nvSpPr>
            <p:spPr bwMode="auto">
              <a:xfrm>
                <a:off x="4634" y="296"/>
                <a:ext cx="44" cy="102"/>
              </a:xfrm>
              <a:custGeom>
                <a:avLst/>
                <a:gdLst>
                  <a:gd name="T0" fmla="*/ 0 w 44"/>
                  <a:gd name="T1" fmla="*/ 0 h 102"/>
                  <a:gd name="T2" fmla="*/ 0 w 44"/>
                  <a:gd name="T3" fmla="*/ 38 h 102"/>
                  <a:gd name="T4" fmla="*/ 44 w 44"/>
                  <a:gd name="T5" fmla="*/ 102 h 102"/>
                  <a:gd name="T6" fmla="*/ 44 w 44"/>
                  <a:gd name="T7" fmla="*/ 102 h 102"/>
                  <a:gd name="T8" fmla="*/ 44 w 44"/>
                  <a:gd name="T9" fmla="*/ 68 h 102"/>
                  <a:gd name="T10" fmla="*/ 0 w 44"/>
                  <a:gd name="T11" fmla="*/ 0 h 102"/>
                </a:gdLst>
                <a:ahLst/>
                <a:cxnLst>
                  <a:cxn ang="0">
                    <a:pos x="T0" y="T1"/>
                  </a:cxn>
                  <a:cxn ang="0">
                    <a:pos x="T2" y="T3"/>
                  </a:cxn>
                  <a:cxn ang="0">
                    <a:pos x="T4" y="T5"/>
                  </a:cxn>
                  <a:cxn ang="0">
                    <a:pos x="T6" y="T7"/>
                  </a:cxn>
                  <a:cxn ang="0">
                    <a:pos x="T8" y="T9"/>
                  </a:cxn>
                  <a:cxn ang="0">
                    <a:pos x="T10" y="T11"/>
                  </a:cxn>
                </a:cxnLst>
                <a:rect l="0" t="0" r="r" b="b"/>
                <a:pathLst>
                  <a:path w="44" h="102">
                    <a:moveTo>
                      <a:pt x="0" y="0"/>
                    </a:moveTo>
                    <a:lnTo>
                      <a:pt x="0" y="38"/>
                    </a:lnTo>
                    <a:lnTo>
                      <a:pt x="44" y="102"/>
                    </a:lnTo>
                    <a:lnTo>
                      <a:pt x="44" y="102"/>
                    </a:lnTo>
                    <a:lnTo>
                      <a:pt x="44" y="6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73" name="Freeform 517"/>
              <p:cNvSpPr/>
              <p:nvPr/>
            </p:nvSpPr>
            <p:spPr bwMode="auto">
              <a:xfrm>
                <a:off x="4634" y="296"/>
                <a:ext cx="44" cy="102"/>
              </a:xfrm>
              <a:custGeom>
                <a:avLst/>
                <a:gdLst>
                  <a:gd name="T0" fmla="*/ 0 w 44"/>
                  <a:gd name="T1" fmla="*/ 0 h 102"/>
                  <a:gd name="T2" fmla="*/ 0 w 44"/>
                  <a:gd name="T3" fmla="*/ 38 h 102"/>
                  <a:gd name="T4" fmla="*/ 44 w 44"/>
                  <a:gd name="T5" fmla="*/ 102 h 102"/>
                  <a:gd name="T6" fmla="*/ 44 w 44"/>
                  <a:gd name="T7" fmla="*/ 102 h 102"/>
                  <a:gd name="T8" fmla="*/ 44 w 44"/>
                  <a:gd name="T9" fmla="*/ 68 h 102"/>
                  <a:gd name="T10" fmla="*/ 0 w 44"/>
                  <a:gd name="T11" fmla="*/ 0 h 102"/>
                </a:gdLst>
                <a:ahLst/>
                <a:cxnLst>
                  <a:cxn ang="0">
                    <a:pos x="T0" y="T1"/>
                  </a:cxn>
                  <a:cxn ang="0">
                    <a:pos x="T2" y="T3"/>
                  </a:cxn>
                  <a:cxn ang="0">
                    <a:pos x="T4" y="T5"/>
                  </a:cxn>
                  <a:cxn ang="0">
                    <a:pos x="T6" y="T7"/>
                  </a:cxn>
                  <a:cxn ang="0">
                    <a:pos x="T8" y="T9"/>
                  </a:cxn>
                  <a:cxn ang="0">
                    <a:pos x="T10" y="T11"/>
                  </a:cxn>
                </a:cxnLst>
                <a:rect l="0" t="0" r="r" b="b"/>
                <a:pathLst>
                  <a:path w="44" h="102">
                    <a:moveTo>
                      <a:pt x="0" y="0"/>
                    </a:moveTo>
                    <a:lnTo>
                      <a:pt x="0" y="38"/>
                    </a:lnTo>
                    <a:lnTo>
                      <a:pt x="44" y="102"/>
                    </a:lnTo>
                    <a:lnTo>
                      <a:pt x="44" y="102"/>
                    </a:lnTo>
                    <a:lnTo>
                      <a:pt x="44" y="6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74" name="Freeform 518"/>
              <p:cNvSpPr/>
              <p:nvPr/>
            </p:nvSpPr>
            <p:spPr bwMode="auto">
              <a:xfrm>
                <a:off x="4702" y="400"/>
                <a:ext cx="60" cy="114"/>
              </a:xfrm>
              <a:custGeom>
                <a:avLst/>
                <a:gdLst>
                  <a:gd name="T0" fmla="*/ 0 w 60"/>
                  <a:gd name="T1" fmla="*/ 0 h 114"/>
                  <a:gd name="T2" fmla="*/ 0 w 60"/>
                  <a:gd name="T3" fmla="*/ 0 h 114"/>
                  <a:gd name="T4" fmla="*/ 0 w 60"/>
                  <a:gd name="T5" fmla="*/ 32 h 114"/>
                  <a:gd name="T6" fmla="*/ 60 w 60"/>
                  <a:gd name="T7" fmla="*/ 114 h 114"/>
                  <a:gd name="T8" fmla="*/ 60 w 60"/>
                  <a:gd name="T9" fmla="*/ 88 h 114"/>
                  <a:gd name="T10" fmla="*/ 0 w 60"/>
                  <a:gd name="T11" fmla="*/ 0 h 114"/>
                </a:gdLst>
                <a:ahLst/>
                <a:cxnLst>
                  <a:cxn ang="0">
                    <a:pos x="T0" y="T1"/>
                  </a:cxn>
                  <a:cxn ang="0">
                    <a:pos x="T2" y="T3"/>
                  </a:cxn>
                  <a:cxn ang="0">
                    <a:pos x="T4" y="T5"/>
                  </a:cxn>
                  <a:cxn ang="0">
                    <a:pos x="T6" y="T7"/>
                  </a:cxn>
                  <a:cxn ang="0">
                    <a:pos x="T8" y="T9"/>
                  </a:cxn>
                  <a:cxn ang="0">
                    <a:pos x="T10" y="T11"/>
                  </a:cxn>
                </a:cxnLst>
                <a:rect l="0" t="0" r="r" b="b"/>
                <a:pathLst>
                  <a:path w="60" h="114">
                    <a:moveTo>
                      <a:pt x="0" y="0"/>
                    </a:moveTo>
                    <a:lnTo>
                      <a:pt x="0" y="0"/>
                    </a:lnTo>
                    <a:lnTo>
                      <a:pt x="0" y="32"/>
                    </a:lnTo>
                    <a:lnTo>
                      <a:pt x="60" y="114"/>
                    </a:lnTo>
                    <a:lnTo>
                      <a:pt x="60" y="8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75" name="Freeform 519"/>
              <p:cNvSpPr/>
              <p:nvPr/>
            </p:nvSpPr>
            <p:spPr bwMode="auto">
              <a:xfrm>
                <a:off x="4702" y="400"/>
                <a:ext cx="60" cy="114"/>
              </a:xfrm>
              <a:custGeom>
                <a:avLst/>
                <a:gdLst>
                  <a:gd name="T0" fmla="*/ 0 w 60"/>
                  <a:gd name="T1" fmla="*/ 0 h 114"/>
                  <a:gd name="T2" fmla="*/ 0 w 60"/>
                  <a:gd name="T3" fmla="*/ 0 h 114"/>
                  <a:gd name="T4" fmla="*/ 0 w 60"/>
                  <a:gd name="T5" fmla="*/ 32 h 114"/>
                  <a:gd name="T6" fmla="*/ 60 w 60"/>
                  <a:gd name="T7" fmla="*/ 114 h 114"/>
                  <a:gd name="T8" fmla="*/ 60 w 60"/>
                  <a:gd name="T9" fmla="*/ 88 h 114"/>
                  <a:gd name="T10" fmla="*/ 0 w 60"/>
                  <a:gd name="T11" fmla="*/ 0 h 114"/>
                </a:gdLst>
                <a:ahLst/>
                <a:cxnLst>
                  <a:cxn ang="0">
                    <a:pos x="T0" y="T1"/>
                  </a:cxn>
                  <a:cxn ang="0">
                    <a:pos x="T2" y="T3"/>
                  </a:cxn>
                  <a:cxn ang="0">
                    <a:pos x="T4" y="T5"/>
                  </a:cxn>
                  <a:cxn ang="0">
                    <a:pos x="T6" y="T7"/>
                  </a:cxn>
                  <a:cxn ang="0">
                    <a:pos x="T8" y="T9"/>
                  </a:cxn>
                  <a:cxn ang="0">
                    <a:pos x="T10" y="T11"/>
                  </a:cxn>
                </a:cxnLst>
                <a:rect l="0" t="0" r="r" b="b"/>
                <a:pathLst>
                  <a:path w="60" h="114">
                    <a:moveTo>
                      <a:pt x="0" y="0"/>
                    </a:moveTo>
                    <a:lnTo>
                      <a:pt x="0" y="0"/>
                    </a:lnTo>
                    <a:lnTo>
                      <a:pt x="0" y="32"/>
                    </a:lnTo>
                    <a:lnTo>
                      <a:pt x="60" y="114"/>
                    </a:lnTo>
                    <a:lnTo>
                      <a:pt x="60" y="8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76" name="Freeform 520"/>
              <p:cNvSpPr/>
              <p:nvPr/>
            </p:nvSpPr>
            <p:spPr bwMode="auto">
              <a:xfrm>
                <a:off x="4516" y="204"/>
                <a:ext cx="28" cy="86"/>
              </a:xfrm>
              <a:custGeom>
                <a:avLst/>
                <a:gdLst>
                  <a:gd name="T0" fmla="*/ 0 w 28"/>
                  <a:gd name="T1" fmla="*/ 0 h 86"/>
                  <a:gd name="T2" fmla="*/ 0 w 28"/>
                  <a:gd name="T3" fmla="*/ 0 h 86"/>
                  <a:gd name="T4" fmla="*/ 0 w 28"/>
                  <a:gd name="T5" fmla="*/ 50 h 86"/>
                  <a:gd name="T6" fmla="*/ 28 w 28"/>
                  <a:gd name="T7" fmla="*/ 86 h 86"/>
                  <a:gd name="T8" fmla="*/ 28 w 28"/>
                  <a:gd name="T9" fmla="*/ 38 h 86"/>
                  <a:gd name="T10" fmla="*/ 0 w 28"/>
                  <a:gd name="T11" fmla="*/ 0 h 86"/>
                </a:gdLst>
                <a:ahLst/>
                <a:cxnLst>
                  <a:cxn ang="0">
                    <a:pos x="T0" y="T1"/>
                  </a:cxn>
                  <a:cxn ang="0">
                    <a:pos x="T2" y="T3"/>
                  </a:cxn>
                  <a:cxn ang="0">
                    <a:pos x="T4" y="T5"/>
                  </a:cxn>
                  <a:cxn ang="0">
                    <a:pos x="T6" y="T7"/>
                  </a:cxn>
                  <a:cxn ang="0">
                    <a:pos x="T8" y="T9"/>
                  </a:cxn>
                  <a:cxn ang="0">
                    <a:pos x="T10" y="T11"/>
                  </a:cxn>
                </a:cxnLst>
                <a:rect l="0" t="0" r="r" b="b"/>
                <a:pathLst>
                  <a:path w="28" h="86">
                    <a:moveTo>
                      <a:pt x="0" y="0"/>
                    </a:moveTo>
                    <a:lnTo>
                      <a:pt x="0" y="0"/>
                    </a:lnTo>
                    <a:lnTo>
                      <a:pt x="0" y="50"/>
                    </a:lnTo>
                    <a:lnTo>
                      <a:pt x="28" y="86"/>
                    </a:lnTo>
                    <a:lnTo>
                      <a:pt x="28" y="3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77" name="Freeform 521"/>
              <p:cNvSpPr/>
              <p:nvPr/>
            </p:nvSpPr>
            <p:spPr bwMode="auto">
              <a:xfrm>
                <a:off x="4516" y="204"/>
                <a:ext cx="28" cy="86"/>
              </a:xfrm>
              <a:custGeom>
                <a:avLst/>
                <a:gdLst>
                  <a:gd name="T0" fmla="*/ 0 w 28"/>
                  <a:gd name="T1" fmla="*/ 0 h 86"/>
                  <a:gd name="T2" fmla="*/ 0 w 28"/>
                  <a:gd name="T3" fmla="*/ 0 h 86"/>
                  <a:gd name="T4" fmla="*/ 0 w 28"/>
                  <a:gd name="T5" fmla="*/ 50 h 86"/>
                  <a:gd name="T6" fmla="*/ 28 w 28"/>
                  <a:gd name="T7" fmla="*/ 86 h 86"/>
                  <a:gd name="T8" fmla="*/ 28 w 28"/>
                  <a:gd name="T9" fmla="*/ 38 h 86"/>
                  <a:gd name="T10" fmla="*/ 0 w 28"/>
                  <a:gd name="T11" fmla="*/ 0 h 86"/>
                </a:gdLst>
                <a:ahLst/>
                <a:cxnLst>
                  <a:cxn ang="0">
                    <a:pos x="T0" y="T1"/>
                  </a:cxn>
                  <a:cxn ang="0">
                    <a:pos x="T2" y="T3"/>
                  </a:cxn>
                  <a:cxn ang="0">
                    <a:pos x="T4" y="T5"/>
                  </a:cxn>
                  <a:cxn ang="0">
                    <a:pos x="T6" y="T7"/>
                  </a:cxn>
                  <a:cxn ang="0">
                    <a:pos x="T8" y="T9"/>
                  </a:cxn>
                  <a:cxn ang="0">
                    <a:pos x="T10" y="T11"/>
                  </a:cxn>
                </a:cxnLst>
                <a:rect l="0" t="0" r="r" b="b"/>
                <a:pathLst>
                  <a:path w="28" h="86">
                    <a:moveTo>
                      <a:pt x="0" y="0"/>
                    </a:moveTo>
                    <a:lnTo>
                      <a:pt x="0" y="0"/>
                    </a:lnTo>
                    <a:lnTo>
                      <a:pt x="0" y="50"/>
                    </a:lnTo>
                    <a:lnTo>
                      <a:pt x="28" y="86"/>
                    </a:lnTo>
                    <a:lnTo>
                      <a:pt x="28" y="3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78" name="Freeform 522"/>
              <p:cNvSpPr/>
              <p:nvPr/>
            </p:nvSpPr>
            <p:spPr bwMode="auto">
              <a:xfrm>
                <a:off x="4568" y="276"/>
                <a:ext cx="90" cy="162"/>
              </a:xfrm>
              <a:custGeom>
                <a:avLst/>
                <a:gdLst>
                  <a:gd name="T0" fmla="*/ 0 w 90"/>
                  <a:gd name="T1" fmla="*/ 0 h 162"/>
                  <a:gd name="T2" fmla="*/ 0 w 90"/>
                  <a:gd name="T3" fmla="*/ 0 h 162"/>
                  <a:gd name="T4" fmla="*/ 0 w 90"/>
                  <a:gd name="T5" fmla="*/ 44 h 162"/>
                  <a:gd name="T6" fmla="*/ 90 w 90"/>
                  <a:gd name="T7" fmla="*/ 162 h 162"/>
                  <a:gd name="T8" fmla="*/ 90 w 90"/>
                  <a:gd name="T9" fmla="*/ 126 h 162"/>
                  <a:gd name="T10" fmla="*/ 0 w 90"/>
                  <a:gd name="T11" fmla="*/ 0 h 162"/>
                </a:gdLst>
                <a:ahLst/>
                <a:cxnLst>
                  <a:cxn ang="0">
                    <a:pos x="T0" y="T1"/>
                  </a:cxn>
                  <a:cxn ang="0">
                    <a:pos x="T2" y="T3"/>
                  </a:cxn>
                  <a:cxn ang="0">
                    <a:pos x="T4" y="T5"/>
                  </a:cxn>
                  <a:cxn ang="0">
                    <a:pos x="T6" y="T7"/>
                  </a:cxn>
                  <a:cxn ang="0">
                    <a:pos x="T8" y="T9"/>
                  </a:cxn>
                  <a:cxn ang="0">
                    <a:pos x="T10" y="T11"/>
                  </a:cxn>
                </a:cxnLst>
                <a:rect l="0" t="0" r="r" b="b"/>
                <a:pathLst>
                  <a:path w="90" h="162">
                    <a:moveTo>
                      <a:pt x="0" y="0"/>
                    </a:moveTo>
                    <a:lnTo>
                      <a:pt x="0" y="0"/>
                    </a:lnTo>
                    <a:lnTo>
                      <a:pt x="0" y="44"/>
                    </a:lnTo>
                    <a:lnTo>
                      <a:pt x="90" y="162"/>
                    </a:lnTo>
                    <a:lnTo>
                      <a:pt x="90" y="1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79" name="Freeform 523"/>
              <p:cNvSpPr/>
              <p:nvPr/>
            </p:nvSpPr>
            <p:spPr bwMode="auto">
              <a:xfrm>
                <a:off x="4568" y="276"/>
                <a:ext cx="90" cy="162"/>
              </a:xfrm>
              <a:custGeom>
                <a:avLst/>
                <a:gdLst>
                  <a:gd name="T0" fmla="*/ 0 w 90"/>
                  <a:gd name="T1" fmla="*/ 0 h 162"/>
                  <a:gd name="T2" fmla="*/ 0 w 90"/>
                  <a:gd name="T3" fmla="*/ 0 h 162"/>
                  <a:gd name="T4" fmla="*/ 0 w 90"/>
                  <a:gd name="T5" fmla="*/ 44 h 162"/>
                  <a:gd name="T6" fmla="*/ 90 w 90"/>
                  <a:gd name="T7" fmla="*/ 162 h 162"/>
                  <a:gd name="T8" fmla="*/ 90 w 90"/>
                  <a:gd name="T9" fmla="*/ 126 h 162"/>
                  <a:gd name="T10" fmla="*/ 0 w 90"/>
                  <a:gd name="T11" fmla="*/ 0 h 162"/>
                </a:gdLst>
                <a:ahLst/>
                <a:cxnLst>
                  <a:cxn ang="0">
                    <a:pos x="T0" y="T1"/>
                  </a:cxn>
                  <a:cxn ang="0">
                    <a:pos x="T2" y="T3"/>
                  </a:cxn>
                  <a:cxn ang="0">
                    <a:pos x="T4" y="T5"/>
                  </a:cxn>
                  <a:cxn ang="0">
                    <a:pos x="T6" y="T7"/>
                  </a:cxn>
                  <a:cxn ang="0">
                    <a:pos x="T8" y="T9"/>
                  </a:cxn>
                  <a:cxn ang="0">
                    <a:pos x="T10" y="T11"/>
                  </a:cxn>
                </a:cxnLst>
                <a:rect l="0" t="0" r="r" b="b"/>
                <a:pathLst>
                  <a:path w="90" h="162">
                    <a:moveTo>
                      <a:pt x="0" y="0"/>
                    </a:moveTo>
                    <a:lnTo>
                      <a:pt x="0" y="0"/>
                    </a:lnTo>
                    <a:lnTo>
                      <a:pt x="0" y="44"/>
                    </a:lnTo>
                    <a:lnTo>
                      <a:pt x="90" y="162"/>
                    </a:lnTo>
                    <a:lnTo>
                      <a:pt x="90" y="12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80" name="Freeform 524"/>
              <p:cNvSpPr/>
              <p:nvPr/>
            </p:nvSpPr>
            <p:spPr bwMode="auto">
              <a:xfrm>
                <a:off x="4682" y="436"/>
                <a:ext cx="14" cy="52"/>
              </a:xfrm>
              <a:custGeom>
                <a:avLst/>
                <a:gdLst>
                  <a:gd name="T0" fmla="*/ 0 w 14"/>
                  <a:gd name="T1" fmla="*/ 0 h 52"/>
                  <a:gd name="T2" fmla="*/ 0 w 14"/>
                  <a:gd name="T3" fmla="*/ 0 h 52"/>
                  <a:gd name="T4" fmla="*/ 0 w 14"/>
                  <a:gd name="T5" fmla="*/ 32 h 52"/>
                  <a:gd name="T6" fmla="*/ 14 w 14"/>
                  <a:gd name="T7" fmla="*/ 52 h 52"/>
                  <a:gd name="T8" fmla="*/ 14 w 14"/>
                  <a:gd name="T9" fmla="*/ 52 h 52"/>
                  <a:gd name="T10" fmla="*/ 14 w 14"/>
                  <a:gd name="T11" fmla="*/ 20 h 52"/>
                  <a:gd name="T12" fmla="*/ 0 w 14"/>
                  <a:gd name="T13" fmla="*/ 0 h 52"/>
                </a:gdLst>
                <a:ahLst/>
                <a:cxnLst>
                  <a:cxn ang="0">
                    <a:pos x="T0" y="T1"/>
                  </a:cxn>
                  <a:cxn ang="0">
                    <a:pos x="T2" y="T3"/>
                  </a:cxn>
                  <a:cxn ang="0">
                    <a:pos x="T4" y="T5"/>
                  </a:cxn>
                  <a:cxn ang="0">
                    <a:pos x="T6" y="T7"/>
                  </a:cxn>
                  <a:cxn ang="0">
                    <a:pos x="T8" y="T9"/>
                  </a:cxn>
                  <a:cxn ang="0">
                    <a:pos x="T10" y="T11"/>
                  </a:cxn>
                  <a:cxn ang="0">
                    <a:pos x="T12" y="T13"/>
                  </a:cxn>
                </a:cxnLst>
                <a:rect l="0" t="0" r="r" b="b"/>
                <a:pathLst>
                  <a:path w="14" h="52">
                    <a:moveTo>
                      <a:pt x="0" y="0"/>
                    </a:moveTo>
                    <a:lnTo>
                      <a:pt x="0" y="0"/>
                    </a:lnTo>
                    <a:lnTo>
                      <a:pt x="0" y="32"/>
                    </a:lnTo>
                    <a:lnTo>
                      <a:pt x="14" y="52"/>
                    </a:lnTo>
                    <a:lnTo>
                      <a:pt x="14" y="52"/>
                    </a:lnTo>
                    <a:lnTo>
                      <a:pt x="14"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81" name="Freeform 525"/>
              <p:cNvSpPr/>
              <p:nvPr/>
            </p:nvSpPr>
            <p:spPr bwMode="auto">
              <a:xfrm>
                <a:off x="4682" y="436"/>
                <a:ext cx="14" cy="52"/>
              </a:xfrm>
              <a:custGeom>
                <a:avLst/>
                <a:gdLst>
                  <a:gd name="T0" fmla="*/ 0 w 14"/>
                  <a:gd name="T1" fmla="*/ 0 h 52"/>
                  <a:gd name="T2" fmla="*/ 0 w 14"/>
                  <a:gd name="T3" fmla="*/ 0 h 52"/>
                  <a:gd name="T4" fmla="*/ 0 w 14"/>
                  <a:gd name="T5" fmla="*/ 32 h 52"/>
                  <a:gd name="T6" fmla="*/ 14 w 14"/>
                  <a:gd name="T7" fmla="*/ 52 h 52"/>
                  <a:gd name="T8" fmla="*/ 14 w 14"/>
                  <a:gd name="T9" fmla="*/ 52 h 52"/>
                  <a:gd name="T10" fmla="*/ 14 w 14"/>
                  <a:gd name="T11" fmla="*/ 20 h 52"/>
                  <a:gd name="T12" fmla="*/ 0 w 14"/>
                  <a:gd name="T13" fmla="*/ 0 h 52"/>
                </a:gdLst>
                <a:ahLst/>
                <a:cxnLst>
                  <a:cxn ang="0">
                    <a:pos x="T0" y="T1"/>
                  </a:cxn>
                  <a:cxn ang="0">
                    <a:pos x="T2" y="T3"/>
                  </a:cxn>
                  <a:cxn ang="0">
                    <a:pos x="T4" y="T5"/>
                  </a:cxn>
                  <a:cxn ang="0">
                    <a:pos x="T6" y="T7"/>
                  </a:cxn>
                  <a:cxn ang="0">
                    <a:pos x="T8" y="T9"/>
                  </a:cxn>
                  <a:cxn ang="0">
                    <a:pos x="T10" y="T11"/>
                  </a:cxn>
                  <a:cxn ang="0">
                    <a:pos x="T12" y="T13"/>
                  </a:cxn>
                </a:cxnLst>
                <a:rect l="0" t="0" r="r" b="b"/>
                <a:pathLst>
                  <a:path w="14" h="52">
                    <a:moveTo>
                      <a:pt x="0" y="0"/>
                    </a:moveTo>
                    <a:lnTo>
                      <a:pt x="0" y="0"/>
                    </a:lnTo>
                    <a:lnTo>
                      <a:pt x="0" y="32"/>
                    </a:lnTo>
                    <a:lnTo>
                      <a:pt x="14" y="52"/>
                    </a:lnTo>
                    <a:lnTo>
                      <a:pt x="14" y="52"/>
                    </a:lnTo>
                    <a:lnTo>
                      <a:pt x="14" y="2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82" name="Freeform 526"/>
              <p:cNvSpPr/>
              <p:nvPr/>
            </p:nvSpPr>
            <p:spPr bwMode="auto">
              <a:xfrm>
                <a:off x="4720" y="490"/>
                <a:ext cx="42" cy="82"/>
              </a:xfrm>
              <a:custGeom>
                <a:avLst/>
                <a:gdLst>
                  <a:gd name="T0" fmla="*/ 0 w 42"/>
                  <a:gd name="T1" fmla="*/ 0 h 82"/>
                  <a:gd name="T2" fmla="*/ 0 w 42"/>
                  <a:gd name="T3" fmla="*/ 30 h 82"/>
                  <a:gd name="T4" fmla="*/ 42 w 42"/>
                  <a:gd name="T5" fmla="*/ 82 h 82"/>
                  <a:gd name="T6" fmla="*/ 42 w 42"/>
                  <a:gd name="T7" fmla="*/ 82 h 82"/>
                  <a:gd name="T8" fmla="*/ 42 w 42"/>
                  <a:gd name="T9" fmla="*/ 58 h 82"/>
                  <a:gd name="T10" fmla="*/ 0 w 42"/>
                  <a:gd name="T11" fmla="*/ 0 h 82"/>
                </a:gdLst>
                <a:ahLst/>
                <a:cxnLst>
                  <a:cxn ang="0">
                    <a:pos x="T0" y="T1"/>
                  </a:cxn>
                  <a:cxn ang="0">
                    <a:pos x="T2" y="T3"/>
                  </a:cxn>
                  <a:cxn ang="0">
                    <a:pos x="T4" y="T5"/>
                  </a:cxn>
                  <a:cxn ang="0">
                    <a:pos x="T6" y="T7"/>
                  </a:cxn>
                  <a:cxn ang="0">
                    <a:pos x="T8" y="T9"/>
                  </a:cxn>
                  <a:cxn ang="0">
                    <a:pos x="T10" y="T11"/>
                  </a:cxn>
                </a:cxnLst>
                <a:rect l="0" t="0" r="r" b="b"/>
                <a:pathLst>
                  <a:path w="42" h="82">
                    <a:moveTo>
                      <a:pt x="0" y="0"/>
                    </a:moveTo>
                    <a:lnTo>
                      <a:pt x="0" y="30"/>
                    </a:lnTo>
                    <a:lnTo>
                      <a:pt x="42" y="82"/>
                    </a:lnTo>
                    <a:lnTo>
                      <a:pt x="42" y="82"/>
                    </a:lnTo>
                    <a:lnTo>
                      <a:pt x="42" y="5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83" name="Freeform 527"/>
              <p:cNvSpPr/>
              <p:nvPr/>
            </p:nvSpPr>
            <p:spPr bwMode="auto">
              <a:xfrm>
                <a:off x="4720" y="490"/>
                <a:ext cx="42" cy="82"/>
              </a:xfrm>
              <a:custGeom>
                <a:avLst/>
                <a:gdLst>
                  <a:gd name="T0" fmla="*/ 0 w 42"/>
                  <a:gd name="T1" fmla="*/ 0 h 82"/>
                  <a:gd name="T2" fmla="*/ 0 w 42"/>
                  <a:gd name="T3" fmla="*/ 30 h 82"/>
                  <a:gd name="T4" fmla="*/ 42 w 42"/>
                  <a:gd name="T5" fmla="*/ 82 h 82"/>
                  <a:gd name="T6" fmla="*/ 42 w 42"/>
                  <a:gd name="T7" fmla="*/ 82 h 82"/>
                  <a:gd name="T8" fmla="*/ 42 w 42"/>
                  <a:gd name="T9" fmla="*/ 58 h 82"/>
                  <a:gd name="T10" fmla="*/ 0 w 42"/>
                  <a:gd name="T11" fmla="*/ 0 h 82"/>
                </a:gdLst>
                <a:ahLst/>
                <a:cxnLst>
                  <a:cxn ang="0">
                    <a:pos x="T0" y="T1"/>
                  </a:cxn>
                  <a:cxn ang="0">
                    <a:pos x="T2" y="T3"/>
                  </a:cxn>
                  <a:cxn ang="0">
                    <a:pos x="T4" y="T5"/>
                  </a:cxn>
                  <a:cxn ang="0">
                    <a:pos x="T6" y="T7"/>
                  </a:cxn>
                  <a:cxn ang="0">
                    <a:pos x="T8" y="T9"/>
                  </a:cxn>
                  <a:cxn ang="0">
                    <a:pos x="T10" y="T11"/>
                  </a:cxn>
                </a:cxnLst>
                <a:rect l="0" t="0" r="r" b="b"/>
                <a:pathLst>
                  <a:path w="42" h="82">
                    <a:moveTo>
                      <a:pt x="0" y="0"/>
                    </a:moveTo>
                    <a:lnTo>
                      <a:pt x="0" y="30"/>
                    </a:lnTo>
                    <a:lnTo>
                      <a:pt x="42" y="82"/>
                    </a:lnTo>
                    <a:lnTo>
                      <a:pt x="42" y="82"/>
                    </a:lnTo>
                    <a:lnTo>
                      <a:pt x="42" y="5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84" name="Freeform 528"/>
              <p:cNvSpPr/>
              <p:nvPr/>
            </p:nvSpPr>
            <p:spPr bwMode="auto">
              <a:xfrm>
                <a:off x="4516" y="294"/>
                <a:ext cx="78" cy="140"/>
              </a:xfrm>
              <a:custGeom>
                <a:avLst/>
                <a:gdLst>
                  <a:gd name="T0" fmla="*/ 0 w 78"/>
                  <a:gd name="T1" fmla="*/ 0 h 140"/>
                  <a:gd name="T2" fmla="*/ 0 w 78"/>
                  <a:gd name="T3" fmla="*/ 0 h 140"/>
                  <a:gd name="T4" fmla="*/ 0 w 78"/>
                  <a:gd name="T5" fmla="*/ 50 h 140"/>
                  <a:gd name="T6" fmla="*/ 78 w 78"/>
                  <a:gd name="T7" fmla="*/ 140 h 140"/>
                  <a:gd name="T8" fmla="*/ 78 w 78"/>
                  <a:gd name="T9" fmla="*/ 98 h 140"/>
                  <a:gd name="T10" fmla="*/ 0 w 78"/>
                  <a:gd name="T11" fmla="*/ 0 h 140"/>
                </a:gdLst>
                <a:ahLst/>
                <a:cxnLst>
                  <a:cxn ang="0">
                    <a:pos x="T0" y="T1"/>
                  </a:cxn>
                  <a:cxn ang="0">
                    <a:pos x="T2" y="T3"/>
                  </a:cxn>
                  <a:cxn ang="0">
                    <a:pos x="T4" y="T5"/>
                  </a:cxn>
                  <a:cxn ang="0">
                    <a:pos x="T6" y="T7"/>
                  </a:cxn>
                  <a:cxn ang="0">
                    <a:pos x="T8" y="T9"/>
                  </a:cxn>
                  <a:cxn ang="0">
                    <a:pos x="T10" y="T11"/>
                  </a:cxn>
                </a:cxnLst>
                <a:rect l="0" t="0" r="r" b="b"/>
                <a:pathLst>
                  <a:path w="78" h="140">
                    <a:moveTo>
                      <a:pt x="0" y="0"/>
                    </a:moveTo>
                    <a:lnTo>
                      <a:pt x="0" y="0"/>
                    </a:lnTo>
                    <a:lnTo>
                      <a:pt x="0" y="50"/>
                    </a:lnTo>
                    <a:lnTo>
                      <a:pt x="78" y="140"/>
                    </a:lnTo>
                    <a:lnTo>
                      <a:pt x="78" y="9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85" name="Freeform 529"/>
              <p:cNvSpPr/>
              <p:nvPr/>
            </p:nvSpPr>
            <p:spPr bwMode="auto">
              <a:xfrm>
                <a:off x="4516" y="294"/>
                <a:ext cx="78" cy="140"/>
              </a:xfrm>
              <a:custGeom>
                <a:avLst/>
                <a:gdLst>
                  <a:gd name="T0" fmla="*/ 0 w 78"/>
                  <a:gd name="T1" fmla="*/ 0 h 140"/>
                  <a:gd name="T2" fmla="*/ 0 w 78"/>
                  <a:gd name="T3" fmla="*/ 0 h 140"/>
                  <a:gd name="T4" fmla="*/ 0 w 78"/>
                  <a:gd name="T5" fmla="*/ 50 h 140"/>
                  <a:gd name="T6" fmla="*/ 78 w 78"/>
                  <a:gd name="T7" fmla="*/ 140 h 140"/>
                  <a:gd name="T8" fmla="*/ 78 w 78"/>
                  <a:gd name="T9" fmla="*/ 98 h 140"/>
                  <a:gd name="T10" fmla="*/ 0 w 78"/>
                  <a:gd name="T11" fmla="*/ 0 h 140"/>
                </a:gdLst>
                <a:ahLst/>
                <a:cxnLst>
                  <a:cxn ang="0">
                    <a:pos x="T0" y="T1"/>
                  </a:cxn>
                  <a:cxn ang="0">
                    <a:pos x="T2" y="T3"/>
                  </a:cxn>
                  <a:cxn ang="0">
                    <a:pos x="T4" y="T5"/>
                  </a:cxn>
                  <a:cxn ang="0">
                    <a:pos x="T6" y="T7"/>
                  </a:cxn>
                  <a:cxn ang="0">
                    <a:pos x="T8" y="T9"/>
                  </a:cxn>
                  <a:cxn ang="0">
                    <a:pos x="T10" y="T11"/>
                  </a:cxn>
                </a:cxnLst>
                <a:rect l="0" t="0" r="r" b="b"/>
                <a:pathLst>
                  <a:path w="78" h="140">
                    <a:moveTo>
                      <a:pt x="0" y="0"/>
                    </a:moveTo>
                    <a:lnTo>
                      <a:pt x="0" y="0"/>
                    </a:lnTo>
                    <a:lnTo>
                      <a:pt x="0" y="50"/>
                    </a:lnTo>
                    <a:lnTo>
                      <a:pt x="78" y="140"/>
                    </a:lnTo>
                    <a:lnTo>
                      <a:pt x="78" y="9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86" name="Freeform 530"/>
              <p:cNvSpPr/>
              <p:nvPr/>
            </p:nvSpPr>
            <p:spPr bwMode="auto">
              <a:xfrm>
                <a:off x="4618" y="422"/>
                <a:ext cx="18" cy="62"/>
              </a:xfrm>
              <a:custGeom>
                <a:avLst/>
                <a:gdLst>
                  <a:gd name="T0" fmla="*/ 0 w 18"/>
                  <a:gd name="T1" fmla="*/ 0 h 62"/>
                  <a:gd name="T2" fmla="*/ 0 w 18"/>
                  <a:gd name="T3" fmla="*/ 40 h 62"/>
                  <a:gd name="T4" fmla="*/ 18 w 18"/>
                  <a:gd name="T5" fmla="*/ 62 h 62"/>
                  <a:gd name="T6" fmla="*/ 18 w 18"/>
                  <a:gd name="T7" fmla="*/ 62 h 62"/>
                  <a:gd name="T8" fmla="*/ 16 w 18"/>
                  <a:gd name="T9" fmla="*/ 58 h 62"/>
                  <a:gd name="T10" fmla="*/ 16 w 18"/>
                  <a:gd name="T11" fmla="*/ 22 h 62"/>
                  <a:gd name="T12" fmla="*/ 0 w 18"/>
                  <a:gd name="T13" fmla="*/ 0 h 62"/>
                </a:gdLst>
                <a:ahLst/>
                <a:cxnLst>
                  <a:cxn ang="0">
                    <a:pos x="T0" y="T1"/>
                  </a:cxn>
                  <a:cxn ang="0">
                    <a:pos x="T2" y="T3"/>
                  </a:cxn>
                  <a:cxn ang="0">
                    <a:pos x="T4" y="T5"/>
                  </a:cxn>
                  <a:cxn ang="0">
                    <a:pos x="T6" y="T7"/>
                  </a:cxn>
                  <a:cxn ang="0">
                    <a:pos x="T8" y="T9"/>
                  </a:cxn>
                  <a:cxn ang="0">
                    <a:pos x="T10" y="T11"/>
                  </a:cxn>
                  <a:cxn ang="0">
                    <a:pos x="T12" y="T13"/>
                  </a:cxn>
                </a:cxnLst>
                <a:rect l="0" t="0" r="r" b="b"/>
                <a:pathLst>
                  <a:path w="18" h="62">
                    <a:moveTo>
                      <a:pt x="0" y="0"/>
                    </a:moveTo>
                    <a:lnTo>
                      <a:pt x="0" y="40"/>
                    </a:lnTo>
                    <a:lnTo>
                      <a:pt x="18" y="62"/>
                    </a:lnTo>
                    <a:lnTo>
                      <a:pt x="18" y="62"/>
                    </a:lnTo>
                    <a:lnTo>
                      <a:pt x="16" y="58"/>
                    </a:lnTo>
                    <a:lnTo>
                      <a:pt x="16" y="2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87" name="Freeform 531"/>
              <p:cNvSpPr/>
              <p:nvPr/>
            </p:nvSpPr>
            <p:spPr bwMode="auto">
              <a:xfrm>
                <a:off x="4618" y="422"/>
                <a:ext cx="18" cy="62"/>
              </a:xfrm>
              <a:custGeom>
                <a:avLst/>
                <a:gdLst>
                  <a:gd name="T0" fmla="*/ 0 w 18"/>
                  <a:gd name="T1" fmla="*/ 0 h 62"/>
                  <a:gd name="T2" fmla="*/ 0 w 18"/>
                  <a:gd name="T3" fmla="*/ 40 h 62"/>
                  <a:gd name="T4" fmla="*/ 18 w 18"/>
                  <a:gd name="T5" fmla="*/ 62 h 62"/>
                  <a:gd name="T6" fmla="*/ 18 w 18"/>
                  <a:gd name="T7" fmla="*/ 62 h 62"/>
                  <a:gd name="T8" fmla="*/ 16 w 18"/>
                  <a:gd name="T9" fmla="*/ 58 h 62"/>
                  <a:gd name="T10" fmla="*/ 16 w 18"/>
                  <a:gd name="T11" fmla="*/ 22 h 62"/>
                  <a:gd name="T12" fmla="*/ 0 w 18"/>
                  <a:gd name="T13" fmla="*/ 0 h 62"/>
                </a:gdLst>
                <a:ahLst/>
                <a:cxnLst>
                  <a:cxn ang="0">
                    <a:pos x="T0" y="T1"/>
                  </a:cxn>
                  <a:cxn ang="0">
                    <a:pos x="T2" y="T3"/>
                  </a:cxn>
                  <a:cxn ang="0">
                    <a:pos x="T4" y="T5"/>
                  </a:cxn>
                  <a:cxn ang="0">
                    <a:pos x="T6" y="T7"/>
                  </a:cxn>
                  <a:cxn ang="0">
                    <a:pos x="T8" y="T9"/>
                  </a:cxn>
                  <a:cxn ang="0">
                    <a:pos x="T10" y="T11"/>
                  </a:cxn>
                  <a:cxn ang="0">
                    <a:pos x="T12" y="T13"/>
                  </a:cxn>
                </a:cxnLst>
                <a:rect l="0" t="0" r="r" b="b"/>
                <a:pathLst>
                  <a:path w="18" h="62">
                    <a:moveTo>
                      <a:pt x="0" y="0"/>
                    </a:moveTo>
                    <a:lnTo>
                      <a:pt x="0" y="40"/>
                    </a:lnTo>
                    <a:lnTo>
                      <a:pt x="18" y="62"/>
                    </a:lnTo>
                    <a:lnTo>
                      <a:pt x="18" y="62"/>
                    </a:lnTo>
                    <a:lnTo>
                      <a:pt x="16" y="58"/>
                    </a:lnTo>
                    <a:lnTo>
                      <a:pt x="16" y="2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88" name="Freeform 532"/>
              <p:cNvSpPr/>
              <p:nvPr/>
            </p:nvSpPr>
            <p:spPr bwMode="auto">
              <a:xfrm>
                <a:off x="4658" y="474"/>
                <a:ext cx="50" cy="94"/>
              </a:xfrm>
              <a:custGeom>
                <a:avLst/>
                <a:gdLst>
                  <a:gd name="T0" fmla="*/ 0 w 50"/>
                  <a:gd name="T1" fmla="*/ 0 h 94"/>
                  <a:gd name="T2" fmla="*/ 0 w 50"/>
                  <a:gd name="T3" fmla="*/ 36 h 94"/>
                  <a:gd name="T4" fmla="*/ 50 w 50"/>
                  <a:gd name="T5" fmla="*/ 94 h 94"/>
                  <a:gd name="T6" fmla="*/ 50 w 50"/>
                  <a:gd name="T7" fmla="*/ 94 h 94"/>
                  <a:gd name="T8" fmla="*/ 50 w 50"/>
                  <a:gd name="T9" fmla="*/ 64 h 94"/>
                  <a:gd name="T10" fmla="*/ 0 w 50"/>
                  <a:gd name="T11" fmla="*/ 0 h 94"/>
                </a:gdLst>
                <a:ahLst/>
                <a:cxnLst>
                  <a:cxn ang="0">
                    <a:pos x="T0" y="T1"/>
                  </a:cxn>
                  <a:cxn ang="0">
                    <a:pos x="T2" y="T3"/>
                  </a:cxn>
                  <a:cxn ang="0">
                    <a:pos x="T4" y="T5"/>
                  </a:cxn>
                  <a:cxn ang="0">
                    <a:pos x="T6" y="T7"/>
                  </a:cxn>
                  <a:cxn ang="0">
                    <a:pos x="T8" y="T9"/>
                  </a:cxn>
                  <a:cxn ang="0">
                    <a:pos x="T10" y="T11"/>
                  </a:cxn>
                </a:cxnLst>
                <a:rect l="0" t="0" r="r" b="b"/>
                <a:pathLst>
                  <a:path w="50" h="94">
                    <a:moveTo>
                      <a:pt x="0" y="0"/>
                    </a:moveTo>
                    <a:lnTo>
                      <a:pt x="0" y="36"/>
                    </a:lnTo>
                    <a:lnTo>
                      <a:pt x="50" y="94"/>
                    </a:lnTo>
                    <a:lnTo>
                      <a:pt x="50" y="94"/>
                    </a:lnTo>
                    <a:lnTo>
                      <a:pt x="50" y="6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89" name="Freeform 533"/>
              <p:cNvSpPr/>
              <p:nvPr/>
            </p:nvSpPr>
            <p:spPr bwMode="auto">
              <a:xfrm>
                <a:off x="4658" y="474"/>
                <a:ext cx="50" cy="94"/>
              </a:xfrm>
              <a:custGeom>
                <a:avLst/>
                <a:gdLst>
                  <a:gd name="T0" fmla="*/ 0 w 50"/>
                  <a:gd name="T1" fmla="*/ 0 h 94"/>
                  <a:gd name="T2" fmla="*/ 0 w 50"/>
                  <a:gd name="T3" fmla="*/ 36 h 94"/>
                  <a:gd name="T4" fmla="*/ 50 w 50"/>
                  <a:gd name="T5" fmla="*/ 94 h 94"/>
                  <a:gd name="T6" fmla="*/ 50 w 50"/>
                  <a:gd name="T7" fmla="*/ 94 h 94"/>
                  <a:gd name="T8" fmla="*/ 50 w 50"/>
                  <a:gd name="T9" fmla="*/ 64 h 94"/>
                  <a:gd name="T10" fmla="*/ 0 w 50"/>
                  <a:gd name="T11" fmla="*/ 0 h 94"/>
                </a:gdLst>
                <a:ahLst/>
                <a:cxnLst>
                  <a:cxn ang="0">
                    <a:pos x="T0" y="T1"/>
                  </a:cxn>
                  <a:cxn ang="0">
                    <a:pos x="T2" y="T3"/>
                  </a:cxn>
                  <a:cxn ang="0">
                    <a:pos x="T4" y="T5"/>
                  </a:cxn>
                  <a:cxn ang="0">
                    <a:pos x="T6" y="T7"/>
                  </a:cxn>
                  <a:cxn ang="0">
                    <a:pos x="T8" y="T9"/>
                  </a:cxn>
                  <a:cxn ang="0">
                    <a:pos x="T10" y="T11"/>
                  </a:cxn>
                </a:cxnLst>
                <a:rect l="0" t="0" r="r" b="b"/>
                <a:pathLst>
                  <a:path w="50" h="94">
                    <a:moveTo>
                      <a:pt x="0" y="0"/>
                    </a:moveTo>
                    <a:lnTo>
                      <a:pt x="0" y="36"/>
                    </a:lnTo>
                    <a:lnTo>
                      <a:pt x="50" y="94"/>
                    </a:lnTo>
                    <a:lnTo>
                      <a:pt x="50" y="94"/>
                    </a:lnTo>
                    <a:lnTo>
                      <a:pt x="50" y="6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90" name="Freeform 534"/>
              <p:cNvSpPr/>
              <p:nvPr/>
            </p:nvSpPr>
            <p:spPr bwMode="auto">
              <a:xfrm>
                <a:off x="4608" y="480"/>
                <a:ext cx="50" cy="96"/>
              </a:xfrm>
              <a:custGeom>
                <a:avLst/>
                <a:gdLst>
                  <a:gd name="T0" fmla="*/ 0 w 50"/>
                  <a:gd name="T1" fmla="*/ 0 h 96"/>
                  <a:gd name="T2" fmla="*/ 0 w 50"/>
                  <a:gd name="T3" fmla="*/ 36 h 96"/>
                  <a:gd name="T4" fmla="*/ 50 w 50"/>
                  <a:gd name="T5" fmla="*/ 96 h 96"/>
                  <a:gd name="T6" fmla="*/ 50 w 50"/>
                  <a:gd name="T7" fmla="*/ 66 h 96"/>
                  <a:gd name="T8" fmla="*/ 0 w 50"/>
                  <a:gd name="T9" fmla="*/ 0 h 96"/>
                </a:gdLst>
                <a:ahLst/>
                <a:cxnLst>
                  <a:cxn ang="0">
                    <a:pos x="T0" y="T1"/>
                  </a:cxn>
                  <a:cxn ang="0">
                    <a:pos x="T2" y="T3"/>
                  </a:cxn>
                  <a:cxn ang="0">
                    <a:pos x="T4" y="T5"/>
                  </a:cxn>
                  <a:cxn ang="0">
                    <a:pos x="T6" y="T7"/>
                  </a:cxn>
                  <a:cxn ang="0">
                    <a:pos x="T8" y="T9"/>
                  </a:cxn>
                </a:cxnLst>
                <a:rect l="0" t="0" r="r" b="b"/>
                <a:pathLst>
                  <a:path w="50" h="96">
                    <a:moveTo>
                      <a:pt x="0" y="0"/>
                    </a:moveTo>
                    <a:lnTo>
                      <a:pt x="0" y="36"/>
                    </a:lnTo>
                    <a:lnTo>
                      <a:pt x="50" y="96"/>
                    </a:lnTo>
                    <a:lnTo>
                      <a:pt x="50" y="6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91" name="Freeform 535"/>
              <p:cNvSpPr/>
              <p:nvPr/>
            </p:nvSpPr>
            <p:spPr bwMode="auto">
              <a:xfrm>
                <a:off x="4608" y="480"/>
                <a:ext cx="50" cy="96"/>
              </a:xfrm>
              <a:custGeom>
                <a:avLst/>
                <a:gdLst>
                  <a:gd name="T0" fmla="*/ 0 w 50"/>
                  <a:gd name="T1" fmla="*/ 0 h 96"/>
                  <a:gd name="T2" fmla="*/ 0 w 50"/>
                  <a:gd name="T3" fmla="*/ 36 h 96"/>
                  <a:gd name="T4" fmla="*/ 50 w 50"/>
                  <a:gd name="T5" fmla="*/ 96 h 96"/>
                  <a:gd name="T6" fmla="*/ 50 w 50"/>
                  <a:gd name="T7" fmla="*/ 66 h 96"/>
                  <a:gd name="T8" fmla="*/ 0 w 50"/>
                  <a:gd name="T9" fmla="*/ 0 h 96"/>
                </a:gdLst>
                <a:ahLst/>
                <a:cxnLst>
                  <a:cxn ang="0">
                    <a:pos x="T0" y="T1"/>
                  </a:cxn>
                  <a:cxn ang="0">
                    <a:pos x="T2" y="T3"/>
                  </a:cxn>
                  <a:cxn ang="0">
                    <a:pos x="T4" y="T5"/>
                  </a:cxn>
                  <a:cxn ang="0">
                    <a:pos x="T6" y="T7"/>
                  </a:cxn>
                  <a:cxn ang="0">
                    <a:pos x="T8" y="T9"/>
                  </a:cxn>
                </a:cxnLst>
                <a:rect l="0" t="0" r="r" b="b"/>
                <a:pathLst>
                  <a:path w="50" h="96">
                    <a:moveTo>
                      <a:pt x="0" y="0"/>
                    </a:moveTo>
                    <a:lnTo>
                      <a:pt x="0" y="36"/>
                    </a:lnTo>
                    <a:lnTo>
                      <a:pt x="50" y="96"/>
                    </a:lnTo>
                    <a:lnTo>
                      <a:pt x="50" y="6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92" name="Freeform 536"/>
              <p:cNvSpPr/>
              <p:nvPr/>
            </p:nvSpPr>
            <p:spPr bwMode="auto">
              <a:xfrm>
                <a:off x="4732" y="568"/>
                <a:ext cx="30" cy="63"/>
              </a:xfrm>
              <a:custGeom>
                <a:avLst/>
                <a:gdLst>
                  <a:gd name="T0" fmla="*/ 0 w 30"/>
                  <a:gd name="T1" fmla="*/ 0 h 63"/>
                  <a:gd name="T2" fmla="*/ 0 w 30"/>
                  <a:gd name="T3" fmla="*/ 0 h 63"/>
                  <a:gd name="T4" fmla="*/ 0 w 30"/>
                  <a:gd name="T5" fmla="*/ 28 h 63"/>
                  <a:gd name="T6" fmla="*/ 30 w 30"/>
                  <a:gd name="T7" fmla="*/ 63 h 63"/>
                  <a:gd name="T8" fmla="*/ 30 w 30"/>
                  <a:gd name="T9" fmla="*/ 63 h 63"/>
                  <a:gd name="T10" fmla="*/ 30 w 30"/>
                  <a:gd name="T11" fmla="*/ 38 h 63"/>
                  <a:gd name="T12" fmla="*/ 0 w 30"/>
                  <a:gd name="T13" fmla="*/ 0 h 63"/>
                </a:gdLst>
                <a:ahLst/>
                <a:cxnLst>
                  <a:cxn ang="0">
                    <a:pos x="T0" y="T1"/>
                  </a:cxn>
                  <a:cxn ang="0">
                    <a:pos x="T2" y="T3"/>
                  </a:cxn>
                  <a:cxn ang="0">
                    <a:pos x="T4" y="T5"/>
                  </a:cxn>
                  <a:cxn ang="0">
                    <a:pos x="T6" y="T7"/>
                  </a:cxn>
                  <a:cxn ang="0">
                    <a:pos x="T8" y="T9"/>
                  </a:cxn>
                  <a:cxn ang="0">
                    <a:pos x="T10" y="T11"/>
                  </a:cxn>
                  <a:cxn ang="0">
                    <a:pos x="T12" y="T13"/>
                  </a:cxn>
                </a:cxnLst>
                <a:rect l="0" t="0" r="r" b="b"/>
                <a:pathLst>
                  <a:path w="30" h="63">
                    <a:moveTo>
                      <a:pt x="0" y="0"/>
                    </a:moveTo>
                    <a:lnTo>
                      <a:pt x="0" y="0"/>
                    </a:lnTo>
                    <a:lnTo>
                      <a:pt x="0" y="28"/>
                    </a:lnTo>
                    <a:lnTo>
                      <a:pt x="30" y="63"/>
                    </a:lnTo>
                    <a:lnTo>
                      <a:pt x="30" y="63"/>
                    </a:lnTo>
                    <a:lnTo>
                      <a:pt x="30" y="3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93" name="Freeform 537"/>
              <p:cNvSpPr/>
              <p:nvPr/>
            </p:nvSpPr>
            <p:spPr bwMode="auto">
              <a:xfrm>
                <a:off x="4732" y="568"/>
                <a:ext cx="30" cy="63"/>
              </a:xfrm>
              <a:custGeom>
                <a:avLst/>
                <a:gdLst>
                  <a:gd name="T0" fmla="*/ 0 w 30"/>
                  <a:gd name="T1" fmla="*/ 0 h 63"/>
                  <a:gd name="T2" fmla="*/ 0 w 30"/>
                  <a:gd name="T3" fmla="*/ 0 h 63"/>
                  <a:gd name="T4" fmla="*/ 0 w 30"/>
                  <a:gd name="T5" fmla="*/ 28 h 63"/>
                  <a:gd name="T6" fmla="*/ 30 w 30"/>
                  <a:gd name="T7" fmla="*/ 63 h 63"/>
                  <a:gd name="T8" fmla="*/ 30 w 30"/>
                  <a:gd name="T9" fmla="*/ 63 h 63"/>
                  <a:gd name="T10" fmla="*/ 30 w 30"/>
                  <a:gd name="T11" fmla="*/ 38 h 63"/>
                  <a:gd name="T12" fmla="*/ 0 w 30"/>
                  <a:gd name="T13" fmla="*/ 0 h 63"/>
                </a:gdLst>
                <a:ahLst/>
                <a:cxnLst>
                  <a:cxn ang="0">
                    <a:pos x="T0" y="T1"/>
                  </a:cxn>
                  <a:cxn ang="0">
                    <a:pos x="T2" y="T3"/>
                  </a:cxn>
                  <a:cxn ang="0">
                    <a:pos x="T4" y="T5"/>
                  </a:cxn>
                  <a:cxn ang="0">
                    <a:pos x="T6" y="T7"/>
                  </a:cxn>
                  <a:cxn ang="0">
                    <a:pos x="T8" y="T9"/>
                  </a:cxn>
                  <a:cxn ang="0">
                    <a:pos x="T10" y="T11"/>
                  </a:cxn>
                  <a:cxn ang="0">
                    <a:pos x="T12" y="T13"/>
                  </a:cxn>
                </a:cxnLst>
                <a:rect l="0" t="0" r="r" b="b"/>
                <a:pathLst>
                  <a:path w="30" h="63">
                    <a:moveTo>
                      <a:pt x="0" y="0"/>
                    </a:moveTo>
                    <a:lnTo>
                      <a:pt x="0" y="0"/>
                    </a:lnTo>
                    <a:lnTo>
                      <a:pt x="0" y="28"/>
                    </a:lnTo>
                    <a:lnTo>
                      <a:pt x="30" y="63"/>
                    </a:lnTo>
                    <a:lnTo>
                      <a:pt x="30" y="63"/>
                    </a:lnTo>
                    <a:lnTo>
                      <a:pt x="30" y="3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94" name="Freeform 538"/>
              <p:cNvSpPr/>
              <p:nvPr/>
            </p:nvSpPr>
            <p:spPr bwMode="auto">
              <a:xfrm>
                <a:off x="4516" y="384"/>
                <a:ext cx="30" cy="82"/>
              </a:xfrm>
              <a:custGeom>
                <a:avLst/>
                <a:gdLst>
                  <a:gd name="T0" fmla="*/ 0 w 30"/>
                  <a:gd name="T1" fmla="*/ 0 h 82"/>
                  <a:gd name="T2" fmla="*/ 0 w 30"/>
                  <a:gd name="T3" fmla="*/ 0 h 82"/>
                  <a:gd name="T4" fmla="*/ 0 w 30"/>
                  <a:gd name="T5" fmla="*/ 50 h 82"/>
                  <a:gd name="T6" fmla="*/ 30 w 30"/>
                  <a:gd name="T7" fmla="*/ 82 h 82"/>
                  <a:gd name="T8" fmla="*/ 30 w 30"/>
                  <a:gd name="T9" fmla="*/ 82 h 82"/>
                  <a:gd name="T10" fmla="*/ 30 w 30"/>
                  <a:gd name="T11" fmla="*/ 34 h 82"/>
                  <a:gd name="T12" fmla="*/ 0 w 30"/>
                  <a:gd name="T13" fmla="*/ 0 h 82"/>
                </a:gdLst>
                <a:ahLst/>
                <a:cxnLst>
                  <a:cxn ang="0">
                    <a:pos x="T0" y="T1"/>
                  </a:cxn>
                  <a:cxn ang="0">
                    <a:pos x="T2" y="T3"/>
                  </a:cxn>
                  <a:cxn ang="0">
                    <a:pos x="T4" y="T5"/>
                  </a:cxn>
                  <a:cxn ang="0">
                    <a:pos x="T6" y="T7"/>
                  </a:cxn>
                  <a:cxn ang="0">
                    <a:pos x="T8" y="T9"/>
                  </a:cxn>
                  <a:cxn ang="0">
                    <a:pos x="T10" y="T11"/>
                  </a:cxn>
                  <a:cxn ang="0">
                    <a:pos x="T12" y="T13"/>
                  </a:cxn>
                </a:cxnLst>
                <a:rect l="0" t="0" r="r" b="b"/>
                <a:pathLst>
                  <a:path w="30" h="82">
                    <a:moveTo>
                      <a:pt x="0" y="0"/>
                    </a:moveTo>
                    <a:lnTo>
                      <a:pt x="0" y="0"/>
                    </a:lnTo>
                    <a:lnTo>
                      <a:pt x="0" y="50"/>
                    </a:lnTo>
                    <a:lnTo>
                      <a:pt x="30" y="82"/>
                    </a:lnTo>
                    <a:lnTo>
                      <a:pt x="30" y="82"/>
                    </a:lnTo>
                    <a:lnTo>
                      <a:pt x="30" y="3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95" name="Freeform 539"/>
              <p:cNvSpPr/>
              <p:nvPr/>
            </p:nvSpPr>
            <p:spPr bwMode="auto">
              <a:xfrm>
                <a:off x="4516" y="384"/>
                <a:ext cx="30" cy="82"/>
              </a:xfrm>
              <a:custGeom>
                <a:avLst/>
                <a:gdLst>
                  <a:gd name="T0" fmla="*/ 0 w 30"/>
                  <a:gd name="T1" fmla="*/ 0 h 82"/>
                  <a:gd name="T2" fmla="*/ 0 w 30"/>
                  <a:gd name="T3" fmla="*/ 0 h 82"/>
                  <a:gd name="T4" fmla="*/ 0 w 30"/>
                  <a:gd name="T5" fmla="*/ 50 h 82"/>
                  <a:gd name="T6" fmla="*/ 30 w 30"/>
                  <a:gd name="T7" fmla="*/ 82 h 82"/>
                  <a:gd name="T8" fmla="*/ 30 w 30"/>
                  <a:gd name="T9" fmla="*/ 82 h 82"/>
                  <a:gd name="T10" fmla="*/ 30 w 30"/>
                  <a:gd name="T11" fmla="*/ 34 h 82"/>
                  <a:gd name="T12" fmla="*/ 0 w 30"/>
                  <a:gd name="T13" fmla="*/ 0 h 82"/>
                </a:gdLst>
                <a:ahLst/>
                <a:cxnLst>
                  <a:cxn ang="0">
                    <a:pos x="T0" y="T1"/>
                  </a:cxn>
                  <a:cxn ang="0">
                    <a:pos x="T2" y="T3"/>
                  </a:cxn>
                  <a:cxn ang="0">
                    <a:pos x="T4" y="T5"/>
                  </a:cxn>
                  <a:cxn ang="0">
                    <a:pos x="T6" y="T7"/>
                  </a:cxn>
                  <a:cxn ang="0">
                    <a:pos x="T8" y="T9"/>
                  </a:cxn>
                  <a:cxn ang="0">
                    <a:pos x="T10" y="T11"/>
                  </a:cxn>
                  <a:cxn ang="0">
                    <a:pos x="T12" y="T13"/>
                  </a:cxn>
                </a:cxnLst>
                <a:rect l="0" t="0" r="r" b="b"/>
                <a:pathLst>
                  <a:path w="30" h="82">
                    <a:moveTo>
                      <a:pt x="0" y="0"/>
                    </a:moveTo>
                    <a:lnTo>
                      <a:pt x="0" y="0"/>
                    </a:lnTo>
                    <a:lnTo>
                      <a:pt x="0" y="50"/>
                    </a:lnTo>
                    <a:lnTo>
                      <a:pt x="30" y="82"/>
                    </a:lnTo>
                    <a:lnTo>
                      <a:pt x="30" y="82"/>
                    </a:lnTo>
                    <a:lnTo>
                      <a:pt x="30" y="3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96" name="Freeform 540"/>
              <p:cNvSpPr/>
              <p:nvPr/>
            </p:nvSpPr>
            <p:spPr bwMode="auto">
              <a:xfrm>
                <a:off x="4732" y="633"/>
                <a:ext cx="30" cy="58"/>
              </a:xfrm>
              <a:custGeom>
                <a:avLst/>
                <a:gdLst>
                  <a:gd name="T0" fmla="*/ 0 w 30"/>
                  <a:gd name="T1" fmla="*/ 0 h 58"/>
                  <a:gd name="T2" fmla="*/ 0 w 30"/>
                  <a:gd name="T3" fmla="*/ 0 h 58"/>
                  <a:gd name="T4" fmla="*/ 0 w 30"/>
                  <a:gd name="T5" fmla="*/ 28 h 58"/>
                  <a:gd name="T6" fmla="*/ 30 w 30"/>
                  <a:gd name="T7" fmla="*/ 58 h 58"/>
                  <a:gd name="T8" fmla="*/ 30 w 30"/>
                  <a:gd name="T9" fmla="*/ 58 h 58"/>
                  <a:gd name="T10" fmla="*/ 30 w 30"/>
                  <a:gd name="T11" fmla="*/ 32 h 58"/>
                  <a:gd name="T12" fmla="*/ 0 w 30"/>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30" h="58">
                    <a:moveTo>
                      <a:pt x="0" y="0"/>
                    </a:moveTo>
                    <a:lnTo>
                      <a:pt x="0" y="0"/>
                    </a:lnTo>
                    <a:lnTo>
                      <a:pt x="0" y="28"/>
                    </a:lnTo>
                    <a:lnTo>
                      <a:pt x="30" y="58"/>
                    </a:lnTo>
                    <a:lnTo>
                      <a:pt x="30" y="58"/>
                    </a:lnTo>
                    <a:lnTo>
                      <a:pt x="3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97" name="Freeform 541"/>
              <p:cNvSpPr/>
              <p:nvPr/>
            </p:nvSpPr>
            <p:spPr bwMode="auto">
              <a:xfrm>
                <a:off x="4732" y="633"/>
                <a:ext cx="30" cy="58"/>
              </a:xfrm>
              <a:custGeom>
                <a:avLst/>
                <a:gdLst>
                  <a:gd name="T0" fmla="*/ 0 w 30"/>
                  <a:gd name="T1" fmla="*/ 0 h 58"/>
                  <a:gd name="T2" fmla="*/ 0 w 30"/>
                  <a:gd name="T3" fmla="*/ 0 h 58"/>
                  <a:gd name="T4" fmla="*/ 0 w 30"/>
                  <a:gd name="T5" fmla="*/ 28 h 58"/>
                  <a:gd name="T6" fmla="*/ 30 w 30"/>
                  <a:gd name="T7" fmla="*/ 58 h 58"/>
                  <a:gd name="T8" fmla="*/ 30 w 30"/>
                  <a:gd name="T9" fmla="*/ 58 h 58"/>
                  <a:gd name="T10" fmla="*/ 30 w 30"/>
                  <a:gd name="T11" fmla="*/ 32 h 58"/>
                  <a:gd name="T12" fmla="*/ 0 w 30"/>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30" h="58">
                    <a:moveTo>
                      <a:pt x="0" y="0"/>
                    </a:moveTo>
                    <a:lnTo>
                      <a:pt x="0" y="0"/>
                    </a:lnTo>
                    <a:lnTo>
                      <a:pt x="0" y="28"/>
                    </a:lnTo>
                    <a:lnTo>
                      <a:pt x="30" y="58"/>
                    </a:lnTo>
                    <a:lnTo>
                      <a:pt x="30" y="58"/>
                    </a:lnTo>
                    <a:lnTo>
                      <a:pt x="30" y="3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98" name="Freeform 542"/>
              <p:cNvSpPr/>
              <p:nvPr/>
            </p:nvSpPr>
            <p:spPr bwMode="auto">
              <a:xfrm>
                <a:off x="4622" y="582"/>
                <a:ext cx="24" cy="63"/>
              </a:xfrm>
              <a:custGeom>
                <a:avLst/>
                <a:gdLst>
                  <a:gd name="T0" fmla="*/ 0 w 24"/>
                  <a:gd name="T1" fmla="*/ 0 h 63"/>
                  <a:gd name="T2" fmla="*/ 0 w 24"/>
                  <a:gd name="T3" fmla="*/ 0 h 63"/>
                  <a:gd name="T4" fmla="*/ 0 w 24"/>
                  <a:gd name="T5" fmla="*/ 41 h 63"/>
                  <a:gd name="T6" fmla="*/ 24 w 24"/>
                  <a:gd name="T7" fmla="*/ 63 h 63"/>
                  <a:gd name="T8" fmla="*/ 24 w 24"/>
                  <a:gd name="T9" fmla="*/ 24 h 63"/>
                  <a:gd name="T10" fmla="*/ 0 w 24"/>
                  <a:gd name="T11" fmla="*/ 0 h 63"/>
                </a:gdLst>
                <a:ahLst/>
                <a:cxnLst>
                  <a:cxn ang="0">
                    <a:pos x="T0" y="T1"/>
                  </a:cxn>
                  <a:cxn ang="0">
                    <a:pos x="T2" y="T3"/>
                  </a:cxn>
                  <a:cxn ang="0">
                    <a:pos x="T4" y="T5"/>
                  </a:cxn>
                  <a:cxn ang="0">
                    <a:pos x="T6" y="T7"/>
                  </a:cxn>
                  <a:cxn ang="0">
                    <a:pos x="T8" y="T9"/>
                  </a:cxn>
                  <a:cxn ang="0">
                    <a:pos x="T10" y="T11"/>
                  </a:cxn>
                </a:cxnLst>
                <a:rect l="0" t="0" r="r" b="b"/>
                <a:pathLst>
                  <a:path w="24" h="63">
                    <a:moveTo>
                      <a:pt x="0" y="0"/>
                    </a:moveTo>
                    <a:lnTo>
                      <a:pt x="0" y="0"/>
                    </a:lnTo>
                    <a:lnTo>
                      <a:pt x="0" y="41"/>
                    </a:lnTo>
                    <a:lnTo>
                      <a:pt x="24" y="63"/>
                    </a:lnTo>
                    <a:lnTo>
                      <a:pt x="24"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99" name="Freeform 543"/>
              <p:cNvSpPr/>
              <p:nvPr/>
            </p:nvSpPr>
            <p:spPr bwMode="auto">
              <a:xfrm>
                <a:off x="4622" y="582"/>
                <a:ext cx="24" cy="63"/>
              </a:xfrm>
              <a:custGeom>
                <a:avLst/>
                <a:gdLst>
                  <a:gd name="T0" fmla="*/ 0 w 24"/>
                  <a:gd name="T1" fmla="*/ 0 h 63"/>
                  <a:gd name="T2" fmla="*/ 0 w 24"/>
                  <a:gd name="T3" fmla="*/ 0 h 63"/>
                  <a:gd name="T4" fmla="*/ 0 w 24"/>
                  <a:gd name="T5" fmla="*/ 41 h 63"/>
                  <a:gd name="T6" fmla="*/ 24 w 24"/>
                  <a:gd name="T7" fmla="*/ 63 h 63"/>
                  <a:gd name="T8" fmla="*/ 24 w 24"/>
                  <a:gd name="T9" fmla="*/ 24 h 63"/>
                  <a:gd name="T10" fmla="*/ 0 w 24"/>
                  <a:gd name="T11" fmla="*/ 0 h 63"/>
                </a:gdLst>
                <a:ahLst/>
                <a:cxnLst>
                  <a:cxn ang="0">
                    <a:pos x="T0" y="T1"/>
                  </a:cxn>
                  <a:cxn ang="0">
                    <a:pos x="T2" y="T3"/>
                  </a:cxn>
                  <a:cxn ang="0">
                    <a:pos x="T4" y="T5"/>
                  </a:cxn>
                  <a:cxn ang="0">
                    <a:pos x="T6" y="T7"/>
                  </a:cxn>
                  <a:cxn ang="0">
                    <a:pos x="T8" y="T9"/>
                  </a:cxn>
                  <a:cxn ang="0">
                    <a:pos x="T10" y="T11"/>
                  </a:cxn>
                </a:cxnLst>
                <a:rect l="0" t="0" r="r" b="b"/>
                <a:pathLst>
                  <a:path w="24" h="63">
                    <a:moveTo>
                      <a:pt x="0" y="0"/>
                    </a:moveTo>
                    <a:lnTo>
                      <a:pt x="0" y="0"/>
                    </a:lnTo>
                    <a:lnTo>
                      <a:pt x="0" y="41"/>
                    </a:lnTo>
                    <a:lnTo>
                      <a:pt x="24" y="63"/>
                    </a:lnTo>
                    <a:lnTo>
                      <a:pt x="24" y="2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00" name="Freeform 544"/>
              <p:cNvSpPr/>
              <p:nvPr/>
            </p:nvSpPr>
            <p:spPr bwMode="auto">
              <a:xfrm>
                <a:off x="4668" y="631"/>
                <a:ext cx="94" cy="122"/>
              </a:xfrm>
              <a:custGeom>
                <a:avLst/>
                <a:gdLst>
                  <a:gd name="T0" fmla="*/ 0 w 94"/>
                  <a:gd name="T1" fmla="*/ 0 h 122"/>
                  <a:gd name="T2" fmla="*/ 0 w 94"/>
                  <a:gd name="T3" fmla="*/ 0 h 122"/>
                  <a:gd name="T4" fmla="*/ 2 w 94"/>
                  <a:gd name="T5" fmla="*/ 4 h 122"/>
                  <a:gd name="T6" fmla="*/ 2 w 94"/>
                  <a:gd name="T7" fmla="*/ 36 h 122"/>
                  <a:gd name="T8" fmla="*/ 94 w 94"/>
                  <a:gd name="T9" fmla="*/ 122 h 122"/>
                  <a:gd name="T10" fmla="*/ 94 w 94"/>
                  <a:gd name="T11" fmla="*/ 98 h 122"/>
                  <a:gd name="T12" fmla="*/ 0 w 94"/>
                  <a:gd name="T13" fmla="*/ 0 h 122"/>
                </a:gdLst>
                <a:ahLst/>
                <a:cxnLst>
                  <a:cxn ang="0">
                    <a:pos x="T0" y="T1"/>
                  </a:cxn>
                  <a:cxn ang="0">
                    <a:pos x="T2" y="T3"/>
                  </a:cxn>
                  <a:cxn ang="0">
                    <a:pos x="T4" y="T5"/>
                  </a:cxn>
                  <a:cxn ang="0">
                    <a:pos x="T6" y="T7"/>
                  </a:cxn>
                  <a:cxn ang="0">
                    <a:pos x="T8" y="T9"/>
                  </a:cxn>
                  <a:cxn ang="0">
                    <a:pos x="T10" y="T11"/>
                  </a:cxn>
                  <a:cxn ang="0">
                    <a:pos x="T12" y="T13"/>
                  </a:cxn>
                </a:cxnLst>
                <a:rect l="0" t="0" r="r" b="b"/>
                <a:pathLst>
                  <a:path w="94" h="122">
                    <a:moveTo>
                      <a:pt x="0" y="0"/>
                    </a:moveTo>
                    <a:lnTo>
                      <a:pt x="0" y="0"/>
                    </a:lnTo>
                    <a:lnTo>
                      <a:pt x="2" y="4"/>
                    </a:lnTo>
                    <a:lnTo>
                      <a:pt x="2" y="36"/>
                    </a:lnTo>
                    <a:lnTo>
                      <a:pt x="94" y="122"/>
                    </a:lnTo>
                    <a:lnTo>
                      <a:pt x="94" y="9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01" name="Freeform 545"/>
              <p:cNvSpPr/>
              <p:nvPr/>
            </p:nvSpPr>
            <p:spPr bwMode="auto">
              <a:xfrm>
                <a:off x="4668" y="631"/>
                <a:ext cx="94" cy="122"/>
              </a:xfrm>
              <a:custGeom>
                <a:avLst/>
                <a:gdLst>
                  <a:gd name="T0" fmla="*/ 0 w 94"/>
                  <a:gd name="T1" fmla="*/ 0 h 122"/>
                  <a:gd name="T2" fmla="*/ 0 w 94"/>
                  <a:gd name="T3" fmla="*/ 0 h 122"/>
                  <a:gd name="T4" fmla="*/ 2 w 94"/>
                  <a:gd name="T5" fmla="*/ 4 h 122"/>
                  <a:gd name="T6" fmla="*/ 2 w 94"/>
                  <a:gd name="T7" fmla="*/ 36 h 122"/>
                  <a:gd name="T8" fmla="*/ 94 w 94"/>
                  <a:gd name="T9" fmla="*/ 122 h 122"/>
                  <a:gd name="T10" fmla="*/ 94 w 94"/>
                  <a:gd name="T11" fmla="*/ 98 h 122"/>
                  <a:gd name="T12" fmla="*/ 0 w 94"/>
                  <a:gd name="T13" fmla="*/ 0 h 122"/>
                </a:gdLst>
                <a:ahLst/>
                <a:cxnLst>
                  <a:cxn ang="0">
                    <a:pos x="T0" y="T1"/>
                  </a:cxn>
                  <a:cxn ang="0">
                    <a:pos x="T2" y="T3"/>
                  </a:cxn>
                  <a:cxn ang="0">
                    <a:pos x="T4" y="T5"/>
                  </a:cxn>
                  <a:cxn ang="0">
                    <a:pos x="T6" y="T7"/>
                  </a:cxn>
                  <a:cxn ang="0">
                    <a:pos x="T8" y="T9"/>
                  </a:cxn>
                  <a:cxn ang="0">
                    <a:pos x="T10" y="T11"/>
                  </a:cxn>
                  <a:cxn ang="0">
                    <a:pos x="T12" y="T13"/>
                  </a:cxn>
                </a:cxnLst>
                <a:rect l="0" t="0" r="r" b="b"/>
                <a:pathLst>
                  <a:path w="94" h="122">
                    <a:moveTo>
                      <a:pt x="0" y="0"/>
                    </a:moveTo>
                    <a:lnTo>
                      <a:pt x="0" y="0"/>
                    </a:lnTo>
                    <a:lnTo>
                      <a:pt x="2" y="4"/>
                    </a:lnTo>
                    <a:lnTo>
                      <a:pt x="2" y="36"/>
                    </a:lnTo>
                    <a:lnTo>
                      <a:pt x="94" y="122"/>
                    </a:lnTo>
                    <a:lnTo>
                      <a:pt x="94" y="9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02" name="Freeform 546"/>
              <p:cNvSpPr/>
              <p:nvPr/>
            </p:nvSpPr>
            <p:spPr bwMode="auto">
              <a:xfrm>
                <a:off x="4516" y="562"/>
                <a:ext cx="38" cy="83"/>
              </a:xfrm>
              <a:custGeom>
                <a:avLst/>
                <a:gdLst>
                  <a:gd name="T0" fmla="*/ 0 w 38"/>
                  <a:gd name="T1" fmla="*/ 0 h 83"/>
                  <a:gd name="T2" fmla="*/ 0 w 38"/>
                  <a:gd name="T3" fmla="*/ 50 h 83"/>
                  <a:gd name="T4" fmla="*/ 38 w 38"/>
                  <a:gd name="T5" fmla="*/ 83 h 83"/>
                  <a:gd name="T6" fmla="*/ 38 w 38"/>
                  <a:gd name="T7" fmla="*/ 36 h 83"/>
                  <a:gd name="T8" fmla="*/ 0 w 38"/>
                  <a:gd name="T9" fmla="*/ 0 h 83"/>
                </a:gdLst>
                <a:ahLst/>
                <a:cxnLst>
                  <a:cxn ang="0">
                    <a:pos x="T0" y="T1"/>
                  </a:cxn>
                  <a:cxn ang="0">
                    <a:pos x="T2" y="T3"/>
                  </a:cxn>
                  <a:cxn ang="0">
                    <a:pos x="T4" y="T5"/>
                  </a:cxn>
                  <a:cxn ang="0">
                    <a:pos x="T6" y="T7"/>
                  </a:cxn>
                  <a:cxn ang="0">
                    <a:pos x="T8" y="T9"/>
                  </a:cxn>
                </a:cxnLst>
                <a:rect l="0" t="0" r="r" b="b"/>
                <a:pathLst>
                  <a:path w="38" h="83">
                    <a:moveTo>
                      <a:pt x="0" y="0"/>
                    </a:moveTo>
                    <a:lnTo>
                      <a:pt x="0" y="50"/>
                    </a:lnTo>
                    <a:lnTo>
                      <a:pt x="38" y="83"/>
                    </a:lnTo>
                    <a:lnTo>
                      <a:pt x="38" y="3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03" name="Freeform 547"/>
              <p:cNvSpPr/>
              <p:nvPr/>
            </p:nvSpPr>
            <p:spPr bwMode="auto">
              <a:xfrm>
                <a:off x="4516" y="562"/>
                <a:ext cx="38" cy="83"/>
              </a:xfrm>
              <a:custGeom>
                <a:avLst/>
                <a:gdLst>
                  <a:gd name="T0" fmla="*/ 0 w 38"/>
                  <a:gd name="T1" fmla="*/ 0 h 83"/>
                  <a:gd name="T2" fmla="*/ 0 w 38"/>
                  <a:gd name="T3" fmla="*/ 50 h 83"/>
                  <a:gd name="T4" fmla="*/ 38 w 38"/>
                  <a:gd name="T5" fmla="*/ 83 h 83"/>
                  <a:gd name="T6" fmla="*/ 38 w 38"/>
                  <a:gd name="T7" fmla="*/ 36 h 83"/>
                  <a:gd name="T8" fmla="*/ 0 w 38"/>
                  <a:gd name="T9" fmla="*/ 0 h 83"/>
                </a:gdLst>
                <a:ahLst/>
                <a:cxnLst>
                  <a:cxn ang="0">
                    <a:pos x="T0" y="T1"/>
                  </a:cxn>
                  <a:cxn ang="0">
                    <a:pos x="T2" y="T3"/>
                  </a:cxn>
                  <a:cxn ang="0">
                    <a:pos x="T4" y="T5"/>
                  </a:cxn>
                  <a:cxn ang="0">
                    <a:pos x="T6" y="T7"/>
                  </a:cxn>
                  <a:cxn ang="0">
                    <a:pos x="T8" y="T9"/>
                  </a:cxn>
                </a:cxnLst>
                <a:rect l="0" t="0" r="r" b="b"/>
                <a:pathLst>
                  <a:path w="38" h="83">
                    <a:moveTo>
                      <a:pt x="0" y="0"/>
                    </a:moveTo>
                    <a:lnTo>
                      <a:pt x="0" y="50"/>
                    </a:lnTo>
                    <a:lnTo>
                      <a:pt x="38" y="83"/>
                    </a:lnTo>
                    <a:lnTo>
                      <a:pt x="38" y="3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04" name="Freeform 548"/>
              <p:cNvSpPr/>
              <p:nvPr/>
            </p:nvSpPr>
            <p:spPr bwMode="auto">
              <a:xfrm>
                <a:off x="4738" y="765"/>
                <a:ext cx="24" cy="46"/>
              </a:xfrm>
              <a:custGeom>
                <a:avLst/>
                <a:gdLst>
                  <a:gd name="T0" fmla="*/ 0 w 24"/>
                  <a:gd name="T1" fmla="*/ 0 h 46"/>
                  <a:gd name="T2" fmla="*/ 0 w 24"/>
                  <a:gd name="T3" fmla="*/ 28 h 46"/>
                  <a:gd name="T4" fmla="*/ 24 w 24"/>
                  <a:gd name="T5" fmla="*/ 46 h 46"/>
                  <a:gd name="T6" fmla="*/ 24 w 24"/>
                  <a:gd name="T7" fmla="*/ 46 h 46"/>
                  <a:gd name="T8" fmla="*/ 24 w 24"/>
                  <a:gd name="T9" fmla="*/ 22 h 46"/>
                  <a:gd name="T10" fmla="*/ 0 w 24"/>
                  <a:gd name="T11" fmla="*/ 0 h 46"/>
                </a:gdLst>
                <a:ahLst/>
                <a:cxnLst>
                  <a:cxn ang="0">
                    <a:pos x="T0" y="T1"/>
                  </a:cxn>
                  <a:cxn ang="0">
                    <a:pos x="T2" y="T3"/>
                  </a:cxn>
                  <a:cxn ang="0">
                    <a:pos x="T4" y="T5"/>
                  </a:cxn>
                  <a:cxn ang="0">
                    <a:pos x="T6" y="T7"/>
                  </a:cxn>
                  <a:cxn ang="0">
                    <a:pos x="T8" y="T9"/>
                  </a:cxn>
                  <a:cxn ang="0">
                    <a:pos x="T10" y="T11"/>
                  </a:cxn>
                </a:cxnLst>
                <a:rect l="0" t="0" r="r" b="b"/>
                <a:pathLst>
                  <a:path w="24" h="46">
                    <a:moveTo>
                      <a:pt x="0" y="0"/>
                    </a:moveTo>
                    <a:lnTo>
                      <a:pt x="0" y="28"/>
                    </a:lnTo>
                    <a:lnTo>
                      <a:pt x="24" y="46"/>
                    </a:lnTo>
                    <a:lnTo>
                      <a:pt x="24" y="46"/>
                    </a:lnTo>
                    <a:lnTo>
                      <a:pt x="24" y="2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05" name="Freeform 549"/>
              <p:cNvSpPr/>
              <p:nvPr/>
            </p:nvSpPr>
            <p:spPr bwMode="auto">
              <a:xfrm>
                <a:off x="4738" y="765"/>
                <a:ext cx="24" cy="46"/>
              </a:xfrm>
              <a:custGeom>
                <a:avLst/>
                <a:gdLst>
                  <a:gd name="T0" fmla="*/ 0 w 24"/>
                  <a:gd name="T1" fmla="*/ 0 h 46"/>
                  <a:gd name="T2" fmla="*/ 0 w 24"/>
                  <a:gd name="T3" fmla="*/ 28 h 46"/>
                  <a:gd name="T4" fmla="*/ 24 w 24"/>
                  <a:gd name="T5" fmla="*/ 46 h 46"/>
                  <a:gd name="T6" fmla="*/ 24 w 24"/>
                  <a:gd name="T7" fmla="*/ 46 h 46"/>
                  <a:gd name="T8" fmla="*/ 24 w 24"/>
                  <a:gd name="T9" fmla="*/ 22 h 46"/>
                  <a:gd name="T10" fmla="*/ 0 w 24"/>
                  <a:gd name="T11" fmla="*/ 0 h 46"/>
                </a:gdLst>
                <a:ahLst/>
                <a:cxnLst>
                  <a:cxn ang="0">
                    <a:pos x="T0" y="T1"/>
                  </a:cxn>
                  <a:cxn ang="0">
                    <a:pos x="T2" y="T3"/>
                  </a:cxn>
                  <a:cxn ang="0">
                    <a:pos x="T4" y="T5"/>
                  </a:cxn>
                  <a:cxn ang="0">
                    <a:pos x="T6" y="T7"/>
                  </a:cxn>
                  <a:cxn ang="0">
                    <a:pos x="T8" y="T9"/>
                  </a:cxn>
                  <a:cxn ang="0">
                    <a:pos x="T10" y="T11"/>
                  </a:cxn>
                </a:cxnLst>
                <a:rect l="0" t="0" r="r" b="b"/>
                <a:pathLst>
                  <a:path w="24" h="46">
                    <a:moveTo>
                      <a:pt x="0" y="0"/>
                    </a:moveTo>
                    <a:lnTo>
                      <a:pt x="0" y="28"/>
                    </a:lnTo>
                    <a:lnTo>
                      <a:pt x="24" y="46"/>
                    </a:lnTo>
                    <a:lnTo>
                      <a:pt x="24" y="46"/>
                    </a:lnTo>
                    <a:lnTo>
                      <a:pt x="24" y="2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06" name="Freeform 550"/>
              <p:cNvSpPr/>
              <p:nvPr/>
            </p:nvSpPr>
            <p:spPr bwMode="auto">
              <a:xfrm>
                <a:off x="4516" y="653"/>
                <a:ext cx="94" cy="114"/>
              </a:xfrm>
              <a:custGeom>
                <a:avLst/>
                <a:gdLst>
                  <a:gd name="T0" fmla="*/ 0 w 94"/>
                  <a:gd name="T1" fmla="*/ 0 h 114"/>
                  <a:gd name="T2" fmla="*/ 0 w 94"/>
                  <a:gd name="T3" fmla="*/ 50 h 114"/>
                  <a:gd name="T4" fmla="*/ 94 w 94"/>
                  <a:gd name="T5" fmla="*/ 114 h 114"/>
                  <a:gd name="T6" fmla="*/ 94 w 94"/>
                  <a:gd name="T7" fmla="*/ 74 h 114"/>
                  <a:gd name="T8" fmla="*/ 0 w 94"/>
                  <a:gd name="T9" fmla="*/ 0 h 114"/>
                </a:gdLst>
                <a:ahLst/>
                <a:cxnLst>
                  <a:cxn ang="0">
                    <a:pos x="T0" y="T1"/>
                  </a:cxn>
                  <a:cxn ang="0">
                    <a:pos x="T2" y="T3"/>
                  </a:cxn>
                  <a:cxn ang="0">
                    <a:pos x="T4" y="T5"/>
                  </a:cxn>
                  <a:cxn ang="0">
                    <a:pos x="T6" y="T7"/>
                  </a:cxn>
                  <a:cxn ang="0">
                    <a:pos x="T8" y="T9"/>
                  </a:cxn>
                </a:cxnLst>
                <a:rect l="0" t="0" r="r" b="b"/>
                <a:pathLst>
                  <a:path w="94" h="114">
                    <a:moveTo>
                      <a:pt x="0" y="0"/>
                    </a:moveTo>
                    <a:lnTo>
                      <a:pt x="0" y="50"/>
                    </a:lnTo>
                    <a:lnTo>
                      <a:pt x="94" y="114"/>
                    </a:lnTo>
                    <a:lnTo>
                      <a:pt x="94" y="7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07" name="Freeform 551"/>
              <p:cNvSpPr/>
              <p:nvPr/>
            </p:nvSpPr>
            <p:spPr bwMode="auto">
              <a:xfrm>
                <a:off x="4516" y="653"/>
                <a:ext cx="94" cy="114"/>
              </a:xfrm>
              <a:custGeom>
                <a:avLst/>
                <a:gdLst>
                  <a:gd name="T0" fmla="*/ 0 w 94"/>
                  <a:gd name="T1" fmla="*/ 0 h 114"/>
                  <a:gd name="T2" fmla="*/ 0 w 94"/>
                  <a:gd name="T3" fmla="*/ 50 h 114"/>
                  <a:gd name="T4" fmla="*/ 94 w 94"/>
                  <a:gd name="T5" fmla="*/ 114 h 114"/>
                  <a:gd name="T6" fmla="*/ 94 w 94"/>
                  <a:gd name="T7" fmla="*/ 74 h 114"/>
                  <a:gd name="T8" fmla="*/ 0 w 94"/>
                  <a:gd name="T9" fmla="*/ 0 h 114"/>
                </a:gdLst>
                <a:ahLst/>
                <a:cxnLst>
                  <a:cxn ang="0">
                    <a:pos x="T0" y="T1"/>
                  </a:cxn>
                  <a:cxn ang="0">
                    <a:pos x="T2" y="T3"/>
                  </a:cxn>
                  <a:cxn ang="0">
                    <a:pos x="T4" y="T5"/>
                  </a:cxn>
                  <a:cxn ang="0">
                    <a:pos x="T6" y="T7"/>
                  </a:cxn>
                  <a:cxn ang="0">
                    <a:pos x="T8" y="T9"/>
                  </a:cxn>
                </a:cxnLst>
                <a:rect l="0" t="0" r="r" b="b"/>
                <a:pathLst>
                  <a:path w="94" h="114">
                    <a:moveTo>
                      <a:pt x="0" y="0"/>
                    </a:moveTo>
                    <a:lnTo>
                      <a:pt x="0" y="50"/>
                    </a:lnTo>
                    <a:lnTo>
                      <a:pt x="94" y="114"/>
                    </a:lnTo>
                    <a:lnTo>
                      <a:pt x="94" y="7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08" name="Freeform 552"/>
              <p:cNvSpPr/>
              <p:nvPr/>
            </p:nvSpPr>
            <p:spPr bwMode="auto">
              <a:xfrm>
                <a:off x="4632" y="745"/>
                <a:ext cx="28" cy="56"/>
              </a:xfrm>
              <a:custGeom>
                <a:avLst/>
                <a:gdLst>
                  <a:gd name="T0" fmla="*/ 0 w 28"/>
                  <a:gd name="T1" fmla="*/ 0 h 56"/>
                  <a:gd name="T2" fmla="*/ 2 w 28"/>
                  <a:gd name="T3" fmla="*/ 2 h 56"/>
                  <a:gd name="T4" fmla="*/ 2 w 28"/>
                  <a:gd name="T5" fmla="*/ 38 h 56"/>
                  <a:gd name="T6" fmla="*/ 28 w 28"/>
                  <a:gd name="T7" fmla="*/ 56 h 56"/>
                  <a:gd name="T8" fmla="*/ 28 w 28"/>
                  <a:gd name="T9" fmla="*/ 20 h 56"/>
                  <a:gd name="T10" fmla="*/ 0 w 28"/>
                  <a:gd name="T11" fmla="*/ 0 h 56"/>
                </a:gdLst>
                <a:ahLst/>
                <a:cxnLst>
                  <a:cxn ang="0">
                    <a:pos x="T0" y="T1"/>
                  </a:cxn>
                  <a:cxn ang="0">
                    <a:pos x="T2" y="T3"/>
                  </a:cxn>
                  <a:cxn ang="0">
                    <a:pos x="T4" y="T5"/>
                  </a:cxn>
                  <a:cxn ang="0">
                    <a:pos x="T6" y="T7"/>
                  </a:cxn>
                  <a:cxn ang="0">
                    <a:pos x="T8" y="T9"/>
                  </a:cxn>
                  <a:cxn ang="0">
                    <a:pos x="T10" y="T11"/>
                  </a:cxn>
                </a:cxnLst>
                <a:rect l="0" t="0" r="r" b="b"/>
                <a:pathLst>
                  <a:path w="28" h="56">
                    <a:moveTo>
                      <a:pt x="0" y="0"/>
                    </a:moveTo>
                    <a:lnTo>
                      <a:pt x="2" y="2"/>
                    </a:lnTo>
                    <a:lnTo>
                      <a:pt x="2" y="38"/>
                    </a:lnTo>
                    <a:lnTo>
                      <a:pt x="28" y="56"/>
                    </a:lnTo>
                    <a:lnTo>
                      <a:pt x="28"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09" name="Freeform 553"/>
              <p:cNvSpPr/>
              <p:nvPr/>
            </p:nvSpPr>
            <p:spPr bwMode="auto">
              <a:xfrm>
                <a:off x="4632" y="745"/>
                <a:ext cx="28" cy="56"/>
              </a:xfrm>
              <a:custGeom>
                <a:avLst/>
                <a:gdLst>
                  <a:gd name="T0" fmla="*/ 0 w 28"/>
                  <a:gd name="T1" fmla="*/ 0 h 56"/>
                  <a:gd name="T2" fmla="*/ 2 w 28"/>
                  <a:gd name="T3" fmla="*/ 2 h 56"/>
                  <a:gd name="T4" fmla="*/ 2 w 28"/>
                  <a:gd name="T5" fmla="*/ 38 h 56"/>
                  <a:gd name="T6" fmla="*/ 28 w 28"/>
                  <a:gd name="T7" fmla="*/ 56 h 56"/>
                  <a:gd name="T8" fmla="*/ 28 w 28"/>
                  <a:gd name="T9" fmla="*/ 20 h 56"/>
                  <a:gd name="T10" fmla="*/ 0 w 28"/>
                  <a:gd name="T11" fmla="*/ 0 h 56"/>
                </a:gdLst>
                <a:ahLst/>
                <a:cxnLst>
                  <a:cxn ang="0">
                    <a:pos x="T0" y="T1"/>
                  </a:cxn>
                  <a:cxn ang="0">
                    <a:pos x="T2" y="T3"/>
                  </a:cxn>
                  <a:cxn ang="0">
                    <a:pos x="T4" y="T5"/>
                  </a:cxn>
                  <a:cxn ang="0">
                    <a:pos x="T6" y="T7"/>
                  </a:cxn>
                  <a:cxn ang="0">
                    <a:pos x="T8" y="T9"/>
                  </a:cxn>
                  <a:cxn ang="0">
                    <a:pos x="T10" y="T11"/>
                  </a:cxn>
                </a:cxnLst>
                <a:rect l="0" t="0" r="r" b="b"/>
                <a:pathLst>
                  <a:path w="28" h="56">
                    <a:moveTo>
                      <a:pt x="0" y="0"/>
                    </a:moveTo>
                    <a:lnTo>
                      <a:pt x="2" y="2"/>
                    </a:lnTo>
                    <a:lnTo>
                      <a:pt x="2" y="38"/>
                    </a:lnTo>
                    <a:lnTo>
                      <a:pt x="28" y="56"/>
                    </a:lnTo>
                    <a:lnTo>
                      <a:pt x="28" y="2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10" name="Freeform 554"/>
              <p:cNvSpPr/>
              <p:nvPr/>
            </p:nvSpPr>
            <p:spPr bwMode="auto">
              <a:xfrm>
                <a:off x="4684" y="785"/>
                <a:ext cx="78" cy="84"/>
              </a:xfrm>
              <a:custGeom>
                <a:avLst/>
                <a:gdLst>
                  <a:gd name="T0" fmla="*/ 0 w 78"/>
                  <a:gd name="T1" fmla="*/ 0 h 84"/>
                  <a:gd name="T2" fmla="*/ 0 w 78"/>
                  <a:gd name="T3" fmla="*/ 0 h 84"/>
                  <a:gd name="T4" fmla="*/ 0 w 78"/>
                  <a:gd name="T5" fmla="*/ 32 h 84"/>
                  <a:gd name="T6" fmla="*/ 78 w 78"/>
                  <a:gd name="T7" fmla="*/ 84 h 84"/>
                  <a:gd name="T8" fmla="*/ 78 w 78"/>
                  <a:gd name="T9" fmla="*/ 84 h 84"/>
                  <a:gd name="T10" fmla="*/ 78 w 78"/>
                  <a:gd name="T11" fmla="*/ 60 h 84"/>
                  <a:gd name="T12" fmla="*/ 0 w 78"/>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78" h="84">
                    <a:moveTo>
                      <a:pt x="0" y="0"/>
                    </a:moveTo>
                    <a:lnTo>
                      <a:pt x="0" y="0"/>
                    </a:lnTo>
                    <a:lnTo>
                      <a:pt x="0" y="32"/>
                    </a:lnTo>
                    <a:lnTo>
                      <a:pt x="78" y="84"/>
                    </a:lnTo>
                    <a:lnTo>
                      <a:pt x="78" y="84"/>
                    </a:lnTo>
                    <a:lnTo>
                      <a:pt x="78" y="6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11" name="Freeform 555"/>
              <p:cNvSpPr/>
              <p:nvPr/>
            </p:nvSpPr>
            <p:spPr bwMode="auto">
              <a:xfrm>
                <a:off x="4684" y="785"/>
                <a:ext cx="78" cy="84"/>
              </a:xfrm>
              <a:custGeom>
                <a:avLst/>
                <a:gdLst>
                  <a:gd name="T0" fmla="*/ 0 w 78"/>
                  <a:gd name="T1" fmla="*/ 0 h 84"/>
                  <a:gd name="T2" fmla="*/ 0 w 78"/>
                  <a:gd name="T3" fmla="*/ 0 h 84"/>
                  <a:gd name="T4" fmla="*/ 0 w 78"/>
                  <a:gd name="T5" fmla="*/ 32 h 84"/>
                  <a:gd name="T6" fmla="*/ 78 w 78"/>
                  <a:gd name="T7" fmla="*/ 84 h 84"/>
                  <a:gd name="T8" fmla="*/ 78 w 78"/>
                  <a:gd name="T9" fmla="*/ 84 h 84"/>
                  <a:gd name="T10" fmla="*/ 78 w 78"/>
                  <a:gd name="T11" fmla="*/ 60 h 84"/>
                  <a:gd name="T12" fmla="*/ 0 w 78"/>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78" h="84">
                    <a:moveTo>
                      <a:pt x="0" y="0"/>
                    </a:moveTo>
                    <a:lnTo>
                      <a:pt x="0" y="0"/>
                    </a:lnTo>
                    <a:lnTo>
                      <a:pt x="0" y="32"/>
                    </a:lnTo>
                    <a:lnTo>
                      <a:pt x="78" y="84"/>
                    </a:lnTo>
                    <a:lnTo>
                      <a:pt x="78" y="84"/>
                    </a:lnTo>
                    <a:lnTo>
                      <a:pt x="78" y="6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12" name="Freeform 556"/>
              <p:cNvSpPr/>
              <p:nvPr/>
            </p:nvSpPr>
            <p:spPr bwMode="auto">
              <a:xfrm>
                <a:off x="4516" y="743"/>
                <a:ext cx="30" cy="66"/>
              </a:xfrm>
              <a:custGeom>
                <a:avLst/>
                <a:gdLst>
                  <a:gd name="T0" fmla="*/ 0 w 30"/>
                  <a:gd name="T1" fmla="*/ 0 h 66"/>
                  <a:gd name="T2" fmla="*/ 0 w 30"/>
                  <a:gd name="T3" fmla="*/ 0 h 66"/>
                  <a:gd name="T4" fmla="*/ 0 w 30"/>
                  <a:gd name="T5" fmla="*/ 50 h 66"/>
                  <a:gd name="T6" fmla="*/ 30 w 30"/>
                  <a:gd name="T7" fmla="*/ 66 h 66"/>
                  <a:gd name="T8" fmla="*/ 30 w 30"/>
                  <a:gd name="T9" fmla="*/ 66 h 66"/>
                  <a:gd name="T10" fmla="*/ 30 w 30"/>
                  <a:gd name="T11" fmla="*/ 20 h 66"/>
                  <a:gd name="T12" fmla="*/ 0 w 30"/>
                  <a:gd name="T13" fmla="*/ 0 h 66"/>
                </a:gdLst>
                <a:ahLst/>
                <a:cxnLst>
                  <a:cxn ang="0">
                    <a:pos x="T0" y="T1"/>
                  </a:cxn>
                  <a:cxn ang="0">
                    <a:pos x="T2" y="T3"/>
                  </a:cxn>
                  <a:cxn ang="0">
                    <a:pos x="T4" y="T5"/>
                  </a:cxn>
                  <a:cxn ang="0">
                    <a:pos x="T6" y="T7"/>
                  </a:cxn>
                  <a:cxn ang="0">
                    <a:pos x="T8" y="T9"/>
                  </a:cxn>
                  <a:cxn ang="0">
                    <a:pos x="T10" y="T11"/>
                  </a:cxn>
                  <a:cxn ang="0">
                    <a:pos x="T12" y="T13"/>
                  </a:cxn>
                </a:cxnLst>
                <a:rect l="0" t="0" r="r" b="b"/>
                <a:pathLst>
                  <a:path w="30" h="66">
                    <a:moveTo>
                      <a:pt x="0" y="0"/>
                    </a:moveTo>
                    <a:lnTo>
                      <a:pt x="0" y="0"/>
                    </a:lnTo>
                    <a:lnTo>
                      <a:pt x="0" y="50"/>
                    </a:lnTo>
                    <a:lnTo>
                      <a:pt x="30" y="66"/>
                    </a:lnTo>
                    <a:lnTo>
                      <a:pt x="30" y="66"/>
                    </a:lnTo>
                    <a:lnTo>
                      <a:pt x="30"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13" name="Freeform 557"/>
              <p:cNvSpPr/>
              <p:nvPr/>
            </p:nvSpPr>
            <p:spPr bwMode="auto">
              <a:xfrm>
                <a:off x="4516" y="743"/>
                <a:ext cx="30" cy="66"/>
              </a:xfrm>
              <a:custGeom>
                <a:avLst/>
                <a:gdLst>
                  <a:gd name="T0" fmla="*/ 0 w 30"/>
                  <a:gd name="T1" fmla="*/ 0 h 66"/>
                  <a:gd name="T2" fmla="*/ 0 w 30"/>
                  <a:gd name="T3" fmla="*/ 0 h 66"/>
                  <a:gd name="T4" fmla="*/ 0 w 30"/>
                  <a:gd name="T5" fmla="*/ 50 h 66"/>
                  <a:gd name="T6" fmla="*/ 30 w 30"/>
                  <a:gd name="T7" fmla="*/ 66 h 66"/>
                  <a:gd name="T8" fmla="*/ 30 w 30"/>
                  <a:gd name="T9" fmla="*/ 66 h 66"/>
                  <a:gd name="T10" fmla="*/ 30 w 30"/>
                  <a:gd name="T11" fmla="*/ 20 h 66"/>
                  <a:gd name="T12" fmla="*/ 0 w 30"/>
                  <a:gd name="T13" fmla="*/ 0 h 66"/>
                </a:gdLst>
                <a:ahLst/>
                <a:cxnLst>
                  <a:cxn ang="0">
                    <a:pos x="T0" y="T1"/>
                  </a:cxn>
                  <a:cxn ang="0">
                    <a:pos x="T2" y="T3"/>
                  </a:cxn>
                  <a:cxn ang="0">
                    <a:pos x="T4" y="T5"/>
                  </a:cxn>
                  <a:cxn ang="0">
                    <a:pos x="T6" y="T7"/>
                  </a:cxn>
                  <a:cxn ang="0">
                    <a:pos x="T8" y="T9"/>
                  </a:cxn>
                  <a:cxn ang="0">
                    <a:pos x="T10" y="T11"/>
                  </a:cxn>
                  <a:cxn ang="0">
                    <a:pos x="T12" y="T13"/>
                  </a:cxn>
                </a:cxnLst>
                <a:rect l="0" t="0" r="r" b="b"/>
                <a:pathLst>
                  <a:path w="30" h="66">
                    <a:moveTo>
                      <a:pt x="0" y="0"/>
                    </a:moveTo>
                    <a:lnTo>
                      <a:pt x="0" y="0"/>
                    </a:lnTo>
                    <a:lnTo>
                      <a:pt x="0" y="50"/>
                    </a:lnTo>
                    <a:lnTo>
                      <a:pt x="30" y="66"/>
                    </a:lnTo>
                    <a:lnTo>
                      <a:pt x="30" y="66"/>
                    </a:lnTo>
                    <a:lnTo>
                      <a:pt x="30" y="2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14" name="Freeform 558"/>
              <p:cNvSpPr/>
              <p:nvPr/>
            </p:nvSpPr>
            <p:spPr bwMode="auto">
              <a:xfrm>
                <a:off x="4570" y="779"/>
                <a:ext cx="28" cy="58"/>
              </a:xfrm>
              <a:custGeom>
                <a:avLst/>
                <a:gdLst>
                  <a:gd name="T0" fmla="*/ 0 w 28"/>
                  <a:gd name="T1" fmla="*/ 0 h 58"/>
                  <a:gd name="T2" fmla="*/ 0 w 28"/>
                  <a:gd name="T3" fmla="*/ 0 h 58"/>
                  <a:gd name="T4" fmla="*/ 0 w 28"/>
                  <a:gd name="T5" fmla="*/ 44 h 58"/>
                  <a:gd name="T6" fmla="*/ 28 w 28"/>
                  <a:gd name="T7" fmla="*/ 58 h 58"/>
                  <a:gd name="T8" fmla="*/ 28 w 28"/>
                  <a:gd name="T9" fmla="*/ 16 h 58"/>
                  <a:gd name="T10" fmla="*/ 0 w 28"/>
                  <a:gd name="T11" fmla="*/ 0 h 58"/>
                </a:gdLst>
                <a:ahLst/>
                <a:cxnLst>
                  <a:cxn ang="0">
                    <a:pos x="T0" y="T1"/>
                  </a:cxn>
                  <a:cxn ang="0">
                    <a:pos x="T2" y="T3"/>
                  </a:cxn>
                  <a:cxn ang="0">
                    <a:pos x="T4" y="T5"/>
                  </a:cxn>
                  <a:cxn ang="0">
                    <a:pos x="T6" y="T7"/>
                  </a:cxn>
                  <a:cxn ang="0">
                    <a:pos x="T8" y="T9"/>
                  </a:cxn>
                  <a:cxn ang="0">
                    <a:pos x="T10" y="T11"/>
                  </a:cxn>
                </a:cxnLst>
                <a:rect l="0" t="0" r="r" b="b"/>
                <a:pathLst>
                  <a:path w="28" h="58">
                    <a:moveTo>
                      <a:pt x="0" y="0"/>
                    </a:moveTo>
                    <a:lnTo>
                      <a:pt x="0" y="0"/>
                    </a:lnTo>
                    <a:lnTo>
                      <a:pt x="0" y="44"/>
                    </a:lnTo>
                    <a:lnTo>
                      <a:pt x="28" y="58"/>
                    </a:lnTo>
                    <a:lnTo>
                      <a:pt x="28" y="1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15" name="Freeform 559"/>
              <p:cNvSpPr/>
              <p:nvPr/>
            </p:nvSpPr>
            <p:spPr bwMode="auto">
              <a:xfrm>
                <a:off x="4570" y="779"/>
                <a:ext cx="28" cy="58"/>
              </a:xfrm>
              <a:custGeom>
                <a:avLst/>
                <a:gdLst>
                  <a:gd name="T0" fmla="*/ 0 w 28"/>
                  <a:gd name="T1" fmla="*/ 0 h 58"/>
                  <a:gd name="T2" fmla="*/ 0 w 28"/>
                  <a:gd name="T3" fmla="*/ 0 h 58"/>
                  <a:gd name="T4" fmla="*/ 0 w 28"/>
                  <a:gd name="T5" fmla="*/ 44 h 58"/>
                  <a:gd name="T6" fmla="*/ 28 w 28"/>
                  <a:gd name="T7" fmla="*/ 58 h 58"/>
                  <a:gd name="T8" fmla="*/ 28 w 28"/>
                  <a:gd name="T9" fmla="*/ 16 h 58"/>
                  <a:gd name="T10" fmla="*/ 0 w 28"/>
                  <a:gd name="T11" fmla="*/ 0 h 58"/>
                </a:gdLst>
                <a:ahLst/>
                <a:cxnLst>
                  <a:cxn ang="0">
                    <a:pos x="T0" y="T1"/>
                  </a:cxn>
                  <a:cxn ang="0">
                    <a:pos x="T2" y="T3"/>
                  </a:cxn>
                  <a:cxn ang="0">
                    <a:pos x="T4" y="T5"/>
                  </a:cxn>
                  <a:cxn ang="0">
                    <a:pos x="T6" y="T7"/>
                  </a:cxn>
                  <a:cxn ang="0">
                    <a:pos x="T8" y="T9"/>
                  </a:cxn>
                  <a:cxn ang="0">
                    <a:pos x="T10" y="T11"/>
                  </a:cxn>
                </a:cxnLst>
                <a:rect l="0" t="0" r="r" b="b"/>
                <a:pathLst>
                  <a:path w="28" h="58">
                    <a:moveTo>
                      <a:pt x="0" y="0"/>
                    </a:moveTo>
                    <a:lnTo>
                      <a:pt x="0" y="0"/>
                    </a:lnTo>
                    <a:lnTo>
                      <a:pt x="0" y="44"/>
                    </a:lnTo>
                    <a:lnTo>
                      <a:pt x="28" y="58"/>
                    </a:lnTo>
                    <a:lnTo>
                      <a:pt x="28" y="1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16" name="Freeform 560"/>
              <p:cNvSpPr/>
              <p:nvPr/>
            </p:nvSpPr>
            <p:spPr bwMode="auto">
              <a:xfrm>
                <a:off x="4622" y="811"/>
                <a:ext cx="80" cy="84"/>
              </a:xfrm>
              <a:custGeom>
                <a:avLst/>
                <a:gdLst>
                  <a:gd name="T0" fmla="*/ 0 w 80"/>
                  <a:gd name="T1" fmla="*/ 0 h 84"/>
                  <a:gd name="T2" fmla="*/ 0 w 80"/>
                  <a:gd name="T3" fmla="*/ 40 h 84"/>
                  <a:gd name="T4" fmla="*/ 80 w 80"/>
                  <a:gd name="T5" fmla="*/ 84 h 84"/>
                  <a:gd name="T6" fmla="*/ 80 w 80"/>
                  <a:gd name="T7" fmla="*/ 52 h 84"/>
                  <a:gd name="T8" fmla="*/ 0 w 80"/>
                  <a:gd name="T9" fmla="*/ 0 h 84"/>
                </a:gdLst>
                <a:ahLst/>
                <a:cxnLst>
                  <a:cxn ang="0">
                    <a:pos x="T0" y="T1"/>
                  </a:cxn>
                  <a:cxn ang="0">
                    <a:pos x="T2" y="T3"/>
                  </a:cxn>
                  <a:cxn ang="0">
                    <a:pos x="T4" y="T5"/>
                  </a:cxn>
                  <a:cxn ang="0">
                    <a:pos x="T6" y="T7"/>
                  </a:cxn>
                  <a:cxn ang="0">
                    <a:pos x="T8" y="T9"/>
                  </a:cxn>
                </a:cxnLst>
                <a:rect l="0" t="0" r="r" b="b"/>
                <a:pathLst>
                  <a:path w="80" h="84">
                    <a:moveTo>
                      <a:pt x="0" y="0"/>
                    </a:moveTo>
                    <a:lnTo>
                      <a:pt x="0" y="40"/>
                    </a:lnTo>
                    <a:lnTo>
                      <a:pt x="80" y="84"/>
                    </a:lnTo>
                    <a:lnTo>
                      <a:pt x="80" y="5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17" name="Freeform 561"/>
              <p:cNvSpPr/>
              <p:nvPr/>
            </p:nvSpPr>
            <p:spPr bwMode="auto">
              <a:xfrm>
                <a:off x="4622" y="811"/>
                <a:ext cx="80" cy="84"/>
              </a:xfrm>
              <a:custGeom>
                <a:avLst/>
                <a:gdLst>
                  <a:gd name="T0" fmla="*/ 0 w 80"/>
                  <a:gd name="T1" fmla="*/ 0 h 84"/>
                  <a:gd name="T2" fmla="*/ 0 w 80"/>
                  <a:gd name="T3" fmla="*/ 40 h 84"/>
                  <a:gd name="T4" fmla="*/ 80 w 80"/>
                  <a:gd name="T5" fmla="*/ 84 h 84"/>
                  <a:gd name="T6" fmla="*/ 80 w 80"/>
                  <a:gd name="T7" fmla="*/ 52 h 84"/>
                  <a:gd name="T8" fmla="*/ 0 w 80"/>
                  <a:gd name="T9" fmla="*/ 0 h 84"/>
                </a:gdLst>
                <a:ahLst/>
                <a:cxnLst>
                  <a:cxn ang="0">
                    <a:pos x="T0" y="T1"/>
                  </a:cxn>
                  <a:cxn ang="0">
                    <a:pos x="T2" y="T3"/>
                  </a:cxn>
                  <a:cxn ang="0">
                    <a:pos x="T4" y="T5"/>
                  </a:cxn>
                  <a:cxn ang="0">
                    <a:pos x="T6" y="T7"/>
                  </a:cxn>
                  <a:cxn ang="0">
                    <a:pos x="T8" y="T9"/>
                  </a:cxn>
                </a:cxnLst>
                <a:rect l="0" t="0" r="r" b="b"/>
                <a:pathLst>
                  <a:path w="80" h="84">
                    <a:moveTo>
                      <a:pt x="0" y="0"/>
                    </a:moveTo>
                    <a:lnTo>
                      <a:pt x="0" y="40"/>
                    </a:lnTo>
                    <a:lnTo>
                      <a:pt x="80" y="84"/>
                    </a:lnTo>
                    <a:lnTo>
                      <a:pt x="80" y="5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18" name="Freeform 562"/>
              <p:cNvSpPr/>
              <p:nvPr/>
            </p:nvSpPr>
            <p:spPr bwMode="auto">
              <a:xfrm>
                <a:off x="4726" y="879"/>
                <a:ext cx="36" cy="48"/>
              </a:xfrm>
              <a:custGeom>
                <a:avLst/>
                <a:gdLst>
                  <a:gd name="T0" fmla="*/ 0 w 36"/>
                  <a:gd name="T1" fmla="*/ 0 h 48"/>
                  <a:gd name="T2" fmla="*/ 0 w 36"/>
                  <a:gd name="T3" fmla="*/ 0 h 48"/>
                  <a:gd name="T4" fmla="*/ 0 w 36"/>
                  <a:gd name="T5" fmla="*/ 28 h 48"/>
                  <a:gd name="T6" fmla="*/ 36 w 36"/>
                  <a:gd name="T7" fmla="*/ 48 h 48"/>
                  <a:gd name="T8" fmla="*/ 36 w 36"/>
                  <a:gd name="T9" fmla="*/ 48 h 48"/>
                  <a:gd name="T10" fmla="*/ 36 w 36"/>
                  <a:gd name="T11" fmla="*/ 22 h 48"/>
                  <a:gd name="T12" fmla="*/ 0 w 36"/>
                  <a:gd name="T13" fmla="*/ 0 h 48"/>
                </a:gdLst>
                <a:ahLst/>
                <a:cxnLst>
                  <a:cxn ang="0">
                    <a:pos x="T0" y="T1"/>
                  </a:cxn>
                  <a:cxn ang="0">
                    <a:pos x="T2" y="T3"/>
                  </a:cxn>
                  <a:cxn ang="0">
                    <a:pos x="T4" y="T5"/>
                  </a:cxn>
                  <a:cxn ang="0">
                    <a:pos x="T6" y="T7"/>
                  </a:cxn>
                  <a:cxn ang="0">
                    <a:pos x="T8" y="T9"/>
                  </a:cxn>
                  <a:cxn ang="0">
                    <a:pos x="T10" y="T11"/>
                  </a:cxn>
                  <a:cxn ang="0">
                    <a:pos x="T12" y="T13"/>
                  </a:cxn>
                </a:cxnLst>
                <a:rect l="0" t="0" r="r" b="b"/>
                <a:pathLst>
                  <a:path w="36" h="48">
                    <a:moveTo>
                      <a:pt x="0" y="0"/>
                    </a:moveTo>
                    <a:lnTo>
                      <a:pt x="0" y="0"/>
                    </a:lnTo>
                    <a:lnTo>
                      <a:pt x="0" y="28"/>
                    </a:lnTo>
                    <a:lnTo>
                      <a:pt x="36" y="48"/>
                    </a:lnTo>
                    <a:lnTo>
                      <a:pt x="36" y="48"/>
                    </a:lnTo>
                    <a:lnTo>
                      <a:pt x="36" y="2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19" name="Freeform 563"/>
              <p:cNvSpPr/>
              <p:nvPr/>
            </p:nvSpPr>
            <p:spPr bwMode="auto">
              <a:xfrm>
                <a:off x="4726" y="879"/>
                <a:ext cx="36" cy="48"/>
              </a:xfrm>
              <a:custGeom>
                <a:avLst/>
                <a:gdLst>
                  <a:gd name="T0" fmla="*/ 0 w 36"/>
                  <a:gd name="T1" fmla="*/ 0 h 48"/>
                  <a:gd name="T2" fmla="*/ 0 w 36"/>
                  <a:gd name="T3" fmla="*/ 0 h 48"/>
                  <a:gd name="T4" fmla="*/ 0 w 36"/>
                  <a:gd name="T5" fmla="*/ 28 h 48"/>
                  <a:gd name="T6" fmla="*/ 36 w 36"/>
                  <a:gd name="T7" fmla="*/ 48 h 48"/>
                  <a:gd name="T8" fmla="*/ 36 w 36"/>
                  <a:gd name="T9" fmla="*/ 48 h 48"/>
                  <a:gd name="T10" fmla="*/ 36 w 36"/>
                  <a:gd name="T11" fmla="*/ 22 h 48"/>
                  <a:gd name="T12" fmla="*/ 0 w 36"/>
                  <a:gd name="T13" fmla="*/ 0 h 48"/>
                </a:gdLst>
                <a:ahLst/>
                <a:cxnLst>
                  <a:cxn ang="0">
                    <a:pos x="T0" y="T1"/>
                  </a:cxn>
                  <a:cxn ang="0">
                    <a:pos x="T2" y="T3"/>
                  </a:cxn>
                  <a:cxn ang="0">
                    <a:pos x="T4" y="T5"/>
                  </a:cxn>
                  <a:cxn ang="0">
                    <a:pos x="T6" y="T7"/>
                  </a:cxn>
                  <a:cxn ang="0">
                    <a:pos x="T8" y="T9"/>
                  </a:cxn>
                  <a:cxn ang="0">
                    <a:pos x="T10" y="T11"/>
                  </a:cxn>
                  <a:cxn ang="0">
                    <a:pos x="T12" y="T13"/>
                  </a:cxn>
                </a:cxnLst>
                <a:rect l="0" t="0" r="r" b="b"/>
                <a:pathLst>
                  <a:path w="36" h="48">
                    <a:moveTo>
                      <a:pt x="0" y="0"/>
                    </a:moveTo>
                    <a:lnTo>
                      <a:pt x="0" y="0"/>
                    </a:lnTo>
                    <a:lnTo>
                      <a:pt x="0" y="28"/>
                    </a:lnTo>
                    <a:lnTo>
                      <a:pt x="36" y="48"/>
                    </a:lnTo>
                    <a:lnTo>
                      <a:pt x="36" y="48"/>
                    </a:lnTo>
                    <a:lnTo>
                      <a:pt x="36" y="2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20" name="Freeform 564"/>
              <p:cNvSpPr/>
              <p:nvPr/>
            </p:nvSpPr>
            <p:spPr bwMode="auto">
              <a:xfrm>
                <a:off x="4516" y="833"/>
                <a:ext cx="50" cy="70"/>
              </a:xfrm>
              <a:custGeom>
                <a:avLst/>
                <a:gdLst>
                  <a:gd name="T0" fmla="*/ 0 w 50"/>
                  <a:gd name="T1" fmla="*/ 0 h 70"/>
                  <a:gd name="T2" fmla="*/ 0 w 50"/>
                  <a:gd name="T3" fmla="*/ 50 h 70"/>
                  <a:gd name="T4" fmla="*/ 50 w 50"/>
                  <a:gd name="T5" fmla="*/ 70 h 70"/>
                  <a:gd name="T6" fmla="*/ 50 w 50"/>
                  <a:gd name="T7" fmla="*/ 26 h 70"/>
                  <a:gd name="T8" fmla="*/ 0 w 50"/>
                  <a:gd name="T9" fmla="*/ 0 h 70"/>
                </a:gdLst>
                <a:ahLst/>
                <a:cxnLst>
                  <a:cxn ang="0">
                    <a:pos x="T0" y="T1"/>
                  </a:cxn>
                  <a:cxn ang="0">
                    <a:pos x="T2" y="T3"/>
                  </a:cxn>
                  <a:cxn ang="0">
                    <a:pos x="T4" y="T5"/>
                  </a:cxn>
                  <a:cxn ang="0">
                    <a:pos x="T6" y="T7"/>
                  </a:cxn>
                  <a:cxn ang="0">
                    <a:pos x="T8" y="T9"/>
                  </a:cxn>
                </a:cxnLst>
                <a:rect l="0" t="0" r="r" b="b"/>
                <a:pathLst>
                  <a:path w="50" h="70">
                    <a:moveTo>
                      <a:pt x="0" y="0"/>
                    </a:moveTo>
                    <a:lnTo>
                      <a:pt x="0" y="50"/>
                    </a:lnTo>
                    <a:lnTo>
                      <a:pt x="50" y="70"/>
                    </a:lnTo>
                    <a:lnTo>
                      <a:pt x="50" y="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21" name="Freeform 565"/>
              <p:cNvSpPr/>
              <p:nvPr/>
            </p:nvSpPr>
            <p:spPr bwMode="auto">
              <a:xfrm>
                <a:off x="4516" y="833"/>
                <a:ext cx="50" cy="70"/>
              </a:xfrm>
              <a:custGeom>
                <a:avLst/>
                <a:gdLst>
                  <a:gd name="T0" fmla="*/ 0 w 50"/>
                  <a:gd name="T1" fmla="*/ 0 h 70"/>
                  <a:gd name="T2" fmla="*/ 0 w 50"/>
                  <a:gd name="T3" fmla="*/ 50 h 70"/>
                  <a:gd name="T4" fmla="*/ 50 w 50"/>
                  <a:gd name="T5" fmla="*/ 70 h 70"/>
                  <a:gd name="T6" fmla="*/ 50 w 50"/>
                  <a:gd name="T7" fmla="*/ 26 h 70"/>
                  <a:gd name="T8" fmla="*/ 0 w 50"/>
                  <a:gd name="T9" fmla="*/ 0 h 70"/>
                </a:gdLst>
                <a:ahLst/>
                <a:cxnLst>
                  <a:cxn ang="0">
                    <a:pos x="T0" y="T1"/>
                  </a:cxn>
                  <a:cxn ang="0">
                    <a:pos x="T2" y="T3"/>
                  </a:cxn>
                  <a:cxn ang="0">
                    <a:pos x="T4" y="T5"/>
                  </a:cxn>
                  <a:cxn ang="0">
                    <a:pos x="T6" y="T7"/>
                  </a:cxn>
                  <a:cxn ang="0">
                    <a:pos x="T8" y="T9"/>
                  </a:cxn>
                </a:cxnLst>
                <a:rect l="0" t="0" r="r" b="b"/>
                <a:pathLst>
                  <a:path w="50" h="70">
                    <a:moveTo>
                      <a:pt x="0" y="0"/>
                    </a:moveTo>
                    <a:lnTo>
                      <a:pt x="0" y="50"/>
                    </a:lnTo>
                    <a:lnTo>
                      <a:pt x="50" y="70"/>
                    </a:lnTo>
                    <a:lnTo>
                      <a:pt x="50" y="2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22" name="Freeform 566"/>
              <p:cNvSpPr/>
              <p:nvPr/>
            </p:nvSpPr>
            <p:spPr bwMode="auto">
              <a:xfrm>
                <a:off x="4590" y="871"/>
                <a:ext cx="52" cy="64"/>
              </a:xfrm>
              <a:custGeom>
                <a:avLst/>
                <a:gdLst>
                  <a:gd name="T0" fmla="*/ 0 w 52"/>
                  <a:gd name="T1" fmla="*/ 0 h 64"/>
                  <a:gd name="T2" fmla="*/ 0 w 52"/>
                  <a:gd name="T3" fmla="*/ 0 h 64"/>
                  <a:gd name="T4" fmla="*/ 0 w 52"/>
                  <a:gd name="T5" fmla="*/ 42 h 64"/>
                  <a:gd name="T6" fmla="*/ 52 w 52"/>
                  <a:gd name="T7" fmla="*/ 64 h 64"/>
                  <a:gd name="T8" fmla="*/ 52 w 52"/>
                  <a:gd name="T9" fmla="*/ 26 h 64"/>
                  <a:gd name="T10" fmla="*/ 0 w 52"/>
                  <a:gd name="T11" fmla="*/ 0 h 64"/>
                </a:gdLst>
                <a:ahLst/>
                <a:cxnLst>
                  <a:cxn ang="0">
                    <a:pos x="T0" y="T1"/>
                  </a:cxn>
                  <a:cxn ang="0">
                    <a:pos x="T2" y="T3"/>
                  </a:cxn>
                  <a:cxn ang="0">
                    <a:pos x="T4" y="T5"/>
                  </a:cxn>
                  <a:cxn ang="0">
                    <a:pos x="T6" y="T7"/>
                  </a:cxn>
                  <a:cxn ang="0">
                    <a:pos x="T8" y="T9"/>
                  </a:cxn>
                  <a:cxn ang="0">
                    <a:pos x="T10" y="T11"/>
                  </a:cxn>
                </a:cxnLst>
                <a:rect l="0" t="0" r="r" b="b"/>
                <a:pathLst>
                  <a:path w="52" h="64">
                    <a:moveTo>
                      <a:pt x="0" y="0"/>
                    </a:moveTo>
                    <a:lnTo>
                      <a:pt x="0" y="0"/>
                    </a:lnTo>
                    <a:lnTo>
                      <a:pt x="0" y="42"/>
                    </a:lnTo>
                    <a:lnTo>
                      <a:pt x="52" y="64"/>
                    </a:lnTo>
                    <a:lnTo>
                      <a:pt x="52" y="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23" name="Freeform 567"/>
              <p:cNvSpPr/>
              <p:nvPr/>
            </p:nvSpPr>
            <p:spPr bwMode="auto">
              <a:xfrm>
                <a:off x="4590" y="871"/>
                <a:ext cx="52" cy="64"/>
              </a:xfrm>
              <a:custGeom>
                <a:avLst/>
                <a:gdLst>
                  <a:gd name="T0" fmla="*/ 0 w 52"/>
                  <a:gd name="T1" fmla="*/ 0 h 64"/>
                  <a:gd name="T2" fmla="*/ 0 w 52"/>
                  <a:gd name="T3" fmla="*/ 0 h 64"/>
                  <a:gd name="T4" fmla="*/ 0 w 52"/>
                  <a:gd name="T5" fmla="*/ 42 h 64"/>
                  <a:gd name="T6" fmla="*/ 52 w 52"/>
                  <a:gd name="T7" fmla="*/ 64 h 64"/>
                  <a:gd name="T8" fmla="*/ 52 w 52"/>
                  <a:gd name="T9" fmla="*/ 26 h 64"/>
                  <a:gd name="T10" fmla="*/ 0 w 52"/>
                  <a:gd name="T11" fmla="*/ 0 h 64"/>
                </a:gdLst>
                <a:ahLst/>
                <a:cxnLst>
                  <a:cxn ang="0">
                    <a:pos x="T0" y="T1"/>
                  </a:cxn>
                  <a:cxn ang="0">
                    <a:pos x="T2" y="T3"/>
                  </a:cxn>
                  <a:cxn ang="0">
                    <a:pos x="T4" y="T5"/>
                  </a:cxn>
                  <a:cxn ang="0">
                    <a:pos x="T6" y="T7"/>
                  </a:cxn>
                  <a:cxn ang="0">
                    <a:pos x="T8" y="T9"/>
                  </a:cxn>
                  <a:cxn ang="0">
                    <a:pos x="T10" y="T11"/>
                  </a:cxn>
                </a:cxnLst>
                <a:rect l="0" t="0" r="r" b="b"/>
                <a:pathLst>
                  <a:path w="52" h="64">
                    <a:moveTo>
                      <a:pt x="0" y="0"/>
                    </a:moveTo>
                    <a:lnTo>
                      <a:pt x="0" y="0"/>
                    </a:lnTo>
                    <a:lnTo>
                      <a:pt x="0" y="42"/>
                    </a:lnTo>
                    <a:lnTo>
                      <a:pt x="52" y="64"/>
                    </a:lnTo>
                    <a:lnTo>
                      <a:pt x="52" y="2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24" name="Freeform 568"/>
              <p:cNvSpPr/>
              <p:nvPr/>
            </p:nvSpPr>
            <p:spPr bwMode="auto">
              <a:xfrm>
                <a:off x="4666" y="909"/>
                <a:ext cx="96" cy="76"/>
              </a:xfrm>
              <a:custGeom>
                <a:avLst/>
                <a:gdLst>
                  <a:gd name="T0" fmla="*/ 0 w 96"/>
                  <a:gd name="T1" fmla="*/ 0 h 76"/>
                  <a:gd name="T2" fmla="*/ 0 w 96"/>
                  <a:gd name="T3" fmla="*/ 0 h 76"/>
                  <a:gd name="T4" fmla="*/ 0 w 96"/>
                  <a:gd name="T5" fmla="*/ 36 h 76"/>
                  <a:gd name="T6" fmla="*/ 96 w 96"/>
                  <a:gd name="T7" fmla="*/ 76 h 76"/>
                  <a:gd name="T8" fmla="*/ 96 w 96"/>
                  <a:gd name="T9" fmla="*/ 50 h 76"/>
                  <a:gd name="T10" fmla="*/ 0 w 96"/>
                  <a:gd name="T11" fmla="*/ 0 h 76"/>
                </a:gdLst>
                <a:ahLst/>
                <a:cxnLst>
                  <a:cxn ang="0">
                    <a:pos x="T0" y="T1"/>
                  </a:cxn>
                  <a:cxn ang="0">
                    <a:pos x="T2" y="T3"/>
                  </a:cxn>
                  <a:cxn ang="0">
                    <a:pos x="T4" y="T5"/>
                  </a:cxn>
                  <a:cxn ang="0">
                    <a:pos x="T6" y="T7"/>
                  </a:cxn>
                  <a:cxn ang="0">
                    <a:pos x="T8" y="T9"/>
                  </a:cxn>
                  <a:cxn ang="0">
                    <a:pos x="T10" y="T11"/>
                  </a:cxn>
                </a:cxnLst>
                <a:rect l="0" t="0" r="r" b="b"/>
                <a:pathLst>
                  <a:path w="96" h="76">
                    <a:moveTo>
                      <a:pt x="0" y="0"/>
                    </a:moveTo>
                    <a:lnTo>
                      <a:pt x="0" y="0"/>
                    </a:lnTo>
                    <a:lnTo>
                      <a:pt x="0" y="36"/>
                    </a:lnTo>
                    <a:lnTo>
                      <a:pt x="96" y="76"/>
                    </a:lnTo>
                    <a:lnTo>
                      <a:pt x="96" y="5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25" name="Freeform 569"/>
              <p:cNvSpPr/>
              <p:nvPr/>
            </p:nvSpPr>
            <p:spPr bwMode="auto">
              <a:xfrm>
                <a:off x="4666" y="909"/>
                <a:ext cx="96" cy="76"/>
              </a:xfrm>
              <a:custGeom>
                <a:avLst/>
                <a:gdLst>
                  <a:gd name="T0" fmla="*/ 0 w 96"/>
                  <a:gd name="T1" fmla="*/ 0 h 76"/>
                  <a:gd name="T2" fmla="*/ 0 w 96"/>
                  <a:gd name="T3" fmla="*/ 0 h 76"/>
                  <a:gd name="T4" fmla="*/ 0 w 96"/>
                  <a:gd name="T5" fmla="*/ 36 h 76"/>
                  <a:gd name="T6" fmla="*/ 96 w 96"/>
                  <a:gd name="T7" fmla="*/ 76 h 76"/>
                  <a:gd name="T8" fmla="*/ 96 w 96"/>
                  <a:gd name="T9" fmla="*/ 50 h 76"/>
                  <a:gd name="T10" fmla="*/ 0 w 96"/>
                  <a:gd name="T11" fmla="*/ 0 h 76"/>
                </a:gdLst>
                <a:ahLst/>
                <a:cxnLst>
                  <a:cxn ang="0">
                    <a:pos x="T0" y="T1"/>
                  </a:cxn>
                  <a:cxn ang="0">
                    <a:pos x="T2" y="T3"/>
                  </a:cxn>
                  <a:cxn ang="0">
                    <a:pos x="T4" y="T5"/>
                  </a:cxn>
                  <a:cxn ang="0">
                    <a:pos x="T6" y="T7"/>
                  </a:cxn>
                  <a:cxn ang="0">
                    <a:pos x="T8" y="T9"/>
                  </a:cxn>
                  <a:cxn ang="0">
                    <a:pos x="T10" y="T11"/>
                  </a:cxn>
                </a:cxnLst>
                <a:rect l="0" t="0" r="r" b="b"/>
                <a:pathLst>
                  <a:path w="96" h="76">
                    <a:moveTo>
                      <a:pt x="0" y="0"/>
                    </a:moveTo>
                    <a:lnTo>
                      <a:pt x="0" y="0"/>
                    </a:lnTo>
                    <a:lnTo>
                      <a:pt x="0" y="36"/>
                    </a:lnTo>
                    <a:lnTo>
                      <a:pt x="96" y="76"/>
                    </a:lnTo>
                    <a:lnTo>
                      <a:pt x="96" y="5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26" name="Freeform 570"/>
              <p:cNvSpPr/>
              <p:nvPr/>
            </p:nvSpPr>
            <p:spPr bwMode="auto">
              <a:xfrm>
                <a:off x="4516" y="923"/>
                <a:ext cx="94" cy="76"/>
              </a:xfrm>
              <a:custGeom>
                <a:avLst/>
                <a:gdLst>
                  <a:gd name="T0" fmla="*/ 0 w 94"/>
                  <a:gd name="T1" fmla="*/ 0 h 76"/>
                  <a:gd name="T2" fmla="*/ 0 w 94"/>
                  <a:gd name="T3" fmla="*/ 0 h 76"/>
                  <a:gd name="T4" fmla="*/ 0 w 94"/>
                  <a:gd name="T5" fmla="*/ 50 h 76"/>
                  <a:gd name="T6" fmla="*/ 94 w 94"/>
                  <a:gd name="T7" fmla="*/ 76 h 76"/>
                  <a:gd name="T8" fmla="*/ 94 w 94"/>
                  <a:gd name="T9" fmla="*/ 36 h 76"/>
                  <a:gd name="T10" fmla="*/ 0 w 94"/>
                  <a:gd name="T11" fmla="*/ 0 h 76"/>
                </a:gdLst>
                <a:ahLst/>
                <a:cxnLst>
                  <a:cxn ang="0">
                    <a:pos x="T0" y="T1"/>
                  </a:cxn>
                  <a:cxn ang="0">
                    <a:pos x="T2" y="T3"/>
                  </a:cxn>
                  <a:cxn ang="0">
                    <a:pos x="T4" y="T5"/>
                  </a:cxn>
                  <a:cxn ang="0">
                    <a:pos x="T6" y="T7"/>
                  </a:cxn>
                  <a:cxn ang="0">
                    <a:pos x="T8" y="T9"/>
                  </a:cxn>
                  <a:cxn ang="0">
                    <a:pos x="T10" y="T11"/>
                  </a:cxn>
                </a:cxnLst>
                <a:rect l="0" t="0" r="r" b="b"/>
                <a:pathLst>
                  <a:path w="94" h="76">
                    <a:moveTo>
                      <a:pt x="0" y="0"/>
                    </a:moveTo>
                    <a:lnTo>
                      <a:pt x="0" y="0"/>
                    </a:lnTo>
                    <a:lnTo>
                      <a:pt x="0" y="50"/>
                    </a:lnTo>
                    <a:lnTo>
                      <a:pt x="94" y="76"/>
                    </a:lnTo>
                    <a:lnTo>
                      <a:pt x="94" y="3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27" name="Freeform 571"/>
              <p:cNvSpPr/>
              <p:nvPr/>
            </p:nvSpPr>
            <p:spPr bwMode="auto">
              <a:xfrm>
                <a:off x="4516" y="923"/>
                <a:ext cx="94" cy="76"/>
              </a:xfrm>
              <a:custGeom>
                <a:avLst/>
                <a:gdLst>
                  <a:gd name="T0" fmla="*/ 0 w 94"/>
                  <a:gd name="T1" fmla="*/ 0 h 76"/>
                  <a:gd name="T2" fmla="*/ 0 w 94"/>
                  <a:gd name="T3" fmla="*/ 0 h 76"/>
                  <a:gd name="T4" fmla="*/ 0 w 94"/>
                  <a:gd name="T5" fmla="*/ 50 h 76"/>
                  <a:gd name="T6" fmla="*/ 94 w 94"/>
                  <a:gd name="T7" fmla="*/ 76 h 76"/>
                  <a:gd name="T8" fmla="*/ 94 w 94"/>
                  <a:gd name="T9" fmla="*/ 36 h 76"/>
                  <a:gd name="T10" fmla="*/ 0 w 94"/>
                  <a:gd name="T11" fmla="*/ 0 h 76"/>
                </a:gdLst>
                <a:ahLst/>
                <a:cxnLst>
                  <a:cxn ang="0">
                    <a:pos x="T0" y="T1"/>
                  </a:cxn>
                  <a:cxn ang="0">
                    <a:pos x="T2" y="T3"/>
                  </a:cxn>
                  <a:cxn ang="0">
                    <a:pos x="T4" y="T5"/>
                  </a:cxn>
                  <a:cxn ang="0">
                    <a:pos x="T6" y="T7"/>
                  </a:cxn>
                  <a:cxn ang="0">
                    <a:pos x="T8" y="T9"/>
                  </a:cxn>
                  <a:cxn ang="0">
                    <a:pos x="T10" y="T11"/>
                  </a:cxn>
                </a:cxnLst>
                <a:rect l="0" t="0" r="r" b="b"/>
                <a:pathLst>
                  <a:path w="94" h="76">
                    <a:moveTo>
                      <a:pt x="0" y="0"/>
                    </a:moveTo>
                    <a:lnTo>
                      <a:pt x="0" y="0"/>
                    </a:lnTo>
                    <a:lnTo>
                      <a:pt x="0" y="50"/>
                    </a:lnTo>
                    <a:lnTo>
                      <a:pt x="94" y="76"/>
                    </a:lnTo>
                    <a:lnTo>
                      <a:pt x="94" y="3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28" name="Freeform 572"/>
              <p:cNvSpPr/>
              <p:nvPr/>
            </p:nvSpPr>
            <p:spPr bwMode="auto">
              <a:xfrm>
                <a:off x="4634" y="967"/>
                <a:ext cx="68" cy="58"/>
              </a:xfrm>
              <a:custGeom>
                <a:avLst/>
                <a:gdLst>
                  <a:gd name="T0" fmla="*/ 0 w 68"/>
                  <a:gd name="T1" fmla="*/ 0 h 58"/>
                  <a:gd name="T2" fmla="*/ 0 w 68"/>
                  <a:gd name="T3" fmla="*/ 38 h 58"/>
                  <a:gd name="T4" fmla="*/ 68 w 68"/>
                  <a:gd name="T5" fmla="*/ 58 h 58"/>
                  <a:gd name="T6" fmla="*/ 68 w 68"/>
                  <a:gd name="T7" fmla="*/ 26 h 58"/>
                  <a:gd name="T8" fmla="*/ 0 w 68"/>
                  <a:gd name="T9" fmla="*/ 0 h 58"/>
                </a:gdLst>
                <a:ahLst/>
                <a:cxnLst>
                  <a:cxn ang="0">
                    <a:pos x="T0" y="T1"/>
                  </a:cxn>
                  <a:cxn ang="0">
                    <a:pos x="T2" y="T3"/>
                  </a:cxn>
                  <a:cxn ang="0">
                    <a:pos x="T4" y="T5"/>
                  </a:cxn>
                  <a:cxn ang="0">
                    <a:pos x="T6" y="T7"/>
                  </a:cxn>
                  <a:cxn ang="0">
                    <a:pos x="T8" y="T9"/>
                  </a:cxn>
                </a:cxnLst>
                <a:rect l="0" t="0" r="r" b="b"/>
                <a:pathLst>
                  <a:path w="68" h="58">
                    <a:moveTo>
                      <a:pt x="0" y="0"/>
                    </a:moveTo>
                    <a:lnTo>
                      <a:pt x="0" y="38"/>
                    </a:lnTo>
                    <a:lnTo>
                      <a:pt x="68" y="58"/>
                    </a:lnTo>
                    <a:lnTo>
                      <a:pt x="68" y="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29" name="Freeform 573"/>
              <p:cNvSpPr/>
              <p:nvPr/>
            </p:nvSpPr>
            <p:spPr bwMode="auto">
              <a:xfrm>
                <a:off x="4634" y="967"/>
                <a:ext cx="68" cy="58"/>
              </a:xfrm>
              <a:custGeom>
                <a:avLst/>
                <a:gdLst>
                  <a:gd name="T0" fmla="*/ 0 w 68"/>
                  <a:gd name="T1" fmla="*/ 0 h 58"/>
                  <a:gd name="T2" fmla="*/ 0 w 68"/>
                  <a:gd name="T3" fmla="*/ 38 h 58"/>
                  <a:gd name="T4" fmla="*/ 68 w 68"/>
                  <a:gd name="T5" fmla="*/ 58 h 58"/>
                  <a:gd name="T6" fmla="*/ 68 w 68"/>
                  <a:gd name="T7" fmla="*/ 26 h 58"/>
                  <a:gd name="T8" fmla="*/ 0 w 68"/>
                  <a:gd name="T9" fmla="*/ 0 h 58"/>
                </a:gdLst>
                <a:ahLst/>
                <a:cxnLst>
                  <a:cxn ang="0">
                    <a:pos x="T0" y="T1"/>
                  </a:cxn>
                  <a:cxn ang="0">
                    <a:pos x="T2" y="T3"/>
                  </a:cxn>
                  <a:cxn ang="0">
                    <a:pos x="T4" y="T5"/>
                  </a:cxn>
                  <a:cxn ang="0">
                    <a:pos x="T6" y="T7"/>
                  </a:cxn>
                  <a:cxn ang="0">
                    <a:pos x="T8" y="T9"/>
                  </a:cxn>
                </a:cxnLst>
                <a:rect l="0" t="0" r="r" b="b"/>
                <a:pathLst>
                  <a:path w="68" h="58">
                    <a:moveTo>
                      <a:pt x="0" y="0"/>
                    </a:moveTo>
                    <a:lnTo>
                      <a:pt x="0" y="38"/>
                    </a:lnTo>
                    <a:lnTo>
                      <a:pt x="68" y="58"/>
                    </a:lnTo>
                    <a:lnTo>
                      <a:pt x="68" y="2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30" name="Freeform 574"/>
              <p:cNvSpPr/>
              <p:nvPr/>
            </p:nvSpPr>
            <p:spPr bwMode="auto">
              <a:xfrm>
                <a:off x="4726" y="1003"/>
                <a:ext cx="36" cy="38"/>
              </a:xfrm>
              <a:custGeom>
                <a:avLst/>
                <a:gdLst>
                  <a:gd name="T0" fmla="*/ 0 w 36"/>
                  <a:gd name="T1" fmla="*/ 0 h 38"/>
                  <a:gd name="T2" fmla="*/ 0 w 36"/>
                  <a:gd name="T3" fmla="*/ 28 h 38"/>
                  <a:gd name="T4" fmla="*/ 36 w 36"/>
                  <a:gd name="T5" fmla="*/ 38 h 38"/>
                  <a:gd name="T6" fmla="*/ 36 w 36"/>
                  <a:gd name="T7" fmla="*/ 38 h 38"/>
                  <a:gd name="T8" fmla="*/ 36 w 36"/>
                  <a:gd name="T9" fmla="*/ 14 h 38"/>
                  <a:gd name="T10" fmla="*/ 0 w 36"/>
                  <a:gd name="T11" fmla="*/ 0 h 38"/>
                </a:gdLst>
                <a:ahLst/>
                <a:cxnLst>
                  <a:cxn ang="0">
                    <a:pos x="T0" y="T1"/>
                  </a:cxn>
                  <a:cxn ang="0">
                    <a:pos x="T2" y="T3"/>
                  </a:cxn>
                  <a:cxn ang="0">
                    <a:pos x="T4" y="T5"/>
                  </a:cxn>
                  <a:cxn ang="0">
                    <a:pos x="T6" y="T7"/>
                  </a:cxn>
                  <a:cxn ang="0">
                    <a:pos x="T8" y="T9"/>
                  </a:cxn>
                  <a:cxn ang="0">
                    <a:pos x="T10" y="T11"/>
                  </a:cxn>
                </a:cxnLst>
                <a:rect l="0" t="0" r="r" b="b"/>
                <a:pathLst>
                  <a:path w="36" h="38">
                    <a:moveTo>
                      <a:pt x="0" y="0"/>
                    </a:moveTo>
                    <a:lnTo>
                      <a:pt x="0" y="28"/>
                    </a:lnTo>
                    <a:lnTo>
                      <a:pt x="36" y="38"/>
                    </a:lnTo>
                    <a:lnTo>
                      <a:pt x="36" y="38"/>
                    </a:lnTo>
                    <a:lnTo>
                      <a:pt x="36" y="1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31" name="Freeform 575"/>
              <p:cNvSpPr/>
              <p:nvPr/>
            </p:nvSpPr>
            <p:spPr bwMode="auto">
              <a:xfrm>
                <a:off x="4726" y="1003"/>
                <a:ext cx="36" cy="38"/>
              </a:xfrm>
              <a:custGeom>
                <a:avLst/>
                <a:gdLst>
                  <a:gd name="T0" fmla="*/ 0 w 36"/>
                  <a:gd name="T1" fmla="*/ 0 h 38"/>
                  <a:gd name="T2" fmla="*/ 0 w 36"/>
                  <a:gd name="T3" fmla="*/ 28 h 38"/>
                  <a:gd name="T4" fmla="*/ 36 w 36"/>
                  <a:gd name="T5" fmla="*/ 38 h 38"/>
                  <a:gd name="T6" fmla="*/ 36 w 36"/>
                  <a:gd name="T7" fmla="*/ 38 h 38"/>
                  <a:gd name="T8" fmla="*/ 36 w 36"/>
                  <a:gd name="T9" fmla="*/ 14 h 38"/>
                  <a:gd name="T10" fmla="*/ 0 w 36"/>
                  <a:gd name="T11" fmla="*/ 0 h 38"/>
                </a:gdLst>
                <a:ahLst/>
                <a:cxnLst>
                  <a:cxn ang="0">
                    <a:pos x="T0" y="T1"/>
                  </a:cxn>
                  <a:cxn ang="0">
                    <a:pos x="T2" y="T3"/>
                  </a:cxn>
                  <a:cxn ang="0">
                    <a:pos x="T4" y="T5"/>
                  </a:cxn>
                  <a:cxn ang="0">
                    <a:pos x="T6" y="T7"/>
                  </a:cxn>
                  <a:cxn ang="0">
                    <a:pos x="T8" y="T9"/>
                  </a:cxn>
                  <a:cxn ang="0">
                    <a:pos x="T10" y="T11"/>
                  </a:cxn>
                </a:cxnLst>
                <a:rect l="0" t="0" r="r" b="b"/>
                <a:pathLst>
                  <a:path w="36" h="38">
                    <a:moveTo>
                      <a:pt x="0" y="0"/>
                    </a:moveTo>
                    <a:lnTo>
                      <a:pt x="0" y="28"/>
                    </a:lnTo>
                    <a:lnTo>
                      <a:pt x="36" y="38"/>
                    </a:lnTo>
                    <a:lnTo>
                      <a:pt x="36" y="38"/>
                    </a:lnTo>
                    <a:lnTo>
                      <a:pt x="36" y="1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32" name="Freeform 576"/>
              <p:cNvSpPr/>
              <p:nvPr/>
            </p:nvSpPr>
            <p:spPr bwMode="auto">
              <a:xfrm>
                <a:off x="4516" y="1011"/>
                <a:ext cx="38" cy="56"/>
              </a:xfrm>
              <a:custGeom>
                <a:avLst/>
                <a:gdLst>
                  <a:gd name="T0" fmla="*/ 0 w 38"/>
                  <a:gd name="T1" fmla="*/ 0 h 56"/>
                  <a:gd name="T2" fmla="*/ 0 w 38"/>
                  <a:gd name="T3" fmla="*/ 0 h 56"/>
                  <a:gd name="T4" fmla="*/ 0 w 38"/>
                  <a:gd name="T5" fmla="*/ 50 h 56"/>
                  <a:gd name="T6" fmla="*/ 38 w 38"/>
                  <a:gd name="T7" fmla="*/ 56 h 56"/>
                  <a:gd name="T8" fmla="*/ 38 w 38"/>
                  <a:gd name="T9" fmla="*/ 10 h 56"/>
                  <a:gd name="T10" fmla="*/ 0 w 38"/>
                  <a:gd name="T11" fmla="*/ 0 h 56"/>
                </a:gdLst>
                <a:ahLst/>
                <a:cxnLst>
                  <a:cxn ang="0">
                    <a:pos x="T0" y="T1"/>
                  </a:cxn>
                  <a:cxn ang="0">
                    <a:pos x="T2" y="T3"/>
                  </a:cxn>
                  <a:cxn ang="0">
                    <a:pos x="T4" y="T5"/>
                  </a:cxn>
                  <a:cxn ang="0">
                    <a:pos x="T6" y="T7"/>
                  </a:cxn>
                  <a:cxn ang="0">
                    <a:pos x="T8" y="T9"/>
                  </a:cxn>
                  <a:cxn ang="0">
                    <a:pos x="T10" y="T11"/>
                  </a:cxn>
                </a:cxnLst>
                <a:rect l="0" t="0" r="r" b="b"/>
                <a:pathLst>
                  <a:path w="38" h="56">
                    <a:moveTo>
                      <a:pt x="0" y="0"/>
                    </a:moveTo>
                    <a:lnTo>
                      <a:pt x="0" y="0"/>
                    </a:lnTo>
                    <a:lnTo>
                      <a:pt x="0" y="50"/>
                    </a:lnTo>
                    <a:lnTo>
                      <a:pt x="38" y="56"/>
                    </a:lnTo>
                    <a:lnTo>
                      <a:pt x="38" y="1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33" name="Freeform 577"/>
              <p:cNvSpPr/>
              <p:nvPr/>
            </p:nvSpPr>
            <p:spPr bwMode="auto">
              <a:xfrm>
                <a:off x="4516" y="1011"/>
                <a:ext cx="38" cy="56"/>
              </a:xfrm>
              <a:custGeom>
                <a:avLst/>
                <a:gdLst>
                  <a:gd name="T0" fmla="*/ 0 w 38"/>
                  <a:gd name="T1" fmla="*/ 0 h 56"/>
                  <a:gd name="T2" fmla="*/ 0 w 38"/>
                  <a:gd name="T3" fmla="*/ 0 h 56"/>
                  <a:gd name="T4" fmla="*/ 0 w 38"/>
                  <a:gd name="T5" fmla="*/ 50 h 56"/>
                  <a:gd name="T6" fmla="*/ 38 w 38"/>
                  <a:gd name="T7" fmla="*/ 56 h 56"/>
                  <a:gd name="T8" fmla="*/ 38 w 38"/>
                  <a:gd name="T9" fmla="*/ 10 h 56"/>
                  <a:gd name="T10" fmla="*/ 0 w 38"/>
                  <a:gd name="T11" fmla="*/ 0 h 56"/>
                </a:gdLst>
                <a:ahLst/>
                <a:cxnLst>
                  <a:cxn ang="0">
                    <a:pos x="T0" y="T1"/>
                  </a:cxn>
                  <a:cxn ang="0">
                    <a:pos x="T2" y="T3"/>
                  </a:cxn>
                  <a:cxn ang="0">
                    <a:pos x="T4" y="T5"/>
                  </a:cxn>
                  <a:cxn ang="0">
                    <a:pos x="T6" y="T7"/>
                  </a:cxn>
                  <a:cxn ang="0">
                    <a:pos x="T8" y="T9"/>
                  </a:cxn>
                  <a:cxn ang="0">
                    <a:pos x="T10" y="T11"/>
                  </a:cxn>
                </a:cxnLst>
                <a:rect l="0" t="0" r="r" b="b"/>
                <a:pathLst>
                  <a:path w="38" h="56">
                    <a:moveTo>
                      <a:pt x="0" y="0"/>
                    </a:moveTo>
                    <a:lnTo>
                      <a:pt x="0" y="0"/>
                    </a:lnTo>
                    <a:lnTo>
                      <a:pt x="0" y="50"/>
                    </a:lnTo>
                    <a:lnTo>
                      <a:pt x="38" y="56"/>
                    </a:lnTo>
                    <a:lnTo>
                      <a:pt x="38" y="1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34" name="Freeform 578"/>
              <p:cNvSpPr/>
              <p:nvPr/>
            </p:nvSpPr>
            <p:spPr bwMode="auto">
              <a:xfrm>
                <a:off x="4578" y="1027"/>
                <a:ext cx="56" cy="52"/>
              </a:xfrm>
              <a:custGeom>
                <a:avLst/>
                <a:gdLst>
                  <a:gd name="T0" fmla="*/ 0 w 56"/>
                  <a:gd name="T1" fmla="*/ 0 h 52"/>
                  <a:gd name="T2" fmla="*/ 0 w 56"/>
                  <a:gd name="T3" fmla="*/ 44 h 52"/>
                  <a:gd name="T4" fmla="*/ 56 w 56"/>
                  <a:gd name="T5" fmla="*/ 52 h 52"/>
                  <a:gd name="T6" fmla="*/ 56 w 56"/>
                  <a:gd name="T7" fmla="*/ 14 h 52"/>
                  <a:gd name="T8" fmla="*/ 0 w 56"/>
                  <a:gd name="T9" fmla="*/ 0 h 52"/>
                </a:gdLst>
                <a:ahLst/>
                <a:cxnLst>
                  <a:cxn ang="0">
                    <a:pos x="T0" y="T1"/>
                  </a:cxn>
                  <a:cxn ang="0">
                    <a:pos x="T2" y="T3"/>
                  </a:cxn>
                  <a:cxn ang="0">
                    <a:pos x="T4" y="T5"/>
                  </a:cxn>
                  <a:cxn ang="0">
                    <a:pos x="T6" y="T7"/>
                  </a:cxn>
                  <a:cxn ang="0">
                    <a:pos x="T8" y="T9"/>
                  </a:cxn>
                </a:cxnLst>
                <a:rect l="0" t="0" r="r" b="b"/>
                <a:pathLst>
                  <a:path w="56" h="52">
                    <a:moveTo>
                      <a:pt x="0" y="0"/>
                    </a:moveTo>
                    <a:lnTo>
                      <a:pt x="0" y="44"/>
                    </a:lnTo>
                    <a:lnTo>
                      <a:pt x="56" y="52"/>
                    </a:lnTo>
                    <a:lnTo>
                      <a:pt x="56" y="1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35" name="Freeform 579"/>
              <p:cNvSpPr/>
              <p:nvPr/>
            </p:nvSpPr>
            <p:spPr bwMode="auto">
              <a:xfrm>
                <a:off x="4578" y="1027"/>
                <a:ext cx="56" cy="52"/>
              </a:xfrm>
              <a:custGeom>
                <a:avLst/>
                <a:gdLst>
                  <a:gd name="T0" fmla="*/ 0 w 56"/>
                  <a:gd name="T1" fmla="*/ 0 h 52"/>
                  <a:gd name="T2" fmla="*/ 0 w 56"/>
                  <a:gd name="T3" fmla="*/ 44 h 52"/>
                  <a:gd name="T4" fmla="*/ 56 w 56"/>
                  <a:gd name="T5" fmla="*/ 52 h 52"/>
                  <a:gd name="T6" fmla="*/ 56 w 56"/>
                  <a:gd name="T7" fmla="*/ 14 h 52"/>
                  <a:gd name="T8" fmla="*/ 0 w 56"/>
                  <a:gd name="T9" fmla="*/ 0 h 52"/>
                </a:gdLst>
                <a:ahLst/>
                <a:cxnLst>
                  <a:cxn ang="0">
                    <a:pos x="T0" y="T1"/>
                  </a:cxn>
                  <a:cxn ang="0">
                    <a:pos x="T2" y="T3"/>
                  </a:cxn>
                  <a:cxn ang="0">
                    <a:pos x="T4" y="T5"/>
                  </a:cxn>
                  <a:cxn ang="0">
                    <a:pos x="T6" y="T7"/>
                  </a:cxn>
                  <a:cxn ang="0">
                    <a:pos x="T8" y="T9"/>
                  </a:cxn>
                </a:cxnLst>
                <a:rect l="0" t="0" r="r" b="b"/>
                <a:pathLst>
                  <a:path w="56" h="52">
                    <a:moveTo>
                      <a:pt x="0" y="0"/>
                    </a:moveTo>
                    <a:lnTo>
                      <a:pt x="0" y="44"/>
                    </a:lnTo>
                    <a:lnTo>
                      <a:pt x="56" y="52"/>
                    </a:lnTo>
                    <a:lnTo>
                      <a:pt x="56" y="1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36" name="Freeform 580"/>
              <p:cNvSpPr/>
              <p:nvPr/>
            </p:nvSpPr>
            <p:spPr bwMode="auto">
              <a:xfrm>
                <a:off x="4658" y="1047"/>
                <a:ext cx="30" cy="40"/>
              </a:xfrm>
              <a:custGeom>
                <a:avLst/>
                <a:gdLst>
                  <a:gd name="T0" fmla="*/ 0 w 30"/>
                  <a:gd name="T1" fmla="*/ 0 h 40"/>
                  <a:gd name="T2" fmla="*/ 0 w 30"/>
                  <a:gd name="T3" fmla="*/ 36 h 40"/>
                  <a:gd name="T4" fmla="*/ 30 w 30"/>
                  <a:gd name="T5" fmla="*/ 40 h 40"/>
                  <a:gd name="T6" fmla="*/ 30 w 30"/>
                  <a:gd name="T7" fmla="*/ 8 h 40"/>
                  <a:gd name="T8" fmla="*/ 0 w 30"/>
                  <a:gd name="T9" fmla="*/ 0 h 40"/>
                </a:gdLst>
                <a:ahLst/>
                <a:cxnLst>
                  <a:cxn ang="0">
                    <a:pos x="T0" y="T1"/>
                  </a:cxn>
                  <a:cxn ang="0">
                    <a:pos x="T2" y="T3"/>
                  </a:cxn>
                  <a:cxn ang="0">
                    <a:pos x="T4" y="T5"/>
                  </a:cxn>
                  <a:cxn ang="0">
                    <a:pos x="T6" y="T7"/>
                  </a:cxn>
                  <a:cxn ang="0">
                    <a:pos x="T8" y="T9"/>
                  </a:cxn>
                </a:cxnLst>
                <a:rect l="0" t="0" r="r" b="b"/>
                <a:pathLst>
                  <a:path w="30" h="40">
                    <a:moveTo>
                      <a:pt x="0" y="0"/>
                    </a:moveTo>
                    <a:lnTo>
                      <a:pt x="0" y="36"/>
                    </a:lnTo>
                    <a:lnTo>
                      <a:pt x="30" y="40"/>
                    </a:lnTo>
                    <a:lnTo>
                      <a:pt x="30" y="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37" name="Freeform 581"/>
              <p:cNvSpPr/>
              <p:nvPr/>
            </p:nvSpPr>
            <p:spPr bwMode="auto">
              <a:xfrm>
                <a:off x="4658" y="1047"/>
                <a:ext cx="30" cy="40"/>
              </a:xfrm>
              <a:custGeom>
                <a:avLst/>
                <a:gdLst>
                  <a:gd name="T0" fmla="*/ 0 w 30"/>
                  <a:gd name="T1" fmla="*/ 0 h 40"/>
                  <a:gd name="T2" fmla="*/ 0 w 30"/>
                  <a:gd name="T3" fmla="*/ 36 h 40"/>
                  <a:gd name="T4" fmla="*/ 30 w 30"/>
                  <a:gd name="T5" fmla="*/ 40 h 40"/>
                  <a:gd name="T6" fmla="*/ 30 w 30"/>
                  <a:gd name="T7" fmla="*/ 8 h 40"/>
                  <a:gd name="T8" fmla="*/ 0 w 30"/>
                  <a:gd name="T9" fmla="*/ 0 h 40"/>
                </a:gdLst>
                <a:ahLst/>
                <a:cxnLst>
                  <a:cxn ang="0">
                    <a:pos x="T0" y="T1"/>
                  </a:cxn>
                  <a:cxn ang="0">
                    <a:pos x="T2" y="T3"/>
                  </a:cxn>
                  <a:cxn ang="0">
                    <a:pos x="T4" y="T5"/>
                  </a:cxn>
                  <a:cxn ang="0">
                    <a:pos x="T6" y="T7"/>
                  </a:cxn>
                  <a:cxn ang="0">
                    <a:pos x="T8" y="T9"/>
                  </a:cxn>
                </a:cxnLst>
                <a:rect l="0" t="0" r="r" b="b"/>
                <a:pathLst>
                  <a:path w="30" h="40">
                    <a:moveTo>
                      <a:pt x="0" y="0"/>
                    </a:moveTo>
                    <a:lnTo>
                      <a:pt x="0" y="36"/>
                    </a:lnTo>
                    <a:lnTo>
                      <a:pt x="30" y="40"/>
                    </a:lnTo>
                    <a:lnTo>
                      <a:pt x="30" y="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38" name="Freeform 582"/>
              <p:cNvSpPr/>
              <p:nvPr/>
            </p:nvSpPr>
            <p:spPr bwMode="auto">
              <a:xfrm>
                <a:off x="4712" y="1061"/>
                <a:ext cx="50" cy="38"/>
              </a:xfrm>
              <a:custGeom>
                <a:avLst/>
                <a:gdLst>
                  <a:gd name="T0" fmla="*/ 0 w 50"/>
                  <a:gd name="T1" fmla="*/ 0 h 38"/>
                  <a:gd name="T2" fmla="*/ 0 w 50"/>
                  <a:gd name="T3" fmla="*/ 0 h 38"/>
                  <a:gd name="T4" fmla="*/ 0 w 50"/>
                  <a:gd name="T5" fmla="*/ 30 h 38"/>
                  <a:gd name="T6" fmla="*/ 50 w 50"/>
                  <a:gd name="T7" fmla="*/ 38 h 38"/>
                  <a:gd name="T8" fmla="*/ 50 w 50"/>
                  <a:gd name="T9" fmla="*/ 14 h 38"/>
                  <a:gd name="T10" fmla="*/ 0 w 50"/>
                  <a:gd name="T11" fmla="*/ 0 h 38"/>
                </a:gdLst>
                <a:ahLst/>
                <a:cxnLst>
                  <a:cxn ang="0">
                    <a:pos x="T0" y="T1"/>
                  </a:cxn>
                  <a:cxn ang="0">
                    <a:pos x="T2" y="T3"/>
                  </a:cxn>
                  <a:cxn ang="0">
                    <a:pos x="T4" y="T5"/>
                  </a:cxn>
                  <a:cxn ang="0">
                    <a:pos x="T6" y="T7"/>
                  </a:cxn>
                  <a:cxn ang="0">
                    <a:pos x="T8" y="T9"/>
                  </a:cxn>
                  <a:cxn ang="0">
                    <a:pos x="T10" y="T11"/>
                  </a:cxn>
                </a:cxnLst>
                <a:rect l="0" t="0" r="r" b="b"/>
                <a:pathLst>
                  <a:path w="50" h="38">
                    <a:moveTo>
                      <a:pt x="0" y="0"/>
                    </a:moveTo>
                    <a:lnTo>
                      <a:pt x="0" y="0"/>
                    </a:lnTo>
                    <a:lnTo>
                      <a:pt x="0" y="30"/>
                    </a:lnTo>
                    <a:lnTo>
                      <a:pt x="50" y="38"/>
                    </a:lnTo>
                    <a:lnTo>
                      <a:pt x="50" y="1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39" name="Freeform 583"/>
              <p:cNvSpPr/>
              <p:nvPr/>
            </p:nvSpPr>
            <p:spPr bwMode="auto">
              <a:xfrm>
                <a:off x="4712" y="1061"/>
                <a:ext cx="50" cy="38"/>
              </a:xfrm>
              <a:custGeom>
                <a:avLst/>
                <a:gdLst>
                  <a:gd name="T0" fmla="*/ 0 w 50"/>
                  <a:gd name="T1" fmla="*/ 0 h 38"/>
                  <a:gd name="T2" fmla="*/ 0 w 50"/>
                  <a:gd name="T3" fmla="*/ 0 h 38"/>
                  <a:gd name="T4" fmla="*/ 0 w 50"/>
                  <a:gd name="T5" fmla="*/ 30 h 38"/>
                  <a:gd name="T6" fmla="*/ 50 w 50"/>
                  <a:gd name="T7" fmla="*/ 38 h 38"/>
                  <a:gd name="T8" fmla="*/ 50 w 50"/>
                  <a:gd name="T9" fmla="*/ 14 h 38"/>
                  <a:gd name="T10" fmla="*/ 0 w 50"/>
                  <a:gd name="T11" fmla="*/ 0 h 38"/>
                </a:gdLst>
                <a:ahLst/>
                <a:cxnLst>
                  <a:cxn ang="0">
                    <a:pos x="T0" y="T1"/>
                  </a:cxn>
                  <a:cxn ang="0">
                    <a:pos x="T2" y="T3"/>
                  </a:cxn>
                  <a:cxn ang="0">
                    <a:pos x="T4" y="T5"/>
                  </a:cxn>
                  <a:cxn ang="0">
                    <a:pos x="T6" y="T7"/>
                  </a:cxn>
                  <a:cxn ang="0">
                    <a:pos x="T8" y="T9"/>
                  </a:cxn>
                  <a:cxn ang="0">
                    <a:pos x="T10" y="T11"/>
                  </a:cxn>
                </a:cxnLst>
                <a:rect l="0" t="0" r="r" b="b"/>
                <a:pathLst>
                  <a:path w="50" h="38">
                    <a:moveTo>
                      <a:pt x="0" y="0"/>
                    </a:moveTo>
                    <a:lnTo>
                      <a:pt x="0" y="0"/>
                    </a:lnTo>
                    <a:lnTo>
                      <a:pt x="0" y="30"/>
                    </a:lnTo>
                    <a:lnTo>
                      <a:pt x="50" y="38"/>
                    </a:lnTo>
                    <a:lnTo>
                      <a:pt x="50" y="1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40" name="Freeform 584"/>
              <p:cNvSpPr/>
              <p:nvPr/>
            </p:nvSpPr>
            <p:spPr bwMode="auto">
              <a:xfrm>
                <a:off x="4628" y="1117"/>
                <a:ext cx="30" cy="40"/>
              </a:xfrm>
              <a:custGeom>
                <a:avLst/>
                <a:gdLst>
                  <a:gd name="T0" fmla="*/ 0 w 30"/>
                  <a:gd name="T1" fmla="*/ 0 h 40"/>
                  <a:gd name="T2" fmla="*/ 0 w 30"/>
                  <a:gd name="T3" fmla="*/ 0 h 40"/>
                  <a:gd name="T4" fmla="*/ 0 w 30"/>
                  <a:gd name="T5" fmla="*/ 38 h 40"/>
                  <a:gd name="T6" fmla="*/ 30 w 30"/>
                  <a:gd name="T7" fmla="*/ 40 h 40"/>
                  <a:gd name="T8" fmla="*/ 30 w 30"/>
                  <a:gd name="T9" fmla="*/ 4 h 40"/>
                  <a:gd name="T10" fmla="*/ 0 w 30"/>
                  <a:gd name="T11" fmla="*/ 0 h 40"/>
                </a:gdLst>
                <a:ahLst/>
                <a:cxnLst>
                  <a:cxn ang="0">
                    <a:pos x="T0" y="T1"/>
                  </a:cxn>
                  <a:cxn ang="0">
                    <a:pos x="T2" y="T3"/>
                  </a:cxn>
                  <a:cxn ang="0">
                    <a:pos x="T4" y="T5"/>
                  </a:cxn>
                  <a:cxn ang="0">
                    <a:pos x="T6" y="T7"/>
                  </a:cxn>
                  <a:cxn ang="0">
                    <a:pos x="T8" y="T9"/>
                  </a:cxn>
                  <a:cxn ang="0">
                    <a:pos x="T10" y="T11"/>
                  </a:cxn>
                </a:cxnLst>
                <a:rect l="0" t="0" r="r" b="b"/>
                <a:pathLst>
                  <a:path w="30" h="40">
                    <a:moveTo>
                      <a:pt x="0" y="0"/>
                    </a:moveTo>
                    <a:lnTo>
                      <a:pt x="0" y="0"/>
                    </a:lnTo>
                    <a:lnTo>
                      <a:pt x="0" y="38"/>
                    </a:lnTo>
                    <a:lnTo>
                      <a:pt x="30" y="40"/>
                    </a:lnTo>
                    <a:lnTo>
                      <a:pt x="30" y="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41" name="Freeform 585"/>
              <p:cNvSpPr/>
              <p:nvPr/>
            </p:nvSpPr>
            <p:spPr bwMode="auto">
              <a:xfrm>
                <a:off x="4628" y="1117"/>
                <a:ext cx="30" cy="40"/>
              </a:xfrm>
              <a:custGeom>
                <a:avLst/>
                <a:gdLst>
                  <a:gd name="T0" fmla="*/ 0 w 30"/>
                  <a:gd name="T1" fmla="*/ 0 h 40"/>
                  <a:gd name="T2" fmla="*/ 0 w 30"/>
                  <a:gd name="T3" fmla="*/ 0 h 40"/>
                  <a:gd name="T4" fmla="*/ 0 w 30"/>
                  <a:gd name="T5" fmla="*/ 38 h 40"/>
                  <a:gd name="T6" fmla="*/ 30 w 30"/>
                  <a:gd name="T7" fmla="*/ 40 h 40"/>
                  <a:gd name="T8" fmla="*/ 30 w 30"/>
                  <a:gd name="T9" fmla="*/ 4 h 40"/>
                  <a:gd name="T10" fmla="*/ 0 w 30"/>
                  <a:gd name="T11" fmla="*/ 0 h 40"/>
                </a:gdLst>
                <a:ahLst/>
                <a:cxnLst>
                  <a:cxn ang="0">
                    <a:pos x="T0" y="T1"/>
                  </a:cxn>
                  <a:cxn ang="0">
                    <a:pos x="T2" y="T3"/>
                  </a:cxn>
                  <a:cxn ang="0">
                    <a:pos x="T4" y="T5"/>
                  </a:cxn>
                  <a:cxn ang="0">
                    <a:pos x="T6" y="T7"/>
                  </a:cxn>
                  <a:cxn ang="0">
                    <a:pos x="T8" y="T9"/>
                  </a:cxn>
                  <a:cxn ang="0">
                    <a:pos x="T10" y="T11"/>
                  </a:cxn>
                </a:cxnLst>
                <a:rect l="0" t="0" r="r" b="b"/>
                <a:pathLst>
                  <a:path w="30" h="40">
                    <a:moveTo>
                      <a:pt x="0" y="0"/>
                    </a:moveTo>
                    <a:lnTo>
                      <a:pt x="0" y="0"/>
                    </a:lnTo>
                    <a:lnTo>
                      <a:pt x="0" y="38"/>
                    </a:lnTo>
                    <a:lnTo>
                      <a:pt x="30" y="40"/>
                    </a:lnTo>
                    <a:lnTo>
                      <a:pt x="30" y="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42" name="Freeform 586"/>
              <p:cNvSpPr/>
              <p:nvPr/>
            </p:nvSpPr>
            <p:spPr bwMode="auto">
              <a:xfrm>
                <a:off x="4682" y="1125"/>
                <a:ext cx="80" cy="36"/>
              </a:xfrm>
              <a:custGeom>
                <a:avLst/>
                <a:gdLst>
                  <a:gd name="T0" fmla="*/ 0 w 80"/>
                  <a:gd name="T1" fmla="*/ 0 h 36"/>
                  <a:gd name="T2" fmla="*/ 0 w 80"/>
                  <a:gd name="T3" fmla="*/ 32 h 36"/>
                  <a:gd name="T4" fmla="*/ 80 w 80"/>
                  <a:gd name="T5" fmla="*/ 36 h 36"/>
                  <a:gd name="T6" fmla="*/ 80 w 80"/>
                  <a:gd name="T7" fmla="*/ 36 h 36"/>
                  <a:gd name="T8" fmla="*/ 80 w 80"/>
                  <a:gd name="T9" fmla="*/ 10 h 36"/>
                  <a:gd name="T10" fmla="*/ 0 w 80"/>
                  <a:gd name="T11" fmla="*/ 0 h 36"/>
                </a:gdLst>
                <a:ahLst/>
                <a:cxnLst>
                  <a:cxn ang="0">
                    <a:pos x="T0" y="T1"/>
                  </a:cxn>
                  <a:cxn ang="0">
                    <a:pos x="T2" y="T3"/>
                  </a:cxn>
                  <a:cxn ang="0">
                    <a:pos x="T4" y="T5"/>
                  </a:cxn>
                  <a:cxn ang="0">
                    <a:pos x="T6" y="T7"/>
                  </a:cxn>
                  <a:cxn ang="0">
                    <a:pos x="T8" y="T9"/>
                  </a:cxn>
                  <a:cxn ang="0">
                    <a:pos x="T10" y="T11"/>
                  </a:cxn>
                </a:cxnLst>
                <a:rect l="0" t="0" r="r" b="b"/>
                <a:pathLst>
                  <a:path w="80" h="36">
                    <a:moveTo>
                      <a:pt x="0" y="0"/>
                    </a:moveTo>
                    <a:lnTo>
                      <a:pt x="0" y="32"/>
                    </a:lnTo>
                    <a:lnTo>
                      <a:pt x="80" y="36"/>
                    </a:lnTo>
                    <a:lnTo>
                      <a:pt x="80" y="36"/>
                    </a:lnTo>
                    <a:lnTo>
                      <a:pt x="80" y="1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43" name="Freeform 587"/>
              <p:cNvSpPr/>
              <p:nvPr/>
            </p:nvSpPr>
            <p:spPr bwMode="auto">
              <a:xfrm>
                <a:off x="4682" y="1125"/>
                <a:ext cx="80" cy="36"/>
              </a:xfrm>
              <a:custGeom>
                <a:avLst/>
                <a:gdLst>
                  <a:gd name="T0" fmla="*/ 0 w 80"/>
                  <a:gd name="T1" fmla="*/ 0 h 36"/>
                  <a:gd name="T2" fmla="*/ 0 w 80"/>
                  <a:gd name="T3" fmla="*/ 32 h 36"/>
                  <a:gd name="T4" fmla="*/ 80 w 80"/>
                  <a:gd name="T5" fmla="*/ 36 h 36"/>
                  <a:gd name="T6" fmla="*/ 80 w 80"/>
                  <a:gd name="T7" fmla="*/ 36 h 36"/>
                  <a:gd name="T8" fmla="*/ 80 w 80"/>
                  <a:gd name="T9" fmla="*/ 10 h 36"/>
                  <a:gd name="T10" fmla="*/ 0 w 80"/>
                  <a:gd name="T11" fmla="*/ 0 h 36"/>
                </a:gdLst>
                <a:ahLst/>
                <a:cxnLst>
                  <a:cxn ang="0">
                    <a:pos x="T0" y="T1"/>
                  </a:cxn>
                  <a:cxn ang="0">
                    <a:pos x="T2" y="T3"/>
                  </a:cxn>
                  <a:cxn ang="0">
                    <a:pos x="T4" y="T5"/>
                  </a:cxn>
                  <a:cxn ang="0">
                    <a:pos x="T6" y="T7"/>
                  </a:cxn>
                  <a:cxn ang="0">
                    <a:pos x="T8" y="T9"/>
                  </a:cxn>
                  <a:cxn ang="0">
                    <a:pos x="T10" y="T11"/>
                  </a:cxn>
                </a:cxnLst>
                <a:rect l="0" t="0" r="r" b="b"/>
                <a:pathLst>
                  <a:path w="80" h="36">
                    <a:moveTo>
                      <a:pt x="0" y="0"/>
                    </a:moveTo>
                    <a:lnTo>
                      <a:pt x="0" y="32"/>
                    </a:lnTo>
                    <a:lnTo>
                      <a:pt x="80" y="36"/>
                    </a:lnTo>
                    <a:lnTo>
                      <a:pt x="80" y="36"/>
                    </a:lnTo>
                    <a:lnTo>
                      <a:pt x="80" y="1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44" name="Freeform 588"/>
              <p:cNvSpPr/>
              <p:nvPr/>
            </p:nvSpPr>
            <p:spPr bwMode="auto">
              <a:xfrm>
                <a:off x="4516" y="1191"/>
                <a:ext cx="38" cy="50"/>
              </a:xfrm>
              <a:custGeom>
                <a:avLst/>
                <a:gdLst>
                  <a:gd name="T0" fmla="*/ 0 w 38"/>
                  <a:gd name="T1" fmla="*/ 0 h 50"/>
                  <a:gd name="T2" fmla="*/ 0 w 38"/>
                  <a:gd name="T3" fmla="*/ 0 h 50"/>
                  <a:gd name="T4" fmla="*/ 0 w 38"/>
                  <a:gd name="T5" fmla="*/ 50 h 50"/>
                  <a:gd name="T6" fmla="*/ 0 w 38"/>
                  <a:gd name="T7" fmla="*/ 50 h 50"/>
                  <a:gd name="T8" fmla="*/ 38 w 38"/>
                  <a:gd name="T9" fmla="*/ 46 h 50"/>
                  <a:gd name="T10" fmla="*/ 38 w 38"/>
                  <a:gd name="T11" fmla="*/ 0 h 50"/>
                  <a:gd name="T12" fmla="*/ 0 w 38"/>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38" h="50">
                    <a:moveTo>
                      <a:pt x="0" y="0"/>
                    </a:moveTo>
                    <a:lnTo>
                      <a:pt x="0" y="0"/>
                    </a:lnTo>
                    <a:lnTo>
                      <a:pt x="0" y="50"/>
                    </a:lnTo>
                    <a:lnTo>
                      <a:pt x="0" y="50"/>
                    </a:lnTo>
                    <a:lnTo>
                      <a:pt x="38" y="46"/>
                    </a:lnTo>
                    <a:lnTo>
                      <a:pt x="38" y="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45" name="Freeform 589"/>
              <p:cNvSpPr/>
              <p:nvPr/>
            </p:nvSpPr>
            <p:spPr bwMode="auto">
              <a:xfrm>
                <a:off x="4516" y="1191"/>
                <a:ext cx="38" cy="50"/>
              </a:xfrm>
              <a:custGeom>
                <a:avLst/>
                <a:gdLst>
                  <a:gd name="T0" fmla="*/ 0 w 38"/>
                  <a:gd name="T1" fmla="*/ 0 h 50"/>
                  <a:gd name="T2" fmla="*/ 0 w 38"/>
                  <a:gd name="T3" fmla="*/ 0 h 50"/>
                  <a:gd name="T4" fmla="*/ 0 w 38"/>
                  <a:gd name="T5" fmla="*/ 50 h 50"/>
                  <a:gd name="T6" fmla="*/ 0 w 38"/>
                  <a:gd name="T7" fmla="*/ 50 h 50"/>
                  <a:gd name="T8" fmla="*/ 38 w 38"/>
                  <a:gd name="T9" fmla="*/ 46 h 50"/>
                  <a:gd name="T10" fmla="*/ 38 w 38"/>
                  <a:gd name="T11" fmla="*/ 0 h 50"/>
                  <a:gd name="T12" fmla="*/ 0 w 38"/>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38" h="50">
                    <a:moveTo>
                      <a:pt x="0" y="0"/>
                    </a:moveTo>
                    <a:lnTo>
                      <a:pt x="0" y="0"/>
                    </a:lnTo>
                    <a:lnTo>
                      <a:pt x="0" y="50"/>
                    </a:lnTo>
                    <a:lnTo>
                      <a:pt x="0" y="50"/>
                    </a:lnTo>
                    <a:lnTo>
                      <a:pt x="38" y="46"/>
                    </a:lnTo>
                    <a:lnTo>
                      <a:pt x="38" y="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46" name="Freeform 590"/>
              <p:cNvSpPr/>
              <p:nvPr/>
            </p:nvSpPr>
            <p:spPr bwMode="auto">
              <a:xfrm>
                <a:off x="4578" y="1191"/>
                <a:ext cx="56" cy="44"/>
              </a:xfrm>
              <a:custGeom>
                <a:avLst/>
                <a:gdLst>
                  <a:gd name="T0" fmla="*/ 0 w 56"/>
                  <a:gd name="T1" fmla="*/ 0 h 44"/>
                  <a:gd name="T2" fmla="*/ 0 w 56"/>
                  <a:gd name="T3" fmla="*/ 44 h 44"/>
                  <a:gd name="T4" fmla="*/ 56 w 56"/>
                  <a:gd name="T5" fmla="*/ 40 h 44"/>
                  <a:gd name="T6" fmla="*/ 56 w 56"/>
                  <a:gd name="T7" fmla="*/ 2 h 44"/>
                  <a:gd name="T8" fmla="*/ 0 w 56"/>
                  <a:gd name="T9" fmla="*/ 0 h 44"/>
                </a:gdLst>
                <a:ahLst/>
                <a:cxnLst>
                  <a:cxn ang="0">
                    <a:pos x="T0" y="T1"/>
                  </a:cxn>
                  <a:cxn ang="0">
                    <a:pos x="T2" y="T3"/>
                  </a:cxn>
                  <a:cxn ang="0">
                    <a:pos x="T4" y="T5"/>
                  </a:cxn>
                  <a:cxn ang="0">
                    <a:pos x="T6" y="T7"/>
                  </a:cxn>
                  <a:cxn ang="0">
                    <a:pos x="T8" y="T9"/>
                  </a:cxn>
                </a:cxnLst>
                <a:rect l="0" t="0" r="r" b="b"/>
                <a:pathLst>
                  <a:path w="56" h="44">
                    <a:moveTo>
                      <a:pt x="0" y="0"/>
                    </a:moveTo>
                    <a:lnTo>
                      <a:pt x="0" y="44"/>
                    </a:lnTo>
                    <a:lnTo>
                      <a:pt x="56" y="40"/>
                    </a:lnTo>
                    <a:lnTo>
                      <a:pt x="56" y="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47" name="Freeform 591"/>
              <p:cNvSpPr/>
              <p:nvPr/>
            </p:nvSpPr>
            <p:spPr bwMode="auto">
              <a:xfrm>
                <a:off x="4578" y="1191"/>
                <a:ext cx="56" cy="44"/>
              </a:xfrm>
              <a:custGeom>
                <a:avLst/>
                <a:gdLst>
                  <a:gd name="T0" fmla="*/ 0 w 56"/>
                  <a:gd name="T1" fmla="*/ 0 h 44"/>
                  <a:gd name="T2" fmla="*/ 0 w 56"/>
                  <a:gd name="T3" fmla="*/ 44 h 44"/>
                  <a:gd name="T4" fmla="*/ 56 w 56"/>
                  <a:gd name="T5" fmla="*/ 40 h 44"/>
                  <a:gd name="T6" fmla="*/ 56 w 56"/>
                  <a:gd name="T7" fmla="*/ 2 h 44"/>
                  <a:gd name="T8" fmla="*/ 0 w 56"/>
                  <a:gd name="T9" fmla="*/ 0 h 44"/>
                </a:gdLst>
                <a:ahLst/>
                <a:cxnLst>
                  <a:cxn ang="0">
                    <a:pos x="T0" y="T1"/>
                  </a:cxn>
                  <a:cxn ang="0">
                    <a:pos x="T2" y="T3"/>
                  </a:cxn>
                  <a:cxn ang="0">
                    <a:pos x="T4" y="T5"/>
                  </a:cxn>
                  <a:cxn ang="0">
                    <a:pos x="T6" y="T7"/>
                  </a:cxn>
                  <a:cxn ang="0">
                    <a:pos x="T8" y="T9"/>
                  </a:cxn>
                </a:cxnLst>
                <a:rect l="0" t="0" r="r" b="b"/>
                <a:pathLst>
                  <a:path w="56" h="44">
                    <a:moveTo>
                      <a:pt x="0" y="0"/>
                    </a:moveTo>
                    <a:lnTo>
                      <a:pt x="0" y="44"/>
                    </a:lnTo>
                    <a:lnTo>
                      <a:pt x="56" y="40"/>
                    </a:lnTo>
                    <a:lnTo>
                      <a:pt x="56" y="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48" name="Freeform 592"/>
              <p:cNvSpPr/>
              <p:nvPr/>
            </p:nvSpPr>
            <p:spPr bwMode="auto">
              <a:xfrm>
                <a:off x="4658" y="1193"/>
                <a:ext cx="60" cy="36"/>
              </a:xfrm>
              <a:custGeom>
                <a:avLst/>
                <a:gdLst>
                  <a:gd name="T0" fmla="*/ 0 w 60"/>
                  <a:gd name="T1" fmla="*/ 0 h 36"/>
                  <a:gd name="T2" fmla="*/ 0 w 60"/>
                  <a:gd name="T3" fmla="*/ 0 h 36"/>
                  <a:gd name="T4" fmla="*/ 0 w 60"/>
                  <a:gd name="T5" fmla="*/ 36 h 36"/>
                  <a:gd name="T6" fmla="*/ 60 w 60"/>
                  <a:gd name="T7" fmla="*/ 30 h 36"/>
                  <a:gd name="T8" fmla="*/ 60 w 60"/>
                  <a:gd name="T9" fmla="*/ 0 h 36"/>
                  <a:gd name="T10" fmla="*/ 0 w 60"/>
                  <a:gd name="T11" fmla="*/ 0 h 36"/>
                </a:gdLst>
                <a:ahLst/>
                <a:cxnLst>
                  <a:cxn ang="0">
                    <a:pos x="T0" y="T1"/>
                  </a:cxn>
                  <a:cxn ang="0">
                    <a:pos x="T2" y="T3"/>
                  </a:cxn>
                  <a:cxn ang="0">
                    <a:pos x="T4" y="T5"/>
                  </a:cxn>
                  <a:cxn ang="0">
                    <a:pos x="T6" y="T7"/>
                  </a:cxn>
                  <a:cxn ang="0">
                    <a:pos x="T8" y="T9"/>
                  </a:cxn>
                  <a:cxn ang="0">
                    <a:pos x="T10" y="T11"/>
                  </a:cxn>
                </a:cxnLst>
                <a:rect l="0" t="0" r="r" b="b"/>
                <a:pathLst>
                  <a:path w="60" h="36">
                    <a:moveTo>
                      <a:pt x="0" y="0"/>
                    </a:moveTo>
                    <a:lnTo>
                      <a:pt x="0" y="0"/>
                    </a:lnTo>
                    <a:lnTo>
                      <a:pt x="0" y="36"/>
                    </a:lnTo>
                    <a:lnTo>
                      <a:pt x="60" y="30"/>
                    </a:lnTo>
                    <a:lnTo>
                      <a:pt x="60" y="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49" name="Freeform 593"/>
              <p:cNvSpPr/>
              <p:nvPr/>
            </p:nvSpPr>
            <p:spPr bwMode="auto">
              <a:xfrm>
                <a:off x="4658" y="1193"/>
                <a:ext cx="60" cy="36"/>
              </a:xfrm>
              <a:custGeom>
                <a:avLst/>
                <a:gdLst>
                  <a:gd name="T0" fmla="*/ 0 w 60"/>
                  <a:gd name="T1" fmla="*/ 0 h 36"/>
                  <a:gd name="T2" fmla="*/ 0 w 60"/>
                  <a:gd name="T3" fmla="*/ 0 h 36"/>
                  <a:gd name="T4" fmla="*/ 0 w 60"/>
                  <a:gd name="T5" fmla="*/ 36 h 36"/>
                  <a:gd name="T6" fmla="*/ 60 w 60"/>
                  <a:gd name="T7" fmla="*/ 30 h 36"/>
                  <a:gd name="T8" fmla="*/ 60 w 60"/>
                  <a:gd name="T9" fmla="*/ 0 h 36"/>
                  <a:gd name="T10" fmla="*/ 0 w 60"/>
                  <a:gd name="T11" fmla="*/ 0 h 36"/>
                </a:gdLst>
                <a:ahLst/>
                <a:cxnLst>
                  <a:cxn ang="0">
                    <a:pos x="T0" y="T1"/>
                  </a:cxn>
                  <a:cxn ang="0">
                    <a:pos x="T2" y="T3"/>
                  </a:cxn>
                  <a:cxn ang="0">
                    <a:pos x="T4" y="T5"/>
                  </a:cxn>
                  <a:cxn ang="0">
                    <a:pos x="T6" y="T7"/>
                  </a:cxn>
                  <a:cxn ang="0">
                    <a:pos x="T8" y="T9"/>
                  </a:cxn>
                  <a:cxn ang="0">
                    <a:pos x="T10" y="T11"/>
                  </a:cxn>
                </a:cxnLst>
                <a:rect l="0" t="0" r="r" b="b"/>
                <a:pathLst>
                  <a:path w="60" h="36">
                    <a:moveTo>
                      <a:pt x="0" y="0"/>
                    </a:moveTo>
                    <a:lnTo>
                      <a:pt x="0" y="0"/>
                    </a:lnTo>
                    <a:lnTo>
                      <a:pt x="0" y="36"/>
                    </a:lnTo>
                    <a:lnTo>
                      <a:pt x="60" y="30"/>
                    </a:lnTo>
                    <a:lnTo>
                      <a:pt x="60" y="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50" name="Freeform 594"/>
              <p:cNvSpPr/>
              <p:nvPr/>
            </p:nvSpPr>
            <p:spPr bwMode="auto">
              <a:xfrm>
                <a:off x="4742" y="1193"/>
                <a:ext cx="20" cy="28"/>
              </a:xfrm>
              <a:custGeom>
                <a:avLst/>
                <a:gdLst>
                  <a:gd name="T0" fmla="*/ 0 w 20"/>
                  <a:gd name="T1" fmla="*/ 0 h 28"/>
                  <a:gd name="T2" fmla="*/ 0 w 20"/>
                  <a:gd name="T3" fmla="*/ 0 h 28"/>
                  <a:gd name="T4" fmla="*/ 0 w 20"/>
                  <a:gd name="T5" fmla="*/ 28 h 28"/>
                  <a:gd name="T6" fmla="*/ 20 w 20"/>
                  <a:gd name="T7" fmla="*/ 26 h 28"/>
                  <a:gd name="T8" fmla="*/ 20 w 20"/>
                  <a:gd name="T9" fmla="*/ 2 h 28"/>
                  <a:gd name="T10" fmla="*/ 0 w 20"/>
                  <a:gd name="T11" fmla="*/ 0 h 28"/>
                </a:gdLst>
                <a:ahLst/>
                <a:cxnLst>
                  <a:cxn ang="0">
                    <a:pos x="T0" y="T1"/>
                  </a:cxn>
                  <a:cxn ang="0">
                    <a:pos x="T2" y="T3"/>
                  </a:cxn>
                  <a:cxn ang="0">
                    <a:pos x="T4" y="T5"/>
                  </a:cxn>
                  <a:cxn ang="0">
                    <a:pos x="T6" y="T7"/>
                  </a:cxn>
                  <a:cxn ang="0">
                    <a:pos x="T8" y="T9"/>
                  </a:cxn>
                  <a:cxn ang="0">
                    <a:pos x="T10" y="T11"/>
                  </a:cxn>
                </a:cxnLst>
                <a:rect l="0" t="0" r="r" b="b"/>
                <a:pathLst>
                  <a:path w="20" h="28">
                    <a:moveTo>
                      <a:pt x="0" y="0"/>
                    </a:moveTo>
                    <a:lnTo>
                      <a:pt x="0" y="0"/>
                    </a:lnTo>
                    <a:lnTo>
                      <a:pt x="0" y="28"/>
                    </a:lnTo>
                    <a:lnTo>
                      <a:pt x="20" y="26"/>
                    </a:lnTo>
                    <a:lnTo>
                      <a:pt x="20" y="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51" name="Freeform 595"/>
              <p:cNvSpPr/>
              <p:nvPr/>
            </p:nvSpPr>
            <p:spPr bwMode="auto">
              <a:xfrm>
                <a:off x="4742" y="1193"/>
                <a:ext cx="20" cy="28"/>
              </a:xfrm>
              <a:custGeom>
                <a:avLst/>
                <a:gdLst>
                  <a:gd name="T0" fmla="*/ 0 w 20"/>
                  <a:gd name="T1" fmla="*/ 0 h 28"/>
                  <a:gd name="T2" fmla="*/ 0 w 20"/>
                  <a:gd name="T3" fmla="*/ 0 h 28"/>
                  <a:gd name="T4" fmla="*/ 0 w 20"/>
                  <a:gd name="T5" fmla="*/ 28 h 28"/>
                  <a:gd name="T6" fmla="*/ 20 w 20"/>
                  <a:gd name="T7" fmla="*/ 26 h 28"/>
                  <a:gd name="T8" fmla="*/ 20 w 20"/>
                  <a:gd name="T9" fmla="*/ 2 h 28"/>
                  <a:gd name="T10" fmla="*/ 0 w 20"/>
                  <a:gd name="T11" fmla="*/ 0 h 28"/>
                </a:gdLst>
                <a:ahLst/>
                <a:cxnLst>
                  <a:cxn ang="0">
                    <a:pos x="T0" y="T1"/>
                  </a:cxn>
                  <a:cxn ang="0">
                    <a:pos x="T2" y="T3"/>
                  </a:cxn>
                  <a:cxn ang="0">
                    <a:pos x="T4" y="T5"/>
                  </a:cxn>
                  <a:cxn ang="0">
                    <a:pos x="T6" y="T7"/>
                  </a:cxn>
                  <a:cxn ang="0">
                    <a:pos x="T8" y="T9"/>
                  </a:cxn>
                  <a:cxn ang="0">
                    <a:pos x="T10" y="T11"/>
                  </a:cxn>
                </a:cxnLst>
                <a:rect l="0" t="0" r="r" b="b"/>
                <a:pathLst>
                  <a:path w="20" h="28">
                    <a:moveTo>
                      <a:pt x="0" y="0"/>
                    </a:moveTo>
                    <a:lnTo>
                      <a:pt x="0" y="0"/>
                    </a:lnTo>
                    <a:lnTo>
                      <a:pt x="0" y="28"/>
                    </a:lnTo>
                    <a:lnTo>
                      <a:pt x="20" y="26"/>
                    </a:lnTo>
                    <a:lnTo>
                      <a:pt x="20" y="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52" name="Freeform 596"/>
              <p:cNvSpPr/>
              <p:nvPr/>
            </p:nvSpPr>
            <p:spPr bwMode="auto">
              <a:xfrm>
                <a:off x="4634" y="1263"/>
                <a:ext cx="24" cy="43"/>
              </a:xfrm>
              <a:custGeom>
                <a:avLst/>
                <a:gdLst>
                  <a:gd name="T0" fmla="*/ 24 w 24"/>
                  <a:gd name="T1" fmla="*/ 0 h 43"/>
                  <a:gd name="T2" fmla="*/ 24 w 24"/>
                  <a:gd name="T3" fmla="*/ 0 h 43"/>
                  <a:gd name="T4" fmla="*/ 0 w 24"/>
                  <a:gd name="T5" fmla="*/ 4 h 43"/>
                  <a:gd name="T6" fmla="*/ 0 w 24"/>
                  <a:gd name="T7" fmla="*/ 43 h 43"/>
                  <a:gd name="T8" fmla="*/ 24 w 24"/>
                  <a:gd name="T9" fmla="*/ 37 h 43"/>
                  <a:gd name="T10" fmla="*/ 24 w 24"/>
                  <a:gd name="T11" fmla="*/ 0 h 43"/>
                </a:gdLst>
                <a:ahLst/>
                <a:cxnLst>
                  <a:cxn ang="0">
                    <a:pos x="T0" y="T1"/>
                  </a:cxn>
                  <a:cxn ang="0">
                    <a:pos x="T2" y="T3"/>
                  </a:cxn>
                  <a:cxn ang="0">
                    <a:pos x="T4" y="T5"/>
                  </a:cxn>
                  <a:cxn ang="0">
                    <a:pos x="T6" y="T7"/>
                  </a:cxn>
                  <a:cxn ang="0">
                    <a:pos x="T8" y="T9"/>
                  </a:cxn>
                  <a:cxn ang="0">
                    <a:pos x="T10" y="T11"/>
                  </a:cxn>
                </a:cxnLst>
                <a:rect l="0" t="0" r="r" b="b"/>
                <a:pathLst>
                  <a:path w="24" h="43">
                    <a:moveTo>
                      <a:pt x="24" y="0"/>
                    </a:moveTo>
                    <a:lnTo>
                      <a:pt x="24" y="0"/>
                    </a:lnTo>
                    <a:lnTo>
                      <a:pt x="0" y="4"/>
                    </a:lnTo>
                    <a:lnTo>
                      <a:pt x="0" y="43"/>
                    </a:lnTo>
                    <a:lnTo>
                      <a:pt x="24" y="37"/>
                    </a:lnTo>
                    <a:lnTo>
                      <a:pt x="24" y="0"/>
                    </a:lnTo>
                    <a:close/>
                  </a:path>
                </a:pathLst>
              </a:custGeom>
              <a:grpFill/>
              <a:ln>
                <a:noFill/>
              </a:ln>
            </p:spPr>
            <p:txBody>
              <a:bodyPr vert="horz" wrap="square" lIns="91440" tIns="45720" rIns="91440" bIns="45720" numCol="1" anchor="t" anchorCtr="0" compatLnSpc="1"/>
              <a:lstStyle/>
              <a:p>
                <a:endParaRPr lang="zh-CN" altLang="en-US"/>
              </a:p>
            </p:txBody>
          </p:sp>
          <p:sp>
            <p:nvSpPr>
              <p:cNvPr id="1553" name="Freeform 597"/>
              <p:cNvSpPr/>
              <p:nvPr/>
            </p:nvSpPr>
            <p:spPr bwMode="auto">
              <a:xfrm>
                <a:off x="4634" y="1263"/>
                <a:ext cx="24" cy="43"/>
              </a:xfrm>
              <a:custGeom>
                <a:avLst/>
                <a:gdLst>
                  <a:gd name="T0" fmla="*/ 24 w 24"/>
                  <a:gd name="T1" fmla="*/ 0 h 43"/>
                  <a:gd name="T2" fmla="*/ 24 w 24"/>
                  <a:gd name="T3" fmla="*/ 0 h 43"/>
                  <a:gd name="T4" fmla="*/ 0 w 24"/>
                  <a:gd name="T5" fmla="*/ 4 h 43"/>
                  <a:gd name="T6" fmla="*/ 0 w 24"/>
                  <a:gd name="T7" fmla="*/ 43 h 43"/>
                  <a:gd name="T8" fmla="*/ 24 w 24"/>
                  <a:gd name="T9" fmla="*/ 37 h 43"/>
                  <a:gd name="T10" fmla="*/ 24 w 24"/>
                  <a:gd name="T11" fmla="*/ 0 h 43"/>
                </a:gdLst>
                <a:ahLst/>
                <a:cxnLst>
                  <a:cxn ang="0">
                    <a:pos x="T0" y="T1"/>
                  </a:cxn>
                  <a:cxn ang="0">
                    <a:pos x="T2" y="T3"/>
                  </a:cxn>
                  <a:cxn ang="0">
                    <a:pos x="T4" y="T5"/>
                  </a:cxn>
                  <a:cxn ang="0">
                    <a:pos x="T6" y="T7"/>
                  </a:cxn>
                  <a:cxn ang="0">
                    <a:pos x="T8" y="T9"/>
                  </a:cxn>
                  <a:cxn ang="0">
                    <a:pos x="T10" y="T11"/>
                  </a:cxn>
                </a:cxnLst>
                <a:rect l="0" t="0" r="r" b="b"/>
                <a:pathLst>
                  <a:path w="24" h="43">
                    <a:moveTo>
                      <a:pt x="24" y="0"/>
                    </a:moveTo>
                    <a:lnTo>
                      <a:pt x="24" y="0"/>
                    </a:lnTo>
                    <a:lnTo>
                      <a:pt x="0" y="4"/>
                    </a:lnTo>
                    <a:lnTo>
                      <a:pt x="0" y="43"/>
                    </a:lnTo>
                    <a:lnTo>
                      <a:pt x="24" y="37"/>
                    </a:lnTo>
                    <a:lnTo>
                      <a:pt x="24" y="0"/>
                    </a:lnTo>
                  </a:path>
                </a:pathLst>
              </a:custGeom>
              <a:grpFill/>
              <a:ln>
                <a:noFill/>
              </a:ln>
            </p:spPr>
            <p:txBody>
              <a:bodyPr vert="horz" wrap="square" lIns="91440" tIns="45720" rIns="91440" bIns="45720" numCol="1" anchor="t" anchorCtr="0" compatLnSpc="1"/>
              <a:lstStyle/>
              <a:p>
                <a:endParaRPr lang="zh-CN" altLang="en-US"/>
              </a:p>
            </p:txBody>
          </p:sp>
          <p:sp>
            <p:nvSpPr>
              <p:cNvPr id="1554" name="Freeform 598"/>
              <p:cNvSpPr/>
              <p:nvPr/>
            </p:nvSpPr>
            <p:spPr bwMode="auto">
              <a:xfrm>
                <a:off x="4682" y="1251"/>
                <a:ext cx="80" cy="45"/>
              </a:xfrm>
              <a:custGeom>
                <a:avLst/>
                <a:gdLst>
                  <a:gd name="T0" fmla="*/ 80 w 80"/>
                  <a:gd name="T1" fmla="*/ 0 h 45"/>
                  <a:gd name="T2" fmla="*/ 0 w 80"/>
                  <a:gd name="T3" fmla="*/ 10 h 45"/>
                  <a:gd name="T4" fmla="*/ 0 w 80"/>
                  <a:gd name="T5" fmla="*/ 45 h 45"/>
                  <a:gd name="T6" fmla="*/ 0 w 80"/>
                  <a:gd name="T7" fmla="*/ 45 h 45"/>
                  <a:gd name="T8" fmla="*/ 80 w 80"/>
                  <a:gd name="T9" fmla="*/ 26 h 45"/>
                  <a:gd name="T10" fmla="*/ 80 w 80"/>
                  <a:gd name="T11" fmla="*/ 0 h 45"/>
                </a:gdLst>
                <a:ahLst/>
                <a:cxnLst>
                  <a:cxn ang="0">
                    <a:pos x="T0" y="T1"/>
                  </a:cxn>
                  <a:cxn ang="0">
                    <a:pos x="T2" y="T3"/>
                  </a:cxn>
                  <a:cxn ang="0">
                    <a:pos x="T4" y="T5"/>
                  </a:cxn>
                  <a:cxn ang="0">
                    <a:pos x="T6" y="T7"/>
                  </a:cxn>
                  <a:cxn ang="0">
                    <a:pos x="T8" y="T9"/>
                  </a:cxn>
                  <a:cxn ang="0">
                    <a:pos x="T10" y="T11"/>
                  </a:cxn>
                </a:cxnLst>
                <a:rect l="0" t="0" r="r" b="b"/>
                <a:pathLst>
                  <a:path w="80" h="45">
                    <a:moveTo>
                      <a:pt x="80" y="0"/>
                    </a:moveTo>
                    <a:lnTo>
                      <a:pt x="0" y="10"/>
                    </a:lnTo>
                    <a:lnTo>
                      <a:pt x="0" y="45"/>
                    </a:lnTo>
                    <a:lnTo>
                      <a:pt x="0" y="45"/>
                    </a:lnTo>
                    <a:lnTo>
                      <a:pt x="80" y="26"/>
                    </a:lnTo>
                    <a:lnTo>
                      <a:pt x="80" y="0"/>
                    </a:lnTo>
                    <a:close/>
                  </a:path>
                </a:pathLst>
              </a:custGeom>
              <a:grpFill/>
              <a:ln>
                <a:noFill/>
              </a:ln>
            </p:spPr>
            <p:txBody>
              <a:bodyPr vert="horz" wrap="square" lIns="91440" tIns="45720" rIns="91440" bIns="45720" numCol="1" anchor="t" anchorCtr="0" compatLnSpc="1"/>
              <a:lstStyle/>
              <a:p>
                <a:endParaRPr lang="zh-CN" altLang="en-US"/>
              </a:p>
            </p:txBody>
          </p:sp>
          <p:sp>
            <p:nvSpPr>
              <p:cNvPr id="1555" name="Freeform 599"/>
              <p:cNvSpPr/>
              <p:nvPr/>
            </p:nvSpPr>
            <p:spPr bwMode="auto">
              <a:xfrm>
                <a:off x="4682" y="1251"/>
                <a:ext cx="80" cy="45"/>
              </a:xfrm>
              <a:custGeom>
                <a:avLst/>
                <a:gdLst>
                  <a:gd name="T0" fmla="*/ 80 w 80"/>
                  <a:gd name="T1" fmla="*/ 0 h 45"/>
                  <a:gd name="T2" fmla="*/ 0 w 80"/>
                  <a:gd name="T3" fmla="*/ 10 h 45"/>
                  <a:gd name="T4" fmla="*/ 0 w 80"/>
                  <a:gd name="T5" fmla="*/ 45 h 45"/>
                  <a:gd name="T6" fmla="*/ 0 w 80"/>
                  <a:gd name="T7" fmla="*/ 45 h 45"/>
                  <a:gd name="T8" fmla="*/ 80 w 80"/>
                  <a:gd name="T9" fmla="*/ 26 h 45"/>
                  <a:gd name="T10" fmla="*/ 80 w 80"/>
                  <a:gd name="T11" fmla="*/ 0 h 45"/>
                </a:gdLst>
                <a:ahLst/>
                <a:cxnLst>
                  <a:cxn ang="0">
                    <a:pos x="T0" y="T1"/>
                  </a:cxn>
                  <a:cxn ang="0">
                    <a:pos x="T2" y="T3"/>
                  </a:cxn>
                  <a:cxn ang="0">
                    <a:pos x="T4" y="T5"/>
                  </a:cxn>
                  <a:cxn ang="0">
                    <a:pos x="T6" y="T7"/>
                  </a:cxn>
                  <a:cxn ang="0">
                    <a:pos x="T8" y="T9"/>
                  </a:cxn>
                  <a:cxn ang="0">
                    <a:pos x="T10" y="T11"/>
                  </a:cxn>
                </a:cxnLst>
                <a:rect l="0" t="0" r="r" b="b"/>
                <a:pathLst>
                  <a:path w="80" h="45">
                    <a:moveTo>
                      <a:pt x="80" y="0"/>
                    </a:moveTo>
                    <a:lnTo>
                      <a:pt x="0" y="10"/>
                    </a:lnTo>
                    <a:lnTo>
                      <a:pt x="0" y="45"/>
                    </a:lnTo>
                    <a:lnTo>
                      <a:pt x="0" y="45"/>
                    </a:lnTo>
                    <a:lnTo>
                      <a:pt x="80" y="26"/>
                    </a:lnTo>
                    <a:lnTo>
                      <a:pt x="80" y="0"/>
                    </a:lnTo>
                  </a:path>
                </a:pathLst>
              </a:custGeom>
              <a:grpFill/>
              <a:ln>
                <a:noFill/>
              </a:ln>
            </p:spPr>
            <p:txBody>
              <a:bodyPr vert="horz" wrap="square" lIns="91440" tIns="45720" rIns="91440" bIns="45720" numCol="1" anchor="t" anchorCtr="0" compatLnSpc="1"/>
              <a:lstStyle/>
              <a:p>
                <a:endParaRPr lang="zh-CN" altLang="en-US"/>
              </a:p>
            </p:txBody>
          </p:sp>
          <p:sp>
            <p:nvSpPr>
              <p:cNvPr id="1556" name="Freeform 600"/>
              <p:cNvSpPr/>
              <p:nvPr/>
            </p:nvSpPr>
            <p:spPr bwMode="auto">
              <a:xfrm>
                <a:off x="4516" y="1356"/>
                <a:ext cx="48" cy="60"/>
              </a:xfrm>
              <a:custGeom>
                <a:avLst/>
                <a:gdLst>
                  <a:gd name="T0" fmla="*/ 48 w 48"/>
                  <a:gd name="T1" fmla="*/ 0 h 60"/>
                  <a:gd name="T2" fmla="*/ 48 w 48"/>
                  <a:gd name="T3" fmla="*/ 0 h 60"/>
                  <a:gd name="T4" fmla="*/ 0 w 48"/>
                  <a:gd name="T5" fmla="*/ 10 h 60"/>
                  <a:gd name="T6" fmla="*/ 0 w 48"/>
                  <a:gd name="T7" fmla="*/ 60 h 60"/>
                  <a:gd name="T8" fmla="*/ 48 w 48"/>
                  <a:gd name="T9" fmla="*/ 46 h 60"/>
                  <a:gd name="T10" fmla="*/ 48 w 48"/>
                  <a:gd name="T11" fmla="*/ 0 h 60"/>
                </a:gdLst>
                <a:ahLst/>
                <a:cxnLst>
                  <a:cxn ang="0">
                    <a:pos x="T0" y="T1"/>
                  </a:cxn>
                  <a:cxn ang="0">
                    <a:pos x="T2" y="T3"/>
                  </a:cxn>
                  <a:cxn ang="0">
                    <a:pos x="T4" y="T5"/>
                  </a:cxn>
                  <a:cxn ang="0">
                    <a:pos x="T6" y="T7"/>
                  </a:cxn>
                  <a:cxn ang="0">
                    <a:pos x="T8" y="T9"/>
                  </a:cxn>
                  <a:cxn ang="0">
                    <a:pos x="T10" y="T11"/>
                  </a:cxn>
                </a:cxnLst>
                <a:rect l="0" t="0" r="r" b="b"/>
                <a:pathLst>
                  <a:path w="48" h="60">
                    <a:moveTo>
                      <a:pt x="48" y="0"/>
                    </a:moveTo>
                    <a:lnTo>
                      <a:pt x="48" y="0"/>
                    </a:lnTo>
                    <a:lnTo>
                      <a:pt x="0" y="10"/>
                    </a:lnTo>
                    <a:lnTo>
                      <a:pt x="0" y="60"/>
                    </a:lnTo>
                    <a:lnTo>
                      <a:pt x="48" y="46"/>
                    </a:lnTo>
                    <a:lnTo>
                      <a:pt x="48" y="0"/>
                    </a:lnTo>
                    <a:close/>
                  </a:path>
                </a:pathLst>
              </a:custGeom>
              <a:grpFill/>
              <a:ln>
                <a:noFill/>
              </a:ln>
            </p:spPr>
            <p:txBody>
              <a:bodyPr vert="horz" wrap="square" lIns="91440" tIns="45720" rIns="91440" bIns="45720" numCol="1" anchor="t" anchorCtr="0" compatLnSpc="1"/>
              <a:lstStyle/>
              <a:p>
                <a:endParaRPr lang="zh-CN" altLang="en-US"/>
              </a:p>
            </p:txBody>
          </p:sp>
          <p:sp>
            <p:nvSpPr>
              <p:cNvPr id="1557" name="Freeform 601"/>
              <p:cNvSpPr/>
              <p:nvPr/>
            </p:nvSpPr>
            <p:spPr bwMode="auto">
              <a:xfrm>
                <a:off x="4516" y="1356"/>
                <a:ext cx="48" cy="60"/>
              </a:xfrm>
              <a:custGeom>
                <a:avLst/>
                <a:gdLst>
                  <a:gd name="T0" fmla="*/ 48 w 48"/>
                  <a:gd name="T1" fmla="*/ 0 h 60"/>
                  <a:gd name="T2" fmla="*/ 48 w 48"/>
                  <a:gd name="T3" fmla="*/ 0 h 60"/>
                  <a:gd name="T4" fmla="*/ 0 w 48"/>
                  <a:gd name="T5" fmla="*/ 10 h 60"/>
                  <a:gd name="T6" fmla="*/ 0 w 48"/>
                  <a:gd name="T7" fmla="*/ 60 h 60"/>
                  <a:gd name="T8" fmla="*/ 48 w 48"/>
                  <a:gd name="T9" fmla="*/ 46 h 60"/>
                  <a:gd name="T10" fmla="*/ 48 w 48"/>
                  <a:gd name="T11" fmla="*/ 0 h 60"/>
                </a:gdLst>
                <a:ahLst/>
                <a:cxnLst>
                  <a:cxn ang="0">
                    <a:pos x="T0" y="T1"/>
                  </a:cxn>
                  <a:cxn ang="0">
                    <a:pos x="T2" y="T3"/>
                  </a:cxn>
                  <a:cxn ang="0">
                    <a:pos x="T4" y="T5"/>
                  </a:cxn>
                  <a:cxn ang="0">
                    <a:pos x="T6" y="T7"/>
                  </a:cxn>
                  <a:cxn ang="0">
                    <a:pos x="T8" y="T9"/>
                  </a:cxn>
                  <a:cxn ang="0">
                    <a:pos x="T10" y="T11"/>
                  </a:cxn>
                </a:cxnLst>
                <a:rect l="0" t="0" r="r" b="b"/>
                <a:pathLst>
                  <a:path w="48" h="60">
                    <a:moveTo>
                      <a:pt x="48" y="0"/>
                    </a:moveTo>
                    <a:lnTo>
                      <a:pt x="48" y="0"/>
                    </a:lnTo>
                    <a:lnTo>
                      <a:pt x="0" y="10"/>
                    </a:lnTo>
                    <a:lnTo>
                      <a:pt x="0" y="60"/>
                    </a:lnTo>
                    <a:lnTo>
                      <a:pt x="48" y="46"/>
                    </a:lnTo>
                    <a:lnTo>
                      <a:pt x="48" y="0"/>
                    </a:lnTo>
                  </a:path>
                </a:pathLst>
              </a:custGeom>
              <a:grpFill/>
              <a:ln>
                <a:noFill/>
              </a:ln>
            </p:spPr>
            <p:txBody>
              <a:bodyPr vert="horz" wrap="square" lIns="91440" tIns="45720" rIns="91440" bIns="45720" numCol="1" anchor="t" anchorCtr="0" compatLnSpc="1"/>
              <a:lstStyle/>
              <a:p>
                <a:endParaRPr lang="zh-CN" altLang="en-US"/>
              </a:p>
            </p:txBody>
          </p:sp>
          <p:sp>
            <p:nvSpPr>
              <p:cNvPr id="1558" name="Freeform 602"/>
              <p:cNvSpPr/>
              <p:nvPr/>
            </p:nvSpPr>
            <p:spPr bwMode="auto">
              <a:xfrm>
                <a:off x="4616" y="1342"/>
                <a:ext cx="18" cy="44"/>
              </a:xfrm>
              <a:custGeom>
                <a:avLst/>
                <a:gdLst>
                  <a:gd name="T0" fmla="*/ 18 w 18"/>
                  <a:gd name="T1" fmla="*/ 0 h 44"/>
                  <a:gd name="T2" fmla="*/ 18 w 18"/>
                  <a:gd name="T3" fmla="*/ 0 h 44"/>
                  <a:gd name="T4" fmla="*/ 0 w 18"/>
                  <a:gd name="T5" fmla="*/ 4 h 44"/>
                  <a:gd name="T6" fmla="*/ 0 w 18"/>
                  <a:gd name="T7" fmla="*/ 44 h 44"/>
                  <a:gd name="T8" fmla="*/ 18 w 18"/>
                  <a:gd name="T9" fmla="*/ 38 h 44"/>
                  <a:gd name="T10" fmla="*/ 18 w 18"/>
                  <a:gd name="T11" fmla="*/ 0 h 44"/>
                </a:gdLst>
                <a:ahLst/>
                <a:cxnLst>
                  <a:cxn ang="0">
                    <a:pos x="T0" y="T1"/>
                  </a:cxn>
                  <a:cxn ang="0">
                    <a:pos x="T2" y="T3"/>
                  </a:cxn>
                  <a:cxn ang="0">
                    <a:pos x="T4" y="T5"/>
                  </a:cxn>
                  <a:cxn ang="0">
                    <a:pos x="T6" y="T7"/>
                  </a:cxn>
                  <a:cxn ang="0">
                    <a:pos x="T8" y="T9"/>
                  </a:cxn>
                  <a:cxn ang="0">
                    <a:pos x="T10" y="T11"/>
                  </a:cxn>
                </a:cxnLst>
                <a:rect l="0" t="0" r="r" b="b"/>
                <a:pathLst>
                  <a:path w="18" h="44">
                    <a:moveTo>
                      <a:pt x="18" y="0"/>
                    </a:moveTo>
                    <a:lnTo>
                      <a:pt x="18" y="0"/>
                    </a:lnTo>
                    <a:lnTo>
                      <a:pt x="0" y="4"/>
                    </a:lnTo>
                    <a:lnTo>
                      <a:pt x="0" y="44"/>
                    </a:lnTo>
                    <a:lnTo>
                      <a:pt x="18" y="38"/>
                    </a:lnTo>
                    <a:lnTo>
                      <a:pt x="18" y="0"/>
                    </a:lnTo>
                    <a:close/>
                  </a:path>
                </a:pathLst>
              </a:custGeom>
              <a:grpFill/>
              <a:ln>
                <a:noFill/>
              </a:ln>
            </p:spPr>
            <p:txBody>
              <a:bodyPr vert="horz" wrap="square" lIns="91440" tIns="45720" rIns="91440" bIns="45720" numCol="1" anchor="t" anchorCtr="0" compatLnSpc="1"/>
              <a:lstStyle/>
              <a:p>
                <a:endParaRPr lang="zh-CN" altLang="en-US"/>
              </a:p>
            </p:txBody>
          </p:sp>
          <p:sp>
            <p:nvSpPr>
              <p:cNvPr id="1559" name="Freeform 603"/>
              <p:cNvSpPr/>
              <p:nvPr/>
            </p:nvSpPr>
            <p:spPr bwMode="auto">
              <a:xfrm>
                <a:off x="4616" y="1342"/>
                <a:ext cx="18" cy="44"/>
              </a:xfrm>
              <a:custGeom>
                <a:avLst/>
                <a:gdLst>
                  <a:gd name="T0" fmla="*/ 18 w 18"/>
                  <a:gd name="T1" fmla="*/ 0 h 44"/>
                  <a:gd name="T2" fmla="*/ 18 w 18"/>
                  <a:gd name="T3" fmla="*/ 0 h 44"/>
                  <a:gd name="T4" fmla="*/ 0 w 18"/>
                  <a:gd name="T5" fmla="*/ 4 h 44"/>
                  <a:gd name="T6" fmla="*/ 0 w 18"/>
                  <a:gd name="T7" fmla="*/ 44 h 44"/>
                  <a:gd name="T8" fmla="*/ 18 w 18"/>
                  <a:gd name="T9" fmla="*/ 38 h 44"/>
                  <a:gd name="T10" fmla="*/ 18 w 18"/>
                  <a:gd name="T11" fmla="*/ 0 h 44"/>
                </a:gdLst>
                <a:ahLst/>
                <a:cxnLst>
                  <a:cxn ang="0">
                    <a:pos x="T0" y="T1"/>
                  </a:cxn>
                  <a:cxn ang="0">
                    <a:pos x="T2" y="T3"/>
                  </a:cxn>
                  <a:cxn ang="0">
                    <a:pos x="T4" y="T5"/>
                  </a:cxn>
                  <a:cxn ang="0">
                    <a:pos x="T6" y="T7"/>
                  </a:cxn>
                  <a:cxn ang="0">
                    <a:pos x="T8" y="T9"/>
                  </a:cxn>
                  <a:cxn ang="0">
                    <a:pos x="T10" y="T11"/>
                  </a:cxn>
                </a:cxnLst>
                <a:rect l="0" t="0" r="r" b="b"/>
                <a:pathLst>
                  <a:path w="18" h="44">
                    <a:moveTo>
                      <a:pt x="18" y="0"/>
                    </a:moveTo>
                    <a:lnTo>
                      <a:pt x="18" y="0"/>
                    </a:lnTo>
                    <a:lnTo>
                      <a:pt x="0" y="4"/>
                    </a:lnTo>
                    <a:lnTo>
                      <a:pt x="0" y="44"/>
                    </a:lnTo>
                    <a:lnTo>
                      <a:pt x="18" y="38"/>
                    </a:lnTo>
                    <a:lnTo>
                      <a:pt x="18" y="0"/>
                    </a:lnTo>
                  </a:path>
                </a:pathLst>
              </a:custGeom>
              <a:grpFill/>
              <a:ln>
                <a:noFill/>
              </a:ln>
            </p:spPr>
            <p:txBody>
              <a:bodyPr vert="horz" wrap="square" lIns="91440" tIns="45720" rIns="91440" bIns="45720" numCol="1" anchor="t" anchorCtr="0" compatLnSpc="1"/>
              <a:lstStyle/>
              <a:p>
                <a:endParaRPr lang="zh-CN" altLang="en-US"/>
              </a:p>
            </p:txBody>
          </p:sp>
          <p:sp>
            <p:nvSpPr>
              <p:cNvPr id="1560" name="Freeform 604"/>
              <p:cNvSpPr/>
              <p:nvPr/>
            </p:nvSpPr>
            <p:spPr bwMode="auto">
              <a:xfrm>
                <a:off x="4658" y="1324"/>
                <a:ext cx="56" cy="48"/>
              </a:xfrm>
              <a:custGeom>
                <a:avLst/>
                <a:gdLst>
                  <a:gd name="T0" fmla="*/ 56 w 56"/>
                  <a:gd name="T1" fmla="*/ 0 h 48"/>
                  <a:gd name="T2" fmla="*/ 56 w 56"/>
                  <a:gd name="T3" fmla="*/ 0 h 48"/>
                  <a:gd name="T4" fmla="*/ 24 w 56"/>
                  <a:gd name="T5" fmla="*/ 8 h 48"/>
                  <a:gd name="T6" fmla="*/ 24 w 56"/>
                  <a:gd name="T7" fmla="*/ 8 h 48"/>
                  <a:gd name="T8" fmla="*/ 24 w 56"/>
                  <a:gd name="T9" fmla="*/ 8 h 48"/>
                  <a:gd name="T10" fmla="*/ 24 w 56"/>
                  <a:gd name="T11" fmla="*/ 8 h 48"/>
                  <a:gd name="T12" fmla="*/ 24 w 56"/>
                  <a:gd name="T13" fmla="*/ 8 h 48"/>
                  <a:gd name="T14" fmla="*/ 24 w 56"/>
                  <a:gd name="T15" fmla="*/ 8 h 48"/>
                  <a:gd name="T16" fmla="*/ 24 w 56"/>
                  <a:gd name="T17" fmla="*/ 8 h 48"/>
                  <a:gd name="T18" fmla="*/ 0 w 56"/>
                  <a:gd name="T19" fmla="*/ 12 h 48"/>
                  <a:gd name="T20" fmla="*/ 0 w 56"/>
                  <a:gd name="T21" fmla="*/ 48 h 48"/>
                  <a:gd name="T22" fmla="*/ 56 w 56"/>
                  <a:gd name="T23" fmla="*/ 30 h 48"/>
                  <a:gd name="T24" fmla="*/ 56 w 56"/>
                  <a:gd name="T25"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 h="48">
                    <a:moveTo>
                      <a:pt x="56" y="0"/>
                    </a:moveTo>
                    <a:lnTo>
                      <a:pt x="56" y="0"/>
                    </a:lnTo>
                    <a:lnTo>
                      <a:pt x="24" y="8"/>
                    </a:lnTo>
                    <a:lnTo>
                      <a:pt x="24" y="8"/>
                    </a:lnTo>
                    <a:lnTo>
                      <a:pt x="24" y="8"/>
                    </a:lnTo>
                    <a:lnTo>
                      <a:pt x="24" y="8"/>
                    </a:lnTo>
                    <a:lnTo>
                      <a:pt x="24" y="8"/>
                    </a:lnTo>
                    <a:lnTo>
                      <a:pt x="24" y="8"/>
                    </a:lnTo>
                    <a:lnTo>
                      <a:pt x="24" y="8"/>
                    </a:lnTo>
                    <a:lnTo>
                      <a:pt x="0" y="12"/>
                    </a:lnTo>
                    <a:lnTo>
                      <a:pt x="0" y="48"/>
                    </a:lnTo>
                    <a:lnTo>
                      <a:pt x="56" y="30"/>
                    </a:lnTo>
                    <a:lnTo>
                      <a:pt x="56" y="0"/>
                    </a:lnTo>
                    <a:close/>
                  </a:path>
                </a:pathLst>
              </a:custGeom>
              <a:grpFill/>
              <a:ln>
                <a:noFill/>
              </a:ln>
            </p:spPr>
            <p:txBody>
              <a:bodyPr vert="horz" wrap="square" lIns="91440" tIns="45720" rIns="91440" bIns="45720" numCol="1" anchor="t" anchorCtr="0" compatLnSpc="1"/>
              <a:lstStyle/>
              <a:p>
                <a:endParaRPr lang="zh-CN" altLang="en-US"/>
              </a:p>
            </p:txBody>
          </p:sp>
          <p:sp>
            <p:nvSpPr>
              <p:cNvPr id="1561" name="Freeform 605"/>
              <p:cNvSpPr/>
              <p:nvPr/>
            </p:nvSpPr>
            <p:spPr bwMode="auto">
              <a:xfrm>
                <a:off x="4658" y="1324"/>
                <a:ext cx="56" cy="48"/>
              </a:xfrm>
              <a:custGeom>
                <a:avLst/>
                <a:gdLst>
                  <a:gd name="T0" fmla="*/ 56 w 56"/>
                  <a:gd name="T1" fmla="*/ 0 h 48"/>
                  <a:gd name="T2" fmla="*/ 56 w 56"/>
                  <a:gd name="T3" fmla="*/ 0 h 48"/>
                  <a:gd name="T4" fmla="*/ 24 w 56"/>
                  <a:gd name="T5" fmla="*/ 8 h 48"/>
                  <a:gd name="T6" fmla="*/ 24 w 56"/>
                  <a:gd name="T7" fmla="*/ 8 h 48"/>
                  <a:gd name="T8" fmla="*/ 24 w 56"/>
                  <a:gd name="T9" fmla="*/ 8 h 48"/>
                  <a:gd name="T10" fmla="*/ 24 w 56"/>
                  <a:gd name="T11" fmla="*/ 8 h 48"/>
                  <a:gd name="T12" fmla="*/ 24 w 56"/>
                  <a:gd name="T13" fmla="*/ 8 h 48"/>
                  <a:gd name="T14" fmla="*/ 24 w 56"/>
                  <a:gd name="T15" fmla="*/ 8 h 48"/>
                  <a:gd name="T16" fmla="*/ 24 w 56"/>
                  <a:gd name="T17" fmla="*/ 8 h 48"/>
                  <a:gd name="T18" fmla="*/ 0 w 56"/>
                  <a:gd name="T19" fmla="*/ 12 h 48"/>
                  <a:gd name="T20" fmla="*/ 0 w 56"/>
                  <a:gd name="T21" fmla="*/ 48 h 48"/>
                  <a:gd name="T22" fmla="*/ 56 w 56"/>
                  <a:gd name="T23" fmla="*/ 30 h 48"/>
                  <a:gd name="T24" fmla="*/ 56 w 56"/>
                  <a:gd name="T25"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 h="48">
                    <a:moveTo>
                      <a:pt x="56" y="0"/>
                    </a:moveTo>
                    <a:lnTo>
                      <a:pt x="56" y="0"/>
                    </a:lnTo>
                    <a:lnTo>
                      <a:pt x="24" y="8"/>
                    </a:lnTo>
                    <a:lnTo>
                      <a:pt x="24" y="8"/>
                    </a:lnTo>
                    <a:lnTo>
                      <a:pt x="24" y="8"/>
                    </a:lnTo>
                    <a:lnTo>
                      <a:pt x="24" y="8"/>
                    </a:lnTo>
                    <a:lnTo>
                      <a:pt x="24" y="8"/>
                    </a:lnTo>
                    <a:lnTo>
                      <a:pt x="24" y="8"/>
                    </a:lnTo>
                    <a:lnTo>
                      <a:pt x="24" y="8"/>
                    </a:lnTo>
                    <a:lnTo>
                      <a:pt x="0" y="12"/>
                    </a:lnTo>
                    <a:lnTo>
                      <a:pt x="0" y="48"/>
                    </a:lnTo>
                    <a:lnTo>
                      <a:pt x="56" y="30"/>
                    </a:lnTo>
                    <a:lnTo>
                      <a:pt x="56" y="0"/>
                    </a:lnTo>
                  </a:path>
                </a:pathLst>
              </a:custGeom>
              <a:grpFill/>
              <a:ln>
                <a:noFill/>
              </a:ln>
            </p:spPr>
            <p:txBody>
              <a:bodyPr vert="horz" wrap="square" lIns="91440" tIns="45720" rIns="91440" bIns="45720" numCol="1" anchor="t" anchorCtr="0" compatLnSpc="1"/>
              <a:lstStyle/>
              <a:p>
                <a:endParaRPr lang="zh-CN" altLang="en-US"/>
              </a:p>
            </p:txBody>
          </p:sp>
          <p:sp>
            <p:nvSpPr>
              <p:cNvPr id="1562" name="Freeform 606"/>
              <p:cNvSpPr/>
              <p:nvPr/>
            </p:nvSpPr>
            <p:spPr bwMode="auto">
              <a:xfrm>
                <a:off x="4738" y="1314"/>
                <a:ext cx="24" cy="32"/>
              </a:xfrm>
              <a:custGeom>
                <a:avLst/>
                <a:gdLst>
                  <a:gd name="T0" fmla="*/ 24 w 24"/>
                  <a:gd name="T1" fmla="*/ 0 h 32"/>
                  <a:gd name="T2" fmla="*/ 24 w 24"/>
                  <a:gd name="T3" fmla="*/ 0 h 32"/>
                  <a:gd name="T4" fmla="*/ 0 w 24"/>
                  <a:gd name="T5" fmla="*/ 6 h 32"/>
                  <a:gd name="T6" fmla="*/ 0 w 24"/>
                  <a:gd name="T7" fmla="*/ 32 h 32"/>
                  <a:gd name="T8" fmla="*/ 0 w 24"/>
                  <a:gd name="T9" fmla="*/ 32 h 32"/>
                  <a:gd name="T10" fmla="*/ 24 w 24"/>
                  <a:gd name="T11" fmla="*/ 26 h 32"/>
                  <a:gd name="T12" fmla="*/ 24 w 24"/>
                  <a:gd name="T13" fmla="*/ 0 h 32"/>
                </a:gdLst>
                <a:ahLst/>
                <a:cxnLst>
                  <a:cxn ang="0">
                    <a:pos x="T0" y="T1"/>
                  </a:cxn>
                  <a:cxn ang="0">
                    <a:pos x="T2" y="T3"/>
                  </a:cxn>
                  <a:cxn ang="0">
                    <a:pos x="T4" y="T5"/>
                  </a:cxn>
                  <a:cxn ang="0">
                    <a:pos x="T6" y="T7"/>
                  </a:cxn>
                  <a:cxn ang="0">
                    <a:pos x="T8" y="T9"/>
                  </a:cxn>
                  <a:cxn ang="0">
                    <a:pos x="T10" y="T11"/>
                  </a:cxn>
                  <a:cxn ang="0">
                    <a:pos x="T12" y="T13"/>
                  </a:cxn>
                </a:cxnLst>
                <a:rect l="0" t="0" r="r" b="b"/>
                <a:pathLst>
                  <a:path w="24" h="32">
                    <a:moveTo>
                      <a:pt x="24" y="0"/>
                    </a:moveTo>
                    <a:lnTo>
                      <a:pt x="24" y="0"/>
                    </a:lnTo>
                    <a:lnTo>
                      <a:pt x="0" y="6"/>
                    </a:lnTo>
                    <a:lnTo>
                      <a:pt x="0" y="32"/>
                    </a:lnTo>
                    <a:lnTo>
                      <a:pt x="0" y="32"/>
                    </a:lnTo>
                    <a:lnTo>
                      <a:pt x="24" y="26"/>
                    </a:lnTo>
                    <a:lnTo>
                      <a:pt x="24" y="0"/>
                    </a:lnTo>
                    <a:close/>
                  </a:path>
                </a:pathLst>
              </a:custGeom>
              <a:grpFill/>
              <a:ln>
                <a:noFill/>
              </a:ln>
            </p:spPr>
            <p:txBody>
              <a:bodyPr vert="horz" wrap="square" lIns="91440" tIns="45720" rIns="91440" bIns="45720" numCol="1" anchor="t" anchorCtr="0" compatLnSpc="1"/>
              <a:lstStyle/>
              <a:p>
                <a:endParaRPr lang="zh-CN" altLang="en-US"/>
              </a:p>
            </p:txBody>
          </p:sp>
          <p:sp>
            <p:nvSpPr>
              <p:cNvPr id="1563" name="Freeform 607"/>
              <p:cNvSpPr/>
              <p:nvPr/>
            </p:nvSpPr>
            <p:spPr bwMode="auto">
              <a:xfrm>
                <a:off x="4738" y="1314"/>
                <a:ext cx="24" cy="32"/>
              </a:xfrm>
              <a:custGeom>
                <a:avLst/>
                <a:gdLst>
                  <a:gd name="T0" fmla="*/ 24 w 24"/>
                  <a:gd name="T1" fmla="*/ 0 h 32"/>
                  <a:gd name="T2" fmla="*/ 24 w 24"/>
                  <a:gd name="T3" fmla="*/ 0 h 32"/>
                  <a:gd name="T4" fmla="*/ 0 w 24"/>
                  <a:gd name="T5" fmla="*/ 6 h 32"/>
                  <a:gd name="T6" fmla="*/ 0 w 24"/>
                  <a:gd name="T7" fmla="*/ 32 h 32"/>
                  <a:gd name="T8" fmla="*/ 0 w 24"/>
                  <a:gd name="T9" fmla="*/ 32 h 32"/>
                  <a:gd name="T10" fmla="*/ 24 w 24"/>
                  <a:gd name="T11" fmla="*/ 26 h 32"/>
                  <a:gd name="T12" fmla="*/ 24 w 24"/>
                  <a:gd name="T13" fmla="*/ 0 h 32"/>
                </a:gdLst>
                <a:ahLst/>
                <a:cxnLst>
                  <a:cxn ang="0">
                    <a:pos x="T0" y="T1"/>
                  </a:cxn>
                  <a:cxn ang="0">
                    <a:pos x="T2" y="T3"/>
                  </a:cxn>
                  <a:cxn ang="0">
                    <a:pos x="T4" y="T5"/>
                  </a:cxn>
                  <a:cxn ang="0">
                    <a:pos x="T6" y="T7"/>
                  </a:cxn>
                  <a:cxn ang="0">
                    <a:pos x="T8" y="T9"/>
                  </a:cxn>
                  <a:cxn ang="0">
                    <a:pos x="T10" y="T11"/>
                  </a:cxn>
                  <a:cxn ang="0">
                    <a:pos x="T12" y="T13"/>
                  </a:cxn>
                </a:cxnLst>
                <a:rect l="0" t="0" r="r" b="b"/>
                <a:pathLst>
                  <a:path w="24" h="32">
                    <a:moveTo>
                      <a:pt x="24" y="0"/>
                    </a:moveTo>
                    <a:lnTo>
                      <a:pt x="24" y="0"/>
                    </a:lnTo>
                    <a:lnTo>
                      <a:pt x="0" y="6"/>
                    </a:lnTo>
                    <a:lnTo>
                      <a:pt x="0" y="32"/>
                    </a:lnTo>
                    <a:lnTo>
                      <a:pt x="0" y="32"/>
                    </a:lnTo>
                    <a:lnTo>
                      <a:pt x="24" y="26"/>
                    </a:lnTo>
                    <a:lnTo>
                      <a:pt x="24" y="0"/>
                    </a:lnTo>
                  </a:path>
                </a:pathLst>
              </a:custGeom>
              <a:grpFill/>
              <a:ln>
                <a:noFill/>
              </a:ln>
            </p:spPr>
            <p:txBody>
              <a:bodyPr vert="horz" wrap="square" lIns="91440" tIns="45720" rIns="91440" bIns="45720" numCol="1" anchor="t" anchorCtr="0" compatLnSpc="1"/>
              <a:lstStyle/>
              <a:p>
                <a:endParaRPr lang="zh-CN" altLang="en-US"/>
              </a:p>
            </p:txBody>
          </p:sp>
          <p:sp>
            <p:nvSpPr>
              <p:cNvPr id="1564" name="Freeform 608"/>
              <p:cNvSpPr/>
              <p:nvPr/>
            </p:nvSpPr>
            <p:spPr bwMode="auto">
              <a:xfrm>
                <a:off x="4516" y="1448"/>
                <a:ext cx="36" cy="62"/>
              </a:xfrm>
              <a:custGeom>
                <a:avLst/>
                <a:gdLst>
                  <a:gd name="T0" fmla="*/ 36 w 36"/>
                  <a:gd name="T1" fmla="*/ 0 h 62"/>
                  <a:gd name="T2" fmla="*/ 36 w 36"/>
                  <a:gd name="T3" fmla="*/ 0 h 62"/>
                  <a:gd name="T4" fmla="*/ 0 w 36"/>
                  <a:gd name="T5" fmla="*/ 12 h 62"/>
                  <a:gd name="T6" fmla="*/ 0 w 36"/>
                  <a:gd name="T7" fmla="*/ 62 h 62"/>
                  <a:gd name="T8" fmla="*/ 36 w 36"/>
                  <a:gd name="T9" fmla="*/ 46 h 62"/>
                  <a:gd name="T10" fmla="*/ 36 w 36"/>
                  <a:gd name="T11" fmla="*/ 0 h 62"/>
                </a:gdLst>
                <a:ahLst/>
                <a:cxnLst>
                  <a:cxn ang="0">
                    <a:pos x="T0" y="T1"/>
                  </a:cxn>
                  <a:cxn ang="0">
                    <a:pos x="T2" y="T3"/>
                  </a:cxn>
                  <a:cxn ang="0">
                    <a:pos x="T4" y="T5"/>
                  </a:cxn>
                  <a:cxn ang="0">
                    <a:pos x="T6" y="T7"/>
                  </a:cxn>
                  <a:cxn ang="0">
                    <a:pos x="T8" y="T9"/>
                  </a:cxn>
                  <a:cxn ang="0">
                    <a:pos x="T10" y="T11"/>
                  </a:cxn>
                </a:cxnLst>
                <a:rect l="0" t="0" r="r" b="b"/>
                <a:pathLst>
                  <a:path w="36" h="62">
                    <a:moveTo>
                      <a:pt x="36" y="0"/>
                    </a:moveTo>
                    <a:lnTo>
                      <a:pt x="36" y="0"/>
                    </a:lnTo>
                    <a:lnTo>
                      <a:pt x="0" y="12"/>
                    </a:lnTo>
                    <a:lnTo>
                      <a:pt x="0" y="62"/>
                    </a:lnTo>
                    <a:lnTo>
                      <a:pt x="36" y="46"/>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565" name="Freeform 609"/>
              <p:cNvSpPr/>
              <p:nvPr/>
            </p:nvSpPr>
            <p:spPr bwMode="auto">
              <a:xfrm>
                <a:off x="4516" y="1448"/>
                <a:ext cx="36" cy="62"/>
              </a:xfrm>
              <a:custGeom>
                <a:avLst/>
                <a:gdLst>
                  <a:gd name="T0" fmla="*/ 36 w 36"/>
                  <a:gd name="T1" fmla="*/ 0 h 62"/>
                  <a:gd name="T2" fmla="*/ 36 w 36"/>
                  <a:gd name="T3" fmla="*/ 0 h 62"/>
                  <a:gd name="T4" fmla="*/ 0 w 36"/>
                  <a:gd name="T5" fmla="*/ 12 h 62"/>
                  <a:gd name="T6" fmla="*/ 0 w 36"/>
                  <a:gd name="T7" fmla="*/ 62 h 62"/>
                  <a:gd name="T8" fmla="*/ 36 w 36"/>
                  <a:gd name="T9" fmla="*/ 46 h 62"/>
                  <a:gd name="T10" fmla="*/ 36 w 36"/>
                  <a:gd name="T11" fmla="*/ 0 h 62"/>
                </a:gdLst>
                <a:ahLst/>
                <a:cxnLst>
                  <a:cxn ang="0">
                    <a:pos x="T0" y="T1"/>
                  </a:cxn>
                  <a:cxn ang="0">
                    <a:pos x="T2" y="T3"/>
                  </a:cxn>
                  <a:cxn ang="0">
                    <a:pos x="T4" y="T5"/>
                  </a:cxn>
                  <a:cxn ang="0">
                    <a:pos x="T6" y="T7"/>
                  </a:cxn>
                  <a:cxn ang="0">
                    <a:pos x="T8" y="T9"/>
                  </a:cxn>
                  <a:cxn ang="0">
                    <a:pos x="T10" y="T11"/>
                  </a:cxn>
                </a:cxnLst>
                <a:rect l="0" t="0" r="r" b="b"/>
                <a:pathLst>
                  <a:path w="36" h="62">
                    <a:moveTo>
                      <a:pt x="36" y="0"/>
                    </a:moveTo>
                    <a:lnTo>
                      <a:pt x="36" y="0"/>
                    </a:lnTo>
                    <a:lnTo>
                      <a:pt x="0" y="12"/>
                    </a:lnTo>
                    <a:lnTo>
                      <a:pt x="0" y="62"/>
                    </a:lnTo>
                    <a:lnTo>
                      <a:pt x="36" y="46"/>
                    </a:lnTo>
                    <a:lnTo>
                      <a:pt x="36" y="0"/>
                    </a:lnTo>
                  </a:path>
                </a:pathLst>
              </a:custGeom>
              <a:grpFill/>
              <a:ln>
                <a:noFill/>
              </a:ln>
            </p:spPr>
            <p:txBody>
              <a:bodyPr vert="horz" wrap="square" lIns="91440" tIns="45720" rIns="91440" bIns="45720" numCol="1" anchor="t" anchorCtr="0" compatLnSpc="1"/>
              <a:lstStyle/>
              <a:p>
                <a:endParaRPr lang="zh-CN" altLang="en-US"/>
              </a:p>
            </p:txBody>
          </p:sp>
        </p:grpSp>
        <p:grpSp>
          <p:nvGrpSpPr>
            <p:cNvPr id="370" name="Group 811"/>
            <p:cNvGrpSpPr/>
            <p:nvPr/>
          </p:nvGrpSpPr>
          <p:grpSpPr bwMode="auto">
            <a:xfrm>
              <a:off x="-4373911" y="-404813"/>
              <a:ext cx="2409908" cy="3767136"/>
              <a:chOff x="4516" y="1332"/>
              <a:chExt cx="1518" cy="2373"/>
            </a:xfrm>
            <a:grpFill/>
          </p:grpSpPr>
          <p:sp>
            <p:nvSpPr>
              <p:cNvPr id="1166" name="Freeform 611"/>
              <p:cNvSpPr/>
              <p:nvPr/>
            </p:nvSpPr>
            <p:spPr bwMode="auto">
              <a:xfrm>
                <a:off x="4576" y="1404"/>
                <a:ext cx="104" cy="80"/>
              </a:xfrm>
              <a:custGeom>
                <a:avLst/>
                <a:gdLst>
                  <a:gd name="T0" fmla="*/ 104 w 104"/>
                  <a:gd name="T1" fmla="*/ 0 h 80"/>
                  <a:gd name="T2" fmla="*/ 104 w 104"/>
                  <a:gd name="T3" fmla="*/ 0 h 80"/>
                  <a:gd name="T4" fmla="*/ 0 w 104"/>
                  <a:gd name="T5" fmla="*/ 36 h 80"/>
                  <a:gd name="T6" fmla="*/ 0 w 104"/>
                  <a:gd name="T7" fmla="*/ 80 h 80"/>
                  <a:gd name="T8" fmla="*/ 104 w 104"/>
                  <a:gd name="T9" fmla="*/ 34 h 80"/>
                  <a:gd name="T10" fmla="*/ 104 w 104"/>
                  <a:gd name="T11" fmla="*/ 0 h 80"/>
                </a:gdLst>
                <a:ahLst/>
                <a:cxnLst>
                  <a:cxn ang="0">
                    <a:pos x="T0" y="T1"/>
                  </a:cxn>
                  <a:cxn ang="0">
                    <a:pos x="T2" y="T3"/>
                  </a:cxn>
                  <a:cxn ang="0">
                    <a:pos x="T4" y="T5"/>
                  </a:cxn>
                  <a:cxn ang="0">
                    <a:pos x="T6" y="T7"/>
                  </a:cxn>
                  <a:cxn ang="0">
                    <a:pos x="T8" y="T9"/>
                  </a:cxn>
                  <a:cxn ang="0">
                    <a:pos x="T10" y="T11"/>
                  </a:cxn>
                </a:cxnLst>
                <a:rect l="0" t="0" r="r" b="b"/>
                <a:pathLst>
                  <a:path w="104" h="80">
                    <a:moveTo>
                      <a:pt x="104" y="0"/>
                    </a:moveTo>
                    <a:lnTo>
                      <a:pt x="104" y="0"/>
                    </a:lnTo>
                    <a:lnTo>
                      <a:pt x="0" y="36"/>
                    </a:lnTo>
                    <a:lnTo>
                      <a:pt x="0" y="80"/>
                    </a:lnTo>
                    <a:lnTo>
                      <a:pt x="104" y="34"/>
                    </a:lnTo>
                    <a:lnTo>
                      <a:pt x="104" y="0"/>
                    </a:lnTo>
                    <a:close/>
                  </a:path>
                </a:pathLst>
              </a:custGeom>
              <a:grpFill/>
              <a:ln>
                <a:noFill/>
              </a:ln>
            </p:spPr>
            <p:txBody>
              <a:bodyPr vert="horz" wrap="square" lIns="91440" tIns="45720" rIns="91440" bIns="45720" numCol="1" anchor="t" anchorCtr="0" compatLnSpc="1"/>
              <a:lstStyle/>
              <a:p>
                <a:endParaRPr lang="zh-CN" altLang="en-US"/>
              </a:p>
            </p:txBody>
          </p:sp>
          <p:sp>
            <p:nvSpPr>
              <p:cNvPr id="1167" name="Freeform 612"/>
              <p:cNvSpPr/>
              <p:nvPr/>
            </p:nvSpPr>
            <p:spPr bwMode="auto">
              <a:xfrm>
                <a:off x="4576" y="1404"/>
                <a:ext cx="104" cy="80"/>
              </a:xfrm>
              <a:custGeom>
                <a:avLst/>
                <a:gdLst>
                  <a:gd name="T0" fmla="*/ 104 w 104"/>
                  <a:gd name="T1" fmla="*/ 0 h 80"/>
                  <a:gd name="T2" fmla="*/ 104 w 104"/>
                  <a:gd name="T3" fmla="*/ 0 h 80"/>
                  <a:gd name="T4" fmla="*/ 0 w 104"/>
                  <a:gd name="T5" fmla="*/ 36 h 80"/>
                  <a:gd name="T6" fmla="*/ 0 w 104"/>
                  <a:gd name="T7" fmla="*/ 80 h 80"/>
                  <a:gd name="T8" fmla="*/ 104 w 104"/>
                  <a:gd name="T9" fmla="*/ 34 h 80"/>
                  <a:gd name="T10" fmla="*/ 104 w 104"/>
                  <a:gd name="T11" fmla="*/ 0 h 80"/>
                </a:gdLst>
                <a:ahLst/>
                <a:cxnLst>
                  <a:cxn ang="0">
                    <a:pos x="T0" y="T1"/>
                  </a:cxn>
                  <a:cxn ang="0">
                    <a:pos x="T2" y="T3"/>
                  </a:cxn>
                  <a:cxn ang="0">
                    <a:pos x="T4" y="T5"/>
                  </a:cxn>
                  <a:cxn ang="0">
                    <a:pos x="T6" y="T7"/>
                  </a:cxn>
                  <a:cxn ang="0">
                    <a:pos x="T8" y="T9"/>
                  </a:cxn>
                  <a:cxn ang="0">
                    <a:pos x="T10" y="T11"/>
                  </a:cxn>
                </a:cxnLst>
                <a:rect l="0" t="0" r="r" b="b"/>
                <a:pathLst>
                  <a:path w="104" h="80">
                    <a:moveTo>
                      <a:pt x="104" y="0"/>
                    </a:moveTo>
                    <a:lnTo>
                      <a:pt x="104" y="0"/>
                    </a:lnTo>
                    <a:lnTo>
                      <a:pt x="0" y="36"/>
                    </a:lnTo>
                    <a:lnTo>
                      <a:pt x="0" y="80"/>
                    </a:lnTo>
                    <a:lnTo>
                      <a:pt x="104" y="34"/>
                    </a:lnTo>
                    <a:lnTo>
                      <a:pt x="104" y="0"/>
                    </a:lnTo>
                  </a:path>
                </a:pathLst>
              </a:custGeom>
              <a:grpFill/>
              <a:ln>
                <a:noFill/>
              </a:ln>
            </p:spPr>
            <p:txBody>
              <a:bodyPr vert="horz" wrap="square" lIns="91440" tIns="45720" rIns="91440" bIns="45720" numCol="1" anchor="t" anchorCtr="0" compatLnSpc="1"/>
              <a:lstStyle/>
              <a:p>
                <a:endParaRPr lang="zh-CN" altLang="en-US"/>
              </a:p>
            </p:txBody>
          </p:sp>
          <p:sp>
            <p:nvSpPr>
              <p:cNvPr id="1168" name="Freeform 613"/>
              <p:cNvSpPr/>
              <p:nvPr/>
            </p:nvSpPr>
            <p:spPr bwMode="auto">
              <a:xfrm>
                <a:off x="4704" y="1376"/>
                <a:ext cx="58" cy="50"/>
              </a:xfrm>
              <a:custGeom>
                <a:avLst/>
                <a:gdLst>
                  <a:gd name="T0" fmla="*/ 58 w 58"/>
                  <a:gd name="T1" fmla="*/ 0 h 50"/>
                  <a:gd name="T2" fmla="*/ 0 w 58"/>
                  <a:gd name="T3" fmla="*/ 20 h 50"/>
                  <a:gd name="T4" fmla="*/ 0 w 58"/>
                  <a:gd name="T5" fmla="*/ 50 h 50"/>
                  <a:gd name="T6" fmla="*/ 58 w 58"/>
                  <a:gd name="T7" fmla="*/ 24 h 50"/>
                  <a:gd name="T8" fmla="*/ 58 w 58"/>
                  <a:gd name="T9" fmla="*/ 0 h 50"/>
                </a:gdLst>
                <a:ahLst/>
                <a:cxnLst>
                  <a:cxn ang="0">
                    <a:pos x="T0" y="T1"/>
                  </a:cxn>
                  <a:cxn ang="0">
                    <a:pos x="T2" y="T3"/>
                  </a:cxn>
                  <a:cxn ang="0">
                    <a:pos x="T4" y="T5"/>
                  </a:cxn>
                  <a:cxn ang="0">
                    <a:pos x="T6" y="T7"/>
                  </a:cxn>
                  <a:cxn ang="0">
                    <a:pos x="T8" y="T9"/>
                  </a:cxn>
                </a:cxnLst>
                <a:rect l="0" t="0" r="r" b="b"/>
                <a:pathLst>
                  <a:path w="58" h="50">
                    <a:moveTo>
                      <a:pt x="58" y="0"/>
                    </a:moveTo>
                    <a:lnTo>
                      <a:pt x="0" y="20"/>
                    </a:lnTo>
                    <a:lnTo>
                      <a:pt x="0" y="50"/>
                    </a:lnTo>
                    <a:lnTo>
                      <a:pt x="58" y="24"/>
                    </a:lnTo>
                    <a:lnTo>
                      <a:pt x="58" y="0"/>
                    </a:lnTo>
                    <a:close/>
                  </a:path>
                </a:pathLst>
              </a:custGeom>
              <a:grpFill/>
              <a:ln>
                <a:noFill/>
              </a:ln>
            </p:spPr>
            <p:txBody>
              <a:bodyPr vert="horz" wrap="square" lIns="91440" tIns="45720" rIns="91440" bIns="45720" numCol="1" anchor="t" anchorCtr="0" compatLnSpc="1"/>
              <a:lstStyle/>
              <a:p>
                <a:endParaRPr lang="zh-CN" altLang="en-US"/>
              </a:p>
            </p:txBody>
          </p:sp>
          <p:sp>
            <p:nvSpPr>
              <p:cNvPr id="1169" name="Freeform 614"/>
              <p:cNvSpPr/>
              <p:nvPr/>
            </p:nvSpPr>
            <p:spPr bwMode="auto">
              <a:xfrm>
                <a:off x="4704" y="1376"/>
                <a:ext cx="58" cy="50"/>
              </a:xfrm>
              <a:custGeom>
                <a:avLst/>
                <a:gdLst>
                  <a:gd name="T0" fmla="*/ 58 w 58"/>
                  <a:gd name="T1" fmla="*/ 0 h 50"/>
                  <a:gd name="T2" fmla="*/ 0 w 58"/>
                  <a:gd name="T3" fmla="*/ 20 h 50"/>
                  <a:gd name="T4" fmla="*/ 0 w 58"/>
                  <a:gd name="T5" fmla="*/ 50 h 50"/>
                  <a:gd name="T6" fmla="*/ 58 w 58"/>
                  <a:gd name="T7" fmla="*/ 24 h 50"/>
                  <a:gd name="T8" fmla="*/ 58 w 58"/>
                  <a:gd name="T9" fmla="*/ 0 h 50"/>
                </a:gdLst>
                <a:ahLst/>
                <a:cxnLst>
                  <a:cxn ang="0">
                    <a:pos x="T0" y="T1"/>
                  </a:cxn>
                  <a:cxn ang="0">
                    <a:pos x="T2" y="T3"/>
                  </a:cxn>
                  <a:cxn ang="0">
                    <a:pos x="T4" y="T5"/>
                  </a:cxn>
                  <a:cxn ang="0">
                    <a:pos x="T6" y="T7"/>
                  </a:cxn>
                  <a:cxn ang="0">
                    <a:pos x="T8" y="T9"/>
                  </a:cxn>
                </a:cxnLst>
                <a:rect l="0" t="0" r="r" b="b"/>
                <a:pathLst>
                  <a:path w="58" h="50">
                    <a:moveTo>
                      <a:pt x="58" y="0"/>
                    </a:moveTo>
                    <a:lnTo>
                      <a:pt x="0" y="20"/>
                    </a:lnTo>
                    <a:lnTo>
                      <a:pt x="0" y="50"/>
                    </a:lnTo>
                    <a:lnTo>
                      <a:pt x="58" y="24"/>
                    </a:lnTo>
                    <a:lnTo>
                      <a:pt x="58" y="0"/>
                    </a:lnTo>
                  </a:path>
                </a:pathLst>
              </a:custGeom>
              <a:grpFill/>
              <a:ln>
                <a:noFill/>
              </a:ln>
            </p:spPr>
            <p:txBody>
              <a:bodyPr vert="horz" wrap="square" lIns="91440" tIns="45720" rIns="91440" bIns="45720" numCol="1" anchor="t" anchorCtr="0" compatLnSpc="1"/>
              <a:lstStyle/>
              <a:p>
                <a:endParaRPr lang="zh-CN" altLang="en-US"/>
              </a:p>
            </p:txBody>
          </p:sp>
          <p:sp>
            <p:nvSpPr>
              <p:cNvPr id="1170" name="Freeform 615"/>
              <p:cNvSpPr/>
              <p:nvPr/>
            </p:nvSpPr>
            <p:spPr bwMode="auto">
              <a:xfrm>
                <a:off x="4516" y="1506"/>
                <a:ext cx="94" cy="92"/>
              </a:xfrm>
              <a:custGeom>
                <a:avLst/>
                <a:gdLst>
                  <a:gd name="T0" fmla="*/ 94 w 94"/>
                  <a:gd name="T1" fmla="*/ 0 h 92"/>
                  <a:gd name="T2" fmla="*/ 0 w 94"/>
                  <a:gd name="T3" fmla="*/ 42 h 92"/>
                  <a:gd name="T4" fmla="*/ 0 w 94"/>
                  <a:gd name="T5" fmla="*/ 92 h 92"/>
                  <a:gd name="T6" fmla="*/ 94 w 94"/>
                  <a:gd name="T7" fmla="*/ 42 h 92"/>
                  <a:gd name="T8" fmla="*/ 94 w 94"/>
                  <a:gd name="T9" fmla="*/ 0 h 92"/>
                </a:gdLst>
                <a:ahLst/>
                <a:cxnLst>
                  <a:cxn ang="0">
                    <a:pos x="T0" y="T1"/>
                  </a:cxn>
                  <a:cxn ang="0">
                    <a:pos x="T2" y="T3"/>
                  </a:cxn>
                  <a:cxn ang="0">
                    <a:pos x="T4" y="T5"/>
                  </a:cxn>
                  <a:cxn ang="0">
                    <a:pos x="T6" y="T7"/>
                  </a:cxn>
                  <a:cxn ang="0">
                    <a:pos x="T8" y="T9"/>
                  </a:cxn>
                </a:cxnLst>
                <a:rect l="0" t="0" r="r" b="b"/>
                <a:pathLst>
                  <a:path w="94" h="92">
                    <a:moveTo>
                      <a:pt x="94" y="0"/>
                    </a:moveTo>
                    <a:lnTo>
                      <a:pt x="0" y="42"/>
                    </a:lnTo>
                    <a:lnTo>
                      <a:pt x="0" y="92"/>
                    </a:lnTo>
                    <a:lnTo>
                      <a:pt x="94" y="42"/>
                    </a:lnTo>
                    <a:lnTo>
                      <a:pt x="94" y="0"/>
                    </a:lnTo>
                    <a:close/>
                  </a:path>
                </a:pathLst>
              </a:custGeom>
              <a:grpFill/>
              <a:ln>
                <a:noFill/>
              </a:ln>
            </p:spPr>
            <p:txBody>
              <a:bodyPr vert="horz" wrap="square" lIns="91440" tIns="45720" rIns="91440" bIns="45720" numCol="1" anchor="t" anchorCtr="0" compatLnSpc="1"/>
              <a:lstStyle/>
              <a:p>
                <a:endParaRPr lang="zh-CN" altLang="en-US"/>
              </a:p>
            </p:txBody>
          </p:sp>
          <p:sp>
            <p:nvSpPr>
              <p:cNvPr id="1171" name="Freeform 616"/>
              <p:cNvSpPr/>
              <p:nvPr/>
            </p:nvSpPr>
            <p:spPr bwMode="auto">
              <a:xfrm>
                <a:off x="4516" y="1506"/>
                <a:ext cx="94" cy="92"/>
              </a:xfrm>
              <a:custGeom>
                <a:avLst/>
                <a:gdLst>
                  <a:gd name="T0" fmla="*/ 94 w 94"/>
                  <a:gd name="T1" fmla="*/ 0 h 92"/>
                  <a:gd name="T2" fmla="*/ 0 w 94"/>
                  <a:gd name="T3" fmla="*/ 42 h 92"/>
                  <a:gd name="T4" fmla="*/ 0 w 94"/>
                  <a:gd name="T5" fmla="*/ 92 h 92"/>
                  <a:gd name="T6" fmla="*/ 94 w 94"/>
                  <a:gd name="T7" fmla="*/ 42 h 92"/>
                  <a:gd name="T8" fmla="*/ 94 w 94"/>
                  <a:gd name="T9" fmla="*/ 0 h 92"/>
                </a:gdLst>
                <a:ahLst/>
                <a:cxnLst>
                  <a:cxn ang="0">
                    <a:pos x="T0" y="T1"/>
                  </a:cxn>
                  <a:cxn ang="0">
                    <a:pos x="T2" y="T3"/>
                  </a:cxn>
                  <a:cxn ang="0">
                    <a:pos x="T4" y="T5"/>
                  </a:cxn>
                  <a:cxn ang="0">
                    <a:pos x="T6" y="T7"/>
                  </a:cxn>
                  <a:cxn ang="0">
                    <a:pos x="T8" y="T9"/>
                  </a:cxn>
                </a:cxnLst>
                <a:rect l="0" t="0" r="r" b="b"/>
                <a:pathLst>
                  <a:path w="94" h="92">
                    <a:moveTo>
                      <a:pt x="94" y="0"/>
                    </a:moveTo>
                    <a:lnTo>
                      <a:pt x="0" y="42"/>
                    </a:lnTo>
                    <a:lnTo>
                      <a:pt x="0" y="92"/>
                    </a:lnTo>
                    <a:lnTo>
                      <a:pt x="94" y="42"/>
                    </a:lnTo>
                    <a:lnTo>
                      <a:pt x="94" y="0"/>
                    </a:lnTo>
                  </a:path>
                </a:pathLst>
              </a:custGeom>
              <a:grpFill/>
              <a:ln>
                <a:noFill/>
              </a:ln>
            </p:spPr>
            <p:txBody>
              <a:bodyPr vert="horz" wrap="square" lIns="91440" tIns="45720" rIns="91440" bIns="45720" numCol="1" anchor="t" anchorCtr="0" compatLnSpc="1"/>
              <a:lstStyle/>
              <a:p>
                <a:endParaRPr lang="zh-CN" altLang="en-US"/>
              </a:p>
            </p:txBody>
          </p:sp>
          <p:sp>
            <p:nvSpPr>
              <p:cNvPr id="1172" name="Freeform 617"/>
              <p:cNvSpPr/>
              <p:nvPr/>
            </p:nvSpPr>
            <p:spPr bwMode="auto">
              <a:xfrm>
                <a:off x="4634" y="1464"/>
                <a:ext cx="76" cy="70"/>
              </a:xfrm>
              <a:custGeom>
                <a:avLst/>
                <a:gdLst>
                  <a:gd name="T0" fmla="*/ 76 w 76"/>
                  <a:gd name="T1" fmla="*/ 0 h 70"/>
                  <a:gd name="T2" fmla="*/ 0 w 76"/>
                  <a:gd name="T3" fmla="*/ 32 h 70"/>
                  <a:gd name="T4" fmla="*/ 0 w 76"/>
                  <a:gd name="T5" fmla="*/ 70 h 70"/>
                  <a:gd name="T6" fmla="*/ 0 w 76"/>
                  <a:gd name="T7" fmla="*/ 70 h 70"/>
                  <a:gd name="T8" fmla="*/ 76 w 76"/>
                  <a:gd name="T9" fmla="*/ 30 h 70"/>
                  <a:gd name="T10" fmla="*/ 76 w 76"/>
                  <a:gd name="T11" fmla="*/ 0 h 70"/>
                </a:gdLst>
                <a:ahLst/>
                <a:cxnLst>
                  <a:cxn ang="0">
                    <a:pos x="T0" y="T1"/>
                  </a:cxn>
                  <a:cxn ang="0">
                    <a:pos x="T2" y="T3"/>
                  </a:cxn>
                  <a:cxn ang="0">
                    <a:pos x="T4" y="T5"/>
                  </a:cxn>
                  <a:cxn ang="0">
                    <a:pos x="T6" y="T7"/>
                  </a:cxn>
                  <a:cxn ang="0">
                    <a:pos x="T8" y="T9"/>
                  </a:cxn>
                  <a:cxn ang="0">
                    <a:pos x="T10" y="T11"/>
                  </a:cxn>
                </a:cxnLst>
                <a:rect l="0" t="0" r="r" b="b"/>
                <a:pathLst>
                  <a:path w="76" h="70">
                    <a:moveTo>
                      <a:pt x="76" y="0"/>
                    </a:moveTo>
                    <a:lnTo>
                      <a:pt x="0" y="32"/>
                    </a:lnTo>
                    <a:lnTo>
                      <a:pt x="0" y="70"/>
                    </a:lnTo>
                    <a:lnTo>
                      <a:pt x="0" y="70"/>
                    </a:lnTo>
                    <a:lnTo>
                      <a:pt x="76" y="30"/>
                    </a:lnTo>
                    <a:lnTo>
                      <a:pt x="76" y="0"/>
                    </a:lnTo>
                    <a:close/>
                  </a:path>
                </a:pathLst>
              </a:custGeom>
              <a:grpFill/>
              <a:ln>
                <a:noFill/>
              </a:ln>
            </p:spPr>
            <p:txBody>
              <a:bodyPr vert="horz" wrap="square" lIns="91440" tIns="45720" rIns="91440" bIns="45720" numCol="1" anchor="t" anchorCtr="0" compatLnSpc="1"/>
              <a:lstStyle/>
              <a:p>
                <a:endParaRPr lang="zh-CN" altLang="en-US"/>
              </a:p>
            </p:txBody>
          </p:sp>
          <p:sp>
            <p:nvSpPr>
              <p:cNvPr id="1173" name="Freeform 618"/>
              <p:cNvSpPr/>
              <p:nvPr/>
            </p:nvSpPr>
            <p:spPr bwMode="auto">
              <a:xfrm>
                <a:off x="4634" y="1464"/>
                <a:ext cx="76" cy="70"/>
              </a:xfrm>
              <a:custGeom>
                <a:avLst/>
                <a:gdLst>
                  <a:gd name="T0" fmla="*/ 76 w 76"/>
                  <a:gd name="T1" fmla="*/ 0 h 70"/>
                  <a:gd name="T2" fmla="*/ 0 w 76"/>
                  <a:gd name="T3" fmla="*/ 32 h 70"/>
                  <a:gd name="T4" fmla="*/ 0 w 76"/>
                  <a:gd name="T5" fmla="*/ 70 h 70"/>
                  <a:gd name="T6" fmla="*/ 0 w 76"/>
                  <a:gd name="T7" fmla="*/ 70 h 70"/>
                  <a:gd name="T8" fmla="*/ 76 w 76"/>
                  <a:gd name="T9" fmla="*/ 30 h 70"/>
                  <a:gd name="T10" fmla="*/ 76 w 76"/>
                  <a:gd name="T11" fmla="*/ 0 h 70"/>
                </a:gdLst>
                <a:ahLst/>
                <a:cxnLst>
                  <a:cxn ang="0">
                    <a:pos x="T0" y="T1"/>
                  </a:cxn>
                  <a:cxn ang="0">
                    <a:pos x="T2" y="T3"/>
                  </a:cxn>
                  <a:cxn ang="0">
                    <a:pos x="T4" y="T5"/>
                  </a:cxn>
                  <a:cxn ang="0">
                    <a:pos x="T6" y="T7"/>
                  </a:cxn>
                  <a:cxn ang="0">
                    <a:pos x="T8" y="T9"/>
                  </a:cxn>
                  <a:cxn ang="0">
                    <a:pos x="T10" y="T11"/>
                  </a:cxn>
                </a:cxnLst>
                <a:rect l="0" t="0" r="r" b="b"/>
                <a:pathLst>
                  <a:path w="76" h="70">
                    <a:moveTo>
                      <a:pt x="76" y="0"/>
                    </a:moveTo>
                    <a:lnTo>
                      <a:pt x="0" y="32"/>
                    </a:lnTo>
                    <a:lnTo>
                      <a:pt x="0" y="70"/>
                    </a:lnTo>
                    <a:lnTo>
                      <a:pt x="0" y="70"/>
                    </a:lnTo>
                    <a:lnTo>
                      <a:pt x="76" y="30"/>
                    </a:lnTo>
                    <a:lnTo>
                      <a:pt x="76" y="0"/>
                    </a:lnTo>
                  </a:path>
                </a:pathLst>
              </a:custGeom>
              <a:grpFill/>
              <a:ln>
                <a:noFill/>
              </a:ln>
            </p:spPr>
            <p:txBody>
              <a:bodyPr vert="horz" wrap="square" lIns="91440" tIns="45720" rIns="91440" bIns="45720" numCol="1" anchor="t" anchorCtr="0" compatLnSpc="1"/>
              <a:lstStyle/>
              <a:p>
                <a:endParaRPr lang="zh-CN" altLang="en-US"/>
              </a:p>
            </p:txBody>
          </p:sp>
          <p:sp>
            <p:nvSpPr>
              <p:cNvPr id="1174" name="Freeform 619"/>
              <p:cNvSpPr/>
              <p:nvPr/>
            </p:nvSpPr>
            <p:spPr bwMode="auto">
              <a:xfrm>
                <a:off x="4734" y="1442"/>
                <a:ext cx="28" cy="40"/>
              </a:xfrm>
              <a:custGeom>
                <a:avLst/>
                <a:gdLst>
                  <a:gd name="T0" fmla="*/ 28 w 28"/>
                  <a:gd name="T1" fmla="*/ 0 h 40"/>
                  <a:gd name="T2" fmla="*/ 28 w 28"/>
                  <a:gd name="T3" fmla="*/ 0 h 40"/>
                  <a:gd name="T4" fmla="*/ 0 w 28"/>
                  <a:gd name="T5" fmla="*/ 12 h 40"/>
                  <a:gd name="T6" fmla="*/ 0 w 28"/>
                  <a:gd name="T7" fmla="*/ 40 h 40"/>
                  <a:gd name="T8" fmla="*/ 28 w 28"/>
                  <a:gd name="T9" fmla="*/ 24 h 40"/>
                  <a:gd name="T10" fmla="*/ 28 w 28"/>
                  <a:gd name="T11" fmla="*/ 0 h 40"/>
                </a:gdLst>
                <a:ahLst/>
                <a:cxnLst>
                  <a:cxn ang="0">
                    <a:pos x="T0" y="T1"/>
                  </a:cxn>
                  <a:cxn ang="0">
                    <a:pos x="T2" y="T3"/>
                  </a:cxn>
                  <a:cxn ang="0">
                    <a:pos x="T4" y="T5"/>
                  </a:cxn>
                  <a:cxn ang="0">
                    <a:pos x="T6" y="T7"/>
                  </a:cxn>
                  <a:cxn ang="0">
                    <a:pos x="T8" y="T9"/>
                  </a:cxn>
                  <a:cxn ang="0">
                    <a:pos x="T10" y="T11"/>
                  </a:cxn>
                </a:cxnLst>
                <a:rect l="0" t="0" r="r" b="b"/>
                <a:pathLst>
                  <a:path w="28" h="40">
                    <a:moveTo>
                      <a:pt x="28" y="0"/>
                    </a:moveTo>
                    <a:lnTo>
                      <a:pt x="28" y="0"/>
                    </a:lnTo>
                    <a:lnTo>
                      <a:pt x="0" y="12"/>
                    </a:lnTo>
                    <a:lnTo>
                      <a:pt x="0" y="40"/>
                    </a:lnTo>
                    <a:lnTo>
                      <a:pt x="28" y="24"/>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1175" name="Freeform 620"/>
              <p:cNvSpPr/>
              <p:nvPr/>
            </p:nvSpPr>
            <p:spPr bwMode="auto">
              <a:xfrm>
                <a:off x="4734" y="1442"/>
                <a:ext cx="28" cy="40"/>
              </a:xfrm>
              <a:custGeom>
                <a:avLst/>
                <a:gdLst>
                  <a:gd name="T0" fmla="*/ 28 w 28"/>
                  <a:gd name="T1" fmla="*/ 0 h 40"/>
                  <a:gd name="T2" fmla="*/ 28 w 28"/>
                  <a:gd name="T3" fmla="*/ 0 h 40"/>
                  <a:gd name="T4" fmla="*/ 0 w 28"/>
                  <a:gd name="T5" fmla="*/ 12 h 40"/>
                  <a:gd name="T6" fmla="*/ 0 w 28"/>
                  <a:gd name="T7" fmla="*/ 40 h 40"/>
                  <a:gd name="T8" fmla="*/ 28 w 28"/>
                  <a:gd name="T9" fmla="*/ 24 h 40"/>
                  <a:gd name="T10" fmla="*/ 28 w 28"/>
                  <a:gd name="T11" fmla="*/ 0 h 40"/>
                </a:gdLst>
                <a:ahLst/>
                <a:cxnLst>
                  <a:cxn ang="0">
                    <a:pos x="T0" y="T1"/>
                  </a:cxn>
                  <a:cxn ang="0">
                    <a:pos x="T2" y="T3"/>
                  </a:cxn>
                  <a:cxn ang="0">
                    <a:pos x="T4" y="T5"/>
                  </a:cxn>
                  <a:cxn ang="0">
                    <a:pos x="T6" y="T7"/>
                  </a:cxn>
                  <a:cxn ang="0">
                    <a:pos x="T8" y="T9"/>
                  </a:cxn>
                  <a:cxn ang="0">
                    <a:pos x="T10" y="T11"/>
                  </a:cxn>
                </a:cxnLst>
                <a:rect l="0" t="0" r="r" b="b"/>
                <a:pathLst>
                  <a:path w="28" h="40">
                    <a:moveTo>
                      <a:pt x="28" y="0"/>
                    </a:moveTo>
                    <a:lnTo>
                      <a:pt x="28" y="0"/>
                    </a:lnTo>
                    <a:lnTo>
                      <a:pt x="0" y="12"/>
                    </a:lnTo>
                    <a:lnTo>
                      <a:pt x="0" y="40"/>
                    </a:lnTo>
                    <a:lnTo>
                      <a:pt x="28" y="24"/>
                    </a:lnTo>
                    <a:lnTo>
                      <a:pt x="28" y="0"/>
                    </a:lnTo>
                  </a:path>
                </a:pathLst>
              </a:custGeom>
              <a:grpFill/>
              <a:ln>
                <a:noFill/>
              </a:ln>
            </p:spPr>
            <p:txBody>
              <a:bodyPr vert="horz" wrap="square" lIns="91440" tIns="45720" rIns="91440" bIns="45720" numCol="1" anchor="t" anchorCtr="0" compatLnSpc="1"/>
              <a:lstStyle/>
              <a:p>
                <a:endParaRPr lang="zh-CN" altLang="en-US"/>
              </a:p>
            </p:txBody>
          </p:sp>
          <p:sp>
            <p:nvSpPr>
              <p:cNvPr id="1176" name="Freeform 621"/>
              <p:cNvSpPr/>
              <p:nvPr/>
            </p:nvSpPr>
            <p:spPr bwMode="auto">
              <a:xfrm>
                <a:off x="4516" y="1616"/>
                <a:ext cx="40" cy="72"/>
              </a:xfrm>
              <a:custGeom>
                <a:avLst/>
                <a:gdLst>
                  <a:gd name="T0" fmla="*/ 40 w 40"/>
                  <a:gd name="T1" fmla="*/ 0 h 72"/>
                  <a:gd name="T2" fmla="*/ 40 w 40"/>
                  <a:gd name="T3" fmla="*/ 0 h 72"/>
                  <a:gd name="T4" fmla="*/ 0 w 40"/>
                  <a:gd name="T5" fmla="*/ 22 h 72"/>
                  <a:gd name="T6" fmla="*/ 0 w 40"/>
                  <a:gd name="T7" fmla="*/ 72 h 72"/>
                  <a:gd name="T8" fmla="*/ 40 w 40"/>
                  <a:gd name="T9" fmla="*/ 46 h 72"/>
                  <a:gd name="T10" fmla="*/ 40 w 40"/>
                  <a:gd name="T11" fmla="*/ 0 h 72"/>
                </a:gdLst>
                <a:ahLst/>
                <a:cxnLst>
                  <a:cxn ang="0">
                    <a:pos x="T0" y="T1"/>
                  </a:cxn>
                  <a:cxn ang="0">
                    <a:pos x="T2" y="T3"/>
                  </a:cxn>
                  <a:cxn ang="0">
                    <a:pos x="T4" y="T5"/>
                  </a:cxn>
                  <a:cxn ang="0">
                    <a:pos x="T6" y="T7"/>
                  </a:cxn>
                  <a:cxn ang="0">
                    <a:pos x="T8" y="T9"/>
                  </a:cxn>
                  <a:cxn ang="0">
                    <a:pos x="T10" y="T11"/>
                  </a:cxn>
                </a:cxnLst>
                <a:rect l="0" t="0" r="r" b="b"/>
                <a:pathLst>
                  <a:path w="40" h="72">
                    <a:moveTo>
                      <a:pt x="40" y="0"/>
                    </a:moveTo>
                    <a:lnTo>
                      <a:pt x="40" y="0"/>
                    </a:lnTo>
                    <a:lnTo>
                      <a:pt x="0" y="22"/>
                    </a:lnTo>
                    <a:lnTo>
                      <a:pt x="0" y="72"/>
                    </a:lnTo>
                    <a:lnTo>
                      <a:pt x="40" y="46"/>
                    </a:lnTo>
                    <a:lnTo>
                      <a:pt x="40" y="0"/>
                    </a:lnTo>
                    <a:close/>
                  </a:path>
                </a:pathLst>
              </a:custGeom>
              <a:grpFill/>
              <a:ln>
                <a:noFill/>
              </a:ln>
            </p:spPr>
            <p:txBody>
              <a:bodyPr vert="horz" wrap="square" lIns="91440" tIns="45720" rIns="91440" bIns="45720" numCol="1" anchor="t" anchorCtr="0" compatLnSpc="1"/>
              <a:lstStyle/>
              <a:p>
                <a:endParaRPr lang="zh-CN" altLang="en-US"/>
              </a:p>
            </p:txBody>
          </p:sp>
          <p:sp>
            <p:nvSpPr>
              <p:cNvPr id="1177" name="Freeform 622"/>
              <p:cNvSpPr/>
              <p:nvPr/>
            </p:nvSpPr>
            <p:spPr bwMode="auto">
              <a:xfrm>
                <a:off x="4516" y="1616"/>
                <a:ext cx="40" cy="72"/>
              </a:xfrm>
              <a:custGeom>
                <a:avLst/>
                <a:gdLst>
                  <a:gd name="T0" fmla="*/ 40 w 40"/>
                  <a:gd name="T1" fmla="*/ 0 h 72"/>
                  <a:gd name="T2" fmla="*/ 40 w 40"/>
                  <a:gd name="T3" fmla="*/ 0 h 72"/>
                  <a:gd name="T4" fmla="*/ 0 w 40"/>
                  <a:gd name="T5" fmla="*/ 22 h 72"/>
                  <a:gd name="T6" fmla="*/ 0 w 40"/>
                  <a:gd name="T7" fmla="*/ 72 h 72"/>
                  <a:gd name="T8" fmla="*/ 40 w 40"/>
                  <a:gd name="T9" fmla="*/ 46 h 72"/>
                  <a:gd name="T10" fmla="*/ 40 w 40"/>
                  <a:gd name="T11" fmla="*/ 0 h 72"/>
                </a:gdLst>
                <a:ahLst/>
                <a:cxnLst>
                  <a:cxn ang="0">
                    <a:pos x="T0" y="T1"/>
                  </a:cxn>
                  <a:cxn ang="0">
                    <a:pos x="T2" y="T3"/>
                  </a:cxn>
                  <a:cxn ang="0">
                    <a:pos x="T4" y="T5"/>
                  </a:cxn>
                  <a:cxn ang="0">
                    <a:pos x="T6" y="T7"/>
                  </a:cxn>
                  <a:cxn ang="0">
                    <a:pos x="T8" y="T9"/>
                  </a:cxn>
                  <a:cxn ang="0">
                    <a:pos x="T10" y="T11"/>
                  </a:cxn>
                </a:cxnLst>
                <a:rect l="0" t="0" r="r" b="b"/>
                <a:pathLst>
                  <a:path w="40" h="72">
                    <a:moveTo>
                      <a:pt x="40" y="0"/>
                    </a:moveTo>
                    <a:lnTo>
                      <a:pt x="40" y="0"/>
                    </a:lnTo>
                    <a:lnTo>
                      <a:pt x="0" y="22"/>
                    </a:lnTo>
                    <a:lnTo>
                      <a:pt x="0" y="72"/>
                    </a:lnTo>
                    <a:lnTo>
                      <a:pt x="40" y="46"/>
                    </a:lnTo>
                    <a:lnTo>
                      <a:pt x="40" y="0"/>
                    </a:lnTo>
                  </a:path>
                </a:pathLst>
              </a:custGeom>
              <a:grpFill/>
              <a:ln>
                <a:noFill/>
              </a:ln>
            </p:spPr>
            <p:txBody>
              <a:bodyPr vert="horz" wrap="square" lIns="91440" tIns="45720" rIns="91440" bIns="45720" numCol="1" anchor="t" anchorCtr="0" compatLnSpc="1"/>
              <a:lstStyle/>
              <a:p>
                <a:endParaRPr lang="zh-CN" altLang="en-US"/>
              </a:p>
            </p:txBody>
          </p:sp>
          <p:sp>
            <p:nvSpPr>
              <p:cNvPr id="1178" name="Freeform 623"/>
              <p:cNvSpPr/>
              <p:nvPr/>
            </p:nvSpPr>
            <p:spPr bwMode="auto">
              <a:xfrm>
                <a:off x="4612" y="1574"/>
                <a:ext cx="22" cy="52"/>
              </a:xfrm>
              <a:custGeom>
                <a:avLst/>
                <a:gdLst>
                  <a:gd name="T0" fmla="*/ 22 w 22"/>
                  <a:gd name="T1" fmla="*/ 0 h 52"/>
                  <a:gd name="T2" fmla="*/ 22 w 22"/>
                  <a:gd name="T3" fmla="*/ 0 h 52"/>
                  <a:gd name="T4" fmla="*/ 0 w 22"/>
                  <a:gd name="T5" fmla="*/ 12 h 52"/>
                  <a:gd name="T6" fmla="*/ 0 w 22"/>
                  <a:gd name="T7" fmla="*/ 52 h 52"/>
                  <a:gd name="T8" fmla="*/ 22 w 22"/>
                  <a:gd name="T9" fmla="*/ 38 h 52"/>
                  <a:gd name="T10" fmla="*/ 22 w 22"/>
                  <a:gd name="T11" fmla="*/ 0 h 52"/>
                </a:gdLst>
                <a:ahLst/>
                <a:cxnLst>
                  <a:cxn ang="0">
                    <a:pos x="T0" y="T1"/>
                  </a:cxn>
                  <a:cxn ang="0">
                    <a:pos x="T2" y="T3"/>
                  </a:cxn>
                  <a:cxn ang="0">
                    <a:pos x="T4" y="T5"/>
                  </a:cxn>
                  <a:cxn ang="0">
                    <a:pos x="T6" y="T7"/>
                  </a:cxn>
                  <a:cxn ang="0">
                    <a:pos x="T8" y="T9"/>
                  </a:cxn>
                  <a:cxn ang="0">
                    <a:pos x="T10" y="T11"/>
                  </a:cxn>
                </a:cxnLst>
                <a:rect l="0" t="0" r="r" b="b"/>
                <a:pathLst>
                  <a:path w="22" h="52">
                    <a:moveTo>
                      <a:pt x="22" y="0"/>
                    </a:moveTo>
                    <a:lnTo>
                      <a:pt x="22" y="0"/>
                    </a:lnTo>
                    <a:lnTo>
                      <a:pt x="0" y="12"/>
                    </a:lnTo>
                    <a:lnTo>
                      <a:pt x="0" y="52"/>
                    </a:lnTo>
                    <a:lnTo>
                      <a:pt x="22" y="38"/>
                    </a:lnTo>
                    <a:lnTo>
                      <a:pt x="22" y="0"/>
                    </a:lnTo>
                    <a:close/>
                  </a:path>
                </a:pathLst>
              </a:custGeom>
              <a:grpFill/>
              <a:ln>
                <a:noFill/>
              </a:ln>
            </p:spPr>
            <p:txBody>
              <a:bodyPr vert="horz" wrap="square" lIns="91440" tIns="45720" rIns="91440" bIns="45720" numCol="1" anchor="t" anchorCtr="0" compatLnSpc="1"/>
              <a:lstStyle/>
              <a:p>
                <a:endParaRPr lang="zh-CN" altLang="en-US"/>
              </a:p>
            </p:txBody>
          </p:sp>
          <p:sp>
            <p:nvSpPr>
              <p:cNvPr id="1179" name="Freeform 624"/>
              <p:cNvSpPr/>
              <p:nvPr/>
            </p:nvSpPr>
            <p:spPr bwMode="auto">
              <a:xfrm>
                <a:off x="4612" y="1574"/>
                <a:ext cx="22" cy="52"/>
              </a:xfrm>
              <a:custGeom>
                <a:avLst/>
                <a:gdLst>
                  <a:gd name="T0" fmla="*/ 22 w 22"/>
                  <a:gd name="T1" fmla="*/ 0 h 52"/>
                  <a:gd name="T2" fmla="*/ 22 w 22"/>
                  <a:gd name="T3" fmla="*/ 0 h 52"/>
                  <a:gd name="T4" fmla="*/ 0 w 22"/>
                  <a:gd name="T5" fmla="*/ 12 h 52"/>
                  <a:gd name="T6" fmla="*/ 0 w 22"/>
                  <a:gd name="T7" fmla="*/ 52 h 52"/>
                  <a:gd name="T8" fmla="*/ 22 w 22"/>
                  <a:gd name="T9" fmla="*/ 38 h 52"/>
                  <a:gd name="T10" fmla="*/ 22 w 22"/>
                  <a:gd name="T11" fmla="*/ 0 h 52"/>
                </a:gdLst>
                <a:ahLst/>
                <a:cxnLst>
                  <a:cxn ang="0">
                    <a:pos x="T0" y="T1"/>
                  </a:cxn>
                  <a:cxn ang="0">
                    <a:pos x="T2" y="T3"/>
                  </a:cxn>
                  <a:cxn ang="0">
                    <a:pos x="T4" y="T5"/>
                  </a:cxn>
                  <a:cxn ang="0">
                    <a:pos x="T6" y="T7"/>
                  </a:cxn>
                  <a:cxn ang="0">
                    <a:pos x="T8" y="T9"/>
                  </a:cxn>
                  <a:cxn ang="0">
                    <a:pos x="T10" y="T11"/>
                  </a:cxn>
                </a:cxnLst>
                <a:rect l="0" t="0" r="r" b="b"/>
                <a:pathLst>
                  <a:path w="22" h="52">
                    <a:moveTo>
                      <a:pt x="22" y="0"/>
                    </a:moveTo>
                    <a:lnTo>
                      <a:pt x="22" y="0"/>
                    </a:lnTo>
                    <a:lnTo>
                      <a:pt x="0" y="12"/>
                    </a:lnTo>
                    <a:lnTo>
                      <a:pt x="0" y="52"/>
                    </a:lnTo>
                    <a:lnTo>
                      <a:pt x="22" y="38"/>
                    </a:lnTo>
                    <a:lnTo>
                      <a:pt x="22" y="0"/>
                    </a:lnTo>
                  </a:path>
                </a:pathLst>
              </a:custGeom>
              <a:grpFill/>
              <a:ln>
                <a:noFill/>
              </a:ln>
            </p:spPr>
            <p:txBody>
              <a:bodyPr vert="horz" wrap="square" lIns="91440" tIns="45720" rIns="91440" bIns="45720" numCol="1" anchor="t" anchorCtr="0" compatLnSpc="1"/>
              <a:lstStyle/>
              <a:p>
                <a:endParaRPr lang="zh-CN" altLang="en-US"/>
              </a:p>
            </p:txBody>
          </p:sp>
          <p:sp>
            <p:nvSpPr>
              <p:cNvPr id="1180" name="Freeform 625"/>
              <p:cNvSpPr/>
              <p:nvPr/>
            </p:nvSpPr>
            <p:spPr bwMode="auto">
              <a:xfrm>
                <a:off x="4658" y="1542"/>
                <a:ext cx="36" cy="56"/>
              </a:xfrm>
              <a:custGeom>
                <a:avLst/>
                <a:gdLst>
                  <a:gd name="T0" fmla="*/ 36 w 36"/>
                  <a:gd name="T1" fmla="*/ 0 h 56"/>
                  <a:gd name="T2" fmla="*/ 36 w 36"/>
                  <a:gd name="T3" fmla="*/ 0 h 56"/>
                  <a:gd name="T4" fmla="*/ 0 w 36"/>
                  <a:gd name="T5" fmla="*/ 20 h 56"/>
                  <a:gd name="T6" fmla="*/ 0 w 36"/>
                  <a:gd name="T7" fmla="*/ 56 h 56"/>
                  <a:gd name="T8" fmla="*/ 36 w 36"/>
                  <a:gd name="T9" fmla="*/ 32 h 56"/>
                  <a:gd name="T10" fmla="*/ 36 w 36"/>
                  <a:gd name="T11" fmla="*/ 0 h 56"/>
                </a:gdLst>
                <a:ahLst/>
                <a:cxnLst>
                  <a:cxn ang="0">
                    <a:pos x="T0" y="T1"/>
                  </a:cxn>
                  <a:cxn ang="0">
                    <a:pos x="T2" y="T3"/>
                  </a:cxn>
                  <a:cxn ang="0">
                    <a:pos x="T4" y="T5"/>
                  </a:cxn>
                  <a:cxn ang="0">
                    <a:pos x="T6" y="T7"/>
                  </a:cxn>
                  <a:cxn ang="0">
                    <a:pos x="T8" y="T9"/>
                  </a:cxn>
                  <a:cxn ang="0">
                    <a:pos x="T10" y="T11"/>
                  </a:cxn>
                </a:cxnLst>
                <a:rect l="0" t="0" r="r" b="b"/>
                <a:pathLst>
                  <a:path w="36" h="56">
                    <a:moveTo>
                      <a:pt x="36" y="0"/>
                    </a:moveTo>
                    <a:lnTo>
                      <a:pt x="36" y="0"/>
                    </a:lnTo>
                    <a:lnTo>
                      <a:pt x="0" y="20"/>
                    </a:lnTo>
                    <a:lnTo>
                      <a:pt x="0" y="56"/>
                    </a:lnTo>
                    <a:lnTo>
                      <a:pt x="36" y="32"/>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181" name="Freeform 626"/>
              <p:cNvSpPr/>
              <p:nvPr/>
            </p:nvSpPr>
            <p:spPr bwMode="auto">
              <a:xfrm>
                <a:off x="4658" y="1542"/>
                <a:ext cx="36" cy="56"/>
              </a:xfrm>
              <a:custGeom>
                <a:avLst/>
                <a:gdLst>
                  <a:gd name="T0" fmla="*/ 36 w 36"/>
                  <a:gd name="T1" fmla="*/ 0 h 56"/>
                  <a:gd name="T2" fmla="*/ 36 w 36"/>
                  <a:gd name="T3" fmla="*/ 0 h 56"/>
                  <a:gd name="T4" fmla="*/ 0 w 36"/>
                  <a:gd name="T5" fmla="*/ 20 h 56"/>
                  <a:gd name="T6" fmla="*/ 0 w 36"/>
                  <a:gd name="T7" fmla="*/ 56 h 56"/>
                  <a:gd name="T8" fmla="*/ 36 w 36"/>
                  <a:gd name="T9" fmla="*/ 32 h 56"/>
                  <a:gd name="T10" fmla="*/ 36 w 36"/>
                  <a:gd name="T11" fmla="*/ 0 h 56"/>
                </a:gdLst>
                <a:ahLst/>
                <a:cxnLst>
                  <a:cxn ang="0">
                    <a:pos x="T0" y="T1"/>
                  </a:cxn>
                  <a:cxn ang="0">
                    <a:pos x="T2" y="T3"/>
                  </a:cxn>
                  <a:cxn ang="0">
                    <a:pos x="T4" y="T5"/>
                  </a:cxn>
                  <a:cxn ang="0">
                    <a:pos x="T6" y="T7"/>
                  </a:cxn>
                  <a:cxn ang="0">
                    <a:pos x="T8" y="T9"/>
                  </a:cxn>
                  <a:cxn ang="0">
                    <a:pos x="T10" y="T11"/>
                  </a:cxn>
                </a:cxnLst>
                <a:rect l="0" t="0" r="r" b="b"/>
                <a:pathLst>
                  <a:path w="36" h="56">
                    <a:moveTo>
                      <a:pt x="36" y="0"/>
                    </a:moveTo>
                    <a:lnTo>
                      <a:pt x="36" y="0"/>
                    </a:lnTo>
                    <a:lnTo>
                      <a:pt x="0" y="20"/>
                    </a:lnTo>
                    <a:lnTo>
                      <a:pt x="0" y="56"/>
                    </a:lnTo>
                    <a:lnTo>
                      <a:pt x="36" y="32"/>
                    </a:lnTo>
                    <a:lnTo>
                      <a:pt x="36" y="0"/>
                    </a:lnTo>
                  </a:path>
                </a:pathLst>
              </a:custGeom>
              <a:grpFill/>
              <a:ln>
                <a:noFill/>
              </a:ln>
            </p:spPr>
            <p:txBody>
              <a:bodyPr vert="horz" wrap="square" lIns="91440" tIns="45720" rIns="91440" bIns="45720" numCol="1" anchor="t" anchorCtr="0" compatLnSpc="1"/>
              <a:lstStyle/>
              <a:p>
                <a:endParaRPr lang="zh-CN" altLang="en-US"/>
              </a:p>
            </p:txBody>
          </p:sp>
          <p:sp>
            <p:nvSpPr>
              <p:cNvPr id="1182" name="Freeform 627"/>
              <p:cNvSpPr/>
              <p:nvPr/>
            </p:nvSpPr>
            <p:spPr bwMode="auto">
              <a:xfrm>
                <a:off x="4718" y="1506"/>
                <a:ext cx="44" cy="52"/>
              </a:xfrm>
              <a:custGeom>
                <a:avLst/>
                <a:gdLst>
                  <a:gd name="T0" fmla="*/ 44 w 44"/>
                  <a:gd name="T1" fmla="*/ 0 h 52"/>
                  <a:gd name="T2" fmla="*/ 0 w 44"/>
                  <a:gd name="T3" fmla="*/ 24 h 52"/>
                  <a:gd name="T4" fmla="*/ 0 w 44"/>
                  <a:gd name="T5" fmla="*/ 52 h 52"/>
                  <a:gd name="T6" fmla="*/ 44 w 44"/>
                  <a:gd name="T7" fmla="*/ 26 h 52"/>
                  <a:gd name="T8" fmla="*/ 44 w 44"/>
                  <a:gd name="T9" fmla="*/ 0 h 52"/>
                </a:gdLst>
                <a:ahLst/>
                <a:cxnLst>
                  <a:cxn ang="0">
                    <a:pos x="T0" y="T1"/>
                  </a:cxn>
                  <a:cxn ang="0">
                    <a:pos x="T2" y="T3"/>
                  </a:cxn>
                  <a:cxn ang="0">
                    <a:pos x="T4" y="T5"/>
                  </a:cxn>
                  <a:cxn ang="0">
                    <a:pos x="T6" y="T7"/>
                  </a:cxn>
                  <a:cxn ang="0">
                    <a:pos x="T8" y="T9"/>
                  </a:cxn>
                </a:cxnLst>
                <a:rect l="0" t="0" r="r" b="b"/>
                <a:pathLst>
                  <a:path w="44" h="52">
                    <a:moveTo>
                      <a:pt x="44" y="0"/>
                    </a:moveTo>
                    <a:lnTo>
                      <a:pt x="0" y="24"/>
                    </a:lnTo>
                    <a:lnTo>
                      <a:pt x="0" y="52"/>
                    </a:lnTo>
                    <a:lnTo>
                      <a:pt x="44" y="26"/>
                    </a:lnTo>
                    <a:lnTo>
                      <a:pt x="44" y="0"/>
                    </a:lnTo>
                    <a:close/>
                  </a:path>
                </a:pathLst>
              </a:custGeom>
              <a:grpFill/>
              <a:ln>
                <a:noFill/>
              </a:ln>
            </p:spPr>
            <p:txBody>
              <a:bodyPr vert="horz" wrap="square" lIns="91440" tIns="45720" rIns="91440" bIns="45720" numCol="1" anchor="t" anchorCtr="0" compatLnSpc="1"/>
              <a:lstStyle/>
              <a:p>
                <a:endParaRPr lang="zh-CN" altLang="en-US"/>
              </a:p>
            </p:txBody>
          </p:sp>
          <p:sp>
            <p:nvSpPr>
              <p:cNvPr id="1183" name="Freeform 628"/>
              <p:cNvSpPr/>
              <p:nvPr/>
            </p:nvSpPr>
            <p:spPr bwMode="auto">
              <a:xfrm>
                <a:off x="4718" y="1506"/>
                <a:ext cx="44" cy="52"/>
              </a:xfrm>
              <a:custGeom>
                <a:avLst/>
                <a:gdLst>
                  <a:gd name="T0" fmla="*/ 44 w 44"/>
                  <a:gd name="T1" fmla="*/ 0 h 52"/>
                  <a:gd name="T2" fmla="*/ 0 w 44"/>
                  <a:gd name="T3" fmla="*/ 24 h 52"/>
                  <a:gd name="T4" fmla="*/ 0 w 44"/>
                  <a:gd name="T5" fmla="*/ 52 h 52"/>
                  <a:gd name="T6" fmla="*/ 44 w 44"/>
                  <a:gd name="T7" fmla="*/ 26 h 52"/>
                  <a:gd name="T8" fmla="*/ 44 w 44"/>
                  <a:gd name="T9" fmla="*/ 0 h 52"/>
                </a:gdLst>
                <a:ahLst/>
                <a:cxnLst>
                  <a:cxn ang="0">
                    <a:pos x="T0" y="T1"/>
                  </a:cxn>
                  <a:cxn ang="0">
                    <a:pos x="T2" y="T3"/>
                  </a:cxn>
                  <a:cxn ang="0">
                    <a:pos x="T4" y="T5"/>
                  </a:cxn>
                  <a:cxn ang="0">
                    <a:pos x="T6" y="T7"/>
                  </a:cxn>
                  <a:cxn ang="0">
                    <a:pos x="T8" y="T9"/>
                  </a:cxn>
                </a:cxnLst>
                <a:rect l="0" t="0" r="r" b="b"/>
                <a:pathLst>
                  <a:path w="44" h="52">
                    <a:moveTo>
                      <a:pt x="44" y="0"/>
                    </a:moveTo>
                    <a:lnTo>
                      <a:pt x="0" y="24"/>
                    </a:lnTo>
                    <a:lnTo>
                      <a:pt x="0" y="52"/>
                    </a:lnTo>
                    <a:lnTo>
                      <a:pt x="44" y="26"/>
                    </a:lnTo>
                    <a:lnTo>
                      <a:pt x="44" y="0"/>
                    </a:lnTo>
                  </a:path>
                </a:pathLst>
              </a:custGeom>
              <a:grpFill/>
              <a:ln>
                <a:noFill/>
              </a:ln>
            </p:spPr>
            <p:txBody>
              <a:bodyPr vert="horz" wrap="square" lIns="91440" tIns="45720" rIns="91440" bIns="45720" numCol="1" anchor="t" anchorCtr="0" compatLnSpc="1"/>
              <a:lstStyle/>
              <a:p>
                <a:endParaRPr lang="zh-CN" altLang="en-US"/>
              </a:p>
            </p:txBody>
          </p:sp>
          <p:sp>
            <p:nvSpPr>
              <p:cNvPr id="1184" name="Freeform 629"/>
              <p:cNvSpPr/>
              <p:nvPr/>
            </p:nvSpPr>
            <p:spPr bwMode="auto">
              <a:xfrm>
                <a:off x="4516" y="1682"/>
                <a:ext cx="64" cy="86"/>
              </a:xfrm>
              <a:custGeom>
                <a:avLst/>
                <a:gdLst>
                  <a:gd name="T0" fmla="*/ 64 w 64"/>
                  <a:gd name="T1" fmla="*/ 0 h 86"/>
                  <a:gd name="T2" fmla="*/ 64 w 64"/>
                  <a:gd name="T3" fmla="*/ 0 h 86"/>
                  <a:gd name="T4" fmla="*/ 0 w 64"/>
                  <a:gd name="T5" fmla="*/ 36 h 86"/>
                  <a:gd name="T6" fmla="*/ 0 w 64"/>
                  <a:gd name="T7" fmla="*/ 86 h 86"/>
                  <a:gd name="T8" fmla="*/ 64 w 64"/>
                  <a:gd name="T9" fmla="*/ 42 h 86"/>
                  <a:gd name="T10" fmla="*/ 64 w 64"/>
                  <a:gd name="T11" fmla="*/ 0 h 86"/>
                </a:gdLst>
                <a:ahLst/>
                <a:cxnLst>
                  <a:cxn ang="0">
                    <a:pos x="T0" y="T1"/>
                  </a:cxn>
                  <a:cxn ang="0">
                    <a:pos x="T2" y="T3"/>
                  </a:cxn>
                  <a:cxn ang="0">
                    <a:pos x="T4" y="T5"/>
                  </a:cxn>
                  <a:cxn ang="0">
                    <a:pos x="T6" y="T7"/>
                  </a:cxn>
                  <a:cxn ang="0">
                    <a:pos x="T8" y="T9"/>
                  </a:cxn>
                  <a:cxn ang="0">
                    <a:pos x="T10" y="T11"/>
                  </a:cxn>
                </a:cxnLst>
                <a:rect l="0" t="0" r="r" b="b"/>
                <a:pathLst>
                  <a:path w="64" h="86">
                    <a:moveTo>
                      <a:pt x="64" y="0"/>
                    </a:moveTo>
                    <a:lnTo>
                      <a:pt x="64" y="0"/>
                    </a:lnTo>
                    <a:lnTo>
                      <a:pt x="0" y="36"/>
                    </a:lnTo>
                    <a:lnTo>
                      <a:pt x="0" y="86"/>
                    </a:lnTo>
                    <a:lnTo>
                      <a:pt x="64" y="42"/>
                    </a:lnTo>
                    <a:lnTo>
                      <a:pt x="64" y="0"/>
                    </a:lnTo>
                    <a:close/>
                  </a:path>
                </a:pathLst>
              </a:custGeom>
              <a:grpFill/>
              <a:ln>
                <a:noFill/>
              </a:ln>
            </p:spPr>
            <p:txBody>
              <a:bodyPr vert="horz" wrap="square" lIns="91440" tIns="45720" rIns="91440" bIns="45720" numCol="1" anchor="t" anchorCtr="0" compatLnSpc="1"/>
              <a:lstStyle/>
              <a:p>
                <a:endParaRPr lang="zh-CN" altLang="en-US"/>
              </a:p>
            </p:txBody>
          </p:sp>
          <p:sp>
            <p:nvSpPr>
              <p:cNvPr id="1185" name="Freeform 630"/>
              <p:cNvSpPr/>
              <p:nvPr/>
            </p:nvSpPr>
            <p:spPr bwMode="auto">
              <a:xfrm>
                <a:off x="4516" y="1682"/>
                <a:ext cx="64" cy="86"/>
              </a:xfrm>
              <a:custGeom>
                <a:avLst/>
                <a:gdLst>
                  <a:gd name="T0" fmla="*/ 64 w 64"/>
                  <a:gd name="T1" fmla="*/ 0 h 86"/>
                  <a:gd name="T2" fmla="*/ 64 w 64"/>
                  <a:gd name="T3" fmla="*/ 0 h 86"/>
                  <a:gd name="T4" fmla="*/ 0 w 64"/>
                  <a:gd name="T5" fmla="*/ 36 h 86"/>
                  <a:gd name="T6" fmla="*/ 0 w 64"/>
                  <a:gd name="T7" fmla="*/ 86 h 86"/>
                  <a:gd name="T8" fmla="*/ 64 w 64"/>
                  <a:gd name="T9" fmla="*/ 42 h 86"/>
                  <a:gd name="T10" fmla="*/ 64 w 64"/>
                  <a:gd name="T11" fmla="*/ 0 h 86"/>
                </a:gdLst>
                <a:ahLst/>
                <a:cxnLst>
                  <a:cxn ang="0">
                    <a:pos x="T0" y="T1"/>
                  </a:cxn>
                  <a:cxn ang="0">
                    <a:pos x="T2" y="T3"/>
                  </a:cxn>
                  <a:cxn ang="0">
                    <a:pos x="T4" y="T5"/>
                  </a:cxn>
                  <a:cxn ang="0">
                    <a:pos x="T6" y="T7"/>
                  </a:cxn>
                  <a:cxn ang="0">
                    <a:pos x="T8" y="T9"/>
                  </a:cxn>
                  <a:cxn ang="0">
                    <a:pos x="T10" y="T11"/>
                  </a:cxn>
                </a:cxnLst>
                <a:rect l="0" t="0" r="r" b="b"/>
                <a:pathLst>
                  <a:path w="64" h="86">
                    <a:moveTo>
                      <a:pt x="64" y="0"/>
                    </a:moveTo>
                    <a:lnTo>
                      <a:pt x="64" y="0"/>
                    </a:lnTo>
                    <a:lnTo>
                      <a:pt x="0" y="36"/>
                    </a:lnTo>
                    <a:lnTo>
                      <a:pt x="0" y="86"/>
                    </a:lnTo>
                    <a:lnTo>
                      <a:pt x="64" y="42"/>
                    </a:lnTo>
                    <a:lnTo>
                      <a:pt x="64" y="0"/>
                    </a:lnTo>
                  </a:path>
                </a:pathLst>
              </a:custGeom>
              <a:grpFill/>
              <a:ln>
                <a:noFill/>
              </a:ln>
            </p:spPr>
            <p:txBody>
              <a:bodyPr vert="horz" wrap="square" lIns="91440" tIns="45720" rIns="91440" bIns="45720" numCol="1" anchor="t" anchorCtr="0" compatLnSpc="1"/>
              <a:lstStyle/>
              <a:p>
                <a:endParaRPr lang="zh-CN" altLang="en-US"/>
              </a:p>
            </p:txBody>
          </p:sp>
          <p:sp>
            <p:nvSpPr>
              <p:cNvPr id="1186" name="Freeform 631"/>
              <p:cNvSpPr/>
              <p:nvPr/>
            </p:nvSpPr>
            <p:spPr bwMode="auto">
              <a:xfrm>
                <a:off x="4604" y="1636"/>
                <a:ext cx="54" cy="72"/>
              </a:xfrm>
              <a:custGeom>
                <a:avLst/>
                <a:gdLst>
                  <a:gd name="T0" fmla="*/ 54 w 54"/>
                  <a:gd name="T1" fmla="*/ 0 h 72"/>
                  <a:gd name="T2" fmla="*/ 0 w 54"/>
                  <a:gd name="T3" fmla="*/ 32 h 72"/>
                  <a:gd name="T4" fmla="*/ 0 w 54"/>
                  <a:gd name="T5" fmla="*/ 72 h 72"/>
                  <a:gd name="T6" fmla="*/ 54 w 54"/>
                  <a:gd name="T7" fmla="*/ 34 h 72"/>
                  <a:gd name="T8" fmla="*/ 54 w 54"/>
                  <a:gd name="T9" fmla="*/ 0 h 72"/>
                </a:gdLst>
                <a:ahLst/>
                <a:cxnLst>
                  <a:cxn ang="0">
                    <a:pos x="T0" y="T1"/>
                  </a:cxn>
                  <a:cxn ang="0">
                    <a:pos x="T2" y="T3"/>
                  </a:cxn>
                  <a:cxn ang="0">
                    <a:pos x="T4" y="T5"/>
                  </a:cxn>
                  <a:cxn ang="0">
                    <a:pos x="T6" y="T7"/>
                  </a:cxn>
                  <a:cxn ang="0">
                    <a:pos x="T8" y="T9"/>
                  </a:cxn>
                </a:cxnLst>
                <a:rect l="0" t="0" r="r" b="b"/>
                <a:pathLst>
                  <a:path w="54" h="72">
                    <a:moveTo>
                      <a:pt x="54" y="0"/>
                    </a:moveTo>
                    <a:lnTo>
                      <a:pt x="0" y="32"/>
                    </a:lnTo>
                    <a:lnTo>
                      <a:pt x="0" y="72"/>
                    </a:lnTo>
                    <a:lnTo>
                      <a:pt x="54" y="34"/>
                    </a:lnTo>
                    <a:lnTo>
                      <a:pt x="54" y="0"/>
                    </a:lnTo>
                    <a:close/>
                  </a:path>
                </a:pathLst>
              </a:custGeom>
              <a:grpFill/>
              <a:ln>
                <a:noFill/>
              </a:ln>
            </p:spPr>
            <p:txBody>
              <a:bodyPr vert="horz" wrap="square" lIns="91440" tIns="45720" rIns="91440" bIns="45720" numCol="1" anchor="t" anchorCtr="0" compatLnSpc="1"/>
              <a:lstStyle/>
              <a:p>
                <a:endParaRPr lang="zh-CN" altLang="en-US"/>
              </a:p>
            </p:txBody>
          </p:sp>
          <p:sp>
            <p:nvSpPr>
              <p:cNvPr id="1187" name="Freeform 632"/>
              <p:cNvSpPr/>
              <p:nvPr/>
            </p:nvSpPr>
            <p:spPr bwMode="auto">
              <a:xfrm>
                <a:off x="4604" y="1636"/>
                <a:ext cx="54" cy="72"/>
              </a:xfrm>
              <a:custGeom>
                <a:avLst/>
                <a:gdLst>
                  <a:gd name="T0" fmla="*/ 54 w 54"/>
                  <a:gd name="T1" fmla="*/ 0 h 72"/>
                  <a:gd name="T2" fmla="*/ 0 w 54"/>
                  <a:gd name="T3" fmla="*/ 32 h 72"/>
                  <a:gd name="T4" fmla="*/ 0 w 54"/>
                  <a:gd name="T5" fmla="*/ 72 h 72"/>
                  <a:gd name="T6" fmla="*/ 54 w 54"/>
                  <a:gd name="T7" fmla="*/ 34 h 72"/>
                  <a:gd name="T8" fmla="*/ 54 w 54"/>
                  <a:gd name="T9" fmla="*/ 0 h 72"/>
                </a:gdLst>
                <a:ahLst/>
                <a:cxnLst>
                  <a:cxn ang="0">
                    <a:pos x="T0" y="T1"/>
                  </a:cxn>
                  <a:cxn ang="0">
                    <a:pos x="T2" y="T3"/>
                  </a:cxn>
                  <a:cxn ang="0">
                    <a:pos x="T4" y="T5"/>
                  </a:cxn>
                  <a:cxn ang="0">
                    <a:pos x="T6" y="T7"/>
                  </a:cxn>
                  <a:cxn ang="0">
                    <a:pos x="T8" y="T9"/>
                  </a:cxn>
                </a:cxnLst>
                <a:rect l="0" t="0" r="r" b="b"/>
                <a:pathLst>
                  <a:path w="54" h="72">
                    <a:moveTo>
                      <a:pt x="54" y="0"/>
                    </a:moveTo>
                    <a:lnTo>
                      <a:pt x="0" y="32"/>
                    </a:lnTo>
                    <a:lnTo>
                      <a:pt x="0" y="72"/>
                    </a:lnTo>
                    <a:lnTo>
                      <a:pt x="54" y="34"/>
                    </a:lnTo>
                    <a:lnTo>
                      <a:pt x="54" y="0"/>
                    </a:lnTo>
                  </a:path>
                </a:pathLst>
              </a:custGeom>
              <a:grpFill/>
              <a:ln>
                <a:noFill/>
              </a:ln>
            </p:spPr>
            <p:txBody>
              <a:bodyPr vert="horz" wrap="square" lIns="91440" tIns="45720" rIns="91440" bIns="45720" numCol="1" anchor="t" anchorCtr="0" compatLnSpc="1"/>
              <a:lstStyle/>
              <a:p>
                <a:endParaRPr lang="zh-CN" altLang="en-US"/>
              </a:p>
            </p:txBody>
          </p:sp>
          <p:sp>
            <p:nvSpPr>
              <p:cNvPr id="1188" name="Freeform 633"/>
              <p:cNvSpPr/>
              <p:nvPr/>
            </p:nvSpPr>
            <p:spPr bwMode="auto">
              <a:xfrm>
                <a:off x="4682" y="1576"/>
                <a:ext cx="80" cy="78"/>
              </a:xfrm>
              <a:custGeom>
                <a:avLst/>
                <a:gdLst>
                  <a:gd name="T0" fmla="*/ 80 w 80"/>
                  <a:gd name="T1" fmla="*/ 0 h 78"/>
                  <a:gd name="T2" fmla="*/ 80 w 80"/>
                  <a:gd name="T3" fmla="*/ 0 h 78"/>
                  <a:gd name="T4" fmla="*/ 0 w 80"/>
                  <a:gd name="T5" fmla="*/ 46 h 78"/>
                  <a:gd name="T6" fmla="*/ 0 w 80"/>
                  <a:gd name="T7" fmla="*/ 78 h 78"/>
                  <a:gd name="T8" fmla="*/ 0 w 80"/>
                  <a:gd name="T9" fmla="*/ 78 h 78"/>
                  <a:gd name="T10" fmla="*/ 80 w 80"/>
                  <a:gd name="T11" fmla="*/ 24 h 78"/>
                  <a:gd name="T12" fmla="*/ 80 w 80"/>
                  <a:gd name="T13" fmla="*/ 0 h 78"/>
                </a:gdLst>
                <a:ahLst/>
                <a:cxnLst>
                  <a:cxn ang="0">
                    <a:pos x="T0" y="T1"/>
                  </a:cxn>
                  <a:cxn ang="0">
                    <a:pos x="T2" y="T3"/>
                  </a:cxn>
                  <a:cxn ang="0">
                    <a:pos x="T4" y="T5"/>
                  </a:cxn>
                  <a:cxn ang="0">
                    <a:pos x="T6" y="T7"/>
                  </a:cxn>
                  <a:cxn ang="0">
                    <a:pos x="T8" y="T9"/>
                  </a:cxn>
                  <a:cxn ang="0">
                    <a:pos x="T10" y="T11"/>
                  </a:cxn>
                  <a:cxn ang="0">
                    <a:pos x="T12" y="T13"/>
                  </a:cxn>
                </a:cxnLst>
                <a:rect l="0" t="0" r="r" b="b"/>
                <a:pathLst>
                  <a:path w="80" h="78">
                    <a:moveTo>
                      <a:pt x="80" y="0"/>
                    </a:moveTo>
                    <a:lnTo>
                      <a:pt x="80" y="0"/>
                    </a:lnTo>
                    <a:lnTo>
                      <a:pt x="0" y="46"/>
                    </a:lnTo>
                    <a:lnTo>
                      <a:pt x="0" y="78"/>
                    </a:lnTo>
                    <a:lnTo>
                      <a:pt x="0" y="78"/>
                    </a:lnTo>
                    <a:lnTo>
                      <a:pt x="80" y="24"/>
                    </a:lnTo>
                    <a:lnTo>
                      <a:pt x="80" y="0"/>
                    </a:lnTo>
                    <a:close/>
                  </a:path>
                </a:pathLst>
              </a:custGeom>
              <a:grpFill/>
              <a:ln>
                <a:noFill/>
              </a:ln>
            </p:spPr>
            <p:txBody>
              <a:bodyPr vert="horz" wrap="square" lIns="91440" tIns="45720" rIns="91440" bIns="45720" numCol="1" anchor="t" anchorCtr="0" compatLnSpc="1"/>
              <a:lstStyle/>
              <a:p>
                <a:endParaRPr lang="zh-CN" altLang="en-US"/>
              </a:p>
            </p:txBody>
          </p:sp>
          <p:sp>
            <p:nvSpPr>
              <p:cNvPr id="1189" name="Freeform 634"/>
              <p:cNvSpPr/>
              <p:nvPr/>
            </p:nvSpPr>
            <p:spPr bwMode="auto">
              <a:xfrm>
                <a:off x="4682" y="1576"/>
                <a:ext cx="80" cy="78"/>
              </a:xfrm>
              <a:custGeom>
                <a:avLst/>
                <a:gdLst>
                  <a:gd name="T0" fmla="*/ 80 w 80"/>
                  <a:gd name="T1" fmla="*/ 0 h 78"/>
                  <a:gd name="T2" fmla="*/ 80 w 80"/>
                  <a:gd name="T3" fmla="*/ 0 h 78"/>
                  <a:gd name="T4" fmla="*/ 0 w 80"/>
                  <a:gd name="T5" fmla="*/ 46 h 78"/>
                  <a:gd name="T6" fmla="*/ 0 w 80"/>
                  <a:gd name="T7" fmla="*/ 78 h 78"/>
                  <a:gd name="T8" fmla="*/ 0 w 80"/>
                  <a:gd name="T9" fmla="*/ 78 h 78"/>
                  <a:gd name="T10" fmla="*/ 80 w 80"/>
                  <a:gd name="T11" fmla="*/ 24 h 78"/>
                  <a:gd name="T12" fmla="*/ 80 w 80"/>
                  <a:gd name="T13" fmla="*/ 0 h 78"/>
                </a:gdLst>
                <a:ahLst/>
                <a:cxnLst>
                  <a:cxn ang="0">
                    <a:pos x="T0" y="T1"/>
                  </a:cxn>
                  <a:cxn ang="0">
                    <a:pos x="T2" y="T3"/>
                  </a:cxn>
                  <a:cxn ang="0">
                    <a:pos x="T4" y="T5"/>
                  </a:cxn>
                  <a:cxn ang="0">
                    <a:pos x="T6" y="T7"/>
                  </a:cxn>
                  <a:cxn ang="0">
                    <a:pos x="T8" y="T9"/>
                  </a:cxn>
                  <a:cxn ang="0">
                    <a:pos x="T10" y="T11"/>
                  </a:cxn>
                  <a:cxn ang="0">
                    <a:pos x="T12" y="T13"/>
                  </a:cxn>
                </a:cxnLst>
                <a:rect l="0" t="0" r="r" b="b"/>
                <a:pathLst>
                  <a:path w="80" h="78">
                    <a:moveTo>
                      <a:pt x="80" y="0"/>
                    </a:moveTo>
                    <a:lnTo>
                      <a:pt x="80" y="0"/>
                    </a:lnTo>
                    <a:lnTo>
                      <a:pt x="0" y="46"/>
                    </a:lnTo>
                    <a:lnTo>
                      <a:pt x="0" y="78"/>
                    </a:lnTo>
                    <a:lnTo>
                      <a:pt x="0" y="78"/>
                    </a:lnTo>
                    <a:lnTo>
                      <a:pt x="80" y="24"/>
                    </a:lnTo>
                    <a:lnTo>
                      <a:pt x="80" y="0"/>
                    </a:lnTo>
                  </a:path>
                </a:pathLst>
              </a:custGeom>
              <a:grpFill/>
              <a:ln>
                <a:noFill/>
              </a:ln>
            </p:spPr>
            <p:txBody>
              <a:bodyPr vert="horz" wrap="square" lIns="91440" tIns="45720" rIns="91440" bIns="45720" numCol="1" anchor="t" anchorCtr="0" compatLnSpc="1"/>
              <a:lstStyle/>
              <a:p>
                <a:endParaRPr lang="zh-CN" altLang="en-US"/>
              </a:p>
            </p:txBody>
          </p:sp>
          <p:sp>
            <p:nvSpPr>
              <p:cNvPr id="1190" name="Freeform 635"/>
              <p:cNvSpPr/>
              <p:nvPr/>
            </p:nvSpPr>
            <p:spPr bwMode="auto">
              <a:xfrm>
                <a:off x="4516" y="1776"/>
                <a:ext cx="36" cy="74"/>
              </a:xfrm>
              <a:custGeom>
                <a:avLst/>
                <a:gdLst>
                  <a:gd name="T0" fmla="*/ 36 w 36"/>
                  <a:gd name="T1" fmla="*/ 0 h 74"/>
                  <a:gd name="T2" fmla="*/ 36 w 36"/>
                  <a:gd name="T3" fmla="*/ 0 h 74"/>
                  <a:gd name="T4" fmla="*/ 0 w 36"/>
                  <a:gd name="T5" fmla="*/ 24 h 74"/>
                  <a:gd name="T6" fmla="*/ 0 w 36"/>
                  <a:gd name="T7" fmla="*/ 74 h 74"/>
                  <a:gd name="T8" fmla="*/ 36 w 36"/>
                  <a:gd name="T9" fmla="*/ 46 h 74"/>
                  <a:gd name="T10" fmla="*/ 36 w 36"/>
                  <a:gd name="T11" fmla="*/ 0 h 74"/>
                </a:gdLst>
                <a:ahLst/>
                <a:cxnLst>
                  <a:cxn ang="0">
                    <a:pos x="T0" y="T1"/>
                  </a:cxn>
                  <a:cxn ang="0">
                    <a:pos x="T2" y="T3"/>
                  </a:cxn>
                  <a:cxn ang="0">
                    <a:pos x="T4" y="T5"/>
                  </a:cxn>
                  <a:cxn ang="0">
                    <a:pos x="T6" y="T7"/>
                  </a:cxn>
                  <a:cxn ang="0">
                    <a:pos x="T8" y="T9"/>
                  </a:cxn>
                  <a:cxn ang="0">
                    <a:pos x="T10" y="T11"/>
                  </a:cxn>
                </a:cxnLst>
                <a:rect l="0" t="0" r="r" b="b"/>
                <a:pathLst>
                  <a:path w="36" h="74">
                    <a:moveTo>
                      <a:pt x="36" y="0"/>
                    </a:moveTo>
                    <a:lnTo>
                      <a:pt x="36" y="0"/>
                    </a:lnTo>
                    <a:lnTo>
                      <a:pt x="0" y="24"/>
                    </a:lnTo>
                    <a:lnTo>
                      <a:pt x="0" y="74"/>
                    </a:lnTo>
                    <a:lnTo>
                      <a:pt x="36" y="46"/>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191" name="Freeform 636"/>
              <p:cNvSpPr/>
              <p:nvPr/>
            </p:nvSpPr>
            <p:spPr bwMode="auto">
              <a:xfrm>
                <a:off x="4516" y="1776"/>
                <a:ext cx="36" cy="74"/>
              </a:xfrm>
              <a:custGeom>
                <a:avLst/>
                <a:gdLst>
                  <a:gd name="T0" fmla="*/ 36 w 36"/>
                  <a:gd name="T1" fmla="*/ 0 h 74"/>
                  <a:gd name="T2" fmla="*/ 36 w 36"/>
                  <a:gd name="T3" fmla="*/ 0 h 74"/>
                  <a:gd name="T4" fmla="*/ 0 w 36"/>
                  <a:gd name="T5" fmla="*/ 24 h 74"/>
                  <a:gd name="T6" fmla="*/ 0 w 36"/>
                  <a:gd name="T7" fmla="*/ 74 h 74"/>
                  <a:gd name="T8" fmla="*/ 36 w 36"/>
                  <a:gd name="T9" fmla="*/ 46 h 74"/>
                  <a:gd name="T10" fmla="*/ 36 w 36"/>
                  <a:gd name="T11" fmla="*/ 0 h 74"/>
                </a:gdLst>
                <a:ahLst/>
                <a:cxnLst>
                  <a:cxn ang="0">
                    <a:pos x="T0" y="T1"/>
                  </a:cxn>
                  <a:cxn ang="0">
                    <a:pos x="T2" y="T3"/>
                  </a:cxn>
                  <a:cxn ang="0">
                    <a:pos x="T4" y="T5"/>
                  </a:cxn>
                  <a:cxn ang="0">
                    <a:pos x="T6" y="T7"/>
                  </a:cxn>
                  <a:cxn ang="0">
                    <a:pos x="T8" y="T9"/>
                  </a:cxn>
                  <a:cxn ang="0">
                    <a:pos x="T10" y="T11"/>
                  </a:cxn>
                </a:cxnLst>
                <a:rect l="0" t="0" r="r" b="b"/>
                <a:pathLst>
                  <a:path w="36" h="74">
                    <a:moveTo>
                      <a:pt x="36" y="0"/>
                    </a:moveTo>
                    <a:lnTo>
                      <a:pt x="36" y="0"/>
                    </a:lnTo>
                    <a:lnTo>
                      <a:pt x="0" y="24"/>
                    </a:lnTo>
                    <a:lnTo>
                      <a:pt x="0" y="74"/>
                    </a:lnTo>
                    <a:lnTo>
                      <a:pt x="36" y="46"/>
                    </a:lnTo>
                    <a:lnTo>
                      <a:pt x="36" y="0"/>
                    </a:lnTo>
                  </a:path>
                </a:pathLst>
              </a:custGeom>
              <a:grpFill/>
              <a:ln>
                <a:noFill/>
              </a:ln>
            </p:spPr>
            <p:txBody>
              <a:bodyPr vert="horz" wrap="square" lIns="91440" tIns="45720" rIns="91440" bIns="45720" numCol="1" anchor="t" anchorCtr="0" compatLnSpc="1"/>
              <a:lstStyle/>
              <a:p>
                <a:endParaRPr lang="zh-CN" altLang="en-US"/>
              </a:p>
            </p:txBody>
          </p:sp>
          <p:sp>
            <p:nvSpPr>
              <p:cNvPr id="1192" name="Freeform 637"/>
              <p:cNvSpPr/>
              <p:nvPr/>
            </p:nvSpPr>
            <p:spPr bwMode="auto">
              <a:xfrm>
                <a:off x="4630" y="1674"/>
                <a:ext cx="76" cy="90"/>
              </a:xfrm>
              <a:custGeom>
                <a:avLst/>
                <a:gdLst>
                  <a:gd name="T0" fmla="*/ 76 w 76"/>
                  <a:gd name="T1" fmla="*/ 0 h 90"/>
                  <a:gd name="T2" fmla="*/ 0 w 76"/>
                  <a:gd name="T3" fmla="*/ 50 h 90"/>
                  <a:gd name="T4" fmla="*/ 0 w 76"/>
                  <a:gd name="T5" fmla="*/ 90 h 90"/>
                  <a:gd name="T6" fmla="*/ 0 w 76"/>
                  <a:gd name="T7" fmla="*/ 90 h 90"/>
                  <a:gd name="T8" fmla="*/ 76 w 76"/>
                  <a:gd name="T9" fmla="*/ 30 h 90"/>
                  <a:gd name="T10" fmla="*/ 76 w 76"/>
                  <a:gd name="T11" fmla="*/ 0 h 90"/>
                </a:gdLst>
                <a:ahLst/>
                <a:cxnLst>
                  <a:cxn ang="0">
                    <a:pos x="T0" y="T1"/>
                  </a:cxn>
                  <a:cxn ang="0">
                    <a:pos x="T2" y="T3"/>
                  </a:cxn>
                  <a:cxn ang="0">
                    <a:pos x="T4" y="T5"/>
                  </a:cxn>
                  <a:cxn ang="0">
                    <a:pos x="T6" y="T7"/>
                  </a:cxn>
                  <a:cxn ang="0">
                    <a:pos x="T8" y="T9"/>
                  </a:cxn>
                  <a:cxn ang="0">
                    <a:pos x="T10" y="T11"/>
                  </a:cxn>
                </a:cxnLst>
                <a:rect l="0" t="0" r="r" b="b"/>
                <a:pathLst>
                  <a:path w="76" h="90">
                    <a:moveTo>
                      <a:pt x="76" y="0"/>
                    </a:moveTo>
                    <a:lnTo>
                      <a:pt x="0" y="50"/>
                    </a:lnTo>
                    <a:lnTo>
                      <a:pt x="0" y="90"/>
                    </a:lnTo>
                    <a:lnTo>
                      <a:pt x="0" y="90"/>
                    </a:lnTo>
                    <a:lnTo>
                      <a:pt x="76" y="30"/>
                    </a:lnTo>
                    <a:lnTo>
                      <a:pt x="76" y="0"/>
                    </a:lnTo>
                    <a:close/>
                  </a:path>
                </a:pathLst>
              </a:custGeom>
              <a:grpFill/>
              <a:ln>
                <a:noFill/>
              </a:ln>
            </p:spPr>
            <p:txBody>
              <a:bodyPr vert="horz" wrap="square" lIns="91440" tIns="45720" rIns="91440" bIns="45720" numCol="1" anchor="t" anchorCtr="0" compatLnSpc="1"/>
              <a:lstStyle/>
              <a:p>
                <a:endParaRPr lang="zh-CN" altLang="en-US"/>
              </a:p>
            </p:txBody>
          </p:sp>
          <p:sp>
            <p:nvSpPr>
              <p:cNvPr id="1193" name="Freeform 638"/>
              <p:cNvSpPr/>
              <p:nvPr/>
            </p:nvSpPr>
            <p:spPr bwMode="auto">
              <a:xfrm>
                <a:off x="4630" y="1674"/>
                <a:ext cx="76" cy="90"/>
              </a:xfrm>
              <a:custGeom>
                <a:avLst/>
                <a:gdLst>
                  <a:gd name="T0" fmla="*/ 76 w 76"/>
                  <a:gd name="T1" fmla="*/ 0 h 90"/>
                  <a:gd name="T2" fmla="*/ 0 w 76"/>
                  <a:gd name="T3" fmla="*/ 50 h 90"/>
                  <a:gd name="T4" fmla="*/ 0 w 76"/>
                  <a:gd name="T5" fmla="*/ 90 h 90"/>
                  <a:gd name="T6" fmla="*/ 0 w 76"/>
                  <a:gd name="T7" fmla="*/ 90 h 90"/>
                  <a:gd name="T8" fmla="*/ 76 w 76"/>
                  <a:gd name="T9" fmla="*/ 30 h 90"/>
                  <a:gd name="T10" fmla="*/ 76 w 76"/>
                  <a:gd name="T11" fmla="*/ 0 h 90"/>
                </a:gdLst>
                <a:ahLst/>
                <a:cxnLst>
                  <a:cxn ang="0">
                    <a:pos x="T0" y="T1"/>
                  </a:cxn>
                  <a:cxn ang="0">
                    <a:pos x="T2" y="T3"/>
                  </a:cxn>
                  <a:cxn ang="0">
                    <a:pos x="T4" y="T5"/>
                  </a:cxn>
                  <a:cxn ang="0">
                    <a:pos x="T6" y="T7"/>
                  </a:cxn>
                  <a:cxn ang="0">
                    <a:pos x="T8" y="T9"/>
                  </a:cxn>
                  <a:cxn ang="0">
                    <a:pos x="T10" y="T11"/>
                  </a:cxn>
                </a:cxnLst>
                <a:rect l="0" t="0" r="r" b="b"/>
                <a:pathLst>
                  <a:path w="76" h="90">
                    <a:moveTo>
                      <a:pt x="76" y="0"/>
                    </a:moveTo>
                    <a:lnTo>
                      <a:pt x="0" y="50"/>
                    </a:lnTo>
                    <a:lnTo>
                      <a:pt x="0" y="90"/>
                    </a:lnTo>
                    <a:lnTo>
                      <a:pt x="0" y="90"/>
                    </a:lnTo>
                    <a:lnTo>
                      <a:pt x="76" y="30"/>
                    </a:lnTo>
                    <a:lnTo>
                      <a:pt x="76" y="0"/>
                    </a:lnTo>
                  </a:path>
                </a:pathLst>
              </a:custGeom>
              <a:grpFill/>
              <a:ln>
                <a:noFill/>
              </a:ln>
            </p:spPr>
            <p:txBody>
              <a:bodyPr vert="horz" wrap="square" lIns="91440" tIns="45720" rIns="91440" bIns="45720" numCol="1" anchor="t" anchorCtr="0" compatLnSpc="1"/>
              <a:lstStyle/>
              <a:p>
                <a:endParaRPr lang="zh-CN" altLang="en-US"/>
              </a:p>
            </p:txBody>
          </p:sp>
          <p:sp>
            <p:nvSpPr>
              <p:cNvPr id="1194" name="Freeform 639"/>
              <p:cNvSpPr/>
              <p:nvPr/>
            </p:nvSpPr>
            <p:spPr bwMode="auto">
              <a:xfrm>
                <a:off x="4730" y="1638"/>
                <a:ext cx="32" cy="48"/>
              </a:xfrm>
              <a:custGeom>
                <a:avLst/>
                <a:gdLst>
                  <a:gd name="T0" fmla="*/ 32 w 32"/>
                  <a:gd name="T1" fmla="*/ 0 h 48"/>
                  <a:gd name="T2" fmla="*/ 32 w 32"/>
                  <a:gd name="T3" fmla="*/ 0 h 48"/>
                  <a:gd name="T4" fmla="*/ 0 w 32"/>
                  <a:gd name="T5" fmla="*/ 20 h 48"/>
                  <a:gd name="T6" fmla="*/ 0 w 32"/>
                  <a:gd name="T7" fmla="*/ 48 h 48"/>
                  <a:gd name="T8" fmla="*/ 32 w 32"/>
                  <a:gd name="T9" fmla="*/ 24 h 48"/>
                  <a:gd name="T10" fmla="*/ 32 w 32"/>
                  <a:gd name="T11" fmla="*/ 0 h 48"/>
                </a:gdLst>
                <a:ahLst/>
                <a:cxnLst>
                  <a:cxn ang="0">
                    <a:pos x="T0" y="T1"/>
                  </a:cxn>
                  <a:cxn ang="0">
                    <a:pos x="T2" y="T3"/>
                  </a:cxn>
                  <a:cxn ang="0">
                    <a:pos x="T4" y="T5"/>
                  </a:cxn>
                  <a:cxn ang="0">
                    <a:pos x="T6" y="T7"/>
                  </a:cxn>
                  <a:cxn ang="0">
                    <a:pos x="T8" y="T9"/>
                  </a:cxn>
                  <a:cxn ang="0">
                    <a:pos x="T10" y="T11"/>
                  </a:cxn>
                </a:cxnLst>
                <a:rect l="0" t="0" r="r" b="b"/>
                <a:pathLst>
                  <a:path w="32" h="48">
                    <a:moveTo>
                      <a:pt x="32" y="0"/>
                    </a:moveTo>
                    <a:lnTo>
                      <a:pt x="32" y="0"/>
                    </a:lnTo>
                    <a:lnTo>
                      <a:pt x="0" y="20"/>
                    </a:lnTo>
                    <a:lnTo>
                      <a:pt x="0" y="48"/>
                    </a:lnTo>
                    <a:lnTo>
                      <a:pt x="32" y="24"/>
                    </a:lnTo>
                    <a:lnTo>
                      <a:pt x="32" y="0"/>
                    </a:lnTo>
                    <a:close/>
                  </a:path>
                </a:pathLst>
              </a:custGeom>
              <a:grpFill/>
              <a:ln>
                <a:noFill/>
              </a:ln>
            </p:spPr>
            <p:txBody>
              <a:bodyPr vert="horz" wrap="square" lIns="91440" tIns="45720" rIns="91440" bIns="45720" numCol="1" anchor="t" anchorCtr="0" compatLnSpc="1"/>
              <a:lstStyle/>
              <a:p>
                <a:endParaRPr lang="zh-CN" altLang="en-US"/>
              </a:p>
            </p:txBody>
          </p:sp>
          <p:sp>
            <p:nvSpPr>
              <p:cNvPr id="1195" name="Freeform 640"/>
              <p:cNvSpPr/>
              <p:nvPr/>
            </p:nvSpPr>
            <p:spPr bwMode="auto">
              <a:xfrm>
                <a:off x="4730" y="1638"/>
                <a:ext cx="32" cy="48"/>
              </a:xfrm>
              <a:custGeom>
                <a:avLst/>
                <a:gdLst>
                  <a:gd name="T0" fmla="*/ 32 w 32"/>
                  <a:gd name="T1" fmla="*/ 0 h 48"/>
                  <a:gd name="T2" fmla="*/ 32 w 32"/>
                  <a:gd name="T3" fmla="*/ 0 h 48"/>
                  <a:gd name="T4" fmla="*/ 0 w 32"/>
                  <a:gd name="T5" fmla="*/ 20 h 48"/>
                  <a:gd name="T6" fmla="*/ 0 w 32"/>
                  <a:gd name="T7" fmla="*/ 48 h 48"/>
                  <a:gd name="T8" fmla="*/ 32 w 32"/>
                  <a:gd name="T9" fmla="*/ 24 h 48"/>
                  <a:gd name="T10" fmla="*/ 32 w 32"/>
                  <a:gd name="T11" fmla="*/ 0 h 48"/>
                </a:gdLst>
                <a:ahLst/>
                <a:cxnLst>
                  <a:cxn ang="0">
                    <a:pos x="T0" y="T1"/>
                  </a:cxn>
                  <a:cxn ang="0">
                    <a:pos x="T2" y="T3"/>
                  </a:cxn>
                  <a:cxn ang="0">
                    <a:pos x="T4" y="T5"/>
                  </a:cxn>
                  <a:cxn ang="0">
                    <a:pos x="T6" y="T7"/>
                  </a:cxn>
                  <a:cxn ang="0">
                    <a:pos x="T8" y="T9"/>
                  </a:cxn>
                  <a:cxn ang="0">
                    <a:pos x="T10" y="T11"/>
                  </a:cxn>
                </a:cxnLst>
                <a:rect l="0" t="0" r="r" b="b"/>
                <a:pathLst>
                  <a:path w="32" h="48">
                    <a:moveTo>
                      <a:pt x="32" y="0"/>
                    </a:moveTo>
                    <a:lnTo>
                      <a:pt x="32" y="0"/>
                    </a:lnTo>
                    <a:lnTo>
                      <a:pt x="0" y="20"/>
                    </a:lnTo>
                    <a:lnTo>
                      <a:pt x="0" y="48"/>
                    </a:lnTo>
                    <a:lnTo>
                      <a:pt x="32" y="24"/>
                    </a:lnTo>
                    <a:lnTo>
                      <a:pt x="32" y="0"/>
                    </a:lnTo>
                  </a:path>
                </a:pathLst>
              </a:custGeom>
              <a:grpFill/>
              <a:ln>
                <a:noFill/>
              </a:ln>
            </p:spPr>
            <p:txBody>
              <a:bodyPr vert="horz" wrap="square" lIns="91440" tIns="45720" rIns="91440" bIns="45720" numCol="1" anchor="t" anchorCtr="0" compatLnSpc="1"/>
              <a:lstStyle/>
              <a:p>
                <a:endParaRPr lang="zh-CN" altLang="en-US"/>
              </a:p>
            </p:txBody>
          </p:sp>
          <p:sp>
            <p:nvSpPr>
              <p:cNvPr id="1196" name="Freeform 641"/>
              <p:cNvSpPr/>
              <p:nvPr/>
            </p:nvSpPr>
            <p:spPr bwMode="auto">
              <a:xfrm>
                <a:off x="4516" y="1814"/>
                <a:ext cx="92" cy="114"/>
              </a:xfrm>
              <a:custGeom>
                <a:avLst/>
                <a:gdLst>
                  <a:gd name="T0" fmla="*/ 92 w 92"/>
                  <a:gd name="T1" fmla="*/ 0 h 114"/>
                  <a:gd name="T2" fmla="*/ 92 w 92"/>
                  <a:gd name="T3" fmla="*/ 0 h 114"/>
                  <a:gd name="T4" fmla="*/ 0 w 92"/>
                  <a:gd name="T5" fmla="*/ 64 h 114"/>
                  <a:gd name="T6" fmla="*/ 0 w 92"/>
                  <a:gd name="T7" fmla="*/ 114 h 114"/>
                  <a:gd name="T8" fmla="*/ 92 w 92"/>
                  <a:gd name="T9" fmla="*/ 40 h 114"/>
                  <a:gd name="T10" fmla="*/ 92 w 92"/>
                  <a:gd name="T11" fmla="*/ 0 h 114"/>
                </a:gdLst>
                <a:ahLst/>
                <a:cxnLst>
                  <a:cxn ang="0">
                    <a:pos x="T0" y="T1"/>
                  </a:cxn>
                  <a:cxn ang="0">
                    <a:pos x="T2" y="T3"/>
                  </a:cxn>
                  <a:cxn ang="0">
                    <a:pos x="T4" y="T5"/>
                  </a:cxn>
                  <a:cxn ang="0">
                    <a:pos x="T6" y="T7"/>
                  </a:cxn>
                  <a:cxn ang="0">
                    <a:pos x="T8" y="T9"/>
                  </a:cxn>
                  <a:cxn ang="0">
                    <a:pos x="T10" y="T11"/>
                  </a:cxn>
                </a:cxnLst>
                <a:rect l="0" t="0" r="r" b="b"/>
                <a:pathLst>
                  <a:path w="92" h="114">
                    <a:moveTo>
                      <a:pt x="92" y="0"/>
                    </a:moveTo>
                    <a:lnTo>
                      <a:pt x="92" y="0"/>
                    </a:lnTo>
                    <a:lnTo>
                      <a:pt x="0" y="64"/>
                    </a:lnTo>
                    <a:lnTo>
                      <a:pt x="0" y="114"/>
                    </a:lnTo>
                    <a:lnTo>
                      <a:pt x="92" y="40"/>
                    </a:lnTo>
                    <a:lnTo>
                      <a:pt x="92" y="0"/>
                    </a:lnTo>
                    <a:close/>
                  </a:path>
                </a:pathLst>
              </a:custGeom>
              <a:grpFill/>
              <a:ln>
                <a:noFill/>
              </a:ln>
            </p:spPr>
            <p:txBody>
              <a:bodyPr vert="horz" wrap="square" lIns="91440" tIns="45720" rIns="91440" bIns="45720" numCol="1" anchor="t" anchorCtr="0" compatLnSpc="1"/>
              <a:lstStyle/>
              <a:p>
                <a:endParaRPr lang="zh-CN" altLang="en-US"/>
              </a:p>
            </p:txBody>
          </p:sp>
          <p:sp>
            <p:nvSpPr>
              <p:cNvPr id="1197" name="Freeform 642"/>
              <p:cNvSpPr/>
              <p:nvPr/>
            </p:nvSpPr>
            <p:spPr bwMode="auto">
              <a:xfrm>
                <a:off x="4516" y="1814"/>
                <a:ext cx="92" cy="114"/>
              </a:xfrm>
              <a:custGeom>
                <a:avLst/>
                <a:gdLst>
                  <a:gd name="T0" fmla="*/ 92 w 92"/>
                  <a:gd name="T1" fmla="*/ 0 h 114"/>
                  <a:gd name="T2" fmla="*/ 92 w 92"/>
                  <a:gd name="T3" fmla="*/ 0 h 114"/>
                  <a:gd name="T4" fmla="*/ 0 w 92"/>
                  <a:gd name="T5" fmla="*/ 64 h 114"/>
                  <a:gd name="T6" fmla="*/ 0 w 92"/>
                  <a:gd name="T7" fmla="*/ 114 h 114"/>
                  <a:gd name="T8" fmla="*/ 92 w 92"/>
                  <a:gd name="T9" fmla="*/ 40 h 114"/>
                  <a:gd name="T10" fmla="*/ 92 w 92"/>
                  <a:gd name="T11" fmla="*/ 0 h 114"/>
                </a:gdLst>
                <a:ahLst/>
                <a:cxnLst>
                  <a:cxn ang="0">
                    <a:pos x="T0" y="T1"/>
                  </a:cxn>
                  <a:cxn ang="0">
                    <a:pos x="T2" y="T3"/>
                  </a:cxn>
                  <a:cxn ang="0">
                    <a:pos x="T4" y="T5"/>
                  </a:cxn>
                  <a:cxn ang="0">
                    <a:pos x="T6" y="T7"/>
                  </a:cxn>
                  <a:cxn ang="0">
                    <a:pos x="T8" y="T9"/>
                  </a:cxn>
                  <a:cxn ang="0">
                    <a:pos x="T10" y="T11"/>
                  </a:cxn>
                </a:cxnLst>
                <a:rect l="0" t="0" r="r" b="b"/>
                <a:pathLst>
                  <a:path w="92" h="114">
                    <a:moveTo>
                      <a:pt x="92" y="0"/>
                    </a:moveTo>
                    <a:lnTo>
                      <a:pt x="92" y="0"/>
                    </a:lnTo>
                    <a:lnTo>
                      <a:pt x="0" y="64"/>
                    </a:lnTo>
                    <a:lnTo>
                      <a:pt x="0" y="114"/>
                    </a:lnTo>
                    <a:lnTo>
                      <a:pt x="92" y="40"/>
                    </a:lnTo>
                    <a:lnTo>
                      <a:pt x="92" y="0"/>
                    </a:lnTo>
                  </a:path>
                </a:pathLst>
              </a:custGeom>
              <a:grpFill/>
              <a:ln>
                <a:noFill/>
              </a:ln>
            </p:spPr>
            <p:txBody>
              <a:bodyPr vert="horz" wrap="square" lIns="91440" tIns="45720" rIns="91440" bIns="45720" numCol="1" anchor="t" anchorCtr="0" compatLnSpc="1"/>
              <a:lstStyle/>
              <a:p>
                <a:endParaRPr lang="zh-CN" altLang="en-US"/>
              </a:p>
            </p:txBody>
          </p:sp>
          <p:sp>
            <p:nvSpPr>
              <p:cNvPr id="1198" name="Freeform 643"/>
              <p:cNvSpPr/>
              <p:nvPr/>
            </p:nvSpPr>
            <p:spPr bwMode="auto">
              <a:xfrm>
                <a:off x="4632" y="1776"/>
                <a:ext cx="30" cy="58"/>
              </a:xfrm>
              <a:custGeom>
                <a:avLst/>
                <a:gdLst>
                  <a:gd name="T0" fmla="*/ 30 w 30"/>
                  <a:gd name="T1" fmla="*/ 0 h 58"/>
                  <a:gd name="T2" fmla="*/ 30 w 30"/>
                  <a:gd name="T3" fmla="*/ 0 h 58"/>
                  <a:gd name="T4" fmla="*/ 0 w 30"/>
                  <a:gd name="T5" fmla="*/ 20 h 58"/>
                  <a:gd name="T6" fmla="*/ 0 w 30"/>
                  <a:gd name="T7" fmla="*/ 58 h 58"/>
                  <a:gd name="T8" fmla="*/ 0 w 30"/>
                  <a:gd name="T9" fmla="*/ 58 h 58"/>
                  <a:gd name="T10" fmla="*/ 30 w 30"/>
                  <a:gd name="T11" fmla="*/ 34 h 58"/>
                  <a:gd name="T12" fmla="*/ 30 w 30"/>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30" h="58">
                    <a:moveTo>
                      <a:pt x="30" y="0"/>
                    </a:moveTo>
                    <a:lnTo>
                      <a:pt x="30" y="0"/>
                    </a:lnTo>
                    <a:lnTo>
                      <a:pt x="0" y="20"/>
                    </a:lnTo>
                    <a:lnTo>
                      <a:pt x="0" y="58"/>
                    </a:lnTo>
                    <a:lnTo>
                      <a:pt x="0" y="58"/>
                    </a:lnTo>
                    <a:lnTo>
                      <a:pt x="30" y="34"/>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1199" name="Freeform 644"/>
              <p:cNvSpPr/>
              <p:nvPr/>
            </p:nvSpPr>
            <p:spPr bwMode="auto">
              <a:xfrm>
                <a:off x="4632" y="1776"/>
                <a:ext cx="30" cy="58"/>
              </a:xfrm>
              <a:custGeom>
                <a:avLst/>
                <a:gdLst>
                  <a:gd name="T0" fmla="*/ 30 w 30"/>
                  <a:gd name="T1" fmla="*/ 0 h 58"/>
                  <a:gd name="T2" fmla="*/ 30 w 30"/>
                  <a:gd name="T3" fmla="*/ 0 h 58"/>
                  <a:gd name="T4" fmla="*/ 0 w 30"/>
                  <a:gd name="T5" fmla="*/ 20 h 58"/>
                  <a:gd name="T6" fmla="*/ 0 w 30"/>
                  <a:gd name="T7" fmla="*/ 58 h 58"/>
                  <a:gd name="T8" fmla="*/ 0 w 30"/>
                  <a:gd name="T9" fmla="*/ 58 h 58"/>
                  <a:gd name="T10" fmla="*/ 30 w 30"/>
                  <a:gd name="T11" fmla="*/ 34 h 58"/>
                  <a:gd name="T12" fmla="*/ 30 w 30"/>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30" h="58">
                    <a:moveTo>
                      <a:pt x="30" y="0"/>
                    </a:moveTo>
                    <a:lnTo>
                      <a:pt x="30" y="0"/>
                    </a:lnTo>
                    <a:lnTo>
                      <a:pt x="0" y="20"/>
                    </a:lnTo>
                    <a:lnTo>
                      <a:pt x="0" y="58"/>
                    </a:lnTo>
                    <a:lnTo>
                      <a:pt x="0" y="58"/>
                    </a:lnTo>
                    <a:lnTo>
                      <a:pt x="30" y="34"/>
                    </a:lnTo>
                    <a:lnTo>
                      <a:pt x="30" y="0"/>
                    </a:lnTo>
                  </a:path>
                </a:pathLst>
              </a:custGeom>
              <a:grpFill/>
              <a:ln>
                <a:noFill/>
              </a:ln>
            </p:spPr>
            <p:txBody>
              <a:bodyPr vert="horz" wrap="square" lIns="91440" tIns="45720" rIns="91440" bIns="45720" numCol="1" anchor="t" anchorCtr="0" compatLnSpc="1"/>
              <a:lstStyle/>
              <a:p>
                <a:endParaRPr lang="zh-CN" altLang="en-US"/>
              </a:p>
            </p:txBody>
          </p:sp>
          <p:sp>
            <p:nvSpPr>
              <p:cNvPr id="1200" name="Freeform 645"/>
              <p:cNvSpPr/>
              <p:nvPr/>
            </p:nvSpPr>
            <p:spPr bwMode="auto">
              <a:xfrm>
                <a:off x="4686" y="1704"/>
                <a:ext cx="76" cy="86"/>
              </a:xfrm>
              <a:custGeom>
                <a:avLst/>
                <a:gdLst>
                  <a:gd name="T0" fmla="*/ 76 w 76"/>
                  <a:gd name="T1" fmla="*/ 0 h 86"/>
                  <a:gd name="T2" fmla="*/ 76 w 76"/>
                  <a:gd name="T3" fmla="*/ 0 h 86"/>
                  <a:gd name="T4" fmla="*/ 0 w 76"/>
                  <a:gd name="T5" fmla="*/ 54 h 86"/>
                  <a:gd name="T6" fmla="*/ 0 w 76"/>
                  <a:gd name="T7" fmla="*/ 86 h 86"/>
                  <a:gd name="T8" fmla="*/ 76 w 76"/>
                  <a:gd name="T9" fmla="*/ 26 h 86"/>
                  <a:gd name="T10" fmla="*/ 76 w 76"/>
                  <a:gd name="T11" fmla="*/ 0 h 86"/>
                </a:gdLst>
                <a:ahLst/>
                <a:cxnLst>
                  <a:cxn ang="0">
                    <a:pos x="T0" y="T1"/>
                  </a:cxn>
                  <a:cxn ang="0">
                    <a:pos x="T2" y="T3"/>
                  </a:cxn>
                  <a:cxn ang="0">
                    <a:pos x="T4" y="T5"/>
                  </a:cxn>
                  <a:cxn ang="0">
                    <a:pos x="T6" y="T7"/>
                  </a:cxn>
                  <a:cxn ang="0">
                    <a:pos x="T8" y="T9"/>
                  </a:cxn>
                  <a:cxn ang="0">
                    <a:pos x="T10" y="T11"/>
                  </a:cxn>
                </a:cxnLst>
                <a:rect l="0" t="0" r="r" b="b"/>
                <a:pathLst>
                  <a:path w="76" h="86">
                    <a:moveTo>
                      <a:pt x="76" y="0"/>
                    </a:moveTo>
                    <a:lnTo>
                      <a:pt x="76" y="0"/>
                    </a:lnTo>
                    <a:lnTo>
                      <a:pt x="0" y="54"/>
                    </a:lnTo>
                    <a:lnTo>
                      <a:pt x="0" y="86"/>
                    </a:lnTo>
                    <a:lnTo>
                      <a:pt x="76" y="26"/>
                    </a:lnTo>
                    <a:lnTo>
                      <a:pt x="76" y="0"/>
                    </a:lnTo>
                    <a:close/>
                  </a:path>
                </a:pathLst>
              </a:custGeom>
              <a:grpFill/>
              <a:ln>
                <a:noFill/>
              </a:ln>
            </p:spPr>
            <p:txBody>
              <a:bodyPr vert="horz" wrap="square" lIns="91440" tIns="45720" rIns="91440" bIns="45720" numCol="1" anchor="t" anchorCtr="0" compatLnSpc="1"/>
              <a:lstStyle/>
              <a:p>
                <a:endParaRPr lang="zh-CN" altLang="en-US"/>
              </a:p>
            </p:txBody>
          </p:sp>
          <p:sp>
            <p:nvSpPr>
              <p:cNvPr id="1201" name="Freeform 646"/>
              <p:cNvSpPr/>
              <p:nvPr/>
            </p:nvSpPr>
            <p:spPr bwMode="auto">
              <a:xfrm>
                <a:off x="4686" y="1704"/>
                <a:ext cx="76" cy="86"/>
              </a:xfrm>
              <a:custGeom>
                <a:avLst/>
                <a:gdLst>
                  <a:gd name="T0" fmla="*/ 76 w 76"/>
                  <a:gd name="T1" fmla="*/ 0 h 86"/>
                  <a:gd name="T2" fmla="*/ 76 w 76"/>
                  <a:gd name="T3" fmla="*/ 0 h 86"/>
                  <a:gd name="T4" fmla="*/ 0 w 76"/>
                  <a:gd name="T5" fmla="*/ 54 h 86"/>
                  <a:gd name="T6" fmla="*/ 0 w 76"/>
                  <a:gd name="T7" fmla="*/ 86 h 86"/>
                  <a:gd name="T8" fmla="*/ 76 w 76"/>
                  <a:gd name="T9" fmla="*/ 26 h 86"/>
                  <a:gd name="T10" fmla="*/ 76 w 76"/>
                  <a:gd name="T11" fmla="*/ 0 h 86"/>
                </a:gdLst>
                <a:ahLst/>
                <a:cxnLst>
                  <a:cxn ang="0">
                    <a:pos x="T0" y="T1"/>
                  </a:cxn>
                  <a:cxn ang="0">
                    <a:pos x="T2" y="T3"/>
                  </a:cxn>
                  <a:cxn ang="0">
                    <a:pos x="T4" y="T5"/>
                  </a:cxn>
                  <a:cxn ang="0">
                    <a:pos x="T6" y="T7"/>
                  </a:cxn>
                  <a:cxn ang="0">
                    <a:pos x="T8" y="T9"/>
                  </a:cxn>
                  <a:cxn ang="0">
                    <a:pos x="T10" y="T11"/>
                  </a:cxn>
                </a:cxnLst>
                <a:rect l="0" t="0" r="r" b="b"/>
                <a:pathLst>
                  <a:path w="76" h="86">
                    <a:moveTo>
                      <a:pt x="76" y="0"/>
                    </a:moveTo>
                    <a:lnTo>
                      <a:pt x="76" y="0"/>
                    </a:lnTo>
                    <a:lnTo>
                      <a:pt x="0" y="54"/>
                    </a:lnTo>
                    <a:lnTo>
                      <a:pt x="0" y="86"/>
                    </a:lnTo>
                    <a:lnTo>
                      <a:pt x="76" y="26"/>
                    </a:lnTo>
                    <a:lnTo>
                      <a:pt x="76" y="0"/>
                    </a:lnTo>
                  </a:path>
                </a:pathLst>
              </a:custGeom>
              <a:grpFill/>
              <a:ln>
                <a:noFill/>
              </a:ln>
            </p:spPr>
            <p:txBody>
              <a:bodyPr vert="horz" wrap="square" lIns="91440" tIns="45720" rIns="91440" bIns="45720" numCol="1" anchor="t" anchorCtr="0" compatLnSpc="1"/>
              <a:lstStyle/>
              <a:p>
                <a:endParaRPr lang="zh-CN" altLang="en-US"/>
              </a:p>
            </p:txBody>
          </p:sp>
          <p:sp>
            <p:nvSpPr>
              <p:cNvPr id="1202" name="Freeform 647"/>
              <p:cNvSpPr/>
              <p:nvPr/>
            </p:nvSpPr>
            <p:spPr bwMode="auto">
              <a:xfrm>
                <a:off x="4516" y="1918"/>
                <a:ext cx="52" cy="91"/>
              </a:xfrm>
              <a:custGeom>
                <a:avLst/>
                <a:gdLst>
                  <a:gd name="T0" fmla="*/ 52 w 52"/>
                  <a:gd name="T1" fmla="*/ 0 h 91"/>
                  <a:gd name="T2" fmla="*/ 52 w 52"/>
                  <a:gd name="T3" fmla="*/ 0 h 91"/>
                  <a:gd name="T4" fmla="*/ 0 w 52"/>
                  <a:gd name="T5" fmla="*/ 40 h 91"/>
                  <a:gd name="T6" fmla="*/ 0 w 52"/>
                  <a:gd name="T7" fmla="*/ 91 h 91"/>
                  <a:gd name="T8" fmla="*/ 52 w 52"/>
                  <a:gd name="T9" fmla="*/ 47 h 91"/>
                  <a:gd name="T10" fmla="*/ 52 w 52"/>
                  <a:gd name="T11" fmla="*/ 0 h 91"/>
                </a:gdLst>
                <a:ahLst/>
                <a:cxnLst>
                  <a:cxn ang="0">
                    <a:pos x="T0" y="T1"/>
                  </a:cxn>
                  <a:cxn ang="0">
                    <a:pos x="T2" y="T3"/>
                  </a:cxn>
                  <a:cxn ang="0">
                    <a:pos x="T4" y="T5"/>
                  </a:cxn>
                  <a:cxn ang="0">
                    <a:pos x="T6" y="T7"/>
                  </a:cxn>
                  <a:cxn ang="0">
                    <a:pos x="T8" y="T9"/>
                  </a:cxn>
                  <a:cxn ang="0">
                    <a:pos x="T10" y="T11"/>
                  </a:cxn>
                </a:cxnLst>
                <a:rect l="0" t="0" r="r" b="b"/>
                <a:pathLst>
                  <a:path w="52" h="91">
                    <a:moveTo>
                      <a:pt x="52" y="0"/>
                    </a:moveTo>
                    <a:lnTo>
                      <a:pt x="52" y="0"/>
                    </a:lnTo>
                    <a:lnTo>
                      <a:pt x="0" y="40"/>
                    </a:lnTo>
                    <a:lnTo>
                      <a:pt x="0" y="91"/>
                    </a:lnTo>
                    <a:lnTo>
                      <a:pt x="52" y="47"/>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203" name="Freeform 648"/>
              <p:cNvSpPr/>
              <p:nvPr/>
            </p:nvSpPr>
            <p:spPr bwMode="auto">
              <a:xfrm>
                <a:off x="4516" y="1918"/>
                <a:ext cx="52" cy="91"/>
              </a:xfrm>
              <a:custGeom>
                <a:avLst/>
                <a:gdLst>
                  <a:gd name="T0" fmla="*/ 52 w 52"/>
                  <a:gd name="T1" fmla="*/ 0 h 91"/>
                  <a:gd name="T2" fmla="*/ 52 w 52"/>
                  <a:gd name="T3" fmla="*/ 0 h 91"/>
                  <a:gd name="T4" fmla="*/ 0 w 52"/>
                  <a:gd name="T5" fmla="*/ 40 h 91"/>
                  <a:gd name="T6" fmla="*/ 0 w 52"/>
                  <a:gd name="T7" fmla="*/ 91 h 91"/>
                  <a:gd name="T8" fmla="*/ 52 w 52"/>
                  <a:gd name="T9" fmla="*/ 47 h 91"/>
                  <a:gd name="T10" fmla="*/ 52 w 52"/>
                  <a:gd name="T11" fmla="*/ 0 h 91"/>
                </a:gdLst>
                <a:ahLst/>
                <a:cxnLst>
                  <a:cxn ang="0">
                    <a:pos x="T0" y="T1"/>
                  </a:cxn>
                  <a:cxn ang="0">
                    <a:pos x="T2" y="T3"/>
                  </a:cxn>
                  <a:cxn ang="0">
                    <a:pos x="T4" y="T5"/>
                  </a:cxn>
                  <a:cxn ang="0">
                    <a:pos x="T6" y="T7"/>
                  </a:cxn>
                  <a:cxn ang="0">
                    <a:pos x="T8" y="T9"/>
                  </a:cxn>
                  <a:cxn ang="0">
                    <a:pos x="T10" y="T11"/>
                  </a:cxn>
                </a:cxnLst>
                <a:rect l="0" t="0" r="r" b="b"/>
                <a:pathLst>
                  <a:path w="52" h="91">
                    <a:moveTo>
                      <a:pt x="52" y="0"/>
                    </a:moveTo>
                    <a:lnTo>
                      <a:pt x="52" y="0"/>
                    </a:lnTo>
                    <a:lnTo>
                      <a:pt x="0" y="40"/>
                    </a:lnTo>
                    <a:lnTo>
                      <a:pt x="0" y="91"/>
                    </a:lnTo>
                    <a:lnTo>
                      <a:pt x="52" y="47"/>
                    </a:lnTo>
                    <a:lnTo>
                      <a:pt x="52" y="0"/>
                    </a:lnTo>
                  </a:path>
                </a:pathLst>
              </a:custGeom>
              <a:grpFill/>
              <a:ln>
                <a:noFill/>
              </a:ln>
            </p:spPr>
            <p:txBody>
              <a:bodyPr vert="horz" wrap="square" lIns="91440" tIns="45720" rIns="91440" bIns="45720" numCol="1" anchor="t" anchorCtr="0" compatLnSpc="1"/>
              <a:lstStyle/>
              <a:p>
                <a:endParaRPr lang="zh-CN" altLang="en-US"/>
              </a:p>
            </p:txBody>
          </p:sp>
          <p:sp>
            <p:nvSpPr>
              <p:cNvPr id="1204" name="Freeform 649"/>
              <p:cNvSpPr/>
              <p:nvPr/>
            </p:nvSpPr>
            <p:spPr bwMode="auto">
              <a:xfrm>
                <a:off x="4592" y="1830"/>
                <a:ext cx="90" cy="112"/>
              </a:xfrm>
              <a:custGeom>
                <a:avLst/>
                <a:gdLst>
                  <a:gd name="T0" fmla="*/ 90 w 90"/>
                  <a:gd name="T1" fmla="*/ 0 h 112"/>
                  <a:gd name="T2" fmla="*/ 0 w 90"/>
                  <a:gd name="T3" fmla="*/ 70 h 112"/>
                  <a:gd name="T4" fmla="*/ 0 w 90"/>
                  <a:gd name="T5" fmla="*/ 112 h 112"/>
                  <a:gd name="T6" fmla="*/ 0 w 90"/>
                  <a:gd name="T7" fmla="*/ 112 h 112"/>
                  <a:gd name="T8" fmla="*/ 90 w 90"/>
                  <a:gd name="T9" fmla="*/ 32 h 112"/>
                  <a:gd name="T10" fmla="*/ 90 w 90"/>
                  <a:gd name="T11" fmla="*/ 0 h 112"/>
                </a:gdLst>
                <a:ahLst/>
                <a:cxnLst>
                  <a:cxn ang="0">
                    <a:pos x="T0" y="T1"/>
                  </a:cxn>
                  <a:cxn ang="0">
                    <a:pos x="T2" y="T3"/>
                  </a:cxn>
                  <a:cxn ang="0">
                    <a:pos x="T4" y="T5"/>
                  </a:cxn>
                  <a:cxn ang="0">
                    <a:pos x="T6" y="T7"/>
                  </a:cxn>
                  <a:cxn ang="0">
                    <a:pos x="T8" y="T9"/>
                  </a:cxn>
                  <a:cxn ang="0">
                    <a:pos x="T10" y="T11"/>
                  </a:cxn>
                </a:cxnLst>
                <a:rect l="0" t="0" r="r" b="b"/>
                <a:pathLst>
                  <a:path w="90" h="112">
                    <a:moveTo>
                      <a:pt x="90" y="0"/>
                    </a:moveTo>
                    <a:lnTo>
                      <a:pt x="0" y="70"/>
                    </a:lnTo>
                    <a:lnTo>
                      <a:pt x="0" y="112"/>
                    </a:lnTo>
                    <a:lnTo>
                      <a:pt x="0" y="112"/>
                    </a:lnTo>
                    <a:lnTo>
                      <a:pt x="90" y="32"/>
                    </a:lnTo>
                    <a:lnTo>
                      <a:pt x="90" y="0"/>
                    </a:lnTo>
                    <a:close/>
                  </a:path>
                </a:pathLst>
              </a:custGeom>
              <a:grpFill/>
              <a:ln>
                <a:noFill/>
              </a:ln>
            </p:spPr>
            <p:txBody>
              <a:bodyPr vert="horz" wrap="square" lIns="91440" tIns="45720" rIns="91440" bIns="45720" numCol="1" anchor="t" anchorCtr="0" compatLnSpc="1"/>
              <a:lstStyle/>
              <a:p>
                <a:endParaRPr lang="zh-CN" altLang="en-US"/>
              </a:p>
            </p:txBody>
          </p:sp>
          <p:sp>
            <p:nvSpPr>
              <p:cNvPr id="1205" name="Freeform 650"/>
              <p:cNvSpPr/>
              <p:nvPr/>
            </p:nvSpPr>
            <p:spPr bwMode="auto">
              <a:xfrm>
                <a:off x="4592" y="1830"/>
                <a:ext cx="90" cy="112"/>
              </a:xfrm>
              <a:custGeom>
                <a:avLst/>
                <a:gdLst>
                  <a:gd name="T0" fmla="*/ 90 w 90"/>
                  <a:gd name="T1" fmla="*/ 0 h 112"/>
                  <a:gd name="T2" fmla="*/ 0 w 90"/>
                  <a:gd name="T3" fmla="*/ 70 h 112"/>
                  <a:gd name="T4" fmla="*/ 0 w 90"/>
                  <a:gd name="T5" fmla="*/ 112 h 112"/>
                  <a:gd name="T6" fmla="*/ 0 w 90"/>
                  <a:gd name="T7" fmla="*/ 112 h 112"/>
                  <a:gd name="T8" fmla="*/ 90 w 90"/>
                  <a:gd name="T9" fmla="*/ 32 h 112"/>
                  <a:gd name="T10" fmla="*/ 90 w 90"/>
                  <a:gd name="T11" fmla="*/ 0 h 112"/>
                </a:gdLst>
                <a:ahLst/>
                <a:cxnLst>
                  <a:cxn ang="0">
                    <a:pos x="T0" y="T1"/>
                  </a:cxn>
                  <a:cxn ang="0">
                    <a:pos x="T2" y="T3"/>
                  </a:cxn>
                  <a:cxn ang="0">
                    <a:pos x="T4" y="T5"/>
                  </a:cxn>
                  <a:cxn ang="0">
                    <a:pos x="T6" y="T7"/>
                  </a:cxn>
                  <a:cxn ang="0">
                    <a:pos x="T8" y="T9"/>
                  </a:cxn>
                  <a:cxn ang="0">
                    <a:pos x="T10" y="T11"/>
                  </a:cxn>
                </a:cxnLst>
                <a:rect l="0" t="0" r="r" b="b"/>
                <a:pathLst>
                  <a:path w="90" h="112">
                    <a:moveTo>
                      <a:pt x="90" y="0"/>
                    </a:moveTo>
                    <a:lnTo>
                      <a:pt x="0" y="70"/>
                    </a:lnTo>
                    <a:lnTo>
                      <a:pt x="0" y="112"/>
                    </a:lnTo>
                    <a:lnTo>
                      <a:pt x="0" y="112"/>
                    </a:lnTo>
                    <a:lnTo>
                      <a:pt x="90" y="32"/>
                    </a:lnTo>
                    <a:lnTo>
                      <a:pt x="90" y="0"/>
                    </a:lnTo>
                  </a:path>
                </a:pathLst>
              </a:custGeom>
              <a:grpFill/>
              <a:ln>
                <a:noFill/>
              </a:ln>
            </p:spPr>
            <p:txBody>
              <a:bodyPr vert="horz" wrap="square" lIns="91440" tIns="45720" rIns="91440" bIns="45720" numCol="1" anchor="t" anchorCtr="0" compatLnSpc="1"/>
              <a:lstStyle/>
              <a:p>
                <a:endParaRPr lang="zh-CN" altLang="en-US"/>
              </a:p>
            </p:txBody>
          </p:sp>
          <p:sp>
            <p:nvSpPr>
              <p:cNvPr id="1206" name="Freeform 651"/>
              <p:cNvSpPr/>
              <p:nvPr/>
            </p:nvSpPr>
            <p:spPr bwMode="auto">
              <a:xfrm>
                <a:off x="4736" y="1768"/>
                <a:ext cx="26" cy="48"/>
              </a:xfrm>
              <a:custGeom>
                <a:avLst/>
                <a:gdLst>
                  <a:gd name="T0" fmla="*/ 26 w 26"/>
                  <a:gd name="T1" fmla="*/ 0 h 48"/>
                  <a:gd name="T2" fmla="*/ 26 w 26"/>
                  <a:gd name="T3" fmla="*/ 0 h 48"/>
                  <a:gd name="T4" fmla="*/ 0 w 26"/>
                  <a:gd name="T5" fmla="*/ 20 h 48"/>
                  <a:gd name="T6" fmla="*/ 0 w 26"/>
                  <a:gd name="T7" fmla="*/ 48 h 48"/>
                  <a:gd name="T8" fmla="*/ 0 w 26"/>
                  <a:gd name="T9" fmla="*/ 48 h 48"/>
                  <a:gd name="T10" fmla="*/ 26 w 26"/>
                  <a:gd name="T11" fmla="*/ 24 h 48"/>
                  <a:gd name="T12" fmla="*/ 26 w 26"/>
                  <a:gd name="T13" fmla="*/ 0 h 48"/>
                </a:gdLst>
                <a:ahLst/>
                <a:cxnLst>
                  <a:cxn ang="0">
                    <a:pos x="T0" y="T1"/>
                  </a:cxn>
                  <a:cxn ang="0">
                    <a:pos x="T2" y="T3"/>
                  </a:cxn>
                  <a:cxn ang="0">
                    <a:pos x="T4" y="T5"/>
                  </a:cxn>
                  <a:cxn ang="0">
                    <a:pos x="T6" y="T7"/>
                  </a:cxn>
                  <a:cxn ang="0">
                    <a:pos x="T8" y="T9"/>
                  </a:cxn>
                  <a:cxn ang="0">
                    <a:pos x="T10" y="T11"/>
                  </a:cxn>
                  <a:cxn ang="0">
                    <a:pos x="T12" y="T13"/>
                  </a:cxn>
                </a:cxnLst>
                <a:rect l="0" t="0" r="r" b="b"/>
                <a:pathLst>
                  <a:path w="26" h="48">
                    <a:moveTo>
                      <a:pt x="26" y="0"/>
                    </a:moveTo>
                    <a:lnTo>
                      <a:pt x="26" y="0"/>
                    </a:lnTo>
                    <a:lnTo>
                      <a:pt x="0" y="20"/>
                    </a:lnTo>
                    <a:lnTo>
                      <a:pt x="0" y="48"/>
                    </a:lnTo>
                    <a:lnTo>
                      <a:pt x="0" y="48"/>
                    </a:lnTo>
                    <a:lnTo>
                      <a:pt x="26" y="24"/>
                    </a:lnTo>
                    <a:lnTo>
                      <a:pt x="26" y="0"/>
                    </a:lnTo>
                    <a:close/>
                  </a:path>
                </a:pathLst>
              </a:custGeom>
              <a:grpFill/>
              <a:ln>
                <a:noFill/>
              </a:ln>
            </p:spPr>
            <p:txBody>
              <a:bodyPr vert="horz" wrap="square" lIns="91440" tIns="45720" rIns="91440" bIns="45720" numCol="1" anchor="t" anchorCtr="0" compatLnSpc="1"/>
              <a:lstStyle/>
              <a:p>
                <a:endParaRPr lang="zh-CN" altLang="en-US"/>
              </a:p>
            </p:txBody>
          </p:sp>
          <p:sp>
            <p:nvSpPr>
              <p:cNvPr id="1207" name="Freeform 652"/>
              <p:cNvSpPr/>
              <p:nvPr/>
            </p:nvSpPr>
            <p:spPr bwMode="auto">
              <a:xfrm>
                <a:off x="4736" y="1768"/>
                <a:ext cx="26" cy="48"/>
              </a:xfrm>
              <a:custGeom>
                <a:avLst/>
                <a:gdLst>
                  <a:gd name="T0" fmla="*/ 26 w 26"/>
                  <a:gd name="T1" fmla="*/ 0 h 48"/>
                  <a:gd name="T2" fmla="*/ 26 w 26"/>
                  <a:gd name="T3" fmla="*/ 0 h 48"/>
                  <a:gd name="T4" fmla="*/ 0 w 26"/>
                  <a:gd name="T5" fmla="*/ 20 h 48"/>
                  <a:gd name="T6" fmla="*/ 0 w 26"/>
                  <a:gd name="T7" fmla="*/ 48 h 48"/>
                  <a:gd name="T8" fmla="*/ 0 w 26"/>
                  <a:gd name="T9" fmla="*/ 48 h 48"/>
                  <a:gd name="T10" fmla="*/ 26 w 26"/>
                  <a:gd name="T11" fmla="*/ 24 h 48"/>
                  <a:gd name="T12" fmla="*/ 26 w 26"/>
                  <a:gd name="T13" fmla="*/ 0 h 48"/>
                </a:gdLst>
                <a:ahLst/>
                <a:cxnLst>
                  <a:cxn ang="0">
                    <a:pos x="T0" y="T1"/>
                  </a:cxn>
                  <a:cxn ang="0">
                    <a:pos x="T2" y="T3"/>
                  </a:cxn>
                  <a:cxn ang="0">
                    <a:pos x="T4" y="T5"/>
                  </a:cxn>
                  <a:cxn ang="0">
                    <a:pos x="T6" y="T7"/>
                  </a:cxn>
                  <a:cxn ang="0">
                    <a:pos x="T8" y="T9"/>
                  </a:cxn>
                  <a:cxn ang="0">
                    <a:pos x="T10" y="T11"/>
                  </a:cxn>
                  <a:cxn ang="0">
                    <a:pos x="T12" y="T13"/>
                  </a:cxn>
                </a:cxnLst>
                <a:rect l="0" t="0" r="r" b="b"/>
                <a:pathLst>
                  <a:path w="26" h="48">
                    <a:moveTo>
                      <a:pt x="26" y="0"/>
                    </a:moveTo>
                    <a:lnTo>
                      <a:pt x="26" y="0"/>
                    </a:lnTo>
                    <a:lnTo>
                      <a:pt x="0" y="20"/>
                    </a:lnTo>
                    <a:lnTo>
                      <a:pt x="0" y="48"/>
                    </a:lnTo>
                    <a:lnTo>
                      <a:pt x="0" y="48"/>
                    </a:lnTo>
                    <a:lnTo>
                      <a:pt x="26" y="24"/>
                    </a:lnTo>
                    <a:lnTo>
                      <a:pt x="26" y="0"/>
                    </a:lnTo>
                  </a:path>
                </a:pathLst>
              </a:custGeom>
              <a:grpFill/>
              <a:ln>
                <a:noFill/>
              </a:ln>
            </p:spPr>
            <p:txBody>
              <a:bodyPr vert="horz" wrap="square" lIns="91440" tIns="45720" rIns="91440" bIns="45720" numCol="1" anchor="t" anchorCtr="0" compatLnSpc="1"/>
              <a:lstStyle/>
              <a:p>
                <a:endParaRPr lang="zh-CN" altLang="en-US"/>
              </a:p>
            </p:txBody>
          </p:sp>
          <p:sp>
            <p:nvSpPr>
              <p:cNvPr id="1208" name="Freeform 653"/>
              <p:cNvSpPr/>
              <p:nvPr/>
            </p:nvSpPr>
            <p:spPr bwMode="auto">
              <a:xfrm>
                <a:off x="4516" y="2017"/>
                <a:ext cx="28" cy="72"/>
              </a:xfrm>
              <a:custGeom>
                <a:avLst/>
                <a:gdLst>
                  <a:gd name="T0" fmla="*/ 28 w 28"/>
                  <a:gd name="T1" fmla="*/ 0 h 72"/>
                  <a:gd name="T2" fmla="*/ 28 w 28"/>
                  <a:gd name="T3" fmla="*/ 0 h 72"/>
                  <a:gd name="T4" fmla="*/ 0 w 28"/>
                  <a:gd name="T5" fmla="*/ 22 h 72"/>
                  <a:gd name="T6" fmla="*/ 0 w 28"/>
                  <a:gd name="T7" fmla="*/ 72 h 72"/>
                  <a:gd name="T8" fmla="*/ 28 w 28"/>
                  <a:gd name="T9" fmla="*/ 46 h 72"/>
                  <a:gd name="T10" fmla="*/ 28 w 28"/>
                  <a:gd name="T11" fmla="*/ 0 h 72"/>
                </a:gdLst>
                <a:ahLst/>
                <a:cxnLst>
                  <a:cxn ang="0">
                    <a:pos x="T0" y="T1"/>
                  </a:cxn>
                  <a:cxn ang="0">
                    <a:pos x="T2" y="T3"/>
                  </a:cxn>
                  <a:cxn ang="0">
                    <a:pos x="T4" y="T5"/>
                  </a:cxn>
                  <a:cxn ang="0">
                    <a:pos x="T6" y="T7"/>
                  </a:cxn>
                  <a:cxn ang="0">
                    <a:pos x="T8" y="T9"/>
                  </a:cxn>
                  <a:cxn ang="0">
                    <a:pos x="T10" y="T11"/>
                  </a:cxn>
                </a:cxnLst>
                <a:rect l="0" t="0" r="r" b="b"/>
                <a:pathLst>
                  <a:path w="28" h="72">
                    <a:moveTo>
                      <a:pt x="28" y="0"/>
                    </a:moveTo>
                    <a:lnTo>
                      <a:pt x="28" y="0"/>
                    </a:lnTo>
                    <a:lnTo>
                      <a:pt x="0" y="22"/>
                    </a:lnTo>
                    <a:lnTo>
                      <a:pt x="0" y="72"/>
                    </a:lnTo>
                    <a:lnTo>
                      <a:pt x="28" y="46"/>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1209" name="Freeform 654"/>
              <p:cNvSpPr/>
              <p:nvPr/>
            </p:nvSpPr>
            <p:spPr bwMode="auto">
              <a:xfrm>
                <a:off x="4516" y="2017"/>
                <a:ext cx="28" cy="72"/>
              </a:xfrm>
              <a:custGeom>
                <a:avLst/>
                <a:gdLst>
                  <a:gd name="T0" fmla="*/ 28 w 28"/>
                  <a:gd name="T1" fmla="*/ 0 h 72"/>
                  <a:gd name="T2" fmla="*/ 28 w 28"/>
                  <a:gd name="T3" fmla="*/ 0 h 72"/>
                  <a:gd name="T4" fmla="*/ 0 w 28"/>
                  <a:gd name="T5" fmla="*/ 22 h 72"/>
                  <a:gd name="T6" fmla="*/ 0 w 28"/>
                  <a:gd name="T7" fmla="*/ 72 h 72"/>
                  <a:gd name="T8" fmla="*/ 28 w 28"/>
                  <a:gd name="T9" fmla="*/ 46 h 72"/>
                  <a:gd name="T10" fmla="*/ 28 w 28"/>
                  <a:gd name="T11" fmla="*/ 0 h 72"/>
                </a:gdLst>
                <a:ahLst/>
                <a:cxnLst>
                  <a:cxn ang="0">
                    <a:pos x="T0" y="T1"/>
                  </a:cxn>
                  <a:cxn ang="0">
                    <a:pos x="T2" y="T3"/>
                  </a:cxn>
                  <a:cxn ang="0">
                    <a:pos x="T4" y="T5"/>
                  </a:cxn>
                  <a:cxn ang="0">
                    <a:pos x="T6" y="T7"/>
                  </a:cxn>
                  <a:cxn ang="0">
                    <a:pos x="T8" y="T9"/>
                  </a:cxn>
                  <a:cxn ang="0">
                    <a:pos x="T10" y="T11"/>
                  </a:cxn>
                </a:cxnLst>
                <a:rect l="0" t="0" r="r" b="b"/>
                <a:pathLst>
                  <a:path w="28" h="72">
                    <a:moveTo>
                      <a:pt x="28" y="0"/>
                    </a:moveTo>
                    <a:lnTo>
                      <a:pt x="28" y="0"/>
                    </a:lnTo>
                    <a:lnTo>
                      <a:pt x="0" y="22"/>
                    </a:lnTo>
                    <a:lnTo>
                      <a:pt x="0" y="72"/>
                    </a:lnTo>
                    <a:lnTo>
                      <a:pt x="28" y="46"/>
                    </a:lnTo>
                    <a:lnTo>
                      <a:pt x="28" y="0"/>
                    </a:lnTo>
                  </a:path>
                </a:pathLst>
              </a:custGeom>
              <a:grpFill/>
              <a:ln>
                <a:noFill/>
              </a:ln>
            </p:spPr>
            <p:txBody>
              <a:bodyPr vert="horz" wrap="square" lIns="91440" tIns="45720" rIns="91440" bIns="45720" numCol="1" anchor="t" anchorCtr="0" compatLnSpc="1"/>
              <a:lstStyle/>
              <a:p>
                <a:endParaRPr lang="zh-CN" altLang="en-US"/>
              </a:p>
            </p:txBody>
          </p:sp>
          <p:sp>
            <p:nvSpPr>
              <p:cNvPr id="1210" name="Freeform 655"/>
              <p:cNvSpPr/>
              <p:nvPr/>
            </p:nvSpPr>
            <p:spPr bwMode="auto">
              <a:xfrm>
                <a:off x="4568" y="1922"/>
                <a:ext cx="86" cy="119"/>
              </a:xfrm>
              <a:custGeom>
                <a:avLst/>
                <a:gdLst>
                  <a:gd name="T0" fmla="*/ 86 w 86"/>
                  <a:gd name="T1" fmla="*/ 0 h 119"/>
                  <a:gd name="T2" fmla="*/ 86 w 86"/>
                  <a:gd name="T3" fmla="*/ 0 h 119"/>
                  <a:gd name="T4" fmla="*/ 0 w 86"/>
                  <a:gd name="T5" fmla="*/ 75 h 119"/>
                  <a:gd name="T6" fmla="*/ 0 w 86"/>
                  <a:gd name="T7" fmla="*/ 119 h 119"/>
                  <a:gd name="T8" fmla="*/ 86 w 86"/>
                  <a:gd name="T9" fmla="*/ 36 h 119"/>
                  <a:gd name="T10" fmla="*/ 86 w 86"/>
                  <a:gd name="T11" fmla="*/ 0 h 119"/>
                </a:gdLst>
                <a:ahLst/>
                <a:cxnLst>
                  <a:cxn ang="0">
                    <a:pos x="T0" y="T1"/>
                  </a:cxn>
                  <a:cxn ang="0">
                    <a:pos x="T2" y="T3"/>
                  </a:cxn>
                  <a:cxn ang="0">
                    <a:pos x="T4" y="T5"/>
                  </a:cxn>
                  <a:cxn ang="0">
                    <a:pos x="T6" y="T7"/>
                  </a:cxn>
                  <a:cxn ang="0">
                    <a:pos x="T8" y="T9"/>
                  </a:cxn>
                  <a:cxn ang="0">
                    <a:pos x="T10" y="T11"/>
                  </a:cxn>
                </a:cxnLst>
                <a:rect l="0" t="0" r="r" b="b"/>
                <a:pathLst>
                  <a:path w="86" h="119">
                    <a:moveTo>
                      <a:pt x="86" y="0"/>
                    </a:moveTo>
                    <a:lnTo>
                      <a:pt x="86" y="0"/>
                    </a:lnTo>
                    <a:lnTo>
                      <a:pt x="0" y="75"/>
                    </a:lnTo>
                    <a:lnTo>
                      <a:pt x="0" y="119"/>
                    </a:lnTo>
                    <a:lnTo>
                      <a:pt x="86" y="36"/>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1211" name="Freeform 656"/>
              <p:cNvSpPr/>
              <p:nvPr/>
            </p:nvSpPr>
            <p:spPr bwMode="auto">
              <a:xfrm>
                <a:off x="4568" y="1922"/>
                <a:ext cx="86" cy="119"/>
              </a:xfrm>
              <a:custGeom>
                <a:avLst/>
                <a:gdLst>
                  <a:gd name="T0" fmla="*/ 86 w 86"/>
                  <a:gd name="T1" fmla="*/ 0 h 119"/>
                  <a:gd name="T2" fmla="*/ 86 w 86"/>
                  <a:gd name="T3" fmla="*/ 0 h 119"/>
                  <a:gd name="T4" fmla="*/ 0 w 86"/>
                  <a:gd name="T5" fmla="*/ 75 h 119"/>
                  <a:gd name="T6" fmla="*/ 0 w 86"/>
                  <a:gd name="T7" fmla="*/ 119 h 119"/>
                  <a:gd name="T8" fmla="*/ 86 w 86"/>
                  <a:gd name="T9" fmla="*/ 36 h 119"/>
                  <a:gd name="T10" fmla="*/ 86 w 86"/>
                  <a:gd name="T11" fmla="*/ 0 h 119"/>
                </a:gdLst>
                <a:ahLst/>
                <a:cxnLst>
                  <a:cxn ang="0">
                    <a:pos x="T0" y="T1"/>
                  </a:cxn>
                  <a:cxn ang="0">
                    <a:pos x="T2" y="T3"/>
                  </a:cxn>
                  <a:cxn ang="0">
                    <a:pos x="T4" y="T5"/>
                  </a:cxn>
                  <a:cxn ang="0">
                    <a:pos x="T6" y="T7"/>
                  </a:cxn>
                  <a:cxn ang="0">
                    <a:pos x="T8" y="T9"/>
                  </a:cxn>
                  <a:cxn ang="0">
                    <a:pos x="T10" y="T11"/>
                  </a:cxn>
                </a:cxnLst>
                <a:rect l="0" t="0" r="r" b="b"/>
                <a:pathLst>
                  <a:path w="86" h="119">
                    <a:moveTo>
                      <a:pt x="86" y="0"/>
                    </a:moveTo>
                    <a:lnTo>
                      <a:pt x="86" y="0"/>
                    </a:lnTo>
                    <a:lnTo>
                      <a:pt x="0" y="75"/>
                    </a:lnTo>
                    <a:lnTo>
                      <a:pt x="0" y="119"/>
                    </a:lnTo>
                    <a:lnTo>
                      <a:pt x="86" y="36"/>
                    </a:lnTo>
                    <a:lnTo>
                      <a:pt x="86" y="0"/>
                    </a:lnTo>
                  </a:path>
                </a:pathLst>
              </a:custGeom>
              <a:grpFill/>
              <a:ln>
                <a:noFill/>
              </a:ln>
            </p:spPr>
            <p:txBody>
              <a:bodyPr vert="horz" wrap="square" lIns="91440" tIns="45720" rIns="91440" bIns="45720" numCol="1" anchor="t" anchorCtr="0" compatLnSpc="1"/>
              <a:lstStyle/>
              <a:p>
                <a:endParaRPr lang="zh-CN" altLang="en-US"/>
              </a:p>
            </p:txBody>
          </p:sp>
          <p:sp>
            <p:nvSpPr>
              <p:cNvPr id="1212" name="Freeform 657"/>
              <p:cNvSpPr/>
              <p:nvPr/>
            </p:nvSpPr>
            <p:spPr bwMode="auto">
              <a:xfrm>
                <a:off x="4678" y="1832"/>
                <a:ext cx="84" cy="104"/>
              </a:xfrm>
              <a:custGeom>
                <a:avLst/>
                <a:gdLst>
                  <a:gd name="T0" fmla="*/ 84 w 84"/>
                  <a:gd name="T1" fmla="*/ 0 h 104"/>
                  <a:gd name="T2" fmla="*/ 84 w 84"/>
                  <a:gd name="T3" fmla="*/ 0 h 104"/>
                  <a:gd name="T4" fmla="*/ 0 w 84"/>
                  <a:gd name="T5" fmla="*/ 70 h 104"/>
                  <a:gd name="T6" fmla="*/ 0 w 84"/>
                  <a:gd name="T7" fmla="*/ 104 h 104"/>
                  <a:gd name="T8" fmla="*/ 84 w 84"/>
                  <a:gd name="T9" fmla="*/ 26 h 104"/>
                  <a:gd name="T10" fmla="*/ 84 w 84"/>
                  <a:gd name="T11" fmla="*/ 0 h 104"/>
                </a:gdLst>
                <a:ahLst/>
                <a:cxnLst>
                  <a:cxn ang="0">
                    <a:pos x="T0" y="T1"/>
                  </a:cxn>
                  <a:cxn ang="0">
                    <a:pos x="T2" y="T3"/>
                  </a:cxn>
                  <a:cxn ang="0">
                    <a:pos x="T4" y="T5"/>
                  </a:cxn>
                  <a:cxn ang="0">
                    <a:pos x="T6" y="T7"/>
                  </a:cxn>
                  <a:cxn ang="0">
                    <a:pos x="T8" y="T9"/>
                  </a:cxn>
                  <a:cxn ang="0">
                    <a:pos x="T10" y="T11"/>
                  </a:cxn>
                </a:cxnLst>
                <a:rect l="0" t="0" r="r" b="b"/>
                <a:pathLst>
                  <a:path w="84" h="104">
                    <a:moveTo>
                      <a:pt x="84" y="0"/>
                    </a:moveTo>
                    <a:lnTo>
                      <a:pt x="84" y="0"/>
                    </a:lnTo>
                    <a:lnTo>
                      <a:pt x="0" y="70"/>
                    </a:lnTo>
                    <a:lnTo>
                      <a:pt x="0" y="104"/>
                    </a:lnTo>
                    <a:lnTo>
                      <a:pt x="84" y="26"/>
                    </a:lnTo>
                    <a:lnTo>
                      <a:pt x="84" y="0"/>
                    </a:lnTo>
                    <a:close/>
                  </a:path>
                </a:pathLst>
              </a:custGeom>
              <a:grpFill/>
              <a:ln>
                <a:noFill/>
              </a:ln>
            </p:spPr>
            <p:txBody>
              <a:bodyPr vert="horz" wrap="square" lIns="91440" tIns="45720" rIns="91440" bIns="45720" numCol="1" anchor="t" anchorCtr="0" compatLnSpc="1"/>
              <a:lstStyle/>
              <a:p>
                <a:endParaRPr lang="zh-CN" altLang="en-US"/>
              </a:p>
            </p:txBody>
          </p:sp>
          <p:sp>
            <p:nvSpPr>
              <p:cNvPr id="1213" name="Freeform 658"/>
              <p:cNvSpPr/>
              <p:nvPr/>
            </p:nvSpPr>
            <p:spPr bwMode="auto">
              <a:xfrm>
                <a:off x="4678" y="1832"/>
                <a:ext cx="84" cy="104"/>
              </a:xfrm>
              <a:custGeom>
                <a:avLst/>
                <a:gdLst>
                  <a:gd name="T0" fmla="*/ 84 w 84"/>
                  <a:gd name="T1" fmla="*/ 0 h 104"/>
                  <a:gd name="T2" fmla="*/ 84 w 84"/>
                  <a:gd name="T3" fmla="*/ 0 h 104"/>
                  <a:gd name="T4" fmla="*/ 0 w 84"/>
                  <a:gd name="T5" fmla="*/ 70 h 104"/>
                  <a:gd name="T6" fmla="*/ 0 w 84"/>
                  <a:gd name="T7" fmla="*/ 104 h 104"/>
                  <a:gd name="T8" fmla="*/ 84 w 84"/>
                  <a:gd name="T9" fmla="*/ 26 h 104"/>
                  <a:gd name="T10" fmla="*/ 84 w 84"/>
                  <a:gd name="T11" fmla="*/ 0 h 104"/>
                </a:gdLst>
                <a:ahLst/>
                <a:cxnLst>
                  <a:cxn ang="0">
                    <a:pos x="T0" y="T1"/>
                  </a:cxn>
                  <a:cxn ang="0">
                    <a:pos x="T2" y="T3"/>
                  </a:cxn>
                  <a:cxn ang="0">
                    <a:pos x="T4" y="T5"/>
                  </a:cxn>
                  <a:cxn ang="0">
                    <a:pos x="T6" y="T7"/>
                  </a:cxn>
                  <a:cxn ang="0">
                    <a:pos x="T8" y="T9"/>
                  </a:cxn>
                  <a:cxn ang="0">
                    <a:pos x="T10" y="T11"/>
                  </a:cxn>
                </a:cxnLst>
                <a:rect l="0" t="0" r="r" b="b"/>
                <a:pathLst>
                  <a:path w="84" h="104">
                    <a:moveTo>
                      <a:pt x="84" y="0"/>
                    </a:moveTo>
                    <a:lnTo>
                      <a:pt x="84" y="0"/>
                    </a:lnTo>
                    <a:lnTo>
                      <a:pt x="0" y="70"/>
                    </a:lnTo>
                    <a:lnTo>
                      <a:pt x="0" y="104"/>
                    </a:lnTo>
                    <a:lnTo>
                      <a:pt x="84" y="26"/>
                    </a:lnTo>
                    <a:lnTo>
                      <a:pt x="84" y="0"/>
                    </a:lnTo>
                  </a:path>
                </a:pathLst>
              </a:custGeom>
              <a:grpFill/>
              <a:ln>
                <a:noFill/>
              </a:ln>
            </p:spPr>
            <p:txBody>
              <a:bodyPr vert="horz" wrap="square" lIns="91440" tIns="45720" rIns="91440" bIns="45720" numCol="1" anchor="t" anchorCtr="0" compatLnSpc="1"/>
              <a:lstStyle/>
              <a:p>
                <a:endParaRPr lang="zh-CN" altLang="en-US"/>
              </a:p>
            </p:txBody>
          </p:sp>
          <p:sp>
            <p:nvSpPr>
              <p:cNvPr id="1214" name="Freeform 659"/>
              <p:cNvSpPr/>
              <p:nvPr/>
            </p:nvSpPr>
            <p:spPr bwMode="auto">
              <a:xfrm>
                <a:off x="4516" y="2069"/>
                <a:ext cx="60" cy="104"/>
              </a:xfrm>
              <a:custGeom>
                <a:avLst/>
                <a:gdLst>
                  <a:gd name="T0" fmla="*/ 60 w 60"/>
                  <a:gd name="T1" fmla="*/ 0 h 104"/>
                  <a:gd name="T2" fmla="*/ 60 w 60"/>
                  <a:gd name="T3" fmla="*/ 0 h 104"/>
                  <a:gd name="T4" fmla="*/ 0 w 60"/>
                  <a:gd name="T5" fmla="*/ 54 h 104"/>
                  <a:gd name="T6" fmla="*/ 0 w 60"/>
                  <a:gd name="T7" fmla="*/ 104 h 104"/>
                  <a:gd name="T8" fmla="*/ 60 w 60"/>
                  <a:gd name="T9" fmla="*/ 44 h 104"/>
                  <a:gd name="T10" fmla="*/ 60 w 60"/>
                  <a:gd name="T11" fmla="*/ 0 h 104"/>
                </a:gdLst>
                <a:ahLst/>
                <a:cxnLst>
                  <a:cxn ang="0">
                    <a:pos x="T0" y="T1"/>
                  </a:cxn>
                  <a:cxn ang="0">
                    <a:pos x="T2" y="T3"/>
                  </a:cxn>
                  <a:cxn ang="0">
                    <a:pos x="T4" y="T5"/>
                  </a:cxn>
                  <a:cxn ang="0">
                    <a:pos x="T6" y="T7"/>
                  </a:cxn>
                  <a:cxn ang="0">
                    <a:pos x="T8" y="T9"/>
                  </a:cxn>
                  <a:cxn ang="0">
                    <a:pos x="T10" y="T11"/>
                  </a:cxn>
                </a:cxnLst>
                <a:rect l="0" t="0" r="r" b="b"/>
                <a:pathLst>
                  <a:path w="60" h="104">
                    <a:moveTo>
                      <a:pt x="60" y="0"/>
                    </a:moveTo>
                    <a:lnTo>
                      <a:pt x="60" y="0"/>
                    </a:lnTo>
                    <a:lnTo>
                      <a:pt x="0" y="54"/>
                    </a:lnTo>
                    <a:lnTo>
                      <a:pt x="0" y="104"/>
                    </a:lnTo>
                    <a:lnTo>
                      <a:pt x="60" y="44"/>
                    </a:lnTo>
                    <a:lnTo>
                      <a:pt x="60" y="0"/>
                    </a:lnTo>
                    <a:close/>
                  </a:path>
                </a:pathLst>
              </a:custGeom>
              <a:grpFill/>
              <a:ln>
                <a:noFill/>
              </a:ln>
            </p:spPr>
            <p:txBody>
              <a:bodyPr vert="horz" wrap="square" lIns="91440" tIns="45720" rIns="91440" bIns="45720" numCol="1" anchor="t" anchorCtr="0" compatLnSpc="1"/>
              <a:lstStyle/>
              <a:p>
                <a:endParaRPr lang="zh-CN" altLang="en-US"/>
              </a:p>
            </p:txBody>
          </p:sp>
          <p:sp>
            <p:nvSpPr>
              <p:cNvPr id="1215" name="Freeform 660"/>
              <p:cNvSpPr/>
              <p:nvPr/>
            </p:nvSpPr>
            <p:spPr bwMode="auto">
              <a:xfrm>
                <a:off x="4516" y="2069"/>
                <a:ext cx="60" cy="104"/>
              </a:xfrm>
              <a:custGeom>
                <a:avLst/>
                <a:gdLst>
                  <a:gd name="T0" fmla="*/ 60 w 60"/>
                  <a:gd name="T1" fmla="*/ 0 h 104"/>
                  <a:gd name="T2" fmla="*/ 60 w 60"/>
                  <a:gd name="T3" fmla="*/ 0 h 104"/>
                  <a:gd name="T4" fmla="*/ 0 w 60"/>
                  <a:gd name="T5" fmla="*/ 54 h 104"/>
                  <a:gd name="T6" fmla="*/ 0 w 60"/>
                  <a:gd name="T7" fmla="*/ 104 h 104"/>
                  <a:gd name="T8" fmla="*/ 60 w 60"/>
                  <a:gd name="T9" fmla="*/ 44 h 104"/>
                  <a:gd name="T10" fmla="*/ 60 w 60"/>
                  <a:gd name="T11" fmla="*/ 0 h 104"/>
                </a:gdLst>
                <a:ahLst/>
                <a:cxnLst>
                  <a:cxn ang="0">
                    <a:pos x="T0" y="T1"/>
                  </a:cxn>
                  <a:cxn ang="0">
                    <a:pos x="T2" y="T3"/>
                  </a:cxn>
                  <a:cxn ang="0">
                    <a:pos x="T4" y="T5"/>
                  </a:cxn>
                  <a:cxn ang="0">
                    <a:pos x="T6" y="T7"/>
                  </a:cxn>
                  <a:cxn ang="0">
                    <a:pos x="T8" y="T9"/>
                  </a:cxn>
                  <a:cxn ang="0">
                    <a:pos x="T10" y="T11"/>
                  </a:cxn>
                </a:cxnLst>
                <a:rect l="0" t="0" r="r" b="b"/>
                <a:pathLst>
                  <a:path w="60" h="104">
                    <a:moveTo>
                      <a:pt x="60" y="0"/>
                    </a:moveTo>
                    <a:lnTo>
                      <a:pt x="60" y="0"/>
                    </a:lnTo>
                    <a:lnTo>
                      <a:pt x="0" y="54"/>
                    </a:lnTo>
                    <a:lnTo>
                      <a:pt x="0" y="104"/>
                    </a:lnTo>
                    <a:lnTo>
                      <a:pt x="60" y="44"/>
                    </a:lnTo>
                    <a:lnTo>
                      <a:pt x="60" y="0"/>
                    </a:lnTo>
                  </a:path>
                </a:pathLst>
              </a:custGeom>
              <a:grpFill/>
              <a:ln>
                <a:noFill/>
              </a:ln>
            </p:spPr>
            <p:txBody>
              <a:bodyPr vert="horz" wrap="square" lIns="91440" tIns="45720" rIns="91440" bIns="45720" numCol="1" anchor="t" anchorCtr="0" compatLnSpc="1"/>
              <a:lstStyle/>
              <a:p>
                <a:endParaRPr lang="zh-CN" altLang="en-US"/>
              </a:p>
            </p:txBody>
          </p:sp>
          <p:sp>
            <p:nvSpPr>
              <p:cNvPr id="1216" name="Freeform 661"/>
              <p:cNvSpPr/>
              <p:nvPr/>
            </p:nvSpPr>
            <p:spPr bwMode="auto">
              <a:xfrm>
                <a:off x="4600" y="2025"/>
                <a:ext cx="24" cy="64"/>
              </a:xfrm>
              <a:custGeom>
                <a:avLst/>
                <a:gdLst>
                  <a:gd name="T0" fmla="*/ 24 w 24"/>
                  <a:gd name="T1" fmla="*/ 0 h 64"/>
                  <a:gd name="T2" fmla="*/ 0 w 24"/>
                  <a:gd name="T3" fmla="*/ 22 h 64"/>
                  <a:gd name="T4" fmla="*/ 0 w 24"/>
                  <a:gd name="T5" fmla="*/ 64 h 64"/>
                  <a:gd name="T6" fmla="*/ 24 w 24"/>
                  <a:gd name="T7" fmla="*/ 40 h 64"/>
                  <a:gd name="T8" fmla="*/ 24 w 24"/>
                  <a:gd name="T9" fmla="*/ 0 h 64"/>
                </a:gdLst>
                <a:ahLst/>
                <a:cxnLst>
                  <a:cxn ang="0">
                    <a:pos x="T0" y="T1"/>
                  </a:cxn>
                  <a:cxn ang="0">
                    <a:pos x="T2" y="T3"/>
                  </a:cxn>
                  <a:cxn ang="0">
                    <a:pos x="T4" y="T5"/>
                  </a:cxn>
                  <a:cxn ang="0">
                    <a:pos x="T6" y="T7"/>
                  </a:cxn>
                  <a:cxn ang="0">
                    <a:pos x="T8" y="T9"/>
                  </a:cxn>
                </a:cxnLst>
                <a:rect l="0" t="0" r="r" b="b"/>
                <a:pathLst>
                  <a:path w="24" h="64">
                    <a:moveTo>
                      <a:pt x="24" y="0"/>
                    </a:moveTo>
                    <a:lnTo>
                      <a:pt x="0" y="22"/>
                    </a:lnTo>
                    <a:lnTo>
                      <a:pt x="0" y="64"/>
                    </a:lnTo>
                    <a:lnTo>
                      <a:pt x="24" y="40"/>
                    </a:lnTo>
                    <a:lnTo>
                      <a:pt x="24" y="0"/>
                    </a:lnTo>
                    <a:close/>
                  </a:path>
                </a:pathLst>
              </a:custGeom>
              <a:grpFill/>
              <a:ln>
                <a:noFill/>
              </a:ln>
            </p:spPr>
            <p:txBody>
              <a:bodyPr vert="horz" wrap="square" lIns="91440" tIns="45720" rIns="91440" bIns="45720" numCol="1" anchor="t" anchorCtr="0" compatLnSpc="1"/>
              <a:lstStyle/>
              <a:p>
                <a:endParaRPr lang="zh-CN" altLang="en-US"/>
              </a:p>
            </p:txBody>
          </p:sp>
          <p:sp>
            <p:nvSpPr>
              <p:cNvPr id="1217" name="Freeform 662"/>
              <p:cNvSpPr/>
              <p:nvPr/>
            </p:nvSpPr>
            <p:spPr bwMode="auto">
              <a:xfrm>
                <a:off x="4600" y="2025"/>
                <a:ext cx="24" cy="64"/>
              </a:xfrm>
              <a:custGeom>
                <a:avLst/>
                <a:gdLst>
                  <a:gd name="T0" fmla="*/ 24 w 24"/>
                  <a:gd name="T1" fmla="*/ 0 h 64"/>
                  <a:gd name="T2" fmla="*/ 0 w 24"/>
                  <a:gd name="T3" fmla="*/ 22 h 64"/>
                  <a:gd name="T4" fmla="*/ 0 w 24"/>
                  <a:gd name="T5" fmla="*/ 64 h 64"/>
                  <a:gd name="T6" fmla="*/ 24 w 24"/>
                  <a:gd name="T7" fmla="*/ 40 h 64"/>
                  <a:gd name="T8" fmla="*/ 24 w 24"/>
                  <a:gd name="T9" fmla="*/ 0 h 64"/>
                </a:gdLst>
                <a:ahLst/>
                <a:cxnLst>
                  <a:cxn ang="0">
                    <a:pos x="T0" y="T1"/>
                  </a:cxn>
                  <a:cxn ang="0">
                    <a:pos x="T2" y="T3"/>
                  </a:cxn>
                  <a:cxn ang="0">
                    <a:pos x="T4" y="T5"/>
                  </a:cxn>
                  <a:cxn ang="0">
                    <a:pos x="T6" y="T7"/>
                  </a:cxn>
                  <a:cxn ang="0">
                    <a:pos x="T8" y="T9"/>
                  </a:cxn>
                </a:cxnLst>
                <a:rect l="0" t="0" r="r" b="b"/>
                <a:pathLst>
                  <a:path w="24" h="64">
                    <a:moveTo>
                      <a:pt x="24" y="0"/>
                    </a:moveTo>
                    <a:lnTo>
                      <a:pt x="0" y="22"/>
                    </a:lnTo>
                    <a:lnTo>
                      <a:pt x="0" y="64"/>
                    </a:lnTo>
                    <a:lnTo>
                      <a:pt x="24" y="40"/>
                    </a:lnTo>
                    <a:lnTo>
                      <a:pt x="24" y="0"/>
                    </a:lnTo>
                  </a:path>
                </a:pathLst>
              </a:custGeom>
              <a:grpFill/>
              <a:ln>
                <a:noFill/>
              </a:ln>
            </p:spPr>
            <p:txBody>
              <a:bodyPr vert="horz" wrap="square" lIns="91440" tIns="45720" rIns="91440" bIns="45720" numCol="1" anchor="t" anchorCtr="0" compatLnSpc="1"/>
              <a:lstStyle/>
              <a:p>
                <a:endParaRPr lang="zh-CN" altLang="en-US"/>
              </a:p>
            </p:txBody>
          </p:sp>
          <p:sp>
            <p:nvSpPr>
              <p:cNvPr id="1218" name="Freeform 663"/>
              <p:cNvSpPr/>
              <p:nvPr/>
            </p:nvSpPr>
            <p:spPr bwMode="auto">
              <a:xfrm>
                <a:off x="4648" y="1960"/>
                <a:ext cx="46" cy="81"/>
              </a:xfrm>
              <a:custGeom>
                <a:avLst/>
                <a:gdLst>
                  <a:gd name="T0" fmla="*/ 46 w 46"/>
                  <a:gd name="T1" fmla="*/ 0 h 81"/>
                  <a:gd name="T2" fmla="*/ 0 w 46"/>
                  <a:gd name="T3" fmla="*/ 43 h 81"/>
                  <a:gd name="T4" fmla="*/ 0 w 46"/>
                  <a:gd name="T5" fmla="*/ 81 h 81"/>
                  <a:gd name="T6" fmla="*/ 46 w 46"/>
                  <a:gd name="T7" fmla="*/ 33 h 81"/>
                  <a:gd name="T8" fmla="*/ 46 w 46"/>
                  <a:gd name="T9" fmla="*/ 0 h 81"/>
                </a:gdLst>
                <a:ahLst/>
                <a:cxnLst>
                  <a:cxn ang="0">
                    <a:pos x="T0" y="T1"/>
                  </a:cxn>
                  <a:cxn ang="0">
                    <a:pos x="T2" y="T3"/>
                  </a:cxn>
                  <a:cxn ang="0">
                    <a:pos x="T4" y="T5"/>
                  </a:cxn>
                  <a:cxn ang="0">
                    <a:pos x="T6" y="T7"/>
                  </a:cxn>
                  <a:cxn ang="0">
                    <a:pos x="T8" y="T9"/>
                  </a:cxn>
                </a:cxnLst>
                <a:rect l="0" t="0" r="r" b="b"/>
                <a:pathLst>
                  <a:path w="46" h="81">
                    <a:moveTo>
                      <a:pt x="46" y="0"/>
                    </a:moveTo>
                    <a:lnTo>
                      <a:pt x="0" y="43"/>
                    </a:lnTo>
                    <a:lnTo>
                      <a:pt x="0" y="81"/>
                    </a:lnTo>
                    <a:lnTo>
                      <a:pt x="46" y="33"/>
                    </a:lnTo>
                    <a:lnTo>
                      <a:pt x="46" y="0"/>
                    </a:lnTo>
                    <a:close/>
                  </a:path>
                </a:pathLst>
              </a:custGeom>
              <a:grpFill/>
              <a:ln>
                <a:noFill/>
              </a:ln>
            </p:spPr>
            <p:txBody>
              <a:bodyPr vert="horz" wrap="square" lIns="91440" tIns="45720" rIns="91440" bIns="45720" numCol="1" anchor="t" anchorCtr="0" compatLnSpc="1"/>
              <a:lstStyle/>
              <a:p>
                <a:endParaRPr lang="zh-CN" altLang="en-US"/>
              </a:p>
            </p:txBody>
          </p:sp>
          <p:sp>
            <p:nvSpPr>
              <p:cNvPr id="1219" name="Freeform 664"/>
              <p:cNvSpPr/>
              <p:nvPr/>
            </p:nvSpPr>
            <p:spPr bwMode="auto">
              <a:xfrm>
                <a:off x="4648" y="1960"/>
                <a:ext cx="46" cy="81"/>
              </a:xfrm>
              <a:custGeom>
                <a:avLst/>
                <a:gdLst>
                  <a:gd name="T0" fmla="*/ 46 w 46"/>
                  <a:gd name="T1" fmla="*/ 0 h 81"/>
                  <a:gd name="T2" fmla="*/ 0 w 46"/>
                  <a:gd name="T3" fmla="*/ 43 h 81"/>
                  <a:gd name="T4" fmla="*/ 0 w 46"/>
                  <a:gd name="T5" fmla="*/ 81 h 81"/>
                  <a:gd name="T6" fmla="*/ 46 w 46"/>
                  <a:gd name="T7" fmla="*/ 33 h 81"/>
                  <a:gd name="T8" fmla="*/ 46 w 46"/>
                  <a:gd name="T9" fmla="*/ 0 h 81"/>
                </a:gdLst>
                <a:ahLst/>
                <a:cxnLst>
                  <a:cxn ang="0">
                    <a:pos x="T0" y="T1"/>
                  </a:cxn>
                  <a:cxn ang="0">
                    <a:pos x="T2" y="T3"/>
                  </a:cxn>
                  <a:cxn ang="0">
                    <a:pos x="T4" y="T5"/>
                  </a:cxn>
                  <a:cxn ang="0">
                    <a:pos x="T6" y="T7"/>
                  </a:cxn>
                  <a:cxn ang="0">
                    <a:pos x="T8" y="T9"/>
                  </a:cxn>
                </a:cxnLst>
                <a:rect l="0" t="0" r="r" b="b"/>
                <a:pathLst>
                  <a:path w="46" h="81">
                    <a:moveTo>
                      <a:pt x="46" y="0"/>
                    </a:moveTo>
                    <a:lnTo>
                      <a:pt x="0" y="43"/>
                    </a:lnTo>
                    <a:lnTo>
                      <a:pt x="0" y="81"/>
                    </a:lnTo>
                    <a:lnTo>
                      <a:pt x="46" y="33"/>
                    </a:lnTo>
                    <a:lnTo>
                      <a:pt x="46" y="0"/>
                    </a:lnTo>
                  </a:path>
                </a:pathLst>
              </a:custGeom>
              <a:grpFill/>
              <a:ln>
                <a:noFill/>
              </a:ln>
            </p:spPr>
            <p:txBody>
              <a:bodyPr vert="horz" wrap="square" lIns="91440" tIns="45720" rIns="91440" bIns="45720" numCol="1" anchor="t" anchorCtr="0" compatLnSpc="1"/>
              <a:lstStyle/>
              <a:p>
                <a:endParaRPr lang="zh-CN" altLang="en-US"/>
              </a:p>
            </p:txBody>
          </p:sp>
          <p:sp>
            <p:nvSpPr>
              <p:cNvPr id="1220" name="Freeform 665"/>
              <p:cNvSpPr/>
              <p:nvPr/>
            </p:nvSpPr>
            <p:spPr bwMode="auto">
              <a:xfrm>
                <a:off x="4740" y="1900"/>
                <a:ext cx="22" cy="46"/>
              </a:xfrm>
              <a:custGeom>
                <a:avLst/>
                <a:gdLst>
                  <a:gd name="T0" fmla="*/ 22 w 22"/>
                  <a:gd name="T1" fmla="*/ 0 h 46"/>
                  <a:gd name="T2" fmla="*/ 22 w 22"/>
                  <a:gd name="T3" fmla="*/ 0 h 46"/>
                  <a:gd name="T4" fmla="*/ 0 w 22"/>
                  <a:gd name="T5" fmla="*/ 20 h 46"/>
                  <a:gd name="T6" fmla="*/ 0 w 22"/>
                  <a:gd name="T7" fmla="*/ 46 h 46"/>
                  <a:gd name="T8" fmla="*/ 22 w 22"/>
                  <a:gd name="T9" fmla="*/ 26 h 46"/>
                  <a:gd name="T10" fmla="*/ 22 w 22"/>
                  <a:gd name="T11" fmla="*/ 0 h 46"/>
                </a:gdLst>
                <a:ahLst/>
                <a:cxnLst>
                  <a:cxn ang="0">
                    <a:pos x="T0" y="T1"/>
                  </a:cxn>
                  <a:cxn ang="0">
                    <a:pos x="T2" y="T3"/>
                  </a:cxn>
                  <a:cxn ang="0">
                    <a:pos x="T4" y="T5"/>
                  </a:cxn>
                  <a:cxn ang="0">
                    <a:pos x="T6" y="T7"/>
                  </a:cxn>
                  <a:cxn ang="0">
                    <a:pos x="T8" y="T9"/>
                  </a:cxn>
                  <a:cxn ang="0">
                    <a:pos x="T10" y="T11"/>
                  </a:cxn>
                </a:cxnLst>
                <a:rect l="0" t="0" r="r" b="b"/>
                <a:pathLst>
                  <a:path w="22" h="46">
                    <a:moveTo>
                      <a:pt x="22" y="0"/>
                    </a:moveTo>
                    <a:lnTo>
                      <a:pt x="22" y="0"/>
                    </a:lnTo>
                    <a:lnTo>
                      <a:pt x="0" y="20"/>
                    </a:lnTo>
                    <a:lnTo>
                      <a:pt x="0" y="46"/>
                    </a:lnTo>
                    <a:lnTo>
                      <a:pt x="22" y="26"/>
                    </a:lnTo>
                    <a:lnTo>
                      <a:pt x="22" y="0"/>
                    </a:lnTo>
                    <a:close/>
                  </a:path>
                </a:pathLst>
              </a:custGeom>
              <a:grpFill/>
              <a:ln>
                <a:noFill/>
              </a:ln>
            </p:spPr>
            <p:txBody>
              <a:bodyPr vert="horz" wrap="square" lIns="91440" tIns="45720" rIns="91440" bIns="45720" numCol="1" anchor="t" anchorCtr="0" compatLnSpc="1"/>
              <a:lstStyle/>
              <a:p>
                <a:endParaRPr lang="zh-CN" altLang="en-US"/>
              </a:p>
            </p:txBody>
          </p:sp>
          <p:sp>
            <p:nvSpPr>
              <p:cNvPr id="1221" name="Freeform 666"/>
              <p:cNvSpPr/>
              <p:nvPr/>
            </p:nvSpPr>
            <p:spPr bwMode="auto">
              <a:xfrm>
                <a:off x="4740" y="1900"/>
                <a:ext cx="22" cy="46"/>
              </a:xfrm>
              <a:custGeom>
                <a:avLst/>
                <a:gdLst>
                  <a:gd name="T0" fmla="*/ 22 w 22"/>
                  <a:gd name="T1" fmla="*/ 0 h 46"/>
                  <a:gd name="T2" fmla="*/ 22 w 22"/>
                  <a:gd name="T3" fmla="*/ 0 h 46"/>
                  <a:gd name="T4" fmla="*/ 0 w 22"/>
                  <a:gd name="T5" fmla="*/ 20 h 46"/>
                  <a:gd name="T6" fmla="*/ 0 w 22"/>
                  <a:gd name="T7" fmla="*/ 46 h 46"/>
                  <a:gd name="T8" fmla="*/ 22 w 22"/>
                  <a:gd name="T9" fmla="*/ 26 h 46"/>
                  <a:gd name="T10" fmla="*/ 22 w 22"/>
                  <a:gd name="T11" fmla="*/ 0 h 46"/>
                </a:gdLst>
                <a:ahLst/>
                <a:cxnLst>
                  <a:cxn ang="0">
                    <a:pos x="T0" y="T1"/>
                  </a:cxn>
                  <a:cxn ang="0">
                    <a:pos x="T2" y="T3"/>
                  </a:cxn>
                  <a:cxn ang="0">
                    <a:pos x="T4" y="T5"/>
                  </a:cxn>
                  <a:cxn ang="0">
                    <a:pos x="T6" y="T7"/>
                  </a:cxn>
                  <a:cxn ang="0">
                    <a:pos x="T8" y="T9"/>
                  </a:cxn>
                  <a:cxn ang="0">
                    <a:pos x="T10" y="T11"/>
                  </a:cxn>
                </a:cxnLst>
                <a:rect l="0" t="0" r="r" b="b"/>
                <a:pathLst>
                  <a:path w="22" h="46">
                    <a:moveTo>
                      <a:pt x="22" y="0"/>
                    </a:moveTo>
                    <a:lnTo>
                      <a:pt x="22" y="0"/>
                    </a:lnTo>
                    <a:lnTo>
                      <a:pt x="0" y="20"/>
                    </a:lnTo>
                    <a:lnTo>
                      <a:pt x="0" y="46"/>
                    </a:lnTo>
                    <a:lnTo>
                      <a:pt x="22" y="26"/>
                    </a:lnTo>
                    <a:lnTo>
                      <a:pt x="22" y="0"/>
                    </a:lnTo>
                  </a:path>
                </a:pathLst>
              </a:custGeom>
              <a:grpFill/>
              <a:ln>
                <a:noFill/>
              </a:ln>
            </p:spPr>
            <p:txBody>
              <a:bodyPr vert="horz" wrap="square" lIns="91440" tIns="45720" rIns="91440" bIns="45720" numCol="1" anchor="t" anchorCtr="0" compatLnSpc="1"/>
              <a:lstStyle/>
              <a:p>
                <a:endParaRPr lang="zh-CN" altLang="en-US"/>
              </a:p>
            </p:txBody>
          </p:sp>
          <p:sp>
            <p:nvSpPr>
              <p:cNvPr id="1222" name="Freeform 667"/>
              <p:cNvSpPr/>
              <p:nvPr/>
            </p:nvSpPr>
            <p:spPr bwMode="auto">
              <a:xfrm>
                <a:off x="4582" y="2047"/>
                <a:ext cx="92" cy="132"/>
              </a:xfrm>
              <a:custGeom>
                <a:avLst/>
                <a:gdLst>
                  <a:gd name="T0" fmla="*/ 92 w 92"/>
                  <a:gd name="T1" fmla="*/ 0 h 132"/>
                  <a:gd name="T2" fmla="*/ 92 w 92"/>
                  <a:gd name="T3" fmla="*/ 0 h 132"/>
                  <a:gd name="T4" fmla="*/ 0 w 92"/>
                  <a:gd name="T5" fmla="*/ 90 h 132"/>
                  <a:gd name="T6" fmla="*/ 0 w 92"/>
                  <a:gd name="T7" fmla="*/ 132 h 132"/>
                  <a:gd name="T8" fmla="*/ 92 w 92"/>
                  <a:gd name="T9" fmla="*/ 34 h 132"/>
                  <a:gd name="T10" fmla="*/ 92 w 92"/>
                  <a:gd name="T11" fmla="*/ 0 h 132"/>
                </a:gdLst>
                <a:ahLst/>
                <a:cxnLst>
                  <a:cxn ang="0">
                    <a:pos x="T0" y="T1"/>
                  </a:cxn>
                  <a:cxn ang="0">
                    <a:pos x="T2" y="T3"/>
                  </a:cxn>
                  <a:cxn ang="0">
                    <a:pos x="T4" y="T5"/>
                  </a:cxn>
                  <a:cxn ang="0">
                    <a:pos x="T6" y="T7"/>
                  </a:cxn>
                  <a:cxn ang="0">
                    <a:pos x="T8" y="T9"/>
                  </a:cxn>
                  <a:cxn ang="0">
                    <a:pos x="T10" y="T11"/>
                  </a:cxn>
                </a:cxnLst>
                <a:rect l="0" t="0" r="r" b="b"/>
                <a:pathLst>
                  <a:path w="92" h="132">
                    <a:moveTo>
                      <a:pt x="92" y="0"/>
                    </a:moveTo>
                    <a:lnTo>
                      <a:pt x="92" y="0"/>
                    </a:lnTo>
                    <a:lnTo>
                      <a:pt x="0" y="90"/>
                    </a:lnTo>
                    <a:lnTo>
                      <a:pt x="0" y="132"/>
                    </a:lnTo>
                    <a:lnTo>
                      <a:pt x="92" y="34"/>
                    </a:lnTo>
                    <a:lnTo>
                      <a:pt x="92" y="0"/>
                    </a:lnTo>
                    <a:close/>
                  </a:path>
                </a:pathLst>
              </a:custGeom>
              <a:grpFill/>
              <a:ln>
                <a:noFill/>
              </a:ln>
            </p:spPr>
            <p:txBody>
              <a:bodyPr vert="horz" wrap="square" lIns="91440" tIns="45720" rIns="91440" bIns="45720" numCol="1" anchor="t" anchorCtr="0" compatLnSpc="1"/>
              <a:lstStyle/>
              <a:p>
                <a:endParaRPr lang="zh-CN" altLang="en-US"/>
              </a:p>
            </p:txBody>
          </p:sp>
          <p:sp>
            <p:nvSpPr>
              <p:cNvPr id="1223" name="Freeform 668"/>
              <p:cNvSpPr/>
              <p:nvPr/>
            </p:nvSpPr>
            <p:spPr bwMode="auto">
              <a:xfrm>
                <a:off x="4582" y="2047"/>
                <a:ext cx="92" cy="132"/>
              </a:xfrm>
              <a:custGeom>
                <a:avLst/>
                <a:gdLst>
                  <a:gd name="T0" fmla="*/ 92 w 92"/>
                  <a:gd name="T1" fmla="*/ 0 h 132"/>
                  <a:gd name="T2" fmla="*/ 92 w 92"/>
                  <a:gd name="T3" fmla="*/ 0 h 132"/>
                  <a:gd name="T4" fmla="*/ 0 w 92"/>
                  <a:gd name="T5" fmla="*/ 90 h 132"/>
                  <a:gd name="T6" fmla="*/ 0 w 92"/>
                  <a:gd name="T7" fmla="*/ 132 h 132"/>
                  <a:gd name="T8" fmla="*/ 92 w 92"/>
                  <a:gd name="T9" fmla="*/ 34 h 132"/>
                  <a:gd name="T10" fmla="*/ 92 w 92"/>
                  <a:gd name="T11" fmla="*/ 0 h 132"/>
                </a:gdLst>
                <a:ahLst/>
                <a:cxnLst>
                  <a:cxn ang="0">
                    <a:pos x="T0" y="T1"/>
                  </a:cxn>
                  <a:cxn ang="0">
                    <a:pos x="T2" y="T3"/>
                  </a:cxn>
                  <a:cxn ang="0">
                    <a:pos x="T4" y="T5"/>
                  </a:cxn>
                  <a:cxn ang="0">
                    <a:pos x="T6" y="T7"/>
                  </a:cxn>
                  <a:cxn ang="0">
                    <a:pos x="T8" y="T9"/>
                  </a:cxn>
                  <a:cxn ang="0">
                    <a:pos x="T10" y="T11"/>
                  </a:cxn>
                </a:cxnLst>
                <a:rect l="0" t="0" r="r" b="b"/>
                <a:pathLst>
                  <a:path w="92" h="132">
                    <a:moveTo>
                      <a:pt x="92" y="0"/>
                    </a:moveTo>
                    <a:lnTo>
                      <a:pt x="92" y="0"/>
                    </a:lnTo>
                    <a:lnTo>
                      <a:pt x="0" y="90"/>
                    </a:lnTo>
                    <a:lnTo>
                      <a:pt x="0" y="132"/>
                    </a:lnTo>
                    <a:lnTo>
                      <a:pt x="92" y="34"/>
                    </a:lnTo>
                    <a:lnTo>
                      <a:pt x="92" y="0"/>
                    </a:lnTo>
                  </a:path>
                </a:pathLst>
              </a:custGeom>
              <a:grpFill/>
              <a:ln>
                <a:noFill/>
              </a:ln>
            </p:spPr>
            <p:txBody>
              <a:bodyPr vert="horz" wrap="square" lIns="91440" tIns="45720" rIns="91440" bIns="45720" numCol="1" anchor="t" anchorCtr="0" compatLnSpc="1"/>
              <a:lstStyle/>
              <a:p>
                <a:endParaRPr lang="zh-CN" altLang="en-US"/>
              </a:p>
            </p:txBody>
          </p:sp>
          <p:sp>
            <p:nvSpPr>
              <p:cNvPr id="1224" name="Freeform 669"/>
              <p:cNvSpPr/>
              <p:nvPr/>
            </p:nvSpPr>
            <p:spPr bwMode="auto">
              <a:xfrm>
                <a:off x="4698" y="1962"/>
                <a:ext cx="64" cy="93"/>
              </a:xfrm>
              <a:custGeom>
                <a:avLst/>
                <a:gdLst>
                  <a:gd name="T0" fmla="*/ 64 w 64"/>
                  <a:gd name="T1" fmla="*/ 0 h 93"/>
                  <a:gd name="T2" fmla="*/ 64 w 64"/>
                  <a:gd name="T3" fmla="*/ 0 h 93"/>
                  <a:gd name="T4" fmla="*/ 0 w 64"/>
                  <a:gd name="T5" fmla="*/ 61 h 93"/>
                  <a:gd name="T6" fmla="*/ 0 w 64"/>
                  <a:gd name="T7" fmla="*/ 93 h 93"/>
                  <a:gd name="T8" fmla="*/ 0 w 64"/>
                  <a:gd name="T9" fmla="*/ 93 h 93"/>
                  <a:gd name="T10" fmla="*/ 64 w 64"/>
                  <a:gd name="T11" fmla="*/ 25 h 93"/>
                  <a:gd name="T12" fmla="*/ 64 w 64"/>
                  <a:gd name="T13" fmla="*/ 0 h 93"/>
                </a:gdLst>
                <a:ahLst/>
                <a:cxnLst>
                  <a:cxn ang="0">
                    <a:pos x="T0" y="T1"/>
                  </a:cxn>
                  <a:cxn ang="0">
                    <a:pos x="T2" y="T3"/>
                  </a:cxn>
                  <a:cxn ang="0">
                    <a:pos x="T4" y="T5"/>
                  </a:cxn>
                  <a:cxn ang="0">
                    <a:pos x="T6" y="T7"/>
                  </a:cxn>
                  <a:cxn ang="0">
                    <a:pos x="T8" y="T9"/>
                  </a:cxn>
                  <a:cxn ang="0">
                    <a:pos x="T10" y="T11"/>
                  </a:cxn>
                  <a:cxn ang="0">
                    <a:pos x="T12" y="T13"/>
                  </a:cxn>
                </a:cxnLst>
                <a:rect l="0" t="0" r="r" b="b"/>
                <a:pathLst>
                  <a:path w="64" h="93">
                    <a:moveTo>
                      <a:pt x="64" y="0"/>
                    </a:moveTo>
                    <a:lnTo>
                      <a:pt x="64" y="0"/>
                    </a:lnTo>
                    <a:lnTo>
                      <a:pt x="0" y="61"/>
                    </a:lnTo>
                    <a:lnTo>
                      <a:pt x="0" y="93"/>
                    </a:lnTo>
                    <a:lnTo>
                      <a:pt x="0" y="93"/>
                    </a:lnTo>
                    <a:lnTo>
                      <a:pt x="64" y="25"/>
                    </a:lnTo>
                    <a:lnTo>
                      <a:pt x="64" y="0"/>
                    </a:lnTo>
                    <a:close/>
                  </a:path>
                </a:pathLst>
              </a:custGeom>
              <a:grpFill/>
              <a:ln>
                <a:noFill/>
              </a:ln>
            </p:spPr>
            <p:txBody>
              <a:bodyPr vert="horz" wrap="square" lIns="91440" tIns="45720" rIns="91440" bIns="45720" numCol="1" anchor="t" anchorCtr="0" compatLnSpc="1"/>
              <a:lstStyle/>
              <a:p>
                <a:endParaRPr lang="zh-CN" altLang="en-US"/>
              </a:p>
            </p:txBody>
          </p:sp>
          <p:sp>
            <p:nvSpPr>
              <p:cNvPr id="1225" name="Freeform 670"/>
              <p:cNvSpPr/>
              <p:nvPr/>
            </p:nvSpPr>
            <p:spPr bwMode="auto">
              <a:xfrm>
                <a:off x="4698" y="1962"/>
                <a:ext cx="64" cy="93"/>
              </a:xfrm>
              <a:custGeom>
                <a:avLst/>
                <a:gdLst>
                  <a:gd name="T0" fmla="*/ 64 w 64"/>
                  <a:gd name="T1" fmla="*/ 0 h 93"/>
                  <a:gd name="T2" fmla="*/ 64 w 64"/>
                  <a:gd name="T3" fmla="*/ 0 h 93"/>
                  <a:gd name="T4" fmla="*/ 0 w 64"/>
                  <a:gd name="T5" fmla="*/ 61 h 93"/>
                  <a:gd name="T6" fmla="*/ 0 w 64"/>
                  <a:gd name="T7" fmla="*/ 93 h 93"/>
                  <a:gd name="T8" fmla="*/ 0 w 64"/>
                  <a:gd name="T9" fmla="*/ 93 h 93"/>
                  <a:gd name="T10" fmla="*/ 64 w 64"/>
                  <a:gd name="T11" fmla="*/ 25 h 93"/>
                  <a:gd name="T12" fmla="*/ 64 w 64"/>
                  <a:gd name="T13" fmla="*/ 0 h 93"/>
                </a:gdLst>
                <a:ahLst/>
                <a:cxnLst>
                  <a:cxn ang="0">
                    <a:pos x="T0" y="T1"/>
                  </a:cxn>
                  <a:cxn ang="0">
                    <a:pos x="T2" y="T3"/>
                  </a:cxn>
                  <a:cxn ang="0">
                    <a:pos x="T4" y="T5"/>
                  </a:cxn>
                  <a:cxn ang="0">
                    <a:pos x="T6" y="T7"/>
                  </a:cxn>
                  <a:cxn ang="0">
                    <a:pos x="T8" y="T9"/>
                  </a:cxn>
                  <a:cxn ang="0">
                    <a:pos x="T10" y="T11"/>
                  </a:cxn>
                  <a:cxn ang="0">
                    <a:pos x="T12" y="T13"/>
                  </a:cxn>
                </a:cxnLst>
                <a:rect l="0" t="0" r="r" b="b"/>
                <a:pathLst>
                  <a:path w="64" h="93">
                    <a:moveTo>
                      <a:pt x="64" y="0"/>
                    </a:moveTo>
                    <a:lnTo>
                      <a:pt x="64" y="0"/>
                    </a:lnTo>
                    <a:lnTo>
                      <a:pt x="0" y="61"/>
                    </a:lnTo>
                    <a:lnTo>
                      <a:pt x="0" y="93"/>
                    </a:lnTo>
                    <a:lnTo>
                      <a:pt x="0" y="93"/>
                    </a:lnTo>
                    <a:lnTo>
                      <a:pt x="64" y="25"/>
                    </a:lnTo>
                    <a:lnTo>
                      <a:pt x="64" y="0"/>
                    </a:lnTo>
                  </a:path>
                </a:pathLst>
              </a:custGeom>
              <a:grpFill/>
              <a:ln>
                <a:noFill/>
              </a:ln>
            </p:spPr>
            <p:txBody>
              <a:bodyPr vert="horz" wrap="square" lIns="91440" tIns="45720" rIns="91440" bIns="45720" numCol="1" anchor="t" anchorCtr="0" compatLnSpc="1"/>
              <a:lstStyle/>
              <a:p>
                <a:endParaRPr lang="zh-CN" altLang="en-US"/>
              </a:p>
            </p:txBody>
          </p:sp>
          <p:sp>
            <p:nvSpPr>
              <p:cNvPr id="1226" name="Freeform 671"/>
              <p:cNvSpPr/>
              <p:nvPr/>
            </p:nvSpPr>
            <p:spPr bwMode="auto">
              <a:xfrm>
                <a:off x="4558" y="2143"/>
                <a:ext cx="92" cy="138"/>
              </a:xfrm>
              <a:custGeom>
                <a:avLst/>
                <a:gdLst>
                  <a:gd name="T0" fmla="*/ 92 w 92"/>
                  <a:gd name="T1" fmla="*/ 0 h 138"/>
                  <a:gd name="T2" fmla="*/ 92 w 92"/>
                  <a:gd name="T3" fmla="*/ 0 h 138"/>
                  <a:gd name="T4" fmla="*/ 0 w 92"/>
                  <a:gd name="T5" fmla="*/ 94 h 138"/>
                  <a:gd name="T6" fmla="*/ 0 w 92"/>
                  <a:gd name="T7" fmla="*/ 138 h 138"/>
                  <a:gd name="T8" fmla="*/ 92 w 92"/>
                  <a:gd name="T9" fmla="*/ 36 h 138"/>
                  <a:gd name="T10" fmla="*/ 92 w 92"/>
                  <a:gd name="T11" fmla="*/ 0 h 138"/>
                </a:gdLst>
                <a:ahLst/>
                <a:cxnLst>
                  <a:cxn ang="0">
                    <a:pos x="T0" y="T1"/>
                  </a:cxn>
                  <a:cxn ang="0">
                    <a:pos x="T2" y="T3"/>
                  </a:cxn>
                  <a:cxn ang="0">
                    <a:pos x="T4" y="T5"/>
                  </a:cxn>
                  <a:cxn ang="0">
                    <a:pos x="T6" y="T7"/>
                  </a:cxn>
                  <a:cxn ang="0">
                    <a:pos x="T8" y="T9"/>
                  </a:cxn>
                  <a:cxn ang="0">
                    <a:pos x="T10" y="T11"/>
                  </a:cxn>
                </a:cxnLst>
                <a:rect l="0" t="0" r="r" b="b"/>
                <a:pathLst>
                  <a:path w="92" h="138">
                    <a:moveTo>
                      <a:pt x="92" y="0"/>
                    </a:moveTo>
                    <a:lnTo>
                      <a:pt x="92" y="0"/>
                    </a:lnTo>
                    <a:lnTo>
                      <a:pt x="0" y="94"/>
                    </a:lnTo>
                    <a:lnTo>
                      <a:pt x="0" y="138"/>
                    </a:lnTo>
                    <a:lnTo>
                      <a:pt x="92" y="36"/>
                    </a:lnTo>
                    <a:lnTo>
                      <a:pt x="92" y="0"/>
                    </a:lnTo>
                    <a:close/>
                  </a:path>
                </a:pathLst>
              </a:custGeom>
              <a:grpFill/>
              <a:ln>
                <a:noFill/>
              </a:ln>
            </p:spPr>
            <p:txBody>
              <a:bodyPr vert="horz" wrap="square" lIns="91440" tIns="45720" rIns="91440" bIns="45720" numCol="1" anchor="t" anchorCtr="0" compatLnSpc="1"/>
              <a:lstStyle/>
              <a:p>
                <a:endParaRPr lang="zh-CN" altLang="en-US"/>
              </a:p>
            </p:txBody>
          </p:sp>
          <p:sp>
            <p:nvSpPr>
              <p:cNvPr id="1227" name="Freeform 672"/>
              <p:cNvSpPr/>
              <p:nvPr/>
            </p:nvSpPr>
            <p:spPr bwMode="auto">
              <a:xfrm>
                <a:off x="4558" y="2143"/>
                <a:ext cx="92" cy="138"/>
              </a:xfrm>
              <a:custGeom>
                <a:avLst/>
                <a:gdLst>
                  <a:gd name="T0" fmla="*/ 92 w 92"/>
                  <a:gd name="T1" fmla="*/ 0 h 138"/>
                  <a:gd name="T2" fmla="*/ 92 w 92"/>
                  <a:gd name="T3" fmla="*/ 0 h 138"/>
                  <a:gd name="T4" fmla="*/ 0 w 92"/>
                  <a:gd name="T5" fmla="*/ 94 h 138"/>
                  <a:gd name="T6" fmla="*/ 0 w 92"/>
                  <a:gd name="T7" fmla="*/ 138 h 138"/>
                  <a:gd name="T8" fmla="*/ 92 w 92"/>
                  <a:gd name="T9" fmla="*/ 36 h 138"/>
                  <a:gd name="T10" fmla="*/ 92 w 92"/>
                  <a:gd name="T11" fmla="*/ 0 h 138"/>
                </a:gdLst>
                <a:ahLst/>
                <a:cxnLst>
                  <a:cxn ang="0">
                    <a:pos x="T0" y="T1"/>
                  </a:cxn>
                  <a:cxn ang="0">
                    <a:pos x="T2" y="T3"/>
                  </a:cxn>
                  <a:cxn ang="0">
                    <a:pos x="T4" y="T5"/>
                  </a:cxn>
                  <a:cxn ang="0">
                    <a:pos x="T6" y="T7"/>
                  </a:cxn>
                  <a:cxn ang="0">
                    <a:pos x="T8" y="T9"/>
                  </a:cxn>
                  <a:cxn ang="0">
                    <a:pos x="T10" y="T11"/>
                  </a:cxn>
                </a:cxnLst>
                <a:rect l="0" t="0" r="r" b="b"/>
                <a:pathLst>
                  <a:path w="92" h="138">
                    <a:moveTo>
                      <a:pt x="92" y="0"/>
                    </a:moveTo>
                    <a:lnTo>
                      <a:pt x="92" y="0"/>
                    </a:lnTo>
                    <a:lnTo>
                      <a:pt x="0" y="94"/>
                    </a:lnTo>
                    <a:lnTo>
                      <a:pt x="0" y="138"/>
                    </a:lnTo>
                    <a:lnTo>
                      <a:pt x="92" y="36"/>
                    </a:lnTo>
                    <a:lnTo>
                      <a:pt x="92" y="0"/>
                    </a:lnTo>
                  </a:path>
                </a:pathLst>
              </a:custGeom>
              <a:grpFill/>
              <a:ln>
                <a:noFill/>
              </a:ln>
            </p:spPr>
            <p:txBody>
              <a:bodyPr vert="horz" wrap="square" lIns="91440" tIns="45720" rIns="91440" bIns="45720" numCol="1" anchor="t" anchorCtr="0" compatLnSpc="1"/>
              <a:lstStyle/>
              <a:p>
                <a:endParaRPr lang="zh-CN" altLang="en-US"/>
              </a:p>
            </p:txBody>
          </p:sp>
          <p:sp>
            <p:nvSpPr>
              <p:cNvPr id="1228" name="Freeform 673"/>
              <p:cNvSpPr/>
              <p:nvPr/>
            </p:nvSpPr>
            <p:spPr bwMode="auto">
              <a:xfrm>
                <a:off x="4674" y="2073"/>
                <a:ext cx="44" cy="80"/>
              </a:xfrm>
              <a:custGeom>
                <a:avLst/>
                <a:gdLst>
                  <a:gd name="T0" fmla="*/ 44 w 44"/>
                  <a:gd name="T1" fmla="*/ 0 h 80"/>
                  <a:gd name="T2" fmla="*/ 0 w 44"/>
                  <a:gd name="T3" fmla="*/ 46 h 80"/>
                  <a:gd name="T4" fmla="*/ 0 w 44"/>
                  <a:gd name="T5" fmla="*/ 80 h 80"/>
                  <a:gd name="T6" fmla="*/ 44 w 44"/>
                  <a:gd name="T7" fmla="*/ 30 h 80"/>
                  <a:gd name="T8" fmla="*/ 44 w 44"/>
                  <a:gd name="T9" fmla="*/ 0 h 80"/>
                </a:gdLst>
                <a:ahLst/>
                <a:cxnLst>
                  <a:cxn ang="0">
                    <a:pos x="T0" y="T1"/>
                  </a:cxn>
                  <a:cxn ang="0">
                    <a:pos x="T2" y="T3"/>
                  </a:cxn>
                  <a:cxn ang="0">
                    <a:pos x="T4" y="T5"/>
                  </a:cxn>
                  <a:cxn ang="0">
                    <a:pos x="T6" y="T7"/>
                  </a:cxn>
                  <a:cxn ang="0">
                    <a:pos x="T8" y="T9"/>
                  </a:cxn>
                </a:cxnLst>
                <a:rect l="0" t="0" r="r" b="b"/>
                <a:pathLst>
                  <a:path w="44" h="80">
                    <a:moveTo>
                      <a:pt x="44" y="0"/>
                    </a:moveTo>
                    <a:lnTo>
                      <a:pt x="0" y="46"/>
                    </a:lnTo>
                    <a:lnTo>
                      <a:pt x="0" y="80"/>
                    </a:lnTo>
                    <a:lnTo>
                      <a:pt x="44" y="30"/>
                    </a:lnTo>
                    <a:lnTo>
                      <a:pt x="44" y="0"/>
                    </a:lnTo>
                    <a:close/>
                  </a:path>
                </a:pathLst>
              </a:custGeom>
              <a:grpFill/>
              <a:ln>
                <a:noFill/>
              </a:ln>
            </p:spPr>
            <p:txBody>
              <a:bodyPr vert="horz" wrap="square" lIns="91440" tIns="45720" rIns="91440" bIns="45720" numCol="1" anchor="t" anchorCtr="0" compatLnSpc="1"/>
              <a:lstStyle/>
              <a:p>
                <a:endParaRPr lang="zh-CN" altLang="en-US"/>
              </a:p>
            </p:txBody>
          </p:sp>
          <p:sp>
            <p:nvSpPr>
              <p:cNvPr id="1229" name="Freeform 674"/>
              <p:cNvSpPr/>
              <p:nvPr/>
            </p:nvSpPr>
            <p:spPr bwMode="auto">
              <a:xfrm>
                <a:off x="4674" y="2073"/>
                <a:ext cx="44" cy="80"/>
              </a:xfrm>
              <a:custGeom>
                <a:avLst/>
                <a:gdLst>
                  <a:gd name="T0" fmla="*/ 44 w 44"/>
                  <a:gd name="T1" fmla="*/ 0 h 80"/>
                  <a:gd name="T2" fmla="*/ 0 w 44"/>
                  <a:gd name="T3" fmla="*/ 46 h 80"/>
                  <a:gd name="T4" fmla="*/ 0 w 44"/>
                  <a:gd name="T5" fmla="*/ 80 h 80"/>
                  <a:gd name="T6" fmla="*/ 44 w 44"/>
                  <a:gd name="T7" fmla="*/ 30 h 80"/>
                  <a:gd name="T8" fmla="*/ 44 w 44"/>
                  <a:gd name="T9" fmla="*/ 0 h 80"/>
                </a:gdLst>
                <a:ahLst/>
                <a:cxnLst>
                  <a:cxn ang="0">
                    <a:pos x="T0" y="T1"/>
                  </a:cxn>
                  <a:cxn ang="0">
                    <a:pos x="T2" y="T3"/>
                  </a:cxn>
                  <a:cxn ang="0">
                    <a:pos x="T4" y="T5"/>
                  </a:cxn>
                  <a:cxn ang="0">
                    <a:pos x="T6" y="T7"/>
                  </a:cxn>
                  <a:cxn ang="0">
                    <a:pos x="T8" y="T9"/>
                  </a:cxn>
                </a:cxnLst>
                <a:rect l="0" t="0" r="r" b="b"/>
                <a:pathLst>
                  <a:path w="44" h="80">
                    <a:moveTo>
                      <a:pt x="44" y="0"/>
                    </a:moveTo>
                    <a:lnTo>
                      <a:pt x="0" y="46"/>
                    </a:lnTo>
                    <a:lnTo>
                      <a:pt x="0" y="80"/>
                    </a:lnTo>
                    <a:lnTo>
                      <a:pt x="44" y="30"/>
                    </a:lnTo>
                    <a:lnTo>
                      <a:pt x="44" y="0"/>
                    </a:lnTo>
                  </a:path>
                </a:pathLst>
              </a:custGeom>
              <a:grpFill/>
              <a:ln>
                <a:noFill/>
              </a:ln>
            </p:spPr>
            <p:txBody>
              <a:bodyPr vert="horz" wrap="square" lIns="91440" tIns="45720" rIns="91440" bIns="45720" numCol="1" anchor="t" anchorCtr="0" compatLnSpc="1"/>
              <a:lstStyle/>
              <a:p>
                <a:endParaRPr lang="zh-CN" altLang="en-US"/>
              </a:p>
            </p:txBody>
          </p:sp>
          <p:sp>
            <p:nvSpPr>
              <p:cNvPr id="1230" name="Freeform 675"/>
              <p:cNvSpPr/>
              <p:nvPr/>
            </p:nvSpPr>
            <p:spPr bwMode="auto">
              <a:xfrm>
                <a:off x="4754" y="2029"/>
                <a:ext cx="8" cy="34"/>
              </a:xfrm>
              <a:custGeom>
                <a:avLst/>
                <a:gdLst>
                  <a:gd name="T0" fmla="*/ 8 w 8"/>
                  <a:gd name="T1" fmla="*/ 0 h 34"/>
                  <a:gd name="T2" fmla="*/ 8 w 8"/>
                  <a:gd name="T3" fmla="*/ 0 h 34"/>
                  <a:gd name="T4" fmla="*/ 0 w 8"/>
                  <a:gd name="T5" fmla="*/ 8 h 34"/>
                  <a:gd name="T6" fmla="*/ 0 w 8"/>
                  <a:gd name="T7" fmla="*/ 34 h 34"/>
                  <a:gd name="T8" fmla="*/ 8 w 8"/>
                  <a:gd name="T9" fmla="*/ 26 h 34"/>
                  <a:gd name="T10" fmla="*/ 8 w 8"/>
                  <a:gd name="T11" fmla="*/ 0 h 34"/>
                </a:gdLst>
                <a:ahLst/>
                <a:cxnLst>
                  <a:cxn ang="0">
                    <a:pos x="T0" y="T1"/>
                  </a:cxn>
                  <a:cxn ang="0">
                    <a:pos x="T2" y="T3"/>
                  </a:cxn>
                  <a:cxn ang="0">
                    <a:pos x="T4" y="T5"/>
                  </a:cxn>
                  <a:cxn ang="0">
                    <a:pos x="T6" y="T7"/>
                  </a:cxn>
                  <a:cxn ang="0">
                    <a:pos x="T8" y="T9"/>
                  </a:cxn>
                  <a:cxn ang="0">
                    <a:pos x="T10" y="T11"/>
                  </a:cxn>
                </a:cxnLst>
                <a:rect l="0" t="0" r="r" b="b"/>
                <a:pathLst>
                  <a:path w="8" h="34">
                    <a:moveTo>
                      <a:pt x="8" y="0"/>
                    </a:moveTo>
                    <a:lnTo>
                      <a:pt x="8" y="0"/>
                    </a:lnTo>
                    <a:lnTo>
                      <a:pt x="0" y="8"/>
                    </a:lnTo>
                    <a:lnTo>
                      <a:pt x="0" y="34"/>
                    </a:lnTo>
                    <a:lnTo>
                      <a:pt x="8" y="26"/>
                    </a:lnTo>
                    <a:lnTo>
                      <a:pt x="8" y="0"/>
                    </a:lnTo>
                    <a:close/>
                  </a:path>
                </a:pathLst>
              </a:custGeom>
              <a:grpFill/>
              <a:ln>
                <a:noFill/>
              </a:ln>
            </p:spPr>
            <p:txBody>
              <a:bodyPr vert="horz" wrap="square" lIns="91440" tIns="45720" rIns="91440" bIns="45720" numCol="1" anchor="t" anchorCtr="0" compatLnSpc="1"/>
              <a:lstStyle/>
              <a:p>
                <a:endParaRPr lang="zh-CN" altLang="en-US"/>
              </a:p>
            </p:txBody>
          </p:sp>
          <p:sp>
            <p:nvSpPr>
              <p:cNvPr id="1231" name="Freeform 676"/>
              <p:cNvSpPr/>
              <p:nvPr/>
            </p:nvSpPr>
            <p:spPr bwMode="auto">
              <a:xfrm>
                <a:off x="4754" y="2029"/>
                <a:ext cx="8" cy="34"/>
              </a:xfrm>
              <a:custGeom>
                <a:avLst/>
                <a:gdLst>
                  <a:gd name="T0" fmla="*/ 8 w 8"/>
                  <a:gd name="T1" fmla="*/ 0 h 34"/>
                  <a:gd name="T2" fmla="*/ 8 w 8"/>
                  <a:gd name="T3" fmla="*/ 0 h 34"/>
                  <a:gd name="T4" fmla="*/ 0 w 8"/>
                  <a:gd name="T5" fmla="*/ 8 h 34"/>
                  <a:gd name="T6" fmla="*/ 0 w 8"/>
                  <a:gd name="T7" fmla="*/ 34 h 34"/>
                  <a:gd name="T8" fmla="*/ 8 w 8"/>
                  <a:gd name="T9" fmla="*/ 26 h 34"/>
                  <a:gd name="T10" fmla="*/ 8 w 8"/>
                  <a:gd name="T11" fmla="*/ 0 h 34"/>
                </a:gdLst>
                <a:ahLst/>
                <a:cxnLst>
                  <a:cxn ang="0">
                    <a:pos x="T0" y="T1"/>
                  </a:cxn>
                  <a:cxn ang="0">
                    <a:pos x="T2" y="T3"/>
                  </a:cxn>
                  <a:cxn ang="0">
                    <a:pos x="T4" y="T5"/>
                  </a:cxn>
                  <a:cxn ang="0">
                    <a:pos x="T6" y="T7"/>
                  </a:cxn>
                  <a:cxn ang="0">
                    <a:pos x="T8" y="T9"/>
                  </a:cxn>
                  <a:cxn ang="0">
                    <a:pos x="T10" y="T11"/>
                  </a:cxn>
                </a:cxnLst>
                <a:rect l="0" t="0" r="r" b="b"/>
                <a:pathLst>
                  <a:path w="8" h="34">
                    <a:moveTo>
                      <a:pt x="8" y="0"/>
                    </a:moveTo>
                    <a:lnTo>
                      <a:pt x="8" y="0"/>
                    </a:lnTo>
                    <a:lnTo>
                      <a:pt x="0" y="8"/>
                    </a:lnTo>
                    <a:lnTo>
                      <a:pt x="0" y="34"/>
                    </a:lnTo>
                    <a:lnTo>
                      <a:pt x="8" y="26"/>
                    </a:lnTo>
                    <a:lnTo>
                      <a:pt x="8" y="0"/>
                    </a:lnTo>
                  </a:path>
                </a:pathLst>
              </a:custGeom>
              <a:grpFill/>
              <a:ln>
                <a:noFill/>
              </a:ln>
            </p:spPr>
            <p:txBody>
              <a:bodyPr vert="horz" wrap="square" lIns="91440" tIns="45720" rIns="91440" bIns="45720" numCol="1" anchor="t" anchorCtr="0" compatLnSpc="1"/>
              <a:lstStyle/>
              <a:p>
                <a:endParaRPr lang="zh-CN" altLang="en-US"/>
              </a:p>
            </p:txBody>
          </p:sp>
          <p:sp>
            <p:nvSpPr>
              <p:cNvPr id="1232" name="Freeform 677"/>
              <p:cNvSpPr/>
              <p:nvPr/>
            </p:nvSpPr>
            <p:spPr bwMode="auto">
              <a:xfrm>
                <a:off x="4564" y="2267"/>
                <a:ext cx="36" cy="84"/>
              </a:xfrm>
              <a:custGeom>
                <a:avLst/>
                <a:gdLst>
                  <a:gd name="T0" fmla="*/ 36 w 36"/>
                  <a:gd name="T1" fmla="*/ 0 h 84"/>
                  <a:gd name="T2" fmla="*/ 36 w 36"/>
                  <a:gd name="T3" fmla="*/ 0 h 84"/>
                  <a:gd name="T4" fmla="*/ 0 w 36"/>
                  <a:gd name="T5" fmla="*/ 40 h 84"/>
                  <a:gd name="T6" fmla="*/ 0 w 36"/>
                  <a:gd name="T7" fmla="*/ 84 h 84"/>
                  <a:gd name="T8" fmla="*/ 0 w 36"/>
                  <a:gd name="T9" fmla="*/ 84 h 84"/>
                  <a:gd name="T10" fmla="*/ 36 w 36"/>
                  <a:gd name="T11" fmla="*/ 42 h 84"/>
                  <a:gd name="T12" fmla="*/ 36 w 36"/>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36" h="84">
                    <a:moveTo>
                      <a:pt x="36" y="0"/>
                    </a:moveTo>
                    <a:lnTo>
                      <a:pt x="36" y="0"/>
                    </a:lnTo>
                    <a:lnTo>
                      <a:pt x="0" y="40"/>
                    </a:lnTo>
                    <a:lnTo>
                      <a:pt x="0" y="84"/>
                    </a:lnTo>
                    <a:lnTo>
                      <a:pt x="0" y="84"/>
                    </a:lnTo>
                    <a:lnTo>
                      <a:pt x="36" y="42"/>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233" name="Freeform 678"/>
              <p:cNvSpPr/>
              <p:nvPr/>
            </p:nvSpPr>
            <p:spPr bwMode="auto">
              <a:xfrm>
                <a:off x="4564" y="2267"/>
                <a:ext cx="36" cy="84"/>
              </a:xfrm>
              <a:custGeom>
                <a:avLst/>
                <a:gdLst>
                  <a:gd name="T0" fmla="*/ 36 w 36"/>
                  <a:gd name="T1" fmla="*/ 0 h 84"/>
                  <a:gd name="T2" fmla="*/ 36 w 36"/>
                  <a:gd name="T3" fmla="*/ 0 h 84"/>
                  <a:gd name="T4" fmla="*/ 0 w 36"/>
                  <a:gd name="T5" fmla="*/ 40 h 84"/>
                  <a:gd name="T6" fmla="*/ 0 w 36"/>
                  <a:gd name="T7" fmla="*/ 84 h 84"/>
                  <a:gd name="T8" fmla="*/ 0 w 36"/>
                  <a:gd name="T9" fmla="*/ 84 h 84"/>
                  <a:gd name="T10" fmla="*/ 36 w 36"/>
                  <a:gd name="T11" fmla="*/ 42 h 84"/>
                  <a:gd name="T12" fmla="*/ 36 w 36"/>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36" h="84">
                    <a:moveTo>
                      <a:pt x="36" y="0"/>
                    </a:moveTo>
                    <a:lnTo>
                      <a:pt x="36" y="0"/>
                    </a:lnTo>
                    <a:lnTo>
                      <a:pt x="0" y="40"/>
                    </a:lnTo>
                    <a:lnTo>
                      <a:pt x="0" y="84"/>
                    </a:lnTo>
                    <a:lnTo>
                      <a:pt x="0" y="84"/>
                    </a:lnTo>
                    <a:lnTo>
                      <a:pt x="36" y="42"/>
                    </a:lnTo>
                    <a:lnTo>
                      <a:pt x="36" y="0"/>
                    </a:lnTo>
                  </a:path>
                </a:pathLst>
              </a:custGeom>
              <a:grpFill/>
              <a:ln>
                <a:noFill/>
              </a:ln>
            </p:spPr>
            <p:txBody>
              <a:bodyPr vert="horz" wrap="square" lIns="91440" tIns="45720" rIns="91440" bIns="45720" numCol="1" anchor="t" anchorCtr="0" compatLnSpc="1"/>
              <a:lstStyle/>
              <a:p>
                <a:endParaRPr lang="zh-CN" altLang="en-US"/>
              </a:p>
            </p:txBody>
          </p:sp>
          <p:sp>
            <p:nvSpPr>
              <p:cNvPr id="1234" name="Freeform 679"/>
              <p:cNvSpPr/>
              <p:nvPr/>
            </p:nvSpPr>
            <p:spPr bwMode="auto">
              <a:xfrm>
                <a:off x="4624" y="2093"/>
                <a:ext cx="138" cy="188"/>
              </a:xfrm>
              <a:custGeom>
                <a:avLst/>
                <a:gdLst>
                  <a:gd name="T0" fmla="*/ 138 w 138"/>
                  <a:gd name="T1" fmla="*/ 0 h 188"/>
                  <a:gd name="T2" fmla="*/ 138 w 138"/>
                  <a:gd name="T3" fmla="*/ 0 h 188"/>
                  <a:gd name="T4" fmla="*/ 0 w 138"/>
                  <a:gd name="T5" fmla="*/ 148 h 188"/>
                  <a:gd name="T6" fmla="*/ 0 w 138"/>
                  <a:gd name="T7" fmla="*/ 188 h 188"/>
                  <a:gd name="T8" fmla="*/ 138 w 138"/>
                  <a:gd name="T9" fmla="*/ 24 h 188"/>
                  <a:gd name="T10" fmla="*/ 138 w 138"/>
                  <a:gd name="T11" fmla="*/ 0 h 188"/>
                </a:gdLst>
                <a:ahLst/>
                <a:cxnLst>
                  <a:cxn ang="0">
                    <a:pos x="T0" y="T1"/>
                  </a:cxn>
                  <a:cxn ang="0">
                    <a:pos x="T2" y="T3"/>
                  </a:cxn>
                  <a:cxn ang="0">
                    <a:pos x="T4" y="T5"/>
                  </a:cxn>
                  <a:cxn ang="0">
                    <a:pos x="T6" y="T7"/>
                  </a:cxn>
                  <a:cxn ang="0">
                    <a:pos x="T8" y="T9"/>
                  </a:cxn>
                  <a:cxn ang="0">
                    <a:pos x="T10" y="T11"/>
                  </a:cxn>
                </a:cxnLst>
                <a:rect l="0" t="0" r="r" b="b"/>
                <a:pathLst>
                  <a:path w="138" h="188">
                    <a:moveTo>
                      <a:pt x="138" y="0"/>
                    </a:moveTo>
                    <a:lnTo>
                      <a:pt x="138" y="0"/>
                    </a:lnTo>
                    <a:lnTo>
                      <a:pt x="0" y="148"/>
                    </a:lnTo>
                    <a:lnTo>
                      <a:pt x="0" y="188"/>
                    </a:lnTo>
                    <a:lnTo>
                      <a:pt x="138" y="24"/>
                    </a:lnTo>
                    <a:lnTo>
                      <a:pt x="138" y="0"/>
                    </a:lnTo>
                    <a:close/>
                  </a:path>
                </a:pathLst>
              </a:custGeom>
              <a:grpFill/>
              <a:ln>
                <a:noFill/>
              </a:ln>
            </p:spPr>
            <p:txBody>
              <a:bodyPr vert="horz" wrap="square" lIns="91440" tIns="45720" rIns="91440" bIns="45720" numCol="1" anchor="t" anchorCtr="0" compatLnSpc="1"/>
              <a:lstStyle/>
              <a:p>
                <a:endParaRPr lang="zh-CN" altLang="en-US"/>
              </a:p>
            </p:txBody>
          </p:sp>
          <p:sp>
            <p:nvSpPr>
              <p:cNvPr id="1235" name="Freeform 680"/>
              <p:cNvSpPr/>
              <p:nvPr/>
            </p:nvSpPr>
            <p:spPr bwMode="auto">
              <a:xfrm>
                <a:off x="4624" y="2093"/>
                <a:ext cx="138" cy="188"/>
              </a:xfrm>
              <a:custGeom>
                <a:avLst/>
                <a:gdLst>
                  <a:gd name="T0" fmla="*/ 138 w 138"/>
                  <a:gd name="T1" fmla="*/ 0 h 188"/>
                  <a:gd name="T2" fmla="*/ 138 w 138"/>
                  <a:gd name="T3" fmla="*/ 0 h 188"/>
                  <a:gd name="T4" fmla="*/ 0 w 138"/>
                  <a:gd name="T5" fmla="*/ 148 h 188"/>
                  <a:gd name="T6" fmla="*/ 0 w 138"/>
                  <a:gd name="T7" fmla="*/ 188 h 188"/>
                  <a:gd name="T8" fmla="*/ 138 w 138"/>
                  <a:gd name="T9" fmla="*/ 24 h 188"/>
                  <a:gd name="T10" fmla="*/ 138 w 138"/>
                  <a:gd name="T11" fmla="*/ 0 h 188"/>
                </a:gdLst>
                <a:ahLst/>
                <a:cxnLst>
                  <a:cxn ang="0">
                    <a:pos x="T0" y="T1"/>
                  </a:cxn>
                  <a:cxn ang="0">
                    <a:pos x="T2" y="T3"/>
                  </a:cxn>
                  <a:cxn ang="0">
                    <a:pos x="T4" y="T5"/>
                  </a:cxn>
                  <a:cxn ang="0">
                    <a:pos x="T6" y="T7"/>
                  </a:cxn>
                  <a:cxn ang="0">
                    <a:pos x="T8" y="T9"/>
                  </a:cxn>
                  <a:cxn ang="0">
                    <a:pos x="T10" y="T11"/>
                  </a:cxn>
                </a:cxnLst>
                <a:rect l="0" t="0" r="r" b="b"/>
                <a:pathLst>
                  <a:path w="138" h="188">
                    <a:moveTo>
                      <a:pt x="138" y="0"/>
                    </a:moveTo>
                    <a:lnTo>
                      <a:pt x="138" y="0"/>
                    </a:lnTo>
                    <a:lnTo>
                      <a:pt x="0" y="148"/>
                    </a:lnTo>
                    <a:lnTo>
                      <a:pt x="0" y="188"/>
                    </a:lnTo>
                    <a:lnTo>
                      <a:pt x="138" y="24"/>
                    </a:lnTo>
                    <a:lnTo>
                      <a:pt x="138" y="0"/>
                    </a:lnTo>
                  </a:path>
                </a:pathLst>
              </a:custGeom>
              <a:grpFill/>
              <a:ln>
                <a:noFill/>
              </a:ln>
            </p:spPr>
            <p:txBody>
              <a:bodyPr vert="horz" wrap="square" lIns="91440" tIns="45720" rIns="91440" bIns="45720" numCol="1" anchor="t" anchorCtr="0" compatLnSpc="1"/>
              <a:lstStyle/>
              <a:p>
                <a:endParaRPr lang="zh-CN" altLang="en-US"/>
              </a:p>
            </p:txBody>
          </p:sp>
          <p:sp>
            <p:nvSpPr>
              <p:cNvPr id="1236" name="Freeform 681"/>
              <p:cNvSpPr/>
              <p:nvPr/>
            </p:nvSpPr>
            <p:spPr bwMode="auto">
              <a:xfrm>
                <a:off x="4678" y="2159"/>
                <a:ext cx="84" cy="128"/>
              </a:xfrm>
              <a:custGeom>
                <a:avLst/>
                <a:gdLst>
                  <a:gd name="T0" fmla="*/ 84 w 84"/>
                  <a:gd name="T1" fmla="*/ 0 h 128"/>
                  <a:gd name="T2" fmla="*/ 84 w 84"/>
                  <a:gd name="T3" fmla="*/ 0 h 128"/>
                  <a:gd name="T4" fmla="*/ 0 w 84"/>
                  <a:gd name="T5" fmla="*/ 94 h 128"/>
                  <a:gd name="T6" fmla="*/ 0 w 84"/>
                  <a:gd name="T7" fmla="*/ 128 h 128"/>
                  <a:gd name="T8" fmla="*/ 84 w 84"/>
                  <a:gd name="T9" fmla="*/ 26 h 128"/>
                  <a:gd name="T10" fmla="*/ 84 w 84"/>
                  <a:gd name="T11" fmla="*/ 0 h 128"/>
                </a:gdLst>
                <a:ahLst/>
                <a:cxnLst>
                  <a:cxn ang="0">
                    <a:pos x="T0" y="T1"/>
                  </a:cxn>
                  <a:cxn ang="0">
                    <a:pos x="T2" y="T3"/>
                  </a:cxn>
                  <a:cxn ang="0">
                    <a:pos x="T4" y="T5"/>
                  </a:cxn>
                  <a:cxn ang="0">
                    <a:pos x="T6" y="T7"/>
                  </a:cxn>
                  <a:cxn ang="0">
                    <a:pos x="T8" y="T9"/>
                  </a:cxn>
                  <a:cxn ang="0">
                    <a:pos x="T10" y="T11"/>
                  </a:cxn>
                </a:cxnLst>
                <a:rect l="0" t="0" r="r" b="b"/>
                <a:pathLst>
                  <a:path w="84" h="128">
                    <a:moveTo>
                      <a:pt x="84" y="0"/>
                    </a:moveTo>
                    <a:lnTo>
                      <a:pt x="84" y="0"/>
                    </a:lnTo>
                    <a:lnTo>
                      <a:pt x="0" y="94"/>
                    </a:lnTo>
                    <a:lnTo>
                      <a:pt x="0" y="128"/>
                    </a:lnTo>
                    <a:lnTo>
                      <a:pt x="84" y="26"/>
                    </a:lnTo>
                    <a:lnTo>
                      <a:pt x="84" y="0"/>
                    </a:lnTo>
                    <a:close/>
                  </a:path>
                </a:pathLst>
              </a:custGeom>
              <a:grpFill/>
              <a:ln>
                <a:noFill/>
              </a:ln>
            </p:spPr>
            <p:txBody>
              <a:bodyPr vert="horz" wrap="square" lIns="91440" tIns="45720" rIns="91440" bIns="45720" numCol="1" anchor="t" anchorCtr="0" compatLnSpc="1"/>
              <a:lstStyle/>
              <a:p>
                <a:endParaRPr lang="zh-CN" altLang="en-US"/>
              </a:p>
            </p:txBody>
          </p:sp>
          <p:sp>
            <p:nvSpPr>
              <p:cNvPr id="1237" name="Freeform 682"/>
              <p:cNvSpPr/>
              <p:nvPr/>
            </p:nvSpPr>
            <p:spPr bwMode="auto">
              <a:xfrm>
                <a:off x="4678" y="2159"/>
                <a:ext cx="84" cy="128"/>
              </a:xfrm>
              <a:custGeom>
                <a:avLst/>
                <a:gdLst>
                  <a:gd name="T0" fmla="*/ 84 w 84"/>
                  <a:gd name="T1" fmla="*/ 0 h 128"/>
                  <a:gd name="T2" fmla="*/ 84 w 84"/>
                  <a:gd name="T3" fmla="*/ 0 h 128"/>
                  <a:gd name="T4" fmla="*/ 0 w 84"/>
                  <a:gd name="T5" fmla="*/ 94 h 128"/>
                  <a:gd name="T6" fmla="*/ 0 w 84"/>
                  <a:gd name="T7" fmla="*/ 128 h 128"/>
                  <a:gd name="T8" fmla="*/ 84 w 84"/>
                  <a:gd name="T9" fmla="*/ 26 h 128"/>
                  <a:gd name="T10" fmla="*/ 84 w 84"/>
                  <a:gd name="T11" fmla="*/ 0 h 128"/>
                </a:gdLst>
                <a:ahLst/>
                <a:cxnLst>
                  <a:cxn ang="0">
                    <a:pos x="T0" y="T1"/>
                  </a:cxn>
                  <a:cxn ang="0">
                    <a:pos x="T2" y="T3"/>
                  </a:cxn>
                  <a:cxn ang="0">
                    <a:pos x="T4" y="T5"/>
                  </a:cxn>
                  <a:cxn ang="0">
                    <a:pos x="T6" y="T7"/>
                  </a:cxn>
                  <a:cxn ang="0">
                    <a:pos x="T8" y="T9"/>
                  </a:cxn>
                  <a:cxn ang="0">
                    <a:pos x="T10" y="T11"/>
                  </a:cxn>
                </a:cxnLst>
                <a:rect l="0" t="0" r="r" b="b"/>
                <a:pathLst>
                  <a:path w="84" h="128">
                    <a:moveTo>
                      <a:pt x="84" y="0"/>
                    </a:moveTo>
                    <a:lnTo>
                      <a:pt x="84" y="0"/>
                    </a:lnTo>
                    <a:lnTo>
                      <a:pt x="0" y="94"/>
                    </a:lnTo>
                    <a:lnTo>
                      <a:pt x="0" y="128"/>
                    </a:lnTo>
                    <a:lnTo>
                      <a:pt x="84" y="26"/>
                    </a:lnTo>
                    <a:lnTo>
                      <a:pt x="84" y="0"/>
                    </a:lnTo>
                  </a:path>
                </a:pathLst>
              </a:custGeom>
              <a:grpFill/>
              <a:ln>
                <a:noFill/>
              </a:ln>
            </p:spPr>
            <p:txBody>
              <a:bodyPr vert="horz" wrap="square" lIns="91440" tIns="45720" rIns="91440" bIns="45720" numCol="1" anchor="t" anchorCtr="0" compatLnSpc="1"/>
              <a:lstStyle/>
              <a:p>
                <a:endParaRPr lang="zh-CN" altLang="en-US"/>
              </a:p>
            </p:txBody>
          </p:sp>
          <p:sp>
            <p:nvSpPr>
              <p:cNvPr id="1238" name="Rectangle 683"/>
              <p:cNvSpPr>
                <a:spLocks noChangeArrowheads="1"/>
              </p:cNvSpPr>
              <p:nvPr/>
            </p:nvSpPr>
            <p:spPr bwMode="auto">
              <a:xfrm>
                <a:off x="4682" y="1332"/>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1239" name="Freeform 684"/>
              <p:cNvSpPr/>
              <p:nvPr/>
            </p:nvSpPr>
            <p:spPr bwMode="auto">
              <a:xfrm>
                <a:off x="4682" y="1332"/>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240" name="Freeform 685"/>
              <p:cNvSpPr/>
              <p:nvPr/>
            </p:nvSpPr>
            <p:spPr bwMode="auto">
              <a:xfrm>
                <a:off x="4682" y="1332"/>
                <a:ext cx="0" cy="0"/>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241" name="Freeform 686"/>
              <p:cNvSpPr/>
              <p:nvPr/>
            </p:nvSpPr>
            <p:spPr bwMode="auto">
              <a:xfrm>
                <a:off x="4682" y="1332"/>
                <a:ext cx="0" cy="0"/>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242" name="Rectangle 687"/>
              <p:cNvSpPr>
                <a:spLocks noChangeArrowheads="1"/>
              </p:cNvSpPr>
              <p:nvPr/>
            </p:nvSpPr>
            <p:spPr bwMode="auto">
              <a:xfrm>
                <a:off x="5550"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43" name="Rectangle 688"/>
              <p:cNvSpPr>
                <a:spLocks noChangeArrowheads="1"/>
              </p:cNvSpPr>
              <p:nvPr/>
            </p:nvSpPr>
            <p:spPr bwMode="auto">
              <a:xfrm>
                <a:off x="5570"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44" name="Rectangle 689"/>
              <p:cNvSpPr>
                <a:spLocks noChangeArrowheads="1"/>
              </p:cNvSpPr>
              <p:nvPr/>
            </p:nvSpPr>
            <p:spPr bwMode="auto">
              <a:xfrm>
                <a:off x="5592"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45" name="Rectangle 690"/>
              <p:cNvSpPr>
                <a:spLocks noChangeArrowheads="1"/>
              </p:cNvSpPr>
              <p:nvPr/>
            </p:nvSpPr>
            <p:spPr bwMode="auto">
              <a:xfrm>
                <a:off x="5550" y="17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46" name="Rectangle 691"/>
              <p:cNvSpPr>
                <a:spLocks noChangeArrowheads="1"/>
              </p:cNvSpPr>
              <p:nvPr/>
            </p:nvSpPr>
            <p:spPr bwMode="auto">
              <a:xfrm>
                <a:off x="5570" y="1710"/>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47" name="Rectangle 692"/>
              <p:cNvSpPr>
                <a:spLocks noChangeArrowheads="1"/>
              </p:cNvSpPr>
              <p:nvPr/>
            </p:nvSpPr>
            <p:spPr bwMode="auto">
              <a:xfrm>
                <a:off x="5550" y="1768"/>
                <a:ext cx="206" cy="30"/>
              </a:xfrm>
              <a:prstGeom prst="rect">
                <a:avLst/>
              </a:prstGeom>
              <a:grpFill/>
              <a:ln>
                <a:noFill/>
              </a:ln>
            </p:spPr>
            <p:txBody>
              <a:bodyPr vert="horz" wrap="square" lIns="91440" tIns="45720" rIns="91440" bIns="45720" numCol="1" anchor="t" anchorCtr="0" compatLnSpc="1"/>
              <a:lstStyle/>
              <a:p>
                <a:endParaRPr lang="zh-CN" altLang="en-US"/>
              </a:p>
            </p:txBody>
          </p:sp>
          <p:sp>
            <p:nvSpPr>
              <p:cNvPr id="1248" name="Rectangle 693"/>
              <p:cNvSpPr>
                <a:spLocks noChangeArrowheads="1"/>
              </p:cNvSpPr>
              <p:nvPr/>
            </p:nvSpPr>
            <p:spPr bwMode="auto">
              <a:xfrm>
                <a:off x="5550" y="1824"/>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249" name="Rectangle 694"/>
              <p:cNvSpPr>
                <a:spLocks noChangeArrowheads="1"/>
              </p:cNvSpPr>
              <p:nvPr/>
            </p:nvSpPr>
            <p:spPr bwMode="auto">
              <a:xfrm>
                <a:off x="5570" y="1824"/>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250" name="Rectangle 695"/>
              <p:cNvSpPr>
                <a:spLocks noChangeArrowheads="1"/>
              </p:cNvSpPr>
              <p:nvPr/>
            </p:nvSpPr>
            <p:spPr bwMode="auto">
              <a:xfrm>
                <a:off x="5614" y="1824"/>
                <a:ext cx="56" cy="30"/>
              </a:xfrm>
              <a:prstGeom prst="rect">
                <a:avLst/>
              </a:prstGeom>
              <a:grpFill/>
              <a:ln>
                <a:noFill/>
              </a:ln>
            </p:spPr>
            <p:txBody>
              <a:bodyPr vert="horz" wrap="square" lIns="91440" tIns="45720" rIns="91440" bIns="45720" numCol="1" anchor="t" anchorCtr="0" compatLnSpc="1"/>
              <a:lstStyle/>
              <a:p>
                <a:endParaRPr lang="zh-CN" altLang="en-US"/>
              </a:p>
            </p:txBody>
          </p:sp>
          <p:sp>
            <p:nvSpPr>
              <p:cNvPr id="1251" name="Rectangle 696"/>
              <p:cNvSpPr>
                <a:spLocks noChangeArrowheads="1"/>
              </p:cNvSpPr>
              <p:nvPr/>
            </p:nvSpPr>
            <p:spPr bwMode="auto">
              <a:xfrm>
                <a:off x="5550" y="1936"/>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1252" name="Rectangle 697"/>
              <p:cNvSpPr>
                <a:spLocks noChangeArrowheads="1"/>
              </p:cNvSpPr>
              <p:nvPr/>
            </p:nvSpPr>
            <p:spPr bwMode="auto">
              <a:xfrm>
                <a:off x="5592" y="1936"/>
                <a:ext cx="100" cy="33"/>
              </a:xfrm>
              <a:prstGeom prst="rect">
                <a:avLst/>
              </a:prstGeom>
              <a:grpFill/>
              <a:ln>
                <a:noFill/>
              </a:ln>
            </p:spPr>
            <p:txBody>
              <a:bodyPr vert="horz" wrap="square" lIns="91440" tIns="45720" rIns="91440" bIns="45720" numCol="1" anchor="t" anchorCtr="0" compatLnSpc="1"/>
              <a:lstStyle/>
              <a:p>
                <a:endParaRPr lang="zh-CN" altLang="en-US"/>
              </a:p>
            </p:txBody>
          </p:sp>
          <p:sp>
            <p:nvSpPr>
              <p:cNvPr id="1253" name="Rectangle 698"/>
              <p:cNvSpPr>
                <a:spLocks noChangeArrowheads="1"/>
              </p:cNvSpPr>
              <p:nvPr/>
            </p:nvSpPr>
            <p:spPr bwMode="auto">
              <a:xfrm>
                <a:off x="5656" y="1993"/>
                <a:ext cx="3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54" name="Rectangle 699"/>
              <p:cNvSpPr>
                <a:spLocks noChangeArrowheads="1"/>
              </p:cNvSpPr>
              <p:nvPr/>
            </p:nvSpPr>
            <p:spPr bwMode="auto">
              <a:xfrm>
                <a:off x="5550" y="2049"/>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55" name="Rectangle 700"/>
              <p:cNvSpPr>
                <a:spLocks noChangeArrowheads="1"/>
              </p:cNvSpPr>
              <p:nvPr/>
            </p:nvSpPr>
            <p:spPr bwMode="auto">
              <a:xfrm>
                <a:off x="5592" y="2049"/>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56" name="Rectangle 701"/>
              <p:cNvSpPr>
                <a:spLocks noChangeArrowheads="1"/>
              </p:cNvSpPr>
              <p:nvPr/>
            </p:nvSpPr>
            <p:spPr bwMode="auto">
              <a:xfrm>
                <a:off x="5570" y="216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57" name="Rectangle 702"/>
              <p:cNvSpPr>
                <a:spLocks noChangeArrowheads="1"/>
              </p:cNvSpPr>
              <p:nvPr/>
            </p:nvSpPr>
            <p:spPr bwMode="auto">
              <a:xfrm>
                <a:off x="5614" y="2161"/>
                <a:ext cx="20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58" name="Rectangle 703"/>
              <p:cNvSpPr>
                <a:spLocks noChangeArrowheads="1"/>
              </p:cNvSpPr>
              <p:nvPr/>
            </p:nvSpPr>
            <p:spPr bwMode="auto">
              <a:xfrm>
                <a:off x="5550" y="2329"/>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59" name="Rectangle 704"/>
              <p:cNvSpPr>
                <a:spLocks noChangeArrowheads="1"/>
              </p:cNvSpPr>
              <p:nvPr/>
            </p:nvSpPr>
            <p:spPr bwMode="auto">
              <a:xfrm>
                <a:off x="5592" y="2329"/>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60" name="Rectangle 705"/>
              <p:cNvSpPr>
                <a:spLocks noChangeArrowheads="1"/>
              </p:cNvSpPr>
              <p:nvPr/>
            </p:nvSpPr>
            <p:spPr bwMode="auto">
              <a:xfrm>
                <a:off x="5656" y="2329"/>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61" name="Rectangle 706"/>
              <p:cNvSpPr>
                <a:spLocks noChangeArrowheads="1"/>
              </p:cNvSpPr>
              <p:nvPr/>
            </p:nvSpPr>
            <p:spPr bwMode="auto">
              <a:xfrm>
                <a:off x="5570" y="238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262" name="Rectangle 707"/>
              <p:cNvSpPr>
                <a:spLocks noChangeArrowheads="1"/>
              </p:cNvSpPr>
              <p:nvPr/>
            </p:nvSpPr>
            <p:spPr bwMode="auto">
              <a:xfrm>
                <a:off x="5570" y="2443"/>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263" name="Rectangle 708"/>
              <p:cNvSpPr>
                <a:spLocks noChangeArrowheads="1"/>
              </p:cNvSpPr>
              <p:nvPr/>
            </p:nvSpPr>
            <p:spPr bwMode="auto">
              <a:xfrm>
                <a:off x="5550" y="2499"/>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264" name="Rectangle 709"/>
              <p:cNvSpPr>
                <a:spLocks noChangeArrowheads="1"/>
              </p:cNvSpPr>
              <p:nvPr/>
            </p:nvSpPr>
            <p:spPr bwMode="auto">
              <a:xfrm>
                <a:off x="5592" y="2499"/>
                <a:ext cx="100" cy="30"/>
              </a:xfrm>
              <a:prstGeom prst="rect">
                <a:avLst/>
              </a:prstGeom>
              <a:grpFill/>
              <a:ln>
                <a:noFill/>
              </a:ln>
            </p:spPr>
            <p:txBody>
              <a:bodyPr vert="horz" wrap="square" lIns="91440" tIns="45720" rIns="91440" bIns="45720" numCol="1" anchor="t" anchorCtr="0" compatLnSpc="1"/>
              <a:lstStyle/>
              <a:p>
                <a:endParaRPr lang="zh-CN" altLang="en-US"/>
              </a:p>
            </p:txBody>
          </p:sp>
          <p:sp>
            <p:nvSpPr>
              <p:cNvPr id="1265" name="Rectangle 710"/>
              <p:cNvSpPr>
                <a:spLocks noChangeArrowheads="1"/>
              </p:cNvSpPr>
              <p:nvPr/>
            </p:nvSpPr>
            <p:spPr bwMode="auto">
              <a:xfrm>
                <a:off x="5550" y="2555"/>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66" name="Rectangle 711"/>
              <p:cNvSpPr>
                <a:spLocks noChangeArrowheads="1"/>
              </p:cNvSpPr>
              <p:nvPr/>
            </p:nvSpPr>
            <p:spPr bwMode="auto">
              <a:xfrm>
                <a:off x="5592" y="2611"/>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1267" name="Rectangle 712"/>
              <p:cNvSpPr>
                <a:spLocks noChangeArrowheads="1"/>
              </p:cNvSpPr>
              <p:nvPr/>
            </p:nvSpPr>
            <p:spPr bwMode="auto">
              <a:xfrm>
                <a:off x="5636" y="2611"/>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1268" name="Rectangle 713"/>
              <p:cNvSpPr>
                <a:spLocks noChangeArrowheads="1"/>
              </p:cNvSpPr>
              <p:nvPr/>
            </p:nvSpPr>
            <p:spPr bwMode="auto">
              <a:xfrm>
                <a:off x="5656" y="2611"/>
                <a:ext cx="14" cy="33"/>
              </a:xfrm>
              <a:prstGeom prst="rect">
                <a:avLst/>
              </a:prstGeom>
              <a:grpFill/>
              <a:ln>
                <a:noFill/>
              </a:ln>
            </p:spPr>
            <p:txBody>
              <a:bodyPr vert="horz" wrap="square" lIns="91440" tIns="45720" rIns="91440" bIns="45720" numCol="1" anchor="t" anchorCtr="0" compatLnSpc="1"/>
              <a:lstStyle/>
              <a:p>
                <a:endParaRPr lang="zh-CN" altLang="en-US"/>
              </a:p>
            </p:txBody>
          </p:sp>
          <p:sp>
            <p:nvSpPr>
              <p:cNvPr id="1269" name="Rectangle 714"/>
              <p:cNvSpPr>
                <a:spLocks noChangeArrowheads="1"/>
              </p:cNvSpPr>
              <p:nvPr/>
            </p:nvSpPr>
            <p:spPr bwMode="auto">
              <a:xfrm>
                <a:off x="5550" y="272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0" name="Rectangle 715"/>
              <p:cNvSpPr>
                <a:spLocks noChangeArrowheads="1"/>
              </p:cNvSpPr>
              <p:nvPr/>
            </p:nvSpPr>
            <p:spPr bwMode="auto">
              <a:xfrm>
                <a:off x="5592" y="2724"/>
                <a:ext cx="78"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1" name="Rectangle 716"/>
              <p:cNvSpPr>
                <a:spLocks noChangeArrowheads="1"/>
              </p:cNvSpPr>
              <p:nvPr/>
            </p:nvSpPr>
            <p:spPr bwMode="auto">
              <a:xfrm>
                <a:off x="5570" y="278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2" name="Rectangle 717"/>
              <p:cNvSpPr>
                <a:spLocks noChangeArrowheads="1"/>
              </p:cNvSpPr>
              <p:nvPr/>
            </p:nvSpPr>
            <p:spPr bwMode="auto">
              <a:xfrm>
                <a:off x="5614" y="2780"/>
                <a:ext cx="78"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3" name="Rectangle 718"/>
              <p:cNvSpPr>
                <a:spLocks noChangeArrowheads="1"/>
              </p:cNvSpPr>
              <p:nvPr/>
            </p:nvSpPr>
            <p:spPr bwMode="auto">
              <a:xfrm>
                <a:off x="5550" y="283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4" name="Rectangle 719"/>
              <p:cNvSpPr>
                <a:spLocks noChangeArrowheads="1"/>
              </p:cNvSpPr>
              <p:nvPr/>
            </p:nvSpPr>
            <p:spPr bwMode="auto">
              <a:xfrm>
                <a:off x="5592" y="283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5" name="Rectangle 720"/>
              <p:cNvSpPr>
                <a:spLocks noChangeArrowheads="1"/>
              </p:cNvSpPr>
              <p:nvPr/>
            </p:nvSpPr>
            <p:spPr bwMode="auto">
              <a:xfrm>
                <a:off x="5744"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6" name="Rectangle 721"/>
              <p:cNvSpPr>
                <a:spLocks noChangeArrowheads="1"/>
              </p:cNvSpPr>
              <p:nvPr/>
            </p:nvSpPr>
            <p:spPr bwMode="auto">
              <a:xfrm>
                <a:off x="5766"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7" name="Rectangle 722"/>
              <p:cNvSpPr>
                <a:spLocks noChangeArrowheads="1"/>
              </p:cNvSpPr>
              <p:nvPr/>
            </p:nvSpPr>
            <p:spPr bwMode="auto">
              <a:xfrm>
                <a:off x="5786"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8" name="Rectangle 723"/>
              <p:cNvSpPr>
                <a:spLocks noChangeArrowheads="1"/>
              </p:cNvSpPr>
              <p:nvPr/>
            </p:nvSpPr>
            <p:spPr bwMode="auto">
              <a:xfrm>
                <a:off x="5680" y="17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9" name="Rectangle 724"/>
              <p:cNvSpPr>
                <a:spLocks noChangeArrowheads="1"/>
              </p:cNvSpPr>
              <p:nvPr/>
            </p:nvSpPr>
            <p:spPr bwMode="auto">
              <a:xfrm>
                <a:off x="5722" y="1710"/>
                <a:ext cx="2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80" name="Rectangle 725"/>
              <p:cNvSpPr>
                <a:spLocks noChangeArrowheads="1"/>
              </p:cNvSpPr>
              <p:nvPr/>
            </p:nvSpPr>
            <p:spPr bwMode="auto">
              <a:xfrm>
                <a:off x="5680" y="1824"/>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281" name="Rectangle 726"/>
              <p:cNvSpPr>
                <a:spLocks noChangeArrowheads="1"/>
              </p:cNvSpPr>
              <p:nvPr/>
            </p:nvSpPr>
            <p:spPr bwMode="auto">
              <a:xfrm>
                <a:off x="5786" y="188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282" name="Rectangle 727"/>
              <p:cNvSpPr>
                <a:spLocks noChangeArrowheads="1"/>
              </p:cNvSpPr>
              <p:nvPr/>
            </p:nvSpPr>
            <p:spPr bwMode="auto">
              <a:xfrm>
                <a:off x="5700" y="199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83" name="Rectangle 728"/>
              <p:cNvSpPr>
                <a:spLocks noChangeArrowheads="1"/>
              </p:cNvSpPr>
              <p:nvPr/>
            </p:nvSpPr>
            <p:spPr bwMode="auto">
              <a:xfrm>
                <a:off x="5786" y="2049"/>
                <a:ext cx="7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84" name="Rectangle 729"/>
              <p:cNvSpPr>
                <a:spLocks noChangeArrowheads="1"/>
              </p:cNvSpPr>
              <p:nvPr/>
            </p:nvSpPr>
            <p:spPr bwMode="auto">
              <a:xfrm>
                <a:off x="5636" y="2273"/>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85" name="Rectangle 730"/>
              <p:cNvSpPr>
                <a:spLocks noChangeArrowheads="1"/>
              </p:cNvSpPr>
              <p:nvPr/>
            </p:nvSpPr>
            <p:spPr bwMode="auto">
              <a:xfrm>
                <a:off x="5744"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86" name="Rectangle 731"/>
              <p:cNvSpPr>
                <a:spLocks noChangeArrowheads="1"/>
              </p:cNvSpPr>
              <p:nvPr/>
            </p:nvSpPr>
            <p:spPr bwMode="auto">
              <a:xfrm>
                <a:off x="5786" y="22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87" name="Rectangle 732"/>
              <p:cNvSpPr>
                <a:spLocks noChangeArrowheads="1"/>
              </p:cNvSpPr>
              <p:nvPr/>
            </p:nvSpPr>
            <p:spPr bwMode="auto">
              <a:xfrm>
                <a:off x="5656" y="2387"/>
                <a:ext cx="100" cy="30"/>
              </a:xfrm>
              <a:prstGeom prst="rect">
                <a:avLst/>
              </a:prstGeom>
              <a:grpFill/>
              <a:ln>
                <a:noFill/>
              </a:ln>
            </p:spPr>
            <p:txBody>
              <a:bodyPr vert="horz" wrap="square" lIns="91440" tIns="45720" rIns="91440" bIns="45720" numCol="1" anchor="t" anchorCtr="0" compatLnSpc="1"/>
              <a:lstStyle/>
              <a:p>
                <a:endParaRPr lang="zh-CN" altLang="en-US"/>
              </a:p>
            </p:txBody>
          </p:sp>
          <p:sp>
            <p:nvSpPr>
              <p:cNvPr id="1288" name="Rectangle 733"/>
              <p:cNvSpPr>
                <a:spLocks noChangeArrowheads="1"/>
              </p:cNvSpPr>
              <p:nvPr/>
            </p:nvSpPr>
            <p:spPr bwMode="auto">
              <a:xfrm>
                <a:off x="5786" y="238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289" name="Rectangle 734"/>
              <p:cNvSpPr>
                <a:spLocks noChangeArrowheads="1"/>
              </p:cNvSpPr>
              <p:nvPr/>
            </p:nvSpPr>
            <p:spPr bwMode="auto">
              <a:xfrm>
                <a:off x="5786" y="2499"/>
                <a:ext cx="152" cy="30"/>
              </a:xfrm>
              <a:prstGeom prst="rect">
                <a:avLst/>
              </a:prstGeom>
              <a:grpFill/>
              <a:ln>
                <a:noFill/>
              </a:ln>
            </p:spPr>
            <p:txBody>
              <a:bodyPr vert="horz" wrap="square" lIns="91440" tIns="45720" rIns="91440" bIns="45720" numCol="1" anchor="t" anchorCtr="0" compatLnSpc="1"/>
              <a:lstStyle/>
              <a:p>
                <a:endParaRPr lang="zh-CN" altLang="en-US"/>
              </a:p>
            </p:txBody>
          </p:sp>
          <p:sp>
            <p:nvSpPr>
              <p:cNvPr id="1290" name="Rectangle 735"/>
              <p:cNvSpPr>
                <a:spLocks noChangeArrowheads="1"/>
              </p:cNvSpPr>
              <p:nvPr/>
            </p:nvSpPr>
            <p:spPr bwMode="auto">
              <a:xfrm>
                <a:off x="5786" y="2611"/>
                <a:ext cx="14" cy="33"/>
              </a:xfrm>
              <a:prstGeom prst="rect">
                <a:avLst/>
              </a:prstGeom>
              <a:grpFill/>
              <a:ln>
                <a:noFill/>
              </a:ln>
            </p:spPr>
            <p:txBody>
              <a:bodyPr vert="horz" wrap="square" lIns="91440" tIns="45720" rIns="91440" bIns="45720" numCol="1" anchor="t" anchorCtr="0" compatLnSpc="1"/>
              <a:lstStyle/>
              <a:p>
                <a:endParaRPr lang="zh-CN" altLang="en-US"/>
              </a:p>
            </p:txBody>
          </p:sp>
          <p:sp>
            <p:nvSpPr>
              <p:cNvPr id="1291" name="Rectangle 736"/>
              <p:cNvSpPr>
                <a:spLocks noChangeArrowheads="1"/>
              </p:cNvSpPr>
              <p:nvPr/>
            </p:nvSpPr>
            <p:spPr bwMode="auto">
              <a:xfrm>
                <a:off x="5700" y="2668"/>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2" name="Rectangle 737"/>
              <p:cNvSpPr>
                <a:spLocks noChangeArrowheads="1"/>
              </p:cNvSpPr>
              <p:nvPr/>
            </p:nvSpPr>
            <p:spPr bwMode="auto">
              <a:xfrm>
                <a:off x="5722" y="266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3" name="Rectangle 738"/>
              <p:cNvSpPr>
                <a:spLocks noChangeArrowheads="1"/>
              </p:cNvSpPr>
              <p:nvPr/>
            </p:nvSpPr>
            <p:spPr bwMode="auto">
              <a:xfrm>
                <a:off x="5786" y="2668"/>
                <a:ext cx="7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4" name="Rectangle 739"/>
              <p:cNvSpPr>
                <a:spLocks noChangeArrowheads="1"/>
              </p:cNvSpPr>
              <p:nvPr/>
            </p:nvSpPr>
            <p:spPr bwMode="auto">
              <a:xfrm>
                <a:off x="5700" y="278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5" name="Rectangle 740"/>
              <p:cNvSpPr>
                <a:spLocks noChangeArrowheads="1"/>
              </p:cNvSpPr>
              <p:nvPr/>
            </p:nvSpPr>
            <p:spPr bwMode="auto">
              <a:xfrm>
                <a:off x="5592" y="289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6" name="Rectangle 741"/>
              <p:cNvSpPr>
                <a:spLocks noChangeArrowheads="1"/>
              </p:cNvSpPr>
              <p:nvPr/>
            </p:nvSpPr>
            <p:spPr bwMode="auto">
              <a:xfrm>
                <a:off x="5722" y="289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7" name="Rectangle 742"/>
              <p:cNvSpPr>
                <a:spLocks noChangeArrowheads="1"/>
              </p:cNvSpPr>
              <p:nvPr/>
            </p:nvSpPr>
            <p:spPr bwMode="auto">
              <a:xfrm>
                <a:off x="5550" y="29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8" name="Rectangle 743"/>
              <p:cNvSpPr>
                <a:spLocks noChangeArrowheads="1"/>
              </p:cNvSpPr>
              <p:nvPr/>
            </p:nvSpPr>
            <p:spPr bwMode="auto">
              <a:xfrm>
                <a:off x="5636" y="29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9" name="Rectangle 744"/>
              <p:cNvSpPr>
                <a:spLocks noChangeArrowheads="1"/>
              </p:cNvSpPr>
              <p:nvPr/>
            </p:nvSpPr>
            <p:spPr bwMode="auto">
              <a:xfrm>
                <a:off x="5658" y="2942"/>
                <a:ext cx="14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0" name="Rectangle 745"/>
              <p:cNvSpPr>
                <a:spLocks noChangeArrowheads="1"/>
              </p:cNvSpPr>
              <p:nvPr/>
            </p:nvSpPr>
            <p:spPr bwMode="auto">
              <a:xfrm>
                <a:off x="5656" y="299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1" name="Rectangle 746"/>
              <p:cNvSpPr>
                <a:spLocks noChangeArrowheads="1"/>
              </p:cNvSpPr>
              <p:nvPr/>
            </p:nvSpPr>
            <p:spPr bwMode="auto">
              <a:xfrm>
                <a:off x="5614" y="29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2" name="Rectangle 747"/>
              <p:cNvSpPr>
                <a:spLocks noChangeArrowheads="1"/>
              </p:cNvSpPr>
              <p:nvPr/>
            </p:nvSpPr>
            <p:spPr bwMode="auto">
              <a:xfrm>
                <a:off x="5550" y="30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3" name="Rectangle 748"/>
              <p:cNvSpPr>
                <a:spLocks noChangeArrowheads="1"/>
              </p:cNvSpPr>
              <p:nvPr/>
            </p:nvSpPr>
            <p:spPr bwMode="auto">
              <a:xfrm>
                <a:off x="5592" y="30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4" name="Rectangle 749"/>
              <p:cNvSpPr>
                <a:spLocks noChangeArrowheads="1"/>
              </p:cNvSpPr>
              <p:nvPr/>
            </p:nvSpPr>
            <p:spPr bwMode="auto">
              <a:xfrm>
                <a:off x="5614"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5" name="Rectangle 750"/>
              <p:cNvSpPr>
                <a:spLocks noChangeArrowheads="1"/>
              </p:cNvSpPr>
              <p:nvPr/>
            </p:nvSpPr>
            <p:spPr bwMode="auto">
              <a:xfrm>
                <a:off x="5722"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6" name="Rectangle 751"/>
              <p:cNvSpPr>
                <a:spLocks noChangeArrowheads="1"/>
              </p:cNvSpPr>
              <p:nvPr/>
            </p:nvSpPr>
            <p:spPr bwMode="auto">
              <a:xfrm>
                <a:off x="5550" y="31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7" name="Rectangle 752"/>
              <p:cNvSpPr>
                <a:spLocks noChangeArrowheads="1"/>
              </p:cNvSpPr>
              <p:nvPr/>
            </p:nvSpPr>
            <p:spPr bwMode="auto">
              <a:xfrm>
                <a:off x="5700" y="314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8" name="Rectangle 753"/>
              <p:cNvSpPr>
                <a:spLocks noChangeArrowheads="1"/>
              </p:cNvSpPr>
              <p:nvPr/>
            </p:nvSpPr>
            <p:spPr bwMode="auto">
              <a:xfrm>
                <a:off x="5614" y="319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9" name="Rectangle 754"/>
              <p:cNvSpPr>
                <a:spLocks noChangeArrowheads="1"/>
              </p:cNvSpPr>
              <p:nvPr/>
            </p:nvSpPr>
            <p:spPr bwMode="auto">
              <a:xfrm>
                <a:off x="5680" y="319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10" name="Rectangle 755"/>
              <p:cNvSpPr>
                <a:spLocks noChangeArrowheads="1"/>
              </p:cNvSpPr>
              <p:nvPr/>
            </p:nvSpPr>
            <p:spPr bwMode="auto">
              <a:xfrm>
                <a:off x="5550" y="3294"/>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1311" name="Rectangle 756"/>
              <p:cNvSpPr>
                <a:spLocks noChangeArrowheads="1"/>
              </p:cNvSpPr>
              <p:nvPr/>
            </p:nvSpPr>
            <p:spPr bwMode="auto">
              <a:xfrm>
                <a:off x="5656" y="3294"/>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1312" name="Rectangle 757"/>
              <p:cNvSpPr>
                <a:spLocks noChangeArrowheads="1"/>
              </p:cNvSpPr>
              <p:nvPr/>
            </p:nvSpPr>
            <p:spPr bwMode="auto">
              <a:xfrm>
                <a:off x="5614" y="334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13" name="Rectangle 758"/>
              <p:cNvSpPr>
                <a:spLocks noChangeArrowheads="1"/>
              </p:cNvSpPr>
              <p:nvPr/>
            </p:nvSpPr>
            <p:spPr bwMode="auto">
              <a:xfrm>
                <a:off x="5550" y="3393"/>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14" name="Rectangle 759"/>
              <p:cNvSpPr>
                <a:spLocks noChangeArrowheads="1"/>
              </p:cNvSpPr>
              <p:nvPr/>
            </p:nvSpPr>
            <p:spPr bwMode="auto">
              <a:xfrm>
                <a:off x="5656" y="3393"/>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315" name="Rectangle 760"/>
              <p:cNvSpPr>
                <a:spLocks noChangeArrowheads="1"/>
              </p:cNvSpPr>
              <p:nvPr/>
            </p:nvSpPr>
            <p:spPr bwMode="auto">
              <a:xfrm>
                <a:off x="5786" y="3393"/>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316" name="Rectangle 761"/>
              <p:cNvSpPr>
                <a:spLocks noChangeArrowheads="1"/>
              </p:cNvSpPr>
              <p:nvPr/>
            </p:nvSpPr>
            <p:spPr bwMode="auto">
              <a:xfrm>
                <a:off x="5786" y="350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317" name="Rectangle 762"/>
              <p:cNvSpPr>
                <a:spLocks noChangeArrowheads="1"/>
              </p:cNvSpPr>
              <p:nvPr/>
            </p:nvSpPr>
            <p:spPr bwMode="auto">
              <a:xfrm>
                <a:off x="5550" y="356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18" name="Rectangle 763"/>
              <p:cNvSpPr>
                <a:spLocks noChangeArrowheads="1"/>
              </p:cNvSpPr>
              <p:nvPr/>
            </p:nvSpPr>
            <p:spPr bwMode="auto">
              <a:xfrm>
                <a:off x="5656" y="362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319" name="Rectangle 764"/>
              <p:cNvSpPr>
                <a:spLocks noChangeArrowheads="1"/>
              </p:cNvSpPr>
              <p:nvPr/>
            </p:nvSpPr>
            <p:spPr bwMode="auto">
              <a:xfrm>
                <a:off x="5656" y="3675"/>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320" name="Rectangle 765"/>
              <p:cNvSpPr>
                <a:spLocks noChangeArrowheads="1"/>
              </p:cNvSpPr>
              <p:nvPr/>
            </p:nvSpPr>
            <p:spPr bwMode="auto">
              <a:xfrm>
                <a:off x="5786" y="362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321" name="Rectangle 766"/>
              <p:cNvSpPr>
                <a:spLocks noChangeArrowheads="1"/>
              </p:cNvSpPr>
              <p:nvPr/>
            </p:nvSpPr>
            <p:spPr bwMode="auto">
              <a:xfrm>
                <a:off x="5784"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22" name="Rectangle 767"/>
              <p:cNvSpPr>
                <a:spLocks noChangeArrowheads="1"/>
              </p:cNvSpPr>
              <p:nvPr/>
            </p:nvSpPr>
            <p:spPr bwMode="auto">
              <a:xfrm>
                <a:off x="5806"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23" name="Rectangle 768"/>
              <p:cNvSpPr>
                <a:spLocks noChangeArrowheads="1"/>
              </p:cNvSpPr>
              <p:nvPr/>
            </p:nvSpPr>
            <p:spPr bwMode="auto">
              <a:xfrm>
                <a:off x="5828"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24" name="Rectangle 769"/>
              <p:cNvSpPr>
                <a:spLocks noChangeArrowheads="1"/>
              </p:cNvSpPr>
              <p:nvPr/>
            </p:nvSpPr>
            <p:spPr bwMode="auto">
              <a:xfrm>
                <a:off x="5870"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25" name="Rectangle 770"/>
              <p:cNvSpPr>
                <a:spLocks noChangeArrowheads="1"/>
              </p:cNvSpPr>
              <p:nvPr/>
            </p:nvSpPr>
            <p:spPr bwMode="auto">
              <a:xfrm>
                <a:off x="5892"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26" name="Rectangle 771"/>
              <p:cNvSpPr>
                <a:spLocks noChangeArrowheads="1"/>
              </p:cNvSpPr>
              <p:nvPr/>
            </p:nvSpPr>
            <p:spPr bwMode="auto">
              <a:xfrm>
                <a:off x="5892" y="1768"/>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27" name="Rectangle 772"/>
              <p:cNvSpPr>
                <a:spLocks noChangeArrowheads="1"/>
              </p:cNvSpPr>
              <p:nvPr/>
            </p:nvSpPr>
            <p:spPr bwMode="auto">
              <a:xfrm>
                <a:off x="5806" y="1880"/>
                <a:ext cx="12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28" name="Rectangle 773"/>
              <p:cNvSpPr>
                <a:spLocks noChangeArrowheads="1"/>
              </p:cNvSpPr>
              <p:nvPr/>
            </p:nvSpPr>
            <p:spPr bwMode="auto">
              <a:xfrm>
                <a:off x="5784" y="2049"/>
                <a:ext cx="76" cy="32"/>
              </a:xfrm>
              <a:prstGeom prst="rect">
                <a:avLst/>
              </a:prstGeom>
              <a:grpFill/>
              <a:ln>
                <a:noFill/>
              </a:ln>
            </p:spPr>
            <p:txBody>
              <a:bodyPr vert="horz" wrap="square" lIns="91440" tIns="45720" rIns="91440" bIns="45720" numCol="1" anchor="t" anchorCtr="0" compatLnSpc="1"/>
              <a:lstStyle/>
              <a:p>
                <a:endParaRPr lang="zh-CN" altLang="en-US"/>
              </a:p>
            </p:txBody>
          </p:sp>
          <p:sp>
            <p:nvSpPr>
              <p:cNvPr id="1329" name="Rectangle 774"/>
              <p:cNvSpPr>
                <a:spLocks noChangeArrowheads="1"/>
              </p:cNvSpPr>
              <p:nvPr/>
            </p:nvSpPr>
            <p:spPr bwMode="auto">
              <a:xfrm>
                <a:off x="5592" y="2105"/>
                <a:ext cx="226"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0" name="Rectangle 775"/>
              <p:cNvSpPr>
                <a:spLocks noChangeArrowheads="1"/>
              </p:cNvSpPr>
              <p:nvPr/>
            </p:nvSpPr>
            <p:spPr bwMode="auto">
              <a:xfrm>
                <a:off x="5850" y="2105"/>
                <a:ext cx="78"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1" name="Rectangle 776"/>
              <p:cNvSpPr>
                <a:spLocks noChangeArrowheads="1"/>
              </p:cNvSpPr>
              <p:nvPr/>
            </p:nvSpPr>
            <p:spPr bwMode="auto">
              <a:xfrm>
                <a:off x="5684" y="2217"/>
                <a:ext cx="220"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2" name="Rectangle 777"/>
              <p:cNvSpPr>
                <a:spLocks noChangeArrowheads="1"/>
              </p:cNvSpPr>
              <p:nvPr/>
            </p:nvSpPr>
            <p:spPr bwMode="auto">
              <a:xfrm>
                <a:off x="5784" y="22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3" name="Rectangle 778"/>
              <p:cNvSpPr>
                <a:spLocks noChangeArrowheads="1"/>
              </p:cNvSpPr>
              <p:nvPr/>
            </p:nvSpPr>
            <p:spPr bwMode="auto">
              <a:xfrm>
                <a:off x="5806"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4" name="Rectangle 779"/>
              <p:cNvSpPr>
                <a:spLocks noChangeArrowheads="1"/>
              </p:cNvSpPr>
              <p:nvPr/>
            </p:nvSpPr>
            <p:spPr bwMode="auto">
              <a:xfrm>
                <a:off x="5806" y="2387"/>
                <a:ext cx="12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35" name="Rectangle 780"/>
              <p:cNvSpPr>
                <a:spLocks noChangeArrowheads="1"/>
              </p:cNvSpPr>
              <p:nvPr/>
            </p:nvSpPr>
            <p:spPr bwMode="auto">
              <a:xfrm>
                <a:off x="5892" y="2443"/>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36" name="Rectangle 781"/>
              <p:cNvSpPr>
                <a:spLocks noChangeArrowheads="1"/>
              </p:cNvSpPr>
              <p:nvPr/>
            </p:nvSpPr>
            <p:spPr bwMode="auto">
              <a:xfrm>
                <a:off x="5784" y="2499"/>
                <a:ext cx="15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37" name="Rectangle 782"/>
              <p:cNvSpPr>
                <a:spLocks noChangeArrowheads="1"/>
              </p:cNvSpPr>
              <p:nvPr/>
            </p:nvSpPr>
            <p:spPr bwMode="auto">
              <a:xfrm>
                <a:off x="5784" y="2668"/>
                <a:ext cx="76"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8" name="Rectangle 783"/>
              <p:cNvSpPr>
                <a:spLocks noChangeArrowheads="1"/>
              </p:cNvSpPr>
              <p:nvPr/>
            </p:nvSpPr>
            <p:spPr bwMode="auto">
              <a:xfrm>
                <a:off x="5892" y="266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9" name="Rectangle 784"/>
              <p:cNvSpPr>
                <a:spLocks noChangeArrowheads="1"/>
              </p:cNvSpPr>
              <p:nvPr/>
            </p:nvSpPr>
            <p:spPr bwMode="auto">
              <a:xfrm>
                <a:off x="5806" y="278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0" name="Rectangle 785"/>
              <p:cNvSpPr>
                <a:spLocks noChangeArrowheads="1"/>
              </p:cNvSpPr>
              <p:nvPr/>
            </p:nvSpPr>
            <p:spPr bwMode="auto">
              <a:xfrm>
                <a:off x="5828" y="2780"/>
                <a:ext cx="76"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1" name="Rectangle 786"/>
              <p:cNvSpPr>
                <a:spLocks noChangeArrowheads="1"/>
              </p:cNvSpPr>
              <p:nvPr/>
            </p:nvSpPr>
            <p:spPr bwMode="auto">
              <a:xfrm>
                <a:off x="5914"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2" name="Rectangle 787"/>
              <p:cNvSpPr>
                <a:spLocks noChangeArrowheads="1"/>
              </p:cNvSpPr>
              <p:nvPr/>
            </p:nvSpPr>
            <p:spPr bwMode="auto">
              <a:xfrm>
                <a:off x="5936"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3" name="Rectangle 788"/>
              <p:cNvSpPr>
                <a:spLocks noChangeArrowheads="1"/>
              </p:cNvSpPr>
              <p:nvPr/>
            </p:nvSpPr>
            <p:spPr bwMode="auto">
              <a:xfrm>
                <a:off x="5980"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4" name="Rectangle 789"/>
              <p:cNvSpPr>
                <a:spLocks noChangeArrowheads="1"/>
              </p:cNvSpPr>
              <p:nvPr/>
            </p:nvSpPr>
            <p:spPr bwMode="auto">
              <a:xfrm>
                <a:off x="6000"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5" name="Rectangle 790"/>
              <p:cNvSpPr>
                <a:spLocks noChangeArrowheads="1"/>
              </p:cNvSpPr>
              <p:nvPr/>
            </p:nvSpPr>
            <p:spPr bwMode="auto">
              <a:xfrm>
                <a:off x="6022"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6" name="Rectangle 791"/>
              <p:cNvSpPr>
                <a:spLocks noChangeArrowheads="1"/>
              </p:cNvSpPr>
              <p:nvPr/>
            </p:nvSpPr>
            <p:spPr bwMode="auto">
              <a:xfrm>
                <a:off x="6022" y="1768"/>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47" name="Rectangle 792"/>
              <p:cNvSpPr>
                <a:spLocks noChangeArrowheads="1"/>
              </p:cNvSpPr>
              <p:nvPr/>
            </p:nvSpPr>
            <p:spPr bwMode="auto">
              <a:xfrm>
                <a:off x="5700" y="1824"/>
                <a:ext cx="228" cy="30"/>
              </a:xfrm>
              <a:prstGeom prst="rect">
                <a:avLst/>
              </a:prstGeom>
              <a:grpFill/>
              <a:ln>
                <a:noFill/>
              </a:ln>
            </p:spPr>
            <p:txBody>
              <a:bodyPr vert="horz" wrap="square" lIns="91440" tIns="45720" rIns="91440" bIns="45720" numCol="1" anchor="t" anchorCtr="0" compatLnSpc="1"/>
              <a:lstStyle/>
              <a:p>
                <a:endParaRPr lang="zh-CN" altLang="en-US"/>
              </a:p>
            </p:txBody>
          </p:sp>
          <p:sp>
            <p:nvSpPr>
              <p:cNvPr id="1348" name="Rectangle 793"/>
              <p:cNvSpPr>
                <a:spLocks noChangeArrowheads="1"/>
              </p:cNvSpPr>
              <p:nvPr/>
            </p:nvSpPr>
            <p:spPr bwMode="auto">
              <a:xfrm>
                <a:off x="5942" y="1824"/>
                <a:ext cx="7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49" name="Rectangle 794"/>
              <p:cNvSpPr>
                <a:spLocks noChangeArrowheads="1"/>
              </p:cNvSpPr>
              <p:nvPr/>
            </p:nvSpPr>
            <p:spPr bwMode="auto">
              <a:xfrm>
                <a:off x="6022" y="1824"/>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50" name="Rectangle 795"/>
              <p:cNvSpPr>
                <a:spLocks noChangeArrowheads="1"/>
              </p:cNvSpPr>
              <p:nvPr/>
            </p:nvSpPr>
            <p:spPr bwMode="auto">
              <a:xfrm>
                <a:off x="6022" y="18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51" name="Rectangle 796"/>
              <p:cNvSpPr>
                <a:spLocks noChangeArrowheads="1"/>
              </p:cNvSpPr>
              <p:nvPr/>
            </p:nvSpPr>
            <p:spPr bwMode="auto">
              <a:xfrm>
                <a:off x="5700" y="1936"/>
                <a:ext cx="228" cy="33"/>
              </a:xfrm>
              <a:prstGeom prst="rect">
                <a:avLst/>
              </a:prstGeom>
              <a:grpFill/>
              <a:ln>
                <a:noFill/>
              </a:ln>
            </p:spPr>
            <p:txBody>
              <a:bodyPr vert="horz" wrap="square" lIns="91440" tIns="45720" rIns="91440" bIns="45720" numCol="1" anchor="t" anchorCtr="0" compatLnSpc="1"/>
              <a:lstStyle/>
              <a:p>
                <a:endParaRPr lang="zh-CN" altLang="en-US"/>
              </a:p>
            </p:txBody>
          </p:sp>
          <p:sp>
            <p:nvSpPr>
              <p:cNvPr id="1352" name="Rectangle 797"/>
              <p:cNvSpPr>
                <a:spLocks noChangeArrowheads="1"/>
              </p:cNvSpPr>
              <p:nvPr/>
            </p:nvSpPr>
            <p:spPr bwMode="auto">
              <a:xfrm>
                <a:off x="5958" y="1936"/>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1353" name="Rectangle 798"/>
              <p:cNvSpPr>
                <a:spLocks noChangeArrowheads="1"/>
              </p:cNvSpPr>
              <p:nvPr/>
            </p:nvSpPr>
            <p:spPr bwMode="auto">
              <a:xfrm>
                <a:off x="5978" y="1936"/>
                <a:ext cx="36" cy="33"/>
              </a:xfrm>
              <a:prstGeom prst="rect">
                <a:avLst/>
              </a:prstGeom>
              <a:grpFill/>
              <a:ln>
                <a:noFill/>
              </a:ln>
            </p:spPr>
            <p:txBody>
              <a:bodyPr vert="horz" wrap="square" lIns="91440" tIns="45720" rIns="91440" bIns="45720" numCol="1" anchor="t" anchorCtr="0" compatLnSpc="1"/>
              <a:lstStyle/>
              <a:p>
                <a:endParaRPr lang="zh-CN" altLang="en-US"/>
              </a:p>
            </p:txBody>
          </p:sp>
          <p:sp>
            <p:nvSpPr>
              <p:cNvPr id="1354" name="Rectangle 799"/>
              <p:cNvSpPr>
                <a:spLocks noChangeArrowheads="1"/>
              </p:cNvSpPr>
              <p:nvPr/>
            </p:nvSpPr>
            <p:spPr bwMode="auto">
              <a:xfrm>
                <a:off x="5914" y="2049"/>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55" name="Rectangle 800"/>
              <p:cNvSpPr>
                <a:spLocks noChangeArrowheads="1"/>
              </p:cNvSpPr>
              <p:nvPr/>
            </p:nvSpPr>
            <p:spPr bwMode="auto">
              <a:xfrm>
                <a:off x="5958" y="2049"/>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56" name="Rectangle 801"/>
              <p:cNvSpPr>
                <a:spLocks noChangeArrowheads="1"/>
              </p:cNvSpPr>
              <p:nvPr/>
            </p:nvSpPr>
            <p:spPr bwMode="auto">
              <a:xfrm>
                <a:off x="6022" y="2049"/>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57" name="Rectangle 802"/>
              <p:cNvSpPr>
                <a:spLocks noChangeArrowheads="1"/>
              </p:cNvSpPr>
              <p:nvPr/>
            </p:nvSpPr>
            <p:spPr bwMode="auto">
              <a:xfrm>
                <a:off x="5936" y="21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58" name="Rectangle 803"/>
              <p:cNvSpPr>
                <a:spLocks noChangeArrowheads="1"/>
              </p:cNvSpPr>
              <p:nvPr/>
            </p:nvSpPr>
            <p:spPr bwMode="auto">
              <a:xfrm>
                <a:off x="6000" y="210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59" name="Rectangle 804"/>
              <p:cNvSpPr>
                <a:spLocks noChangeArrowheads="1"/>
              </p:cNvSpPr>
              <p:nvPr/>
            </p:nvSpPr>
            <p:spPr bwMode="auto">
              <a:xfrm>
                <a:off x="6022" y="21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60" name="Rectangle 805"/>
              <p:cNvSpPr>
                <a:spLocks noChangeArrowheads="1"/>
              </p:cNvSpPr>
              <p:nvPr/>
            </p:nvSpPr>
            <p:spPr bwMode="auto">
              <a:xfrm>
                <a:off x="5980" y="21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61" name="Rectangle 806"/>
              <p:cNvSpPr>
                <a:spLocks noChangeArrowheads="1"/>
              </p:cNvSpPr>
              <p:nvPr/>
            </p:nvSpPr>
            <p:spPr bwMode="auto">
              <a:xfrm>
                <a:off x="6022" y="21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62" name="Rectangle 807"/>
              <p:cNvSpPr>
                <a:spLocks noChangeArrowheads="1"/>
              </p:cNvSpPr>
              <p:nvPr/>
            </p:nvSpPr>
            <p:spPr bwMode="auto">
              <a:xfrm>
                <a:off x="5980" y="2217"/>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63" name="Rectangle 808"/>
              <p:cNvSpPr>
                <a:spLocks noChangeArrowheads="1"/>
              </p:cNvSpPr>
              <p:nvPr/>
            </p:nvSpPr>
            <p:spPr bwMode="auto">
              <a:xfrm>
                <a:off x="6022" y="22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64" name="Rectangle 809"/>
              <p:cNvSpPr>
                <a:spLocks noChangeArrowheads="1"/>
              </p:cNvSpPr>
              <p:nvPr/>
            </p:nvSpPr>
            <p:spPr bwMode="auto">
              <a:xfrm>
                <a:off x="5870" y="2273"/>
                <a:ext cx="58" cy="32"/>
              </a:xfrm>
              <a:prstGeom prst="rect">
                <a:avLst/>
              </a:prstGeom>
              <a:grpFill/>
              <a:ln>
                <a:noFill/>
              </a:ln>
            </p:spPr>
            <p:txBody>
              <a:bodyPr vert="horz" wrap="square" lIns="91440" tIns="45720" rIns="91440" bIns="45720" numCol="1" anchor="t" anchorCtr="0" compatLnSpc="1"/>
              <a:lstStyle/>
              <a:p>
                <a:endParaRPr lang="zh-CN" altLang="en-US"/>
              </a:p>
            </p:txBody>
          </p:sp>
          <p:sp>
            <p:nvSpPr>
              <p:cNvPr id="1365" name="Rectangle 810"/>
              <p:cNvSpPr>
                <a:spLocks noChangeArrowheads="1"/>
              </p:cNvSpPr>
              <p:nvPr/>
            </p:nvSpPr>
            <p:spPr bwMode="auto">
              <a:xfrm>
                <a:off x="5980" y="2273"/>
                <a:ext cx="12" cy="32"/>
              </a:xfrm>
              <a:prstGeom prst="rect">
                <a:avLst/>
              </a:prstGeom>
              <a:grpFill/>
              <a:ln>
                <a:noFill/>
              </a:ln>
            </p:spPr>
            <p:txBody>
              <a:bodyPr vert="horz" wrap="square" lIns="91440" tIns="45720" rIns="91440" bIns="45720" numCol="1" anchor="t" anchorCtr="0" compatLnSpc="1"/>
              <a:lstStyle/>
              <a:p>
                <a:endParaRPr lang="zh-CN" altLang="en-US"/>
              </a:p>
            </p:txBody>
          </p:sp>
        </p:grpSp>
        <p:grpSp>
          <p:nvGrpSpPr>
            <p:cNvPr id="371" name="Group 1012"/>
            <p:cNvGrpSpPr/>
            <p:nvPr/>
          </p:nvGrpSpPr>
          <p:grpSpPr bwMode="auto">
            <a:xfrm>
              <a:off x="-3900818" y="-1035049"/>
              <a:ext cx="2209875" cy="4397375"/>
              <a:chOff x="4814" y="935"/>
              <a:chExt cx="1392" cy="2770"/>
            </a:xfrm>
            <a:grpFill/>
          </p:grpSpPr>
          <p:sp>
            <p:nvSpPr>
              <p:cNvPr id="966" name="Rectangle 812"/>
              <p:cNvSpPr>
                <a:spLocks noChangeArrowheads="1"/>
              </p:cNvSpPr>
              <p:nvPr/>
            </p:nvSpPr>
            <p:spPr bwMode="auto">
              <a:xfrm>
                <a:off x="6022"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67" name="Rectangle 813"/>
              <p:cNvSpPr>
                <a:spLocks noChangeArrowheads="1"/>
              </p:cNvSpPr>
              <p:nvPr/>
            </p:nvSpPr>
            <p:spPr bwMode="auto">
              <a:xfrm>
                <a:off x="6002" y="2329"/>
                <a:ext cx="32" cy="32"/>
              </a:xfrm>
              <a:prstGeom prst="rect">
                <a:avLst/>
              </a:prstGeom>
              <a:grpFill/>
              <a:ln>
                <a:noFill/>
              </a:ln>
            </p:spPr>
            <p:txBody>
              <a:bodyPr vert="horz" wrap="square" lIns="91440" tIns="45720" rIns="91440" bIns="45720" numCol="1" anchor="t" anchorCtr="0" compatLnSpc="1"/>
              <a:lstStyle/>
              <a:p>
                <a:endParaRPr lang="zh-CN" altLang="en-US"/>
              </a:p>
            </p:txBody>
          </p:sp>
          <p:sp>
            <p:nvSpPr>
              <p:cNvPr id="968" name="Rectangle 814"/>
              <p:cNvSpPr>
                <a:spLocks noChangeArrowheads="1"/>
              </p:cNvSpPr>
              <p:nvPr/>
            </p:nvSpPr>
            <p:spPr bwMode="auto">
              <a:xfrm>
                <a:off x="5936" y="238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69" name="Rectangle 815"/>
              <p:cNvSpPr>
                <a:spLocks noChangeArrowheads="1"/>
              </p:cNvSpPr>
              <p:nvPr/>
            </p:nvSpPr>
            <p:spPr bwMode="auto">
              <a:xfrm>
                <a:off x="5980" y="238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70" name="Rectangle 816"/>
              <p:cNvSpPr>
                <a:spLocks noChangeArrowheads="1"/>
              </p:cNvSpPr>
              <p:nvPr/>
            </p:nvSpPr>
            <p:spPr bwMode="auto">
              <a:xfrm>
                <a:off x="6000" y="238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71" name="Rectangle 817"/>
              <p:cNvSpPr>
                <a:spLocks noChangeArrowheads="1"/>
              </p:cNvSpPr>
              <p:nvPr/>
            </p:nvSpPr>
            <p:spPr bwMode="auto">
              <a:xfrm>
                <a:off x="6022" y="238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72" name="Rectangle 818"/>
              <p:cNvSpPr>
                <a:spLocks noChangeArrowheads="1"/>
              </p:cNvSpPr>
              <p:nvPr/>
            </p:nvSpPr>
            <p:spPr bwMode="auto">
              <a:xfrm>
                <a:off x="5936" y="2443"/>
                <a:ext cx="56" cy="30"/>
              </a:xfrm>
              <a:prstGeom prst="rect">
                <a:avLst/>
              </a:prstGeom>
              <a:grpFill/>
              <a:ln>
                <a:noFill/>
              </a:ln>
            </p:spPr>
            <p:txBody>
              <a:bodyPr vert="horz" wrap="square" lIns="91440" tIns="45720" rIns="91440" bIns="45720" numCol="1" anchor="t" anchorCtr="0" compatLnSpc="1"/>
              <a:lstStyle/>
              <a:p>
                <a:endParaRPr lang="zh-CN" altLang="en-US"/>
              </a:p>
            </p:txBody>
          </p:sp>
          <p:sp>
            <p:nvSpPr>
              <p:cNvPr id="973" name="Rectangle 819"/>
              <p:cNvSpPr>
                <a:spLocks noChangeArrowheads="1"/>
              </p:cNvSpPr>
              <p:nvPr/>
            </p:nvSpPr>
            <p:spPr bwMode="auto">
              <a:xfrm>
                <a:off x="6022" y="2443"/>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74" name="Rectangle 820"/>
              <p:cNvSpPr>
                <a:spLocks noChangeArrowheads="1"/>
              </p:cNvSpPr>
              <p:nvPr/>
            </p:nvSpPr>
            <p:spPr bwMode="auto">
              <a:xfrm>
                <a:off x="6022" y="2499"/>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75" name="Rectangle 821"/>
              <p:cNvSpPr>
                <a:spLocks noChangeArrowheads="1"/>
              </p:cNvSpPr>
              <p:nvPr/>
            </p:nvSpPr>
            <p:spPr bwMode="auto">
              <a:xfrm>
                <a:off x="5914" y="255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76" name="Rectangle 822"/>
              <p:cNvSpPr>
                <a:spLocks noChangeArrowheads="1"/>
              </p:cNvSpPr>
              <p:nvPr/>
            </p:nvSpPr>
            <p:spPr bwMode="auto">
              <a:xfrm>
                <a:off x="5980" y="255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77" name="Rectangle 823"/>
              <p:cNvSpPr>
                <a:spLocks noChangeArrowheads="1"/>
              </p:cNvSpPr>
              <p:nvPr/>
            </p:nvSpPr>
            <p:spPr bwMode="auto">
              <a:xfrm>
                <a:off x="6002" y="2555"/>
                <a:ext cx="32" cy="32"/>
              </a:xfrm>
              <a:prstGeom prst="rect">
                <a:avLst/>
              </a:prstGeom>
              <a:grpFill/>
              <a:ln>
                <a:noFill/>
              </a:ln>
            </p:spPr>
            <p:txBody>
              <a:bodyPr vert="horz" wrap="square" lIns="91440" tIns="45720" rIns="91440" bIns="45720" numCol="1" anchor="t" anchorCtr="0" compatLnSpc="1"/>
              <a:lstStyle/>
              <a:p>
                <a:endParaRPr lang="zh-CN" altLang="en-US"/>
              </a:p>
            </p:txBody>
          </p:sp>
          <p:sp>
            <p:nvSpPr>
              <p:cNvPr id="978" name="Rectangle 824"/>
              <p:cNvSpPr>
                <a:spLocks noChangeArrowheads="1"/>
              </p:cNvSpPr>
              <p:nvPr/>
            </p:nvSpPr>
            <p:spPr bwMode="auto">
              <a:xfrm>
                <a:off x="6022" y="2611"/>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979" name="Rectangle 825"/>
              <p:cNvSpPr>
                <a:spLocks noChangeArrowheads="1"/>
              </p:cNvSpPr>
              <p:nvPr/>
            </p:nvSpPr>
            <p:spPr bwMode="auto">
              <a:xfrm>
                <a:off x="5958" y="266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0" name="Rectangle 826"/>
              <p:cNvSpPr>
                <a:spLocks noChangeArrowheads="1"/>
              </p:cNvSpPr>
              <p:nvPr/>
            </p:nvSpPr>
            <p:spPr bwMode="auto">
              <a:xfrm>
                <a:off x="6022" y="266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1" name="Rectangle 827"/>
              <p:cNvSpPr>
                <a:spLocks noChangeArrowheads="1"/>
              </p:cNvSpPr>
              <p:nvPr/>
            </p:nvSpPr>
            <p:spPr bwMode="auto">
              <a:xfrm>
                <a:off x="6000" y="272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82" name="Rectangle 828"/>
              <p:cNvSpPr>
                <a:spLocks noChangeArrowheads="1"/>
              </p:cNvSpPr>
              <p:nvPr/>
            </p:nvSpPr>
            <p:spPr bwMode="auto">
              <a:xfrm>
                <a:off x="5936" y="278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3" name="Rectangle 829"/>
              <p:cNvSpPr>
                <a:spLocks noChangeArrowheads="1"/>
              </p:cNvSpPr>
              <p:nvPr/>
            </p:nvSpPr>
            <p:spPr bwMode="auto">
              <a:xfrm>
                <a:off x="5980" y="278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4" name="Rectangle 830"/>
              <p:cNvSpPr>
                <a:spLocks noChangeArrowheads="1"/>
              </p:cNvSpPr>
              <p:nvPr/>
            </p:nvSpPr>
            <p:spPr bwMode="auto">
              <a:xfrm>
                <a:off x="6022" y="278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5" name="Rectangle 831"/>
              <p:cNvSpPr>
                <a:spLocks noChangeArrowheads="1"/>
              </p:cNvSpPr>
              <p:nvPr/>
            </p:nvSpPr>
            <p:spPr bwMode="auto">
              <a:xfrm>
                <a:off x="5914" y="283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86" name="Rectangle 832"/>
              <p:cNvSpPr>
                <a:spLocks noChangeArrowheads="1"/>
              </p:cNvSpPr>
              <p:nvPr/>
            </p:nvSpPr>
            <p:spPr bwMode="auto">
              <a:xfrm>
                <a:off x="6022" y="283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7" name="Rectangle 833"/>
              <p:cNvSpPr>
                <a:spLocks noChangeArrowheads="1"/>
              </p:cNvSpPr>
              <p:nvPr/>
            </p:nvSpPr>
            <p:spPr bwMode="auto">
              <a:xfrm>
                <a:off x="5914" y="289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88" name="Rectangle 834"/>
              <p:cNvSpPr>
                <a:spLocks noChangeArrowheads="1"/>
              </p:cNvSpPr>
              <p:nvPr/>
            </p:nvSpPr>
            <p:spPr bwMode="auto">
              <a:xfrm>
                <a:off x="5958" y="289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9" name="Rectangle 835"/>
              <p:cNvSpPr>
                <a:spLocks noChangeArrowheads="1"/>
              </p:cNvSpPr>
              <p:nvPr/>
            </p:nvSpPr>
            <p:spPr bwMode="auto">
              <a:xfrm>
                <a:off x="5656" y="2942"/>
                <a:ext cx="14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0" name="Rectangle 836"/>
              <p:cNvSpPr>
                <a:spLocks noChangeArrowheads="1"/>
              </p:cNvSpPr>
              <p:nvPr/>
            </p:nvSpPr>
            <p:spPr bwMode="auto">
              <a:xfrm>
                <a:off x="5806" y="29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1" name="Rectangle 837"/>
              <p:cNvSpPr>
                <a:spLocks noChangeArrowheads="1"/>
              </p:cNvSpPr>
              <p:nvPr/>
            </p:nvSpPr>
            <p:spPr bwMode="auto">
              <a:xfrm>
                <a:off x="5870" y="294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92" name="Rectangle 838"/>
              <p:cNvSpPr>
                <a:spLocks noChangeArrowheads="1"/>
              </p:cNvSpPr>
              <p:nvPr/>
            </p:nvSpPr>
            <p:spPr bwMode="auto">
              <a:xfrm>
                <a:off x="5914" y="294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93" name="Rectangle 839"/>
              <p:cNvSpPr>
                <a:spLocks noChangeArrowheads="1"/>
              </p:cNvSpPr>
              <p:nvPr/>
            </p:nvSpPr>
            <p:spPr bwMode="auto">
              <a:xfrm>
                <a:off x="6022" y="29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4" name="Rectangle 840"/>
              <p:cNvSpPr>
                <a:spLocks noChangeArrowheads="1"/>
              </p:cNvSpPr>
              <p:nvPr/>
            </p:nvSpPr>
            <p:spPr bwMode="auto">
              <a:xfrm>
                <a:off x="5850" y="29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5" name="Rectangle 841"/>
              <p:cNvSpPr>
                <a:spLocks noChangeArrowheads="1"/>
              </p:cNvSpPr>
              <p:nvPr/>
            </p:nvSpPr>
            <p:spPr bwMode="auto">
              <a:xfrm>
                <a:off x="6000" y="299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96" name="Rectangle 842"/>
              <p:cNvSpPr>
                <a:spLocks noChangeArrowheads="1"/>
              </p:cNvSpPr>
              <p:nvPr/>
            </p:nvSpPr>
            <p:spPr bwMode="auto">
              <a:xfrm>
                <a:off x="6022" y="29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7" name="Rectangle 843"/>
              <p:cNvSpPr>
                <a:spLocks noChangeArrowheads="1"/>
              </p:cNvSpPr>
              <p:nvPr/>
            </p:nvSpPr>
            <p:spPr bwMode="auto">
              <a:xfrm>
                <a:off x="5936" y="30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8" name="Rectangle 844"/>
              <p:cNvSpPr>
                <a:spLocks noChangeArrowheads="1"/>
              </p:cNvSpPr>
              <p:nvPr/>
            </p:nvSpPr>
            <p:spPr bwMode="auto">
              <a:xfrm>
                <a:off x="5980" y="30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9" name="Rectangle 845"/>
              <p:cNvSpPr>
                <a:spLocks noChangeArrowheads="1"/>
              </p:cNvSpPr>
              <p:nvPr/>
            </p:nvSpPr>
            <p:spPr bwMode="auto">
              <a:xfrm>
                <a:off x="6022" y="30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0" name="Rectangle 846"/>
              <p:cNvSpPr>
                <a:spLocks noChangeArrowheads="1"/>
              </p:cNvSpPr>
              <p:nvPr/>
            </p:nvSpPr>
            <p:spPr bwMode="auto">
              <a:xfrm>
                <a:off x="5850"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1" name="Rectangle 847"/>
              <p:cNvSpPr>
                <a:spLocks noChangeArrowheads="1"/>
              </p:cNvSpPr>
              <p:nvPr/>
            </p:nvSpPr>
            <p:spPr bwMode="auto">
              <a:xfrm>
                <a:off x="5806"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2" name="Rectangle 848"/>
              <p:cNvSpPr>
                <a:spLocks noChangeArrowheads="1"/>
              </p:cNvSpPr>
              <p:nvPr/>
            </p:nvSpPr>
            <p:spPr bwMode="auto">
              <a:xfrm>
                <a:off x="5958"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3" name="Rectangle 849"/>
              <p:cNvSpPr>
                <a:spLocks noChangeArrowheads="1"/>
              </p:cNvSpPr>
              <p:nvPr/>
            </p:nvSpPr>
            <p:spPr bwMode="auto">
              <a:xfrm>
                <a:off x="5980"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4" name="Rectangle 850"/>
              <p:cNvSpPr>
                <a:spLocks noChangeArrowheads="1"/>
              </p:cNvSpPr>
              <p:nvPr/>
            </p:nvSpPr>
            <p:spPr bwMode="auto">
              <a:xfrm>
                <a:off x="5936" y="31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5" name="Rectangle 851"/>
              <p:cNvSpPr>
                <a:spLocks noChangeArrowheads="1"/>
              </p:cNvSpPr>
              <p:nvPr/>
            </p:nvSpPr>
            <p:spPr bwMode="auto">
              <a:xfrm>
                <a:off x="5892" y="31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6" name="Rectangle 852"/>
              <p:cNvSpPr>
                <a:spLocks noChangeArrowheads="1"/>
              </p:cNvSpPr>
              <p:nvPr/>
            </p:nvSpPr>
            <p:spPr bwMode="auto">
              <a:xfrm>
                <a:off x="6022" y="31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7" name="Rectangle 853"/>
              <p:cNvSpPr>
                <a:spLocks noChangeArrowheads="1"/>
              </p:cNvSpPr>
              <p:nvPr/>
            </p:nvSpPr>
            <p:spPr bwMode="auto">
              <a:xfrm>
                <a:off x="5850" y="319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8" name="Rectangle 854"/>
              <p:cNvSpPr>
                <a:spLocks noChangeArrowheads="1"/>
              </p:cNvSpPr>
              <p:nvPr/>
            </p:nvSpPr>
            <p:spPr bwMode="auto">
              <a:xfrm>
                <a:off x="6022" y="319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9" name="Rectangle 855"/>
              <p:cNvSpPr>
                <a:spLocks noChangeArrowheads="1"/>
              </p:cNvSpPr>
              <p:nvPr/>
            </p:nvSpPr>
            <p:spPr bwMode="auto">
              <a:xfrm>
                <a:off x="5936" y="324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10" name="Rectangle 856"/>
              <p:cNvSpPr>
                <a:spLocks noChangeArrowheads="1"/>
              </p:cNvSpPr>
              <p:nvPr/>
            </p:nvSpPr>
            <p:spPr bwMode="auto">
              <a:xfrm>
                <a:off x="5828" y="324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11" name="Rectangle 857"/>
              <p:cNvSpPr>
                <a:spLocks noChangeArrowheads="1"/>
              </p:cNvSpPr>
              <p:nvPr/>
            </p:nvSpPr>
            <p:spPr bwMode="auto">
              <a:xfrm>
                <a:off x="5892" y="324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12" name="Rectangle 858"/>
              <p:cNvSpPr>
                <a:spLocks noChangeArrowheads="1"/>
              </p:cNvSpPr>
              <p:nvPr/>
            </p:nvSpPr>
            <p:spPr bwMode="auto">
              <a:xfrm>
                <a:off x="5892" y="3294"/>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1013" name="Rectangle 859"/>
              <p:cNvSpPr>
                <a:spLocks noChangeArrowheads="1"/>
              </p:cNvSpPr>
              <p:nvPr/>
            </p:nvSpPr>
            <p:spPr bwMode="auto">
              <a:xfrm>
                <a:off x="6022" y="3294"/>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1014" name="Rectangle 860"/>
              <p:cNvSpPr>
                <a:spLocks noChangeArrowheads="1"/>
              </p:cNvSpPr>
              <p:nvPr/>
            </p:nvSpPr>
            <p:spPr bwMode="auto">
              <a:xfrm>
                <a:off x="5936" y="334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15" name="Rectangle 861"/>
              <p:cNvSpPr>
                <a:spLocks noChangeArrowheads="1"/>
              </p:cNvSpPr>
              <p:nvPr/>
            </p:nvSpPr>
            <p:spPr bwMode="auto">
              <a:xfrm>
                <a:off x="5850" y="334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16" name="Rectangle 862"/>
              <p:cNvSpPr>
                <a:spLocks noChangeArrowheads="1"/>
              </p:cNvSpPr>
              <p:nvPr/>
            </p:nvSpPr>
            <p:spPr bwMode="auto">
              <a:xfrm>
                <a:off x="5784" y="3393"/>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017" name="Rectangle 863"/>
              <p:cNvSpPr>
                <a:spLocks noChangeArrowheads="1"/>
              </p:cNvSpPr>
              <p:nvPr/>
            </p:nvSpPr>
            <p:spPr bwMode="auto">
              <a:xfrm>
                <a:off x="5892" y="3393"/>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018" name="Rectangle 864"/>
              <p:cNvSpPr>
                <a:spLocks noChangeArrowheads="1"/>
              </p:cNvSpPr>
              <p:nvPr/>
            </p:nvSpPr>
            <p:spPr bwMode="auto">
              <a:xfrm>
                <a:off x="6022" y="3393"/>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019" name="Rectangle 865"/>
              <p:cNvSpPr>
                <a:spLocks noChangeArrowheads="1"/>
              </p:cNvSpPr>
              <p:nvPr/>
            </p:nvSpPr>
            <p:spPr bwMode="auto">
              <a:xfrm>
                <a:off x="6022" y="3449"/>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20" name="Rectangle 866"/>
              <p:cNvSpPr>
                <a:spLocks noChangeArrowheads="1"/>
              </p:cNvSpPr>
              <p:nvPr/>
            </p:nvSpPr>
            <p:spPr bwMode="auto">
              <a:xfrm>
                <a:off x="5892" y="350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021" name="Rectangle 867"/>
              <p:cNvSpPr>
                <a:spLocks noChangeArrowheads="1"/>
              </p:cNvSpPr>
              <p:nvPr/>
            </p:nvSpPr>
            <p:spPr bwMode="auto">
              <a:xfrm>
                <a:off x="6022" y="350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022" name="Rectangle 868"/>
              <p:cNvSpPr>
                <a:spLocks noChangeArrowheads="1"/>
              </p:cNvSpPr>
              <p:nvPr/>
            </p:nvSpPr>
            <p:spPr bwMode="auto">
              <a:xfrm>
                <a:off x="5914" y="356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023" name="Rectangle 869"/>
              <p:cNvSpPr>
                <a:spLocks noChangeArrowheads="1"/>
              </p:cNvSpPr>
              <p:nvPr/>
            </p:nvSpPr>
            <p:spPr bwMode="auto">
              <a:xfrm>
                <a:off x="5892" y="3675"/>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024" name="Rectangle 870"/>
              <p:cNvSpPr>
                <a:spLocks noChangeArrowheads="1"/>
              </p:cNvSpPr>
              <p:nvPr/>
            </p:nvSpPr>
            <p:spPr bwMode="auto">
              <a:xfrm>
                <a:off x="6022" y="362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025" name="Freeform 871"/>
              <p:cNvSpPr/>
              <p:nvPr/>
            </p:nvSpPr>
            <p:spPr bwMode="auto">
              <a:xfrm>
                <a:off x="6052" y="1656"/>
                <a:ext cx="154" cy="351"/>
              </a:xfrm>
              <a:custGeom>
                <a:avLst/>
                <a:gdLst>
                  <a:gd name="T0" fmla="*/ 0 w 154"/>
                  <a:gd name="T1" fmla="*/ 0 h 351"/>
                  <a:gd name="T2" fmla="*/ 0 w 154"/>
                  <a:gd name="T3" fmla="*/ 32 h 351"/>
                  <a:gd name="T4" fmla="*/ 154 w 154"/>
                  <a:gd name="T5" fmla="*/ 351 h 351"/>
                  <a:gd name="T6" fmla="*/ 154 w 154"/>
                  <a:gd name="T7" fmla="*/ 335 h 351"/>
                  <a:gd name="T8" fmla="*/ 0 w 154"/>
                  <a:gd name="T9" fmla="*/ 0 h 351"/>
                </a:gdLst>
                <a:ahLst/>
                <a:cxnLst>
                  <a:cxn ang="0">
                    <a:pos x="T0" y="T1"/>
                  </a:cxn>
                  <a:cxn ang="0">
                    <a:pos x="T2" y="T3"/>
                  </a:cxn>
                  <a:cxn ang="0">
                    <a:pos x="T4" y="T5"/>
                  </a:cxn>
                  <a:cxn ang="0">
                    <a:pos x="T6" y="T7"/>
                  </a:cxn>
                  <a:cxn ang="0">
                    <a:pos x="T8" y="T9"/>
                  </a:cxn>
                </a:cxnLst>
                <a:rect l="0" t="0" r="r" b="b"/>
                <a:pathLst>
                  <a:path w="154" h="351">
                    <a:moveTo>
                      <a:pt x="0" y="0"/>
                    </a:moveTo>
                    <a:lnTo>
                      <a:pt x="0" y="32"/>
                    </a:lnTo>
                    <a:lnTo>
                      <a:pt x="154" y="351"/>
                    </a:lnTo>
                    <a:lnTo>
                      <a:pt x="154" y="335"/>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26" name="Freeform 872"/>
              <p:cNvSpPr/>
              <p:nvPr/>
            </p:nvSpPr>
            <p:spPr bwMode="auto">
              <a:xfrm>
                <a:off x="6052" y="1712"/>
                <a:ext cx="54" cy="136"/>
              </a:xfrm>
              <a:custGeom>
                <a:avLst/>
                <a:gdLst>
                  <a:gd name="T0" fmla="*/ 0 w 54"/>
                  <a:gd name="T1" fmla="*/ 0 h 136"/>
                  <a:gd name="T2" fmla="*/ 54 w 54"/>
                  <a:gd name="T3" fmla="*/ 110 h 136"/>
                  <a:gd name="T4" fmla="*/ 54 w 54"/>
                  <a:gd name="T5" fmla="*/ 136 h 136"/>
                  <a:gd name="T6" fmla="*/ 0 w 54"/>
                  <a:gd name="T7" fmla="*/ 32 h 136"/>
                  <a:gd name="T8" fmla="*/ 0 w 54"/>
                  <a:gd name="T9" fmla="*/ 0 h 136"/>
                </a:gdLst>
                <a:ahLst/>
                <a:cxnLst>
                  <a:cxn ang="0">
                    <a:pos x="T0" y="T1"/>
                  </a:cxn>
                  <a:cxn ang="0">
                    <a:pos x="T2" y="T3"/>
                  </a:cxn>
                  <a:cxn ang="0">
                    <a:pos x="T4" y="T5"/>
                  </a:cxn>
                  <a:cxn ang="0">
                    <a:pos x="T6" y="T7"/>
                  </a:cxn>
                  <a:cxn ang="0">
                    <a:pos x="T8" y="T9"/>
                  </a:cxn>
                </a:cxnLst>
                <a:rect l="0" t="0" r="r" b="b"/>
                <a:pathLst>
                  <a:path w="54" h="136">
                    <a:moveTo>
                      <a:pt x="0" y="0"/>
                    </a:moveTo>
                    <a:lnTo>
                      <a:pt x="54" y="110"/>
                    </a:lnTo>
                    <a:lnTo>
                      <a:pt x="54" y="136"/>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27" name="Freeform 873"/>
              <p:cNvSpPr/>
              <p:nvPr/>
            </p:nvSpPr>
            <p:spPr bwMode="auto">
              <a:xfrm>
                <a:off x="6122" y="1854"/>
                <a:ext cx="48" cy="119"/>
              </a:xfrm>
              <a:custGeom>
                <a:avLst/>
                <a:gdLst>
                  <a:gd name="T0" fmla="*/ 48 w 48"/>
                  <a:gd name="T1" fmla="*/ 100 h 119"/>
                  <a:gd name="T2" fmla="*/ 48 w 48"/>
                  <a:gd name="T3" fmla="*/ 119 h 119"/>
                  <a:gd name="T4" fmla="*/ 0 w 48"/>
                  <a:gd name="T5" fmla="*/ 24 h 119"/>
                  <a:gd name="T6" fmla="*/ 0 w 48"/>
                  <a:gd name="T7" fmla="*/ 0 h 119"/>
                  <a:gd name="T8" fmla="*/ 48 w 48"/>
                  <a:gd name="T9" fmla="*/ 100 h 119"/>
                </a:gdLst>
                <a:ahLst/>
                <a:cxnLst>
                  <a:cxn ang="0">
                    <a:pos x="T0" y="T1"/>
                  </a:cxn>
                  <a:cxn ang="0">
                    <a:pos x="T2" y="T3"/>
                  </a:cxn>
                  <a:cxn ang="0">
                    <a:pos x="T4" y="T5"/>
                  </a:cxn>
                  <a:cxn ang="0">
                    <a:pos x="T6" y="T7"/>
                  </a:cxn>
                  <a:cxn ang="0">
                    <a:pos x="T8" y="T9"/>
                  </a:cxn>
                </a:cxnLst>
                <a:rect l="0" t="0" r="r" b="b"/>
                <a:pathLst>
                  <a:path w="48" h="119">
                    <a:moveTo>
                      <a:pt x="48" y="100"/>
                    </a:moveTo>
                    <a:lnTo>
                      <a:pt x="48" y="119"/>
                    </a:lnTo>
                    <a:lnTo>
                      <a:pt x="0" y="24"/>
                    </a:lnTo>
                    <a:lnTo>
                      <a:pt x="0" y="0"/>
                    </a:lnTo>
                    <a:lnTo>
                      <a:pt x="48" y="100"/>
                    </a:lnTo>
                    <a:close/>
                  </a:path>
                </a:pathLst>
              </a:custGeom>
              <a:grpFill/>
              <a:ln>
                <a:noFill/>
              </a:ln>
            </p:spPr>
            <p:txBody>
              <a:bodyPr vert="horz" wrap="square" lIns="91440" tIns="45720" rIns="91440" bIns="45720" numCol="1" anchor="t" anchorCtr="0" compatLnSpc="1"/>
              <a:lstStyle/>
              <a:p>
                <a:endParaRPr lang="zh-CN" altLang="en-US"/>
              </a:p>
            </p:txBody>
          </p:sp>
          <p:sp>
            <p:nvSpPr>
              <p:cNvPr id="1028" name="Freeform 874"/>
              <p:cNvSpPr/>
              <p:nvPr/>
            </p:nvSpPr>
            <p:spPr bwMode="auto">
              <a:xfrm>
                <a:off x="6186" y="1985"/>
                <a:ext cx="20" cy="56"/>
              </a:xfrm>
              <a:custGeom>
                <a:avLst/>
                <a:gdLst>
                  <a:gd name="T0" fmla="*/ 20 w 20"/>
                  <a:gd name="T1" fmla="*/ 40 h 56"/>
                  <a:gd name="T2" fmla="*/ 20 w 20"/>
                  <a:gd name="T3" fmla="*/ 56 h 56"/>
                  <a:gd name="T4" fmla="*/ 0 w 20"/>
                  <a:gd name="T5" fmla="*/ 18 h 56"/>
                  <a:gd name="T6" fmla="*/ 0 w 20"/>
                  <a:gd name="T7" fmla="*/ 0 h 56"/>
                  <a:gd name="T8" fmla="*/ 20 w 20"/>
                  <a:gd name="T9" fmla="*/ 40 h 56"/>
                </a:gdLst>
                <a:ahLst/>
                <a:cxnLst>
                  <a:cxn ang="0">
                    <a:pos x="T0" y="T1"/>
                  </a:cxn>
                  <a:cxn ang="0">
                    <a:pos x="T2" y="T3"/>
                  </a:cxn>
                  <a:cxn ang="0">
                    <a:pos x="T4" y="T5"/>
                  </a:cxn>
                  <a:cxn ang="0">
                    <a:pos x="T6" y="T7"/>
                  </a:cxn>
                  <a:cxn ang="0">
                    <a:pos x="T8" y="T9"/>
                  </a:cxn>
                </a:cxnLst>
                <a:rect l="0" t="0" r="r" b="b"/>
                <a:pathLst>
                  <a:path w="20" h="56">
                    <a:moveTo>
                      <a:pt x="20" y="40"/>
                    </a:moveTo>
                    <a:lnTo>
                      <a:pt x="20" y="56"/>
                    </a:lnTo>
                    <a:lnTo>
                      <a:pt x="0" y="18"/>
                    </a:lnTo>
                    <a:lnTo>
                      <a:pt x="0" y="0"/>
                    </a:lnTo>
                    <a:lnTo>
                      <a:pt x="20" y="40"/>
                    </a:lnTo>
                    <a:close/>
                  </a:path>
                </a:pathLst>
              </a:custGeom>
              <a:grpFill/>
              <a:ln>
                <a:noFill/>
              </a:ln>
            </p:spPr>
            <p:txBody>
              <a:bodyPr vert="horz" wrap="square" lIns="91440" tIns="45720" rIns="91440" bIns="45720" numCol="1" anchor="t" anchorCtr="0" compatLnSpc="1"/>
              <a:lstStyle/>
              <a:p>
                <a:endParaRPr lang="zh-CN" altLang="en-US"/>
              </a:p>
            </p:txBody>
          </p:sp>
          <p:sp>
            <p:nvSpPr>
              <p:cNvPr id="1029" name="Freeform 875"/>
              <p:cNvSpPr/>
              <p:nvPr/>
            </p:nvSpPr>
            <p:spPr bwMode="auto">
              <a:xfrm>
                <a:off x="6052" y="1768"/>
                <a:ext cx="154" cy="307"/>
              </a:xfrm>
              <a:custGeom>
                <a:avLst/>
                <a:gdLst>
                  <a:gd name="T0" fmla="*/ 0 w 154"/>
                  <a:gd name="T1" fmla="*/ 0 h 307"/>
                  <a:gd name="T2" fmla="*/ 0 w 154"/>
                  <a:gd name="T3" fmla="*/ 32 h 307"/>
                  <a:gd name="T4" fmla="*/ 154 w 154"/>
                  <a:gd name="T5" fmla="*/ 307 h 307"/>
                  <a:gd name="T6" fmla="*/ 154 w 154"/>
                  <a:gd name="T7" fmla="*/ 291 h 307"/>
                  <a:gd name="T8" fmla="*/ 0 w 154"/>
                  <a:gd name="T9" fmla="*/ 0 h 307"/>
                </a:gdLst>
                <a:ahLst/>
                <a:cxnLst>
                  <a:cxn ang="0">
                    <a:pos x="T0" y="T1"/>
                  </a:cxn>
                  <a:cxn ang="0">
                    <a:pos x="T2" y="T3"/>
                  </a:cxn>
                  <a:cxn ang="0">
                    <a:pos x="T4" y="T5"/>
                  </a:cxn>
                  <a:cxn ang="0">
                    <a:pos x="T6" y="T7"/>
                  </a:cxn>
                  <a:cxn ang="0">
                    <a:pos x="T8" y="T9"/>
                  </a:cxn>
                </a:cxnLst>
                <a:rect l="0" t="0" r="r" b="b"/>
                <a:pathLst>
                  <a:path w="154" h="307">
                    <a:moveTo>
                      <a:pt x="0" y="0"/>
                    </a:moveTo>
                    <a:lnTo>
                      <a:pt x="0" y="32"/>
                    </a:lnTo>
                    <a:lnTo>
                      <a:pt x="154" y="307"/>
                    </a:lnTo>
                    <a:lnTo>
                      <a:pt x="154" y="291"/>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30" name="Freeform 876"/>
              <p:cNvSpPr/>
              <p:nvPr/>
            </p:nvSpPr>
            <p:spPr bwMode="auto">
              <a:xfrm>
                <a:off x="6052" y="1824"/>
                <a:ext cx="16" cy="60"/>
              </a:xfrm>
              <a:custGeom>
                <a:avLst/>
                <a:gdLst>
                  <a:gd name="T0" fmla="*/ 0 w 16"/>
                  <a:gd name="T1" fmla="*/ 0 h 60"/>
                  <a:gd name="T2" fmla="*/ 16 w 16"/>
                  <a:gd name="T3" fmla="*/ 30 h 60"/>
                  <a:gd name="T4" fmla="*/ 16 w 16"/>
                  <a:gd name="T5" fmla="*/ 60 h 60"/>
                  <a:gd name="T6" fmla="*/ 0 w 16"/>
                  <a:gd name="T7" fmla="*/ 32 h 60"/>
                  <a:gd name="T8" fmla="*/ 0 w 16"/>
                  <a:gd name="T9" fmla="*/ 0 h 60"/>
                </a:gdLst>
                <a:ahLst/>
                <a:cxnLst>
                  <a:cxn ang="0">
                    <a:pos x="T0" y="T1"/>
                  </a:cxn>
                  <a:cxn ang="0">
                    <a:pos x="T2" y="T3"/>
                  </a:cxn>
                  <a:cxn ang="0">
                    <a:pos x="T4" y="T5"/>
                  </a:cxn>
                  <a:cxn ang="0">
                    <a:pos x="T6" y="T7"/>
                  </a:cxn>
                  <a:cxn ang="0">
                    <a:pos x="T8" y="T9"/>
                  </a:cxn>
                </a:cxnLst>
                <a:rect l="0" t="0" r="r" b="b"/>
                <a:pathLst>
                  <a:path w="16" h="60">
                    <a:moveTo>
                      <a:pt x="0" y="0"/>
                    </a:moveTo>
                    <a:lnTo>
                      <a:pt x="16" y="30"/>
                    </a:lnTo>
                    <a:lnTo>
                      <a:pt x="16" y="6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31" name="Freeform 877"/>
              <p:cNvSpPr/>
              <p:nvPr/>
            </p:nvSpPr>
            <p:spPr bwMode="auto">
              <a:xfrm>
                <a:off x="6084" y="1882"/>
                <a:ext cx="34" cy="85"/>
              </a:xfrm>
              <a:custGeom>
                <a:avLst/>
                <a:gdLst>
                  <a:gd name="T0" fmla="*/ 34 w 34"/>
                  <a:gd name="T1" fmla="*/ 60 h 85"/>
                  <a:gd name="T2" fmla="*/ 34 w 34"/>
                  <a:gd name="T3" fmla="*/ 85 h 85"/>
                  <a:gd name="T4" fmla="*/ 0 w 34"/>
                  <a:gd name="T5" fmla="*/ 28 h 85"/>
                  <a:gd name="T6" fmla="*/ 0 w 34"/>
                  <a:gd name="T7" fmla="*/ 0 h 85"/>
                  <a:gd name="T8" fmla="*/ 34 w 34"/>
                  <a:gd name="T9" fmla="*/ 60 h 85"/>
                </a:gdLst>
                <a:ahLst/>
                <a:cxnLst>
                  <a:cxn ang="0">
                    <a:pos x="T0" y="T1"/>
                  </a:cxn>
                  <a:cxn ang="0">
                    <a:pos x="T2" y="T3"/>
                  </a:cxn>
                  <a:cxn ang="0">
                    <a:pos x="T4" y="T5"/>
                  </a:cxn>
                  <a:cxn ang="0">
                    <a:pos x="T6" y="T7"/>
                  </a:cxn>
                  <a:cxn ang="0">
                    <a:pos x="T8" y="T9"/>
                  </a:cxn>
                </a:cxnLst>
                <a:rect l="0" t="0" r="r" b="b"/>
                <a:pathLst>
                  <a:path w="34" h="85">
                    <a:moveTo>
                      <a:pt x="34" y="60"/>
                    </a:moveTo>
                    <a:lnTo>
                      <a:pt x="34" y="85"/>
                    </a:lnTo>
                    <a:lnTo>
                      <a:pt x="0" y="28"/>
                    </a:lnTo>
                    <a:lnTo>
                      <a:pt x="0" y="0"/>
                    </a:lnTo>
                    <a:lnTo>
                      <a:pt x="34" y="60"/>
                    </a:lnTo>
                    <a:close/>
                  </a:path>
                </a:pathLst>
              </a:custGeom>
              <a:grpFill/>
              <a:ln>
                <a:noFill/>
              </a:ln>
            </p:spPr>
            <p:txBody>
              <a:bodyPr vert="horz" wrap="square" lIns="91440" tIns="45720" rIns="91440" bIns="45720" numCol="1" anchor="t" anchorCtr="0" compatLnSpc="1"/>
              <a:lstStyle/>
              <a:p>
                <a:endParaRPr lang="zh-CN" altLang="en-US"/>
              </a:p>
            </p:txBody>
          </p:sp>
          <p:sp>
            <p:nvSpPr>
              <p:cNvPr id="1032" name="Freeform 878"/>
              <p:cNvSpPr/>
              <p:nvPr/>
            </p:nvSpPr>
            <p:spPr bwMode="auto">
              <a:xfrm>
                <a:off x="6172" y="2039"/>
                <a:ext cx="10" cy="36"/>
              </a:xfrm>
              <a:custGeom>
                <a:avLst/>
                <a:gdLst>
                  <a:gd name="T0" fmla="*/ 0 w 10"/>
                  <a:gd name="T1" fmla="*/ 0 h 36"/>
                  <a:gd name="T2" fmla="*/ 10 w 10"/>
                  <a:gd name="T3" fmla="*/ 18 h 36"/>
                  <a:gd name="T4" fmla="*/ 10 w 10"/>
                  <a:gd name="T5" fmla="*/ 36 h 36"/>
                  <a:gd name="T6" fmla="*/ 0 w 10"/>
                  <a:gd name="T7" fmla="*/ 18 h 36"/>
                  <a:gd name="T8" fmla="*/ 0 w 10"/>
                  <a:gd name="T9" fmla="*/ 0 h 36"/>
                </a:gdLst>
                <a:ahLst/>
                <a:cxnLst>
                  <a:cxn ang="0">
                    <a:pos x="T0" y="T1"/>
                  </a:cxn>
                  <a:cxn ang="0">
                    <a:pos x="T2" y="T3"/>
                  </a:cxn>
                  <a:cxn ang="0">
                    <a:pos x="T4" y="T5"/>
                  </a:cxn>
                  <a:cxn ang="0">
                    <a:pos x="T6" y="T7"/>
                  </a:cxn>
                  <a:cxn ang="0">
                    <a:pos x="T8" y="T9"/>
                  </a:cxn>
                </a:cxnLst>
                <a:rect l="0" t="0" r="r" b="b"/>
                <a:pathLst>
                  <a:path w="10" h="36">
                    <a:moveTo>
                      <a:pt x="0" y="0"/>
                    </a:moveTo>
                    <a:lnTo>
                      <a:pt x="10" y="18"/>
                    </a:lnTo>
                    <a:lnTo>
                      <a:pt x="10" y="36"/>
                    </a:lnTo>
                    <a:lnTo>
                      <a:pt x="0" y="1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33" name="Freeform 879"/>
              <p:cNvSpPr/>
              <p:nvPr/>
            </p:nvSpPr>
            <p:spPr bwMode="auto">
              <a:xfrm>
                <a:off x="6198" y="2083"/>
                <a:ext cx="8" cy="30"/>
              </a:xfrm>
              <a:custGeom>
                <a:avLst/>
                <a:gdLst>
                  <a:gd name="T0" fmla="*/ 8 w 8"/>
                  <a:gd name="T1" fmla="*/ 14 h 30"/>
                  <a:gd name="T2" fmla="*/ 8 w 8"/>
                  <a:gd name="T3" fmla="*/ 30 h 30"/>
                  <a:gd name="T4" fmla="*/ 0 w 8"/>
                  <a:gd name="T5" fmla="*/ 16 h 30"/>
                  <a:gd name="T6" fmla="*/ 0 w 8"/>
                  <a:gd name="T7" fmla="*/ 0 h 30"/>
                  <a:gd name="T8" fmla="*/ 8 w 8"/>
                  <a:gd name="T9" fmla="*/ 14 h 30"/>
                </a:gdLst>
                <a:ahLst/>
                <a:cxnLst>
                  <a:cxn ang="0">
                    <a:pos x="T0" y="T1"/>
                  </a:cxn>
                  <a:cxn ang="0">
                    <a:pos x="T2" y="T3"/>
                  </a:cxn>
                  <a:cxn ang="0">
                    <a:pos x="T4" y="T5"/>
                  </a:cxn>
                  <a:cxn ang="0">
                    <a:pos x="T6" y="T7"/>
                  </a:cxn>
                  <a:cxn ang="0">
                    <a:pos x="T8" y="T9"/>
                  </a:cxn>
                </a:cxnLst>
                <a:rect l="0" t="0" r="r" b="b"/>
                <a:pathLst>
                  <a:path w="8" h="30">
                    <a:moveTo>
                      <a:pt x="8" y="14"/>
                    </a:moveTo>
                    <a:lnTo>
                      <a:pt x="8" y="30"/>
                    </a:lnTo>
                    <a:lnTo>
                      <a:pt x="0" y="16"/>
                    </a:lnTo>
                    <a:lnTo>
                      <a:pt x="0" y="0"/>
                    </a:lnTo>
                    <a:lnTo>
                      <a:pt x="8" y="14"/>
                    </a:lnTo>
                    <a:close/>
                  </a:path>
                </a:pathLst>
              </a:custGeom>
              <a:grpFill/>
              <a:ln>
                <a:noFill/>
              </a:ln>
            </p:spPr>
            <p:txBody>
              <a:bodyPr vert="horz" wrap="square" lIns="91440" tIns="45720" rIns="91440" bIns="45720" numCol="1" anchor="t" anchorCtr="0" compatLnSpc="1"/>
              <a:lstStyle/>
              <a:p>
                <a:endParaRPr lang="zh-CN" altLang="en-US"/>
              </a:p>
            </p:txBody>
          </p:sp>
          <p:sp>
            <p:nvSpPr>
              <p:cNvPr id="1034" name="Freeform 880"/>
              <p:cNvSpPr/>
              <p:nvPr/>
            </p:nvSpPr>
            <p:spPr bwMode="auto">
              <a:xfrm>
                <a:off x="6052" y="1880"/>
                <a:ext cx="34" cy="87"/>
              </a:xfrm>
              <a:custGeom>
                <a:avLst/>
                <a:gdLst>
                  <a:gd name="T0" fmla="*/ 34 w 34"/>
                  <a:gd name="T1" fmla="*/ 58 h 87"/>
                  <a:gd name="T2" fmla="*/ 34 w 34"/>
                  <a:gd name="T3" fmla="*/ 87 h 87"/>
                  <a:gd name="T4" fmla="*/ 0 w 34"/>
                  <a:gd name="T5" fmla="*/ 32 h 87"/>
                  <a:gd name="T6" fmla="*/ 0 w 34"/>
                  <a:gd name="T7" fmla="*/ 0 h 87"/>
                  <a:gd name="T8" fmla="*/ 34 w 34"/>
                  <a:gd name="T9" fmla="*/ 58 h 87"/>
                </a:gdLst>
                <a:ahLst/>
                <a:cxnLst>
                  <a:cxn ang="0">
                    <a:pos x="T0" y="T1"/>
                  </a:cxn>
                  <a:cxn ang="0">
                    <a:pos x="T2" y="T3"/>
                  </a:cxn>
                  <a:cxn ang="0">
                    <a:pos x="T4" y="T5"/>
                  </a:cxn>
                  <a:cxn ang="0">
                    <a:pos x="T6" y="T7"/>
                  </a:cxn>
                  <a:cxn ang="0">
                    <a:pos x="T8" y="T9"/>
                  </a:cxn>
                </a:cxnLst>
                <a:rect l="0" t="0" r="r" b="b"/>
                <a:pathLst>
                  <a:path w="34" h="87">
                    <a:moveTo>
                      <a:pt x="34" y="58"/>
                    </a:moveTo>
                    <a:lnTo>
                      <a:pt x="34" y="87"/>
                    </a:lnTo>
                    <a:lnTo>
                      <a:pt x="0" y="32"/>
                    </a:lnTo>
                    <a:lnTo>
                      <a:pt x="0" y="0"/>
                    </a:lnTo>
                    <a:lnTo>
                      <a:pt x="34" y="58"/>
                    </a:lnTo>
                    <a:close/>
                  </a:path>
                </a:pathLst>
              </a:custGeom>
              <a:grpFill/>
              <a:ln>
                <a:noFill/>
              </a:ln>
            </p:spPr>
            <p:txBody>
              <a:bodyPr vert="horz" wrap="square" lIns="91440" tIns="45720" rIns="91440" bIns="45720" numCol="1" anchor="t" anchorCtr="0" compatLnSpc="1"/>
              <a:lstStyle/>
              <a:p>
                <a:endParaRPr lang="zh-CN" altLang="en-US"/>
              </a:p>
            </p:txBody>
          </p:sp>
          <p:sp>
            <p:nvSpPr>
              <p:cNvPr id="1035" name="Freeform 881"/>
              <p:cNvSpPr/>
              <p:nvPr/>
            </p:nvSpPr>
            <p:spPr bwMode="auto">
              <a:xfrm>
                <a:off x="6052" y="1940"/>
                <a:ext cx="58" cy="115"/>
              </a:xfrm>
              <a:custGeom>
                <a:avLst/>
                <a:gdLst>
                  <a:gd name="T0" fmla="*/ 58 w 58"/>
                  <a:gd name="T1" fmla="*/ 89 h 115"/>
                  <a:gd name="T2" fmla="*/ 58 w 58"/>
                  <a:gd name="T3" fmla="*/ 115 h 115"/>
                  <a:gd name="T4" fmla="*/ 0 w 58"/>
                  <a:gd name="T5" fmla="*/ 33 h 115"/>
                  <a:gd name="T6" fmla="*/ 0 w 58"/>
                  <a:gd name="T7" fmla="*/ 0 h 115"/>
                  <a:gd name="T8" fmla="*/ 58 w 58"/>
                  <a:gd name="T9" fmla="*/ 89 h 115"/>
                </a:gdLst>
                <a:ahLst/>
                <a:cxnLst>
                  <a:cxn ang="0">
                    <a:pos x="T0" y="T1"/>
                  </a:cxn>
                  <a:cxn ang="0">
                    <a:pos x="T2" y="T3"/>
                  </a:cxn>
                  <a:cxn ang="0">
                    <a:pos x="T4" y="T5"/>
                  </a:cxn>
                  <a:cxn ang="0">
                    <a:pos x="T6" y="T7"/>
                  </a:cxn>
                  <a:cxn ang="0">
                    <a:pos x="T8" y="T9"/>
                  </a:cxn>
                </a:cxnLst>
                <a:rect l="0" t="0" r="r" b="b"/>
                <a:pathLst>
                  <a:path w="58" h="115">
                    <a:moveTo>
                      <a:pt x="58" y="89"/>
                    </a:moveTo>
                    <a:lnTo>
                      <a:pt x="58" y="115"/>
                    </a:lnTo>
                    <a:lnTo>
                      <a:pt x="0" y="33"/>
                    </a:lnTo>
                    <a:lnTo>
                      <a:pt x="0" y="0"/>
                    </a:lnTo>
                    <a:lnTo>
                      <a:pt x="58" y="89"/>
                    </a:lnTo>
                    <a:close/>
                  </a:path>
                </a:pathLst>
              </a:custGeom>
              <a:grpFill/>
              <a:ln>
                <a:noFill/>
              </a:ln>
            </p:spPr>
            <p:txBody>
              <a:bodyPr vert="horz" wrap="square" lIns="91440" tIns="45720" rIns="91440" bIns="45720" numCol="1" anchor="t" anchorCtr="0" compatLnSpc="1"/>
              <a:lstStyle/>
              <a:p>
                <a:endParaRPr lang="zh-CN" altLang="en-US"/>
              </a:p>
            </p:txBody>
          </p:sp>
          <p:sp>
            <p:nvSpPr>
              <p:cNvPr id="1036" name="Freeform 882"/>
              <p:cNvSpPr/>
              <p:nvPr/>
            </p:nvSpPr>
            <p:spPr bwMode="auto">
              <a:xfrm>
                <a:off x="6170" y="2117"/>
                <a:ext cx="36" cy="70"/>
              </a:xfrm>
              <a:custGeom>
                <a:avLst/>
                <a:gdLst>
                  <a:gd name="T0" fmla="*/ 36 w 36"/>
                  <a:gd name="T1" fmla="*/ 56 h 70"/>
                  <a:gd name="T2" fmla="*/ 36 w 36"/>
                  <a:gd name="T3" fmla="*/ 70 h 70"/>
                  <a:gd name="T4" fmla="*/ 0 w 36"/>
                  <a:gd name="T5" fmla="*/ 20 h 70"/>
                  <a:gd name="T6" fmla="*/ 0 w 36"/>
                  <a:gd name="T7" fmla="*/ 0 h 70"/>
                  <a:gd name="T8" fmla="*/ 36 w 36"/>
                  <a:gd name="T9" fmla="*/ 56 h 70"/>
                </a:gdLst>
                <a:ahLst/>
                <a:cxnLst>
                  <a:cxn ang="0">
                    <a:pos x="T0" y="T1"/>
                  </a:cxn>
                  <a:cxn ang="0">
                    <a:pos x="T2" y="T3"/>
                  </a:cxn>
                  <a:cxn ang="0">
                    <a:pos x="T4" y="T5"/>
                  </a:cxn>
                  <a:cxn ang="0">
                    <a:pos x="T6" y="T7"/>
                  </a:cxn>
                  <a:cxn ang="0">
                    <a:pos x="T8" y="T9"/>
                  </a:cxn>
                </a:cxnLst>
                <a:rect l="0" t="0" r="r" b="b"/>
                <a:pathLst>
                  <a:path w="36" h="70">
                    <a:moveTo>
                      <a:pt x="36" y="56"/>
                    </a:moveTo>
                    <a:lnTo>
                      <a:pt x="36" y="70"/>
                    </a:lnTo>
                    <a:lnTo>
                      <a:pt x="0" y="20"/>
                    </a:lnTo>
                    <a:lnTo>
                      <a:pt x="0" y="0"/>
                    </a:lnTo>
                    <a:lnTo>
                      <a:pt x="36" y="56"/>
                    </a:lnTo>
                    <a:close/>
                  </a:path>
                </a:pathLst>
              </a:custGeom>
              <a:grpFill/>
              <a:ln>
                <a:noFill/>
              </a:ln>
            </p:spPr>
            <p:txBody>
              <a:bodyPr vert="horz" wrap="square" lIns="91440" tIns="45720" rIns="91440" bIns="45720" numCol="1" anchor="t" anchorCtr="0" compatLnSpc="1"/>
              <a:lstStyle/>
              <a:p>
                <a:endParaRPr lang="zh-CN" altLang="en-US"/>
              </a:p>
            </p:txBody>
          </p:sp>
          <p:sp>
            <p:nvSpPr>
              <p:cNvPr id="1037" name="Freeform 883"/>
              <p:cNvSpPr/>
              <p:nvPr/>
            </p:nvSpPr>
            <p:spPr bwMode="auto">
              <a:xfrm>
                <a:off x="6052" y="1993"/>
                <a:ext cx="16" cy="54"/>
              </a:xfrm>
              <a:custGeom>
                <a:avLst/>
                <a:gdLst>
                  <a:gd name="T0" fmla="*/ 0 w 16"/>
                  <a:gd name="T1" fmla="*/ 0 h 54"/>
                  <a:gd name="T2" fmla="*/ 16 w 16"/>
                  <a:gd name="T3" fmla="*/ 24 h 54"/>
                  <a:gd name="T4" fmla="*/ 16 w 16"/>
                  <a:gd name="T5" fmla="*/ 54 h 54"/>
                  <a:gd name="T6" fmla="*/ 0 w 16"/>
                  <a:gd name="T7" fmla="*/ 32 h 54"/>
                  <a:gd name="T8" fmla="*/ 0 w 16"/>
                  <a:gd name="T9" fmla="*/ 0 h 54"/>
                </a:gdLst>
                <a:ahLst/>
                <a:cxnLst>
                  <a:cxn ang="0">
                    <a:pos x="T0" y="T1"/>
                  </a:cxn>
                  <a:cxn ang="0">
                    <a:pos x="T2" y="T3"/>
                  </a:cxn>
                  <a:cxn ang="0">
                    <a:pos x="T4" y="T5"/>
                  </a:cxn>
                  <a:cxn ang="0">
                    <a:pos x="T6" y="T7"/>
                  </a:cxn>
                  <a:cxn ang="0">
                    <a:pos x="T8" y="T9"/>
                  </a:cxn>
                </a:cxnLst>
                <a:rect l="0" t="0" r="r" b="b"/>
                <a:pathLst>
                  <a:path w="16" h="54">
                    <a:moveTo>
                      <a:pt x="0" y="0"/>
                    </a:moveTo>
                    <a:lnTo>
                      <a:pt x="16" y="24"/>
                    </a:lnTo>
                    <a:lnTo>
                      <a:pt x="16" y="5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38" name="Freeform 884"/>
              <p:cNvSpPr/>
              <p:nvPr/>
            </p:nvSpPr>
            <p:spPr bwMode="auto">
              <a:xfrm>
                <a:off x="6084" y="2039"/>
                <a:ext cx="56" cy="102"/>
              </a:xfrm>
              <a:custGeom>
                <a:avLst/>
                <a:gdLst>
                  <a:gd name="T0" fmla="*/ 56 w 56"/>
                  <a:gd name="T1" fmla="*/ 78 h 102"/>
                  <a:gd name="T2" fmla="*/ 56 w 56"/>
                  <a:gd name="T3" fmla="*/ 102 h 102"/>
                  <a:gd name="T4" fmla="*/ 0 w 56"/>
                  <a:gd name="T5" fmla="*/ 28 h 102"/>
                  <a:gd name="T6" fmla="*/ 0 w 56"/>
                  <a:gd name="T7" fmla="*/ 0 h 102"/>
                  <a:gd name="T8" fmla="*/ 56 w 56"/>
                  <a:gd name="T9" fmla="*/ 78 h 102"/>
                </a:gdLst>
                <a:ahLst/>
                <a:cxnLst>
                  <a:cxn ang="0">
                    <a:pos x="T0" y="T1"/>
                  </a:cxn>
                  <a:cxn ang="0">
                    <a:pos x="T2" y="T3"/>
                  </a:cxn>
                  <a:cxn ang="0">
                    <a:pos x="T4" y="T5"/>
                  </a:cxn>
                  <a:cxn ang="0">
                    <a:pos x="T6" y="T7"/>
                  </a:cxn>
                  <a:cxn ang="0">
                    <a:pos x="T8" y="T9"/>
                  </a:cxn>
                </a:cxnLst>
                <a:rect l="0" t="0" r="r" b="b"/>
                <a:pathLst>
                  <a:path w="56" h="102">
                    <a:moveTo>
                      <a:pt x="56" y="78"/>
                    </a:moveTo>
                    <a:lnTo>
                      <a:pt x="56" y="102"/>
                    </a:lnTo>
                    <a:lnTo>
                      <a:pt x="0" y="28"/>
                    </a:lnTo>
                    <a:lnTo>
                      <a:pt x="0" y="0"/>
                    </a:lnTo>
                    <a:lnTo>
                      <a:pt x="56" y="78"/>
                    </a:lnTo>
                    <a:close/>
                  </a:path>
                </a:pathLst>
              </a:custGeom>
              <a:grpFill/>
              <a:ln>
                <a:noFill/>
              </a:ln>
            </p:spPr>
            <p:txBody>
              <a:bodyPr vert="horz" wrap="square" lIns="91440" tIns="45720" rIns="91440" bIns="45720" numCol="1" anchor="t" anchorCtr="0" compatLnSpc="1"/>
              <a:lstStyle/>
              <a:p>
                <a:endParaRPr lang="zh-CN" altLang="en-US"/>
              </a:p>
            </p:txBody>
          </p:sp>
          <p:sp>
            <p:nvSpPr>
              <p:cNvPr id="1039" name="Freeform 885"/>
              <p:cNvSpPr/>
              <p:nvPr/>
            </p:nvSpPr>
            <p:spPr bwMode="auto">
              <a:xfrm>
                <a:off x="6156" y="2139"/>
                <a:ext cx="10" cy="34"/>
              </a:xfrm>
              <a:custGeom>
                <a:avLst/>
                <a:gdLst>
                  <a:gd name="T0" fmla="*/ 0 w 10"/>
                  <a:gd name="T1" fmla="*/ 0 h 34"/>
                  <a:gd name="T2" fmla="*/ 10 w 10"/>
                  <a:gd name="T3" fmla="*/ 14 h 34"/>
                  <a:gd name="T4" fmla="*/ 10 w 10"/>
                  <a:gd name="T5" fmla="*/ 34 h 34"/>
                  <a:gd name="T6" fmla="*/ 0 w 10"/>
                  <a:gd name="T7" fmla="*/ 20 h 34"/>
                  <a:gd name="T8" fmla="*/ 0 w 10"/>
                  <a:gd name="T9" fmla="*/ 0 h 34"/>
                </a:gdLst>
                <a:ahLst/>
                <a:cxnLst>
                  <a:cxn ang="0">
                    <a:pos x="T0" y="T1"/>
                  </a:cxn>
                  <a:cxn ang="0">
                    <a:pos x="T2" y="T3"/>
                  </a:cxn>
                  <a:cxn ang="0">
                    <a:pos x="T4" y="T5"/>
                  </a:cxn>
                  <a:cxn ang="0">
                    <a:pos x="T6" y="T7"/>
                  </a:cxn>
                  <a:cxn ang="0">
                    <a:pos x="T8" y="T9"/>
                  </a:cxn>
                </a:cxnLst>
                <a:rect l="0" t="0" r="r" b="b"/>
                <a:pathLst>
                  <a:path w="10" h="34">
                    <a:moveTo>
                      <a:pt x="0" y="0"/>
                    </a:moveTo>
                    <a:lnTo>
                      <a:pt x="10" y="14"/>
                    </a:lnTo>
                    <a:lnTo>
                      <a:pt x="10" y="34"/>
                    </a:lnTo>
                    <a:lnTo>
                      <a:pt x="0"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40" name="Freeform 886"/>
              <p:cNvSpPr/>
              <p:nvPr/>
            </p:nvSpPr>
            <p:spPr bwMode="auto">
              <a:xfrm>
                <a:off x="6180" y="2173"/>
                <a:ext cx="26" cy="52"/>
              </a:xfrm>
              <a:custGeom>
                <a:avLst/>
                <a:gdLst>
                  <a:gd name="T0" fmla="*/ 26 w 26"/>
                  <a:gd name="T1" fmla="*/ 36 h 52"/>
                  <a:gd name="T2" fmla="*/ 26 w 26"/>
                  <a:gd name="T3" fmla="*/ 52 h 52"/>
                  <a:gd name="T4" fmla="*/ 0 w 26"/>
                  <a:gd name="T5" fmla="*/ 18 h 52"/>
                  <a:gd name="T6" fmla="*/ 0 w 26"/>
                  <a:gd name="T7" fmla="*/ 0 h 52"/>
                  <a:gd name="T8" fmla="*/ 26 w 26"/>
                  <a:gd name="T9" fmla="*/ 36 h 52"/>
                </a:gdLst>
                <a:ahLst/>
                <a:cxnLst>
                  <a:cxn ang="0">
                    <a:pos x="T0" y="T1"/>
                  </a:cxn>
                  <a:cxn ang="0">
                    <a:pos x="T2" y="T3"/>
                  </a:cxn>
                  <a:cxn ang="0">
                    <a:pos x="T4" y="T5"/>
                  </a:cxn>
                  <a:cxn ang="0">
                    <a:pos x="T6" y="T7"/>
                  </a:cxn>
                  <a:cxn ang="0">
                    <a:pos x="T8" y="T9"/>
                  </a:cxn>
                </a:cxnLst>
                <a:rect l="0" t="0" r="r" b="b"/>
                <a:pathLst>
                  <a:path w="26" h="52">
                    <a:moveTo>
                      <a:pt x="26" y="36"/>
                    </a:moveTo>
                    <a:lnTo>
                      <a:pt x="26" y="52"/>
                    </a:lnTo>
                    <a:lnTo>
                      <a:pt x="0" y="18"/>
                    </a:lnTo>
                    <a:lnTo>
                      <a:pt x="0" y="0"/>
                    </a:lnTo>
                    <a:lnTo>
                      <a:pt x="26" y="36"/>
                    </a:lnTo>
                    <a:close/>
                  </a:path>
                </a:pathLst>
              </a:custGeom>
              <a:grpFill/>
              <a:ln>
                <a:noFill/>
              </a:ln>
            </p:spPr>
            <p:txBody>
              <a:bodyPr vert="horz" wrap="square" lIns="91440" tIns="45720" rIns="91440" bIns="45720" numCol="1" anchor="t" anchorCtr="0" compatLnSpc="1"/>
              <a:lstStyle/>
              <a:p>
                <a:endParaRPr lang="zh-CN" altLang="en-US"/>
              </a:p>
            </p:txBody>
          </p:sp>
          <p:sp>
            <p:nvSpPr>
              <p:cNvPr id="1041" name="Freeform 887"/>
              <p:cNvSpPr/>
              <p:nvPr/>
            </p:nvSpPr>
            <p:spPr bwMode="auto">
              <a:xfrm>
                <a:off x="6052" y="2051"/>
                <a:ext cx="48" cy="86"/>
              </a:xfrm>
              <a:custGeom>
                <a:avLst/>
                <a:gdLst>
                  <a:gd name="T0" fmla="*/ 0 w 48"/>
                  <a:gd name="T1" fmla="*/ 0 h 86"/>
                  <a:gd name="T2" fmla="*/ 48 w 48"/>
                  <a:gd name="T3" fmla="*/ 60 h 86"/>
                  <a:gd name="T4" fmla="*/ 48 w 48"/>
                  <a:gd name="T5" fmla="*/ 86 h 86"/>
                  <a:gd name="T6" fmla="*/ 0 w 48"/>
                  <a:gd name="T7" fmla="*/ 30 h 86"/>
                  <a:gd name="T8" fmla="*/ 0 w 48"/>
                  <a:gd name="T9" fmla="*/ 0 h 86"/>
                </a:gdLst>
                <a:ahLst/>
                <a:cxnLst>
                  <a:cxn ang="0">
                    <a:pos x="T0" y="T1"/>
                  </a:cxn>
                  <a:cxn ang="0">
                    <a:pos x="T2" y="T3"/>
                  </a:cxn>
                  <a:cxn ang="0">
                    <a:pos x="T4" y="T5"/>
                  </a:cxn>
                  <a:cxn ang="0">
                    <a:pos x="T6" y="T7"/>
                  </a:cxn>
                  <a:cxn ang="0">
                    <a:pos x="T8" y="T9"/>
                  </a:cxn>
                </a:cxnLst>
                <a:rect l="0" t="0" r="r" b="b"/>
                <a:pathLst>
                  <a:path w="48" h="86">
                    <a:moveTo>
                      <a:pt x="0" y="0"/>
                    </a:moveTo>
                    <a:lnTo>
                      <a:pt x="48" y="60"/>
                    </a:lnTo>
                    <a:lnTo>
                      <a:pt x="48" y="86"/>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42" name="Freeform 888"/>
              <p:cNvSpPr/>
              <p:nvPr/>
            </p:nvSpPr>
            <p:spPr bwMode="auto">
              <a:xfrm>
                <a:off x="6116" y="2131"/>
                <a:ext cx="10" cy="38"/>
              </a:xfrm>
              <a:custGeom>
                <a:avLst/>
                <a:gdLst>
                  <a:gd name="T0" fmla="*/ 10 w 10"/>
                  <a:gd name="T1" fmla="*/ 38 h 38"/>
                  <a:gd name="T2" fmla="*/ 0 w 10"/>
                  <a:gd name="T3" fmla="*/ 24 h 38"/>
                  <a:gd name="T4" fmla="*/ 0 w 10"/>
                  <a:gd name="T5" fmla="*/ 0 h 38"/>
                  <a:gd name="T6" fmla="*/ 10 w 10"/>
                  <a:gd name="T7" fmla="*/ 14 h 38"/>
                  <a:gd name="T8" fmla="*/ 10 w 10"/>
                  <a:gd name="T9" fmla="*/ 36 h 38"/>
                  <a:gd name="T10" fmla="*/ 10 w 10"/>
                  <a:gd name="T11" fmla="*/ 38 h 38"/>
                </a:gdLst>
                <a:ahLst/>
                <a:cxnLst>
                  <a:cxn ang="0">
                    <a:pos x="T0" y="T1"/>
                  </a:cxn>
                  <a:cxn ang="0">
                    <a:pos x="T2" y="T3"/>
                  </a:cxn>
                  <a:cxn ang="0">
                    <a:pos x="T4" y="T5"/>
                  </a:cxn>
                  <a:cxn ang="0">
                    <a:pos x="T6" y="T7"/>
                  </a:cxn>
                  <a:cxn ang="0">
                    <a:pos x="T8" y="T9"/>
                  </a:cxn>
                  <a:cxn ang="0">
                    <a:pos x="T10" y="T11"/>
                  </a:cxn>
                </a:cxnLst>
                <a:rect l="0" t="0" r="r" b="b"/>
                <a:pathLst>
                  <a:path w="10" h="38">
                    <a:moveTo>
                      <a:pt x="10" y="38"/>
                    </a:moveTo>
                    <a:lnTo>
                      <a:pt x="0" y="24"/>
                    </a:lnTo>
                    <a:lnTo>
                      <a:pt x="0" y="0"/>
                    </a:lnTo>
                    <a:lnTo>
                      <a:pt x="10" y="14"/>
                    </a:lnTo>
                    <a:lnTo>
                      <a:pt x="10" y="36"/>
                    </a:lnTo>
                    <a:lnTo>
                      <a:pt x="10" y="38"/>
                    </a:lnTo>
                    <a:close/>
                  </a:path>
                </a:pathLst>
              </a:custGeom>
              <a:grpFill/>
              <a:ln>
                <a:noFill/>
              </a:ln>
            </p:spPr>
            <p:txBody>
              <a:bodyPr vert="horz" wrap="square" lIns="91440" tIns="45720" rIns="91440" bIns="45720" numCol="1" anchor="t" anchorCtr="0" compatLnSpc="1"/>
              <a:lstStyle/>
              <a:p>
                <a:endParaRPr lang="zh-CN" altLang="en-US"/>
              </a:p>
            </p:txBody>
          </p:sp>
          <p:sp>
            <p:nvSpPr>
              <p:cNvPr id="1043" name="Freeform 889"/>
              <p:cNvSpPr/>
              <p:nvPr/>
            </p:nvSpPr>
            <p:spPr bwMode="auto">
              <a:xfrm>
                <a:off x="6140" y="2163"/>
                <a:ext cx="32" cy="60"/>
              </a:xfrm>
              <a:custGeom>
                <a:avLst/>
                <a:gdLst>
                  <a:gd name="T0" fmla="*/ 32 w 32"/>
                  <a:gd name="T1" fmla="*/ 40 h 60"/>
                  <a:gd name="T2" fmla="*/ 32 w 32"/>
                  <a:gd name="T3" fmla="*/ 60 h 60"/>
                  <a:gd name="T4" fmla="*/ 0 w 32"/>
                  <a:gd name="T5" fmla="*/ 22 h 60"/>
                  <a:gd name="T6" fmla="*/ 0 w 32"/>
                  <a:gd name="T7" fmla="*/ 0 h 60"/>
                  <a:gd name="T8" fmla="*/ 32 w 32"/>
                  <a:gd name="T9" fmla="*/ 40 h 60"/>
                </a:gdLst>
                <a:ahLst/>
                <a:cxnLst>
                  <a:cxn ang="0">
                    <a:pos x="T0" y="T1"/>
                  </a:cxn>
                  <a:cxn ang="0">
                    <a:pos x="T2" y="T3"/>
                  </a:cxn>
                  <a:cxn ang="0">
                    <a:pos x="T4" y="T5"/>
                  </a:cxn>
                  <a:cxn ang="0">
                    <a:pos x="T6" y="T7"/>
                  </a:cxn>
                  <a:cxn ang="0">
                    <a:pos x="T8" y="T9"/>
                  </a:cxn>
                </a:cxnLst>
                <a:rect l="0" t="0" r="r" b="b"/>
                <a:pathLst>
                  <a:path w="32" h="60">
                    <a:moveTo>
                      <a:pt x="32" y="40"/>
                    </a:moveTo>
                    <a:lnTo>
                      <a:pt x="32" y="60"/>
                    </a:lnTo>
                    <a:lnTo>
                      <a:pt x="0" y="22"/>
                    </a:lnTo>
                    <a:lnTo>
                      <a:pt x="0" y="0"/>
                    </a:lnTo>
                    <a:lnTo>
                      <a:pt x="32" y="40"/>
                    </a:lnTo>
                    <a:close/>
                  </a:path>
                </a:pathLst>
              </a:custGeom>
              <a:grpFill/>
              <a:ln>
                <a:noFill/>
              </a:ln>
            </p:spPr>
            <p:txBody>
              <a:bodyPr vert="horz" wrap="square" lIns="91440" tIns="45720" rIns="91440" bIns="45720" numCol="1" anchor="t" anchorCtr="0" compatLnSpc="1"/>
              <a:lstStyle/>
              <a:p>
                <a:endParaRPr lang="zh-CN" altLang="en-US"/>
              </a:p>
            </p:txBody>
          </p:sp>
          <p:sp>
            <p:nvSpPr>
              <p:cNvPr id="1044" name="Freeform 890"/>
              <p:cNvSpPr/>
              <p:nvPr/>
            </p:nvSpPr>
            <p:spPr bwMode="auto">
              <a:xfrm>
                <a:off x="6052" y="2107"/>
                <a:ext cx="20" cy="50"/>
              </a:xfrm>
              <a:custGeom>
                <a:avLst/>
                <a:gdLst>
                  <a:gd name="T0" fmla="*/ 0 w 20"/>
                  <a:gd name="T1" fmla="*/ 0 h 50"/>
                  <a:gd name="T2" fmla="*/ 20 w 20"/>
                  <a:gd name="T3" fmla="*/ 22 h 50"/>
                  <a:gd name="T4" fmla="*/ 20 w 20"/>
                  <a:gd name="T5" fmla="*/ 50 h 50"/>
                  <a:gd name="T6" fmla="*/ 0 w 20"/>
                  <a:gd name="T7" fmla="*/ 30 h 50"/>
                  <a:gd name="T8" fmla="*/ 0 w 20"/>
                  <a:gd name="T9" fmla="*/ 0 h 50"/>
                </a:gdLst>
                <a:ahLst/>
                <a:cxnLst>
                  <a:cxn ang="0">
                    <a:pos x="T0" y="T1"/>
                  </a:cxn>
                  <a:cxn ang="0">
                    <a:pos x="T2" y="T3"/>
                  </a:cxn>
                  <a:cxn ang="0">
                    <a:pos x="T4" y="T5"/>
                  </a:cxn>
                  <a:cxn ang="0">
                    <a:pos x="T6" y="T7"/>
                  </a:cxn>
                  <a:cxn ang="0">
                    <a:pos x="T8" y="T9"/>
                  </a:cxn>
                </a:cxnLst>
                <a:rect l="0" t="0" r="r" b="b"/>
                <a:pathLst>
                  <a:path w="20" h="50">
                    <a:moveTo>
                      <a:pt x="0" y="0"/>
                    </a:moveTo>
                    <a:lnTo>
                      <a:pt x="20" y="22"/>
                    </a:lnTo>
                    <a:lnTo>
                      <a:pt x="20" y="50"/>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45" name="Freeform 891"/>
              <p:cNvSpPr/>
              <p:nvPr/>
            </p:nvSpPr>
            <p:spPr bwMode="auto">
              <a:xfrm>
                <a:off x="6118" y="2231"/>
                <a:ext cx="14" cy="38"/>
              </a:xfrm>
              <a:custGeom>
                <a:avLst/>
                <a:gdLst>
                  <a:gd name="T0" fmla="*/ 0 w 14"/>
                  <a:gd name="T1" fmla="*/ 0 h 38"/>
                  <a:gd name="T2" fmla="*/ 14 w 14"/>
                  <a:gd name="T3" fmla="*/ 16 h 38"/>
                  <a:gd name="T4" fmla="*/ 14 w 14"/>
                  <a:gd name="T5" fmla="*/ 38 h 38"/>
                  <a:gd name="T6" fmla="*/ 0 w 14"/>
                  <a:gd name="T7" fmla="*/ 24 h 38"/>
                  <a:gd name="T8" fmla="*/ 0 w 14"/>
                  <a:gd name="T9" fmla="*/ 0 h 38"/>
                </a:gdLst>
                <a:ahLst/>
                <a:cxnLst>
                  <a:cxn ang="0">
                    <a:pos x="T0" y="T1"/>
                  </a:cxn>
                  <a:cxn ang="0">
                    <a:pos x="T2" y="T3"/>
                  </a:cxn>
                  <a:cxn ang="0">
                    <a:pos x="T4" y="T5"/>
                  </a:cxn>
                  <a:cxn ang="0">
                    <a:pos x="T6" y="T7"/>
                  </a:cxn>
                  <a:cxn ang="0">
                    <a:pos x="T8" y="T9"/>
                  </a:cxn>
                </a:cxnLst>
                <a:rect l="0" t="0" r="r" b="b"/>
                <a:pathLst>
                  <a:path w="14" h="38">
                    <a:moveTo>
                      <a:pt x="0" y="0"/>
                    </a:moveTo>
                    <a:lnTo>
                      <a:pt x="14" y="16"/>
                    </a:lnTo>
                    <a:lnTo>
                      <a:pt x="14" y="38"/>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46" name="Freeform 892"/>
              <p:cNvSpPr/>
              <p:nvPr/>
            </p:nvSpPr>
            <p:spPr bwMode="auto">
              <a:xfrm>
                <a:off x="6146" y="2261"/>
                <a:ext cx="60" cy="76"/>
              </a:xfrm>
              <a:custGeom>
                <a:avLst/>
                <a:gdLst>
                  <a:gd name="T0" fmla="*/ 60 w 60"/>
                  <a:gd name="T1" fmla="*/ 60 h 76"/>
                  <a:gd name="T2" fmla="*/ 60 w 60"/>
                  <a:gd name="T3" fmla="*/ 76 h 76"/>
                  <a:gd name="T4" fmla="*/ 2 w 60"/>
                  <a:gd name="T5" fmla="*/ 22 h 76"/>
                  <a:gd name="T6" fmla="*/ 2 w 60"/>
                  <a:gd name="T7" fmla="*/ 2 h 76"/>
                  <a:gd name="T8" fmla="*/ 0 w 60"/>
                  <a:gd name="T9" fmla="*/ 0 h 76"/>
                  <a:gd name="T10" fmla="*/ 60 w 60"/>
                  <a:gd name="T11" fmla="*/ 60 h 76"/>
                </a:gdLst>
                <a:ahLst/>
                <a:cxnLst>
                  <a:cxn ang="0">
                    <a:pos x="T0" y="T1"/>
                  </a:cxn>
                  <a:cxn ang="0">
                    <a:pos x="T2" y="T3"/>
                  </a:cxn>
                  <a:cxn ang="0">
                    <a:pos x="T4" y="T5"/>
                  </a:cxn>
                  <a:cxn ang="0">
                    <a:pos x="T6" y="T7"/>
                  </a:cxn>
                  <a:cxn ang="0">
                    <a:pos x="T8" y="T9"/>
                  </a:cxn>
                  <a:cxn ang="0">
                    <a:pos x="T10" y="T11"/>
                  </a:cxn>
                </a:cxnLst>
                <a:rect l="0" t="0" r="r" b="b"/>
                <a:pathLst>
                  <a:path w="60" h="76">
                    <a:moveTo>
                      <a:pt x="60" y="60"/>
                    </a:moveTo>
                    <a:lnTo>
                      <a:pt x="60" y="76"/>
                    </a:lnTo>
                    <a:lnTo>
                      <a:pt x="2" y="22"/>
                    </a:lnTo>
                    <a:lnTo>
                      <a:pt x="2" y="2"/>
                    </a:lnTo>
                    <a:lnTo>
                      <a:pt x="0" y="0"/>
                    </a:lnTo>
                    <a:lnTo>
                      <a:pt x="60" y="60"/>
                    </a:lnTo>
                    <a:close/>
                  </a:path>
                </a:pathLst>
              </a:custGeom>
              <a:grpFill/>
              <a:ln>
                <a:noFill/>
              </a:ln>
            </p:spPr>
            <p:txBody>
              <a:bodyPr vert="horz" wrap="square" lIns="91440" tIns="45720" rIns="91440" bIns="45720" numCol="1" anchor="t" anchorCtr="0" compatLnSpc="1"/>
              <a:lstStyle/>
              <a:p>
                <a:endParaRPr lang="zh-CN" altLang="en-US"/>
              </a:p>
            </p:txBody>
          </p:sp>
          <p:sp>
            <p:nvSpPr>
              <p:cNvPr id="1047" name="Freeform 893"/>
              <p:cNvSpPr/>
              <p:nvPr/>
            </p:nvSpPr>
            <p:spPr bwMode="auto">
              <a:xfrm>
                <a:off x="6052" y="2219"/>
                <a:ext cx="24" cy="50"/>
              </a:xfrm>
              <a:custGeom>
                <a:avLst/>
                <a:gdLst>
                  <a:gd name="T0" fmla="*/ 0 w 24"/>
                  <a:gd name="T1" fmla="*/ 0 h 50"/>
                  <a:gd name="T2" fmla="*/ 24 w 24"/>
                  <a:gd name="T3" fmla="*/ 22 h 50"/>
                  <a:gd name="T4" fmla="*/ 24 w 24"/>
                  <a:gd name="T5" fmla="*/ 50 h 50"/>
                  <a:gd name="T6" fmla="*/ 0 w 24"/>
                  <a:gd name="T7" fmla="*/ 32 h 50"/>
                  <a:gd name="T8" fmla="*/ 0 w 24"/>
                  <a:gd name="T9" fmla="*/ 0 h 50"/>
                </a:gdLst>
                <a:ahLst/>
                <a:cxnLst>
                  <a:cxn ang="0">
                    <a:pos x="T0" y="T1"/>
                  </a:cxn>
                  <a:cxn ang="0">
                    <a:pos x="T2" y="T3"/>
                  </a:cxn>
                  <a:cxn ang="0">
                    <a:pos x="T4" y="T5"/>
                  </a:cxn>
                  <a:cxn ang="0">
                    <a:pos x="T6" y="T7"/>
                  </a:cxn>
                  <a:cxn ang="0">
                    <a:pos x="T8" y="T9"/>
                  </a:cxn>
                </a:cxnLst>
                <a:rect l="0" t="0" r="r" b="b"/>
                <a:pathLst>
                  <a:path w="24" h="50">
                    <a:moveTo>
                      <a:pt x="0" y="0"/>
                    </a:moveTo>
                    <a:lnTo>
                      <a:pt x="24" y="22"/>
                    </a:lnTo>
                    <a:lnTo>
                      <a:pt x="24" y="5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48" name="Freeform 894"/>
              <p:cNvSpPr/>
              <p:nvPr/>
            </p:nvSpPr>
            <p:spPr bwMode="auto">
              <a:xfrm>
                <a:off x="6192" y="2345"/>
                <a:ext cx="14" cy="28"/>
              </a:xfrm>
              <a:custGeom>
                <a:avLst/>
                <a:gdLst>
                  <a:gd name="T0" fmla="*/ 14 w 14"/>
                  <a:gd name="T1" fmla="*/ 14 h 28"/>
                  <a:gd name="T2" fmla="*/ 14 w 14"/>
                  <a:gd name="T3" fmla="*/ 28 h 28"/>
                  <a:gd name="T4" fmla="*/ 0 w 14"/>
                  <a:gd name="T5" fmla="*/ 18 h 28"/>
                  <a:gd name="T6" fmla="*/ 0 w 14"/>
                  <a:gd name="T7" fmla="*/ 0 h 28"/>
                  <a:gd name="T8" fmla="*/ 14 w 14"/>
                  <a:gd name="T9" fmla="*/ 14 h 28"/>
                </a:gdLst>
                <a:ahLst/>
                <a:cxnLst>
                  <a:cxn ang="0">
                    <a:pos x="T0" y="T1"/>
                  </a:cxn>
                  <a:cxn ang="0">
                    <a:pos x="T2" y="T3"/>
                  </a:cxn>
                  <a:cxn ang="0">
                    <a:pos x="T4" y="T5"/>
                  </a:cxn>
                  <a:cxn ang="0">
                    <a:pos x="T6" y="T7"/>
                  </a:cxn>
                  <a:cxn ang="0">
                    <a:pos x="T8" y="T9"/>
                  </a:cxn>
                </a:cxnLst>
                <a:rect l="0" t="0" r="r" b="b"/>
                <a:pathLst>
                  <a:path w="14" h="28">
                    <a:moveTo>
                      <a:pt x="14" y="14"/>
                    </a:moveTo>
                    <a:lnTo>
                      <a:pt x="14" y="28"/>
                    </a:lnTo>
                    <a:lnTo>
                      <a:pt x="0" y="18"/>
                    </a:lnTo>
                    <a:lnTo>
                      <a:pt x="0" y="0"/>
                    </a:lnTo>
                    <a:lnTo>
                      <a:pt x="14" y="14"/>
                    </a:lnTo>
                    <a:close/>
                  </a:path>
                </a:pathLst>
              </a:custGeom>
              <a:grpFill/>
              <a:ln>
                <a:noFill/>
              </a:ln>
            </p:spPr>
            <p:txBody>
              <a:bodyPr vert="horz" wrap="square" lIns="91440" tIns="45720" rIns="91440" bIns="45720" numCol="1" anchor="t" anchorCtr="0" compatLnSpc="1"/>
              <a:lstStyle/>
              <a:p>
                <a:endParaRPr lang="zh-CN" altLang="en-US"/>
              </a:p>
            </p:txBody>
          </p:sp>
          <p:sp>
            <p:nvSpPr>
              <p:cNvPr id="1049" name="Freeform 895"/>
              <p:cNvSpPr/>
              <p:nvPr/>
            </p:nvSpPr>
            <p:spPr bwMode="auto">
              <a:xfrm>
                <a:off x="6052" y="2275"/>
                <a:ext cx="58" cy="72"/>
              </a:xfrm>
              <a:custGeom>
                <a:avLst/>
                <a:gdLst>
                  <a:gd name="T0" fmla="*/ 0 w 58"/>
                  <a:gd name="T1" fmla="*/ 0 h 72"/>
                  <a:gd name="T2" fmla="*/ 58 w 58"/>
                  <a:gd name="T3" fmla="*/ 46 h 72"/>
                  <a:gd name="T4" fmla="*/ 58 w 58"/>
                  <a:gd name="T5" fmla="*/ 72 h 72"/>
                  <a:gd name="T6" fmla="*/ 0 w 58"/>
                  <a:gd name="T7" fmla="*/ 32 h 72"/>
                  <a:gd name="T8" fmla="*/ 0 w 58"/>
                  <a:gd name="T9" fmla="*/ 0 h 72"/>
                </a:gdLst>
                <a:ahLst/>
                <a:cxnLst>
                  <a:cxn ang="0">
                    <a:pos x="T0" y="T1"/>
                  </a:cxn>
                  <a:cxn ang="0">
                    <a:pos x="T2" y="T3"/>
                  </a:cxn>
                  <a:cxn ang="0">
                    <a:pos x="T4" y="T5"/>
                  </a:cxn>
                  <a:cxn ang="0">
                    <a:pos x="T6" y="T7"/>
                  </a:cxn>
                  <a:cxn ang="0">
                    <a:pos x="T8" y="T9"/>
                  </a:cxn>
                </a:cxnLst>
                <a:rect l="0" t="0" r="r" b="b"/>
                <a:pathLst>
                  <a:path w="58" h="72">
                    <a:moveTo>
                      <a:pt x="0" y="0"/>
                    </a:moveTo>
                    <a:lnTo>
                      <a:pt x="58" y="46"/>
                    </a:lnTo>
                    <a:lnTo>
                      <a:pt x="58" y="72"/>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50" name="Freeform 896"/>
              <p:cNvSpPr/>
              <p:nvPr/>
            </p:nvSpPr>
            <p:spPr bwMode="auto">
              <a:xfrm>
                <a:off x="6124" y="2331"/>
                <a:ext cx="18" cy="36"/>
              </a:xfrm>
              <a:custGeom>
                <a:avLst/>
                <a:gdLst>
                  <a:gd name="T0" fmla="*/ 0 w 18"/>
                  <a:gd name="T1" fmla="*/ 0 h 36"/>
                  <a:gd name="T2" fmla="*/ 18 w 18"/>
                  <a:gd name="T3" fmla="*/ 14 h 36"/>
                  <a:gd name="T4" fmla="*/ 18 w 18"/>
                  <a:gd name="T5" fmla="*/ 36 h 36"/>
                  <a:gd name="T6" fmla="*/ 2 w 18"/>
                  <a:gd name="T7" fmla="*/ 26 h 36"/>
                  <a:gd name="T8" fmla="*/ 2 w 18"/>
                  <a:gd name="T9" fmla="*/ 2 h 36"/>
                  <a:gd name="T10" fmla="*/ 0 w 18"/>
                  <a:gd name="T11" fmla="*/ 0 h 36"/>
                </a:gdLst>
                <a:ahLst/>
                <a:cxnLst>
                  <a:cxn ang="0">
                    <a:pos x="T0" y="T1"/>
                  </a:cxn>
                  <a:cxn ang="0">
                    <a:pos x="T2" y="T3"/>
                  </a:cxn>
                  <a:cxn ang="0">
                    <a:pos x="T4" y="T5"/>
                  </a:cxn>
                  <a:cxn ang="0">
                    <a:pos x="T6" y="T7"/>
                  </a:cxn>
                  <a:cxn ang="0">
                    <a:pos x="T8" y="T9"/>
                  </a:cxn>
                  <a:cxn ang="0">
                    <a:pos x="T10" y="T11"/>
                  </a:cxn>
                </a:cxnLst>
                <a:rect l="0" t="0" r="r" b="b"/>
                <a:pathLst>
                  <a:path w="18" h="36">
                    <a:moveTo>
                      <a:pt x="0" y="0"/>
                    </a:moveTo>
                    <a:lnTo>
                      <a:pt x="18" y="14"/>
                    </a:lnTo>
                    <a:lnTo>
                      <a:pt x="18" y="36"/>
                    </a:lnTo>
                    <a:lnTo>
                      <a:pt x="2" y="26"/>
                    </a:lnTo>
                    <a:lnTo>
                      <a:pt x="2" y="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51" name="Freeform 897"/>
              <p:cNvSpPr/>
              <p:nvPr/>
            </p:nvSpPr>
            <p:spPr bwMode="auto">
              <a:xfrm>
                <a:off x="6158" y="2357"/>
                <a:ext cx="48" cy="54"/>
              </a:xfrm>
              <a:custGeom>
                <a:avLst/>
                <a:gdLst>
                  <a:gd name="T0" fmla="*/ 48 w 48"/>
                  <a:gd name="T1" fmla="*/ 38 h 54"/>
                  <a:gd name="T2" fmla="*/ 48 w 48"/>
                  <a:gd name="T3" fmla="*/ 54 h 54"/>
                  <a:gd name="T4" fmla="*/ 0 w 48"/>
                  <a:gd name="T5" fmla="*/ 20 h 54"/>
                  <a:gd name="T6" fmla="*/ 0 w 48"/>
                  <a:gd name="T7" fmla="*/ 0 h 54"/>
                  <a:gd name="T8" fmla="*/ 48 w 48"/>
                  <a:gd name="T9" fmla="*/ 38 h 54"/>
                </a:gdLst>
                <a:ahLst/>
                <a:cxnLst>
                  <a:cxn ang="0">
                    <a:pos x="T0" y="T1"/>
                  </a:cxn>
                  <a:cxn ang="0">
                    <a:pos x="T2" y="T3"/>
                  </a:cxn>
                  <a:cxn ang="0">
                    <a:pos x="T4" y="T5"/>
                  </a:cxn>
                  <a:cxn ang="0">
                    <a:pos x="T6" y="T7"/>
                  </a:cxn>
                  <a:cxn ang="0">
                    <a:pos x="T8" y="T9"/>
                  </a:cxn>
                </a:cxnLst>
                <a:rect l="0" t="0" r="r" b="b"/>
                <a:pathLst>
                  <a:path w="48" h="54">
                    <a:moveTo>
                      <a:pt x="48" y="38"/>
                    </a:moveTo>
                    <a:lnTo>
                      <a:pt x="48" y="54"/>
                    </a:lnTo>
                    <a:lnTo>
                      <a:pt x="0" y="20"/>
                    </a:lnTo>
                    <a:lnTo>
                      <a:pt x="0" y="0"/>
                    </a:lnTo>
                    <a:lnTo>
                      <a:pt x="48" y="38"/>
                    </a:lnTo>
                    <a:close/>
                  </a:path>
                </a:pathLst>
              </a:custGeom>
              <a:grpFill/>
              <a:ln>
                <a:noFill/>
              </a:ln>
            </p:spPr>
            <p:txBody>
              <a:bodyPr vert="horz" wrap="square" lIns="91440" tIns="45720" rIns="91440" bIns="45720" numCol="1" anchor="t" anchorCtr="0" compatLnSpc="1"/>
              <a:lstStyle/>
              <a:p>
                <a:endParaRPr lang="zh-CN" altLang="en-US"/>
              </a:p>
            </p:txBody>
          </p:sp>
          <p:sp>
            <p:nvSpPr>
              <p:cNvPr id="1052" name="Freeform 898"/>
              <p:cNvSpPr/>
              <p:nvPr/>
            </p:nvSpPr>
            <p:spPr bwMode="auto">
              <a:xfrm>
                <a:off x="6086" y="2353"/>
                <a:ext cx="18" cy="38"/>
              </a:xfrm>
              <a:custGeom>
                <a:avLst/>
                <a:gdLst>
                  <a:gd name="T0" fmla="*/ 18 w 18"/>
                  <a:gd name="T1" fmla="*/ 12 h 38"/>
                  <a:gd name="T2" fmla="*/ 18 w 18"/>
                  <a:gd name="T3" fmla="*/ 38 h 38"/>
                  <a:gd name="T4" fmla="*/ 0 w 18"/>
                  <a:gd name="T5" fmla="*/ 28 h 38"/>
                  <a:gd name="T6" fmla="*/ 0 w 18"/>
                  <a:gd name="T7" fmla="*/ 0 h 38"/>
                  <a:gd name="T8" fmla="*/ 18 w 18"/>
                  <a:gd name="T9" fmla="*/ 12 h 38"/>
                </a:gdLst>
                <a:ahLst/>
                <a:cxnLst>
                  <a:cxn ang="0">
                    <a:pos x="T0" y="T1"/>
                  </a:cxn>
                  <a:cxn ang="0">
                    <a:pos x="T2" y="T3"/>
                  </a:cxn>
                  <a:cxn ang="0">
                    <a:pos x="T4" y="T5"/>
                  </a:cxn>
                  <a:cxn ang="0">
                    <a:pos x="T6" y="T7"/>
                  </a:cxn>
                  <a:cxn ang="0">
                    <a:pos x="T8" y="T9"/>
                  </a:cxn>
                </a:cxnLst>
                <a:rect l="0" t="0" r="r" b="b"/>
                <a:pathLst>
                  <a:path w="18" h="38">
                    <a:moveTo>
                      <a:pt x="18" y="12"/>
                    </a:moveTo>
                    <a:lnTo>
                      <a:pt x="18" y="38"/>
                    </a:lnTo>
                    <a:lnTo>
                      <a:pt x="0" y="28"/>
                    </a:lnTo>
                    <a:lnTo>
                      <a:pt x="0" y="0"/>
                    </a:lnTo>
                    <a:lnTo>
                      <a:pt x="18" y="12"/>
                    </a:lnTo>
                    <a:close/>
                  </a:path>
                </a:pathLst>
              </a:custGeom>
              <a:grpFill/>
              <a:ln>
                <a:noFill/>
              </a:ln>
            </p:spPr>
            <p:txBody>
              <a:bodyPr vert="horz" wrap="square" lIns="91440" tIns="45720" rIns="91440" bIns="45720" numCol="1" anchor="t" anchorCtr="0" compatLnSpc="1"/>
              <a:lstStyle/>
              <a:p>
                <a:endParaRPr lang="zh-CN" altLang="en-US"/>
              </a:p>
            </p:txBody>
          </p:sp>
          <p:sp>
            <p:nvSpPr>
              <p:cNvPr id="1053" name="Freeform 899"/>
              <p:cNvSpPr/>
              <p:nvPr/>
            </p:nvSpPr>
            <p:spPr bwMode="auto">
              <a:xfrm>
                <a:off x="6118" y="2373"/>
                <a:ext cx="88" cy="74"/>
              </a:xfrm>
              <a:custGeom>
                <a:avLst/>
                <a:gdLst>
                  <a:gd name="T0" fmla="*/ 88 w 88"/>
                  <a:gd name="T1" fmla="*/ 58 h 74"/>
                  <a:gd name="T2" fmla="*/ 88 w 88"/>
                  <a:gd name="T3" fmla="*/ 74 h 74"/>
                  <a:gd name="T4" fmla="*/ 66 w 88"/>
                  <a:gd name="T5" fmla="*/ 62 h 74"/>
                  <a:gd name="T6" fmla="*/ 50 w 88"/>
                  <a:gd name="T7" fmla="*/ 52 h 74"/>
                  <a:gd name="T8" fmla="*/ 0 w 88"/>
                  <a:gd name="T9" fmla="*/ 26 h 74"/>
                  <a:gd name="T10" fmla="*/ 0 w 88"/>
                  <a:gd name="T11" fmla="*/ 0 h 74"/>
                  <a:gd name="T12" fmla="*/ 50 w 88"/>
                  <a:gd name="T13" fmla="*/ 34 h 74"/>
                  <a:gd name="T14" fmla="*/ 66 w 88"/>
                  <a:gd name="T15" fmla="*/ 44 h 74"/>
                  <a:gd name="T16" fmla="*/ 88 w 88"/>
                  <a:gd name="T17" fmla="*/ 58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8" h="74">
                    <a:moveTo>
                      <a:pt x="88" y="58"/>
                    </a:moveTo>
                    <a:lnTo>
                      <a:pt x="88" y="74"/>
                    </a:lnTo>
                    <a:lnTo>
                      <a:pt x="66" y="62"/>
                    </a:lnTo>
                    <a:lnTo>
                      <a:pt x="50" y="52"/>
                    </a:lnTo>
                    <a:lnTo>
                      <a:pt x="0" y="26"/>
                    </a:lnTo>
                    <a:lnTo>
                      <a:pt x="0" y="0"/>
                    </a:lnTo>
                    <a:lnTo>
                      <a:pt x="50" y="34"/>
                    </a:lnTo>
                    <a:lnTo>
                      <a:pt x="66" y="44"/>
                    </a:lnTo>
                    <a:lnTo>
                      <a:pt x="88" y="58"/>
                    </a:lnTo>
                    <a:close/>
                  </a:path>
                </a:pathLst>
              </a:custGeom>
              <a:grpFill/>
              <a:ln>
                <a:noFill/>
              </a:ln>
            </p:spPr>
            <p:txBody>
              <a:bodyPr vert="horz" wrap="square" lIns="91440" tIns="45720" rIns="91440" bIns="45720" numCol="1" anchor="t" anchorCtr="0" compatLnSpc="1"/>
              <a:lstStyle/>
              <a:p>
                <a:endParaRPr lang="zh-CN" altLang="en-US"/>
              </a:p>
            </p:txBody>
          </p:sp>
          <p:sp>
            <p:nvSpPr>
              <p:cNvPr id="1054" name="Freeform 900"/>
              <p:cNvSpPr/>
              <p:nvPr/>
            </p:nvSpPr>
            <p:spPr bwMode="auto">
              <a:xfrm>
                <a:off x="6052" y="2387"/>
                <a:ext cx="32" cy="44"/>
              </a:xfrm>
              <a:custGeom>
                <a:avLst/>
                <a:gdLst>
                  <a:gd name="T0" fmla="*/ 0 w 32"/>
                  <a:gd name="T1" fmla="*/ 0 h 44"/>
                  <a:gd name="T2" fmla="*/ 32 w 32"/>
                  <a:gd name="T3" fmla="*/ 16 h 44"/>
                  <a:gd name="T4" fmla="*/ 32 w 32"/>
                  <a:gd name="T5" fmla="*/ 44 h 44"/>
                  <a:gd name="T6" fmla="*/ 0 w 32"/>
                  <a:gd name="T7" fmla="*/ 32 h 44"/>
                  <a:gd name="T8" fmla="*/ 0 w 32"/>
                  <a:gd name="T9" fmla="*/ 0 h 44"/>
                </a:gdLst>
                <a:ahLst/>
                <a:cxnLst>
                  <a:cxn ang="0">
                    <a:pos x="T0" y="T1"/>
                  </a:cxn>
                  <a:cxn ang="0">
                    <a:pos x="T2" y="T3"/>
                  </a:cxn>
                  <a:cxn ang="0">
                    <a:pos x="T4" y="T5"/>
                  </a:cxn>
                  <a:cxn ang="0">
                    <a:pos x="T6" y="T7"/>
                  </a:cxn>
                  <a:cxn ang="0">
                    <a:pos x="T8" y="T9"/>
                  </a:cxn>
                </a:cxnLst>
                <a:rect l="0" t="0" r="r" b="b"/>
                <a:pathLst>
                  <a:path w="32" h="44">
                    <a:moveTo>
                      <a:pt x="0" y="0"/>
                    </a:moveTo>
                    <a:lnTo>
                      <a:pt x="32" y="16"/>
                    </a:lnTo>
                    <a:lnTo>
                      <a:pt x="32" y="4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55" name="Freeform 901"/>
              <p:cNvSpPr/>
              <p:nvPr/>
            </p:nvSpPr>
            <p:spPr bwMode="auto">
              <a:xfrm>
                <a:off x="6098" y="2411"/>
                <a:ext cx="32" cy="40"/>
              </a:xfrm>
              <a:custGeom>
                <a:avLst/>
                <a:gdLst>
                  <a:gd name="T0" fmla="*/ 32 w 32"/>
                  <a:gd name="T1" fmla="*/ 16 h 40"/>
                  <a:gd name="T2" fmla="*/ 32 w 32"/>
                  <a:gd name="T3" fmla="*/ 40 h 40"/>
                  <a:gd name="T4" fmla="*/ 0 w 32"/>
                  <a:gd name="T5" fmla="*/ 26 h 40"/>
                  <a:gd name="T6" fmla="*/ 0 w 32"/>
                  <a:gd name="T7" fmla="*/ 0 h 40"/>
                  <a:gd name="T8" fmla="*/ 32 w 32"/>
                  <a:gd name="T9" fmla="*/ 16 h 40"/>
                </a:gdLst>
                <a:ahLst/>
                <a:cxnLst>
                  <a:cxn ang="0">
                    <a:pos x="T0" y="T1"/>
                  </a:cxn>
                  <a:cxn ang="0">
                    <a:pos x="T2" y="T3"/>
                  </a:cxn>
                  <a:cxn ang="0">
                    <a:pos x="T4" y="T5"/>
                  </a:cxn>
                  <a:cxn ang="0">
                    <a:pos x="T6" y="T7"/>
                  </a:cxn>
                  <a:cxn ang="0">
                    <a:pos x="T8" y="T9"/>
                  </a:cxn>
                </a:cxnLst>
                <a:rect l="0" t="0" r="r" b="b"/>
                <a:pathLst>
                  <a:path w="32" h="40">
                    <a:moveTo>
                      <a:pt x="32" y="16"/>
                    </a:moveTo>
                    <a:lnTo>
                      <a:pt x="32" y="40"/>
                    </a:lnTo>
                    <a:lnTo>
                      <a:pt x="0" y="26"/>
                    </a:lnTo>
                    <a:lnTo>
                      <a:pt x="0" y="0"/>
                    </a:lnTo>
                    <a:lnTo>
                      <a:pt x="32" y="16"/>
                    </a:lnTo>
                    <a:close/>
                  </a:path>
                </a:pathLst>
              </a:custGeom>
              <a:grpFill/>
              <a:ln>
                <a:noFill/>
              </a:ln>
            </p:spPr>
            <p:txBody>
              <a:bodyPr vert="horz" wrap="square" lIns="91440" tIns="45720" rIns="91440" bIns="45720" numCol="1" anchor="t" anchorCtr="0" compatLnSpc="1"/>
              <a:lstStyle/>
              <a:p>
                <a:endParaRPr lang="zh-CN" altLang="en-US"/>
              </a:p>
            </p:txBody>
          </p:sp>
          <p:sp>
            <p:nvSpPr>
              <p:cNvPr id="1056" name="Freeform 902"/>
              <p:cNvSpPr/>
              <p:nvPr/>
            </p:nvSpPr>
            <p:spPr bwMode="auto">
              <a:xfrm>
                <a:off x="6146" y="2435"/>
                <a:ext cx="60" cy="48"/>
              </a:xfrm>
              <a:custGeom>
                <a:avLst/>
                <a:gdLst>
                  <a:gd name="T0" fmla="*/ 60 w 60"/>
                  <a:gd name="T1" fmla="*/ 32 h 48"/>
                  <a:gd name="T2" fmla="*/ 60 w 60"/>
                  <a:gd name="T3" fmla="*/ 48 h 48"/>
                  <a:gd name="T4" fmla="*/ 0 w 60"/>
                  <a:gd name="T5" fmla="*/ 22 h 48"/>
                  <a:gd name="T6" fmla="*/ 0 w 60"/>
                  <a:gd name="T7" fmla="*/ 0 h 48"/>
                  <a:gd name="T8" fmla="*/ 60 w 60"/>
                  <a:gd name="T9" fmla="*/ 32 h 48"/>
                </a:gdLst>
                <a:ahLst/>
                <a:cxnLst>
                  <a:cxn ang="0">
                    <a:pos x="T0" y="T1"/>
                  </a:cxn>
                  <a:cxn ang="0">
                    <a:pos x="T2" y="T3"/>
                  </a:cxn>
                  <a:cxn ang="0">
                    <a:pos x="T4" y="T5"/>
                  </a:cxn>
                  <a:cxn ang="0">
                    <a:pos x="T6" y="T7"/>
                  </a:cxn>
                  <a:cxn ang="0">
                    <a:pos x="T8" y="T9"/>
                  </a:cxn>
                </a:cxnLst>
                <a:rect l="0" t="0" r="r" b="b"/>
                <a:pathLst>
                  <a:path w="60" h="48">
                    <a:moveTo>
                      <a:pt x="60" y="32"/>
                    </a:moveTo>
                    <a:lnTo>
                      <a:pt x="60" y="48"/>
                    </a:lnTo>
                    <a:lnTo>
                      <a:pt x="0" y="22"/>
                    </a:lnTo>
                    <a:lnTo>
                      <a:pt x="0" y="0"/>
                    </a:lnTo>
                    <a:lnTo>
                      <a:pt x="60" y="32"/>
                    </a:lnTo>
                    <a:close/>
                  </a:path>
                </a:pathLst>
              </a:custGeom>
              <a:grpFill/>
              <a:ln>
                <a:noFill/>
              </a:ln>
            </p:spPr>
            <p:txBody>
              <a:bodyPr vert="horz" wrap="square" lIns="91440" tIns="45720" rIns="91440" bIns="45720" numCol="1" anchor="t" anchorCtr="0" compatLnSpc="1"/>
              <a:lstStyle/>
              <a:p>
                <a:endParaRPr lang="zh-CN" altLang="en-US"/>
              </a:p>
            </p:txBody>
          </p:sp>
          <p:sp>
            <p:nvSpPr>
              <p:cNvPr id="1057" name="Freeform 903"/>
              <p:cNvSpPr/>
              <p:nvPr/>
            </p:nvSpPr>
            <p:spPr bwMode="auto">
              <a:xfrm>
                <a:off x="6126" y="2471"/>
                <a:ext cx="42" cy="36"/>
              </a:xfrm>
              <a:custGeom>
                <a:avLst/>
                <a:gdLst>
                  <a:gd name="T0" fmla="*/ 0 w 42"/>
                  <a:gd name="T1" fmla="*/ 0 h 36"/>
                  <a:gd name="T2" fmla="*/ 42 w 42"/>
                  <a:gd name="T3" fmla="*/ 18 h 36"/>
                  <a:gd name="T4" fmla="*/ 42 w 42"/>
                  <a:gd name="T5" fmla="*/ 36 h 36"/>
                  <a:gd name="T6" fmla="*/ 0 w 42"/>
                  <a:gd name="T7" fmla="*/ 24 h 36"/>
                  <a:gd name="T8" fmla="*/ 0 w 42"/>
                  <a:gd name="T9" fmla="*/ 0 h 36"/>
                </a:gdLst>
                <a:ahLst/>
                <a:cxnLst>
                  <a:cxn ang="0">
                    <a:pos x="T0" y="T1"/>
                  </a:cxn>
                  <a:cxn ang="0">
                    <a:pos x="T2" y="T3"/>
                  </a:cxn>
                  <a:cxn ang="0">
                    <a:pos x="T4" y="T5"/>
                  </a:cxn>
                  <a:cxn ang="0">
                    <a:pos x="T6" y="T7"/>
                  </a:cxn>
                  <a:cxn ang="0">
                    <a:pos x="T8" y="T9"/>
                  </a:cxn>
                </a:cxnLst>
                <a:rect l="0" t="0" r="r" b="b"/>
                <a:pathLst>
                  <a:path w="42" h="36">
                    <a:moveTo>
                      <a:pt x="0" y="0"/>
                    </a:moveTo>
                    <a:lnTo>
                      <a:pt x="42" y="18"/>
                    </a:lnTo>
                    <a:lnTo>
                      <a:pt x="42" y="36"/>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58" name="Freeform 904"/>
              <p:cNvSpPr/>
              <p:nvPr/>
            </p:nvSpPr>
            <p:spPr bwMode="auto">
              <a:xfrm>
                <a:off x="6090" y="2509"/>
                <a:ext cx="36" cy="34"/>
              </a:xfrm>
              <a:custGeom>
                <a:avLst/>
                <a:gdLst>
                  <a:gd name="T0" fmla="*/ 0 w 36"/>
                  <a:gd name="T1" fmla="*/ 0 h 34"/>
                  <a:gd name="T2" fmla="*/ 36 w 36"/>
                  <a:gd name="T3" fmla="*/ 10 h 34"/>
                  <a:gd name="T4" fmla="*/ 36 w 36"/>
                  <a:gd name="T5" fmla="*/ 34 h 34"/>
                  <a:gd name="T6" fmla="*/ 0 w 36"/>
                  <a:gd name="T7" fmla="*/ 28 h 34"/>
                  <a:gd name="T8" fmla="*/ 0 w 36"/>
                  <a:gd name="T9" fmla="*/ 0 h 34"/>
                </a:gdLst>
                <a:ahLst/>
                <a:cxnLst>
                  <a:cxn ang="0">
                    <a:pos x="T0" y="T1"/>
                  </a:cxn>
                  <a:cxn ang="0">
                    <a:pos x="T2" y="T3"/>
                  </a:cxn>
                  <a:cxn ang="0">
                    <a:pos x="T4" y="T5"/>
                  </a:cxn>
                  <a:cxn ang="0">
                    <a:pos x="T6" y="T7"/>
                  </a:cxn>
                  <a:cxn ang="0">
                    <a:pos x="T8" y="T9"/>
                  </a:cxn>
                </a:cxnLst>
                <a:rect l="0" t="0" r="r" b="b"/>
                <a:pathLst>
                  <a:path w="36" h="34">
                    <a:moveTo>
                      <a:pt x="0" y="0"/>
                    </a:moveTo>
                    <a:lnTo>
                      <a:pt x="36" y="10"/>
                    </a:lnTo>
                    <a:lnTo>
                      <a:pt x="36" y="34"/>
                    </a:lnTo>
                    <a:lnTo>
                      <a:pt x="0" y="2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59" name="Freeform 905"/>
              <p:cNvSpPr/>
              <p:nvPr/>
            </p:nvSpPr>
            <p:spPr bwMode="auto">
              <a:xfrm>
                <a:off x="6140" y="2523"/>
                <a:ext cx="20" cy="24"/>
              </a:xfrm>
              <a:custGeom>
                <a:avLst/>
                <a:gdLst>
                  <a:gd name="T0" fmla="*/ 0 w 20"/>
                  <a:gd name="T1" fmla="*/ 0 h 24"/>
                  <a:gd name="T2" fmla="*/ 20 w 20"/>
                  <a:gd name="T3" fmla="*/ 4 h 24"/>
                  <a:gd name="T4" fmla="*/ 20 w 20"/>
                  <a:gd name="T5" fmla="*/ 24 h 24"/>
                  <a:gd name="T6" fmla="*/ 0 w 20"/>
                  <a:gd name="T7" fmla="*/ 22 h 24"/>
                  <a:gd name="T8" fmla="*/ 0 w 20"/>
                  <a:gd name="T9" fmla="*/ 0 h 24"/>
                </a:gdLst>
                <a:ahLst/>
                <a:cxnLst>
                  <a:cxn ang="0">
                    <a:pos x="T0" y="T1"/>
                  </a:cxn>
                  <a:cxn ang="0">
                    <a:pos x="T2" y="T3"/>
                  </a:cxn>
                  <a:cxn ang="0">
                    <a:pos x="T4" y="T5"/>
                  </a:cxn>
                  <a:cxn ang="0">
                    <a:pos x="T6" y="T7"/>
                  </a:cxn>
                  <a:cxn ang="0">
                    <a:pos x="T8" y="T9"/>
                  </a:cxn>
                </a:cxnLst>
                <a:rect l="0" t="0" r="r" b="b"/>
                <a:pathLst>
                  <a:path w="20" h="24">
                    <a:moveTo>
                      <a:pt x="0" y="0"/>
                    </a:moveTo>
                    <a:lnTo>
                      <a:pt x="20" y="4"/>
                    </a:lnTo>
                    <a:lnTo>
                      <a:pt x="20" y="24"/>
                    </a:lnTo>
                    <a:lnTo>
                      <a:pt x="0" y="2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60" name="Freeform 906"/>
              <p:cNvSpPr/>
              <p:nvPr/>
            </p:nvSpPr>
            <p:spPr bwMode="auto">
              <a:xfrm>
                <a:off x="6174" y="2531"/>
                <a:ext cx="32" cy="24"/>
              </a:xfrm>
              <a:custGeom>
                <a:avLst/>
                <a:gdLst>
                  <a:gd name="T0" fmla="*/ 32 w 32"/>
                  <a:gd name="T1" fmla="*/ 8 h 24"/>
                  <a:gd name="T2" fmla="*/ 32 w 32"/>
                  <a:gd name="T3" fmla="*/ 24 h 24"/>
                  <a:gd name="T4" fmla="*/ 0 w 32"/>
                  <a:gd name="T5" fmla="*/ 18 h 24"/>
                  <a:gd name="T6" fmla="*/ 0 w 32"/>
                  <a:gd name="T7" fmla="*/ 0 h 24"/>
                  <a:gd name="T8" fmla="*/ 32 w 32"/>
                  <a:gd name="T9" fmla="*/ 8 h 24"/>
                </a:gdLst>
                <a:ahLst/>
                <a:cxnLst>
                  <a:cxn ang="0">
                    <a:pos x="T0" y="T1"/>
                  </a:cxn>
                  <a:cxn ang="0">
                    <a:pos x="T2" y="T3"/>
                  </a:cxn>
                  <a:cxn ang="0">
                    <a:pos x="T4" y="T5"/>
                  </a:cxn>
                  <a:cxn ang="0">
                    <a:pos x="T6" y="T7"/>
                  </a:cxn>
                  <a:cxn ang="0">
                    <a:pos x="T8" y="T9"/>
                  </a:cxn>
                </a:cxnLst>
                <a:rect l="0" t="0" r="r" b="b"/>
                <a:pathLst>
                  <a:path w="32" h="24">
                    <a:moveTo>
                      <a:pt x="32" y="8"/>
                    </a:moveTo>
                    <a:lnTo>
                      <a:pt x="32" y="24"/>
                    </a:lnTo>
                    <a:lnTo>
                      <a:pt x="0" y="18"/>
                    </a:lnTo>
                    <a:lnTo>
                      <a:pt x="0" y="0"/>
                    </a:lnTo>
                    <a:lnTo>
                      <a:pt x="32" y="8"/>
                    </a:lnTo>
                    <a:close/>
                  </a:path>
                </a:pathLst>
              </a:custGeom>
              <a:grpFill/>
              <a:ln>
                <a:noFill/>
              </a:ln>
            </p:spPr>
            <p:txBody>
              <a:bodyPr vert="horz" wrap="square" lIns="91440" tIns="45720" rIns="91440" bIns="45720" numCol="1" anchor="t" anchorCtr="0" compatLnSpc="1"/>
              <a:lstStyle/>
              <a:p>
                <a:endParaRPr lang="zh-CN" altLang="en-US"/>
              </a:p>
            </p:txBody>
          </p:sp>
          <p:sp>
            <p:nvSpPr>
              <p:cNvPr id="1061" name="Freeform 907"/>
              <p:cNvSpPr/>
              <p:nvPr/>
            </p:nvSpPr>
            <p:spPr bwMode="auto">
              <a:xfrm>
                <a:off x="6052" y="2555"/>
                <a:ext cx="38" cy="34"/>
              </a:xfrm>
              <a:custGeom>
                <a:avLst/>
                <a:gdLst>
                  <a:gd name="T0" fmla="*/ 0 w 38"/>
                  <a:gd name="T1" fmla="*/ 0 h 34"/>
                  <a:gd name="T2" fmla="*/ 38 w 38"/>
                  <a:gd name="T3" fmla="*/ 6 h 34"/>
                  <a:gd name="T4" fmla="*/ 38 w 38"/>
                  <a:gd name="T5" fmla="*/ 34 h 34"/>
                  <a:gd name="T6" fmla="*/ 0 w 38"/>
                  <a:gd name="T7" fmla="*/ 32 h 34"/>
                  <a:gd name="T8" fmla="*/ 0 w 38"/>
                  <a:gd name="T9" fmla="*/ 0 h 34"/>
                </a:gdLst>
                <a:ahLst/>
                <a:cxnLst>
                  <a:cxn ang="0">
                    <a:pos x="T0" y="T1"/>
                  </a:cxn>
                  <a:cxn ang="0">
                    <a:pos x="T2" y="T3"/>
                  </a:cxn>
                  <a:cxn ang="0">
                    <a:pos x="T4" y="T5"/>
                  </a:cxn>
                  <a:cxn ang="0">
                    <a:pos x="T6" y="T7"/>
                  </a:cxn>
                  <a:cxn ang="0">
                    <a:pos x="T8" y="T9"/>
                  </a:cxn>
                </a:cxnLst>
                <a:rect l="0" t="0" r="r" b="b"/>
                <a:pathLst>
                  <a:path w="38" h="34">
                    <a:moveTo>
                      <a:pt x="0" y="0"/>
                    </a:moveTo>
                    <a:lnTo>
                      <a:pt x="38" y="6"/>
                    </a:lnTo>
                    <a:lnTo>
                      <a:pt x="38" y="3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62" name="Freeform 908"/>
              <p:cNvSpPr/>
              <p:nvPr/>
            </p:nvSpPr>
            <p:spPr bwMode="auto">
              <a:xfrm>
                <a:off x="6156" y="2571"/>
                <a:ext cx="50" cy="22"/>
              </a:xfrm>
              <a:custGeom>
                <a:avLst/>
                <a:gdLst>
                  <a:gd name="T0" fmla="*/ 50 w 50"/>
                  <a:gd name="T1" fmla="*/ 6 h 22"/>
                  <a:gd name="T2" fmla="*/ 50 w 50"/>
                  <a:gd name="T3" fmla="*/ 22 h 22"/>
                  <a:gd name="T4" fmla="*/ 0 w 50"/>
                  <a:gd name="T5" fmla="*/ 20 h 22"/>
                  <a:gd name="T6" fmla="*/ 0 w 50"/>
                  <a:gd name="T7" fmla="*/ 0 h 22"/>
                  <a:gd name="T8" fmla="*/ 50 w 50"/>
                  <a:gd name="T9" fmla="*/ 6 h 22"/>
                </a:gdLst>
                <a:ahLst/>
                <a:cxnLst>
                  <a:cxn ang="0">
                    <a:pos x="T0" y="T1"/>
                  </a:cxn>
                  <a:cxn ang="0">
                    <a:pos x="T2" y="T3"/>
                  </a:cxn>
                  <a:cxn ang="0">
                    <a:pos x="T4" y="T5"/>
                  </a:cxn>
                  <a:cxn ang="0">
                    <a:pos x="T6" y="T7"/>
                  </a:cxn>
                  <a:cxn ang="0">
                    <a:pos x="T8" y="T9"/>
                  </a:cxn>
                </a:cxnLst>
                <a:rect l="0" t="0" r="r" b="b"/>
                <a:pathLst>
                  <a:path w="50" h="22">
                    <a:moveTo>
                      <a:pt x="50" y="6"/>
                    </a:moveTo>
                    <a:lnTo>
                      <a:pt x="50" y="22"/>
                    </a:lnTo>
                    <a:lnTo>
                      <a:pt x="0" y="20"/>
                    </a:lnTo>
                    <a:lnTo>
                      <a:pt x="0" y="0"/>
                    </a:lnTo>
                    <a:lnTo>
                      <a:pt x="50" y="6"/>
                    </a:lnTo>
                    <a:close/>
                  </a:path>
                </a:pathLst>
              </a:custGeom>
              <a:grpFill/>
              <a:ln>
                <a:noFill/>
              </a:ln>
            </p:spPr>
            <p:txBody>
              <a:bodyPr vert="horz" wrap="square" lIns="91440" tIns="45720" rIns="91440" bIns="45720" numCol="1" anchor="t" anchorCtr="0" compatLnSpc="1"/>
              <a:lstStyle/>
              <a:p>
                <a:endParaRPr lang="zh-CN" altLang="en-US"/>
              </a:p>
            </p:txBody>
          </p:sp>
          <p:sp>
            <p:nvSpPr>
              <p:cNvPr id="1063" name="Freeform 909"/>
              <p:cNvSpPr/>
              <p:nvPr/>
            </p:nvSpPr>
            <p:spPr bwMode="auto">
              <a:xfrm>
                <a:off x="6052" y="2611"/>
                <a:ext cx="24" cy="33"/>
              </a:xfrm>
              <a:custGeom>
                <a:avLst/>
                <a:gdLst>
                  <a:gd name="T0" fmla="*/ 0 w 24"/>
                  <a:gd name="T1" fmla="*/ 0 h 33"/>
                  <a:gd name="T2" fmla="*/ 24 w 24"/>
                  <a:gd name="T3" fmla="*/ 2 h 33"/>
                  <a:gd name="T4" fmla="*/ 24 w 24"/>
                  <a:gd name="T5" fmla="*/ 31 h 33"/>
                  <a:gd name="T6" fmla="*/ 0 w 24"/>
                  <a:gd name="T7" fmla="*/ 33 h 33"/>
                  <a:gd name="T8" fmla="*/ 0 w 24"/>
                  <a:gd name="T9" fmla="*/ 0 h 33"/>
                </a:gdLst>
                <a:ahLst/>
                <a:cxnLst>
                  <a:cxn ang="0">
                    <a:pos x="T0" y="T1"/>
                  </a:cxn>
                  <a:cxn ang="0">
                    <a:pos x="T2" y="T3"/>
                  </a:cxn>
                  <a:cxn ang="0">
                    <a:pos x="T4" y="T5"/>
                  </a:cxn>
                  <a:cxn ang="0">
                    <a:pos x="T6" y="T7"/>
                  </a:cxn>
                  <a:cxn ang="0">
                    <a:pos x="T8" y="T9"/>
                  </a:cxn>
                </a:cxnLst>
                <a:rect l="0" t="0" r="r" b="b"/>
                <a:pathLst>
                  <a:path w="24" h="33">
                    <a:moveTo>
                      <a:pt x="0" y="0"/>
                    </a:moveTo>
                    <a:lnTo>
                      <a:pt x="24" y="2"/>
                    </a:lnTo>
                    <a:lnTo>
                      <a:pt x="24" y="31"/>
                    </a:lnTo>
                    <a:lnTo>
                      <a:pt x="0" y="3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64" name="Freeform 910"/>
              <p:cNvSpPr/>
              <p:nvPr/>
            </p:nvSpPr>
            <p:spPr bwMode="auto">
              <a:xfrm>
                <a:off x="6156" y="2613"/>
                <a:ext cx="22" cy="23"/>
              </a:xfrm>
              <a:custGeom>
                <a:avLst/>
                <a:gdLst>
                  <a:gd name="T0" fmla="*/ 0 w 22"/>
                  <a:gd name="T1" fmla="*/ 0 h 23"/>
                  <a:gd name="T2" fmla="*/ 22 w 22"/>
                  <a:gd name="T3" fmla="*/ 0 h 23"/>
                  <a:gd name="T4" fmla="*/ 22 w 22"/>
                  <a:gd name="T5" fmla="*/ 20 h 23"/>
                  <a:gd name="T6" fmla="*/ 0 w 22"/>
                  <a:gd name="T7" fmla="*/ 23 h 23"/>
                  <a:gd name="T8" fmla="*/ 0 w 22"/>
                  <a:gd name="T9" fmla="*/ 0 h 23"/>
                </a:gdLst>
                <a:ahLst/>
                <a:cxnLst>
                  <a:cxn ang="0">
                    <a:pos x="T0" y="T1"/>
                  </a:cxn>
                  <a:cxn ang="0">
                    <a:pos x="T2" y="T3"/>
                  </a:cxn>
                  <a:cxn ang="0">
                    <a:pos x="T4" y="T5"/>
                  </a:cxn>
                  <a:cxn ang="0">
                    <a:pos x="T6" y="T7"/>
                  </a:cxn>
                  <a:cxn ang="0">
                    <a:pos x="T8" y="T9"/>
                  </a:cxn>
                </a:cxnLst>
                <a:rect l="0" t="0" r="r" b="b"/>
                <a:pathLst>
                  <a:path w="22" h="23">
                    <a:moveTo>
                      <a:pt x="0" y="0"/>
                    </a:moveTo>
                    <a:lnTo>
                      <a:pt x="22" y="0"/>
                    </a:lnTo>
                    <a:lnTo>
                      <a:pt x="22" y="20"/>
                    </a:lnTo>
                    <a:lnTo>
                      <a:pt x="0" y="2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65" name="Freeform 911"/>
              <p:cNvSpPr/>
              <p:nvPr/>
            </p:nvSpPr>
            <p:spPr bwMode="auto">
              <a:xfrm>
                <a:off x="6110" y="2658"/>
                <a:ext cx="30" cy="30"/>
              </a:xfrm>
              <a:custGeom>
                <a:avLst/>
                <a:gdLst>
                  <a:gd name="T0" fmla="*/ 30 w 30"/>
                  <a:gd name="T1" fmla="*/ 0 h 30"/>
                  <a:gd name="T2" fmla="*/ 30 w 30"/>
                  <a:gd name="T3" fmla="*/ 22 h 30"/>
                  <a:gd name="T4" fmla="*/ 16 w 30"/>
                  <a:gd name="T5" fmla="*/ 26 h 30"/>
                  <a:gd name="T6" fmla="*/ 0 w 30"/>
                  <a:gd name="T7" fmla="*/ 30 h 30"/>
                  <a:gd name="T8" fmla="*/ 0 w 30"/>
                  <a:gd name="T9" fmla="*/ 4 h 30"/>
                  <a:gd name="T10" fmla="*/ 30 w 30"/>
                  <a:gd name="T11" fmla="*/ 0 h 30"/>
                </a:gdLst>
                <a:ahLst/>
                <a:cxnLst>
                  <a:cxn ang="0">
                    <a:pos x="T0" y="T1"/>
                  </a:cxn>
                  <a:cxn ang="0">
                    <a:pos x="T2" y="T3"/>
                  </a:cxn>
                  <a:cxn ang="0">
                    <a:pos x="T4" y="T5"/>
                  </a:cxn>
                  <a:cxn ang="0">
                    <a:pos x="T6" y="T7"/>
                  </a:cxn>
                  <a:cxn ang="0">
                    <a:pos x="T8" y="T9"/>
                  </a:cxn>
                  <a:cxn ang="0">
                    <a:pos x="T10" y="T11"/>
                  </a:cxn>
                </a:cxnLst>
                <a:rect l="0" t="0" r="r" b="b"/>
                <a:pathLst>
                  <a:path w="30" h="30">
                    <a:moveTo>
                      <a:pt x="30" y="0"/>
                    </a:moveTo>
                    <a:lnTo>
                      <a:pt x="30" y="22"/>
                    </a:lnTo>
                    <a:lnTo>
                      <a:pt x="16" y="26"/>
                    </a:lnTo>
                    <a:lnTo>
                      <a:pt x="0" y="30"/>
                    </a:lnTo>
                    <a:lnTo>
                      <a:pt x="0" y="4"/>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1066" name="Freeform 912"/>
              <p:cNvSpPr/>
              <p:nvPr/>
            </p:nvSpPr>
            <p:spPr bwMode="auto">
              <a:xfrm>
                <a:off x="6154" y="2650"/>
                <a:ext cx="52" cy="28"/>
              </a:xfrm>
              <a:custGeom>
                <a:avLst/>
                <a:gdLst>
                  <a:gd name="T0" fmla="*/ 52 w 52"/>
                  <a:gd name="T1" fmla="*/ 0 h 28"/>
                  <a:gd name="T2" fmla="*/ 52 w 52"/>
                  <a:gd name="T3" fmla="*/ 16 h 28"/>
                  <a:gd name="T4" fmla="*/ 2 w 52"/>
                  <a:gd name="T5" fmla="*/ 28 h 28"/>
                  <a:gd name="T6" fmla="*/ 2 w 52"/>
                  <a:gd name="T7" fmla="*/ 8 h 28"/>
                  <a:gd name="T8" fmla="*/ 0 w 52"/>
                  <a:gd name="T9" fmla="*/ 8 h 28"/>
                  <a:gd name="T10" fmla="*/ 2 w 52"/>
                  <a:gd name="T11" fmla="*/ 6 h 28"/>
                  <a:gd name="T12" fmla="*/ 52 w 52"/>
                  <a:gd name="T13" fmla="*/ 0 h 28"/>
                </a:gdLst>
                <a:ahLst/>
                <a:cxnLst>
                  <a:cxn ang="0">
                    <a:pos x="T0" y="T1"/>
                  </a:cxn>
                  <a:cxn ang="0">
                    <a:pos x="T2" y="T3"/>
                  </a:cxn>
                  <a:cxn ang="0">
                    <a:pos x="T4" y="T5"/>
                  </a:cxn>
                  <a:cxn ang="0">
                    <a:pos x="T6" y="T7"/>
                  </a:cxn>
                  <a:cxn ang="0">
                    <a:pos x="T8" y="T9"/>
                  </a:cxn>
                  <a:cxn ang="0">
                    <a:pos x="T10" y="T11"/>
                  </a:cxn>
                  <a:cxn ang="0">
                    <a:pos x="T12" y="T13"/>
                  </a:cxn>
                </a:cxnLst>
                <a:rect l="0" t="0" r="r" b="b"/>
                <a:pathLst>
                  <a:path w="52" h="28">
                    <a:moveTo>
                      <a:pt x="52" y="0"/>
                    </a:moveTo>
                    <a:lnTo>
                      <a:pt x="52" y="16"/>
                    </a:lnTo>
                    <a:lnTo>
                      <a:pt x="2" y="28"/>
                    </a:lnTo>
                    <a:lnTo>
                      <a:pt x="2" y="8"/>
                    </a:lnTo>
                    <a:lnTo>
                      <a:pt x="0" y="8"/>
                    </a:lnTo>
                    <a:lnTo>
                      <a:pt x="2" y="6"/>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067" name="Freeform 913"/>
              <p:cNvSpPr/>
              <p:nvPr/>
            </p:nvSpPr>
            <p:spPr bwMode="auto">
              <a:xfrm>
                <a:off x="6052" y="2716"/>
                <a:ext cx="30" cy="38"/>
              </a:xfrm>
              <a:custGeom>
                <a:avLst/>
                <a:gdLst>
                  <a:gd name="T0" fmla="*/ 0 w 30"/>
                  <a:gd name="T1" fmla="*/ 6 h 38"/>
                  <a:gd name="T2" fmla="*/ 30 w 30"/>
                  <a:gd name="T3" fmla="*/ 0 h 38"/>
                  <a:gd name="T4" fmla="*/ 30 w 30"/>
                  <a:gd name="T5" fmla="*/ 28 h 38"/>
                  <a:gd name="T6" fmla="*/ 0 w 30"/>
                  <a:gd name="T7" fmla="*/ 38 h 38"/>
                  <a:gd name="T8" fmla="*/ 0 w 30"/>
                  <a:gd name="T9" fmla="*/ 6 h 38"/>
                </a:gdLst>
                <a:ahLst/>
                <a:cxnLst>
                  <a:cxn ang="0">
                    <a:pos x="T0" y="T1"/>
                  </a:cxn>
                  <a:cxn ang="0">
                    <a:pos x="T2" y="T3"/>
                  </a:cxn>
                  <a:cxn ang="0">
                    <a:pos x="T4" y="T5"/>
                  </a:cxn>
                  <a:cxn ang="0">
                    <a:pos x="T6" y="T7"/>
                  </a:cxn>
                  <a:cxn ang="0">
                    <a:pos x="T8" y="T9"/>
                  </a:cxn>
                </a:cxnLst>
                <a:rect l="0" t="0" r="r" b="b"/>
                <a:pathLst>
                  <a:path w="30" h="38">
                    <a:moveTo>
                      <a:pt x="0" y="6"/>
                    </a:moveTo>
                    <a:lnTo>
                      <a:pt x="30" y="0"/>
                    </a:lnTo>
                    <a:lnTo>
                      <a:pt x="30" y="28"/>
                    </a:lnTo>
                    <a:lnTo>
                      <a:pt x="0" y="38"/>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1068" name="Freeform 914"/>
              <p:cNvSpPr/>
              <p:nvPr/>
            </p:nvSpPr>
            <p:spPr bwMode="auto">
              <a:xfrm>
                <a:off x="6156" y="2696"/>
                <a:ext cx="20" cy="24"/>
              </a:xfrm>
              <a:custGeom>
                <a:avLst/>
                <a:gdLst>
                  <a:gd name="T0" fmla="*/ 0 w 20"/>
                  <a:gd name="T1" fmla="*/ 4 h 24"/>
                  <a:gd name="T2" fmla="*/ 20 w 20"/>
                  <a:gd name="T3" fmla="*/ 0 h 24"/>
                  <a:gd name="T4" fmla="*/ 20 w 20"/>
                  <a:gd name="T5" fmla="*/ 18 h 24"/>
                  <a:gd name="T6" fmla="*/ 0 w 20"/>
                  <a:gd name="T7" fmla="*/ 24 h 24"/>
                  <a:gd name="T8" fmla="*/ 0 w 20"/>
                  <a:gd name="T9" fmla="*/ 4 h 24"/>
                  <a:gd name="T10" fmla="*/ 0 w 20"/>
                  <a:gd name="T11" fmla="*/ 4 h 24"/>
                  <a:gd name="T12" fmla="*/ 0 w 20"/>
                  <a:gd name="T13" fmla="*/ 4 h 24"/>
                </a:gdLst>
                <a:ahLst/>
                <a:cxnLst>
                  <a:cxn ang="0">
                    <a:pos x="T0" y="T1"/>
                  </a:cxn>
                  <a:cxn ang="0">
                    <a:pos x="T2" y="T3"/>
                  </a:cxn>
                  <a:cxn ang="0">
                    <a:pos x="T4" y="T5"/>
                  </a:cxn>
                  <a:cxn ang="0">
                    <a:pos x="T6" y="T7"/>
                  </a:cxn>
                  <a:cxn ang="0">
                    <a:pos x="T8" y="T9"/>
                  </a:cxn>
                  <a:cxn ang="0">
                    <a:pos x="T10" y="T11"/>
                  </a:cxn>
                  <a:cxn ang="0">
                    <a:pos x="T12" y="T13"/>
                  </a:cxn>
                </a:cxnLst>
                <a:rect l="0" t="0" r="r" b="b"/>
                <a:pathLst>
                  <a:path w="20" h="24">
                    <a:moveTo>
                      <a:pt x="0" y="4"/>
                    </a:moveTo>
                    <a:lnTo>
                      <a:pt x="20" y="0"/>
                    </a:lnTo>
                    <a:lnTo>
                      <a:pt x="20" y="18"/>
                    </a:lnTo>
                    <a:lnTo>
                      <a:pt x="0" y="24"/>
                    </a:lnTo>
                    <a:lnTo>
                      <a:pt x="0" y="4"/>
                    </a:lnTo>
                    <a:lnTo>
                      <a:pt x="0" y="4"/>
                    </a:lnTo>
                    <a:lnTo>
                      <a:pt x="0" y="4"/>
                    </a:lnTo>
                    <a:close/>
                  </a:path>
                </a:pathLst>
              </a:custGeom>
              <a:grpFill/>
              <a:ln>
                <a:noFill/>
              </a:ln>
            </p:spPr>
            <p:txBody>
              <a:bodyPr vert="horz" wrap="square" lIns="91440" tIns="45720" rIns="91440" bIns="45720" numCol="1" anchor="t" anchorCtr="0" compatLnSpc="1"/>
              <a:lstStyle/>
              <a:p>
                <a:endParaRPr lang="zh-CN" altLang="en-US"/>
              </a:p>
            </p:txBody>
          </p:sp>
          <p:sp>
            <p:nvSpPr>
              <p:cNvPr id="1069" name="Freeform 915"/>
              <p:cNvSpPr/>
              <p:nvPr/>
            </p:nvSpPr>
            <p:spPr bwMode="auto">
              <a:xfrm>
                <a:off x="6192" y="2690"/>
                <a:ext cx="14" cy="20"/>
              </a:xfrm>
              <a:custGeom>
                <a:avLst/>
                <a:gdLst>
                  <a:gd name="T0" fmla="*/ 14 w 14"/>
                  <a:gd name="T1" fmla="*/ 0 h 20"/>
                  <a:gd name="T2" fmla="*/ 14 w 14"/>
                  <a:gd name="T3" fmla="*/ 16 h 20"/>
                  <a:gd name="T4" fmla="*/ 0 w 14"/>
                  <a:gd name="T5" fmla="*/ 20 h 20"/>
                  <a:gd name="T6" fmla="*/ 0 w 14"/>
                  <a:gd name="T7" fmla="*/ 2 h 20"/>
                  <a:gd name="T8" fmla="*/ 14 w 14"/>
                  <a:gd name="T9" fmla="*/ 0 h 20"/>
                </a:gdLst>
                <a:ahLst/>
                <a:cxnLst>
                  <a:cxn ang="0">
                    <a:pos x="T0" y="T1"/>
                  </a:cxn>
                  <a:cxn ang="0">
                    <a:pos x="T2" y="T3"/>
                  </a:cxn>
                  <a:cxn ang="0">
                    <a:pos x="T4" y="T5"/>
                  </a:cxn>
                  <a:cxn ang="0">
                    <a:pos x="T6" y="T7"/>
                  </a:cxn>
                  <a:cxn ang="0">
                    <a:pos x="T8" y="T9"/>
                  </a:cxn>
                </a:cxnLst>
                <a:rect l="0" t="0" r="r" b="b"/>
                <a:pathLst>
                  <a:path w="14" h="20">
                    <a:moveTo>
                      <a:pt x="14" y="0"/>
                    </a:moveTo>
                    <a:lnTo>
                      <a:pt x="14" y="16"/>
                    </a:lnTo>
                    <a:lnTo>
                      <a:pt x="0" y="20"/>
                    </a:lnTo>
                    <a:lnTo>
                      <a:pt x="0" y="2"/>
                    </a:lnTo>
                    <a:lnTo>
                      <a:pt x="14" y="0"/>
                    </a:lnTo>
                    <a:close/>
                  </a:path>
                </a:pathLst>
              </a:custGeom>
              <a:grpFill/>
              <a:ln>
                <a:noFill/>
              </a:ln>
            </p:spPr>
            <p:txBody>
              <a:bodyPr vert="horz" wrap="square" lIns="91440" tIns="45720" rIns="91440" bIns="45720" numCol="1" anchor="t" anchorCtr="0" compatLnSpc="1"/>
              <a:lstStyle/>
              <a:p>
                <a:endParaRPr lang="zh-CN" altLang="en-US"/>
              </a:p>
            </p:txBody>
          </p:sp>
          <p:sp>
            <p:nvSpPr>
              <p:cNvPr id="1070" name="Freeform 916"/>
              <p:cNvSpPr/>
              <p:nvPr/>
            </p:nvSpPr>
            <p:spPr bwMode="auto">
              <a:xfrm>
                <a:off x="6052" y="2774"/>
                <a:ext cx="22" cy="38"/>
              </a:xfrm>
              <a:custGeom>
                <a:avLst/>
                <a:gdLst>
                  <a:gd name="T0" fmla="*/ 0 w 22"/>
                  <a:gd name="T1" fmla="*/ 8 h 38"/>
                  <a:gd name="T2" fmla="*/ 22 w 22"/>
                  <a:gd name="T3" fmla="*/ 0 h 38"/>
                  <a:gd name="T4" fmla="*/ 22 w 22"/>
                  <a:gd name="T5" fmla="*/ 28 h 38"/>
                  <a:gd name="T6" fmla="*/ 0 w 22"/>
                  <a:gd name="T7" fmla="*/ 38 h 38"/>
                  <a:gd name="T8" fmla="*/ 0 w 22"/>
                  <a:gd name="T9" fmla="*/ 8 h 38"/>
                </a:gdLst>
                <a:ahLst/>
                <a:cxnLst>
                  <a:cxn ang="0">
                    <a:pos x="T0" y="T1"/>
                  </a:cxn>
                  <a:cxn ang="0">
                    <a:pos x="T2" y="T3"/>
                  </a:cxn>
                  <a:cxn ang="0">
                    <a:pos x="T4" y="T5"/>
                  </a:cxn>
                  <a:cxn ang="0">
                    <a:pos x="T6" y="T7"/>
                  </a:cxn>
                  <a:cxn ang="0">
                    <a:pos x="T8" y="T9"/>
                  </a:cxn>
                </a:cxnLst>
                <a:rect l="0" t="0" r="r" b="b"/>
                <a:pathLst>
                  <a:path w="22" h="38">
                    <a:moveTo>
                      <a:pt x="0" y="8"/>
                    </a:moveTo>
                    <a:lnTo>
                      <a:pt x="22" y="0"/>
                    </a:lnTo>
                    <a:lnTo>
                      <a:pt x="22" y="28"/>
                    </a:lnTo>
                    <a:lnTo>
                      <a:pt x="0" y="38"/>
                    </a:lnTo>
                    <a:lnTo>
                      <a:pt x="0" y="8"/>
                    </a:lnTo>
                    <a:close/>
                  </a:path>
                </a:pathLst>
              </a:custGeom>
              <a:grpFill/>
              <a:ln>
                <a:noFill/>
              </a:ln>
            </p:spPr>
            <p:txBody>
              <a:bodyPr vert="horz" wrap="square" lIns="91440" tIns="45720" rIns="91440" bIns="45720" numCol="1" anchor="t" anchorCtr="0" compatLnSpc="1"/>
              <a:lstStyle/>
              <a:p>
                <a:endParaRPr lang="zh-CN" altLang="en-US"/>
              </a:p>
            </p:txBody>
          </p:sp>
          <p:sp>
            <p:nvSpPr>
              <p:cNvPr id="1071" name="Freeform 917"/>
              <p:cNvSpPr/>
              <p:nvPr/>
            </p:nvSpPr>
            <p:spPr bwMode="auto">
              <a:xfrm>
                <a:off x="6090" y="2746"/>
                <a:ext cx="64" cy="50"/>
              </a:xfrm>
              <a:custGeom>
                <a:avLst/>
                <a:gdLst>
                  <a:gd name="T0" fmla="*/ 64 w 64"/>
                  <a:gd name="T1" fmla="*/ 0 h 50"/>
                  <a:gd name="T2" fmla="*/ 64 w 64"/>
                  <a:gd name="T3" fmla="*/ 20 h 50"/>
                  <a:gd name="T4" fmla="*/ 0 w 64"/>
                  <a:gd name="T5" fmla="*/ 50 h 50"/>
                  <a:gd name="T6" fmla="*/ 0 w 64"/>
                  <a:gd name="T7" fmla="*/ 22 h 50"/>
                  <a:gd name="T8" fmla="*/ 64 w 64"/>
                  <a:gd name="T9" fmla="*/ 0 h 50"/>
                </a:gdLst>
                <a:ahLst/>
                <a:cxnLst>
                  <a:cxn ang="0">
                    <a:pos x="T0" y="T1"/>
                  </a:cxn>
                  <a:cxn ang="0">
                    <a:pos x="T2" y="T3"/>
                  </a:cxn>
                  <a:cxn ang="0">
                    <a:pos x="T4" y="T5"/>
                  </a:cxn>
                  <a:cxn ang="0">
                    <a:pos x="T6" y="T7"/>
                  </a:cxn>
                  <a:cxn ang="0">
                    <a:pos x="T8" y="T9"/>
                  </a:cxn>
                </a:cxnLst>
                <a:rect l="0" t="0" r="r" b="b"/>
                <a:pathLst>
                  <a:path w="64" h="50">
                    <a:moveTo>
                      <a:pt x="64" y="0"/>
                    </a:moveTo>
                    <a:lnTo>
                      <a:pt x="64" y="20"/>
                    </a:lnTo>
                    <a:lnTo>
                      <a:pt x="0" y="50"/>
                    </a:lnTo>
                    <a:lnTo>
                      <a:pt x="0" y="22"/>
                    </a:lnTo>
                    <a:lnTo>
                      <a:pt x="64" y="0"/>
                    </a:lnTo>
                    <a:close/>
                  </a:path>
                </a:pathLst>
              </a:custGeom>
              <a:grpFill/>
              <a:ln>
                <a:noFill/>
              </a:ln>
            </p:spPr>
            <p:txBody>
              <a:bodyPr vert="horz" wrap="square" lIns="91440" tIns="45720" rIns="91440" bIns="45720" numCol="1" anchor="t" anchorCtr="0" compatLnSpc="1"/>
              <a:lstStyle/>
              <a:p>
                <a:endParaRPr lang="zh-CN" altLang="en-US"/>
              </a:p>
            </p:txBody>
          </p:sp>
          <p:sp>
            <p:nvSpPr>
              <p:cNvPr id="1072" name="Freeform 918"/>
              <p:cNvSpPr/>
              <p:nvPr/>
            </p:nvSpPr>
            <p:spPr bwMode="auto">
              <a:xfrm>
                <a:off x="6170" y="2728"/>
                <a:ext cx="36" cy="32"/>
              </a:xfrm>
              <a:custGeom>
                <a:avLst/>
                <a:gdLst>
                  <a:gd name="T0" fmla="*/ 36 w 36"/>
                  <a:gd name="T1" fmla="*/ 0 h 32"/>
                  <a:gd name="T2" fmla="*/ 36 w 36"/>
                  <a:gd name="T3" fmla="*/ 16 h 32"/>
                  <a:gd name="T4" fmla="*/ 0 w 36"/>
                  <a:gd name="T5" fmla="*/ 32 h 32"/>
                  <a:gd name="T6" fmla="*/ 0 w 36"/>
                  <a:gd name="T7" fmla="*/ 12 h 32"/>
                  <a:gd name="T8" fmla="*/ 36 w 36"/>
                  <a:gd name="T9" fmla="*/ 0 h 32"/>
                </a:gdLst>
                <a:ahLst/>
                <a:cxnLst>
                  <a:cxn ang="0">
                    <a:pos x="T0" y="T1"/>
                  </a:cxn>
                  <a:cxn ang="0">
                    <a:pos x="T2" y="T3"/>
                  </a:cxn>
                  <a:cxn ang="0">
                    <a:pos x="T4" y="T5"/>
                  </a:cxn>
                  <a:cxn ang="0">
                    <a:pos x="T6" y="T7"/>
                  </a:cxn>
                  <a:cxn ang="0">
                    <a:pos x="T8" y="T9"/>
                  </a:cxn>
                </a:cxnLst>
                <a:rect l="0" t="0" r="r" b="b"/>
                <a:pathLst>
                  <a:path w="36" h="32">
                    <a:moveTo>
                      <a:pt x="36" y="0"/>
                    </a:moveTo>
                    <a:lnTo>
                      <a:pt x="36" y="16"/>
                    </a:lnTo>
                    <a:lnTo>
                      <a:pt x="0" y="32"/>
                    </a:lnTo>
                    <a:lnTo>
                      <a:pt x="0" y="12"/>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073" name="Freeform 919"/>
              <p:cNvSpPr/>
              <p:nvPr/>
            </p:nvSpPr>
            <p:spPr bwMode="auto">
              <a:xfrm>
                <a:off x="6052" y="2818"/>
                <a:ext cx="42" cy="48"/>
              </a:xfrm>
              <a:custGeom>
                <a:avLst/>
                <a:gdLst>
                  <a:gd name="T0" fmla="*/ 0 w 42"/>
                  <a:gd name="T1" fmla="*/ 18 h 48"/>
                  <a:gd name="T2" fmla="*/ 42 w 42"/>
                  <a:gd name="T3" fmla="*/ 0 h 48"/>
                  <a:gd name="T4" fmla="*/ 42 w 42"/>
                  <a:gd name="T5" fmla="*/ 26 h 48"/>
                  <a:gd name="T6" fmla="*/ 0 w 42"/>
                  <a:gd name="T7" fmla="*/ 48 h 48"/>
                  <a:gd name="T8" fmla="*/ 0 w 42"/>
                  <a:gd name="T9" fmla="*/ 18 h 48"/>
                </a:gdLst>
                <a:ahLst/>
                <a:cxnLst>
                  <a:cxn ang="0">
                    <a:pos x="T0" y="T1"/>
                  </a:cxn>
                  <a:cxn ang="0">
                    <a:pos x="T2" y="T3"/>
                  </a:cxn>
                  <a:cxn ang="0">
                    <a:pos x="T4" y="T5"/>
                  </a:cxn>
                  <a:cxn ang="0">
                    <a:pos x="T6" y="T7"/>
                  </a:cxn>
                  <a:cxn ang="0">
                    <a:pos x="T8" y="T9"/>
                  </a:cxn>
                </a:cxnLst>
                <a:rect l="0" t="0" r="r" b="b"/>
                <a:pathLst>
                  <a:path w="42" h="48">
                    <a:moveTo>
                      <a:pt x="0" y="18"/>
                    </a:moveTo>
                    <a:lnTo>
                      <a:pt x="42" y="0"/>
                    </a:lnTo>
                    <a:lnTo>
                      <a:pt x="42" y="26"/>
                    </a:lnTo>
                    <a:lnTo>
                      <a:pt x="0" y="48"/>
                    </a:lnTo>
                    <a:lnTo>
                      <a:pt x="0" y="18"/>
                    </a:lnTo>
                    <a:close/>
                  </a:path>
                </a:pathLst>
              </a:custGeom>
              <a:grpFill/>
              <a:ln>
                <a:noFill/>
              </a:ln>
            </p:spPr>
            <p:txBody>
              <a:bodyPr vert="horz" wrap="square" lIns="91440" tIns="45720" rIns="91440" bIns="45720" numCol="1" anchor="t" anchorCtr="0" compatLnSpc="1"/>
              <a:lstStyle/>
              <a:p>
                <a:endParaRPr lang="zh-CN" altLang="en-US"/>
              </a:p>
            </p:txBody>
          </p:sp>
          <p:sp>
            <p:nvSpPr>
              <p:cNvPr id="1074" name="Freeform 920"/>
              <p:cNvSpPr/>
              <p:nvPr/>
            </p:nvSpPr>
            <p:spPr bwMode="auto">
              <a:xfrm>
                <a:off x="6126" y="2784"/>
                <a:ext cx="48" cy="44"/>
              </a:xfrm>
              <a:custGeom>
                <a:avLst/>
                <a:gdLst>
                  <a:gd name="T0" fmla="*/ 0 w 48"/>
                  <a:gd name="T1" fmla="*/ 20 h 44"/>
                  <a:gd name="T2" fmla="*/ 48 w 48"/>
                  <a:gd name="T3" fmla="*/ 0 h 44"/>
                  <a:gd name="T4" fmla="*/ 48 w 48"/>
                  <a:gd name="T5" fmla="*/ 18 h 44"/>
                  <a:gd name="T6" fmla="*/ 0 w 48"/>
                  <a:gd name="T7" fmla="*/ 44 h 44"/>
                  <a:gd name="T8" fmla="*/ 0 w 48"/>
                  <a:gd name="T9" fmla="*/ 20 h 44"/>
                </a:gdLst>
                <a:ahLst/>
                <a:cxnLst>
                  <a:cxn ang="0">
                    <a:pos x="T0" y="T1"/>
                  </a:cxn>
                  <a:cxn ang="0">
                    <a:pos x="T2" y="T3"/>
                  </a:cxn>
                  <a:cxn ang="0">
                    <a:pos x="T4" y="T5"/>
                  </a:cxn>
                  <a:cxn ang="0">
                    <a:pos x="T6" y="T7"/>
                  </a:cxn>
                  <a:cxn ang="0">
                    <a:pos x="T8" y="T9"/>
                  </a:cxn>
                </a:cxnLst>
                <a:rect l="0" t="0" r="r" b="b"/>
                <a:pathLst>
                  <a:path w="48" h="44">
                    <a:moveTo>
                      <a:pt x="0" y="20"/>
                    </a:moveTo>
                    <a:lnTo>
                      <a:pt x="48" y="0"/>
                    </a:lnTo>
                    <a:lnTo>
                      <a:pt x="48" y="18"/>
                    </a:lnTo>
                    <a:lnTo>
                      <a:pt x="0" y="44"/>
                    </a:lnTo>
                    <a:lnTo>
                      <a:pt x="0" y="20"/>
                    </a:lnTo>
                    <a:close/>
                  </a:path>
                </a:pathLst>
              </a:custGeom>
              <a:grpFill/>
              <a:ln>
                <a:noFill/>
              </a:ln>
            </p:spPr>
            <p:txBody>
              <a:bodyPr vert="horz" wrap="square" lIns="91440" tIns="45720" rIns="91440" bIns="45720" numCol="1" anchor="t" anchorCtr="0" compatLnSpc="1"/>
              <a:lstStyle/>
              <a:p>
                <a:endParaRPr lang="zh-CN" altLang="en-US"/>
              </a:p>
            </p:txBody>
          </p:sp>
          <p:sp>
            <p:nvSpPr>
              <p:cNvPr id="1075" name="Freeform 921"/>
              <p:cNvSpPr/>
              <p:nvPr/>
            </p:nvSpPr>
            <p:spPr bwMode="auto">
              <a:xfrm>
                <a:off x="6188" y="2770"/>
                <a:ext cx="18" cy="24"/>
              </a:xfrm>
              <a:custGeom>
                <a:avLst/>
                <a:gdLst>
                  <a:gd name="T0" fmla="*/ 18 w 18"/>
                  <a:gd name="T1" fmla="*/ 0 h 24"/>
                  <a:gd name="T2" fmla="*/ 18 w 18"/>
                  <a:gd name="T3" fmla="*/ 16 h 24"/>
                  <a:gd name="T4" fmla="*/ 0 w 18"/>
                  <a:gd name="T5" fmla="*/ 24 h 24"/>
                  <a:gd name="T6" fmla="*/ 0 w 18"/>
                  <a:gd name="T7" fmla="*/ 6 h 24"/>
                  <a:gd name="T8" fmla="*/ 18 w 18"/>
                  <a:gd name="T9" fmla="*/ 0 h 24"/>
                </a:gdLst>
                <a:ahLst/>
                <a:cxnLst>
                  <a:cxn ang="0">
                    <a:pos x="T0" y="T1"/>
                  </a:cxn>
                  <a:cxn ang="0">
                    <a:pos x="T2" y="T3"/>
                  </a:cxn>
                  <a:cxn ang="0">
                    <a:pos x="T4" y="T5"/>
                  </a:cxn>
                  <a:cxn ang="0">
                    <a:pos x="T6" y="T7"/>
                  </a:cxn>
                  <a:cxn ang="0">
                    <a:pos x="T8" y="T9"/>
                  </a:cxn>
                </a:cxnLst>
                <a:rect l="0" t="0" r="r" b="b"/>
                <a:pathLst>
                  <a:path w="18" h="24">
                    <a:moveTo>
                      <a:pt x="18" y="0"/>
                    </a:moveTo>
                    <a:lnTo>
                      <a:pt x="18" y="16"/>
                    </a:lnTo>
                    <a:lnTo>
                      <a:pt x="0" y="24"/>
                    </a:lnTo>
                    <a:lnTo>
                      <a:pt x="0" y="6"/>
                    </a:lnTo>
                    <a:lnTo>
                      <a:pt x="18" y="0"/>
                    </a:lnTo>
                    <a:close/>
                  </a:path>
                </a:pathLst>
              </a:custGeom>
              <a:grpFill/>
              <a:ln>
                <a:noFill/>
              </a:ln>
            </p:spPr>
            <p:txBody>
              <a:bodyPr vert="horz" wrap="square" lIns="91440" tIns="45720" rIns="91440" bIns="45720" numCol="1" anchor="t" anchorCtr="0" compatLnSpc="1"/>
              <a:lstStyle/>
              <a:p>
                <a:endParaRPr lang="zh-CN" altLang="en-US"/>
              </a:p>
            </p:txBody>
          </p:sp>
          <p:sp>
            <p:nvSpPr>
              <p:cNvPr id="1076" name="Freeform 922"/>
              <p:cNvSpPr/>
              <p:nvPr/>
            </p:nvSpPr>
            <p:spPr bwMode="auto">
              <a:xfrm>
                <a:off x="6092" y="2852"/>
                <a:ext cx="34" cy="46"/>
              </a:xfrm>
              <a:custGeom>
                <a:avLst/>
                <a:gdLst>
                  <a:gd name="T0" fmla="*/ 0 w 34"/>
                  <a:gd name="T1" fmla="*/ 18 h 46"/>
                  <a:gd name="T2" fmla="*/ 34 w 34"/>
                  <a:gd name="T3" fmla="*/ 0 h 46"/>
                  <a:gd name="T4" fmla="*/ 34 w 34"/>
                  <a:gd name="T5" fmla="*/ 24 h 46"/>
                  <a:gd name="T6" fmla="*/ 0 w 34"/>
                  <a:gd name="T7" fmla="*/ 46 h 46"/>
                  <a:gd name="T8" fmla="*/ 0 w 34"/>
                  <a:gd name="T9" fmla="*/ 18 h 46"/>
                </a:gdLst>
                <a:ahLst/>
                <a:cxnLst>
                  <a:cxn ang="0">
                    <a:pos x="T0" y="T1"/>
                  </a:cxn>
                  <a:cxn ang="0">
                    <a:pos x="T2" y="T3"/>
                  </a:cxn>
                  <a:cxn ang="0">
                    <a:pos x="T4" y="T5"/>
                  </a:cxn>
                  <a:cxn ang="0">
                    <a:pos x="T6" y="T7"/>
                  </a:cxn>
                  <a:cxn ang="0">
                    <a:pos x="T8" y="T9"/>
                  </a:cxn>
                </a:cxnLst>
                <a:rect l="0" t="0" r="r" b="b"/>
                <a:pathLst>
                  <a:path w="34" h="46">
                    <a:moveTo>
                      <a:pt x="0" y="18"/>
                    </a:moveTo>
                    <a:lnTo>
                      <a:pt x="34" y="0"/>
                    </a:lnTo>
                    <a:lnTo>
                      <a:pt x="34" y="24"/>
                    </a:lnTo>
                    <a:lnTo>
                      <a:pt x="0" y="46"/>
                    </a:lnTo>
                    <a:lnTo>
                      <a:pt x="0" y="18"/>
                    </a:lnTo>
                    <a:close/>
                  </a:path>
                </a:pathLst>
              </a:custGeom>
              <a:grpFill/>
              <a:ln>
                <a:noFill/>
              </a:ln>
            </p:spPr>
            <p:txBody>
              <a:bodyPr vert="horz" wrap="square" lIns="91440" tIns="45720" rIns="91440" bIns="45720" numCol="1" anchor="t" anchorCtr="0" compatLnSpc="1"/>
              <a:lstStyle/>
              <a:p>
                <a:endParaRPr lang="zh-CN" altLang="en-US"/>
              </a:p>
            </p:txBody>
          </p:sp>
          <p:sp>
            <p:nvSpPr>
              <p:cNvPr id="1077" name="Freeform 923"/>
              <p:cNvSpPr/>
              <p:nvPr/>
            </p:nvSpPr>
            <p:spPr bwMode="auto">
              <a:xfrm>
                <a:off x="6152" y="2832"/>
                <a:ext cx="12" cy="28"/>
              </a:xfrm>
              <a:custGeom>
                <a:avLst/>
                <a:gdLst>
                  <a:gd name="T0" fmla="*/ 0 w 12"/>
                  <a:gd name="T1" fmla="*/ 6 h 28"/>
                  <a:gd name="T2" fmla="*/ 12 w 12"/>
                  <a:gd name="T3" fmla="*/ 0 h 28"/>
                  <a:gd name="T4" fmla="*/ 12 w 12"/>
                  <a:gd name="T5" fmla="*/ 20 h 28"/>
                  <a:gd name="T6" fmla="*/ 0 w 12"/>
                  <a:gd name="T7" fmla="*/ 28 h 28"/>
                  <a:gd name="T8" fmla="*/ 0 w 12"/>
                  <a:gd name="T9" fmla="*/ 6 h 28"/>
                </a:gdLst>
                <a:ahLst/>
                <a:cxnLst>
                  <a:cxn ang="0">
                    <a:pos x="T0" y="T1"/>
                  </a:cxn>
                  <a:cxn ang="0">
                    <a:pos x="T2" y="T3"/>
                  </a:cxn>
                  <a:cxn ang="0">
                    <a:pos x="T4" y="T5"/>
                  </a:cxn>
                  <a:cxn ang="0">
                    <a:pos x="T6" y="T7"/>
                  </a:cxn>
                  <a:cxn ang="0">
                    <a:pos x="T8" y="T9"/>
                  </a:cxn>
                </a:cxnLst>
                <a:rect l="0" t="0" r="r" b="b"/>
                <a:pathLst>
                  <a:path w="12" h="28">
                    <a:moveTo>
                      <a:pt x="0" y="6"/>
                    </a:moveTo>
                    <a:lnTo>
                      <a:pt x="12" y="0"/>
                    </a:lnTo>
                    <a:lnTo>
                      <a:pt x="12" y="20"/>
                    </a:lnTo>
                    <a:lnTo>
                      <a:pt x="0" y="28"/>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1078" name="Freeform 924"/>
              <p:cNvSpPr/>
              <p:nvPr/>
            </p:nvSpPr>
            <p:spPr bwMode="auto">
              <a:xfrm>
                <a:off x="6178" y="2810"/>
                <a:ext cx="28" cy="32"/>
              </a:xfrm>
              <a:custGeom>
                <a:avLst/>
                <a:gdLst>
                  <a:gd name="T0" fmla="*/ 28 w 28"/>
                  <a:gd name="T1" fmla="*/ 0 h 32"/>
                  <a:gd name="T2" fmla="*/ 28 w 28"/>
                  <a:gd name="T3" fmla="*/ 16 h 32"/>
                  <a:gd name="T4" fmla="*/ 0 w 28"/>
                  <a:gd name="T5" fmla="*/ 32 h 32"/>
                  <a:gd name="T6" fmla="*/ 0 w 28"/>
                  <a:gd name="T7" fmla="*/ 14 h 32"/>
                  <a:gd name="T8" fmla="*/ 28 w 28"/>
                  <a:gd name="T9" fmla="*/ 0 h 32"/>
                </a:gdLst>
                <a:ahLst/>
                <a:cxnLst>
                  <a:cxn ang="0">
                    <a:pos x="T0" y="T1"/>
                  </a:cxn>
                  <a:cxn ang="0">
                    <a:pos x="T2" y="T3"/>
                  </a:cxn>
                  <a:cxn ang="0">
                    <a:pos x="T4" y="T5"/>
                  </a:cxn>
                  <a:cxn ang="0">
                    <a:pos x="T6" y="T7"/>
                  </a:cxn>
                  <a:cxn ang="0">
                    <a:pos x="T8" y="T9"/>
                  </a:cxn>
                </a:cxnLst>
                <a:rect l="0" t="0" r="r" b="b"/>
                <a:pathLst>
                  <a:path w="28" h="32">
                    <a:moveTo>
                      <a:pt x="28" y="0"/>
                    </a:moveTo>
                    <a:lnTo>
                      <a:pt x="28" y="16"/>
                    </a:lnTo>
                    <a:lnTo>
                      <a:pt x="0" y="32"/>
                    </a:lnTo>
                    <a:lnTo>
                      <a:pt x="0" y="14"/>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1079" name="Freeform 925"/>
              <p:cNvSpPr/>
              <p:nvPr/>
            </p:nvSpPr>
            <p:spPr bwMode="auto">
              <a:xfrm>
                <a:off x="6156" y="2854"/>
                <a:ext cx="50" cy="48"/>
              </a:xfrm>
              <a:custGeom>
                <a:avLst/>
                <a:gdLst>
                  <a:gd name="T0" fmla="*/ 50 w 50"/>
                  <a:gd name="T1" fmla="*/ 0 h 48"/>
                  <a:gd name="T2" fmla="*/ 50 w 50"/>
                  <a:gd name="T3" fmla="*/ 14 h 48"/>
                  <a:gd name="T4" fmla="*/ 0 w 50"/>
                  <a:gd name="T5" fmla="*/ 48 h 48"/>
                  <a:gd name="T6" fmla="*/ 0 w 50"/>
                  <a:gd name="T7" fmla="*/ 28 h 48"/>
                  <a:gd name="T8" fmla="*/ 50 w 50"/>
                  <a:gd name="T9" fmla="*/ 0 h 48"/>
                </a:gdLst>
                <a:ahLst/>
                <a:cxnLst>
                  <a:cxn ang="0">
                    <a:pos x="T0" y="T1"/>
                  </a:cxn>
                  <a:cxn ang="0">
                    <a:pos x="T2" y="T3"/>
                  </a:cxn>
                  <a:cxn ang="0">
                    <a:pos x="T4" y="T5"/>
                  </a:cxn>
                  <a:cxn ang="0">
                    <a:pos x="T6" y="T7"/>
                  </a:cxn>
                  <a:cxn ang="0">
                    <a:pos x="T8" y="T9"/>
                  </a:cxn>
                </a:cxnLst>
                <a:rect l="0" t="0" r="r" b="b"/>
                <a:pathLst>
                  <a:path w="50" h="48">
                    <a:moveTo>
                      <a:pt x="50" y="0"/>
                    </a:moveTo>
                    <a:lnTo>
                      <a:pt x="50" y="14"/>
                    </a:lnTo>
                    <a:lnTo>
                      <a:pt x="0" y="48"/>
                    </a:lnTo>
                    <a:lnTo>
                      <a:pt x="0" y="28"/>
                    </a:lnTo>
                    <a:lnTo>
                      <a:pt x="50" y="0"/>
                    </a:lnTo>
                    <a:close/>
                  </a:path>
                </a:pathLst>
              </a:custGeom>
              <a:grpFill/>
              <a:ln>
                <a:noFill/>
              </a:ln>
            </p:spPr>
            <p:txBody>
              <a:bodyPr vert="horz" wrap="square" lIns="91440" tIns="45720" rIns="91440" bIns="45720" numCol="1" anchor="t" anchorCtr="0" compatLnSpc="1"/>
              <a:lstStyle/>
              <a:p>
                <a:endParaRPr lang="zh-CN" altLang="en-US"/>
              </a:p>
            </p:txBody>
          </p:sp>
          <p:sp>
            <p:nvSpPr>
              <p:cNvPr id="1080" name="Freeform 926"/>
              <p:cNvSpPr/>
              <p:nvPr/>
            </p:nvSpPr>
            <p:spPr bwMode="auto">
              <a:xfrm>
                <a:off x="6090" y="2916"/>
                <a:ext cx="82" cy="80"/>
              </a:xfrm>
              <a:custGeom>
                <a:avLst/>
                <a:gdLst>
                  <a:gd name="T0" fmla="*/ 82 w 82"/>
                  <a:gd name="T1" fmla="*/ 0 h 80"/>
                  <a:gd name="T2" fmla="*/ 82 w 82"/>
                  <a:gd name="T3" fmla="*/ 18 h 80"/>
                  <a:gd name="T4" fmla="*/ 0 w 82"/>
                  <a:gd name="T5" fmla="*/ 80 h 80"/>
                  <a:gd name="T6" fmla="*/ 0 w 82"/>
                  <a:gd name="T7" fmla="*/ 54 h 80"/>
                  <a:gd name="T8" fmla="*/ 82 w 82"/>
                  <a:gd name="T9" fmla="*/ 0 h 80"/>
                </a:gdLst>
                <a:ahLst/>
                <a:cxnLst>
                  <a:cxn ang="0">
                    <a:pos x="T0" y="T1"/>
                  </a:cxn>
                  <a:cxn ang="0">
                    <a:pos x="T2" y="T3"/>
                  </a:cxn>
                  <a:cxn ang="0">
                    <a:pos x="T4" y="T5"/>
                  </a:cxn>
                  <a:cxn ang="0">
                    <a:pos x="T6" y="T7"/>
                  </a:cxn>
                  <a:cxn ang="0">
                    <a:pos x="T8" y="T9"/>
                  </a:cxn>
                </a:cxnLst>
                <a:rect l="0" t="0" r="r" b="b"/>
                <a:pathLst>
                  <a:path w="82" h="80">
                    <a:moveTo>
                      <a:pt x="82" y="0"/>
                    </a:moveTo>
                    <a:lnTo>
                      <a:pt x="82" y="18"/>
                    </a:lnTo>
                    <a:lnTo>
                      <a:pt x="0" y="80"/>
                    </a:lnTo>
                    <a:lnTo>
                      <a:pt x="0" y="54"/>
                    </a:lnTo>
                    <a:lnTo>
                      <a:pt x="82" y="0"/>
                    </a:lnTo>
                    <a:close/>
                  </a:path>
                </a:pathLst>
              </a:custGeom>
              <a:grpFill/>
              <a:ln>
                <a:noFill/>
              </a:ln>
            </p:spPr>
            <p:txBody>
              <a:bodyPr vert="horz" wrap="square" lIns="91440" tIns="45720" rIns="91440" bIns="45720" numCol="1" anchor="t" anchorCtr="0" compatLnSpc="1"/>
              <a:lstStyle/>
              <a:p>
                <a:endParaRPr lang="zh-CN" altLang="en-US"/>
              </a:p>
            </p:txBody>
          </p:sp>
          <p:sp>
            <p:nvSpPr>
              <p:cNvPr id="1081" name="Freeform 927"/>
              <p:cNvSpPr/>
              <p:nvPr/>
            </p:nvSpPr>
            <p:spPr bwMode="auto">
              <a:xfrm>
                <a:off x="6186" y="2892"/>
                <a:ext cx="20" cy="30"/>
              </a:xfrm>
              <a:custGeom>
                <a:avLst/>
                <a:gdLst>
                  <a:gd name="T0" fmla="*/ 20 w 20"/>
                  <a:gd name="T1" fmla="*/ 0 h 30"/>
                  <a:gd name="T2" fmla="*/ 20 w 20"/>
                  <a:gd name="T3" fmla="*/ 16 h 30"/>
                  <a:gd name="T4" fmla="*/ 0 w 20"/>
                  <a:gd name="T5" fmla="*/ 30 h 30"/>
                  <a:gd name="T6" fmla="*/ 0 w 20"/>
                  <a:gd name="T7" fmla="*/ 14 h 30"/>
                  <a:gd name="T8" fmla="*/ 20 w 20"/>
                  <a:gd name="T9" fmla="*/ 0 h 30"/>
                </a:gdLst>
                <a:ahLst/>
                <a:cxnLst>
                  <a:cxn ang="0">
                    <a:pos x="T0" y="T1"/>
                  </a:cxn>
                  <a:cxn ang="0">
                    <a:pos x="T2" y="T3"/>
                  </a:cxn>
                  <a:cxn ang="0">
                    <a:pos x="T4" y="T5"/>
                  </a:cxn>
                  <a:cxn ang="0">
                    <a:pos x="T6" y="T7"/>
                  </a:cxn>
                  <a:cxn ang="0">
                    <a:pos x="T8" y="T9"/>
                  </a:cxn>
                </a:cxnLst>
                <a:rect l="0" t="0" r="r" b="b"/>
                <a:pathLst>
                  <a:path w="20" h="30">
                    <a:moveTo>
                      <a:pt x="20" y="0"/>
                    </a:moveTo>
                    <a:lnTo>
                      <a:pt x="20" y="16"/>
                    </a:lnTo>
                    <a:lnTo>
                      <a:pt x="0" y="30"/>
                    </a:lnTo>
                    <a:lnTo>
                      <a:pt x="0" y="14"/>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1082" name="Freeform 928"/>
              <p:cNvSpPr/>
              <p:nvPr/>
            </p:nvSpPr>
            <p:spPr bwMode="auto">
              <a:xfrm>
                <a:off x="6052" y="3002"/>
                <a:ext cx="58" cy="72"/>
              </a:xfrm>
              <a:custGeom>
                <a:avLst/>
                <a:gdLst>
                  <a:gd name="T0" fmla="*/ 0 w 58"/>
                  <a:gd name="T1" fmla="*/ 42 h 72"/>
                  <a:gd name="T2" fmla="*/ 58 w 58"/>
                  <a:gd name="T3" fmla="*/ 0 h 72"/>
                  <a:gd name="T4" fmla="*/ 58 w 58"/>
                  <a:gd name="T5" fmla="*/ 26 h 72"/>
                  <a:gd name="T6" fmla="*/ 0 w 58"/>
                  <a:gd name="T7" fmla="*/ 72 h 72"/>
                  <a:gd name="T8" fmla="*/ 0 w 58"/>
                  <a:gd name="T9" fmla="*/ 42 h 72"/>
                </a:gdLst>
                <a:ahLst/>
                <a:cxnLst>
                  <a:cxn ang="0">
                    <a:pos x="T0" y="T1"/>
                  </a:cxn>
                  <a:cxn ang="0">
                    <a:pos x="T2" y="T3"/>
                  </a:cxn>
                  <a:cxn ang="0">
                    <a:pos x="T4" y="T5"/>
                  </a:cxn>
                  <a:cxn ang="0">
                    <a:pos x="T6" y="T7"/>
                  </a:cxn>
                  <a:cxn ang="0">
                    <a:pos x="T8" y="T9"/>
                  </a:cxn>
                </a:cxnLst>
                <a:rect l="0" t="0" r="r" b="b"/>
                <a:pathLst>
                  <a:path w="58" h="72">
                    <a:moveTo>
                      <a:pt x="0" y="42"/>
                    </a:moveTo>
                    <a:lnTo>
                      <a:pt x="58" y="0"/>
                    </a:lnTo>
                    <a:lnTo>
                      <a:pt x="58" y="26"/>
                    </a:lnTo>
                    <a:lnTo>
                      <a:pt x="0" y="72"/>
                    </a:lnTo>
                    <a:lnTo>
                      <a:pt x="0" y="42"/>
                    </a:lnTo>
                    <a:close/>
                  </a:path>
                </a:pathLst>
              </a:custGeom>
              <a:grpFill/>
              <a:ln>
                <a:noFill/>
              </a:ln>
            </p:spPr>
            <p:txBody>
              <a:bodyPr vert="horz" wrap="square" lIns="91440" tIns="45720" rIns="91440" bIns="45720" numCol="1" anchor="t" anchorCtr="0" compatLnSpc="1"/>
              <a:lstStyle/>
              <a:p>
                <a:endParaRPr lang="zh-CN" altLang="en-US"/>
              </a:p>
            </p:txBody>
          </p:sp>
          <p:sp>
            <p:nvSpPr>
              <p:cNvPr id="1083" name="Freeform 929"/>
              <p:cNvSpPr/>
              <p:nvPr/>
            </p:nvSpPr>
            <p:spPr bwMode="auto">
              <a:xfrm>
                <a:off x="6126" y="2978"/>
                <a:ext cx="18" cy="38"/>
              </a:xfrm>
              <a:custGeom>
                <a:avLst/>
                <a:gdLst>
                  <a:gd name="T0" fmla="*/ 0 w 18"/>
                  <a:gd name="T1" fmla="*/ 14 h 38"/>
                  <a:gd name="T2" fmla="*/ 18 w 18"/>
                  <a:gd name="T3" fmla="*/ 0 h 38"/>
                  <a:gd name="T4" fmla="*/ 18 w 18"/>
                  <a:gd name="T5" fmla="*/ 22 h 38"/>
                  <a:gd name="T6" fmla="*/ 0 w 18"/>
                  <a:gd name="T7" fmla="*/ 38 h 38"/>
                  <a:gd name="T8" fmla="*/ 0 w 18"/>
                  <a:gd name="T9" fmla="*/ 14 h 38"/>
                </a:gdLst>
                <a:ahLst/>
                <a:cxnLst>
                  <a:cxn ang="0">
                    <a:pos x="T0" y="T1"/>
                  </a:cxn>
                  <a:cxn ang="0">
                    <a:pos x="T2" y="T3"/>
                  </a:cxn>
                  <a:cxn ang="0">
                    <a:pos x="T4" y="T5"/>
                  </a:cxn>
                  <a:cxn ang="0">
                    <a:pos x="T6" y="T7"/>
                  </a:cxn>
                  <a:cxn ang="0">
                    <a:pos x="T8" y="T9"/>
                  </a:cxn>
                </a:cxnLst>
                <a:rect l="0" t="0" r="r" b="b"/>
                <a:pathLst>
                  <a:path w="18" h="38">
                    <a:moveTo>
                      <a:pt x="0" y="14"/>
                    </a:moveTo>
                    <a:lnTo>
                      <a:pt x="18" y="0"/>
                    </a:lnTo>
                    <a:lnTo>
                      <a:pt x="18" y="22"/>
                    </a:lnTo>
                    <a:lnTo>
                      <a:pt x="0" y="38"/>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1084" name="Freeform 930"/>
              <p:cNvSpPr/>
              <p:nvPr/>
            </p:nvSpPr>
            <p:spPr bwMode="auto">
              <a:xfrm>
                <a:off x="6186" y="2934"/>
                <a:ext cx="20" cy="32"/>
              </a:xfrm>
              <a:custGeom>
                <a:avLst/>
                <a:gdLst>
                  <a:gd name="T0" fmla="*/ 20 w 20"/>
                  <a:gd name="T1" fmla="*/ 0 h 32"/>
                  <a:gd name="T2" fmla="*/ 20 w 20"/>
                  <a:gd name="T3" fmla="*/ 16 h 32"/>
                  <a:gd name="T4" fmla="*/ 0 w 20"/>
                  <a:gd name="T5" fmla="*/ 32 h 32"/>
                  <a:gd name="T6" fmla="*/ 0 w 20"/>
                  <a:gd name="T7" fmla="*/ 14 h 32"/>
                  <a:gd name="T8" fmla="*/ 20 w 20"/>
                  <a:gd name="T9" fmla="*/ 0 h 32"/>
                </a:gdLst>
                <a:ahLst/>
                <a:cxnLst>
                  <a:cxn ang="0">
                    <a:pos x="T0" y="T1"/>
                  </a:cxn>
                  <a:cxn ang="0">
                    <a:pos x="T2" y="T3"/>
                  </a:cxn>
                  <a:cxn ang="0">
                    <a:pos x="T4" y="T5"/>
                  </a:cxn>
                  <a:cxn ang="0">
                    <a:pos x="T6" y="T7"/>
                  </a:cxn>
                  <a:cxn ang="0">
                    <a:pos x="T8" y="T9"/>
                  </a:cxn>
                </a:cxnLst>
                <a:rect l="0" t="0" r="r" b="b"/>
                <a:pathLst>
                  <a:path w="20" h="32">
                    <a:moveTo>
                      <a:pt x="20" y="0"/>
                    </a:moveTo>
                    <a:lnTo>
                      <a:pt x="20" y="16"/>
                    </a:lnTo>
                    <a:lnTo>
                      <a:pt x="0" y="32"/>
                    </a:lnTo>
                    <a:lnTo>
                      <a:pt x="0" y="14"/>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1085" name="Freeform 931"/>
              <p:cNvSpPr/>
              <p:nvPr/>
            </p:nvSpPr>
            <p:spPr bwMode="auto">
              <a:xfrm>
                <a:off x="6100" y="3012"/>
                <a:ext cx="56" cy="72"/>
              </a:xfrm>
              <a:custGeom>
                <a:avLst/>
                <a:gdLst>
                  <a:gd name="T0" fmla="*/ 56 w 56"/>
                  <a:gd name="T1" fmla="*/ 0 h 72"/>
                  <a:gd name="T2" fmla="*/ 56 w 56"/>
                  <a:gd name="T3" fmla="*/ 22 h 72"/>
                  <a:gd name="T4" fmla="*/ 0 w 56"/>
                  <a:gd name="T5" fmla="*/ 72 h 72"/>
                  <a:gd name="T6" fmla="*/ 0 w 56"/>
                  <a:gd name="T7" fmla="*/ 44 h 72"/>
                  <a:gd name="T8" fmla="*/ 56 w 56"/>
                  <a:gd name="T9" fmla="*/ 0 h 72"/>
                </a:gdLst>
                <a:ahLst/>
                <a:cxnLst>
                  <a:cxn ang="0">
                    <a:pos x="T0" y="T1"/>
                  </a:cxn>
                  <a:cxn ang="0">
                    <a:pos x="T2" y="T3"/>
                  </a:cxn>
                  <a:cxn ang="0">
                    <a:pos x="T4" y="T5"/>
                  </a:cxn>
                  <a:cxn ang="0">
                    <a:pos x="T6" y="T7"/>
                  </a:cxn>
                  <a:cxn ang="0">
                    <a:pos x="T8" y="T9"/>
                  </a:cxn>
                </a:cxnLst>
                <a:rect l="0" t="0" r="r" b="b"/>
                <a:pathLst>
                  <a:path w="56" h="72">
                    <a:moveTo>
                      <a:pt x="56" y="0"/>
                    </a:moveTo>
                    <a:lnTo>
                      <a:pt x="56" y="22"/>
                    </a:lnTo>
                    <a:lnTo>
                      <a:pt x="0" y="72"/>
                    </a:lnTo>
                    <a:lnTo>
                      <a:pt x="0" y="44"/>
                    </a:lnTo>
                    <a:lnTo>
                      <a:pt x="56" y="0"/>
                    </a:lnTo>
                    <a:close/>
                  </a:path>
                </a:pathLst>
              </a:custGeom>
              <a:grpFill/>
              <a:ln>
                <a:noFill/>
              </a:ln>
            </p:spPr>
            <p:txBody>
              <a:bodyPr vert="horz" wrap="square" lIns="91440" tIns="45720" rIns="91440" bIns="45720" numCol="1" anchor="t" anchorCtr="0" compatLnSpc="1"/>
              <a:lstStyle/>
              <a:p>
                <a:endParaRPr lang="zh-CN" altLang="en-US"/>
              </a:p>
            </p:txBody>
          </p:sp>
          <p:sp>
            <p:nvSpPr>
              <p:cNvPr id="1086" name="Freeform 932"/>
              <p:cNvSpPr/>
              <p:nvPr/>
            </p:nvSpPr>
            <p:spPr bwMode="auto">
              <a:xfrm>
                <a:off x="6172" y="2974"/>
                <a:ext cx="34" cy="46"/>
              </a:xfrm>
              <a:custGeom>
                <a:avLst/>
                <a:gdLst>
                  <a:gd name="T0" fmla="*/ 34 w 34"/>
                  <a:gd name="T1" fmla="*/ 0 h 46"/>
                  <a:gd name="T2" fmla="*/ 34 w 34"/>
                  <a:gd name="T3" fmla="*/ 16 h 46"/>
                  <a:gd name="T4" fmla="*/ 0 w 34"/>
                  <a:gd name="T5" fmla="*/ 46 h 46"/>
                  <a:gd name="T6" fmla="*/ 0 w 34"/>
                  <a:gd name="T7" fmla="*/ 26 h 46"/>
                  <a:gd name="T8" fmla="*/ 34 w 34"/>
                  <a:gd name="T9" fmla="*/ 0 h 46"/>
                </a:gdLst>
                <a:ahLst/>
                <a:cxnLst>
                  <a:cxn ang="0">
                    <a:pos x="T0" y="T1"/>
                  </a:cxn>
                  <a:cxn ang="0">
                    <a:pos x="T2" y="T3"/>
                  </a:cxn>
                  <a:cxn ang="0">
                    <a:pos x="T4" y="T5"/>
                  </a:cxn>
                  <a:cxn ang="0">
                    <a:pos x="T6" y="T7"/>
                  </a:cxn>
                  <a:cxn ang="0">
                    <a:pos x="T8" y="T9"/>
                  </a:cxn>
                </a:cxnLst>
                <a:rect l="0" t="0" r="r" b="b"/>
                <a:pathLst>
                  <a:path w="34" h="46">
                    <a:moveTo>
                      <a:pt x="34" y="0"/>
                    </a:moveTo>
                    <a:lnTo>
                      <a:pt x="34" y="16"/>
                    </a:lnTo>
                    <a:lnTo>
                      <a:pt x="0" y="46"/>
                    </a:lnTo>
                    <a:lnTo>
                      <a:pt x="0" y="26"/>
                    </a:lnTo>
                    <a:lnTo>
                      <a:pt x="34" y="0"/>
                    </a:lnTo>
                    <a:close/>
                  </a:path>
                </a:pathLst>
              </a:custGeom>
              <a:grpFill/>
              <a:ln>
                <a:noFill/>
              </a:ln>
            </p:spPr>
            <p:txBody>
              <a:bodyPr vert="horz" wrap="square" lIns="91440" tIns="45720" rIns="91440" bIns="45720" numCol="1" anchor="t" anchorCtr="0" compatLnSpc="1"/>
              <a:lstStyle/>
              <a:p>
                <a:endParaRPr lang="zh-CN" altLang="en-US"/>
              </a:p>
            </p:txBody>
          </p:sp>
          <p:sp>
            <p:nvSpPr>
              <p:cNvPr id="1087" name="Freeform 933"/>
              <p:cNvSpPr/>
              <p:nvPr/>
            </p:nvSpPr>
            <p:spPr bwMode="auto">
              <a:xfrm>
                <a:off x="6052" y="3130"/>
                <a:ext cx="16" cy="44"/>
              </a:xfrm>
              <a:custGeom>
                <a:avLst/>
                <a:gdLst>
                  <a:gd name="T0" fmla="*/ 0 w 16"/>
                  <a:gd name="T1" fmla="*/ 14 h 44"/>
                  <a:gd name="T2" fmla="*/ 16 w 16"/>
                  <a:gd name="T3" fmla="*/ 0 h 44"/>
                  <a:gd name="T4" fmla="*/ 16 w 16"/>
                  <a:gd name="T5" fmla="*/ 28 h 44"/>
                  <a:gd name="T6" fmla="*/ 0 w 16"/>
                  <a:gd name="T7" fmla="*/ 44 h 44"/>
                  <a:gd name="T8" fmla="*/ 0 w 16"/>
                  <a:gd name="T9" fmla="*/ 14 h 44"/>
                </a:gdLst>
                <a:ahLst/>
                <a:cxnLst>
                  <a:cxn ang="0">
                    <a:pos x="T0" y="T1"/>
                  </a:cxn>
                  <a:cxn ang="0">
                    <a:pos x="T2" y="T3"/>
                  </a:cxn>
                  <a:cxn ang="0">
                    <a:pos x="T4" y="T5"/>
                  </a:cxn>
                  <a:cxn ang="0">
                    <a:pos x="T6" y="T7"/>
                  </a:cxn>
                  <a:cxn ang="0">
                    <a:pos x="T8" y="T9"/>
                  </a:cxn>
                </a:cxnLst>
                <a:rect l="0" t="0" r="r" b="b"/>
                <a:pathLst>
                  <a:path w="16" h="44">
                    <a:moveTo>
                      <a:pt x="0" y="14"/>
                    </a:moveTo>
                    <a:lnTo>
                      <a:pt x="16" y="0"/>
                    </a:lnTo>
                    <a:lnTo>
                      <a:pt x="16" y="28"/>
                    </a:lnTo>
                    <a:lnTo>
                      <a:pt x="0" y="44"/>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1088" name="Freeform 934"/>
              <p:cNvSpPr/>
              <p:nvPr/>
            </p:nvSpPr>
            <p:spPr bwMode="auto">
              <a:xfrm>
                <a:off x="6084" y="3070"/>
                <a:ext cx="54" cy="74"/>
              </a:xfrm>
              <a:custGeom>
                <a:avLst/>
                <a:gdLst>
                  <a:gd name="T0" fmla="*/ 54 w 54"/>
                  <a:gd name="T1" fmla="*/ 0 h 74"/>
                  <a:gd name="T2" fmla="*/ 54 w 54"/>
                  <a:gd name="T3" fmla="*/ 24 h 74"/>
                  <a:gd name="T4" fmla="*/ 0 w 54"/>
                  <a:gd name="T5" fmla="*/ 74 h 74"/>
                  <a:gd name="T6" fmla="*/ 0 w 54"/>
                  <a:gd name="T7" fmla="*/ 46 h 74"/>
                  <a:gd name="T8" fmla="*/ 54 w 54"/>
                  <a:gd name="T9" fmla="*/ 0 h 74"/>
                </a:gdLst>
                <a:ahLst/>
                <a:cxnLst>
                  <a:cxn ang="0">
                    <a:pos x="T0" y="T1"/>
                  </a:cxn>
                  <a:cxn ang="0">
                    <a:pos x="T2" y="T3"/>
                  </a:cxn>
                  <a:cxn ang="0">
                    <a:pos x="T4" y="T5"/>
                  </a:cxn>
                  <a:cxn ang="0">
                    <a:pos x="T6" y="T7"/>
                  </a:cxn>
                  <a:cxn ang="0">
                    <a:pos x="T8" y="T9"/>
                  </a:cxn>
                </a:cxnLst>
                <a:rect l="0" t="0" r="r" b="b"/>
                <a:pathLst>
                  <a:path w="54" h="74">
                    <a:moveTo>
                      <a:pt x="54" y="0"/>
                    </a:moveTo>
                    <a:lnTo>
                      <a:pt x="54" y="24"/>
                    </a:lnTo>
                    <a:lnTo>
                      <a:pt x="0" y="74"/>
                    </a:lnTo>
                    <a:lnTo>
                      <a:pt x="0" y="46"/>
                    </a:lnTo>
                    <a:lnTo>
                      <a:pt x="54" y="0"/>
                    </a:lnTo>
                    <a:close/>
                  </a:path>
                </a:pathLst>
              </a:custGeom>
              <a:grpFill/>
              <a:ln>
                <a:noFill/>
              </a:ln>
            </p:spPr>
            <p:txBody>
              <a:bodyPr vert="horz" wrap="square" lIns="91440" tIns="45720" rIns="91440" bIns="45720" numCol="1" anchor="t" anchorCtr="0" compatLnSpc="1"/>
              <a:lstStyle/>
              <a:p>
                <a:endParaRPr lang="zh-CN" altLang="en-US"/>
              </a:p>
            </p:txBody>
          </p:sp>
          <p:sp>
            <p:nvSpPr>
              <p:cNvPr id="1089" name="Freeform 935"/>
              <p:cNvSpPr/>
              <p:nvPr/>
            </p:nvSpPr>
            <p:spPr bwMode="auto">
              <a:xfrm>
                <a:off x="6154" y="3014"/>
                <a:ext cx="52" cy="64"/>
              </a:xfrm>
              <a:custGeom>
                <a:avLst/>
                <a:gdLst>
                  <a:gd name="T0" fmla="*/ 52 w 52"/>
                  <a:gd name="T1" fmla="*/ 0 h 64"/>
                  <a:gd name="T2" fmla="*/ 52 w 52"/>
                  <a:gd name="T3" fmla="*/ 16 h 64"/>
                  <a:gd name="T4" fmla="*/ 0 w 52"/>
                  <a:gd name="T5" fmla="*/ 64 h 64"/>
                  <a:gd name="T6" fmla="*/ 0 w 52"/>
                  <a:gd name="T7" fmla="*/ 44 h 64"/>
                  <a:gd name="T8" fmla="*/ 52 w 52"/>
                  <a:gd name="T9" fmla="*/ 0 h 64"/>
                </a:gdLst>
                <a:ahLst/>
                <a:cxnLst>
                  <a:cxn ang="0">
                    <a:pos x="T0" y="T1"/>
                  </a:cxn>
                  <a:cxn ang="0">
                    <a:pos x="T2" y="T3"/>
                  </a:cxn>
                  <a:cxn ang="0">
                    <a:pos x="T4" y="T5"/>
                  </a:cxn>
                  <a:cxn ang="0">
                    <a:pos x="T6" y="T7"/>
                  </a:cxn>
                  <a:cxn ang="0">
                    <a:pos x="T8" y="T9"/>
                  </a:cxn>
                </a:cxnLst>
                <a:rect l="0" t="0" r="r" b="b"/>
                <a:pathLst>
                  <a:path w="52" h="64">
                    <a:moveTo>
                      <a:pt x="52" y="0"/>
                    </a:moveTo>
                    <a:lnTo>
                      <a:pt x="52" y="16"/>
                    </a:lnTo>
                    <a:lnTo>
                      <a:pt x="0" y="64"/>
                    </a:lnTo>
                    <a:lnTo>
                      <a:pt x="0" y="44"/>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090" name="Freeform 936"/>
              <p:cNvSpPr/>
              <p:nvPr/>
            </p:nvSpPr>
            <p:spPr bwMode="auto">
              <a:xfrm>
                <a:off x="6052" y="3162"/>
                <a:ext cx="38" cy="66"/>
              </a:xfrm>
              <a:custGeom>
                <a:avLst/>
                <a:gdLst>
                  <a:gd name="T0" fmla="*/ 0 w 38"/>
                  <a:gd name="T1" fmla="*/ 34 h 66"/>
                  <a:gd name="T2" fmla="*/ 38 w 38"/>
                  <a:gd name="T3" fmla="*/ 0 h 66"/>
                  <a:gd name="T4" fmla="*/ 38 w 38"/>
                  <a:gd name="T5" fmla="*/ 28 h 66"/>
                  <a:gd name="T6" fmla="*/ 0 w 38"/>
                  <a:gd name="T7" fmla="*/ 66 h 66"/>
                  <a:gd name="T8" fmla="*/ 0 w 38"/>
                  <a:gd name="T9" fmla="*/ 34 h 66"/>
                </a:gdLst>
                <a:ahLst/>
                <a:cxnLst>
                  <a:cxn ang="0">
                    <a:pos x="T0" y="T1"/>
                  </a:cxn>
                  <a:cxn ang="0">
                    <a:pos x="T2" y="T3"/>
                  </a:cxn>
                  <a:cxn ang="0">
                    <a:pos x="T4" y="T5"/>
                  </a:cxn>
                  <a:cxn ang="0">
                    <a:pos x="T6" y="T7"/>
                  </a:cxn>
                  <a:cxn ang="0">
                    <a:pos x="T8" y="T9"/>
                  </a:cxn>
                </a:cxnLst>
                <a:rect l="0" t="0" r="r" b="b"/>
                <a:pathLst>
                  <a:path w="38" h="66">
                    <a:moveTo>
                      <a:pt x="0" y="34"/>
                    </a:moveTo>
                    <a:lnTo>
                      <a:pt x="38" y="0"/>
                    </a:lnTo>
                    <a:lnTo>
                      <a:pt x="38" y="28"/>
                    </a:lnTo>
                    <a:lnTo>
                      <a:pt x="0" y="66"/>
                    </a:lnTo>
                    <a:lnTo>
                      <a:pt x="0" y="34"/>
                    </a:lnTo>
                    <a:close/>
                  </a:path>
                </a:pathLst>
              </a:custGeom>
              <a:grpFill/>
              <a:ln>
                <a:noFill/>
              </a:ln>
            </p:spPr>
            <p:txBody>
              <a:bodyPr vert="horz" wrap="square" lIns="91440" tIns="45720" rIns="91440" bIns="45720" numCol="1" anchor="t" anchorCtr="0" compatLnSpc="1"/>
              <a:lstStyle/>
              <a:p>
                <a:endParaRPr lang="zh-CN" altLang="en-US"/>
              </a:p>
            </p:txBody>
          </p:sp>
          <p:sp>
            <p:nvSpPr>
              <p:cNvPr id="1091" name="Freeform 937"/>
              <p:cNvSpPr/>
              <p:nvPr/>
            </p:nvSpPr>
            <p:spPr bwMode="auto">
              <a:xfrm>
                <a:off x="6134" y="3094"/>
                <a:ext cx="30" cy="50"/>
              </a:xfrm>
              <a:custGeom>
                <a:avLst/>
                <a:gdLst>
                  <a:gd name="T0" fmla="*/ 30 w 30"/>
                  <a:gd name="T1" fmla="*/ 0 h 50"/>
                  <a:gd name="T2" fmla="*/ 30 w 30"/>
                  <a:gd name="T3" fmla="*/ 20 h 50"/>
                  <a:gd name="T4" fmla="*/ 0 w 30"/>
                  <a:gd name="T5" fmla="*/ 50 h 50"/>
                  <a:gd name="T6" fmla="*/ 0 w 30"/>
                  <a:gd name="T7" fmla="*/ 28 h 50"/>
                  <a:gd name="T8" fmla="*/ 30 w 30"/>
                  <a:gd name="T9" fmla="*/ 0 h 50"/>
                </a:gdLst>
                <a:ahLst/>
                <a:cxnLst>
                  <a:cxn ang="0">
                    <a:pos x="T0" y="T1"/>
                  </a:cxn>
                  <a:cxn ang="0">
                    <a:pos x="T2" y="T3"/>
                  </a:cxn>
                  <a:cxn ang="0">
                    <a:pos x="T4" y="T5"/>
                  </a:cxn>
                  <a:cxn ang="0">
                    <a:pos x="T6" y="T7"/>
                  </a:cxn>
                  <a:cxn ang="0">
                    <a:pos x="T8" y="T9"/>
                  </a:cxn>
                </a:cxnLst>
                <a:rect l="0" t="0" r="r" b="b"/>
                <a:pathLst>
                  <a:path w="30" h="50">
                    <a:moveTo>
                      <a:pt x="30" y="0"/>
                    </a:moveTo>
                    <a:lnTo>
                      <a:pt x="30" y="20"/>
                    </a:lnTo>
                    <a:lnTo>
                      <a:pt x="0" y="50"/>
                    </a:lnTo>
                    <a:lnTo>
                      <a:pt x="0" y="28"/>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1092" name="Freeform 938"/>
              <p:cNvSpPr/>
              <p:nvPr/>
            </p:nvSpPr>
            <p:spPr bwMode="auto">
              <a:xfrm>
                <a:off x="6178" y="3056"/>
                <a:ext cx="28" cy="44"/>
              </a:xfrm>
              <a:custGeom>
                <a:avLst/>
                <a:gdLst>
                  <a:gd name="T0" fmla="*/ 28 w 28"/>
                  <a:gd name="T1" fmla="*/ 0 h 44"/>
                  <a:gd name="T2" fmla="*/ 28 w 28"/>
                  <a:gd name="T3" fmla="*/ 16 h 44"/>
                  <a:gd name="T4" fmla="*/ 0 w 28"/>
                  <a:gd name="T5" fmla="*/ 44 h 44"/>
                  <a:gd name="T6" fmla="*/ 0 w 28"/>
                  <a:gd name="T7" fmla="*/ 26 h 44"/>
                  <a:gd name="T8" fmla="*/ 28 w 28"/>
                  <a:gd name="T9" fmla="*/ 0 h 44"/>
                </a:gdLst>
                <a:ahLst/>
                <a:cxnLst>
                  <a:cxn ang="0">
                    <a:pos x="T0" y="T1"/>
                  </a:cxn>
                  <a:cxn ang="0">
                    <a:pos x="T2" y="T3"/>
                  </a:cxn>
                  <a:cxn ang="0">
                    <a:pos x="T4" y="T5"/>
                  </a:cxn>
                  <a:cxn ang="0">
                    <a:pos x="T6" y="T7"/>
                  </a:cxn>
                  <a:cxn ang="0">
                    <a:pos x="T8" y="T9"/>
                  </a:cxn>
                </a:cxnLst>
                <a:rect l="0" t="0" r="r" b="b"/>
                <a:pathLst>
                  <a:path w="28" h="44">
                    <a:moveTo>
                      <a:pt x="28" y="0"/>
                    </a:moveTo>
                    <a:lnTo>
                      <a:pt x="28" y="16"/>
                    </a:lnTo>
                    <a:lnTo>
                      <a:pt x="0" y="44"/>
                    </a:lnTo>
                    <a:lnTo>
                      <a:pt x="0" y="26"/>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1093" name="Freeform 939"/>
              <p:cNvSpPr/>
              <p:nvPr/>
            </p:nvSpPr>
            <p:spPr bwMode="auto">
              <a:xfrm>
                <a:off x="6094" y="3148"/>
                <a:ext cx="58" cy="84"/>
              </a:xfrm>
              <a:custGeom>
                <a:avLst/>
                <a:gdLst>
                  <a:gd name="T0" fmla="*/ 0 w 58"/>
                  <a:gd name="T1" fmla="*/ 56 h 84"/>
                  <a:gd name="T2" fmla="*/ 58 w 58"/>
                  <a:gd name="T3" fmla="*/ 0 h 84"/>
                  <a:gd name="T4" fmla="*/ 58 w 58"/>
                  <a:gd name="T5" fmla="*/ 22 h 84"/>
                  <a:gd name="T6" fmla="*/ 0 w 58"/>
                  <a:gd name="T7" fmla="*/ 84 h 84"/>
                  <a:gd name="T8" fmla="*/ 0 w 58"/>
                  <a:gd name="T9" fmla="*/ 56 h 84"/>
                </a:gdLst>
                <a:ahLst/>
                <a:cxnLst>
                  <a:cxn ang="0">
                    <a:pos x="T0" y="T1"/>
                  </a:cxn>
                  <a:cxn ang="0">
                    <a:pos x="T2" y="T3"/>
                  </a:cxn>
                  <a:cxn ang="0">
                    <a:pos x="T4" y="T5"/>
                  </a:cxn>
                  <a:cxn ang="0">
                    <a:pos x="T6" y="T7"/>
                  </a:cxn>
                  <a:cxn ang="0">
                    <a:pos x="T8" y="T9"/>
                  </a:cxn>
                </a:cxnLst>
                <a:rect l="0" t="0" r="r" b="b"/>
                <a:pathLst>
                  <a:path w="58" h="84">
                    <a:moveTo>
                      <a:pt x="0" y="56"/>
                    </a:moveTo>
                    <a:lnTo>
                      <a:pt x="58" y="0"/>
                    </a:lnTo>
                    <a:lnTo>
                      <a:pt x="58" y="22"/>
                    </a:lnTo>
                    <a:lnTo>
                      <a:pt x="0" y="84"/>
                    </a:lnTo>
                    <a:lnTo>
                      <a:pt x="0" y="56"/>
                    </a:lnTo>
                    <a:close/>
                  </a:path>
                </a:pathLst>
              </a:custGeom>
              <a:grpFill/>
              <a:ln>
                <a:noFill/>
              </a:ln>
            </p:spPr>
            <p:txBody>
              <a:bodyPr vert="horz" wrap="square" lIns="91440" tIns="45720" rIns="91440" bIns="45720" numCol="1" anchor="t" anchorCtr="0" compatLnSpc="1"/>
              <a:lstStyle/>
              <a:p>
                <a:endParaRPr lang="zh-CN" altLang="en-US"/>
              </a:p>
            </p:txBody>
          </p:sp>
          <p:sp>
            <p:nvSpPr>
              <p:cNvPr id="1094" name="Freeform 940"/>
              <p:cNvSpPr/>
              <p:nvPr/>
            </p:nvSpPr>
            <p:spPr bwMode="auto">
              <a:xfrm>
                <a:off x="6166" y="3096"/>
                <a:ext cx="40" cy="58"/>
              </a:xfrm>
              <a:custGeom>
                <a:avLst/>
                <a:gdLst>
                  <a:gd name="T0" fmla="*/ 40 w 40"/>
                  <a:gd name="T1" fmla="*/ 0 h 58"/>
                  <a:gd name="T2" fmla="*/ 40 w 40"/>
                  <a:gd name="T3" fmla="*/ 14 h 58"/>
                  <a:gd name="T4" fmla="*/ 0 w 40"/>
                  <a:gd name="T5" fmla="*/ 58 h 58"/>
                  <a:gd name="T6" fmla="*/ 0 w 40"/>
                  <a:gd name="T7" fmla="*/ 38 h 58"/>
                  <a:gd name="T8" fmla="*/ 40 w 40"/>
                  <a:gd name="T9" fmla="*/ 0 h 58"/>
                </a:gdLst>
                <a:ahLst/>
                <a:cxnLst>
                  <a:cxn ang="0">
                    <a:pos x="T0" y="T1"/>
                  </a:cxn>
                  <a:cxn ang="0">
                    <a:pos x="T2" y="T3"/>
                  </a:cxn>
                  <a:cxn ang="0">
                    <a:pos x="T4" y="T5"/>
                  </a:cxn>
                  <a:cxn ang="0">
                    <a:pos x="T6" y="T7"/>
                  </a:cxn>
                  <a:cxn ang="0">
                    <a:pos x="T8" y="T9"/>
                  </a:cxn>
                </a:cxnLst>
                <a:rect l="0" t="0" r="r" b="b"/>
                <a:pathLst>
                  <a:path w="40" h="58">
                    <a:moveTo>
                      <a:pt x="40" y="0"/>
                    </a:moveTo>
                    <a:lnTo>
                      <a:pt x="40" y="14"/>
                    </a:lnTo>
                    <a:lnTo>
                      <a:pt x="0" y="58"/>
                    </a:lnTo>
                    <a:lnTo>
                      <a:pt x="0" y="38"/>
                    </a:lnTo>
                    <a:lnTo>
                      <a:pt x="40" y="0"/>
                    </a:lnTo>
                    <a:close/>
                  </a:path>
                </a:pathLst>
              </a:custGeom>
              <a:grpFill/>
              <a:ln>
                <a:noFill/>
              </a:ln>
            </p:spPr>
            <p:txBody>
              <a:bodyPr vert="horz" wrap="square" lIns="91440" tIns="45720" rIns="91440" bIns="45720" numCol="1" anchor="t" anchorCtr="0" compatLnSpc="1"/>
              <a:lstStyle/>
              <a:p>
                <a:endParaRPr lang="zh-CN" altLang="en-US"/>
              </a:p>
            </p:txBody>
          </p:sp>
          <p:sp>
            <p:nvSpPr>
              <p:cNvPr id="1095" name="Freeform 941"/>
              <p:cNvSpPr/>
              <p:nvPr/>
            </p:nvSpPr>
            <p:spPr bwMode="auto">
              <a:xfrm>
                <a:off x="6052" y="3208"/>
                <a:ext cx="84" cy="119"/>
              </a:xfrm>
              <a:custGeom>
                <a:avLst/>
                <a:gdLst>
                  <a:gd name="T0" fmla="*/ 0 w 84"/>
                  <a:gd name="T1" fmla="*/ 86 h 119"/>
                  <a:gd name="T2" fmla="*/ 84 w 84"/>
                  <a:gd name="T3" fmla="*/ 0 h 119"/>
                  <a:gd name="T4" fmla="*/ 84 w 84"/>
                  <a:gd name="T5" fmla="*/ 24 h 119"/>
                  <a:gd name="T6" fmla="*/ 0 w 84"/>
                  <a:gd name="T7" fmla="*/ 119 h 119"/>
                  <a:gd name="T8" fmla="*/ 0 w 84"/>
                  <a:gd name="T9" fmla="*/ 86 h 119"/>
                </a:gdLst>
                <a:ahLst/>
                <a:cxnLst>
                  <a:cxn ang="0">
                    <a:pos x="T0" y="T1"/>
                  </a:cxn>
                  <a:cxn ang="0">
                    <a:pos x="T2" y="T3"/>
                  </a:cxn>
                  <a:cxn ang="0">
                    <a:pos x="T4" y="T5"/>
                  </a:cxn>
                  <a:cxn ang="0">
                    <a:pos x="T6" y="T7"/>
                  </a:cxn>
                  <a:cxn ang="0">
                    <a:pos x="T8" y="T9"/>
                  </a:cxn>
                </a:cxnLst>
                <a:rect l="0" t="0" r="r" b="b"/>
                <a:pathLst>
                  <a:path w="84" h="119">
                    <a:moveTo>
                      <a:pt x="0" y="86"/>
                    </a:moveTo>
                    <a:lnTo>
                      <a:pt x="84" y="0"/>
                    </a:lnTo>
                    <a:lnTo>
                      <a:pt x="84" y="24"/>
                    </a:lnTo>
                    <a:lnTo>
                      <a:pt x="0" y="119"/>
                    </a:lnTo>
                    <a:lnTo>
                      <a:pt x="0" y="86"/>
                    </a:lnTo>
                    <a:close/>
                  </a:path>
                </a:pathLst>
              </a:custGeom>
              <a:grpFill/>
              <a:ln>
                <a:noFill/>
              </a:ln>
            </p:spPr>
            <p:txBody>
              <a:bodyPr vert="horz" wrap="square" lIns="91440" tIns="45720" rIns="91440" bIns="45720" numCol="1" anchor="t" anchorCtr="0" compatLnSpc="1"/>
              <a:lstStyle/>
              <a:p>
                <a:endParaRPr lang="zh-CN" altLang="en-US"/>
              </a:p>
            </p:txBody>
          </p:sp>
          <p:sp>
            <p:nvSpPr>
              <p:cNvPr id="1096" name="Freeform 942"/>
              <p:cNvSpPr/>
              <p:nvPr/>
            </p:nvSpPr>
            <p:spPr bwMode="auto">
              <a:xfrm>
                <a:off x="6194" y="3138"/>
                <a:ext cx="12" cy="28"/>
              </a:xfrm>
              <a:custGeom>
                <a:avLst/>
                <a:gdLst>
                  <a:gd name="T0" fmla="*/ 12 w 12"/>
                  <a:gd name="T1" fmla="*/ 0 h 28"/>
                  <a:gd name="T2" fmla="*/ 12 w 12"/>
                  <a:gd name="T3" fmla="*/ 16 h 28"/>
                  <a:gd name="T4" fmla="*/ 0 w 12"/>
                  <a:gd name="T5" fmla="*/ 28 h 28"/>
                  <a:gd name="T6" fmla="*/ 0 w 12"/>
                  <a:gd name="T7" fmla="*/ 12 h 28"/>
                  <a:gd name="T8" fmla="*/ 12 w 12"/>
                  <a:gd name="T9" fmla="*/ 0 h 28"/>
                </a:gdLst>
                <a:ahLst/>
                <a:cxnLst>
                  <a:cxn ang="0">
                    <a:pos x="T0" y="T1"/>
                  </a:cxn>
                  <a:cxn ang="0">
                    <a:pos x="T2" y="T3"/>
                  </a:cxn>
                  <a:cxn ang="0">
                    <a:pos x="T4" y="T5"/>
                  </a:cxn>
                  <a:cxn ang="0">
                    <a:pos x="T6" y="T7"/>
                  </a:cxn>
                  <a:cxn ang="0">
                    <a:pos x="T8" y="T9"/>
                  </a:cxn>
                </a:cxnLst>
                <a:rect l="0" t="0" r="r" b="b"/>
                <a:pathLst>
                  <a:path w="12" h="28">
                    <a:moveTo>
                      <a:pt x="12" y="0"/>
                    </a:moveTo>
                    <a:lnTo>
                      <a:pt x="12" y="16"/>
                    </a:lnTo>
                    <a:lnTo>
                      <a:pt x="0" y="28"/>
                    </a:lnTo>
                    <a:lnTo>
                      <a:pt x="0" y="12"/>
                    </a:lnTo>
                    <a:lnTo>
                      <a:pt x="12" y="0"/>
                    </a:lnTo>
                    <a:close/>
                  </a:path>
                </a:pathLst>
              </a:custGeom>
              <a:grpFill/>
              <a:ln>
                <a:noFill/>
              </a:ln>
            </p:spPr>
            <p:txBody>
              <a:bodyPr vert="horz" wrap="square" lIns="91440" tIns="45720" rIns="91440" bIns="45720" numCol="1" anchor="t" anchorCtr="0" compatLnSpc="1"/>
              <a:lstStyle/>
              <a:p>
                <a:endParaRPr lang="zh-CN" altLang="en-US"/>
              </a:p>
            </p:txBody>
          </p:sp>
          <p:sp>
            <p:nvSpPr>
              <p:cNvPr id="1097" name="Freeform 943"/>
              <p:cNvSpPr/>
              <p:nvPr/>
            </p:nvSpPr>
            <p:spPr bwMode="auto">
              <a:xfrm>
                <a:off x="6082" y="3286"/>
                <a:ext cx="22" cy="55"/>
              </a:xfrm>
              <a:custGeom>
                <a:avLst/>
                <a:gdLst>
                  <a:gd name="T0" fmla="*/ 0 w 22"/>
                  <a:gd name="T1" fmla="*/ 27 h 55"/>
                  <a:gd name="T2" fmla="*/ 22 w 22"/>
                  <a:gd name="T3" fmla="*/ 0 h 55"/>
                  <a:gd name="T4" fmla="*/ 22 w 22"/>
                  <a:gd name="T5" fmla="*/ 27 h 55"/>
                  <a:gd name="T6" fmla="*/ 0 w 22"/>
                  <a:gd name="T7" fmla="*/ 55 h 55"/>
                  <a:gd name="T8" fmla="*/ 0 w 22"/>
                  <a:gd name="T9" fmla="*/ 27 h 55"/>
                </a:gdLst>
                <a:ahLst/>
                <a:cxnLst>
                  <a:cxn ang="0">
                    <a:pos x="T0" y="T1"/>
                  </a:cxn>
                  <a:cxn ang="0">
                    <a:pos x="T2" y="T3"/>
                  </a:cxn>
                  <a:cxn ang="0">
                    <a:pos x="T4" y="T5"/>
                  </a:cxn>
                  <a:cxn ang="0">
                    <a:pos x="T6" y="T7"/>
                  </a:cxn>
                  <a:cxn ang="0">
                    <a:pos x="T8" y="T9"/>
                  </a:cxn>
                </a:cxnLst>
                <a:rect l="0" t="0" r="r" b="b"/>
                <a:pathLst>
                  <a:path w="22" h="55">
                    <a:moveTo>
                      <a:pt x="0" y="27"/>
                    </a:moveTo>
                    <a:lnTo>
                      <a:pt x="22" y="0"/>
                    </a:lnTo>
                    <a:lnTo>
                      <a:pt x="22" y="27"/>
                    </a:lnTo>
                    <a:lnTo>
                      <a:pt x="0" y="55"/>
                    </a:lnTo>
                    <a:lnTo>
                      <a:pt x="0" y="27"/>
                    </a:lnTo>
                    <a:close/>
                  </a:path>
                </a:pathLst>
              </a:custGeom>
              <a:grpFill/>
              <a:ln>
                <a:noFill/>
              </a:ln>
            </p:spPr>
            <p:txBody>
              <a:bodyPr vert="horz" wrap="square" lIns="91440" tIns="45720" rIns="91440" bIns="45720" numCol="1" anchor="t" anchorCtr="0" compatLnSpc="1"/>
              <a:lstStyle/>
              <a:p>
                <a:endParaRPr lang="zh-CN" altLang="en-US"/>
              </a:p>
            </p:txBody>
          </p:sp>
          <p:sp>
            <p:nvSpPr>
              <p:cNvPr id="1098" name="Freeform 944"/>
              <p:cNvSpPr/>
              <p:nvPr/>
            </p:nvSpPr>
            <p:spPr bwMode="auto">
              <a:xfrm>
                <a:off x="6120" y="3176"/>
                <a:ext cx="86" cy="118"/>
              </a:xfrm>
              <a:custGeom>
                <a:avLst/>
                <a:gdLst>
                  <a:gd name="T0" fmla="*/ 86 w 86"/>
                  <a:gd name="T1" fmla="*/ 0 h 118"/>
                  <a:gd name="T2" fmla="*/ 86 w 86"/>
                  <a:gd name="T3" fmla="*/ 16 h 118"/>
                  <a:gd name="T4" fmla="*/ 0 w 86"/>
                  <a:gd name="T5" fmla="*/ 118 h 118"/>
                  <a:gd name="T6" fmla="*/ 0 w 86"/>
                  <a:gd name="T7" fmla="*/ 94 h 118"/>
                  <a:gd name="T8" fmla="*/ 86 w 86"/>
                  <a:gd name="T9" fmla="*/ 0 h 118"/>
                </a:gdLst>
                <a:ahLst/>
                <a:cxnLst>
                  <a:cxn ang="0">
                    <a:pos x="T0" y="T1"/>
                  </a:cxn>
                  <a:cxn ang="0">
                    <a:pos x="T2" y="T3"/>
                  </a:cxn>
                  <a:cxn ang="0">
                    <a:pos x="T4" y="T5"/>
                  </a:cxn>
                  <a:cxn ang="0">
                    <a:pos x="T6" y="T7"/>
                  </a:cxn>
                  <a:cxn ang="0">
                    <a:pos x="T8" y="T9"/>
                  </a:cxn>
                </a:cxnLst>
                <a:rect l="0" t="0" r="r" b="b"/>
                <a:pathLst>
                  <a:path w="86" h="118">
                    <a:moveTo>
                      <a:pt x="86" y="0"/>
                    </a:moveTo>
                    <a:lnTo>
                      <a:pt x="86" y="16"/>
                    </a:lnTo>
                    <a:lnTo>
                      <a:pt x="0" y="118"/>
                    </a:lnTo>
                    <a:lnTo>
                      <a:pt x="0" y="94"/>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1099" name="Freeform 945"/>
              <p:cNvSpPr/>
              <p:nvPr/>
            </p:nvSpPr>
            <p:spPr bwMode="auto">
              <a:xfrm>
                <a:off x="6154" y="3218"/>
                <a:ext cx="52" cy="80"/>
              </a:xfrm>
              <a:custGeom>
                <a:avLst/>
                <a:gdLst>
                  <a:gd name="T0" fmla="*/ 52 w 52"/>
                  <a:gd name="T1" fmla="*/ 0 h 80"/>
                  <a:gd name="T2" fmla="*/ 52 w 52"/>
                  <a:gd name="T3" fmla="*/ 16 h 80"/>
                  <a:gd name="T4" fmla="*/ 0 w 52"/>
                  <a:gd name="T5" fmla="*/ 80 h 80"/>
                  <a:gd name="T6" fmla="*/ 0 w 52"/>
                  <a:gd name="T7" fmla="*/ 60 h 80"/>
                  <a:gd name="T8" fmla="*/ 52 w 52"/>
                  <a:gd name="T9" fmla="*/ 0 h 80"/>
                </a:gdLst>
                <a:ahLst/>
                <a:cxnLst>
                  <a:cxn ang="0">
                    <a:pos x="T0" y="T1"/>
                  </a:cxn>
                  <a:cxn ang="0">
                    <a:pos x="T2" y="T3"/>
                  </a:cxn>
                  <a:cxn ang="0">
                    <a:pos x="T4" y="T5"/>
                  </a:cxn>
                  <a:cxn ang="0">
                    <a:pos x="T6" y="T7"/>
                  </a:cxn>
                  <a:cxn ang="0">
                    <a:pos x="T8" y="T9"/>
                  </a:cxn>
                </a:cxnLst>
                <a:rect l="0" t="0" r="r" b="b"/>
                <a:pathLst>
                  <a:path w="52" h="80">
                    <a:moveTo>
                      <a:pt x="52" y="0"/>
                    </a:moveTo>
                    <a:lnTo>
                      <a:pt x="52" y="16"/>
                    </a:lnTo>
                    <a:lnTo>
                      <a:pt x="0" y="80"/>
                    </a:lnTo>
                    <a:lnTo>
                      <a:pt x="0" y="60"/>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100" name="Freeform 946"/>
              <p:cNvSpPr/>
              <p:nvPr/>
            </p:nvSpPr>
            <p:spPr bwMode="auto">
              <a:xfrm>
                <a:off x="6154" y="2656"/>
                <a:ext cx="2" cy="2"/>
              </a:xfrm>
              <a:custGeom>
                <a:avLst/>
                <a:gdLst>
                  <a:gd name="T0" fmla="*/ 0 w 2"/>
                  <a:gd name="T1" fmla="*/ 2 h 2"/>
                  <a:gd name="T2" fmla="*/ 2 w 2"/>
                  <a:gd name="T3" fmla="*/ 0 h 2"/>
                  <a:gd name="T4" fmla="*/ 2 w 2"/>
                  <a:gd name="T5" fmla="*/ 2 h 2"/>
                  <a:gd name="T6" fmla="*/ 0 w 2"/>
                  <a:gd name="T7" fmla="*/ 2 h 2"/>
                </a:gdLst>
                <a:ahLst/>
                <a:cxnLst>
                  <a:cxn ang="0">
                    <a:pos x="T0" y="T1"/>
                  </a:cxn>
                  <a:cxn ang="0">
                    <a:pos x="T2" y="T3"/>
                  </a:cxn>
                  <a:cxn ang="0">
                    <a:pos x="T4" y="T5"/>
                  </a:cxn>
                  <a:cxn ang="0">
                    <a:pos x="T6" y="T7"/>
                  </a:cxn>
                </a:cxnLst>
                <a:rect l="0" t="0" r="r" b="b"/>
                <a:pathLst>
                  <a:path w="2" h="2">
                    <a:moveTo>
                      <a:pt x="0" y="2"/>
                    </a:moveTo>
                    <a:lnTo>
                      <a:pt x="2" y="0"/>
                    </a:lnTo>
                    <a:lnTo>
                      <a:pt x="2" y="2"/>
                    </a:lnTo>
                    <a:lnTo>
                      <a:pt x="0" y="2"/>
                    </a:lnTo>
                    <a:close/>
                  </a:path>
                </a:pathLst>
              </a:custGeom>
              <a:grpFill/>
              <a:ln>
                <a:noFill/>
              </a:ln>
            </p:spPr>
            <p:txBody>
              <a:bodyPr vert="horz" wrap="square" lIns="91440" tIns="45720" rIns="91440" bIns="45720" numCol="1" anchor="t" anchorCtr="0" compatLnSpc="1"/>
              <a:lstStyle/>
              <a:p>
                <a:endParaRPr lang="zh-CN" altLang="en-US"/>
              </a:p>
            </p:txBody>
          </p:sp>
          <p:sp>
            <p:nvSpPr>
              <p:cNvPr id="1101" name="Freeform 947"/>
              <p:cNvSpPr/>
              <p:nvPr/>
            </p:nvSpPr>
            <p:spPr bwMode="auto">
              <a:xfrm>
                <a:off x="6110" y="2660"/>
                <a:ext cx="16" cy="28"/>
              </a:xfrm>
              <a:custGeom>
                <a:avLst/>
                <a:gdLst>
                  <a:gd name="T0" fmla="*/ 16 w 16"/>
                  <a:gd name="T1" fmla="*/ 0 h 28"/>
                  <a:gd name="T2" fmla="*/ 16 w 16"/>
                  <a:gd name="T3" fmla="*/ 24 h 28"/>
                  <a:gd name="T4" fmla="*/ 0 w 16"/>
                  <a:gd name="T5" fmla="*/ 28 h 28"/>
                  <a:gd name="T6" fmla="*/ 0 w 16"/>
                  <a:gd name="T7" fmla="*/ 2 h 28"/>
                  <a:gd name="T8" fmla="*/ 16 w 16"/>
                  <a:gd name="T9" fmla="*/ 0 h 28"/>
                </a:gdLst>
                <a:ahLst/>
                <a:cxnLst>
                  <a:cxn ang="0">
                    <a:pos x="T0" y="T1"/>
                  </a:cxn>
                  <a:cxn ang="0">
                    <a:pos x="T2" y="T3"/>
                  </a:cxn>
                  <a:cxn ang="0">
                    <a:pos x="T4" y="T5"/>
                  </a:cxn>
                  <a:cxn ang="0">
                    <a:pos x="T6" y="T7"/>
                  </a:cxn>
                  <a:cxn ang="0">
                    <a:pos x="T8" y="T9"/>
                  </a:cxn>
                </a:cxnLst>
                <a:rect l="0" t="0" r="r" b="b"/>
                <a:pathLst>
                  <a:path w="16" h="28">
                    <a:moveTo>
                      <a:pt x="16" y="0"/>
                    </a:moveTo>
                    <a:lnTo>
                      <a:pt x="16" y="24"/>
                    </a:lnTo>
                    <a:lnTo>
                      <a:pt x="0" y="28"/>
                    </a:lnTo>
                    <a:lnTo>
                      <a:pt x="0" y="2"/>
                    </a:lnTo>
                    <a:lnTo>
                      <a:pt x="16" y="0"/>
                    </a:lnTo>
                    <a:close/>
                  </a:path>
                </a:pathLst>
              </a:custGeom>
              <a:grpFill/>
              <a:ln>
                <a:noFill/>
              </a:ln>
            </p:spPr>
            <p:txBody>
              <a:bodyPr vert="horz" wrap="square" lIns="91440" tIns="45720" rIns="91440" bIns="45720" numCol="1" anchor="t" anchorCtr="0" compatLnSpc="1"/>
              <a:lstStyle/>
              <a:p>
                <a:endParaRPr lang="zh-CN" altLang="en-US"/>
              </a:p>
            </p:txBody>
          </p:sp>
          <p:sp>
            <p:nvSpPr>
              <p:cNvPr id="1102" name="Freeform 948"/>
              <p:cNvSpPr/>
              <p:nvPr/>
            </p:nvSpPr>
            <p:spPr bwMode="auto">
              <a:xfrm>
                <a:off x="6154" y="2656"/>
                <a:ext cx="2" cy="2"/>
              </a:xfrm>
              <a:custGeom>
                <a:avLst/>
                <a:gdLst>
                  <a:gd name="T0" fmla="*/ 2 w 2"/>
                  <a:gd name="T1" fmla="*/ 0 h 2"/>
                  <a:gd name="T2" fmla="*/ 2 w 2"/>
                  <a:gd name="T3" fmla="*/ 2 h 2"/>
                  <a:gd name="T4" fmla="*/ 0 w 2"/>
                  <a:gd name="T5" fmla="*/ 2 h 2"/>
                  <a:gd name="T6" fmla="*/ 2 w 2"/>
                  <a:gd name="T7" fmla="*/ 0 h 2"/>
                </a:gdLst>
                <a:ahLst/>
                <a:cxnLst>
                  <a:cxn ang="0">
                    <a:pos x="T0" y="T1"/>
                  </a:cxn>
                  <a:cxn ang="0">
                    <a:pos x="T2" y="T3"/>
                  </a:cxn>
                  <a:cxn ang="0">
                    <a:pos x="T4" y="T5"/>
                  </a:cxn>
                  <a:cxn ang="0">
                    <a:pos x="T6" y="T7"/>
                  </a:cxn>
                </a:cxnLst>
                <a:rect l="0" t="0" r="r" b="b"/>
                <a:pathLst>
                  <a:path w="2" h="2">
                    <a:moveTo>
                      <a:pt x="2" y="0"/>
                    </a:moveTo>
                    <a:lnTo>
                      <a:pt x="2" y="2"/>
                    </a:lnTo>
                    <a:lnTo>
                      <a:pt x="0" y="2"/>
                    </a:lnTo>
                    <a:lnTo>
                      <a:pt x="2" y="0"/>
                    </a:lnTo>
                    <a:close/>
                  </a:path>
                </a:pathLst>
              </a:custGeom>
              <a:grpFill/>
              <a:ln>
                <a:noFill/>
              </a:ln>
            </p:spPr>
            <p:txBody>
              <a:bodyPr vert="horz" wrap="square" lIns="91440" tIns="45720" rIns="91440" bIns="45720" numCol="1" anchor="t" anchorCtr="0" compatLnSpc="1"/>
              <a:lstStyle/>
              <a:p>
                <a:endParaRPr lang="zh-CN" altLang="en-US"/>
              </a:p>
            </p:txBody>
          </p:sp>
          <p:sp>
            <p:nvSpPr>
              <p:cNvPr id="1103" name="Rectangle 949"/>
              <p:cNvSpPr>
                <a:spLocks noChangeArrowheads="1"/>
              </p:cNvSpPr>
              <p:nvPr/>
            </p:nvSpPr>
            <p:spPr bwMode="auto">
              <a:xfrm>
                <a:off x="6156" y="2700"/>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1104" name="Freeform 950"/>
              <p:cNvSpPr/>
              <p:nvPr/>
            </p:nvSpPr>
            <p:spPr bwMode="auto">
              <a:xfrm>
                <a:off x="6082" y="3439"/>
                <a:ext cx="22" cy="54"/>
              </a:xfrm>
              <a:custGeom>
                <a:avLst/>
                <a:gdLst>
                  <a:gd name="T0" fmla="*/ 0 w 22"/>
                  <a:gd name="T1" fmla="*/ 26 h 54"/>
                  <a:gd name="T2" fmla="*/ 22 w 22"/>
                  <a:gd name="T3" fmla="*/ 0 h 54"/>
                  <a:gd name="T4" fmla="*/ 22 w 22"/>
                  <a:gd name="T5" fmla="*/ 26 h 54"/>
                  <a:gd name="T6" fmla="*/ 0 w 22"/>
                  <a:gd name="T7" fmla="*/ 54 h 54"/>
                  <a:gd name="T8" fmla="*/ 0 w 22"/>
                  <a:gd name="T9" fmla="*/ 26 h 54"/>
                </a:gdLst>
                <a:ahLst/>
                <a:cxnLst>
                  <a:cxn ang="0">
                    <a:pos x="T0" y="T1"/>
                  </a:cxn>
                  <a:cxn ang="0">
                    <a:pos x="T2" y="T3"/>
                  </a:cxn>
                  <a:cxn ang="0">
                    <a:pos x="T4" y="T5"/>
                  </a:cxn>
                  <a:cxn ang="0">
                    <a:pos x="T6" y="T7"/>
                  </a:cxn>
                  <a:cxn ang="0">
                    <a:pos x="T8" y="T9"/>
                  </a:cxn>
                </a:cxnLst>
                <a:rect l="0" t="0" r="r" b="b"/>
                <a:pathLst>
                  <a:path w="22" h="54">
                    <a:moveTo>
                      <a:pt x="0" y="26"/>
                    </a:moveTo>
                    <a:lnTo>
                      <a:pt x="22" y="0"/>
                    </a:lnTo>
                    <a:lnTo>
                      <a:pt x="22" y="26"/>
                    </a:lnTo>
                    <a:lnTo>
                      <a:pt x="0" y="54"/>
                    </a:lnTo>
                    <a:lnTo>
                      <a:pt x="0" y="26"/>
                    </a:lnTo>
                    <a:close/>
                  </a:path>
                </a:pathLst>
              </a:custGeom>
              <a:grpFill/>
              <a:ln>
                <a:noFill/>
              </a:ln>
            </p:spPr>
            <p:txBody>
              <a:bodyPr vert="horz" wrap="square" lIns="91440" tIns="45720" rIns="91440" bIns="45720" numCol="1" anchor="t" anchorCtr="0" compatLnSpc="1"/>
              <a:lstStyle/>
              <a:p>
                <a:endParaRPr lang="zh-CN" altLang="en-US"/>
              </a:p>
            </p:txBody>
          </p:sp>
          <p:sp>
            <p:nvSpPr>
              <p:cNvPr id="1105" name="Freeform 951"/>
              <p:cNvSpPr/>
              <p:nvPr/>
            </p:nvSpPr>
            <p:spPr bwMode="auto">
              <a:xfrm>
                <a:off x="6120" y="3317"/>
                <a:ext cx="86" cy="128"/>
              </a:xfrm>
              <a:custGeom>
                <a:avLst/>
                <a:gdLst>
                  <a:gd name="T0" fmla="*/ 86 w 86"/>
                  <a:gd name="T1" fmla="*/ 0 h 128"/>
                  <a:gd name="T2" fmla="*/ 86 w 86"/>
                  <a:gd name="T3" fmla="*/ 16 h 128"/>
                  <a:gd name="T4" fmla="*/ 0 w 86"/>
                  <a:gd name="T5" fmla="*/ 128 h 128"/>
                  <a:gd name="T6" fmla="*/ 0 w 86"/>
                  <a:gd name="T7" fmla="*/ 104 h 128"/>
                  <a:gd name="T8" fmla="*/ 86 w 86"/>
                  <a:gd name="T9" fmla="*/ 0 h 128"/>
                </a:gdLst>
                <a:ahLst/>
                <a:cxnLst>
                  <a:cxn ang="0">
                    <a:pos x="T0" y="T1"/>
                  </a:cxn>
                  <a:cxn ang="0">
                    <a:pos x="T2" y="T3"/>
                  </a:cxn>
                  <a:cxn ang="0">
                    <a:pos x="T4" y="T5"/>
                  </a:cxn>
                  <a:cxn ang="0">
                    <a:pos x="T6" y="T7"/>
                  </a:cxn>
                  <a:cxn ang="0">
                    <a:pos x="T8" y="T9"/>
                  </a:cxn>
                </a:cxnLst>
                <a:rect l="0" t="0" r="r" b="b"/>
                <a:pathLst>
                  <a:path w="86" h="128">
                    <a:moveTo>
                      <a:pt x="86" y="0"/>
                    </a:moveTo>
                    <a:lnTo>
                      <a:pt x="86" y="16"/>
                    </a:lnTo>
                    <a:lnTo>
                      <a:pt x="0" y="128"/>
                    </a:lnTo>
                    <a:lnTo>
                      <a:pt x="0" y="104"/>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1106" name="Freeform 952"/>
              <p:cNvSpPr/>
              <p:nvPr/>
            </p:nvSpPr>
            <p:spPr bwMode="auto">
              <a:xfrm>
                <a:off x="6120" y="3365"/>
                <a:ext cx="86" cy="134"/>
              </a:xfrm>
              <a:custGeom>
                <a:avLst/>
                <a:gdLst>
                  <a:gd name="T0" fmla="*/ 86 w 86"/>
                  <a:gd name="T1" fmla="*/ 0 h 134"/>
                  <a:gd name="T2" fmla="*/ 86 w 86"/>
                  <a:gd name="T3" fmla="*/ 16 h 134"/>
                  <a:gd name="T4" fmla="*/ 0 w 86"/>
                  <a:gd name="T5" fmla="*/ 134 h 134"/>
                  <a:gd name="T6" fmla="*/ 0 w 86"/>
                  <a:gd name="T7" fmla="*/ 110 h 134"/>
                  <a:gd name="T8" fmla="*/ 86 w 86"/>
                  <a:gd name="T9" fmla="*/ 0 h 134"/>
                </a:gdLst>
                <a:ahLst/>
                <a:cxnLst>
                  <a:cxn ang="0">
                    <a:pos x="T0" y="T1"/>
                  </a:cxn>
                  <a:cxn ang="0">
                    <a:pos x="T2" y="T3"/>
                  </a:cxn>
                  <a:cxn ang="0">
                    <a:pos x="T4" y="T5"/>
                  </a:cxn>
                  <a:cxn ang="0">
                    <a:pos x="T6" y="T7"/>
                  </a:cxn>
                  <a:cxn ang="0">
                    <a:pos x="T8" y="T9"/>
                  </a:cxn>
                </a:cxnLst>
                <a:rect l="0" t="0" r="r" b="b"/>
                <a:pathLst>
                  <a:path w="86" h="134">
                    <a:moveTo>
                      <a:pt x="86" y="0"/>
                    </a:moveTo>
                    <a:lnTo>
                      <a:pt x="86" y="16"/>
                    </a:lnTo>
                    <a:lnTo>
                      <a:pt x="0" y="134"/>
                    </a:lnTo>
                    <a:lnTo>
                      <a:pt x="0" y="110"/>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1107" name="Freeform 953"/>
              <p:cNvSpPr/>
              <p:nvPr/>
            </p:nvSpPr>
            <p:spPr bwMode="auto">
              <a:xfrm>
                <a:off x="6154" y="3270"/>
                <a:ext cx="52" cy="81"/>
              </a:xfrm>
              <a:custGeom>
                <a:avLst/>
                <a:gdLst>
                  <a:gd name="T0" fmla="*/ 52 w 52"/>
                  <a:gd name="T1" fmla="*/ 0 h 81"/>
                  <a:gd name="T2" fmla="*/ 52 w 52"/>
                  <a:gd name="T3" fmla="*/ 16 h 81"/>
                  <a:gd name="T4" fmla="*/ 0 w 52"/>
                  <a:gd name="T5" fmla="*/ 81 h 81"/>
                  <a:gd name="T6" fmla="*/ 0 w 52"/>
                  <a:gd name="T7" fmla="*/ 61 h 81"/>
                  <a:gd name="T8" fmla="*/ 52 w 52"/>
                  <a:gd name="T9" fmla="*/ 0 h 81"/>
                </a:gdLst>
                <a:ahLst/>
                <a:cxnLst>
                  <a:cxn ang="0">
                    <a:pos x="T0" y="T1"/>
                  </a:cxn>
                  <a:cxn ang="0">
                    <a:pos x="T2" y="T3"/>
                  </a:cxn>
                  <a:cxn ang="0">
                    <a:pos x="T4" y="T5"/>
                  </a:cxn>
                  <a:cxn ang="0">
                    <a:pos x="T6" y="T7"/>
                  </a:cxn>
                  <a:cxn ang="0">
                    <a:pos x="T8" y="T9"/>
                  </a:cxn>
                </a:cxnLst>
                <a:rect l="0" t="0" r="r" b="b"/>
                <a:pathLst>
                  <a:path w="52" h="81">
                    <a:moveTo>
                      <a:pt x="52" y="0"/>
                    </a:moveTo>
                    <a:lnTo>
                      <a:pt x="52" y="16"/>
                    </a:lnTo>
                    <a:lnTo>
                      <a:pt x="0" y="81"/>
                    </a:lnTo>
                    <a:lnTo>
                      <a:pt x="0" y="61"/>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108" name="Rectangle 954"/>
              <p:cNvSpPr>
                <a:spLocks noChangeArrowheads="1"/>
              </p:cNvSpPr>
              <p:nvPr/>
            </p:nvSpPr>
            <p:spPr bwMode="auto">
              <a:xfrm>
                <a:off x="6156" y="2700"/>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1109" name="Freeform 955"/>
              <p:cNvSpPr/>
              <p:nvPr/>
            </p:nvSpPr>
            <p:spPr bwMode="auto">
              <a:xfrm>
                <a:off x="6168" y="2407"/>
                <a:ext cx="16" cy="28"/>
              </a:xfrm>
              <a:custGeom>
                <a:avLst/>
                <a:gdLst>
                  <a:gd name="T0" fmla="*/ 16 w 16"/>
                  <a:gd name="T1" fmla="*/ 10 h 28"/>
                  <a:gd name="T2" fmla="*/ 16 w 16"/>
                  <a:gd name="T3" fmla="*/ 28 h 28"/>
                  <a:gd name="T4" fmla="*/ 0 w 16"/>
                  <a:gd name="T5" fmla="*/ 18 h 28"/>
                  <a:gd name="T6" fmla="*/ 0 w 16"/>
                  <a:gd name="T7" fmla="*/ 0 h 28"/>
                  <a:gd name="T8" fmla="*/ 16 w 16"/>
                  <a:gd name="T9" fmla="*/ 10 h 28"/>
                </a:gdLst>
                <a:ahLst/>
                <a:cxnLst>
                  <a:cxn ang="0">
                    <a:pos x="T0" y="T1"/>
                  </a:cxn>
                  <a:cxn ang="0">
                    <a:pos x="T2" y="T3"/>
                  </a:cxn>
                  <a:cxn ang="0">
                    <a:pos x="T4" y="T5"/>
                  </a:cxn>
                  <a:cxn ang="0">
                    <a:pos x="T6" y="T7"/>
                  </a:cxn>
                  <a:cxn ang="0">
                    <a:pos x="T8" y="T9"/>
                  </a:cxn>
                </a:cxnLst>
                <a:rect l="0" t="0" r="r" b="b"/>
                <a:pathLst>
                  <a:path w="16" h="28">
                    <a:moveTo>
                      <a:pt x="16" y="10"/>
                    </a:moveTo>
                    <a:lnTo>
                      <a:pt x="16" y="28"/>
                    </a:lnTo>
                    <a:lnTo>
                      <a:pt x="0" y="18"/>
                    </a:lnTo>
                    <a:lnTo>
                      <a:pt x="0" y="0"/>
                    </a:lnTo>
                    <a:lnTo>
                      <a:pt x="16" y="10"/>
                    </a:lnTo>
                    <a:close/>
                  </a:path>
                </a:pathLst>
              </a:custGeom>
              <a:grpFill/>
              <a:ln>
                <a:noFill/>
              </a:ln>
            </p:spPr>
            <p:txBody>
              <a:bodyPr vert="horz" wrap="square" lIns="91440" tIns="45720" rIns="91440" bIns="45720" numCol="1" anchor="t" anchorCtr="0" compatLnSpc="1"/>
              <a:lstStyle/>
              <a:p>
                <a:endParaRPr lang="zh-CN" altLang="en-US"/>
              </a:p>
            </p:txBody>
          </p:sp>
          <p:sp>
            <p:nvSpPr>
              <p:cNvPr id="1110" name="Rectangle 956"/>
              <p:cNvSpPr>
                <a:spLocks noChangeArrowheads="1"/>
              </p:cNvSpPr>
              <p:nvPr/>
            </p:nvSpPr>
            <p:spPr bwMode="auto">
              <a:xfrm>
                <a:off x="4814"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1" name="Rectangle 957"/>
              <p:cNvSpPr>
                <a:spLocks noChangeArrowheads="1"/>
              </p:cNvSpPr>
              <p:nvPr/>
            </p:nvSpPr>
            <p:spPr bwMode="auto">
              <a:xfrm>
                <a:off x="4834"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2" name="Rectangle 958"/>
              <p:cNvSpPr>
                <a:spLocks noChangeArrowheads="1"/>
              </p:cNvSpPr>
              <p:nvPr/>
            </p:nvSpPr>
            <p:spPr bwMode="auto">
              <a:xfrm>
                <a:off x="4856"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3" name="Rectangle 959"/>
              <p:cNvSpPr>
                <a:spLocks noChangeArrowheads="1"/>
              </p:cNvSpPr>
              <p:nvPr/>
            </p:nvSpPr>
            <p:spPr bwMode="auto">
              <a:xfrm>
                <a:off x="4900"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4" name="Rectangle 960"/>
              <p:cNvSpPr>
                <a:spLocks noChangeArrowheads="1"/>
              </p:cNvSpPr>
              <p:nvPr/>
            </p:nvSpPr>
            <p:spPr bwMode="auto">
              <a:xfrm>
                <a:off x="4920"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5" name="Rectangle 961"/>
              <p:cNvSpPr>
                <a:spLocks noChangeArrowheads="1"/>
              </p:cNvSpPr>
              <p:nvPr/>
            </p:nvSpPr>
            <p:spPr bwMode="auto">
              <a:xfrm>
                <a:off x="4814" y="99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6" name="Rectangle 962"/>
              <p:cNvSpPr>
                <a:spLocks noChangeArrowheads="1"/>
              </p:cNvSpPr>
              <p:nvPr/>
            </p:nvSpPr>
            <p:spPr bwMode="auto">
              <a:xfrm>
                <a:off x="4834" y="991"/>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7" name="Rectangle 963"/>
              <p:cNvSpPr>
                <a:spLocks noChangeArrowheads="1"/>
              </p:cNvSpPr>
              <p:nvPr/>
            </p:nvSpPr>
            <p:spPr bwMode="auto">
              <a:xfrm>
                <a:off x="4814" y="104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8" name="Rectangle 964"/>
              <p:cNvSpPr>
                <a:spLocks noChangeArrowheads="1"/>
              </p:cNvSpPr>
              <p:nvPr/>
            </p:nvSpPr>
            <p:spPr bwMode="auto">
              <a:xfrm>
                <a:off x="4856" y="1047"/>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9" name="Rectangle 965"/>
              <p:cNvSpPr>
                <a:spLocks noChangeArrowheads="1"/>
              </p:cNvSpPr>
              <p:nvPr/>
            </p:nvSpPr>
            <p:spPr bwMode="auto">
              <a:xfrm>
                <a:off x="4920" y="104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20" name="Rectangle 966"/>
              <p:cNvSpPr>
                <a:spLocks noChangeArrowheads="1"/>
              </p:cNvSpPr>
              <p:nvPr/>
            </p:nvSpPr>
            <p:spPr bwMode="auto">
              <a:xfrm>
                <a:off x="4814" y="110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21" name="Rectangle 967"/>
              <p:cNvSpPr>
                <a:spLocks noChangeArrowheads="1"/>
              </p:cNvSpPr>
              <p:nvPr/>
            </p:nvSpPr>
            <p:spPr bwMode="auto">
              <a:xfrm>
                <a:off x="4834" y="110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22" name="Rectangle 968"/>
              <p:cNvSpPr>
                <a:spLocks noChangeArrowheads="1"/>
              </p:cNvSpPr>
              <p:nvPr/>
            </p:nvSpPr>
            <p:spPr bwMode="auto">
              <a:xfrm>
                <a:off x="4878" y="1103"/>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123" name="Rectangle 969"/>
              <p:cNvSpPr>
                <a:spLocks noChangeArrowheads="1"/>
              </p:cNvSpPr>
              <p:nvPr/>
            </p:nvSpPr>
            <p:spPr bwMode="auto">
              <a:xfrm>
                <a:off x="4834" y="116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124" name="Rectangle 970"/>
              <p:cNvSpPr>
                <a:spLocks noChangeArrowheads="1"/>
              </p:cNvSpPr>
              <p:nvPr/>
            </p:nvSpPr>
            <p:spPr bwMode="auto">
              <a:xfrm>
                <a:off x="4856"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25" name="Rectangle 971"/>
              <p:cNvSpPr>
                <a:spLocks noChangeArrowheads="1"/>
              </p:cNvSpPr>
              <p:nvPr/>
            </p:nvSpPr>
            <p:spPr bwMode="auto">
              <a:xfrm>
                <a:off x="4920" y="116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126" name="Rectangle 972"/>
              <p:cNvSpPr>
                <a:spLocks noChangeArrowheads="1"/>
              </p:cNvSpPr>
              <p:nvPr/>
            </p:nvSpPr>
            <p:spPr bwMode="auto">
              <a:xfrm>
                <a:off x="4814"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27" name="Rectangle 973"/>
              <p:cNvSpPr>
                <a:spLocks noChangeArrowheads="1"/>
              </p:cNvSpPr>
              <p:nvPr/>
            </p:nvSpPr>
            <p:spPr bwMode="auto">
              <a:xfrm>
                <a:off x="4856"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28" name="Rectangle 974"/>
              <p:cNvSpPr>
                <a:spLocks noChangeArrowheads="1"/>
              </p:cNvSpPr>
              <p:nvPr/>
            </p:nvSpPr>
            <p:spPr bwMode="auto">
              <a:xfrm>
                <a:off x="4834" y="1273"/>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1129" name="Rectangle 975"/>
              <p:cNvSpPr>
                <a:spLocks noChangeArrowheads="1"/>
              </p:cNvSpPr>
              <p:nvPr/>
            </p:nvSpPr>
            <p:spPr bwMode="auto">
              <a:xfrm>
                <a:off x="4878"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1130" name="Rectangle 976"/>
              <p:cNvSpPr>
                <a:spLocks noChangeArrowheads="1"/>
              </p:cNvSpPr>
              <p:nvPr/>
            </p:nvSpPr>
            <p:spPr bwMode="auto">
              <a:xfrm>
                <a:off x="4920" y="1273"/>
                <a:ext cx="36" cy="31"/>
              </a:xfrm>
              <a:prstGeom prst="rect">
                <a:avLst/>
              </a:prstGeom>
              <a:grpFill/>
              <a:ln>
                <a:noFill/>
              </a:ln>
            </p:spPr>
            <p:txBody>
              <a:bodyPr vert="horz" wrap="square" lIns="91440" tIns="45720" rIns="91440" bIns="45720" numCol="1" anchor="t" anchorCtr="0" compatLnSpc="1"/>
              <a:lstStyle/>
              <a:p>
                <a:endParaRPr lang="zh-CN" altLang="en-US"/>
              </a:p>
            </p:txBody>
          </p:sp>
          <p:sp>
            <p:nvSpPr>
              <p:cNvPr id="1131" name="Rectangle 977"/>
              <p:cNvSpPr>
                <a:spLocks noChangeArrowheads="1"/>
              </p:cNvSpPr>
              <p:nvPr/>
            </p:nvSpPr>
            <p:spPr bwMode="auto">
              <a:xfrm>
                <a:off x="4814"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32" name="Rectangle 978"/>
              <p:cNvSpPr>
                <a:spLocks noChangeArrowheads="1"/>
              </p:cNvSpPr>
              <p:nvPr/>
            </p:nvSpPr>
            <p:spPr bwMode="auto">
              <a:xfrm>
                <a:off x="4856" y="1330"/>
                <a:ext cx="56" cy="30"/>
              </a:xfrm>
              <a:prstGeom prst="rect">
                <a:avLst/>
              </a:prstGeom>
              <a:grpFill/>
              <a:ln>
                <a:noFill/>
              </a:ln>
            </p:spPr>
            <p:txBody>
              <a:bodyPr vert="horz" wrap="square" lIns="91440" tIns="45720" rIns="91440" bIns="45720" numCol="1" anchor="t" anchorCtr="0" compatLnSpc="1"/>
              <a:lstStyle/>
              <a:p>
                <a:endParaRPr lang="zh-CN" altLang="en-US"/>
              </a:p>
            </p:txBody>
          </p:sp>
          <p:sp>
            <p:nvSpPr>
              <p:cNvPr id="1133" name="Rectangle 979"/>
              <p:cNvSpPr>
                <a:spLocks noChangeArrowheads="1"/>
              </p:cNvSpPr>
              <p:nvPr/>
            </p:nvSpPr>
            <p:spPr bwMode="auto">
              <a:xfrm>
                <a:off x="4834" y="13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4" name="Rectangle 980"/>
              <p:cNvSpPr>
                <a:spLocks noChangeArrowheads="1"/>
              </p:cNvSpPr>
              <p:nvPr/>
            </p:nvSpPr>
            <p:spPr bwMode="auto">
              <a:xfrm>
                <a:off x="4900"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5" name="Rectangle 981"/>
              <p:cNvSpPr>
                <a:spLocks noChangeArrowheads="1"/>
              </p:cNvSpPr>
              <p:nvPr/>
            </p:nvSpPr>
            <p:spPr bwMode="auto">
              <a:xfrm>
                <a:off x="4834" y="144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6" name="Rectangle 982"/>
              <p:cNvSpPr>
                <a:spLocks noChangeArrowheads="1"/>
              </p:cNvSpPr>
              <p:nvPr/>
            </p:nvSpPr>
            <p:spPr bwMode="auto">
              <a:xfrm>
                <a:off x="4878"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7" name="Rectangle 983"/>
              <p:cNvSpPr>
                <a:spLocks noChangeArrowheads="1"/>
              </p:cNvSpPr>
              <p:nvPr/>
            </p:nvSpPr>
            <p:spPr bwMode="auto">
              <a:xfrm>
                <a:off x="4814" y="149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8" name="Rectangle 984"/>
              <p:cNvSpPr>
                <a:spLocks noChangeArrowheads="1"/>
              </p:cNvSpPr>
              <p:nvPr/>
            </p:nvSpPr>
            <p:spPr bwMode="auto">
              <a:xfrm>
                <a:off x="4856" y="149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9" name="Rectangle 985"/>
              <p:cNvSpPr>
                <a:spLocks noChangeArrowheads="1"/>
              </p:cNvSpPr>
              <p:nvPr/>
            </p:nvSpPr>
            <p:spPr bwMode="auto">
              <a:xfrm>
                <a:off x="4920" y="1498"/>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0" name="Rectangle 986"/>
              <p:cNvSpPr>
                <a:spLocks noChangeArrowheads="1"/>
              </p:cNvSpPr>
              <p:nvPr/>
            </p:nvSpPr>
            <p:spPr bwMode="auto">
              <a:xfrm>
                <a:off x="4814" y="15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1" name="Rectangle 987"/>
              <p:cNvSpPr>
                <a:spLocks noChangeArrowheads="1"/>
              </p:cNvSpPr>
              <p:nvPr/>
            </p:nvSpPr>
            <p:spPr bwMode="auto">
              <a:xfrm>
                <a:off x="4834" y="15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2" name="Rectangle 988"/>
              <p:cNvSpPr>
                <a:spLocks noChangeArrowheads="1"/>
              </p:cNvSpPr>
              <p:nvPr/>
            </p:nvSpPr>
            <p:spPr bwMode="auto">
              <a:xfrm>
                <a:off x="4814" y="16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3" name="Rectangle 989"/>
              <p:cNvSpPr>
                <a:spLocks noChangeArrowheads="1"/>
              </p:cNvSpPr>
              <p:nvPr/>
            </p:nvSpPr>
            <p:spPr bwMode="auto">
              <a:xfrm>
                <a:off x="4856" y="1610"/>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4" name="Rectangle 990"/>
              <p:cNvSpPr>
                <a:spLocks noChangeArrowheads="1"/>
              </p:cNvSpPr>
              <p:nvPr/>
            </p:nvSpPr>
            <p:spPr bwMode="auto">
              <a:xfrm>
                <a:off x="4920" y="161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5" name="Rectangle 991"/>
              <p:cNvSpPr>
                <a:spLocks noChangeArrowheads="1"/>
              </p:cNvSpPr>
              <p:nvPr/>
            </p:nvSpPr>
            <p:spPr bwMode="auto">
              <a:xfrm>
                <a:off x="4834" y="166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6" name="Rectangle 992"/>
              <p:cNvSpPr>
                <a:spLocks noChangeArrowheads="1"/>
              </p:cNvSpPr>
              <p:nvPr/>
            </p:nvSpPr>
            <p:spPr bwMode="auto">
              <a:xfrm>
                <a:off x="4834" y="172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7" name="Rectangle 993"/>
              <p:cNvSpPr>
                <a:spLocks noChangeArrowheads="1"/>
              </p:cNvSpPr>
              <p:nvPr/>
            </p:nvSpPr>
            <p:spPr bwMode="auto">
              <a:xfrm>
                <a:off x="4878" y="172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8" name="Rectangle 994"/>
              <p:cNvSpPr>
                <a:spLocks noChangeArrowheads="1"/>
              </p:cNvSpPr>
              <p:nvPr/>
            </p:nvSpPr>
            <p:spPr bwMode="auto">
              <a:xfrm>
                <a:off x="4920" y="172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9" name="Rectangle 995"/>
              <p:cNvSpPr>
                <a:spLocks noChangeArrowheads="1"/>
              </p:cNvSpPr>
              <p:nvPr/>
            </p:nvSpPr>
            <p:spPr bwMode="auto">
              <a:xfrm>
                <a:off x="4814" y="17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0" name="Rectangle 996"/>
              <p:cNvSpPr>
                <a:spLocks noChangeArrowheads="1"/>
              </p:cNvSpPr>
              <p:nvPr/>
            </p:nvSpPr>
            <p:spPr bwMode="auto">
              <a:xfrm>
                <a:off x="4856" y="17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1" name="Rectangle 997"/>
              <p:cNvSpPr>
                <a:spLocks noChangeArrowheads="1"/>
              </p:cNvSpPr>
              <p:nvPr/>
            </p:nvSpPr>
            <p:spPr bwMode="auto">
              <a:xfrm>
                <a:off x="4900" y="1780"/>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2" name="Rectangle 998"/>
              <p:cNvSpPr>
                <a:spLocks noChangeArrowheads="1"/>
              </p:cNvSpPr>
              <p:nvPr/>
            </p:nvSpPr>
            <p:spPr bwMode="auto">
              <a:xfrm>
                <a:off x="4814" y="1836"/>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3" name="Rectangle 999"/>
              <p:cNvSpPr>
                <a:spLocks noChangeArrowheads="1"/>
              </p:cNvSpPr>
              <p:nvPr/>
            </p:nvSpPr>
            <p:spPr bwMode="auto">
              <a:xfrm>
                <a:off x="4878"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4" name="Rectangle 1000"/>
              <p:cNvSpPr>
                <a:spLocks noChangeArrowheads="1"/>
              </p:cNvSpPr>
              <p:nvPr/>
            </p:nvSpPr>
            <p:spPr bwMode="auto">
              <a:xfrm>
                <a:off x="4856"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5" name="Rectangle 1001"/>
              <p:cNvSpPr>
                <a:spLocks noChangeArrowheads="1"/>
              </p:cNvSpPr>
              <p:nvPr/>
            </p:nvSpPr>
            <p:spPr bwMode="auto">
              <a:xfrm>
                <a:off x="4900"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6" name="Rectangle 1002"/>
              <p:cNvSpPr>
                <a:spLocks noChangeArrowheads="1"/>
              </p:cNvSpPr>
              <p:nvPr/>
            </p:nvSpPr>
            <p:spPr bwMode="auto">
              <a:xfrm>
                <a:off x="4920" y="1892"/>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7" name="Rectangle 1003"/>
              <p:cNvSpPr>
                <a:spLocks noChangeArrowheads="1"/>
              </p:cNvSpPr>
              <p:nvPr/>
            </p:nvSpPr>
            <p:spPr bwMode="auto">
              <a:xfrm>
                <a:off x="4814"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1158" name="Rectangle 1004"/>
              <p:cNvSpPr>
                <a:spLocks noChangeArrowheads="1"/>
              </p:cNvSpPr>
              <p:nvPr/>
            </p:nvSpPr>
            <p:spPr bwMode="auto">
              <a:xfrm>
                <a:off x="4834"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1159" name="Rectangle 1005"/>
              <p:cNvSpPr>
                <a:spLocks noChangeArrowheads="1"/>
              </p:cNvSpPr>
              <p:nvPr/>
            </p:nvSpPr>
            <p:spPr bwMode="auto">
              <a:xfrm>
                <a:off x="4856"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1160" name="Rectangle 1006"/>
              <p:cNvSpPr>
                <a:spLocks noChangeArrowheads="1"/>
              </p:cNvSpPr>
              <p:nvPr/>
            </p:nvSpPr>
            <p:spPr bwMode="auto">
              <a:xfrm>
                <a:off x="4920"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1161" name="Rectangle 1007"/>
              <p:cNvSpPr>
                <a:spLocks noChangeArrowheads="1"/>
              </p:cNvSpPr>
              <p:nvPr/>
            </p:nvSpPr>
            <p:spPr bwMode="auto">
              <a:xfrm>
                <a:off x="4814"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62" name="Rectangle 1008"/>
              <p:cNvSpPr>
                <a:spLocks noChangeArrowheads="1"/>
              </p:cNvSpPr>
              <p:nvPr/>
            </p:nvSpPr>
            <p:spPr bwMode="auto">
              <a:xfrm>
                <a:off x="4856"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63" name="Rectangle 1009"/>
              <p:cNvSpPr>
                <a:spLocks noChangeArrowheads="1"/>
              </p:cNvSpPr>
              <p:nvPr/>
            </p:nvSpPr>
            <p:spPr bwMode="auto">
              <a:xfrm>
                <a:off x="4834" y="206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64" name="Rectangle 1010"/>
              <p:cNvSpPr>
                <a:spLocks noChangeArrowheads="1"/>
              </p:cNvSpPr>
              <p:nvPr/>
            </p:nvSpPr>
            <p:spPr bwMode="auto">
              <a:xfrm>
                <a:off x="4878"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65" name="Rectangle 1011"/>
              <p:cNvSpPr>
                <a:spLocks noChangeArrowheads="1"/>
              </p:cNvSpPr>
              <p:nvPr/>
            </p:nvSpPr>
            <p:spPr bwMode="auto">
              <a:xfrm>
                <a:off x="4814" y="2117"/>
                <a:ext cx="12" cy="32"/>
              </a:xfrm>
              <a:prstGeom prst="rect">
                <a:avLst/>
              </a:prstGeom>
              <a:grpFill/>
              <a:ln>
                <a:noFill/>
              </a:ln>
            </p:spPr>
            <p:txBody>
              <a:bodyPr vert="horz" wrap="square" lIns="91440" tIns="45720" rIns="91440" bIns="45720" numCol="1" anchor="t" anchorCtr="0" compatLnSpc="1"/>
              <a:lstStyle/>
              <a:p>
                <a:endParaRPr lang="zh-CN" altLang="en-US"/>
              </a:p>
            </p:txBody>
          </p:sp>
        </p:grpSp>
        <p:grpSp>
          <p:nvGrpSpPr>
            <p:cNvPr id="372" name="Group 1213"/>
            <p:cNvGrpSpPr/>
            <p:nvPr/>
          </p:nvGrpSpPr>
          <p:grpSpPr bwMode="auto">
            <a:xfrm>
              <a:off x="-3900818" y="-1035049"/>
              <a:ext cx="768377" cy="3255963"/>
              <a:chOff x="4814" y="935"/>
              <a:chExt cx="484" cy="2051"/>
            </a:xfrm>
            <a:grpFill/>
          </p:grpSpPr>
          <p:sp>
            <p:nvSpPr>
              <p:cNvPr id="766" name="Rectangle 1013"/>
              <p:cNvSpPr>
                <a:spLocks noChangeArrowheads="1"/>
              </p:cNvSpPr>
              <p:nvPr/>
            </p:nvSpPr>
            <p:spPr bwMode="auto">
              <a:xfrm>
                <a:off x="4856"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67" name="Rectangle 1014"/>
              <p:cNvSpPr>
                <a:spLocks noChangeArrowheads="1"/>
              </p:cNvSpPr>
              <p:nvPr/>
            </p:nvSpPr>
            <p:spPr bwMode="auto">
              <a:xfrm>
                <a:off x="4944"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68" name="Rectangle 1015"/>
              <p:cNvSpPr>
                <a:spLocks noChangeArrowheads="1"/>
              </p:cNvSpPr>
              <p:nvPr/>
            </p:nvSpPr>
            <p:spPr bwMode="auto">
              <a:xfrm>
                <a:off x="4964"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69" name="Rectangle 1016"/>
              <p:cNvSpPr>
                <a:spLocks noChangeArrowheads="1"/>
              </p:cNvSpPr>
              <p:nvPr/>
            </p:nvSpPr>
            <p:spPr bwMode="auto">
              <a:xfrm>
                <a:off x="5008"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70" name="Rectangle 1017"/>
              <p:cNvSpPr>
                <a:spLocks noChangeArrowheads="1"/>
              </p:cNvSpPr>
              <p:nvPr/>
            </p:nvSpPr>
            <p:spPr bwMode="auto">
              <a:xfrm>
                <a:off x="5030"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71" name="Rectangle 1018"/>
              <p:cNvSpPr>
                <a:spLocks noChangeArrowheads="1"/>
              </p:cNvSpPr>
              <p:nvPr/>
            </p:nvSpPr>
            <p:spPr bwMode="auto">
              <a:xfrm>
                <a:off x="5050"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72" name="Rectangle 1019"/>
              <p:cNvSpPr>
                <a:spLocks noChangeArrowheads="1"/>
              </p:cNvSpPr>
              <p:nvPr/>
            </p:nvSpPr>
            <p:spPr bwMode="auto">
              <a:xfrm>
                <a:off x="4944" y="99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73" name="Rectangle 1020"/>
              <p:cNvSpPr>
                <a:spLocks noChangeArrowheads="1"/>
              </p:cNvSpPr>
              <p:nvPr/>
            </p:nvSpPr>
            <p:spPr bwMode="auto">
              <a:xfrm>
                <a:off x="4986" y="99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74" name="Rectangle 1021"/>
              <p:cNvSpPr>
                <a:spLocks noChangeArrowheads="1"/>
              </p:cNvSpPr>
              <p:nvPr/>
            </p:nvSpPr>
            <p:spPr bwMode="auto">
              <a:xfrm>
                <a:off x="5030" y="99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75" name="Rectangle 1022"/>
              <p:cNvSpPr>
                <a:spLocks noChangeArrowheads="1"/>
              </p:cNvSpPr>
              <p:nvPr/>
            </p:nvSpPr>
            <p:spPr bwMode="auto">
              <a:xfrm>
                <a:off x="4964" y="1047"/>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776" name="Rectangle 1023"/>
              <p:cNvSpPr>
                <a:spLocks noChangeArrowheads="1"/>
              </p:cNvSpPr>
              <p:nvPr/>
            </p:nvSpPr>
            <p:spPr bwMode="auto">
              <a:xfrm>
                <a:off x="5050" y="104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77" name="Rectangle 1024"/>
              <p:cNvSpPr>
                <a:spLocks noChangeArrowheads="1"/>
              </p:cNvSpPr>
              <p:nvPr/>
            </p:nvSpPr>
            <p:spPr bwMode="auto">
              <a:xfrm>
                <a:off x="4944" y="110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78" name="Rectangle 1025"/>
              <p:cNvSpPr>
                <a:spLocks noChangeArrowheads="1"/>
              </p:cNvSpPr>
              <p:nvPr/>
            </p:nvSpPr>
            <p:spPr bwMode="auto">
              <a:xfrm>
                <a:off x="5008" y="1103"/>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779" name="Rectangle 1026"/>
              <p:cNvSpPr>
                <a:spLocks noChangeArrowheads="1"/>
              </p:cNvSpPr>
              <p:nvPr/>
            </p:nvSpPr>
            <p:spPr bwMode="auto">
              <a:xfrm>
                <a:off x="5050" y="110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80" name="Rectangle 1027"/>
              <p:cNvSpPr>
                <a:spLocks noChangeArrowheads="1"/>
              </p:cNvSpPr>
              <p:nvPr/>
            </p:nvSpPr>
            <p:spPr bwMode="auto">
              <a:xfrm>
                <a:off x="4944"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81" name="Rectangle 1028"/>
              <p:cNvSpPr>
                <a:spLocks noChangeArrowheads="1"/>
              </p:cNvSpPr>
              <p:nvPr/>
            </p:nvSpPr>
            <p:spPr bwMode="auto">
              <a:xfrm>
                <a:off x="4964" y="1161"/>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782" name="Rectangle 1029"/>
              <p:cNvSpPr>
                <a:spLocks noChangeArrowheads="1"/>
              </p:cNvSpPr>
              <p:nvPr/>
            </p:nvSpPr>
            <p:spPr bwMode="auto">
              <a:xfrm>
                <a:off x="5008"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83" name="Rectangle 1030"/>
              <p:cNvSpPr>
                <a:spLocks noChangeArrowheads="1"/>
              </p:cNvSpPr>
              <p:nvPr/>
            </p:nvSpPr>
            <p:spPr bwMode="auto">
              <a:xfrm>
                <a:off x="5050" y="116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784" name="Rectangle 1031"/>
              <p:cNvSpPr>
                <a:spLocks noChangeArrowheads="1"/>
              </p:cNvSpPr>
              <p:nvPr/>
            </p:nvSpPr>
            <p:spPr bwMode="auto">
              <a:xfrm>
                <a:off x="4944"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85" name="Rectangle 1032"/>
              <p:cNvSpPr>
                <a:spLocks noChangeArrowheads="1"/>
              </p:cNvSpPr>
              <p:nvPr/>
            </p:nvSpPr>
            <p:spPr bwMode="auto">
              <a:xfrm>
                <a:off x="4986"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86" name="Rectangle 1033"/>
              <p:cNvSpPr>
                <a:spLocks noChangeArrowheads="1"/>
              </p:cNvSpPr>
              <p:nvPr/>
            </p:nvSpPr>
            <p:spPr bwMode="auto">
              <a:xfrm>
                <a:off x="4964" y="1273"/>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787" name="Rectangle 1034"/>
              <p:cNvSpPr>
                <a:spLocks noChangeArrowheads="1"/>
              </p:cNvSpPr>
              <p:nvPr/>
            </p:nvSpPr>
            <p:spPr bwMode="auto">
              <a:xfrm>
                <a:off x="5030"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788" name="Rectangle 1035"/>
              <p:cNvSpPr>
                <a:spLocks noChangeArrowheads="1"/>
              </p:cNvSpPr>
              <p:nvPr/>
            </p:nvSpPr>
            <p:spPr bwMode="auto">
              <a:xfrm>
                <a:off x="4944"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89" name="Rectangle 1036"/>
              <p:cNvSpPr>
                <a:spLocks noChangeArrowheads="1"/>
              </p:cNvSpPr>
              <p:nvPr/>
            </p:nvSpPr>
            <p:spPr bwMode="auto">
              <a:xfrm>
                <a:off x="4986"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90" name="Rectangle 1037"/>
              <p:cNvSpPr>
                <a:spLocks noChangeArrowheads="1"/>
              </p:cNvSpPr>
              <p:nvPr/>
            </p:nvSpPr>
            <p:spPr bwMode="auto">
              <a:xfrm>
                <a:off x="5008"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91" name="Rectangle 1038"/>
              <p:cNvSpPr>
                <a:spLocks noChangeArrowheads="1"/>
              </p:cNvSpPr>
              <p:nvPr/>
            </p:nvSpPr>
            <p:spPr bwMode="auto">
              <a:xfrm>
                <a:off x="5050" y="133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792" name="Rectangle 1039"/>
              <p:cNvSpPr>
                <a:spLocks noChangeArrowheads="1"/>
              </p:cNvSpPr>
              <p:nvPr/>
            </p:nvSpPr>
            <p:spPr bwMode="auto">
              <a:xfrm>
                <a:off x="4964" y="13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93" name="Rectangle 1040"/>
              <p:cNvSpPr>
                <a:spLocks noChangeArrowheads="1"/>
              </p:cNvSpPr>
              <p:nvPr/>
            </p:nvSpPr>
            <p:spPr bwMode="auto">
              <a:xfrm>
                <a:off x="5008"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94" name="Rectangle 1041"/>
              <p:cNvSpPr>
                <a:spLocks noChangeArrowheads="1"/>
              </p:cNvSpPr>
              <p:nvPr/>
            </p:nvSpPr>
            <p:spPr bwMode="auto">
              <a:xfrm>
                <a:off x="4944" y="1442"/>
                <a:ext cx="54" cy="32"/>
              </a:xfrm>
              <a:prstGeom prst="rect">
                <a:avLst/>
              </a:prstGeom>
              <a:grpFill/>
              <a:ln>
                <a:noFill/>
              </a:ln>
            </p:spPr>
            <p:txBody>
              <a:bodyPr vert="horz" wrap="square" lIns="91440" tIns="45720" rIns="91440" bIns="45720" numCol="1" anchor="t" anchorCtr="0" compatLnSpc="1"/>
              <a:lstStyle/>
              <a:p>
                <a:endParaRPr lang="zh-CN" altLang="en-US"/>
              </a:p>
            </p:txBody>
          </p:sp>
          <p:sp>
            <p:nvSpPr>
              <p:cNvPr id="795" name="Rectangle 1042"/>
              <p:cNvSpPr>
                <a:spLocks noChangeArrowheads="1"/>
              </p:cNvSpPr>
              <p:nvPr/>
            </p:nvSpPr>
            <p:spPr bwMode="auto">
              <a:xfrm>
                <a:off x="5008"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96" name="Rectangle 1043"/>
              <p:cNvSpPr>
                <a:spLocks noChangeArrowheads="1"/>
              </p:cNvSpPr>
              <p:nvPr/>
            </p:nvSpPr>
            <p:spPr bwMode="auto">
              <a:xfrm>
                <a:off x="5008" y="1498"/>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797" name="Rectangle 1044"/>
              <p:cNvSpPr>
                <a:spLocks noChangeArrowheads="1"/>
              </p:cNvSpPr>
              <p:nvPr/>
            </p:nvSpPr>
            <p:spPr bwMode="auto">
              <a:xfrm>
                <a:off x="5050" y="1498"/>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98" name="Rectangle 1045"/>
              <p:cNvSpPr>
                <a:spLocks noChangeArrowheads="1"/>
              </p:cNvSpPr>
              <p:nvPr/>
            </p:nvSpPr>
            <p:spPr bwMode="auto">
              <a:xfrm>
                <a:off x="4900" y="1554"/>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799" name="Rectangle 1046"/>
              <p:cNvSpPr>
                <a:spLocks noChangeArrowheads="1"/>
              </p:cNvSpPr>
              <p:nvPr/>
            </p:nvSpPr>
            <p:spPr bwMode="auto">
              <a:xfrm>
                <a:off x="5008" y="15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00" name="Rectangle 1047"/>
              <p:cNvSpPr>
                <a:spLocks noChangeArrowheads="1"/>
              </p:cNvSpPr>
              <p:nvPr/>
            </p:nvSpPr>
            <p:spPr bwMode="auto">
              <a:xfrm>
                <a:off x="5050" y="15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01" name="Rectangle 1048"/>
              <p:cNvSpPr>
                <a:spLocks noChangeArrowheads="1"/>
              </p:cNvSpPr>
              <p:nvPr/>
            </p:nvSpPr>
            <p:spPr bwMode="auto">
              <a:xfrm>
                <a:off x="4964" y="161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02" name="Rectangle 1049"/>
              <p:cNvSpPr>
                <a:spLocks noChangeArrowheads="1"/>
              </p:cNvSpPr>
              <p:nvPr/>
            </p:nvSpPr>
            <p:spPr bwMode="auto">
              <a:xfrm>
                <a:off x="4986" y="16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03" name="Rectangle 1050"/>
              <p:cNvSpPr>
                <a:spLocks noChangeArrowheads="1"/>
              </p:cNvSpPr>
              <p:nvPr/>
            </p:nvSpPr>
            <p:spPr bwMode="auto">
              <a:xfrm>
                <a:off x="5030" y="1610"/>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804" name="Rectangle 1051"/>
              <p:cNvSpPr>
                <a:spLocks noChangeArrowheads="1"/>
              </p:cNvSpPr>
              <p:nvPr/>
            </p:nvSpPr>
            <p:spPr bwMode="auto">
              <a:xfrm>
                <a:off x="4964" y="166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05" name="Rectangle 1052"/>
              <p:cNvSpPr>
                <a:spLocks noChangeArrowheads="1"/>
              </p:cNvSpPr>
              <p:nvPr/>
            </p:nvSpPr>
            <p:spPr bwMode="auto">
              <a:xfrm>
                <a:off x="5008" y="166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06" name="Rectangle 1053"/>
              <p:cNvSpPr>
                <a:spLocks noChangeArrowheads="1"/>
              </p:cNvSpPr>
              <p:nvPr/>
            </p:nvSpPr>
            <p:spPr bwMode="auto">
              <a:xfrm>
                <a:off x="5050" y="166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07" name="Rectangle 1054"/>
              <p:cNvSpPr>
                <a:spLocks noChangeArrowheads="1"/>
              </p:cNvSpPr>
              <p:nvPr/>
            </p:nvSpPr>
            <p:spPr bwMode="auto">
              <a:xfrm>
                <a:off x="4964" y="1722"/>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808" name="Rectangle 1055"/>
              <p:cNvSpPr>
                <a:spLocks noChangeArrowheads="1"/>
              </p:cNvSpPr>
              <p:nvPr/>
            </p:nvSpPr>
            <p:spPr bwMode="auto">
              <a:xfrm>
                <a:off x="5050" y="172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09" name="Rectangle 1056"/>
              <p:cNvSpPr>
                <a:spLocks noChangeArrowheads="1"/>
              </p:cNvSpPr>
              <p:nvPr/>
            </p:nvSpPr>
            <p:spPr bwMode="auto">
              <a:xfrm>
                <a:off x="4944" y="17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10" name="Rectangle 1057"/>
              <p:cNvSpPr>
                <a:spLocks noChangeArrowheads="1"/>
              </p:cNvSpPr>
              <p:nvPr/>
            </p:nvSpPr>
            <p:spPr bwMode="auto">
              <a:xfrm>
                <a:off x="5050" y="178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11" name="Rectangle 1058"/>
              <p:cNvSpPr>
                <a:spLocks noChangeArrowheads="1"/>
              </p:cNvSpPr>
              <p:nvPr/>
            </p:nvSpPr>
            <p:spPr bwMode="auto">
              <a:xfrm>
                <a:off x="4944"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12" name="Rectangle 1059"/>
              <p:cNvSpPr>
                <a:spLocks noChangeArrowheads="1"/>
              </p:cNvSpPr>
              <p:nvPr/>
            </p:nvSpPr>
            <p:spPr bwMode="auto">
              <a:xfrm>
                <a:off x="4964" y="1836"/>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13" name="Rectangle 1060"/>
              <p:cNvSpPr>
                <a:spLocks noChangeArrowheads="1"/>
              </p:cNvSpPr>
              <p:nvPr/>
            </p:nvSpPr>
            <p:spPr bwMode="auto">
              <a:xfrm>
                <a:off x="5008"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14" name="Rectangle 1061"/>
              <p:cNvSpPr>
                <a:spLocks noChangeArrowheads="1"/>
              </p:cNvSpPr>
              <p:nvPr/>
            </p:nvSpPr>
            <p:spPr bwMode="auto">
              <a:xfrm>
                <a:off x="5030" y="1836"/>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815" name="Rectangle 1062"/>
              <p:cNvSpPr>
                <a:spLocks noChangeArrowheads="1"/>
              </p:cNvSpPr>
              <p:nvPr/>
            </p:nvSpPr>
            <p:spPr bwMode="auto">
              <a:xfrm>
                <a:off x="4986"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16" name="Rectangle 1063"/>
              <p:cNvSpPr>
                <a:spLocks noChangeArrowheads="1"/>
              </p:cNvSpPr>
              <p:nvPr/>
            </p:nvSpPr>
            <p:spPr bwMode="auto">
              <a:xfrm>
                <a:off x="5030"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17" name="Rectangle 1064"/>
              <p:cNvSpPr>
                <a:spLocks noChangeArrowheads="1"/>
              </p:cNvSpPr>
              <p:nvPr/>
            </p:nvSpPr>
            <p:spPr bwMode="auto">
              <a:xfrm>
                <a:off x="5050" y="1892"/>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18" name="Rectangle 1065"/>
              <p:cNvSpPr>
                <a:spLocks noChangeArrowheads="1"/>
              </p:cNvSpPr>
              <p:nvPr/>
            </p:nvSpPr>
            <p:spPr bwMode="auto">
              <a:xfrm>
                <a:off x="4964"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819" name="Rectangle 1066"/>
              <p:cNvSpPr>
                <a:spLocks noChangeArrowheads="1"/>
              </p:cNvSpPr>
              <p:nvPr/>
            </p:nvSpPr>
            <p:spPr bwMode="auto">
              <a:xfrm>
                <a:off x="4986"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820" name="Rectangle 1067"/>
              <p:cNvSpPr>
                <a:spLocks noChangeArrowheads="1"/>
              </p:cNvSpPr>
              <p:nvPr/>
            </p:nvSpPr>
            <p:spPr bwMode="auto">
              <a:xfrm>
                <a:off x="5050"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821" name="Rectangle 1068"/>
              <p:cNvSpPr>
                <a:spLocks noChangeArrowheads="1"/>
              </p:cNvSpPr>
              <p:nvPr/>
            </p:nvSpPr>
            <p:spPr bwMode="auto">
              <a:xfrm>
                <a:off x="4944"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22" name="Rectangle 1069"/>
              <p:cNvSpPr>
                <a:spLocks noChangeArrowheads="1"/>
              </p:cNvSpPr>
              <p:nvPr/>
            </p:nvSpPr>
            <p:spPr bwMode="auto">
              <a:xfrm>
                <a:off x="4986"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23" name="Rectangle 1070"/>
              <p:cNvSpPr>
                <a:spLocks noChangeArrowheads="1"/>
              </p:cNvSpPr>
              <p:nvPr/>
            </p:nvSpPr>
            <p:spPr bwMode="auto">
              <a:xfrm>
                <a:off x="5030"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24" name="Rectangle 1071"/>
              <p:cNvSpPr>
                <a:spLocks noChangeArrowheads="1"/>
              </p:cNvSpPr>
              <p:nvPr/>
            </p:nvSpPr>
            <p:spPr bwMode="auto">
              <a:xfrm>
                <a:off x="4964" y="206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25" name="Rectangle 1072"/>
              <p:cNvSpPr>
                <a:spLocks noChangeArrowheads="1"/>
              </p:cNvSpPr>
              <p:nvPr/>
            </p:nvSpPr>
            <p:spPr bwMode="auto">
              <a:xfrm>
                <a:off x="5008"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26" name="Rectangle 1073"/>
              <p:cNvSpPr>
                <a:spLocks noChangeArrowheads="1"/>
              </p:cNvSpPr>
              <p:nvPr/>
            </p:nvSpPr>
            <p:spPr bwMode="auto">
              <a:xfrm>
                <a:off x="5050" y="206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27" name="Rectangle 1074"/>
              <p:cNvSpPr>
                <a:spLocks noChangeArrowheads="1"/>
              </p:cNvSpPr>
              <p:nvPr/>
            </p:nvSpPr>
            <p:spPr bwMode="auto">
              <a:xfrm>
                <a:off x="4944"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28" name="Rectangle 1075"/>
              <p:cNvSpPr>
                <a:spLocks noChangeArrowheads="1"/>
              </p:cNvSpPr>
              <p:nvPr/>
            </p:nvSpPr>
            <p:spPr bwMode="auto">
              <a:xfrm>
                <a:off x="4986"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29" name="Rectangle 1076"/>
              <p:cNvSpPr>
                <a:spLocks noChangeArrowheads="1"/>
              </p:cNvSpPr>
              <p:nvPr/>
            </p:nvSpPr>
            <p:spPr bwMode="auto">
              <a:xfrm>
                <a:off x="5050" y="211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30" name="Rectangle 1077"/>
              <p:cNvSpPr>
                <a:spLocks noChangeArrowheads="1"/>
              </p:cNvSpPr>
              <p:nvPr/>
            </p:nvSpPr>
            <p:spPr bwMode="auto">
              <a:xfrm>
                <a:off x="4856"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31" name="Rectangle 1078"/>
              <p:cNvSpPr>
                <a:spLocks noChangeArrowheads="1"/>
              </p:cNvSpPr>
              <p:nvPr/>
            </p:nvSpPr>
            <p:spPr bwMode="auto">
              <a:xfrm>
                <a:off x="4920" y="217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32" name="Rectangle 1079"/>
              <p:cNvSpPr>
                <a:spLocks noChangeArrowheads="1"/>
              </p:cNvSpPr>
              <p:nvPr/>
            </p:nvSpPr>
            <p:spPr bwMode="auto">
              <a:xfrm>
                <a:off x="4944"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33" name="Rectangle 1080"/>
              <p:cNvSpPr>
                <a:spLocks noChangeArrowheads="1"/>
              </p:cNvSpPr>
              <p:nvPr/>
            </p:nvSpPr>
            <p:spPr bwMode="auto">
              <a:xfrm>
                <a:off x="4986"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34" name="Rectangle 1081"/>
              <p:cNvSpPr>
                <a:spLocks noChangeArrowheads="1"/>
              </p:cNvSpPr>
              <p:nvPr/>
            </p:nvSpPr>
            <p:spPr bwMode="auto">
              <a:xfrm>
                <a:off x="4814" y="22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35" name="Rectangle 1082"/>
              <p:cNvSpPr>
                <a:spLocks noChangeArrowheads="1"/>
              </p:cNvSpPr>
              <p:nvPr/>
            </p:nvSpPr>
            <p:spPr bwMode="auto">
              <a:xfrm>
                <a:off x="4834" y="22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36" name="Rectangle 1083"/>
              <p:cNvSpPr>
                <a:spLocks noChangeArrowheads="1"/>
              </p:cNvSpPr>
              <p:nvPr/>
            </p:nvSpPr>
            <p:spPr bwMode="auto">
              <a:xfrm>
                <a:off x="4900" y="22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37" name="Rectangle 1084"/>
              <p:cNvSpPr>
                <a:spLocks noChangeArrowheads="1"/>
              </p:cNvSpPr>
              <p:nvPr/>
            </p:nvSpPr>
            <p:spPr bwMode="auto">
              <a:xfrm>
                <a:off x="4944" y="22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38" name="Rectangle 1085"/>
              <p:cNvSpPr>
                <a:spLocks noChangeArrowheads="1"/>
              </p:cNvSpPr>
              <p:nvPr/>
            </p:nvSpPr>
            <p:spPr bwMode="auto">
              <a:xfrm>
                <a:off x="5050" y="22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39" name="Rectangle 1086"/>
              <p:cNvSpPr>
                <a:spLocks noChangeArrowheads="1"/>
              </p:cNvSpPr>
              <p:nvPr/>
            </p:nvSpPr>
            <p:spPr bwMode="auto">
              <a:xfrm>
                <a:off x="4920" y="22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40" name="Rectangle 1087"/>
              <p:cNvSpPr>
                <a:spLocks noChangeArrowheads="1"/>
              </p:cNvSpPr>
              <p:nvPr/>
            </p:nvSpPr>
            <p:spPr bwMode="auto">
              <a:xfrm>
                <a:off x="4878"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41" name="Rectangle 1088"/>
              <p:cNvSpPr>
                <a:spLocks noChangeArrowheads="1"/>
              </p:cNvSpPr>
              <p:nvPr/>
            </p:nvSpPr>
            <p:spPr bwMode="auto">
              <a:xfrm>
                <a:off x="5030"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42" name="Rectangle 1089"/>
              <p:cNvSpPr>
                <a:spLocks noChangeArrowheads="1"/>
              </p:cNvSpPr>
              <p:nvPr/>
            </p:nvSpPr>
            <p:spPr bwMode="auto">
              <a:xfrm>
                <a:off x="5050" y="22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43" name="Rectangle 1090"/>
              <p:cNvSpPr>
                <a:spLocks noChangeArrowheads="1"/>
              </p:cNvSpPr>
              <p:nvPr/>
            </p:nvSpPr>
            <p:spPr bwMode="auto">
              <a:xfrm>
                <a:off x="4814"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44" name="Rectangle 1091"/>
              <p:cNvSpPr>
                <a:spLocks noChangeArrowheads="1"/>
              </p:cNvSpPr>
              <p:nvPr/>
            </p:nvSpPr>
            <p:spPr bwMode="auto">
              <a:xfrm>
                <a:off x="4964" y="23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45" name="Rectangle 1092"/>
              <p:cNvSpPr>
                <a:spLocks noChangeArrowheads="1"/>
              </p:cNvSpPr>
              <p:nvPr/>
            </p:nvSpPr>
            <p:spPr bwMode="auto">
              <a:xfrm>
                <a:off x="4856"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46" name="Rectangle 1093"/>
              <p:cNvSpPr>
                <a:spLocks noChangeArrowheads="1"/>
              </p:cNvSpPr>
              <p:nvPr/>
            </p:nvSpPr>
            <p:spPr bwMode="auto">
              <a:xfrm>
                <a:off x="5008"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47" name="Rectangle 1094"/>
              <p:cNvSpPr>
                <a:spLocks noChangeArrowheads="1"/>
              </p:cNvSpPr>
              <p:nvPr/>
            </p:nvSpPr>
            <p:spPr bwMode="auto">
              <a:xfrm>
                <a:off x="5050" y="23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48" name="Rectangle 1095"/>
              <p:cNvSpPr>
                <a:spLocks noChangeArrowheads="1"/>
              </p:cNvSpPr>
              <p:nvPr/>
            </p:nvSpPr>
            <p:spPr bwMode="auto">
              <a:xfrm>
                <a:off x="4814"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49" name="Rectangle 1096"/>
              <p:cNvSpPr>
                <a:spLocks noChangeArrowheads="1"/>
              </p:cNvSpPr>
              <p:nvPr/>
            </p:nvSpPr>
            <p:spPr bwMode="auto">
              <a:xfrm>
                <a:off x="4878"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50" name="Rectangle 1097"/>
              <p:cNvSpPr>
                <a:spLocks noChangeArrowheads="1"/>
              </p:cNvSpPr>
              <p:nvPr/>
            </p:nvSpPr>
            <p:spPr bwMode="auto">
              <a:xfrm>
                <a:off x="4834" y="23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51" name="Rectangle 1098"/>
              <p:cNvSpPr>
                <a:spLocks noChangeArrowheads="1"/>
              </p:cNvSpPr>
              <p:nvPr/>
            </p:nvSpPr>
            <p:spPr bwMode="auto">
              <a:xfrm>
                <a:off x="4986"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52" name="Rectangle 1099"/>
              <p:cNvSpPr>
                <a:spLocks noChangeArrowheads="1"/>
              </p:cNvSpPr>
              <p:nvPr/>
            </p:nvSpPr>
            <p:spPr bwMode="auto">
              <a:xfrm>
                <a:off x="5008"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53" name="Rectangle 1100"/>
              <p:cNvSpPr>
                <a:spLocks noChangeArrowheads="1"/>
              </p:cNvSpPr>
              <p:nvPr/>
            </p:nvSpPr>
            <p:spPr bwMode="auto">
              <a:xfrm>
                <a:off x="4814"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54" name="Rectangle 1101"/>
              <p:cNvSpPr>
                <a:spLocks noChangeArrowheads="1"/>
              </p:cNvSpPr>
              <p:nvPr/>
            </p:nvSpPr>
            <p:spPr bwMode="auto">
              <a:xfrm>
                <a:off x="4964" y="24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55" name="Rectangle 1102"/>
              <p:cNvSpPr>
                <a:spLocks noChangeArrowheads="1"/>
              </p:cNvSpPr>
              <p:nvPr/>
            </p:nvSpPr>
            <p:spPr bwMode="auto">
              <a:xfrm>
                <a:off x="4878"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56" name="Rectangle 1103"/>
              <p:cNvSpPr>
                <a:spLocks noChangeArrowheads="1"/>
              </p:cNvSpPr>
              <p:nvPr/>
            </p:nvSpPr>
            <p:spPr bwMode="auto">
              <a:xfrm>
                <a:off x="4920" y="24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57" name="Rectangle 1104"/>
              <p:cNvSpPr>
                <a:spLocks noChangeArrowheads="1"/>
              </p:cNvSpPr>
              <p:nvPr/>
            </p:nvSpPr>
            <p:spPr bwMode="auto">
              <a:xfrm>
                <a:off x="5050" y="24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58" name="Rectangle 1105"/>
              <p:cNvSpPr>
                <a:spLocks noChangeArrowheads="1"/>
              </p:cNvSpPr>
              <p:nvPr/>
            </p:nvSpPr>
            <p:spPr bwMode="auto">
              <a:xfrm>
                <a:off x="4814"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59" name="Rectangle 1106"/>
              <p:cNvSpPr>
                <a:spLocks noChangeArrowheads="1"/>
              </p:cNvSpPr>
              <p:nvPr/>
            </p:nvSpPr>
            <p:spPr bwMode="auto">
              <a:xfrm>
                <a:off x="4964" y="247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60" name="Rectangle 1107"/>
              <p:cNvSpPr>
                <a:spLocks noChangeArrowheads="1"/>
              </p:cNvSpPr>
              <p:nvPr/>
            </p:nvSpPr>
            <p:spPr bwMode="auto">
              <a:xfrm>
                <a:off x="4878"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61" name="Rectangle 1108"/>
              <p:cNvSpPr>
                <a:spLocks noChangeArrowheads="1"/>
              </p:cNvSpPr>
              <p:nvPr/>
            </p:nvSpPr>
            <p:spPr bwMode="auto">
              <a:xfrm>
                <a:off x="4944"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62" name="Rectangle 1109"/>
              <p:cNvSpPr>
                <a:spLocks noChangeArrowheads="1"/>
              </p:cNvSpPr>
              <p:nvPr/>
            </p:nvSpPr>
            <p:spPr bwMode="auto">
              <a:xfrm>
                <a:off x="5050" y="247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63" name="Rectangle 1110"/>
              <p:cNvSpPr>
                <a:spLocks noChangeArrowheads="1"/>
              </p:cNvSpPr>
              <p:nvPr/>
            </p:nvSpPr>
            <p:spPr bwMode="auto">
              <a:xfrm>
                <a:off x="4964" y="2525"/>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64" name="Rectangle 1111"/>
              <p:cNvSpPr>
                <a:spLocks noChangeArrowheads="1"/>
              </p:cNvSpPr>
              <p:nvPr/>
            </p:nvSpPr>
            <p:spPr bwMode="auto">
              <a:xfrm>
                <a:off x="4856" y="2525"/>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65" name="Rectangle 1112"/>
              <p:cNvSpPr>
                <a:spLocks noChangeArrowheads="1"/>
              </p:cNvSpPr>
              <p:nvPr/>
            </p:nvSpPr>
            <p:spPr bwMode="auto">
              <a:xfrm>
                <a:off x="4920" y="2525"/>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66" name="Rectangle 1113"/>
              <p:cNvSpPr>
                <a:spLocks noChangeArrowheads="1"/>
              </p:cNvSpPr>
              <p:nvPr/>
            </p:nvSpPr>
            <p:spPr bwMode="auto">
              <a:xfrm>
                <a:off x="4814" y="25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67" name="Rectangle 1114"/>
              <p:cNvSpPr>
                <a:spLocks noChangeArrowheads="1"/>
              </p:cNvSpPr>
              <p:nvPr/>
            </p:nvSpPr>
            <p:spPr bwMode="auto">
              <a:xfrm>
                <a:off x="4920" y="25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68" name="Rectangle 1115"/>
              <p:cNvSpPr>
                <a:spLocks noChangeArrowheads="1"/>
              </p:cNvSpPr>
              <p:nvPr/>
            </p:nvSpPr>
            <p:spPr bwMode="auto">
              <a:xfrm>
                <a:off x="5050" y="25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69" name="Rectangle 1116"/>
              <p:cNvSpPr>
                <a:spLocks noChangeArrowheads="1"/>
              </p:cNvSpPr>
              <p:nvPr/>
            </p:nvSpPr>
            <p:spPr bwMode="auto">
              <a:xfrm>
                <a:off x="4878" y="2623"/>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870" name="Rectangle 1117"/>
              <p:cNvSpPr>
                <a:spLocks noChangeArrowheads="1"/>
              </p:cNvSpPr>
              <p:nvPr/>
            </p:nvSpPr>
            <p:spPr bwMode="auto">
              <a:xfrm>
                <a:off x="4814" y="267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71" name="Rectangle 1118"/>
              <p:cNvSpPr>
                <a:spLocks noChangeArrowheads="1"/>
              </p:cNvSpPr>
              <p:nvPr/>
            </p:nvSpPr>
            <p:spPr bwMode="auto">
              <a:xfrm>
                <a:off x="4920" y="267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72" name="Rectangle 1119"/>
              <p:cNvSpPr>
                <a:spLocks noChangeArrowheads="1"/>
              </p:cNvSpPr>
              <p:nvPr/>
            </p:nvSpPr>
            <p:spPr bwMode="auto">
              <a:xfrm>
                <a:off x="5050" y="267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73" name="Rectangle 1120"/>
              <p:cNvSpPr>
                <a:spLocks noChangeArrowheads="1"/>
              </p:cNvSpPr>
              <p:nvPr/>
            </p:nvSpPr>
            <p:spPr bwMode="auto">
              <a:xfrm>
                <a:off x="4814" y="273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74" name="Rectangle 1121"/>
              <p:cNvSpPr>
                <a:spLocks noChangeArrowheads="1"/>
              </p:cNvSpPr>
              <p:nvPr/>
            </p:nvSpPr>
            <p:spPr bwMode="auto">
              <a:xfrm>
                <a:off x="5050" y="273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75" name="Rectangle 1122"/>
              <p:cNvSpPr>
                <a:spLocks noChangeArrowheads="1"/>
              </p:cNvSpPr>
              <p:nvPr/>
            </p:nvSpPr>
            <p:spPr bwMode="auto">
              <a:xfrm>
                <a:off x="4920" y="27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76" name="Rectangle 1123"/>
              <p:cNvSpPr>
                <a:spLocks noChangeArrowheads="1"/>
              </p:cNvSpPr>
              <p:nvPr/>
            </p:nvSpPr>
            <p:spPr bwMode="auto">
              <a:xfrm>
                <a:off x="5050" y="27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77" name="Rectangle 1124"/>
              <p:cNvSpPr>
                <a:spLocks noChangeArrowheads="1"/>
              </p:cNvSpPr>
              <p:nvPr/>
            </p:nvSpPr>
            <p:spPr bwMode="auto">
              <a:xfrm>
                <a:off x="4814" y="284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78" name="Rectangle 1125"/>
              <p:cNvSpPr>
                <a:spLocks noChangeArrowheads="1"/>
              </p:cNvSpPr>
              <p:nvPr/>
            </p:nvSpPr>
            <p:spPr bwMode="auto">
              <a:xfrm>
                <a:off x="4944" y="284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79" name="Rectangle 1126"/>
              <p:cNvSpPr>
                <a:spLocks noChangeArrowheads="1"/>
              </p:cNvSpPr>
              <p:nvPr/>
            </p:nvSpPr>
            <p:spPr bwMode="auto">
              <a:xfrm>
                <a:off x="4920" y="290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80" name="Rectangle 1127"/>
              <p:cNvSpPr>
                <a:spLocks noChangeArrowheads="1"/>
              </p:cNvSpPr>
              <p:nvPr/>
            </p:nvSpPr>
            <p:spPr bwMode="auto">
              <a:xfrm>
                <a:off x="4920" y="2956"/>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81" name="Rectangle 1128"/>
              <p:cNvSpPr>
                <a:spLocks noChangeArrowheads="1"/>
              </p:cNvSpPr>
              <p:nvPr/>
            </p:nvSpPr>
            <p:spPr bwMode="auto">
              <a:xfrm>
                <a:off x="5050" y="290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82" name="Rectangle 1129"/>
              <p:cNvSpPr>
                <a:spLocks noChangeArrowheads="1"/>
              </p:cNvSpPr>
              <p:nvPr/>
            </p:nvSpPr>
            <p:spPr bwMode="auto">
              <a:xfrm>
                <a:off x="5048"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83" name="Rectangle 1130"/>
              <p:cNvSpPr>
                <a:spLocks noChangeArrowheads="1"/>
              </p:cNvSpPr>
              <p:nvPr/>
            </p:nvSpPr>
            <p:spPr bwMode="auto">
              <a:xfrm>
                <a:off x="5070"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84" name="Rectangle 1131"/>
              <p:cNvSpPr>
                <a:spLocks noChangeArrowheads="1"/>
              </p:cNvSpPr>
              <p:nvPr/>
            </p:nvSpPr>
            <p:spPr bwMode="auto">
              <a:xfrm>
                <a:off x="5092"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85" name="Rectangle 1132"/>
              <p:cNvSpPr>
                <a:spLocks noChangeArrowheads="1"/>
              </p:cNvSpPr>
              <p:nvPr/>
            </p:nvSpPr>
            <p:spPr bwMode="auto">
              <a:xfrm>
                <a:off x="5134"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86" name="Rectangle 1133"/>
              <p:cNvSpPr>
                <a:spLocks noChangeArrowheads="1"/>
              </p:cNvSpPr>
              <p:nvPr/>
            </p:nvSpPr>
            <p:spPr bwMode="auto">
              <a:xfrm>
                <a:off x="5156"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87" name="Rectangle 1134"/>
              <p:cNvSpPr>
                <a:spLocks noChangeArrowheads="1"/>
              </p:cNvSpPr>
              <p:nvPr/>
            </p:nvSpPr>
            <p:spPr bwMode="auto">
              <a:xfrm>
                <a:off x="5048" y="99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88" name="Rectangle 1135"/>
              <p:cNvSpPr>
                <a:spLocks noChangeArrowheads="1"/>
              </p:cNvSpPr>
              <p:nvPr/>
            </p:nvSpPr>
            <p:spPr bwMode="auto">
              <a:xfrm>
                <a:off x="5070" y="991"/>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889" name="Rectangle 1136"/>
              <p:cNvSpPr>
                <a:spLocks noChangeArrowheads="1"/>
              </p:cNvSpPr>
              <p:nvPr/>
            </p:nvSpPr>
            <p:spPr bwMode="auto">
              <a:xfrm>
                <a:off x="5048" y="104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90" name="Rectangle 1137"/>
              <p:cNvSpPr>
                <a:spLocks noChangeArrowheads="1"/>
              </p:cNvSpPr>
              <p:nvPr/>
            </p:nvSpPr>
            <p:spPr bwMode="auto">
              <a:xfrm>
                <a:off x="5092" y="1047"/>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891" name="Rectangle 1138"/>
              <p:cNvSpPr>
                <a:spLocks noChangeArrowheads="1"/>
              </p:cNvSpPr>
              <p:nvPr/>
            </p:nvSpPr>
            <p:spPr bwMode="auto">
              <a:xfrm>
                <a:off x="5156" y="104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92" name="Rectangle 1139"/>
              <p:cNvSpPr>
                <a:spLocks noChangeArrowheads="1"/>
              </p:cNvSpPr>
              <p:nvPr/>
            </p:nvSpPr>
            <p:spPr bwMode="auto">
              <a:xfrm>
                <a:off x="5048" y="110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93" name="Rectangle 1140"/>
              <p:cNvSpPr>
                <a:spLocks noChangeArrowheads="1"/>
              </p:cNvSpPr>
              <p:nvPr/>
            </p:nvSpPr>
            <p:spPr bwMode="auto">
              <a:xfrm>
                <a:off x="5070" y="110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94" name="Rectangle 1141"/>
              <p:cNvSpPr>
                <a:spLocks noChangeArrowheads="1"/>
              </p:cNvSpPr>
              <p:nvPr/>
            </p:nvSpPr>
            <p:spPr bwMode="auto">
              <a:xfrm>
                <a:off x="5114" y="1103"/>
                <a:ext cx="54" cy="32"/>
              </a:xfrm>
              <a:prstGeom prst="rect">
                <a:avLst/>
              </a:prstGeom>
              <a:grpFill/>
              <a:ln>
                <a:noFill/>
              </a:ln>
            </p:spPr>
            <p:txBody>
              <a:bodyPr vert="horz" wrap="square" lIns="91440" tIns="45720" rIns="91440" bIns="45720" numCol="1" anchor="t" anchorCtr="0" compatLnSpc="1"/>
              <a:lstStyle/>
              <a:p>
                <a:endParaRPr lang="zh-CN" altLang="en-US"/>
              </a:p>
            </p:txBody>
          </p:sp>
          <p:sp>
            <p:nvSpPr>
              <p:cNvPr id="895" name="Rectangle 1142"/>
              <p:cNvSpPr>
                <a:spLocks noChangeArrowheads="1"/>
              </p:cNvSpPr>
              <p:nvPr/>
            </p:nvSpPr>
            <p:spPr bwMode="auto">
              <a:xfrm>
                <a:off x="5070"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96" name="Rectangle 1143"/>
              <p:cNvSpPr>
                <a:spLocks noChangeArrowheads="1"/>
              </p:cNvSpPr>
              <p:nvPr/>
            </p:nvSpPr>
            <p:spPr bwMode="auto">
              <a:xfrm>
                <a:off x="5092"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97" name="Rectangle 1144"/>
              <p:cNvSpPr>
                <a:spLocks noChangeArrowheads="1"/>
              </p:cNvSpPr>
              <p:nvPr/>
            </p:nvSpPr>
            <p:spPr bwMode="auto">
              <a:xfrm>
                <a:off x="5156"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98" name="Rectangle 1145"/>
              <p:cNvSpPr>
                <a:spLocks noChangeArrowheads="1"/>
              </p:cNvSpPr>
              <p:nvPr/>
            </p:nvSpPr>
            <p:spPr bwMode="auto">
              <a:xfrm>
                <a:off x="5048" y="121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99" name="Rectangle 1146"/>
              <p:cNvSpPr>
                <a:spLocks noChangeArrowheads="1"/>
              </p:cNvSpPr>
              <p:nvPr/>
            </p:nvSpPr>
            <p:spPr bwMode="auto">
              <a:xfrm>
                <a:off x="5092"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00" name="Rectangle 1147"/>
              <p:cNvSpPr>
                <a:spLocks noChangeArrowheads="1"/>
              </p:cNvSpPr>
              <p:nvPr/>
            </p:nvSpPr>
            <p:spPr bwMode="auto">
              <a:xfrm>
                <a:off x="5134" y="121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01" name="Rectangle 1148"/>
              <p:cNvSpPr>
                <a:spLocks noChangeArrowheads="1"/>
              </p:cNvSpPr>
              <p:nvPr/>
            </p:nvSpPr>
            <p:spPr bwMode="auto">
              <a:xfrm>
                <a:off x="5070"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902" name="Rectangle 1149"/>
              <p:cNvSpPr>
                <a:spLocks noChangeArrowheads="1"/>
              </p:cNvSpPr>
              <p:nvPr/>
            </p:nvSpPr>
            <p:spPr bwMode="auto">
              <a:xfrm>
                <a:off x="5114"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903" name="Rectangle 1150"/>
              <p:cNvSpPr>
                <a:spLocks noChangeArrowheads="1"/>
              </p:cNvSpPr>
              <p:nvPr/>
            </p:nvSpPr>
            <p:spPr bwMode="auto">
              <a:xfrm>
                <a:off x="5156" y="1273"/>
                <a:ext cx="36" cy="31"/>
              </a:xfrm>
              <a:prstGeom prst="rect">
                <a:avLst/>
              </a:prstGeom>
              <a:grpFill/>
              <a:ln>
                <a:noFill/>
              </a:ln>
            </p:spPr>
            <p:txBody>
              <a:bodyPr vert="horz" wrap="square" lIns="91440" tIns="45720" rIns="91440" bIns="45720" numCol="1" anchor="t" anchorCtr="0" compatLnSpc="1"/>
              <a:lstStyle/>
              <a:p>
                <a:endParaRPr lang="zh-CN" altLang="en-US"/>
              </a:p>
            </p:txBody>
          </p:sp>
          <p:sp>
            <p:nvSpPr>
              <p:cNvPr id="904" name="Rectangle 1151"/>
              <p:cNvSpPr>
                <a:spLocks noChangeArrowheads="1"/>
              </p:cNvSpPr>
              <p:nvPr/>
            </p:nvSpPr>
            <p:spPr bwMode="auto">
              <a:xfrm>
                <a:off x="5048" y="133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05" name="Rectangle 1152"/>
              <p:cNvSpPr>
                <a:spLocks noChangeArrowheads="1"/>
              </p:cNvSpPr>
              <p:nvPr/>
            </p:nvSpPr>
            <p:spPr bwMode="auto">
              <a:xfrm>
                <a:off x="5092" y="1330"/>
                <a:ext cx="56" cy="30"/>
              </a:xfrm>
              <a:prstGeom prst="rect">
                <a:avLst/>
              </a:prstGeom>
              <a:grpFill/>
              <a:ln>
                <a:noFill/>
              </a:ln>
            </p:spPr>
            <p:txBody>
              <a:bodyPr vert="horz" wrap="square" lIns="91440" tIns="45720" rIns="91440" bIns="45720" numCol="1" anchor="t" anchorCtr="0" compatLnSpc="1"/>
              <a:lstStyle/>
              <a:p>
                <a:endParaRPr lang="zh-CN" altLang="en-US"/>
              </a:p>
            </p:txBody>
          </p:sp>
          <p:sp>
            <p:nvSpPr>
              <p:cNvPr id="906" name="Rectangle 1153"/>
              <p:cNvSpPr>
                <a:spLocks noChangeArrowheads="1"/>
              </p:cNvSpPr>
              <p:nvPr/>
            </p:nvSpPr>
            <p:spPr bwMode="auto">
              <a:xfrm>
                <a:off x="5070"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07" name="Rectangle 1154"/>
              <p:cNvSpPr>
                <a:spLocks noChangeArrowheads="1"/>
              </p:cNvSpPr>
              <p:nvPr/>
            </p:nvSpPr>
            <p:spPr bwMode="auto">
              <a:xfrm>
                <a:off x="5114"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08" name="Rectangle 1155"/>
              <p:cNvSpPr>
                <a:spLocks noChangeArrowheads="1"/>
              </p:cNvSpPr>
              <p:nvPr/>
            </p:nvSpPr>
            <p:spPr bwMode="auto">
              <a:xfrm>
                <a:off x="5134" y="13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09" name="Rectangle 1156"/>
              <p:cNvSpPr>
                <a:spLocks noChangeArrowheads="1"/>
              </p:cNvSpPr>
              <p:nvPr/>
            </p:nvSpPr>
            <p:spPr bwMode="auto">
              <a:xfrm>
                <a:off x="5070"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10" name="Rectangle 1157"/>
              <p:cNvSpPr>
                <a:spLocks noChangeArrowheads="1"/>
              </p:cNvSpPr>
              <p:nvPr/>
            </p:nvSpPr>
            <p:spPr bwMode="auto">
              <a:xfrm>
                <a:off x="5114"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11" name="Rectangle 1158"/>
              <p:cNvSpPr>
                <a:spLocks noChangeArrowheads="1"/>
              </p:cNvSpPr>
              <p:nvPr/>
            </p:nvSpPr>
            <p:spPr bwMode="auto">
              <a:xfrm>
                <a:off x="5048" y="1498"/>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12" name="Rectangle 1159"/>
              <p:cNvSpPr>
                <a:spLocks noChangeArrowheads="1"/>
              </p:cNvSpPr>
              <p:nvPr/>
            </p:nvSpPr>
            <p:spPr bwMode="auto">
              <a:xfrm>
                <a:off x="5092" y="149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13" name="Rectangle 1160"/>
              <p:cNvSpPr>
                <a:spLocks noChangeArrowheads="1"/>
              </p:cNvSpPr>
              <p:nvPr/>
            </p:nvSpPr>
            <p:spPr bwMode="auto">
              <a:xfrm>
                <a:off x="5156" y="149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14" name="Rectangle 1161"/>
              <p:cNvSpPr>
                <a:spLocks noChangeArrowheads="1"/>
              </p:cNvSpPr>
              <p:nvPr/>
            </p:nvSpPr>
            <p:spPr bwMode="auto">
              <a:xfrm>
                <a:off x="5048" y="15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15" name="Rectangle 1162"/>
              <p:cNvSpPr>
                <a:spLocks noChangeArrowheads="1"/>
              </p:cNvSpPr>
              <p:nvPr/>
            </p:nvSpPr>
            <p:spPr bwMode="auto">
              <a:xfrm>
                <a:off x="5070" y="15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16" name="Rectangle 1163"/>
              <p:cNvSpPr>
                <a:spLocks noChangeArrowheads="1"/>
              </p:cNvSpPr>
              <p:nvPr/>
            </p:nvSpPr>
            <p:spPr bwMode="auto">
              <a:xfrm>
                <a:off x="5048" y="161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17" name="Rectangle 1164"/>
              <p:cNvSpPr>
                <a:spLocks noChangeArrowheads="1"/>
              </p:cNvSpPr>
              <p:nvPr/>
            </p:nvSpPr>
            <p:spPr bwMode="auto">
              <a:xfrm>
                <a:off x="5092" y="1610"/>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918" name="Rectangle 1165"/>
              <p:cNvSpPr>
                <a:spLocks noChangeArrowheads="1"/>
              </p:cNvSpPr>
              <p:nvPr/>
            </p:nvSpPr>
            <p:spPr bwMode="auto">
              <a:xfrm>
                <a:off x="5156" y="16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19" name="Rectangle 1166"/>
              <p:cNvSpPr>
                <a:spLocks noChangeArrowheads="1"/>
              </p:cNvSpPr>
              <p:nvPr/>
            </p:nvSpPr>
            <p:spPr bwMode="auto">
              <a:xfrm>
                <a:off x="5070" y="166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20" name="Rectangle 1167"/>
              <p:cNvSpPr>
                <a:spLocks noChangeArrowheads="1"/>
              </p:cNvSpPr>
              <p:nvPr/>
            </p:nvSpPr>
            <p:spPr bwMode="auto">
              <a:xfrm>
                <a:off x="5070" y="172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21" name="Rectangle 1168"/>
              <p:cNvSpPr>
                <a:spLocks noChangeArrowheads="1"/>
              </p:cNvSpPr>
              <p:nvPr/>
            </p:nvSpPr>
            <p:spPr bwMode="auto">
              <a:xfrm>
                <a:off x="5114" y="172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22" name="Rectangle 1169"/>
              <p:cNvSpPr>
                <a:spLocks noChangeArrowheads="1"/>
              </p:cNvSpPr>
              <p:nvPr/>
            </p:nvSpPr>
            <p:spPr bwMode="auto">
              <a:xfrm>
                <a:off x="5156" y="172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23" name="Rectangle 1170"/>
              <p:cNvSpPr>
                <a:spLocks noChangeArrowheads="1"/>
              </p:cNvSpPr>
              <p:nvPr/>
            </p:nvSpPr>
            <p:spPr bwMode="auto">
              <a:xfrm>
                <a:off x="5048" y="178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24" name="Rectangle 1171"/>
              <p:cNvSpPr>
                <a:spLocks noChangeArrowheads="1"/>
              </p:cNvSpPr>
              <p:nvPr/>
            </p:nvSpPr>
            <p:spPr bwMode="auto">
              <a:xfrm>
                <a:off x="5092" y="17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25" name="Rectangle 1172"/>
              <p:cNvSpPr>
                <a:spLocks noChangeArrowheads="1"/>
              </p:cNvSpPr>
              <p:nvPr/>
            </p:nvSpPr>
            <p:spPr bwMode="auto">
              <a:xfrm>
                <a:off x="5134" y="1780"/>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926" name="Rectangle 1173"/>
              <p:cNvSpPr>
                <a:spLocks noChangeArrowheads="1"/>
              </p:cNvSpPr>
              <p:nvPr/>
            </p:nvSpPr>
            <p:spPr bwMode="auto">
              <a:xfrm>
                <a:off x="5048" y="1836"/>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927" name="Rectangle 1174"/>
              <p:cNvSpPr>
                <a:spLocks noChangeArrowheads="1"/>
              </p:cNvSpPr>
              <p:nvPr/>
            </p:nvSpPr>
            <p:spPr bwMode="auto">
              <a:xfrm>
                <a:off x="5114"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28" name="Rectangle 1175"/>
              <p:cNvSpPr>
                <a:spLocks noChangeArrowheads="1"/>
              </p:cNvSpPr>
              <p:nvPr/>
            </p:nvSpPr>
            <p:spPr bwMode="auto">
              <a:xfrm>
                <a:off x="5092"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29" name="Rectangle 1176"/>
              <p:cNvSpPr>
                <a:spLocks noChangeArrowheads="1"/>
              </p:cNvSpPr>
              <p:nvPr/>
            </p:nvSpPr>
            <p:spPr bwMode="auto">
              <a:xfrm>
                <a:off x="5134" y="1892"/>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30" name="Rectangle 1177"/>
              <p:cNvSpPr>
                <a:spLocks noChangeArrowheads="1"/>
              </p:cNvSpPr>
              <p:nvPr/>
            </p:nvSpPr>
            <p:spPr bwMode="auto">
              <a:xfrm>
                <a:off x="5156"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31" name="Rectangle 1178"/>
              <p:cNvSpPr>
                <a:spLocks noChangeArrowheads="1"/>
              </p:cNvSpPr>
              <p:nvPr/>
            </p:nvSpPr>
            <p:spPr bwMode="auto">
              <a:xfrm>
                <a:off x="5048"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932" name="Rectangle 1179"/>
              <p:cNvSpPr>
                <a:spLocks noChangeArrowheads="1"/>
              </p:cNvSpPr>
              <p:nvPr/>
            </p:nvSpPr>
            <p:spPr bwMode="auto">
              <a:xfrm>
                <a:off x="5092"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933" name="Rectangle 1180"/>
              <p:cNvSpPr>
                <a:spLocks noChangeArrowheads="1"/>
              </p:cNvSpPr>
              <p:nvPr/>
            </p:nvSpPr>
            <p:spPr bwMode="auto">
              <a:xfrm>
                <a:off x="5156"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934" name="Rectangle 1181"/>
              <p:cNvSpPr>
                <a:spLocks noChangeArrowheads="1"/>
              </p:cNvSpPr>
              <p:nvPr/>
            </p:nvSpPr>
            <p:spPr bwMode="auto">
              <a:xfrm>
                <a:off x="5048" y="200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35" name="Rectangle 1182"/>
              <p:cNvSpPr>
                <a:spLocks noChangeArrowheads="1"/>
              </p:cNvSpPr>
              <p:nvPr/>
            </p:nvSpPr>
            <p:spPr bwMode="auto">
              <a:xfrm>
                <a:off x="5092"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36" name="Rectangle 1183"/>
              <p:cNvSpPr>
                <a:spLocks noChangeArrowheads="1"/>
              </p:cNvSpPr>
              <p:nvPr/>
            </p:nvSpPr>
            <p:spPr bwMode="auto">
              <a:xfrm>
                <a:off x="5134" y="200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37" name="Rectangle 1184"/>
              <p:cNvSpPr>
                <a:spLocks noChangeArrowheads="1"/>
              </p:cNvSpPr>
              <p:nvPr/>
            </p:nvSpPr>
            <p:spPr bwMode="auto">
              <a:xfrm>
                <a:off x="5070"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38" name="Rectangle 1185"/>
              <p:cNvSpPr>
                <a:spLocks noChangeArrowheads="1"/>
              </p:cNvSpPr>
              <p:nvPr/>
            </p:nvSpPr>
            <p:spPr bwMode="auto">
              <a:xfrm>
                <a:off x="5114"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39" name="Rectangle 1186"/>
              <p:cNvSpPr>
                <a:spLocks noChangeArrowheads="1"/>
              </p:cNvSpPr>
              <p:nvPr/>
            </p:nvSpPr>
            <p:spPr bwMode="auto">
              <a:xfrm>
                <a:off x="5156"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0" name="Rectangle 1187"/>
              <p:cNvSpPr>
                <a:spLocks noChangeArrowheads="1"/>
              </p:cNvSpPr>
              <p:nvPr/>
            </p:nvSpPr>
            <p:spPr bwMode="auto">
              <a:xfrm>
                <a:off x="5048" y="211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41" name="Rectangle 1188"/>
              <p:cNvSpPr>
                <a:spLocks noChangeArrowheads="1"/>
              </p:cNvSpPr>
              <p:nvPr/>
            </p:nvSpPr>
            <p:spPr bwMode="auto">
              <a:xfrm>
                <a:off x="5092"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2" name="Rectangle 1189"/>
              <p:cNvSpPr>
                <a:spLocks noChangeArrowheads="1"/>
              </p:cNvSpPr>
              <p:nvPr/>
            </p:nvSpPr>
            <p:spPr bwMode="auto">
              <a:xfrm>
                <a:off x="5178"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43" name="Rectangle 1190"/>
              <p:cNvSpPr>
                <a:spLocks noChangeArrowheads="1"/>
              </p:cNvSpPr>
              <p:nvPr/>
            </p:nvSpPr>
            <p:spPr bwMode="auto">
              <a:xfrm>
                <a:off x="5200"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4" name="Rectangle 1191"/>
              <p:cNvSpPr>
                <a:spLocks noChangeArrowheads="1"/>
              </p:cNvSpPr>
              <p:nvPr/>
            </p:nvSpPr>
            <p:spPr bwMode="auto">
              <a:xfrm>
                <a:off x="5244"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5" name="Rectangle 1192"/>
              <p:cNvSpPr>
                <a:spLocks noChangeArrowheads="1"/>
              </p:cNvSpPr>
              <p:nvPr/>
            </p:nvSpPr>
            <p:spPr bwMode="auto">
              <a:xfrm>
                <a:off x="5264"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46" name="Rectangle 1193"/>
              <p:cNvSpPr>
                <a:spLocks noChangeArrowheads="1"/>
              </p:cNvSpPr>
              <p:nvPr/>
            </p:nvSpPr>
            <p:spPr bwMode="auto">
              <a:xfrm>
                <a:off x="5286"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7" name="Rectangle 1194"/>
              <p:cNvSpPr>
                <a:spLocks noChangeArrowheads="1"/>
              </p:cNvSpPr>
              <p:nvPr/>
            </p:nvSpPr>
            <p:spPr bwMode="auto">
              <a:xfrm>
                <a:off x="5178" y="99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48" name="Rectangle 1195"/>
              <p:cNvSpPr>
                <a:spLocks noChangeArrowheads="1"/>
              </p:cNvSpPr>
              <p:nvPr/>
            </p:nvSpPr>
            <p:spPr bwMode="auto">
              <a:xfrm>
                <a:off x="5222" y="99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9" name="Rectangle 1196"/>
              <p:cNvSpPr>
                <a:spLocks noChangeArrowheads="1"/>
              </p:cNvSpPr>
              <p:nvPr/>
            </p:nvSpPr>
            <p:spPr bwMode="auto">
              <a:xfrm>
                <a:off x="5264" y="99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50" name="Rectangle 1197"/>
              <p:cNvSpPr>
                <a:spLocks noChangeArrowheads="1"/>
              </p:cNvSpPr>
              <p:nvPr/>
            </p:nvSpPr>
            <p:spPr bwMode="auto">
              <a:xfrm>
                <a:off x="5200" y="1047"/>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951" name="Rectangle 1198"/>
              <p:cNvSpPr>
                <a:spLocks noChangeArrowheads="1"/>
              </p:cNvSpPr>
              <p:nvPr/>
            </p:nvSpPr>
            <p:spPr bwMode="auto">
              <a:xfrm>
                <a:off x="5286" y="104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52" name="Rectangle 1199"/>
              <p:cNvSpPr>
                <a:spLocks noChangeArrowheads="1"/>
              </p:cNvSpPr>
              <p:nvPr/>
            </p:nvSpPr>
            <p:spPr bwMode="auto">
              <a:xfrm>
                <a:off x="5178" y="110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53" name="Rectangle 1200"/>
              <p:cNvSpPr>
                <a:spLocks noChangeArrowheads="1"/>
              </p:cNvSpPr>
              <p:nvPr/>
            </p:nvSpPr>
            <p:spPr bwMode="auto">
              <a:xfrm>
                <a:off x="5244" y="1103"/>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954" name="Rectangle 1201"/>
              <p:cNvSpPr>
                <a:spLocks noChangeArrowheads="1"/>
              </p:cNvSpPr>
              <p:nvPr/>
            </p:nvSpPr>
            <p:spPr bwMode="auto">
              <a:xfrm>
                <a:off x="5286" y="110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55" name="Rectangle 1202"/>
              <p:cNvSpPr>
                <a:spLocks noChangeArrowheads="1"/>
              </p:cNvSpPr>
              <p:nvPr/>
            </p:nvSpPr>
            <p:spPr bwMode="auto">
              <a:xfrm>
                <a:off x="5178" y="116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56" name="Rectangle 1203"/>
              <p:cNvSpPr>
                <a:spLocks noChangeArrowheads="1"/>
              </p:cNvSpPr>
              <p:nvPr/>
            </p:nvSpPr>
            <p:spPr bwMode="auto">
              <a:xfrm>
                <a:off x="5200" y="1161"/>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957" name="Rectangle 1204"/>
              <p:cNvSpPr>
                <a:spLocks noChangeArrowheads="1"/>
              </p:cNvSpPr>
              <p:nvPr/>
            </p:nvSpPr>
            <p:spPr bwMode="auto">
              <a:xfrm>
                <a:off x="5244"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58" name="Rectangle 1205"/>
              <p:cNvSpPr>
                <a:spLocks noChangeArrowheads="1"/>
              </p:cNvSpPr>
              <p:nvPr/>
            </p:nvSpPr>
            <p:spPr bwMode="auto">
              <a:xfrm>
                <a:off x="5286"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59" name="Rectangle 1206"/>
              <p:cNvSpPr>
                <a:spLocks noChangeArrowheads="1"/>
              </p:cNvSpPr>
              <p:nvPr/>
            </p:nvSpPr>
            <p:spPr bwMode="auto">
              <a:xfrm>
                <a:off x="5178" y="121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60" name="Rectangle 1207"/>
              <p:cNvSpPr>
                <a:spLocks noChangeArrowheads="1"/>
              </p:cNvSpPr>
              <p:nvPr/>
            </p:nvSpPr>
            <p:spPr bwMode="auto">
              <a:xfrm>
                <a:off x="5222"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61" name="Rectangle 1208"/>
              <p:cNvSpPr>
                <a:spLocks noChangeArrowheads="1"/>
              </p:cNvSpPr>
              <p:nvPr/>
            </p:nvSpPr>
            <p:spPr bwMode="auto">
              <a:xfrm>
                <a:off x="5242" y="1217"/>
                <a:ext cx="36" cy="30"/>
              </a:xfrm>
              <a:prstGeom prst="rect">
                <a:avLst/>
              </a:prstGeom>
              <a:grpFill/>
              <a:ln>
                <a:noFill/>
              </a:ln>
            </p:spPr>
            <p:txBody>
              <a:bodyPr vert="horz" wrap="square" lIns="91440" tIns="45720" rIns="91440" bIns="45720" numCol="1" anchor="t" anchorCtr="0" compatLnSpc="1"/>
              <a:lstStyle/>
              <a:p>
                <a:endParaRPr lang="zh-CN" altLang="en-US"/>
              </a:p>
            </p:txBody>
          </p:sp>
          <p:sp>
            <p:nvSpPr>
              <p:cNvPr id="962" name="Rectangle 1209"/>
              <p:cNvSpPr>
                <a:spLocks noChangeArrowheads="1"/>
              </p:cNvSpPr>
              <p:nvPr/>
            </p:nvSpPr>
            <p:spPr bwMode="auto">
              <a:xfrm>
                <a:off x="5200"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963" name="Rectangle 1210"/>
              <p:cNvSpPr>
                <a:spLocks noChangeArrowheads="1"/>
              </p:cNvSpPr>
              <p:nvPr/>
            </p:nvSpPr>
            <p:spPr bwMode="auto">
              <a:xfrm>
                <a:off x="5264" y="1273"/>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964" name="Rectangle 1211"/>
              <p:cNvSpPr>
                <a:spLocks noChangeArrowheads="1"/>
              </p:cNvSpPr>
              <p:nvPr/>
            </p:nvSpPr>
            <p:spPr bwMode="auto">
              <a:xfrm>
                <a:off x="5286"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965" name="Rectangle 1212"/>
              <p:cNvSpPr>
                <a:spLocks noChangeArrowheads="1"/>
              </p:cNvSpPr>
              <p:nvPr/>
            </p:nvSpPr>
            <p:spPr bwMode="auto">
              <a:xfrm>
                <a:off x="5178" y="1330"/>
                <a:ext cx="14" cy="30"/>
              </a:xfrm>
              <a:prstGeom prst="rect">
                <a:avLst/>
              </a:prstGeom>
              <a:grpFill/>
              <a:ln>
                <a:noFill/>
              </a:ln>
            </p:spPr>
            <p:txBody>
              <a:bodyPr vert="horz" wrap="square" lIns="91440" tIns="45720" rIns="91440" bIns="45720" numCol="1" anchor="t" anchorCtr="0" compatLnSpc="1"/>
              <a:lstStyle/>
              <a:p>
                <a:endParaRPr lang="zh-CN" altLang="en-US"/>
              </a:p>
            </p:txBody>
          </p:sp>
        </p:grpSp>
        <p:grpSp>
          <p:nvGrpSpPr>
            <p:cNvPr id="373" name="Group 1414"/>
            <p:cNvGrpSpPr/>
            <p:nvPr/>
          </p:nvGrpSpPr>
          <p:grpSpPr bwMode="auto">
            <a:xfrm>
              <a:off x="-3529332" y="-1031875"/>
              <a:ext cx="676299" cy="3252788"/>
              <a:chOff x="5048" y="937"/>
              <a:chExt cx="426" cy="2049"/>
            </a:xfrm>
            <a:grpFill/>
          </p:grpSpPr>
          <p:sp>
            <p:nvSpPr>
              <p:cNvPr id="566" name="Rectangle 1214"/>
              <p:cNvSpPr>
                <a:spLocks noChangeArrowheads="1"/>
              </p:cNvSpPr>
              <p:nvPr/>
            </p:nvSpPr>
            <p:spPr bwMode="auto">
              <a:xfrm>
                <a:off x="5222"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67" name="Rectangle 1215"/>
              <p:cNvSpPr>
                <a:spLocks noChangeArrowheads="1"/>
              </p:cNvSpPr>
              <p:nvPr/>
            </p:nvSpPr>
            <p:spPr bwMode="auto">
              <a:xfrm>
                <a:off x="5286"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68" name="Rectangle 1216"/>
              <p:cNvSpPr>
                <a:spLocks noChangeArrowheads="1"/>
              </p:cNvSpPr>
              <p:nvPr/>
            </p:nvSpPr>
            <p:spPr bwMode="auto">
              <a:xfrm>
                <a:off x="5200"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69" name="Rectangle 1217"/>
              <p:cNvSpPr>
                <a:spLocks noChangeArrowheads="1"/>
              </p:cNvSpPr>
              <p:nvPr/>
            </p:nvSpPr>
            <p:spPr bwMode="auto">
              <a:xfrm>
                <a:off x="5264" y="13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570" name="Rectangle 1218"/>
              <p:cNvSpPr>
                <a:spLocks noChangeArrowheads="1"/>
              </p:cNvSpPr>
              <p:nvPr/>
            </p:nvSpPr>
            <p:spPr bwMode="auto">
              <a:xfrm>
                <a:off x="5286"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1" name="Rectangle 1219"/>
              <p:cNvSpPr>
                <a:spLocks noChangeArrowheads="1"/>
              </p:cNvSpPr>
              <p:nvPr/>
            </p:nvSpPr>
            <p:spPr bwMode="auto">
              <a:xfrm>
                <a:off x="5244"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2" name="Rectangle 1220"/>
              <p:cNvSpPr>
                <a:spLocks noChangeArrowheads="1"/>
              </p:cNvSpPr>
              <p:nvPr/>
            </p:nvSpPr>
            <p:spPr bwMode="auto">
              <a:xfrm>
                <a:off x="5286"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3" name="Rectangle 1221"/>
              <p:cNvSpPr>
                <a:spLocks noChangeArrowheads="1"/>
              </p:cNvSpPr>
              <p:nvPr/>
            </p:nvSpPr>
            <p:spPr bwMode="auto">
              <a:xfrm>
                <a:off x="5244" y="1498"/>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574" name="Rectangle 1222"/>
              <p:cNvSpPr>
                <a:spLocks noChangeArrowheads="1"/>
              </p:cNvSpPr>
              <p:nvPr/>
            </p:nvSpPr>
            <p:spPr bwMode="auto">
              <a:xfrm>
                <a:off x="5286" y="149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5" name="Rectangle 1223"/>
              <p:cNvSpPr>
                <a:spLocks noChangeArrowheads="1"/>
              </p:cNvSpPr>
              <p:nvPr/>
            </p:nvSpPr>
            <p:spPr bwMode="auto">
              <a:xfrm>
                <a:off x="5134" y="1554"/>
                <a:ext cx="58" cy="32"/>
              </a:xfrm>
              <a:prstGeom prst="rect">
                <a:avLst/>
              </a:prstGeom>
              <a:grpFill/>
              <a:ln>
                <a:noFill/>
              </a:ln>
            </p:spPr>
            <p:txBody>
              <a:bodyPr vert="horz" wrap="square" lIns="91440" tIns="45720" rIns="91440" bIns="45720" numCol="1" anchor="t" anchorCtr="0" compatLnSpc="1"/>
              <a:lstStyle/>
              <a:p>
                <a:endParaRPr lang="zh-CN" altLang="en-US"/>
              </a:p>
            </p:txBody>
          </p:sp>
          <p:sp>
            <p:nvSpPr>
              <p:cNvPr id="576" name="Rectangle 1224"/>
              <p:cNvSpPr>
                <a:spLocks noChangeArrowheads="1"/>
              </p:cNvSpPr>
              <p:nvPr/>
            </p:nvSpPr>
            <p:spPr bwMode="auto">
              <a:xfrm>
                <a:off x="5244" y="15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7" name="Rectangle 1225"/>
              <p:cNvSpPr>
                <a:spLocks noChangeArrowheads="1"/>
              </p:cNvSpPr>
              <p:nvPr/>
            </p:nvSpPr>
            <p:spPr bwMode="auto">
              <a:xfrm>
                <a:off x="5286" y="15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8" name="Rectangle 1226"/>
              <p:cNvSpPr>
                <a:spLocks noChangeArrowheads="1"/>
              </p:cNvSpPr>
              <p:nvPr/>
            </p:nvSpPr>
            <p:spPr bwMode="auto">
              <a:xfrm>
                <a:off x="5200" y="16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9" name="Rectangle 1227"/>
              <p:cNvSpPr>
                <a:spLocks noChangeArrowheads="1"/>
              </p:cNvSpPr>
              <p:nvPr/>
            </p:nvSpPr>
            <p:spPr bwMode="auto">
              <a:xfrm>
                <a:off x="5222" y="16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80" name="Rectangle 1228"/>
              <p:cNvSpPr>
                <a:spLocks noChangeArrowheads="1"/>
              </p:cNvSpPr>
              <p:nvPr/>
            </p:nvSpPr>
            <p:spPr bwMode="auto">
              <a:xfrm>
                <a:off x="5266" y="1610"/>
                <a:ext cx="32" cy="32"/>
              </a:xfrm>
              <a:prstGeom prst="rect">
                <a:avLst/>
              </a:prstGeom>
              <a:grpFill/>
              <a:ln>
                <a:noFill/>
              </a:ln>
            </p:spPr>
            <p:txBody>
              <a:bodyPr vert="horz" wrap="square" lIns="91440" tIns="45720" rIns="91440" bIns="45720" numCol="1" anchor="t" anchorCtr="0" compatLnSpc="1"/>
              <a:lstStyle/>
              <a:p>
                <a:endParaRPr lang="zh-CN" altLang="en-US"/>
              </a:p>
            </p:txBody>
          </p:sp>
          <p:sp>
            <p:nvSpPr>
              <p:cNvPr id="581" name="Rectangle 1229"/>
              <p:cNvSpPr>
                <a:spLocks noChangeArrowheads="1"/>
              </p:cNvSpPr>
              <p:nvPr/>
            </p:nvSpPr>
            <p:spPr bwMode="auto">
              <a:xfrm>
                <a:off x="5200" y="166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82" name="Rectangle 1230"/>
              <p:cNvSpPr>
                <a:spLocks noChangeArrowheads="1"/>
              </p:cNvSpPr>
              <p:nvPr/>
            </p:nvSpPr>
            <p:spPr bwMode="auto">
              <a:xfrm>
                <a:off x="5244" y="166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83" name="Rectangle 1231"/>
              <p:cNvSpPr>
                <a:spLocks noChangeArrowheads="1"/>
              </p:cNvSpPr>
              <p:nvPr/>
            </p:nvSpPr>
            <p:spPr bwMode="auto">
              <a:xfrm>
                <a:off x="5264" y="166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584" name="Rectangle 1232"/>
              <p:cNvSpPr>
                <a:spLocks noChangeArrowheads="1"/>
              </p:cNvSpPr>
              <p:nvPr/>
            </p:nvSpPr>
            <p:spPr bwMode="auto">
              <a:xfrm>
                <a:off x="5286" y="166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85" name="Rectangle 1233"/>
              <p:cNvSpPr>
                <a:spLocks noChangeArrowheads="1"/>
              </p:cNvSpPr>
              <p:nvPr/>
            </p:nvSpPr>
            <p:spPr bwMode="auto">
              <a:xfrm>
                <a:off x="5200" y="1722"/>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586" name="Rectangle 1234"/>
              <p:cNvSpPr>
                <a:spLocks noChangeArrowheads="1"/>
              </p:cNvSpPr>
              <p:nvPr/>
            </p:nvSpPr>
            <p:spPr bwMode="auto">
              <a:xfrm>
                <a:off x="5286" y="172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87" name="Rectangle 1235"/>
              <p:cNvSpPr>
                <a:spLocks noChangeArrowheads="1"/>
              </p:cNvSpPr>
              <p:nvPr/>
            </p:nvSpPr>
            <p:spPr bwMode="auto">
              <a:xfrm>
                <a:off x="5178" y="178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588" name="Rectangle 1236"/>
              <p:cNvSpPr>
                <a:spLocks noChangeArrowheads="1"/>
              </p:cNvSpPr>
              <p:nvPr/>
            </p:nvSpPr>
            <p:spPr bwMode="auto">
              <a:xfrm>
                <a:off x="5286" y="17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89" name="Rectangle 1237"/>
              <p:cNvSpPr>
                <a:spLocks noChangeArrowheads="1"/>
              </p:cNvSpPr>
              <p:nvPr/>
            </p:nvSpPr>
            <p:spPr bwMode="auto">
              <a:xfrm>
                <a:off x="5178" y="1836"/>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590" name="Rectangle 1238"/>
              <p:cNvSpPr>
                <a:spLocks noChangeArrowheads="1"/>
              </p:cNvSpPr>
              <p:nvPr/>
            </p:nvSpPr>
            <p:spPr bwMode="auto">
              <a:xfrm>
                <a:off x="5200"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91" name="Rectangle 1239"/>
              <p:cNvSpPr>
                <a:spLocks noChangeArrowheads="1"/>
              </p:cNvSpPr>
              <p:nvPr/>
            </p:nvSpPr>
            <p:spPr bwMode="auto">
              <a:xfrm>
                <a:off x="5244"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92" name="Rectangle 1240"/>
              <p:cNvSpPr>
                <a:spLocks noChangeArrowheads="1"/>
              </p:cNvSpPr>
              <p:nvPr/>
            </p:nvSpPr>
            <p:spPr bwMode="auto">
              <a:xfrm>
                <a:off x="5266" y="1836"/>
                <a:ext cx="32" cy="30"/>
              </a:xfrm>
              <a:prstGeom prst="rect">
                <a:avLst/>
              </a:prstGeom>
              <a:grpFill/>
              <a:ln>
                <a:noFill/>
              </a:ln>
            </p:spPr>
            <p:txBody>
              <a:bodyPr vert="horz" wrap="square" lIns="91440" tIns="45720" rIns="91440" bIns="45720" numCol="1" anchor="t" anchorCtr="0" compatLnSpc="1"/>
              <a:lstStyle/>
              <a:p>
                <a:endParaRPr lang="zh-CN" altLang="en-US"/>
              </a:p>
            </p:txBody>
          </p:sp>
          <p:sp>
            <p:nvSpPr>
              <p:cNvPr id="593" name="Rectangle 1241"/>
              <p:cNvSpPr>
                <a:spLocks noChangeArrowheads="1"/>
              </p:cNvSpPr>
              <p:nvPr/>
            </p:nvSpPr>
            <p:spPr bwMode="auto">
              <a:xfrm>
                <a:off x="5222"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94" name="Rectangle 1242"/>
              <p:cNvSpPr>
                <a:spLocks noChangeArrowheads="1"/>
              </p:cNvSpPr>
              <p:nvPr/>
            </p:nvSpPr>
            <p:spPr bwMode="auto">
              <a:xfrm>
                <a:off x="5264" y="1892"/>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595" name="Rectangle 1243"/>
              <p:cNvSpPr>
                <a:spLocks noChangeArrowheads="1"/>
              </p:cNvSpPr>
              <p:nvPr/>
            </p:nvSpPr>
            <p:spPr bwMode="auto">
              <a:xfrm>
                <a:off x="5286"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96" name="Rectangle 1244"/>
              <p:cNvSpPr>
                <a:spLocks noChangeArrowheads="1"/>
              </p:cNvSpPr>
              <p:nvPr/>
            </p:nvSpPr>
            <p:spPr bwMode="auto">
              <a:xfrm>
                <a:off x="5178"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597" name="Rectangle 1245"/>
              <p:cNvSpPr>
                <a:spLocks noChangeArrowheads="1"/>
              </p:cNvSpPr>
              <p:nvPr/>
            </p:nvSpPr>
            <p:spPr bwMode="auto">
              <a:xfrm>
                <a:off x="5200"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598" name="Rectangle 1246"/>
              <p:cNvSpPr>
                <a:spLocks noChangeArrowheads="1"/>
              </p:cNvSpPr>
              <p:nvPr/>
            </p:nvSpPr>
            <p:spPr bwMode="auto">
              <a:xfrm>
                <a:off x="5222"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599" name="Rectangle 1247"/>
              <p:cNvSpPr>
                <a:spLocks noChangeArrowheads="1"/>
              </p:cNvSpPr>
              <p:nvPr/>
            </p:nvSpPr>
            <p:spPr bwMode="auto">
              <a:xfrm>
                <a:off x="5286"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600" name="Rectangle 1248"/>
              <p:cNvSpPr>
                <a:spLocks noChangeArrowheads="1"/>
              </p:cNvSpPr>
              <p:nvPr/>
            </p:nvSpPr>
            <p:spPr bwMode="auto">
              <a:xfrm>
                <a:off x="5178" y="200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01" name="Rectangle 1249"/>
              <p:cNvSpPr>
                <a:spLocks noChangeArrowheads="1"/>
              </p:cNvSpPr>
              <p:nvPr/>
            </p:nvSpPr>
            <p:spPr bwMode="auto">
              <a:xfrm>
                <a:off x="5222"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02" name="Rectangle 1250"/>
              <p:cNvSpPr>
                <a:spLocks noChangeArrowheads="1"/>
              </p:cNvSpPr>
              <p:nvPr/>
            </p:nvSpPr>
            <p:spPr bwMode="auto">
              <a:xfrm>
                <a:off x="5264" y="200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03" name="Rectangle 1251"/>
              <p:cNvSpPr>
                <a:spLocks noChangeArrowheads="1"/>
              </p:cNvSpPr>
              <p:nvPr/>
            </p:nvSpPr>
            <p:spPr bwMode="auto">
              <a:xfrm>
                <a:off x="5200"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04" name="Rectangle 1252"/>
              <p:cNvSpPr>
                <a:spLocks noChangeArrowheads="1"/>
              </p:cNvSpPr>
              <p:nvPr/>
            </p:nvSpPr>
            <p:spPr bwMode="auto">
              <a:xfrm>
                <a:off x="5244"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05" name="Rectangle 1253"/>
              <p:cNvSpPr>
                <a:spLocks noChangeArrowheads="1"/>
              </p:cNvSpPr>
              <p:nvPr/>
            </p:nvSpPr>
            <p:spPr bwMode="auto">
              <a:xfrm>
                <a:off x="5286"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06" name="Rectangle 1254"/>
              <p:cNvSpPr>
                <a:spLocks noChangeArrowheads="1"/>
              </p:cNvSpPr>
              <p:nvPr/>
            </p:nvSpPr>
            <p:spPr bwMode="auto">
              <a:xfrm>
                <a:off x="5178" y="211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07" name="Rectangle 1255"/>
              <p:cNvSpPr>
                <a:spLocks noChangeArrowheads="1"/>
              </p:cNvSpPr>
              <p:nvPr/>
            </p:nvSpPr>
            <p:spPr bwMode="auto">
              <a:xfrm>
                <a:off x="5222"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08" name="Rectangle 1256"/>
              <p:cNvSpPr>
                <a:spLocks noChangeArrowheads="1"/>
              </p:cNvSpPr>
              <p:nvPr/>
            </p:nvSpPr>
            <p:spPr bwMode="auto">
              <a:xfrm>
                <a:off x="5286"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09" name="Rectangle 1257"/>
              <p:cNvSpPr>
                <a:spLocks noChangeArrowheads="1"/>
              </p:cNvSpPr>
              <p:nvPr/>
            </p:nvSpPr>
            <p:spPr bwMode="auto">
              <a:xfrm>
                <a:off x="5092"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10" name="Rectangle 1258"/>
              <p:cNvSpPr>
                <a:spLocks noChangeArrowheads="1"/>
              </p:cNvSpPr>
              <p:nvPr/>
            </p:nvSpPr>
            <p:spPr bwMode="auto">
              <a:xfrm>
                <a:off x="5156"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11" name="Rectangle 1259"/>
              <p:cNvSpPr>
                <a:spLocks noChangeArrowheads="1"/>
              </p:cNvSpPr>
              <p:nvPr/>
            </p:nvSpPr>
            <p:spPr bwMode="auto">
              <a:xfrm>
                <a:off x="5178" y="217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12" name="Rectangle 1260"/>
              <p:cNvSpPr>
                <a:spLocks noChangeArrowheads="1"/>
              </p:cNvSpPr>
              <p:nvPr/>
            </p:nvSpPr>
            <p:spPr bwMode="auto">
              <a:xfrm>
                <a:off x="5222"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13" name="Rectangle 1261"/>
              <p:cNvSpPr>
                <a:spLocks noChangeArrowheads="1"/>
              </p:cNvSpPr>
              <p:nvPr/>
            </p:nvSpPr>
            <p:spPr bwMode="auto">
              <a:xfrm>
                <a:off x="5048" y="22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14" name="Rectangle 1262"/>
              <p:cNvSpPr>
                <a:spLocks noChangeArrowheads="1"/>
              </p:cNvSpPr>
              <p:nvPr/>
            </p:nvSpPr>
            <p:spPr bwMode="auto">
              <a:xfrm>
                <a:off x="5070" y="22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15" name="Rectangle 1263"/>
              <p:cNvSpPr>
                <a:spLocks noChangeArrowheads="1"/>
              </p:cNvSpPr>
              <p:nvPr/>
            </p:nvSpPr>
            <p:spPr bwMode="auto">
              <a:xfrm>
                <a:off x="5134" y="22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16" name="Rectangle 1264"/>
              <p:cNvSpPr>
                <a:spLocks noChangeArrowheads="1"/>
              </p:cNvSpPr>
              <p:nvPr/>
            </p:nvSpPr>
            <p:spPr bwMode="auto">
              <a:xfrm>
                <a:off x="5178" y="22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17" name="Rectangle 1265"/>
              <p:cNvSpPr>
                <a:spLocks noChangeArrowheads="1"/>
              </p:cNvSpPr>
              <p:nvPr/>
            </p:nvSpPr>
            <p:spPr bwMode="auto">
              <a:xfrm>
                <a:off x="5286" y="22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18" name="Rectangle 1266"/>
              <p:cNvSpPr>
                <a:spLocks noChangeArrowheads="1"/>
              </p:cNvSpPr>
              <p:nvPr/>
            </p:nvSpPr>
            <p:spPr bwMode="auto">
              <a:xfrm>
                <a:off x="5156"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19" name="Rectangle 1267"/>
              <p:cNvSpPr>
                <a:spLocks noChangeArrowheads="1"/>
              </p:cNvSpPr>
              <p:nvPr/>
            </p:nvSpPr>
            <p:spPr bwMode="auto">
              <a:xfrm>
                <a:off x="5114"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0" name="Rectangle 1268"/>
              <p:cNvSpPr>
                <a:spLocks noChangeArrowheads="1"/>
              </p:cNvSpPr>
              <p:nvPr/>
            </p:nvSpPr>
            <p:spPr bwMode="auto">
              <a:xfrm>
                <a:off x="5264" y="22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21" name="Rectangle 1269"/>
              <p:cNvSpPr>
                <a:spLocks noChangeArrowheads="1"/>
              </p:cNvSpPr>
              <p:nvPr/>
            </p:nvSpPr>
            <p:spPr bwMode="auto">
              <a:xfrm>
                <a:off x="5286"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2" name="Rectangle 1270"/>
              <p:cNvSpPr>
                <a:spLocks noChangeArrowheads="1"/>
              </p:cNvSpPr>
              <p:nvPr/>
            </p:nvSpPr>
            <p:spPr bwMode="auto">
              <a:xfrm>
                <a:off x="5200"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3" name="Rectangle 1271"/>
              <p:cNvSpPr>
                <a:spLocks noChangeArrowheads="1"/>
              </p:cNvSpPr>
              <p:nvPr/>
            </p:nvSpPr>
            <p:spPr bwMode="auto">
              <a:xfrm>
                <a:off x="5092"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4" name="Rectangle 1272"/>
              <p:cNvSpPr>
                <a:spLocks noChangeArrowheads="1"/>
              </p:cNvSpPr>
              <p:nvPr/>
            </p:nvSpPr>
            <p:spPr bwMode="auto">
              <a:xfrm>
                <a:off x="5244"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5" name="Rectangle 1273"/>
              <p:cNvSpPr>
                <a:spLocks noChangeArrowheads="1"/>
              </p:cNvSpPr>
              <p:nvPr/>
            </p:nvSpPr>
            <p:spPr bwMode="auto">
              <a:xfrm>
                <a:off x="5286"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6" name="Rectangle 1274"/>
              <p:cNvSpPr>
                <a:spLocks noChangeArrowheads="1"/>
              </p:cNvSpPr>
              <p:nvPr/>
            </p:nvSpPr>
            <p:spPr bwMode="auto">
              <a:xfrm>
                <a:off x="5048" y="23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27" name="Rectangle 1275"/>
              <p:cNvSpPr>
                <a:spLocks noChangeArrowheads="1"/>
              </p:cNvSpPr>
              <p:nvPr/>
            </p:nvSpPr>
            <p:spPr bwMode="auto">
              <a:xfrm>
                <a:off x="5114"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8" name="Rectangle 1276"/>
              <p:cNvSpPr>
                <a:spLocks noChangeArrowheads="1"/>
              </p:cNvSpPr>
              <p:nvPr/>
            </p:nvSpPr>
            <p:spPr bwMode="auto">
              <a:xfrm>
                <a:off x="5070"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9" name="Rectangle 1277"/>
              <p:cNvSpPr>
                <a:spLocks noChangeArrowheads="1"/>
              </p:cNvSpPr>
              <p:nvPr/>
            </p:nvSpPr>
            <p:spPr bwMode="auto">
              <a:xfrm>
                <a:off x="5222"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0" name="Rectangle 1278"/>
              <p:cNvSpPr>
                <a:spLocks noChangeArrowheads="1"/>
              </p:cNvSpPr>
              <p:nvPr/>
            </p:nvSpPr>
            <p:spPr bwMode="auto">
              <a:xfrm>
                <a:off x="5244"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1" name="Rectangle 1279"/>
              <p:cNvSpPr>
                <a:spLocks noChangeArrowheads="1"/>
              </p:cNvSpPr>
              <p:nvPr/>
            </p:nvSpPr>
            <p:spPr bwMode="auto">
              <a:xfrm>
                <a:off x="5048" y="24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32" name="Rectangle 1280"/>
              <p:cNvSpPr>
                <a:spLocks noChangeArrowheads="1"/>
              </p:cNvSpPr>
              <p:nvPr/>
            </p:nvSpPr>
            <p:spPr bwMode="auto">
              <a:xfrm>
                <a:off x="5200"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3" name="Rectangle 1281"/>
              <p:cNvSpPr>
                <a:spLocks noChangeArrowheads="1"/>
              </p:cNvSpPr>
              <p:nvPr/>
            </p:nvSpPr>
            <p:spPr bwMode="auto">
              <a:xfrm>
                <a:off x="5114"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4" name="Rectangle 1282"/>
              <p:cNvSpPr>
                <a:spLocks noChangeArrowheads="1"/>
              </p:cNvSpPr>
              <p:nvPr/>
            </p:nvSpPr>
            <p:spPr bwMode="auto">
              <a:xfrm>
                <a:off x="5156"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5" name="Rectangle 1283"/>
              <p:cNvSpPr>
                <a:spLocks noChangeArrowheads="1"/>
              </p:cNvSpPr>
              <p:nvPr/>
            </p:nvSpPr>
            <p:spPr bwMode="auto">
              <a:xfrm>
                <a:off x="5286"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6" name="Rectangle 1284"/>
              <p:cNvSpPr>
                <a:spLocks noChangeArrowheads="1"/>
              </p:cNvSpPr>
              <p:nvPr/>
            </p:nvSpPr>
            <p:spPr bwMode="auto">
              <a:xfrm>
                <a:off x="5048" y="247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37" name="Rectangle 1285"/>
              <p:cNvSpPr>
                <a:spLocks noChangeArrowheads="1"/>
              </p:cNvSpPr>
              <p:nvPr/>
            </p:nvSpPr>
            <p:spPr bwMode="auto">
              <a:xfrm>
                <a:off x="5200"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8" name="Rectangle 1286"/>
              <p:cNvSpPr>
                <a:spLocks noChangeArrowheads="1"/>
              </p:cNvSpPr>
              <p:nvPr/>
            </p:nvSpPr>
            <p:spPr bwMode="auto">
              <a:xfrm>
                <a:off x="5114"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9" name="Rectangle 1287"/>
              <p:cNvSpPr>
                <a:spLocks noChangeArrowheads="1"/>
              </p:cNvSpPr>
              <p:nvPr/>
            </p:nvSpPr>
            <p:spPr bwMode="auto">
              <a:xfrm>
                <a:off x="5178" y="247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40" name="Rectangle 1288"/>
              <p:cNvSpPr>
                <a:spLocks noChangeArrowheads="1"/>
              </p:cNvSpPr>
              <p:nvPr/>
            </p:nvSpPr>
            <p:spPr bwMode="auto">
              <a:xfrm>
                <a:off x="5286"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41" name="Rectangle 1289"/>
              <p:cNvSpPr>
                <a:spLocks noChangeArrowheads="1"/>
              </p:cNvSpPr>
              <p:nvPr/>
            </p:nvSpPr>
            <p:spPr bwMode="auto">
              <a:xfrm>
                <a:off x="5200" y="2525"/>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642" name="Rectangle 1290"/>
              <p:cNvSpPr>
                <a:spLocks noChangeArrowheads="1"/>
              </p:cNvSpPr>
              <p:nvPr/>
            </p:nvSpPr>
            <p:spPr bwMode="auto">
              <a:xfrm>
                <a:off x="5092" y="2525"/>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643" name="Rectangle 1291"/>
              <p:cNvSpPr>
                <a:spLocks noChangeArrowheads="1"/>
              </p:cNvSpPr>
              <p:nvPr/>
            </p:nvSpPr>
            <p:spPr bwMode="auto">
              <a:xfrm>
                <a:off x="5156" y="2525"/>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644" name="Rectangle 1292"/>
              <p:cNvSpPr>
                <a:spLocks noChangeArrowheads="1"/>
              </p:cNvSpPr>
              <p:nvPr/>
            </p:nvSpPr>
            <p:spPr bwMode="auto">
              <a:xfrm>
                <a:off x="5048" y="25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45" name="Rectangle 1293"/>
              <p:cNvSpPr>
                <a:spLocks noChangeArrowheads="1"/>
              </p:cNvSpPr>
              <p:nvPr/>
            </p:nvSpPr>
            <p:spPr bwMode="auto">
              <a:xfrm>
                <a:off x="5156" y="25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46" name="Rectangle 1294"/>
              <p:cNvSpPr>
                <a:spLocks noChangeArrowheads="1"/>
              </p:cNvSpPr>
              <p:nvPr/>
            </p:nvSpPr>
            <p:spPr bwMode="auto">
              <a:xfrm>
                <a:off x="5286" y="25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47" name="Rectangle 1295"/>
              <p:cNvSpPr>
                <a:spLocks noChangeArrowheads="1"/>
              </p:cNvSpPr>
              <p:nvPr/>
            </p:nvSpPr>
            <p:spPr bwMode="auto">
              <a:xfrm>
                <a:off x="5200" y="2623"/>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648" name="Rectangle 1296"/>
              <p:cNvSpPr>
                <a:spLocks noChangeArrowheads="1"/>
              </p:cNvSpPr>
              <p:nvPr/>
            </p:nvSpPr>
            <p:spPr bwMode="auto">
              <a:xfrm>
                <a:off x="5114" y="2623"/>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649" name="Rectangle 1297"/>
              <p:cNvSpPr>
                <a:spLocks noChangeArrowheads="1"/>
              </p:cNvSpPr>
              <p:nvPr/>
            </p:nvSpPr>
            <p:spPr bwMode="auto">
              <a:xfrm>
                <a:off x="5048" y="267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50" name="Rectangle 1298"/>
              <p:cNvSpPr>
                <a:spLocks noChangeArrowheads="1"/>
              </p:cNvSpPr>
              <p:nvPr/>
            </p:nvSpPr>
            <p:spPr bwMode="auto">
              <a:xfrm>
                <a:off x="5156" y="267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1" name="Rectangle 1299"/>
              <p:cNvSpPr>
                <a:spLocks noChangeArrowheads="1"/>
              </p:cNvSpPr>
              <p:nvPr/>
            </p:nvSpPr>
            <p:spPr bwMode="auto">
              <a:xfrm>
                <a:off x="5286" y="267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2" name="Rectangle 1300"/>
              <p:cNvSpPr>
                <a:spLocks noChangeArrowheads="1"/>
              </p:cNvSpPr>
              <p:nvPr/>
            </p:nvSpPr>
            <p:spPr bwMode="auto">
              <a:xfrm>
                <a:off x="5048" y="273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53" name="Rectangle 1301"/>
              <p:cNvSpPr>
                <a:spLocks noChangeArrowheads="1"/>
              </p:cNvSpPr>
              <p:nvPr/>
            </p:nvSpPr>
            <p:spPr bwMode="auto">
              <a:xfrm>
                <a:off x="5286" y="273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4" name="Rectangle 1302"/>
              <p:cNvSpPr>
                <a:spLocks noChangeArrowheads="1"/>
              </p:cNvSpPr>
              <p:nvPr/>
            </p:nvSpPr>
            <p:spPr bwMode="auto">
              <a:xfrm>
                <a:off x="5156" y="27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5" name="Rectangle 1303"/>
              <p:cNvSpPr>
                <a:spLocks noChangeArrowheads="1"/>
              </p:cNvSpPr>
              <p:nvPr/>
            </p:nvSpPr>
            <p:spPr bwMode="auto">
              <a:xfrm>
                <a:off x="5286" y="27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6" name="Rectangle 1304"/>
              <p:cNvSpPr>
                <a:spLocks noChangeArrowheads="1"/>
              </p:cNvSpPr>
              <p:nvPr/>
            </p:nvSpPr>
            <p:spPr bwMode="auto">
              <a:xfrm>
                <a:off x="5048" y="284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57" name="Rectangle 1305"/>
              <p:cNvSpPr>
                <a:spLocks noChangeArrowheads="1"/>
              </p:cNvSpPr>
              <p:nvPr/>
            </p:nvSpPr>
            <p:spPr bwMode="auto">
              <a:xfrm>
                <a:off x="5178" y="284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58" name="Rectangle 1306"/>
              <p:cNvSpPr>
                <a:spLocks noChangeArrowheads="1"/>
              </p:cNvSpPr>
              <p:nvPr/>
            </p:nvSpPr>
            <p:spPr bwMode="auto">
              <a:xfrm>
                <a:off x="5156" y="290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9" name="Rectangle 1307"/>
              <p:cNvSpPr>
                <a:spLocks noChangeArrowheads="1"/>
              </p:cNvSpPr>
              <p:nvPr/>
            </p:nvSpPr>
            <p:spPr bwMode="auto">
              <a:xfrm>
                <a:off x="5156" y="295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660" name="Rectangle 1308"/>
              <p:cNvSpPr>
                <a:spLocks noChangeArrowheads="1"/>
              </p:cNvSpPr>
              <p:nvPr/>
            </p:nvSpPr>
            <p:spPr bwMode="auto">
              <a:xfrm>
                <a:off x="5286" y="290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61" name="Freeform 1309"/>
              <p:cNvSpPr/>
              <p:nvPr/>
            </p:nvSpPr>
            <p:spPr bwMode="auto">
              <a:xfrm>
                <a:off x="5320" y="937"/>
                <a:ext cx="154" cy="348"/>
              </a:xfrm>
              <a:custGeom>
                <a:avLst/>
                <a:gdLst>
                  <a:gd name="T0" fmla="*/ 0 w 154"/>
                  <a:gd name="T1" fmla="*/ 0 h 348"/>
                  <a:gd name="T2" fmla="*/ 0 w 154"/>
                  <a:gd name="T3" fmla="*/ 30 h 348"/>
                  <a:gd name="T4" fmla="*/ 154 w 154"/>
                  <a:gd name="T5" fmla="*/ 348 h 348"/>
                  <a:gd name="T6" fmla="*/ 154 w 154"/>
                  <a:gd name="T7" fmla="*/ 334 h 348"/>
                  <a:gd name="T8" fmla="*/ 0 w 154"/>
                  <a:gd name="T9" fmla="*/ 0 h 348"/>
                </a:gdLst>
                <a:ahLst/>
                <a:cxnLst>
                  <a:cxn ang="0">
                    <a:pos x="T0" y="T1"/>
                  </a:cxn>
                  <a:cxn ang="0">
                    <a:pos x="T2" y="T3"/>
                  </a:cxn>
                  <a:cxn ang="0">
                    <a:pos x="T4" y="T5"/>
                  </a:cxn>
                  <a:cxn ang="0">
                    <a:pos x="T6" y="T7"/>
                  </a:cxn>
                  <a:cxn ang="0">
                    <a:pos x="T8" y="T9"/>
                  </a:cxn>
                </a:cxnLst>
                <a:rect l="0" t="0" r="r" b="b"/>
                <a:pathLst>
                  <a:path w="154" h="348">
                    <a:moveTo>
                      <a:pt x="0" y="0"/>
                    </a:moveTo>
                    <a:lnTo>
                      <a:pt x="0" y="30"/>
                    </a:lnTo>
                    <a:lnTo>
                      <a:pt x="154" y="348"/>
                    </a:lnTo>
                    <a:lnTo>
                      <a:pt x="154" y="33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62" name="Freeform 1310"/>
              <p:cNvSpPr/>
              <p:nvPr/>
            </p:nvSpPr>
            <p:spPr bwMode="auto">
              <a:xfrm>
                <a:off x="5320" y="993"/>
                <a:ext cx="54" cy="136"/>
              </a:xfrm>
              <a:custGeom>
                <a:avLst/>
                <a:gdLst>
                  <a:gd name="T0" fmla="*/ 0 w 54"/>
                  <a:gd name="T1" fmla="*/ 0 h 136"/>
                  <a:gd name="T2" fmla="*/ 54 w 54"/>
                  <a:gd name="T3" fmla="*/ 110 h 136"/>
                  <a:gd name="T4" fmla="*/ 54 w 54"/>
                  <a:gd name="T5" fmla="*/ 136 h 136"/>
                  <a:gd name="T6" fmla="*/ 0 w 54"/>
                  <a:gd name="T7" fmla="*/ 30 h 136"/>
                  <a:gd name="T8" fmla="*/ 0 w 54"/>
                  <a:gd name="T9" fmla="*/ 0 h 136"/>
                </a:gdLst>
                <a:ahLst/>
                <a:cxnLst>
                  <a:cxn ang="0">
                    <a:pos x="T0" y="T1"/>
                  </a:cxn>
                  <a:cxn ang="0">
                    <a:pos x="T2" y="T3"/>
                  </a:cxn>
                  <a:cxn ang="0">
                    <a:pos x="T4" y="T5"/>
                  </a:cxn>
                  <a:cxn ang="0">
                    <a:pos x="T6" y="T7"/>
                  </a:cxn>
                  <a:cxn ang="0">
                    <a:pos x="T8" y="T9"/>
                  </a:cxn>
                </a:cxnLst>
                <a:rect l="0" t="0" r="r" b="b"/>
                <a:pathLst>
                  <a:path w="54" h="136">
                    <a:moveTo>
                      <a:pt x="0" y="0"/>
                    </a:moveTo>
                    <a:lnTo>
                      <a:pt x="54" y="110"/>
                    </a:lnTo>
                    <a:lnTo>
                      <a:pt x="54" y="136"/>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63" name="Freeform 1311"/>
              <p:cNvSpPr/>
              <p:nvPr/>
            </p:nvSpPr>
            <p:spPr bwMode="auto">
              <a:xfrm>
                <a:off x="5390" y="1135"/>
                <a:ext cx="48" cy="118"/>
              </a:xfrm>
              <a:custGeom>
                <a:avLst/>
                <a:gdLst>
                  <a:gd name="T0" fmla="*/ 0 w 48"/>
                  <a:gd name="T1" fmla="*/ 0 h 118"/>
                  <a:gd name="T2" fmla="*/ 48 w 48"/>
                  <a:gd name="T3" fmla="*/ 98 h 118"/>
                  <a:gd name="T4" fmla="*/ 48 w 48"/>
                  <a:gd name="T5" fmla="*/ 118 h 118"/>
                  <a:gd name="T6" fmla="*/ 0 w 48"/>
                  <a:gd name="T7" fmla="*/ 24 h 118"/>
                  <a:gd name="T8" fmla="*/ 0 w 48"/>
                  <a:gd name="T9" fmla="*/ 0 h 118"/>
                </a:gdLst>
                <a:ahLst/>
                <a:cxnLst>
                  <a:cxn ang="0">
                    <a:pos x="T0" y="T1"/>
                  </a:cxn>
                  <a:cxn ang="0">
                    <a:pos x="T2" y="T3"/>
                  </a:cxn>
                  <a:cxn ang="0">
                    <a:pos x="T4" y="T5"/>
                  </a:cxn>
                  <a:cxn ang="0">
                    <a:pos x="T6" y="T7"/>
                  </a:cxn>
                  <a:cxn ang="0">
                    <a:pos x="T8" y="T9"/>
                  </a:cxn>
                </a:cxnLst>
                <a:rect l="0" t="0" r="r" b="b"/>
                <a:pathLst>
                  <a:path w="48" h="118">
                    <a:moveTo>
                      <a:pt x="0" y="0"/>
                    </a:moveTo>
                    <a:lnTo>
                      <a:pt x="48" y="98"/>
                    </a:lnTo>
                    <a:lnTo>
                      <a:pt x="48" y="118"/>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64" name="Freeform 1312"/>
              <p:cNvSpPr/>
              <p:nvPr/>
            </p:nvSpPr>
            <p:spPr bwMode="auto">
              <a:xfrm>
                <a:off x="5454" y="1265"/>
                <a:ext cx="20" cy="57"/>
              </a:xfrm>
              <a:custGeom>
                <a:avLst/>
                <a:gdLst>
                  <a:gd name="T0" fmla="*/ 20 w 20"/>
                  <a:gd name="T1" fmla="*/ 41 h 57"/>
                  <a:gd name="T2" fmla="*/ 20 w 20"/>
                  <a:gd name="T3" fmla="*/ 57 h 57"/>
                  <a:gd name="T4" fmla="*/ 0 w 20"/>
                  <a:gd name="T5" fmla="*/ 18 h 57"/>
                  <a:gd name="T6" fmla="*/ 0 w 20"/>
                  <a:gd name="T7" fmla="*/ 0 h 57"/>
                  <a:gd name="T8" fmla="*/ 20 w 20"/>
                  <a:gd name="T9" fmla="*/ 41 h 57"/>
                </a:gdLst>
                <a:ahLst/>
                <a:cxnLst>
                  <a:cxn ang="0">
                    <a:pos x="T0" y="T1"/>
                  </a:cxn>
                  <a:cxn ang="0">
                    <a:pos x="T2" y="T3"/>
                  </a:cxn>
                  <a:cxn ang="0">
                    <a:pos x="T4" y="T5"/>
                  </a:cxn>
                  <a:cxn ang="0">
                    <a:pos x="T6" y="T7"/>
                  </a:cxn>
                  <a:cxn ang="0">
                    <a:pos x="T8" y="T9"/>
                  </a:cxn>
                </a:cxnLst>
                <a:rect l="0" t="0" r="r" b="b"/>
                <a:pathLst>
                  <a:path w="20" h="57">
                    <a:moveTo>
                      <a:pt x="20" y="41"/>
                    </a:moveTo>
                    <a:lnTo>
                      <a:pt x="20" y="57"/>
                    </a:lnTo>
                    <a:lnTo>
                      <a:pt x="0" y="18"/>
                    </a:lnTo>
                    <a:lnTo>
                      <a:pt x="0" y="0"/>
                    </a:lnTo>
                    <a:lnTo>
                      <a:pt x="20" y="41"/>
                    </a:lnTo>
                    <a:close/>
                  </a:path>
                </a:pathLst>
              </a:custGeom>
              <a:grpFill/>
              <a:ln>
                <a:noFill/>
              </a:ln>
            </p:spPr>
            <p:txBody>
              <a:bodyPr vert="horz" wrap="square" lIns="91440" tIns="45720" rIns="91440" bIns="45720" numCol="1" anchor="t" anchorCtr="0" compatLnSpc="1"/>
              <a:lstStyle/>
              <a:p>
                <a:endParaRPr lang="zh-CN" altLang="en-US"/>
              </a:p>
            </p:txBody>
          </p:sp>
          <p:sp>
            <p:nvSpPr>
              <p:cNvPr id="665" name="Freeform 1313"/>
              <p:cNvSpPr/>
              <p:nvPr/>
            </p:nvSpPr>
            <p:spPr bwMode="auto">
              <a:xfrm>
                <a:off x="5320" y="1049"/>
                <a:ext cx="154" cy="307"/>
              </a:xfrm>
              <a:custGeom>
                <a:avLst/>
                <a:gdLst>
                  <a:gd name="T0" fmla="*/ 0 w 154"/>
                  <a:gd name="T1" fmla="*/ 0 h 307"/>
                  <a:gd name="T2" fmla="*/ 0 w 154"/>
                  <a:gd name="T3" fmla="*/ 32 h 307"/>
                  <a:gd name="T4" fmla="*/ 154 w 154"/>
                  <a:gd name="T5" fmla="*/ 307 h 307"/>
                  <a:gd name="T6" fmla="*/ 154 w 154"/>
                  <a:gd name="T7" fmla="*/ 291 h 307"/>
                  <a:gd name="T8" fmla="*/ 0 w 154"/>
                  <a:gd name="T9" fmla="*/ 0 h 307"/>
                </a:gdLst>
                <a:ahLst/>
                <a:cxnLst>
                  <a:cxn ang="0">
                    <a:pos x="T0" y="T1"/>
                  </a:cxn>
                  <a:cxn ang="0">
                    <a:pos x="T2" y="T3"/>
                  </a:cxn>
                  <a:cxn ang="0">
                    <a:pos x="T4" y="T5"/>
                  </a:cxn>
                  <a:cxn ang="0">
                    <a:pos x="T6" y="T7"/>
                  </a:cxn>
                  <a:cxn ang="0">
                    <a:pos x="T8" y="T9"/>
                  </a:cxn>
                </a:cxnLst>
                <a:rect l="0" t="0" r="r" b="b"/>
                <a:pathLst>
                  <a:path w="154" h="307">
                    <a:moveTo>
                      <a:pt x="0" y="0"/>
                    </a:moveTo>
                    <a:lnTo>
                      <a:pt x="0" y="32"/>
                    </a:lnTo>
                    <a:lnTo>
                      <a:pt x="154" y="307"/>
                    </a:lnTo>
                    <a:lnTo>
                      <a:pt x="154" y="291"/>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66" name="Freeform 1314"/>
              <p:cNvSpPr/>
              <p:nvPr/>
            </p:nvSpPr>
            <p:spPr bwMode="auto">
              <a:xfrm>
                <a:off x="5320" y="1105"/>
                <a:ext cx="16" cy="60"/>
              </a:xfrm>
              <a:custGeom>
                <a:avLst/>
                <a:gdLst>
                  <a:gd name="T0" fmla="*/ 0 w 16"/>
                  <a:gd name="T1" fmla="*/ 0 h 60"/>
                  <a:gd name="T2" fmla="*/ 16 w 16"/>
                  <a:gd name="T3" fmla="*/ 30 h 60"/>
                  <a:gd name="T4" fmla="*/ 16 w 16"/>
                  <a:gd name="T5" fmla="*/ 60 h 60"/>
                  <a:gd name="T6" fmla="*/ 0 w 16"/>
                  <a:gd name="T7" fmla="*/ 32 h 60"/>
                  <a:gd name="T8" fmla="*/ 0 w 16"/>
                  <a:gd name="T9" fmla="*/ 0 h 60"/>
                </a:gdLst>
                <a:ahLst/>
                <a:cxnLst>
                  <a:cxn ang="0">
                    <a:pos x="T0" y="T1"/>
                  </a:cxn>
                  <a:cxn ang="0">
                    <a:pos x="T2" y="T3"/>
                  </a:cxn>
                  <a:cxn ang="0">
                    <a:pos x="T4" y="T5"/>
                  </a:cxn>
                  <a:cxn ang="0">
                    <a:pos x="T6" y="T7"/>
                  </a:cxn>
                  <a:cxn ang="0">
                    <a:pos x="T8" y="T9"/>
                  </a:cxn>
                </a:cxnLst>
                <a:rect l="0" t="0" r="r" b="b"/>
                <a:pathLst>
                  <a:path w="16" h="60">
                    <a:moveTo>
                      <a:pt x="0" y="0"/>
                    </a:moveTo>
                    <a:lnTo>
                      <a:pt x="16" y="30"/>
                    </a:lnTo>
                    <a:lnTo>
                      <a:pt x="16" y="6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67" name="Freeform 1315"/>
              <p:cNvSpPr/>
              <p:nvPr/>
            </p:nvSpPr>
            <p:spPr bwMode="auto">
              <a:xfrm>
                <a:off x="5352" y="1161"/>
                <a:ext cx="34" cy="86"/>
              </a:xfrm>
              <a:custGeom>
                <a:avLst/>
                <a:gdLst>
                  <a:gd name="T0" fmla="*/ 34 w 34"/>
                  <a:gd name="T1" fmla="*/ 62 h 86"/>
                  <a:gd name="T2" fmla="*/ 34 w 34"/>
                  <a:gd name="T3" fmla="*/ 86 h 86"/>
                  <a:gd name="T4" fmla="*/ 0 w 34"/>
                  <a:gd name="T5" fmla="*/ 28 h 86"/>
                  <a:gd name="T6" fmla="*/ 0 w 34"/>
                  <a:gd name="T7" fmla="*/ 0 h 86"/>
                  <a:gd name="T8" fmla="*/ 34 w 34"/>
                  <a:gd name="T9" fmla="*/ 62 h 86"/>
                </a:gdLst>
                <a:ahLst/>
                <a:cxnLst>
                  <a:cxn ang="0">
                    <a:pos x="T0" y="T1"/>
                  </a:cxn>
                  <a:cxn ang="0">
                    <a:pos x="T2" y="T3"/>
                  </a:cxn>
                  <a:cxn ang="0">
                    <a:pos x="T4" y="T5"/>
                  </a:cxn>
                  <a:cxn ang="0">
                    <a:pos x="T6" y="T7"/>
                  </a:cxn>
                  <a:cxn ang="0">
                    <a:pos x="T8" y="T9"/>
                  </a:cxn>
                </a:cxnLst>
                <a:rect l="0" t="0" r="r" b="b"/>
                <a:pathLst>
                  <a:path w="34" h="86">
                    <a:moveTo>
                      <a:pt x="34" y="62"/>
                    </a:moveTo>
                    <a:lnTo>
                      <a:pt x="34" y="86"/>
                    </a:lnTo>
                    <a:lnTo>
                      <a:pt x="0" y="28"/>
                    </a:lnTo>
                    <a:lnTo>
                      <a:pt x="0" y="0"/>
                    </a:lnTo>
                    <a:lnTo>
                      <a:pt x="34" y="62"/>
                    </a:lnTo>
                    <a:close/>
                  </a:path>
                </a:pathLst>
              </a:custGeom>
              <a:grpFill/>
              <a:ln>
                <a:noFill/>
              </a:ln>
            </p:spPr>
            <p:txBody>
              <a:bodyPr vert="horz" wrap="square" lIns="91440" tIns="45720" rIns="91440" bIns="45720" numCol="1" anchor="t" anchorCtr="0" compatLnSpc="1"/>
              <a:lstStyle/>
              <a:p>
                <a:endParaRPr lang="zh-CN" altLang="en-US"/>
              </a:p>
            </p:txBody>
          </p:sp>
          <p:sp>
            <p:nvSpPr>
              <p:cNvPr id="668" name="Freeform 1316"/>
              <p:cNvSpPr/>
              <p:nvPr/>
            </p:nvSpPr>
            <p:spPr bwMode="auto">
              <a:xfrm>
                <a:off x="5402" y="1249"/>
                <a:ext cx="24" cy="65"/>
              </a:xfrm>
              <a:custGeom>
                <a:avLst/>
                <a:gdLst>
                  <a:gd name="T0" fmla="*/ 24 w 24"/>
                  <a:gd name="T1" fmla="*/ 42 h 65"/>
                  <a:gd name="T2" fmla="*/ 24 w 24"/>
                  <a:gd name="T3" fmla="*/ 65 h 65"/>
                  <a:gd name="T4" fmla="*/ 0 w 24"/>
                  <a:gd name="T5" fmla="*/ 24 h 65"/>
                  <a:gd name="T6" fmla="*/ 0 w 24"/>
                  <a:gd name="T7" fmla="*/ 0 h 65"/>
                  <a:gd name="T8" fmla="*/ 24 w 24"/>
                  <a:gd name="T9" fmla="*/ 42 h 65"/>
                </a:gdLst>
                <a:ahLst/>
                <a:cxnLst>
                  <a:cxn ang="0">
                    <a:pos x="T0" y="T1"/>
                  </a:cxn>
                  <a:cxn ang="0">
                    <a:pos x="T2" y="T3"/>
                  </a:cxn>
                  <a:cxn ang="0">
                    <a:pos x="T4" y="T5"/>
                  </a:cxn>
                  <a:cxn ang="0">
                    <a:pos x="T6" y="T7"/>
                  </a:cxn>
                  <a:cxn ang="0">
                    <a:pos x="T8" y="T9"/>
                  </a:cxn>
                </a:cxnLst>
                <a:rect l="0" t="0" r="r" b="b"/>
                <a:pathLst>
                  <a:path w="24" h="65">
                    <a:moveTo>
                      <a:pt x="24" y="42"/>
                    </a:moveTo>
                    <a:lnTo>
                      <a:pt x="24" y="65"/>
                    </a:lnTo>
                    <a:lnTo>
                      <a:pt x="0" y="24"/>
                    </a:lnTo>
                    <a:lnTo>
                      <a:pt x="0" y="0"/>
                    </a:lnTo>
                    <a:lnTo>
                      <a:pt x="24" y="42"/>
                    </a:lnTo>
                    <a:close/>
                  </a:path>
                </a:pathLst>
              </a:custGeom>
              <a:grpFill/>
              <a:ln>
                <a:noFill/>
              </a:ln>
            </p:spPr>
            <p:txBody>
              <a:bodyPr vert="horz" wrap="square" lIns="91440" tIns="45720" rIns="91440" bIns="45720" numCol="1" anchor="t" anchorCtr="0" compatLnSpc="1"/>
              <a:lstStyle/>
              <a:p>
                <a:endParaRPr lang="zh-CN" altLang="en-US"/>
              </a:p>
            </p:txBody>
          </p:sp>
          <p:sp>
            <p:nvSpPr>
              <p:cNvPr id="669" name="Freeform 1317"/>
              <p:cNvSpPr/>
              <p:nvPr/>
            </p:nvSpPr>
            <p:spPr bwMode="auto">
              <a:xfrm>
                <a:off x="5440" y="1320"/>
                <a:ext cx="10" cy="34"/>
              </a:xfrm>
              <a:custGeom>
                <a:avLst/>
                <a:gdLst>
                  <a:gd name="T0" fmla="*/ 0 w 10"/>
                  <a:gd name="T1" fmla="*/ 0 h 34"/>
                  <a:gd name="T2" fmla="*/ 10 w 10"/>
                  <a:gd name="T3" fmla="*/ 16 h 34"/>
                  <a:gd name="T4" fmla="*/ 10 w 10"/>
                  <a:gd name="T5" fmla="*/ 34 h 34"/>
                  <a:gd name="T6" fmla="*/ 0 w 10"/>
                  <a:gd name="T7" fmla="*/ 18 h 34"/>
                  <a:gd name="T8" fmla="*/ 0 w 10"/>
                  <a:gd name="T9" fmla="*/ 0 h 34"/>
                </a:gdLst>
                <a:ahLst/>
                <a:cxnLst>
                  <a:cxn ang="0">
                    <a:pos x="T0" y="T1"/>
                  </a:cxn>
                  <a:cxn ang="0">
                    <a:pos x="T2" y="T3"/>
                  </a:cxn>
                  <a:cxn ang="0">
                    <a:pos x="T4" y="T5"/>
                  </a:cxn>
                  <a:cxn ang="0">
                    <a:pos x="T6" y="T7"/>
                  </a:cxn>
                  <a:cxn ang="0">
                    <a:pos x="T8" y="T9"/>
                  </a:cxn>
                </a:cxnLst>
                <a:rect l="0" t="0" r="r" b="b"/>
                <a:pathLst>
                  <a:path w="10" h="34">
                    <a:moveTo>
                      <a:pt x="0" y="0"/>
                    </a:moveTo>
                    <a:lnTo>
                      <a:pt x="10" y="16"/>
                    </a:lnTo>
                    <a:lnTo>
                      <a:pt x="10" y="34"/>
                    </a:lnTo>
                    <a:lnTo>
                      <a:pt x="0" y="1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70" name="Freeform 1318"/>
              <p:cNvSpPr/>
              <p:nvPr/>
            </p:nvSpPr>
            <p:spPr bwMode="auto">
              <a:xfrm>
                <a:off x="5466" y="1364"/>
                <a:ext cx="8" cy="30"/>
              </a:xfrm>
              <a:custGeom>
                <a:avLst/>
                <a:gdLst>
                  <a:gd name="T0" fmla="*/ 8 w 8"/>
                  <a:gd name="T1" fmla="*/ 14 h 30"/>
                  <a:gd name="T2" fmla="*/ 8 w 8"/>
                  <a:gd name="T3" fmla="*/ 30 h 30"/>
                  <a:gd name="T4" fmla="*/ 0 w 8"/>
                  <a:gd name="T5" fmla="*/ 16 h 30"/>
                  <a:gd name="T6" fmla="*/ 0 w 8"/>
                  <a:gd name="T7" fmla="*/ 0 h 30"/>
                  <a:gd name="T8" fmla="*/ 8 w 8"/>
                  <a:gd name="T9" fmla="*/ 14 h 30"/>
                </a:gdLst>
                <a:ahLst/>
                <a:cxnLst>
                  <a:cxn ang="0">
                    <a:pos x="T0" y="T1"/>
                  </a:cxn>
                  <a:cxn ang="0">
                    <a:pos x="T2" y="T3"/>
                  </a:cxn>
                  <a:cxn ang="0">
                    <a:pos x="T4" y="T5"/>
                  </a:cxn>
                  <a:cxn ang="0">
                    <a:pos x="T6" y="T7"/>
                  </a:cxn>
                  <a:cxn ang="0">
                    <a:pos x="T8" y="T9"/>
                  </a:cxn>
                </a:cxnLst>
                <a:rect l="0" t="0" r="r" b="b"/>
                <a:pathLst>
                  <a:path w="8" h="30">
                    <a:moveTo>
                      <a:pt x="8" y="14"/>
                    </a:moveTo>
                    <a:lnTo>
                      <a:pt x="8" y="30"/>
                    </a:lnTo>
                    <a:lnTo>
                      <a:pt x="0" y="16"/>
                    </a:lnTo>
                    <a:lnTo>
                      <a:pt x="0" y="0"/>
                    </a:lnTo>
                    <a:lnTo>
                      <a:pt x="8" y="14"/>
                    </a:lnTo>
                    <a:close/>
                  </a:path>
                </a:pathLst>
              </a:custGeom>
              <a:grpFill/>
              <a:ln>
                <a:noFill/>
              </a:ln>
            </p:spPr>
            <p:txBody>
              <a:bodyPr vert="horz" wrap="square" lIns="91440" tIns="45720" rIns="91440" bIns="45720" numCol="1" anchor="t" anchorCtr="0" compatLnSpc="1"/>
              <a:lstStyle/>
              <a:p>
                <a:endParaRPr lang="zh-CN" altLang="en-US"/>
              </a:p>
            </p:txBody>
          </p:sp>
          <p:sp>
            <p:nvSpPr>
              <p:cNvPr id="671" name="Freeform 1319"/>
              <p:cNvSpPr/>
              <p:nvPr/>
            </p:nvSpPr>
            <p:spPr bwMode="auto">
              <a:xfrm>
                <a:off x="5320" y="1161"/>
                <a:ext cx="34" cy="86"/>
              </a:xfrm>
              <a:custGeom>
                <a:avLst/>
                <a:gdLst>
                  <a:gd name="T0" fmla="*/ 0 w 34"/>
                  <a:gd name="T1" fmla="*/ 0 h 86"/>
                  <a:gd name="T2" fmla="*/ 34 w 34"/>
                  <a:gd name="T3" fmla="*/ 58 h 86"/>
                  <a:gd name="T4" fmla="*/ 34 w 34"/>
                  <a:gd name="T5" fmla="*/ 86 h 86"/>
                  <a:gd name="T6" fmla="*/ 0 w 34"/>
                  <a:gd name="T7" fmla="*/ 32 h 86"/>
                  <a:gd name="T8" fmla="*/ 0 w 34"/>
                  <a:gd name="T9" fmla="*/ 0 h 86"/>
                </a:gdLst>
                <a:ahLst/>
                <a:cxnLst>
                  <a:cxn ang="0">
                    <a:pos x="T0" y="T1"/>
                  </a:cxn>
                  <a:cxn ang="0">
                    <a:pos x="T2" y="T3"/>
                  </a:cxn>
                  <a:cxn ang="0">
                    <a:pos x="T4" y="T5"/>
                  </a:cxn>
                  <a:cxn ang="0">
                    <a:pos x="T6" y="T7"/>
                  </a:cxn>
                  <a:cxn ang="0">
                    <a:pos x="T8" y="T9"/>
                  </a:cxn>
                </a:cxnLst>
                <a:rect l="0" t="0" r="r" b="b"/>
                <a:pathLst>
                  <a:path w="34" h="86">
                    <a:moveTo>
                      <a:pt x="0" y="0"/>
                    </a:moveTo>
                    <a:lnTo>
                      <a:pt x="34" y="58"/>
                    </a:lnTo>
                    <a:lnTo>
                      <a:pt x="34" y="86"/>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72" name="Freeform 1320"/>
              <p:cNvSpPr/>
              <p:nvPr/>
            </p:nvSpPr>
            <p:spPr bwMode="auto">
              <a:xfrm>
                <a:off x="5370" y="1245"/>
                <a:ext cx="104" cy="187"/>
              </a:xfrm>
              <a:custGeom>
                <a:avLst/>
                <a:gdLst>
                  <a:gd name="T0" fmla="*/ 104 w 104"/>
                  <a:gd name="T1" fmla="*/ 171 h 187"/>
                  <a:gd name="T2" fmla="*/ 104 w 104"/>
                  <a:gd name="T3" fmla="*/ 187 h 187"/>
                  <a:gd name="T4" fmla="*/ 0 w 104"/>
                  <a:gd name="T5" fmla="*/ 26 h 187"/>
                  <a:gd name="T6" fmla="*/ 0 w 104"/>
                  <a:gd name="T7" fmla="*/ 0 h 187"/>
                  <a:gd name="T8" fmla="*/ 104 w 104"/>
                  <a:gd name="T9" fmla="*/ 171 h 187"/>
                </a:gdLst>
                <a:ahLst/>
                <a:cxnLst>
                  <a:cxn ang="0">
                    <a:pos x="T0" y="T1"/>
                  </a:cxn>
                  <a:cxn ang="0">
                    <a:pos x="T2" y="T3"/>
                  </a:cxn>
                  <a:cxn ang="0">
                    <a:pos x="T4" y="T5"/>
                  </a:cxn>
                  <a:cxn ang="0">
                    <a:pos x="T6" y="T7"/>
                  </a:cxn>
                  <a:cxn ang="0">
                    <a:pos x="T8" y="T9"/>
                  </a:cxn>
                </a:cxnLst>
                <a:rect l="0" t="0" r="r" b="b"/>
                <a:pathLst>
                  <a:path w="104" h="187">
                    <a:moveTo>
                      <a:pt x="104" y="171"/>
                    </a:moveTo>
                    <a:lnTo>
                      <a:pt x="104" y="187"/>
                    </a:lnTo>
                    <a:lnTo>
                      <a:pt x="0" y="26"/>
                    </a:lnTo>
                    <a:lnTo>
                      <a:pt x="0" y="0"/>
                    </a:lnTo>
                    <a:lnTo>
                      <a:pt x="104" y="171"/>
                    </a:lnTo>
                    <a:close/>
                  </a:path>
                </a:pathLst>
              </a:custGeom>
              <a:grpFill/>
              <a:ln>
                <a:noFill/>
              </a:ln>
            </p:spPr>
            <p:txBody>
              <a:bodyPr vert="horz" wrap="square" lIns="91440" tIns="45720" rIns="91440" bIns="45720" numCol="1" anchor="t" anchorCtr="0" compatLnSpc="1"/>
              <a:lstStyle/>
              <a:p>
                <a:endParaRPr lang="zh-CN" altLang="en-US"/>
              </a:p>
            </p:txBody>
          </p:sp>
          <p:sp>
            <p:nvSpPr>
              <p:cNvPr id="673" name="Freeform 1321"/>
              <p:cNvSpPr/>
              <p:nvPr/>
            </p:nvSpPr>
            <p:spPr bwMode="auto">
              <a:xfrm>
                <a:off x="5320" y="1221"/>
                <a:ext cx="58" cy="115"/>
              </a:xfrm>
              <a:custGeom>
                <a:avLst/>
                <a:gdLst>
                  <a:gd name="T0" fmla="*/ 0 w 58"/>
                  <a:gd name="T1" fmla="*/ 0 h 115"/>
                  <a:gd name="T2" fmla="*/ 58 w 58"/>
                  <a:gd name="T3" fmla="*/ 89 h 115"/>
                  <a:gd name="T4" fmla="*/ 58 w 58"/>
                  <a:gd name="T5" fmla="*/ 115 h 115"/>
                  <a:gd name="T6" fmla="*/ 0 w 58"/>
                  <a:gd name="T7" fmla="*/ 30 h 115"/>
                  <a:gd name="T8" fmla="*/ 0 w 58"/>
                  <a:gd name="T9" fmla="*/ 0 h 115"/>
                </a:gdLst>
                <a:ahLst/>
                <a:cxnLst>
                  <a:cxn ang="0">
                    <a:pos x="T0" y="T1"/>
                  </a:cxn>
                  <a:cxn ang="0">
                    <a:pos x="T2" y="T3"/>
                  </a:cxn>
                  <a:cxn ang="0">
                    <a:pos x="T4" y="T5"/>
                  </a:cxn>
                  <a:cxn ang="0">
                    <a:pos x="T6" y="T7"/>
                  </a:cxn>
                  <a:cxn ang="0">
                    <a:pos x="T8" y="T9"/>
                  </a:cxn>
                </a:cxnLst>
                <a:rect l="0" t="0" r="r" b="b"/>
                <a:pathLst>
                  <a:path w="58" h="115">
                    <a:moveTo>
                      <a:pt x="0" y="0"/>
                    </a:moveTo>
                    <a:lnTo>
                      <a:pt x="58" y="89"/>
                    </a:lnTo>
                    <a:lnTo>
                      <a:pt x="58" y="115"/>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74" name="Freeform 1322"/>
              <p:cNvSpPr/>
              <p:nvPr/>
            </p:nvSpPr>
            <p:spPr bwMode="auto">
              <a:xfrm>
                <a:off x="5394" y="1332"/>
                <a:ext cx="28" cy="64"/>
              </a:xfrm>
              <a:custGeom>
                <a:avLst/>
                <a:gdLst>
                  <a:gd name="T0" fmla="*/ 28 w 28"/>
                  <a:gd name="T1" fmla="*/ 42 h 64"/>
                  <a:gd name="T2" fmla="*/ 28 w 28"/>
                  <a:gd name="T3" fmla="*/ 64 h 64"/>
                  <a:gd name="T4" fmla="*/ 0 w 28"/>
                  <a:gd name="T5" fmla="*/ 24 h 64"/>
                  <a:gd name="T6" fmla="*/ 0 w 28"/>
                  <a:gd name="T7" fmla="*/ 0 h 64"/>
                  <a:gd name="T8" fmla="*/ 28 w 28"/>
                  <a:gd name="T9" fmla="*/ 42 h 64"/>
                </a:gdLst>
                <a:ahLst/>
                <a:cxnLst>
                  <a:cxn ang="0">
                    <a:pos x="T0" y="T1"/>
                  </a:cxn>
                  <a:cxn ang="0">
                    <a:pos x="T2" y="T3"/>
                  </a:cxn>
                  <a:cxn ang="0">
                    <a:pos x="T4" y="T5"/>
                  </a:cxn>
                  <a:cxn ang="0">
                    <a:pos x="T6" y="T7"/>
                  </a:cxn>
                  <a:cxn ang="0">
                    <a:pos x="T8" y="T9"/>
                  </a:cxn>
                </a:cxnLst>
                <a:rect l="0" t="0" r="r" b="b"/>
                <a:pathLst>
                  <a:path w="28" h="64">
                    <a:moveTo>
                      <a:pt x="28" y="42"/>
                    </a:moveTo>
                    <a:lnTo>
                      <a:pt x="28" y="64"/>
                    </a:lnTo>
                    <a:lnTo>
                      <a:pt x="0" y="24"/>
                    </a:lnTo>
                    <a:lnTo>
                      <a:pt x="0" y="0"/>
                    </a:lnTo>
                    <a:lnTo>
                      <a:pt x="28" y="42"/>
                    </a:lnTo>
                    <a:close/>
                  </a:path>
                </a:pathLst>
              </a:custGeom>
              <a:grpFill/>
              <a:ln>
                <a:noFill/>
              </a:ln>
            </p:spPr>
            <p:txBody>
              <a:bodyPr vert="horz" wrap="square" lIns="91440" tIns="45720" rIns="91440" bIns="45720" numCol="1" anchor="t" anchorCtr="0" compatLnSpc="1"/>
              <a:lstStyle/>
              <a:p>
                <a:endParaRPr lang="zh-CN" altLang="en-US"/>
              </a:p>
            </p:txBody>
          </p:sp>
          <p:sp>
            <p:nvSpPr>
              <p:cNvPr id="675" name="Freeform 1323"/>
              <p:cNvSpPr/>
              <p:nvPr/>
            </p:nvSpPr>
            <p:spPr bwMode="auto">
              <a:xfrm>
                <a:off x="5436" y="1398"/>
                <a:ext cx="38" cy="70"/>
              </a:xfrm>
              <a:custGeom>
                <a:avLst/>
                <a:gdLst>
                  <a:gd name="T0" fmla="*/ 38 w 38"/>
                  <a:gd name="T1" fmla="*/ 54 h 70"/>
                  <a:gd name="T2" fmla="*/ 38 w 38"/>
                  <a:gd name="T3" fmla="*/ 70 h 70"/>
                  <a:gd name="T4" fmla="*/ 0 w 38"/>
                  <a:gd name="T5" fmla="*/ 18 h 70"/>
                  <a:gd name="T6" fmla="*/ 0 w 38"/>
                  <a:gd name="T7" fmla="*/ 0 h 70"/>
                  <a:gd name="T8" fmla="*/ 38 w 38"/>
                  <a:gd name="T9" fmla="*/ 54 h 70"/>
                </a:gdLst>
                <a:ahLst/>
                <a:cxnLst>
                  <a:cxn ang="0">
                    <a:pos x="T0" y="T1"/>
                  </a:cxn>
                  <a:cxn ang="0">
                    <a:pos x="T2" y="T3"/>
                  </a:cxn>
                  <a:cxn ang="0">
                    <a:pos x="T4" y="T5"/>
                  </a:cxn>
                  <a:cxn ang="0">
                    <a:pos x="T6" y="T7"/>
                  </a:cxn>
                  <a:cxn ang="0">
                    <a:pos x="T8" y="T9"/>
                  </a:cxn>
                </a:cxnLst>
                <a:rect l="0" t="0" r="r" b="b"/>
                <a:pathLst>
                  <a:path w="38" h="70">
                    <a:moveTo>
                      <a:pt x="38" y="54"/>
                    </a:moveTo>
                    <a:lnTo>
                      <a:pt x="38" y="70"/>
                    </a:lnTo>
                    <a:lnTo>
                      <a:pt x="0" y="18"/>
                    </a:lnTo>
                    <a:lnTo>
                      <a:pt x="0" y="0"/>
                    </a:lnTo>
                    <a:lnTo>
                      <a:pt x="38" y="54"/>
                    </a:lnTo>
                    <a:close/>
                  </a:path>
                </a:pathLst>
              </a:custGeom>
              <a:grpFill/>
              <a:ln>
                <a:noFill/>
              </a:ln>
            </p:spPr>
            <p:txBody>
              <a:bodyPr vert="horz" wrap="square" lIns="91440" tIns="45720" rIns="91440" bIns="45720" numCol="1" anchor="t" anchorCtr="0" compatLnSpc="1"/>
              <a:lstStyle/>
              <a:p>
                <a:endParaRPr lang="zh-CN" altLang="en-US"/>
              </a:p>
            </p:txBody>
          </p:sp>
          <p:sp>
            <p:nvSpPr>
              <p:cNvPr id="676" name="Freeform 1324"/>
              <p:cNvSpPr/>
              <p:nvPr/>
            </p:nvSpPr>
            <p:spPr bwMode="auto">
              <a:xfrm>
                <a:off x="5320" y="1273"/>
                <a:ext cx="16" cy="55"/>
              </a:xfrm>
              <a:custGeom>
                <a:avLst/>
                <a:gdLst>
                  <a:gd name="T0" fmla="*/ 0 w 16"/>
                  <a:gd name="T1" fmla="*/ 0 h 55"/>
                  <a:gd name="T2" fmla="*/ 16 w 16"/>
                  <a:gd name="T3" fmla="*/ 25 h 55"/>
                  <a:gd name="T4" fmla="*/ 16 w 16"/>
                  <a:gd name="T5" fmla="*/ 55 h 55"/>
                  <a:gd name="T6" fmla="*/ 0 w 16"/>
                  <a:gd name="T7" fmla="*/ 33 h 55"/>
                  <a:gd name="T8" fmla="*/ 0 w 16"/>
                  <a:gd name="T9" fmla="*/ 0 h 55"/>
                </a:gdLst>
                <a:ahLst/>
                <a:cxnLst>
                  <a:cxn ang="0">
                    <a:pos x="T0" y="T1"/>
                  </a:cxn>
                  <a:cxn ang="0">
                    <a:pos x="T2" y="T3"/>
                  </a:cxn>
                  <a:cxn ang="0">
                    <a:pos x="T4" y="T5"/>
                  </a:cxn>
                  <a:cxn ang="0">
                    <a:pos x="T6" y="T7"/>
                  </a:cxn>
                  <a:cxn ang="0">
                    <a:pos x="T8" y="T9"/>
                  </a:cxn>
                </a:cxnLst>
                <a:rect l="0" t="0" r="r" b="b"/>
                <a:pathLst>
                  <a:path w="16" h="55">
                    <a:moveTo>
                      <a:pt x="0" y="0"/>
                    </a:moveTo>
                    <a:lnTo>
                      <a:pt x="16" y="25"/>
                    </a:lnTo>
                    <a:lnTo>
                      <a:pt x="16" y="55"/>
                    </a:lnTo>
                    <a:lnTo>
                      <a:pt x="0" y="3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77" name="Freeform 1325"/>
              <p:cNvSpPr/>
              <p:nvPr/>
            </p:nvSpPr>
            <p:spPr bwMode="auto">
              <a:xfrm>
                <a:off x="5352" y="1320"/>
                <a:ext cx="56" cy="100"/>
              </a:xfrm>
              <a:custGeom>
                <a:avLst/>
                <a:gdLst>
                  <a:gd name="T0" fmla="*/ 56 w 56"/>
                  <a:gd name="T1" fmla="*/ 78 h 100"/>
                  <a:gd name="T2" fmla="*/ 56 w 56"/>
                  <a:gd name="T3" fmla="*/ 100 h 100"/>
                  <a:gd name="T4" fmla="*/ 0 w 56"/>
                  <a:gd name="T5" fmla="*/ 28 h 100"/>
                  <a:gd name="T6" fmla="*/ 0 w 56"/>
                  <a:gd name="T7" fmla="*/ 0 h 100"/>
                  <a:gd name="T8" fmla="*/ 56 w 56"/>
                  <a:gd name="T9" fmla="*/ 78 h 100"/>
                </a:gdLst>
                <a:ahLst/>
                <a:cxnLst>
                  <a:cxn ang="0">
                    <a:pos x="T0" y="T1"/>
                  </a:cxn>
                  <a:cxn ang="0">
                    <a:pos x="T2" y="T3"/>
                  </a:cxn>
                  <a:cxn ang="0">
                    <a:pos x="T4" y="T5"/>
                  </a:cxn>
                  <a:cxn ang="0">
                    <a:pos x="T6" y="T7"/>
                  </a:cxn>
                  <a:cxn ang="0">
                    <a:pos x="T8" y="T9"/>
                  </a:cxn>
                </a:cxnLst>
                <a:rect l="0" t="0" r="r" b="b"/>
                <a:pathLst>
                  <a:path w="56" h="100">
                    <a:moveTo>
                      <a:pt x="56" y="78"/>
                    </a:moveTo>
                    <a:lnTo>
                      <a:pt x="56" y="100"/>
                    </a:lnTo>
                    <a:lnTo>
                      <a:pt x="0" y="28"/>
                    </a:lnTo>
                    <a:lnTo>
                      <a:pt x="0" y="0"/>
                    </a:lnTo>
                    <a:lnTo>
                      <a:pt x="56" y="78"/>
                    </a:lnTo>
                    <a:close/>
                  </a:path>
                </a:pathLst>
              </a:custGeom>
              <a:grpFill/>
              <a:ln>
                <a:noFill/>
              </a:ln>
            </p:spPr>
            <p:txBody>
              <a:bodyPr vert="horz" wrap="square" lIns="91440" tIns="45720" rIns="91440" bIns="45720" numCol="1" anchor="t" anchorCtr="0" compatLnSpc="1"/>
              <a:lstStyle/>
              <a:p>
                <a:endParaRPr lang="zh-CN" altLang="en-US"/>
              </a:p>
            </p:txBody>
          </p:sp>
          <p:sp>
            <p:nvSpPr>
              <p:cNvPr id="678" name="Freeform 1326"/>
              <p:cNvSpPr/>
              <p:nvPr/>
            </p:nvSpPr>
            <p:spPr bwMode="auto">
              <a:xfrm>
                <a:off x="5424" y="1420"/>
                <a:ext cx="10" cy="32"/>
              </a:xfrm>
              <a:custGeom>
                <a:avLst/>
                <a:gdLst>
                  <a:gd name="T0" fmla="*/ 10 w 10"/>
                  <a:gd name="T1" fmla="*/ 12 h 32"/>
                  <a:gd name="T2" fmla="*/ 10 w 10"/>
                  <a:gd name="T3" fmla="*/ 32 h 32"/>
                  <a:gd name="T4" fmla="*/ 0 w 10"/>
                  <a:gd name="T5" fmla="*/ 20 h 32"/>
                  <a:gd name="T6" fmla="*/ 0 w 10"/>
                  <a:gd name="T7" fmla="*/ 0 h 32"/>
                  <a:gd name="T8" fmla="*/ 10 w 10"/>
                  <a:gd name="T9" fmla="*/ 12 h 32"/>
                </a:gdLst>
                <a:ahLst/>
                <a:cxnLst>
                  <a:cxn ang="0">
                    <a:pos x="T0" y="T1"/>
                  </a:cxn>
                  <a:cxn ang="0">
                    <a:pos x="T2" y="T3"/>
                  </a:cxn>
                  <a:cxn ang="0">
                    <a:pos x="T4" y="T5"/>
                  </a:cxn>
                  <a:cxn ang="0">
                    <a:pos x="T6" y="T7"/>
                  </a:cxn>
                  <a:cxn ang="0">
                    <a:pos x="T8" y="T9"/>
                  </a:cxn>
                </a:cxnLst>
                <a:rect l="0" t="0" r="r" b="b"/>
                <a:pathLst>
                  <a:path w="10" h="32">
                    <a:moveTo>
                      <a:pt x="10" y="12"/>
                    </a:moveTo>
                    <a:lnTo>
                      <a:pt x="10" y="32"/>
                    </a:lnTo>
                    <a:lnTo>
                      <a:pt x="0" y="20"/>
                    </a:lnTo>
                    <a:lnTo>
                      <a:pt x="0" y="0"/>
                    </a:lnTo>
                    <a:lnTo>
                      <a:pt x="10" y="12"/>
                    </a:lnTo>
                    <a:close/>
                  </a:path>
                </a:pathLst>
              </a:custGeom>
              <a:grpFill/>
              <a:ln>
                <a:noFill/>
              </a:ln>
            </p:spPr>
            <p:txBody>
              <a:bodyPr vert="horz" wrap="square" lIns="91440" tIns="45720" rIns="91440" bIns="45720" numCol="1" anchor="t" anchorCtr="0" compatLnSpc="1"/>
              <a:lstStyle/>
              <a:p>
                <a:endParaRPr lang="zh-CN" altLang="en-US"/>
              </a:p>
            </p:txBody>
          </p:sp>
          <p:sp>
            <p:nvSpPr>
              <p:cNvPr id="679" name="Freeform 1327"/>
              <p:cNvSpPr/>
              <p:nvPr/>
            </p:nvSpPr>
            <p:spPr bwMode="auto">
              <a:xfrm>
                <a:off x="5448" y="1454"/>
                <a:ext cx="26" cy="52"/>
              </a:xfrm>
              <a:custGeom>
                <a:avLst/>
                <a:gdLst>
                  <a:gd name="T0" fmla="*/ 26 w 26"/>
                  <a:gd name="T1" fmla="*/ 36 h 52"/>
                  <a:gd name="T2" fmla="*/ 26 w 26"/>
                  <a:gd name="T3" fmla="*/ 52 h 52"/>
                  <a:gd name="T4" fmla="*/ 0 w 26"/>
                  <a:gd name="T5" fmla="*/ 18 h 52"/>
                  <a:gd name="T6" fmla="*/ 0 w 26"/>
                  <a:gd name="T7" fmla="*/ 0 h 52"/>
                  <a:gd name="T8" fmla="*/ 26 w 26"/>
                  <a:gd name="T9" fmla="*/ 36 h 52"/>
                </a:gdLst>
                <a:ahLst/>
                <a:cxnLst>
                  <a:cxn ang="0">
                    <a:pos x="T0" y="T1"/>
                  </a:cxn>
                  <a:cxn ang="0">
                    <a:pos x="T2" y="T3"/>
                  </a:cxn>
                  <a:cxn ang="0">
                    <a:pos x="T4" y="T5"/>
                  </a:cxn>
                  <a:cxn ang="0">
                    <a:pos x="T6" y="T7"/>
                  </a:cxn>
                  <a:cxn ang="0">
                    <a:pos x="T8" y="T9"/>
                  </a:cxn>
                </a:cxnLst>
                <a:rect l="0" t="0" r="r" b="b"/>
                <a:pathLst>
                  <a:path w="26" h="52">
                    <a:moveTo>
                      <a:pt x="26" y="36"/>
                    </a:moveTo>
                    <a:lnTo>
                      <a:pt x="26" y="52"/>
                    </a:lnTo>
                    <a:lnTo>
                      <a:pt x="0" y="18"/>
                    </a:lnTo>
                    <a:lnTo>
                      <a:pt x="0" y="0"/>
                    </a:lnTo>
                    <a:lnTo>
                      <a:pt x="26" y="36"/>
                    </a:lnTo>
                    <a:close/>
                  </a:path>
                </a:pathLst>
              </a:custGeom>
              <a:grpFill/>
              <a:ln>
                <a:noFill/>
              </a:ln>
            </p:spPr>
            <p:txBody>
              <a:bodyPr vert="horz" wrap="square" lIns="91440" tIns="45720" rIns="91440" bIns="45720" numCol="1" anchor="t" anchorCtr="0" compatLnSpc="1"/>
              <a:lstStyle/>
              <a:p>
                <a:endParaRPr lang="zh-CN" altLang="en-US"/>
              </a:p>
            </p:txBody>
          </p:sp>
          <p:sp>
            <p:nvSpPr>
              <p:cNvPr id="680" name="Freeform 1328"/>
              <p:cNvSpPr/>
              <p:nvPr/>
            </p:nvSpPr>
            <p:spPr bwMode="auto">
              <a:xfrm>
                <a:off x="5320" y="1330"/>
                <a:ext cx="48" cy="88"/>
              </a:xfrm>
              <a:custGeom>
                <a:avLst/>
                <a:gdLst>
                  <a:gd name="T0" fmla="*/ 0 w 48"/>
                  <a:gd name="T1" fmla="*/ 0 h 88"/>
                  <a:gd name="T2" fmla="*/ 48 w 48"/>
                  <a:gd name="T3" fmla="*/ 62 h 88"/>
                  <a:gd name="T4" fmla="*/ 48 w 48"/>
                  <a:gd name="T5" fmla="*/ 88 h 88"/>
                  <a:gd name="T6" fmla="*/ 0 w 48"/>
                  <a:gd name="T7" fmla="*/ 32 h 88"/>
                  <a:gd name="T8" fmla="*/ 0 w 48"/>
                  <a:gd name="T9" fmla="*/ 0 h 88"/>
                </a:gdLst>
                <a:ahLst/>
                <a:cxnLst>
                  <a:cxn ang="0">
                    <a:pos x="T0" y="T1"/>
                  </a:cxn>
                  <a:cxn ang="0">
                    <a:pos x="T2" y="T3"/>
                  </a:cxn>
                  <a:cxn ang="0">
                    <a:pos x="T4" y="T5"/>
                  </a:cxn>
                  <a:cxn ang="0">
                    <a:pos x="T6" y="T7"/>
                  </a:cxn>
                  <a:cxn ang="0">
                    <a:pos x="T8" y="T9"/>
                  </a:cxn>
                </a:cxnLst>
                <a:rect l="0" t="0" r="r" b="b"/>
                <a:pathLst>
                  <a:path w="48" h="88">
                    <a:moveTo>
                      <a:pt x="0" y="0"/>
                    </a:moveTo>
                    <a:lnTo>
                      <a:pt x="48" y="62"/>
                    </a:lnTo>
                    <a:lnTo>
                      <a:pt x="48" y="88"/>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81" name="Freeform 1329"/>
              <p:cNvSpPr/>
              <p:nvPr/>
            </p:nvSpPr>
            <p:spPr bwMode="auto">
              <a:xfrm>
                <a:off x="5384" y="1412"/>
                <a:ext cx="10" cy="38"/>
              </a:xfrm>
              <a:custGeom>
                <a:avLst/>
                <a:gdLst>
                  <a:gd name="T0" fmla="*/ 10 w 10"/>
                  <a:gd name="T1" fmla="*/ 38 h 38"/>
                  <a:gd name="T2" fmla="*/ 0 w 10"/>
                  <a:gd name="T3" fmla="*/ 24 h 38"/>
                  <a:gd name="T4" fmla="*/ 0 w 10"/>
                  <a:gd name="T5" fmla="*/ 0 h 38"/>
                  <a:gd name="T6" fmla="*/ 10 w 10"/>
                  <a:gd name="T7" fmla="*/ 12 h 38"/>
                  <a:gd name="T8" fmla="*/ 10 w 10"/>
                  <a:gd name="T9" fmla="*/ 36 h 38"/>
                  <a:gd name="T10" fmla="*/ 10 w 10"/>
                  <a:gd name="T11" fmla="*/ 38 h 38"/>
                </a:gdLst>
                <a:ahLst/>
                <a:cxnLst>
                  <a:cxn ang="0">
                    <a:pos x="T0" y="T1"/>
                  </a:cxn>
                  <a:cxn ang="0">
                    <a:pos x="T2" y="T3"/>
                  </a:cxn>
                  <a:cxn ang="0">
                    <a:pos x="T4" y="T5"/>
                  </a:cxn>
                  <a:cxn ang="0">
                    <a:pos x="T6" y="T7"/>
                  </a:cxn>
                  <a:cxn ang="0">
                    <a:pos x="T8" y="T9"/>
                  </a:cxn>
                  <a:cxn ang="0">
                    <a:pos x="T10" y="T11"/>
                  </a:cxn>
                </a:cxnLst>
                <a:rect l="0" t="0" r="r" b="b"/>
                <a:pathLst>
                  <a:path w="10" h="38">
                    <a:moveTo>
                      <a:pt x="10" y="38"/>
                    </a:moveTo>
                    <a:lnTo>
                      <a:pt x="0" y="24"/>
                    </a:lnTo>
                    <a:lnTo>
                      <a:pt x="0" y="0"/>
                    </a:lnTo>
                    <a:lnTo>
                      <a:pt x="10" y="12"/>
                    </a:lnTo>
                    <a:lnTo>
                      <a:pt x="10" y="36"/>
                    </a:lnTo>
                    <a:lnTo>
                      <a:pt x="10" y="38"/>
                    </a:lnTo>
                    <a:close/>
                  </a:path>
                </a:pathLst>
              </a:custGeom>
              <a:grpFill/>
              <a:ln>
                <a:noFill/>
              </a:ln>
            </p:spPr>
            <p:txBody>
              <a:bodyPr vert="horz" wrap="square" lIns="91440" tIns="45720" rIns="91440" bIns="45720" numCol="1" anchor="t" anchorCtr="0" compatLnSpc="1"/>
              <a:lstStyle/>
              <a:p>
                <a:endParaRPr lang="zh-CN" altLang="en-US"/>
              </a:p>
            </p:txBody>
          </p:sp>
          <p:sp>
            <p:nvSpPr>
              <p:cNvPr id="682" name="Freeform 1330"/>
              <p:cNvSpPr/>
              <p:nvPr/>
            </p:nvSpPr>
            <p:spPr bwMode="auto">
              <a:xfrm>
                <a:off x="5408" y="1444"/>
                <a:ext cx="32" cy="58"/>
              </a:xfrm>
              <a:custGeom>
                <a:avLst/>
                <a:gdLst>
                  <a:gd name="T0" fmla="*/ 32 w 32"/>
                  <a:gd name="T1" fmla="*/ 40 h 58"/>
                  <a:gd name="T2" fmla="*/ 32 w 32"/>
                  <a:gd name="T3" fmla="*/ 58 h 58"/>
                  <a:gd name="T4" fmla="*/ 0 w 32"/>
                  <a:gd name="T5" fmla="*/ 22 h 58"/>
                  <a:gd name="T6" fmla="*/ 0 w 32"/>
                  <a:gd name="T7" fmla="*/ 0 h 58"/>
                  <a:gd name="T8" fmla="*/ 32 w 32"/>
                  <a:gd name="T9" fmla="*/ 40 h 58"/>
                </a:gdLst>
                <a:ahLst/>
                <a:cxnLst>
                  <a:cxn ang="0">
                    <a:pos x="T0" y="T1"/>
                  </a:cxn>
                  <a:cxn ang="0">
                    <a:pos x="T2" y="T3"/>
                  </a:cxn>
                  <a:cxn ang="0">
                    <a:pos x="T4" y="T5"/>
                  </a:cxn>
                  <a:cxn ang="0">
                    <a:pos x="T6" y="T7"/>
                  </a:cxn>
                  <a:cxn ang="0">
                    <a:pos x="T8" y="T9"/>
                  </a:cxn>
                </a:cxnLst>
                <a:rect l="0" t="0" r="r" b="b"/>
                <a:pathLst>
                  <a:path w="32" h="58">
                    <a:moveTo>
                      <a:pt x="32" y="40"/>
                    </a:moveTo>
                    <a:lnTo>
                      <a:pt x="32" y="58"/>
                    </a:lnTo>
                    <a:lnTo>
                      <a:pt x="0" y="22"/>
                    </a:lnTo>
                    <a:lnTo>
                      <a:pt x="0" y="0"/>
                    </a:lnTo>
                    <a:lnTo>
                      <a:pt x="32" y="40"/>
                    </a:lnTo>
                    <a:close/>
                  </a:path>
                </a:pathLst>
              </a:custGeom>
              <a:grpFill/>
              <a:ln>
                <a:noFill/>
              </a:ln>
            </p:spPr>
            <p:txBody>
              <a:bodyPr vert="horz" wrap="square" lIns="91440" tIns="45720" rIns="91440" bIns="45720" numCol="1" anchor="t" anchorCtr="0" compatLnSpc="1"/>
              <a:lstStyle/>
              <a:p>
                <a:endParaRPr lang="zh-CN" altLang="en-US"/>
              </a:p>
            </p:txBody>
          </p:sp>
          <p:sp>
            <p:nvSpPr>
              <p:cNvPr id="683" name="Freeform 1331"/>
              <p:cNvSpPr/>
              <p:nvPr/>
            </p:nvSpPr>
            <p:spPr bwMode="auto">
              <a:xfrm>
                <a:off x="5456" y="1502"/>
                <a:ext cx="18" cy="40"/>
              </a:xfrm>
              <a:custGeom>
                <a:avLst/>
                <a:gdLst>
                  <a:gd name="T0" fmla="*/ 18 w 18"/>
                  <a:gd name="T1" fmla="*/ 24 h 40"/>
                  <a:gd name="T2" fmla="*/ 18 w 18"/>
                  <a:gd name="T3" fmla="*/ 40 h 40"/>
                  <a:gd name="T4" fmla="*/ 0 w 18"/>
                  <a:gd name="T5" fmla="*/ 18 h 40"/>
                  <a:gd name="T6" fmla="*/ 0 w 18"/>
                  <a:gd name="T7" fmla="*/ 0 h 40"/>
                  <a:gd name="T8" fmla="*/ 18 w 18"/>
                  <a:gd name="T9" fmla="*/ 24 h 40"/>
                </a:gdLst>
                <a:ahLst/>
                <a:cxnLst>
                  <a:cxn ang="0">
                    <a:pos x="T0" y="T1"/>
                  </a:cxn>
                  <a:cxn ang="0">
                    <a:pos x="T2" y="T3"/>
                  </a:cxn>
                  <a:cxn ang="0">
                    <a:pos x="T4" y="T5"/>
                  </a:cxn>
                  <a:cxn ang="0">
                    <a:pos x="T6" y="T7"/>
                  </a:cxn>
                  <a:cxn ang="0">
                    <a:pos x="T8" y="T9"/>
                  </a:cxn>
                </a:cxnLst>
                <a:rect l="0" t="0" r="r" b="b"/>
                <a:pathLst>
                  <a:path w="18" h="40">
                    <a:moveTo>
                      <a:pt x="18" y="24"/>
                    </a:moveTo>
                    <a:lnTo>
                      <a:pt x="18" y="40"/>
                    </a:lnTo>
                    <a:lnTo>
                      <a:pt x="0" y="18"/>
                    </a:lnTo>
                    <a:lnTo>
                      <a:pt x="0" y="0"/>
                    </a:lnTo>
                    <a:lnTo>
                      <a:pt x="18" y="24"/>
                    </a:lnTo>
                    <a:close/>
                  </a:path>
                </a:pathLst>
              </a:custGeom>
              <a:grpFill/>
              <a:ln>
                <a:noFill/>
              </a:ln>
            </p:spPr>
            <p:txBody>
              <a:bodyPr vert="horz" wrap="square" lIns="91440" tIns="45720" rIns="91440" bIns="45720" numCol="1" anchor="t" anchorCtr="0" compatLnSpc="1"/>
              <a:lstStyle/>
              <a:p>
                <a:endParaRPr lang="zh-CN" altLang="en-US"/>
              </a:p>
            </p:txBody>
          </p:sp>
          <p:sp>
            <p:nvSpPr>
              <p:cNvPr id="684" name="Freeform 1332"/>
              <p:cNvSpPr/>
              <p:nvPr/>
            </p:nvSpPr>
            <p:spPr bwMode="auto">
              <a:xfrm>
                <a:off x="5320" y="1386"/>
                <a:ext cx="18" cy="52"/>
              </a:xfrm>
              <a:custGeom>
                <a:avLst/>
                <a:gdLst>
                  <a:gd name="T0" fmla="*/ 0 w 18"/>
                  <a:gd name="T1" fmla="*/ 0 h 52"/>
                  <a:gd name="T2" fmla="*/ 18 w 18"/>
                  <a:gd name="T3" fmla="*/ 22 h 52"/>
                  <a:gd name="T4" fmla="*/ 18 w 18"/>
                  <a:gd name="T5" fmla="*/ 52 h 52"/>
                  <a:gd name="T6" fmla="*/ 0 w 18"/>
                  <a:gd name="T7" fmla="*/ 32 h 52"/>
                  <a:gd name="T8" fmla="*/ 0 w 18"/>
                  <a:gd name="T9" fmla="*/ 0 h 52"/>
                </a:gdLst>
                <a:ahLst/>
                <a:cxnLst>
                  <a:cxn ang="0">
                    <a:pos x="T0" y="T1"/>
                  </a:cxn>
                  <a:cxn ang="0">
                    <a:pos x="T2" y="T3"/>
                  </a:cxn>
                  <a:cxn ang="0">
                    <a:pos x="T4" y="T5"/>
                  </a:cxn>
                  <a:cxn ang="0">
                    <a:pos x="T6" y="T7"/>
                  </a:cxn>
                  <a:cxn ang="0">
                    <a:pos x="T8" y="T9"/>
                  </a:cxn>
                </a:cxnLst>
                <a:rect l="0" t="0" r="r" b="b"/>
                <a:pathLst>
                  <a:path w="18" h="52">
                    <a:moveTo>
                      <a:pt x="0" y="0"/>
                    </a:moveTo>
                    <a:lnTo>
                      <a:pt x="18" y="22"/>
                    </a:lnTo>
                    <a:lnTo>
                      <a:pt x="18" y="52"/>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85" name="Freeform 1333"/>
              <p:cNvSpPr/>
              <p:nvPr/>
            </p:nvSpPr>
            <p:spPr bwMode="auto">
              <a:xfrm>
                <a:off x="5352" y="1424"/>
                <a:ext cx="88" cy="120"/>
              </a:xfrm>
              <a:custGeom>
                <a:avLst/>
                <a:gdLst>
                  <a:gd name="T0" fmla="*/ 88 w 88"/>
                  <a:gd name="T1" fmla="*/ 102 h 120"/>
                  <a:gd name="T2" fmla="*/ 88 w 88"/>
                  <a:gd name="T3" fmla="*/ 120 h 120"/>
                  <a:gd name="T4" fmla="*/ 2 w 88"/>
                  <a:gd name="T5" fmla="*/ 30 h 120"/>
                  <a:gd name="T6" fmla="*/ 2 w 88"/>
                  <a:gd name="T7" fmla="*/ 4 h 120"/>
                  <a:gd name="T8" fmla="*/ 0 w 88"/>
                  <a:gd name="T9" fmla="*/ 0 h 120"/>
                  <a:gd name="T10" fmla="*/ 88 w 88"/>
                  <a:gd name="T11" fmla="*/ 102 h 120"/>
                </a:gdLst>
                <a:ahLst/>
                <a:cxnLst>
                  <a:cxn ang="0">
                    <a:pos x="T0" y="T1"/>
                  </a:cxn>
                  <a:cxn ang="0">
                    <a:pos x="T2" y="T3"/>
                  </a:cxn>
                  <a:cxn ang="0">
                    <a:pos x="T4" y="T5"/>
                  </a:cxn>
                  <a:cxn ang="0">
                    <a:pos x="T6" y="T7"/>
                  </a:cxn>
                  <a:cxn ang="0">
                    <a:pos x="T8" y="T9"/>
                  </a:cxn>
                  <a:cxn ang="0">
                    <a:pos x="T10" y="T11"/>
                  </a:cxn>
                </a:cxnLst>
                <a:rect l="0" t="0" r="r" b="b"/>
                <a:pathLst>
                  <a:path w="88" h="120">
                    <a:moveTo>
                      <a:pt x="88" y="102"/>
                    </a:moveTo>
                    <a:lnTo>
                      <a:pt x="88" y="120"/>
                    </a:lnTo>
                    <a:lnTo>
                      <a:pt x="2" y="30"/>
                    </a:lnTo>
                    <a:lnTo>
                      <a:pt x="2" y="4"/>
                    </a:lnTo>
                    <a:lnTo>
                      <a:pt x="0" y="0"/>
                    </a:lnTo>
                    <a:lnTo>
                      <a:pt x="88" y="102"/>
                    </a:lnTo>
                    <a:close/>
                  </a:path>
                </a:pathLst>
              </a:custGeom>
              <a:grpFill/>
              <a:ln>
                <a:noFill/>
              </a:ln>
            </p:spPr>
            <p:txBody>
              <a:bodyPr vert="horz" wrap="square" lIns="91440" tIns="45720" rIns="91440" bIns="45720" numCol="1" anchor="t" anchorCtr="0" compatLnSpc="1"/>
              <a:lstStyle/>
              <a:p>
                <a:endParaRPr lang="zh-CN" altLang="en-US"/>
              </a:p>
            </p:txBody>
          </p:sp>
          <p:sp>
            <p:nvSpPr>
              <p:cNvPr id="686" name="Freeform 1334"/>
              <p:cNvSpPr/>
              <p:nvPr/>
            </p:nvSpPr>
            <p:spPr bwMode="auto">
              <a:xfrm>
                <a:off x="5456" y="1542"/>
                <a:ext cx="18" cy="36"/>
              </a:xfrm>
              <a:custGeom>
                <a:avLst/>
                <a:gdLst>
                  <a:gd name="T0" fmla="*/ 18 w 18"/>
                  <a:gd name="T1" fmla="*/ 22 h 36"/>
                  <a:gd name="T2" fmla="*/ 18 w 18"/>
                  <a:gd name="T3" fmla="*/ 36 h 36"/>
                  <a:gd name="T4" fmla="*/ 0 w 18"/>
                  <a:gd name="T5" fmla="*/ 18 h 36"/>
                  <a:gd name="T6" fmla="*/ 0 w 18"/>
                  <a:gd name="T7" fmla="*/ 0 h 36"/>
                  <a:gd name="T8" fmla="*/ 18 w 18"/>
                  <a:gd name="T9" fmla="*/ 22 h 36"/>
                </a:gdLst>
                <a:ahLst/>
                <a:cxnLst>
                  <a:cxn ang="0">
                    <a:pos x="T0" y="T1"/>
                  </a:cxn>
                  <a:cxn ang="0">
                    <a:pos x="T2" y="T3"/>
                  </a:cxn>
                  <a:cxn ang="0">
                    <a:pos x="T4" y="T5"/>
                  </a:cxn>
                  <a:cxn ang="0">
                    <a:pos x="T6" y="T7"/>
                  </a:cxn>
                  <a:cxn ang="0">
                    <a:pos x="T8" y="T9"/>
                  </a:cxn>
                </a:cxnLst>
                <a:rect l="0" t="0" r="r" b="b"/>
                <a:pathLst>
                  <a:path w="18" h="36">
                    <a:moveTo>
                      <a:pt x="18" y="22"/>
                    </a:moveTo>
                    <a:lnTo>
                      <a:pt x="18" y="36"/>
                    </a:lnTo>
                    <a:lnTo>
                      <a:pt x="0" y="18"/>
                    </a:lnTo>
                    <a:lnTo>
                      <a:pt x="0" y="0"/>
                    </a:lnTo>
                    <a:lnTo>
                      <a:pt x="18" y="22"/>
                    </a:lnTo>
                    <a:close/>
                  </a:path>
                </a:pathLst>
              </a:custGeom>
              <a:grpFill/>
              <a:ln>
                <a:noFill/>
              </a:ln>
            </p:spPr>
            <p:txBody>
              <a:bodyPr vert="horz" wrap="square" lIns="91440" tIns="45720" rIns="91440" bIns="45720" numCol="1" anchor="t" anchorCtr="0" compatLnSpc="1"/>
              <a:lstStyle/>
              <a:p>
                <a:endParaRPr lang="zh-CN" altLang="en-US"/>
              </a:p>
            </p:txBody>
          </p:sp>
          <p:sp>
            <p:nvSpPr>
              <p:cNvPr id="687" name="Freeform 1335"/>
              <p:cNvSpPr/>
              <p:nvPr/>
            </p:nvSpPr>
            <p:spPr bwMode="auto">
              <a:xfrm>
                <a:off x="5320" y="1444"/>
                <a:ext cx="52" cy="78"/>
              </a:xfrm>
              <a:custGeom>
                <a:avLst/>
                <a:gdLst>
                  <a:gd name="T0" fmla="*/ 0 w 52"/>
                  <a:gd name="T1" fmla="*/ 0 h 78"/>
                  <a:gd name="T2" fmla="*/ 52 w 52"/>
                  <a:gd name="T3" fmla="*/ 52 h 78"/>
                  <a:gd name="T4" fmla="*/ 52 w 52"/>
                  <a:gd name="T5" fmla="*/ 78 h 78"/>
                  <a:gd name="T6" fmla="*/ 0 w 52"/>
                  <a:gd name="T7" fmla="*/ 30 h 78"/>
                  <a:gd name="T8" fmla="*/ 0 w 52"/>
                  <a:gd name="T9" fmla="*/ 0 h 78"/>
                </a:gdLst>
                <a:ahLst/>
                <a:cxnLst>
                  <a:cxn ang="0">
                    <a:pos x="T0" y="T1"/>
                  </a:cxn>
                  <a:cxn ang="0">
                    <a:pos x="T2" y="T3"/>
                  </a:cxn>
                  <a:cxn ang="0">
                    <a:pos x="T4" y="T5"/>
                  </a:cxn>
                  <a:cxn ang="0">
                    <a:pos x="T6" y="T7"/>
                  </a:cxn>
                  <a:cxn ang="0">
                    <a:pos x="T8" y="T9"/>
                  </a:cxn>
                </a:cxnLst>
                <a:rect l="0" t="0" r="r" b="b"/>
                <a:pathLst>
                  <a:path w="52" h="78">
                    <a:moveTo>
                      <a:pt x="0" y="0"/>
                    </a:moveTo>
                    <a:lnTo>
                      <a:pt x="52" y="52"/>
                    </a:lnTo>
                    <a:lnTo>
                      <a:pt x="52" y="78"/>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88" name="Freeform 1336"/>
              <p:cNvSpPr/>
              <p:nvPr/>
            </p:nvSpPr>
            <p:spPr bwMode="auto">
              <a:xfrm>
                <a:off x="5386" y="1512"/>
                <a:ext cx="14" cy="38"/>
              </a:xfrm>
              <a:custGeom>
                <a:avLst/>
                <a:gdLst>
                  <a:gd name="T0" fmla="*/ 0 w 14"/>
                  <a:gd name="T1" fmla="*/ 0 h 38"/>
                  <a:gd name="T2" fmla="*/ 14 w 14"/>
                  <a:gd name="T3" fmla="*/ 14 h 38"/>
                  <a:gd name="T4" fmla="*/ 14 w 14"/>
                  <a:gd name="T5" fmla="*/ 38 h 38"/>
                  <a:gd name="T6" fmla="*/ 0 w 14"/>
                  <a:gd name="T7" fmla="*/ 24 h 38"/>
                  <a:gd name="T8" fmla="*/ 0 w 14"/>
                  <a:gd name="T9" fmla="*/ 0 h 38"/>
                </a:gdLst>
                <a:ahLst/>
                <a:cxnLst>
                  <a:cxn ang="0">
                    <a:pos x="T0" y="T1"/>
                  </a:cxn>
                  <a:cxn ang="0">
                    <a:pos x="T2" y="T3"/>
                  </a:cxn>
                  <a:cxn ang="0">
                    <a:pos x="T4" y="T5"/>
                  </a:cxn>
                  <a:cxn ang="0">
                    <a:pos x="T6" y="T7"/>
                  </a:cxn>
                  <a:cxn ang="0">
                    <a:pos x="T8" y="T9"/>
                  </a:cxn>
                </a:cxnLst>
                <a:rect l="0" t="0" r="r" b="b"/>
                <a:pathLst>
                  <a:path w="14" h="38">
                    <a:moveTo>
                      <a:pt x="0" y="0"/>
                    </a:moveTo>
                    <a:lnTo>
                      <a:pt x="14" y="14"/>
                    </a:lnTo>
                    <a:lnTo>
                      <a:pt x="14" y="38"/>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89" name="Freeform 1337"/>
              <p:cNvSpPr/>
              <p:nvPr/>
            </p:nvSpPr>
            <p:spPr bwMode="auto">
              <a:xfrm>
                <a:off x="5414" y="1542"/>
                <a:ext cx="60" cy="76"/>
              </a:xfrm>
              <a:custGeom>
                <a:avLst/>
                <a:gdLst>
                  <a:gd name="T0" fmla="*/ 60 w 60"/>
                  <a:gd name="T1" fmla="*/ 60 h 76"/>
                  <a:gd name="T2" fmla="*/ 60 w 60"/>
                  <a:gd name="T3" fmla="*/ 76 h 76"/>
                  <a:gd name="T4" fmla="*/ 2 w 60"/>
                  <a:gd name="T5" fmla="*/ 22 h 76"/>
                  <a:gd name="T6" fmla="*/ 2 w 60"/>
                  <a:gd name="T7" fmla="*/ 2 h 76"/>
                  <a:gd name="T8" fmla="*/ 0 w 60"/>
                  <a:gd name="T9" fmla="*/ 0 h 76"/>
                  <a:gd name="T10" fmla="*/ 60 w 60"/>
                  <a:gd name="T11" fmla="*/ 60 h 76"/>
                </a:gdLst>
                <a:ahLst/>
                <a:cxnLst>
                  <a:cxn ang="0">
                    <a:pos x="T0" y="T1"/>
                  </a:cxn>
                  <a:cxn ang="0">
                    <a:pos x="T2" y="T3"/>
                  </a:cxn>
                  <a:cxn ang="0">
                    <a:pos x="T4" y="T5"/>
                  </a:cxn>
                  <a:cxn ang="0">
                    <a:pos x="T6" y="T7"/>
                  </a:cxn>
                  <a:cxn ang="0">
                    <a:pos x="T8" y="T9"/>
                  </a:cxn>
                  <a:cxn ang="0">
                    <a:pos x="T10" y="T11"/>
                  </a:cxn>
                </a:cxnLst>
                <a:rect l="0" t="0" r="r" b="b"/>
                <a:pathLst>
                  <a:path w="60" h="76">
                    <a:moveTo>
                      <a:pt x="60" y="60"/>
                    </a:moveTo>
                    <a:lnTo>
                      <a:pt x="60" y="76"/>
                    </a:lnTo>
                    <a:lnTo>
                      <a:pt x="2" y="22"/>
                    </a:lnTo>
                    <a:lnTo>
                      <a:pt x="2" y="2"/>
                    </a:lnTo>
                    <a:lnTo>
                      <a:pt x="0" y="0"/>
                    </a:lnTo>
                    <a:lnTo>
                      <a:pt x="60" y="60"/>
                    </a:lnTo>
                    <a:close/>
                  </a:path>
                </a:pathLst>
              </a:custGeom>
              <a:grpFill/>
              <a:ln>
                <a:noFill/>
              </a:ln>
            </p:spPr>
            <p:txBody>
              <a:bodyPr vert="horz" wrap="square" lIns="91440" tIns="45720" rIns="91440" bIns="45720" numCol="1" anchor="t" anchorCtr="0" compatLnSpc="1"/>
              <a:lstStyle/>
              <a:p>
                <a:endParaRPr lang="zh-CN" altLang="en-US"/>
              </a:p>
            </p:txBody>
          </p:sp>
          <p:sp>
            <p:nvSpPr>
              <p:cNvPr id="690" name="Freeform 1338"/>
              <p:cNvSpPr/>
              <p:nvPr/>
            </p:nvSpPr>
            <p:spPr bwMode="auto">
              <a:xfrm>
                <a:off x="5320" y="1500"/>
                <a:ext cx="24" cy="50"/>
              </a:xfrm>
              <a:custGeom>
                <a:avLst/>
                <a:gdLst>
                  <a:gd name="T0" fmla="*/ 24 w 24"/>
                  <a:gd name="T1" fmla="*/ 20 h 50"/>
                  <a:gd name="T2" fmla="*/ 24 w 24"/>
                  <a:gd name="T3" fmla="*/ 50 h 50"/>
                  <a:gd name="T4" fmla="*/ 0 w 24"/>
                  <a:gd name="T5" fmla="*/ 30 h 50"/>
                  <a:gd name="T6" fmla="*/ 0 w 24"/>
                  <a:gd name="T7" fmla="*/ 0 h 50"/>
                  <a:gd name="T8" fmla="*/ 24 w 24"/>
                  <a:gd name="T9" fmla="*/ 20 h 50"/>
                </a:gdLst>
                <a:ahLst/>
                <a:cxnLst>
                  <a:cxn ang="0">
                    <a:pos x="T0" y="T1"/>
                  </a:cxn>
                  <a:cxn ang="0">
                    <a:pos x="T2" y="T3"/>
                  </a:cxn>
                  <a:cxn ang="0">
                    <a:pos x="T4" y="T5"/>
                  </a:cxn>
                  <a:cxn ang="0">
                    <a:pos x="T6" y="T7"/>
                  </a:cxn>
                  <a:cxn ang="0">
                    <a:pos x="T8" y="T9"/>
                  </a:cxn>
                </a:cxnLst>
                <a:rect l="0" t="0" r="r" b="b"/>
                <a:pathLst>
                  <a:path w="24" h="50">
                    <a:moveTo>
                      <a:pt x="24" y="20"/>
                    </a:moveTo>
                    <a:lnTo>
                      <a:pt x="24" y="50"/>
                    </a:lnTo>
                    <a:lnTo>
                      <a:pt x="0" y="30"/>
                    </a:lnTo>
                    <a:lnTo>
                      <a:pt x="0" y="0"/>
                    </a:lnTo>
                    <a:lnTo>
                      <a:pt x="24" y="20"/>
                    </a:lnTo>
                    <a:close/>
                  </a:path>
                </a:pathLst>
              </a:custGeom>
              <a:grpFill/>
              <a:ln>
                <a:noFill/>
              </a:ln>
            </p:spPr>
            <p:txBody>
              <a:bodyPr vert="horz" wrap="square" lIns="91440" tIns="45720" rIns="91440" bIns="45720" numCol="1" anchor="t" anchorCtr="0" compatLnSpc="1"/>
              <a:lstStyle/>
              <a:p>
                <a:endParaRPr lang="zh-CN" altLang="en-US"/>
              </a:p>
            </p:txBody>
          </p:sp>
          <p:sp>
            <p:nvSpPr>
              <p:cNvPr id="691" name="Freeform 1339"/>
              <p:cNvSpPr/>
              <p:nvPr/>
            </p:nvSpPr>
            <p:spPr bwMode="auto">
              <a:xfrm>
                <a:off x="5460" y="1626"/>
                <a:ext cx="14" cy="28"/>
              </a:xfrm>
              <a:custGeom>
                <a:avLst/>
                <a:gdLst>
                  <a:gd name="T0" fmla="*/ 14 w 14"/>
                  <a:gd name="T1" fmla="*/ 12 h 28"/>
                  <a:gd name="T2" fmla="*/ 14 w 14"/>
                  <a:gd name="T3" fmla="*/ 28 h 28"/>
                  <a:gd name="T4" fmla="*/ 0 w 14"/>
                  <a:gd name="T5" fmla="*/ 16 h 28"/>
                  <a:gd name="T6" fmla="*/ 0 w 14"/>
                  <a:gd name="T7" fmla="*/ 0 h 28"/>
                  <a:gd name="T8" fmla="*/ 14 w 14"/>
                  <a:gd name="T9" fmla="*/ 12 h 28"/>
                </a:gdLst>
                <a:ahLst/>
                <a:cxnLst>
                  <a:cxn ang="0">
                    <a:pos x="T0" y="T1"/>
                  </a:cxn>
                  <a:cxn ang="0">
                    <a:pos x="T2" y="T3"/>
                  </a:cxn>
                  <a:cxn ang="0">
                    <a:pos x="T4" y="T5"/>
                  </a:cxn>
                  <a:cxn ang="0">
                    <a:pos x="T6" y="T7"/>
                  </a:cxn>
                  <a:cxn ang="0">
                    <a:pos x="T8" y="T9"/>
                  </a:cxn>
                </a:cxnLst>
                <a:rect l="0" t="0" r="r" b="b"/>
                <a:pathLst>
                  <a:path w="14" h="28">
                    <a:moveTo>
                      <a:pt x="14" y="12"/>
                    </a:moveTo>
                    <a:lnTo>
                      <a:pt x="14" y="28"/>
                    </a:lnTo>
                    <a:lnTo>
                      <a:pt x="0" y="16"/>
                    </a:lnTo>
                    <a:lnTo>
                      <a:pt x="0" y="0"/>
                    </a:lnTo>
                    <a:lnTo>
                      <a:pt x="14" y="12"/>
                    </a:lnTo>
                    <a:close/>
                  </a:path>
                </a:pathLst>
              </a:custGeom>
              <a:grpFill/>
              <a:ln>
                <a:noFill/>
              </a:ln>
            </p:spPr>
            <p:txBody>
              <a:bodyPr vert="horz" wrap="square" lIns="91440" tIns="45720" rIns="91440" bIns="45720" numCol="1" anchor="t" anchorCtr="0" compatLnSpc="1"/>
              <a:lstStyle/>
              <a:p>
                <a:endParaRPr lang="zh-CN" altLang="en-US"/>
              </a:p>
            </p:txBody>
          </p:sp>
          <p:sp>
            <p:nvSpPr>
              <p:cNvPr id="692" name="Freeform 1340"/>
              <p:cNvSpPr/>
              <p:nvPr/>
            </p:nvSpPr>
            <p:spPr bwMode="auto">
              <a:xfrm>
                <a:off x="5320" y="1556"/>
                <a:ext cx="58" cy="70"/>
              </a:xfrm>
              <a:custGeom>
                <a:avLst/>
                <a:gdLst>
                  <a:gd name="T0" fmla="*/ 0 w 58"/>
                  <a:gd name="T1" fmla="*/ 0 h 70"/>
                  <a:gd name="T2" fmla="*/ 58 w 58"/>
                  <a:gd name="T3" fmla="*/ 46 h 70"/>
                  <a:gd name="T4" fmla="*/ 58 w 58"/>
                  <a:gd name="T5" fmla="*/ 70 h 70"/>
                  <a:gd name="T6" fmla="*/ 0 w 58"/>
                  <a:gd name="T7" fmla="*/ 30 h 70"/>
                  <a:gd name="T8" fmla="*/ 0 w 58"/>
                  <a:gd name="T9" fmla="*/ 0 h 70"/>
                </a:gdLst>
                <a:ahLst/>
                <a:cxnLst>
                  <a:cxn ang="0">
                    <a:pos x="T0" y="T1"/>
                  </a:cxn>
                  <a:cxn ang="0">
                    <a:pos x="T2" y="T3"/>
                  </a:cxn>
                  <a:cxn ang="0">
                    <a:pos x="T4" y="T5"/>
                  </a:cxn>
                  <a:cxn ang="0">
                    <a:pos x="T6" y="T7"/>
                  </a:cxn>
                  <a:cxn ang="0">
                    <a:pos x="T8" y="T9"/>
                  </a:cxn>
                </a:cxnLst>
                <a:rect l="0" t="0" r="r" b="b"/>
                <a:pathLst>
                  <a:path w="58" h="70">
                    <a:moveTo>
                      <a:pt x="0" y="0"/>
                    </a:moveTo>
                    <a:lnTo>
                      <a:pt x="58" y="46"/>
                    </a:lnTo>
                    <a:lnTo>
                      <a:pt x="58" y="70"/>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93" name="Freeform 1341"/>
              <p:cNvSpPr/>
              <p:nvPr/>
            </p:nvSpPr>
            <p:spPr bwMode="auto">
              <a:xfrm>
                <a:off x="5392" y="1612"/>
                <a:ext cx="18" cy="36"/>
              </a:xfrm>
              <a:custGeom>
                <a:avLst/>
                <a:gdLst>
                  <a:gd name="T0" fmla="*/ 0 w 18"/>
                  <a:gd name="T1" fmla="*/ 0 h 36"/>
                  <a:gd name="T2" fmla="*/ 18 w 18"/>
                  <a:gd name="T3" fmla="*/ 14 h 36"/>
                  <a:gd name="T4" fmla="*/ 18 w 18"/>
                  <a:gd name="T5" fmla="*/ 36 h 36"/>
                  <a:gd name="T6" fmla="*/ 2 w 18"/>
                  <a:gd name="T7" fmla="*/ 24 h 36"/>
                  <a:gd name="T8" fmla="*/ 2 w 18"/>
                  <a:gd name="T9" fmla="*/ 2 h 36"/>
                  <a:gd name="T10" fmla="*/ 0 w 18"/>
                  <a:gd name="T11" fmla="*/ 0 h 36"/>
                </a:gdLst>
                <a:ahLst/>
                <a:cxnLst>
                  <a:cxn ang="0">
                    <a:pos x="T0" y="T1"/>
                  </a:cxn>
                  <a:cxn ang="0">
                    <a:pos x="T2" y="T3"/>
                  </a:cxn>
                  <a:cxn ang="0">
                    <a:pos x="T4" y="T5"/>
                  </a:cxn>
                  <a:cxn ang="0">
                    <a:pos x="T6" y="T7"/>
                  </a:cxn>
                  <a:cxn ang="0">
                    <a:pos x="T8" y="T9"/>
                  </a:cxn>
                  <a:cxn ang="0">
                    <a:pos x="T10" y="T11"/>
                  </a:cxn>
                </a:cxnLst>
                <a:rect l="0" t="0" r="r" b="b"/>
                <a:pathLst>
                  <a:path w="18" h="36">
                    <a:moveTo>
                      <a:pt x="0" y="0"/>
                    </a:moveTo>
                    <a:lnTo>
                      <a:pt x="18" y="14"/>
                    </a:lnTo>
                    <a:lnTo>
                      <a:pt x="18" y="36"/>
                    </a:lnTo>
                    <a:lnTo>
                      <a:pt x="2" y="24"/>
                    </a:lnTo>
                    <a:lnTo>
                      <a:pt x="2" y="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94" name="Freeform 1342"/>
              <p:cNvSpPr/>
              <p:nvPr/>
            </p:nvSpPr>
            <p:spPr bwMode="auto">
              <a:xfrm>
                <a:off x="5426" y="1638"/>
                <a:ext cx="48" cy="54"/>
              </a:xfrm>
              <a:custGeom>
                <a:avLst/>
                <a:gdLst>
                  <a:gd name="T0" fmla="*/ 48 w 48"/>
                  <a:gd name="T1" fmla="*/ 38 h 54"/>
                  <a:gd name="T2" fmla="*/ 48 w 48"/>
                  <a:gd name="T3" fmla="*/ 54 h 54"/>
                  <a:gd name="T4" fmla="*/ 0 w 48"/>
                  <a:gd name="T5" fmla="*/ 20 h 54"/>
                  <a:gd name="T6" fmla="*/ 0 w 48"/>
                  <a:gd name="T7" fmla="*/ 0 h 54"/>
                  <a:gd name="T8" fmla="*/ 48 w 48"/>
                  <a:gd name="T9" fmla="*/ 38 h 54"/>
                </a:gdLst>
                <a:ahLst/>
                <a:cxnLst>
                  <a:cxn ang="0">
                    <a:pos x="T0" y="T1"/>
                  </a:cxn>
                  <a:cxn ang="0">
                    <a:pos x="T2" y="T3"/>
                  </a:cxn>
                  <a:cxn ang="0">
                    <a:pos x="T4" y="T5"/>
                  </a:cxn>
                  <a:cxn ang="0">
                    <a:pos x="T6" y="T7"/>
                  </a:cxn>
                  <a:cxn ang="0">
                    <a:pos x="T8" y="T9"/>
                  </a:cxn>
                </a:cxnLst>
                <a:rect l="0" t="0" r="r" b="b"/>
                <a:pathLst>
                  <a:path w="48" h="54">
                    <a:moveTo>
                      <a:pt x="48" y="38"/>
                    </a:moveTo>
                    <a:lnTo>
                      <a:pt x="48" y="54"/>
                    </a:lnTo>
                    <a:lnTo>
                      <a:pt x="0" y="20"/>
                    </a:lnTo>
                    <a:lnTo>
                      <a:pt x="0" y="0"/>
                    </a:lnTo>
                    <a:lnTo>
                      <a:pt x="48" y="38"/>
                    </a:lnTo>
                    <a:close/>
                  </a:path>
                </a:pathLst>
              </a:custGeom>
              <a:grpFill/>
              <a:ln>
                <a:noFill/>
              </a:ln>
            </p:spPr>
            <p:txBody>
              <a:bodyPr vert="horz" wrap="square" lIns="91440" tIns="45720" rIns="91440" bIns="45720" numCol="1" anchor="t" anchorCtr="0" compatLnSpc="1"/>
              <a:lstStyle/>
              <a:p>
                <a:endParaRPr lang="zh-CN" altLang="en-US"/>
              </a:p>
            </p:txBody>
          </p:sp>
          <p:sp>
            <p:nvSpPr>
              <p:cNvPr id="695" name="Freeform 1343"/>
              <p:cNvSpPr/>
              <p:nvPr/>
            </p:nvSpPr>
            <p:spPr bwMode="auto">
              <a:xfrm>
                <a:off x="5320" y="1612"/>
                <a:ext cx="18" cy="42"/>
              </a:xfrm>
              <a:custGeom>
                <a:avLst/>
                <a:gdLst>
                  <a:gd name="T0" fmla="*/ 0 w 18"/>
                  <a:gd name="T1" fmla="*/ 0 h 42"/>
                  <a:gd name="T2" fmla="*/ 18 w 18"/>
                  <a:gd name="T3" fmla="*/ 12 h 42"/>
                  <a:gd name="T4" fmla="*/ 18 w 18"/>
                  <a:gd name="T5" fmla="*/ 42 h 42"/>
                  <a:gd name="T6" fmla="*/ 0 w 18"/>
                  <a:gd name="T7" fmla="*/ 30 h 42"/>
                  <a:gd name="T8" fmla="*/ 0 w 18"/>
                  <a:gd name="T9" fmla="*/ 0 h 42"/>
                </a:gdLst>
                <a:ahLst/>
                <a:cxnLst>
                  <a:cxn ang="0">
                    <a:pos x="T0" y="T1"/>
                  </a:cxn>
                  <a:cxn ang="0">
                    <a:pos x="T2" y="T3"/>
                  </a:cxn>
                  <a:cxn ang="0">
                    <a:pos x="T4" y="T5"/>
                  </a:cxn>
                  <a:cxn ang="0">
                    <a:pos x="T6" y="T7"/>
                  </a:cxn>
                  <a:cxn ang="0">
                    <a:pos x="T8" y="T9"/>
                  </a:cxn>
                </a:cxnLst>
                <a:rect l="0" t="0" r="r" b="b"/>
                <a:pathLst>
                  <a:path w="18" h="42">
                    <a:moveTo>
                      <a:pt x="0" y="0"/>
                    </a:moveTo>
                    <a:lnTo>
                      <a:pt x="18" y="12"/>
                    </a:lnTo>
                    <a:lnTo>
                      <a:pt x="18" y="42"/>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96" name="Freeform 1344"/>
              <p:cNvSpPr/>
              <p:nvPr/>
            </p:nvSpPr>
            <p:spPr bwMode="auto">
              <a:xfrm>
                <a:off x="5354" y="1634"/>
                <a:ext cx="18" cy="36"/>
              </a:xfrm>
              <a:custGeom>
                <a:avLst/>
                <a:gdLst>
                  <a:gd name="T0" fmla="*/ 18 w 18"/>
                  <a:gd name="T1" fmla="*/ 10 h 36"/>
                  <a:gd name="T2" fmla="*/ 18 w 18"/>
                  <a:gd name="T3" fmla="*/ 36 h 36"/>
                  <a:gd name="T4" fmla="*/ 0 w 18"/>
                  <a:gd name="T5" fmla="*/ 28 h 36"/>
                  <a:gd name="T6" fmla="*/ 0 w 18"/>
                  <a:gd name="T7" fmla="*/ 0 h 36"/>
                  <a:gd name="T8" fmla="*/ 18 w 18"/>
                  <a:gd name="T9" fmla="*/ 10 h 36"/>
                </a:gdLst>
                <a:ahLst/>
                <a:cxnLst>
                  <a:cxn ang="0">
                    <a:pos x="T0" y="T1"/>
                  </a:cxn>
                  <a:cxn ang="0">
                    <a:pos x="T2" y="T3"/>
                  </a:cxn>
                  <a:cxn ang="0">
                    <a:pos x="T4" y="T5"/>
                  </a:cxn>
                  <a:cxn ang="0">
                    <a:pos x="T6" y="T7"/>
                  </a:cxn>
                  <a:cxn ang="0">
                    <a:pos x="T8" y="T9"/>
                  </a:cxn>
                </a:cxnLst>
                <a:rect l="0" t="0" r="r" b="b"/>
                <a:pathLst>
                  <a:path w="18" h="36">
                    <a:moveTo>
                      <a:pt x="18" y="10"/>
                    </a:moveTo>
                    <a:lnTo>
                      <a:pt x="18" y="36"/>
                    </a:lnTo>
                    <a:lnTo>
                      <a:pt x="0" y="28"/>
                    </a:lnTo>
                    <a:lnTo>
                      <a:pt x="0" y="0"/>
                    </a:lnTo>
                    <a:lnTo>
                      <a:pt x="18" y="10"/>
                    </a:lnTo>
                    <a:close/>
                  </a:path>
                </a:pathLst>
              </a:custGeom>
              <a:grpFill/>
              <a:ln>
                <a:noFill/>
              </a:ln>
            </p:spPr>
            <p:txBody>
              <a:bodyPr vert="horz" wrap="square" lIns="91440" tIns="45720" rIns="91440" bIns="45720" numCol="1" anchor="t" anchorCtr="0" compatLnSpc="1"/>
              <a:lstStyle/>
              <a:p>
                <a:endParaRPr lang="zh-CN" altLang="en-US"/>
              </a:p>
            </p:txBody>
          </p:sp>
          <p:sp>
            <p:nvSpPr>
              <p:cNvPr id="697" name="Freeform 1345"/>
              <p:cNvSpPr/>
              <p:nvPr/>
            </p:nvSpPr>
            <p:spPr bwMode="auto">
              <a:xfrm>
                <a:off x="5386" y="1654"/>
                <a:ext cx="50" cy="52"/>
              </a:xfrm>
              <a:custGeom>
                <a:avLst/>
                <a:gdLst>
                  <a:gd name="T0" fmla="*/ 50 w 50"/>
                  <a:gd name="T1" fmla="*/ 34 h 52"/>
                  <a:gd name="T2" fmla="*/ 50 w 50"/>
                  <a:gd name="T3" fmla="*/ 52 h 52"/>
                  <a:gd name="T4" fmla="*/ 0 w 50"/>
                  <a:gd name="T5" fmla="*/ 26 h 52"/>
                  <a:gd name="T6" fmla="*/ 0 w 50"/>
                  <a:gd name="T7" fmla="*/ 0 h 52"/>
                  <a:gd name="T8" fmla="*/ 50 w 50"/>
                  <a:gd name="T9" fmla="*/ 34 h 52"/>
                </a:gdLst>
                <a:ahLst/>
                <a:cxnLst>
                  <a:cxn ang="0">
                    <a:pos x="T0" y="T1"/>
                  </a:cxn>
                  <a:cxn ang="0">
                    <a:pos x="T2" y="T3"/>
                  </a:cxn>
                  <a:cxn ang="0">
                    <a:pos x="T4" y="T5"/>
                  </a:cxn>
                  <a:cxn ang="0">
                    <a:pos x="T6" y="T7"/>
                  </a:cxn>
                  <a:cxn ang="0">
                    <a:pos x="T8" y="T9"/>
                  </a:cxn>
                </a:cxnLst>
                <a:rect l="0" t="0" r="r" b="b"/>
                <a:pathLst>
                  <a:path w="50" h="52">
                    <a:moveTo>
                      <a:pt x="50" y="34"/>
                    </a:moveTo>
                    <a:lnTo>
                      <a:pt x="50" y="52"/>
                    </a:lnTo>
                    <a:lnTo>
                      <a:pt x="0" y="26"/>
                    </a:lnTo>
                    <a:lnTo>
                      <a:pt x="0" y="0"/>
                    </a:lnTo>
                    <a:lnTo>
                      <a:pt x="50" y="34"/>
                    </a:lnTo>
                    <a:close/>
                  </a:path>
                </a:pathLst>
              </a:custGeom>
              <a:grpFill/>
              <a:ln>
                <a:noFill/>
              </a:ln>
            </p:spPr>
            <p:txBody>
              <a:bodyPr vert="horz" wrap="square" lIns="91440" tIns="45720" rIns="91440" bIns="45720" numCol="1" anchor="t" anchorCtr="0" compatLnSpc="1"/>
              <a:lstStyle/>
              <a:p>
                <a:endParaRPr lang="zh-CN" altLang="en-US"/>
              </a:p>
            </p:txBody>
          </p:sp>
          <p:sp>
            <p:nvSpPr>
              <p:cNvPr id="698" name="Freeform 1346"/>
              <p:cNvSpPr/>
              <p:nvPr/>
            </p:nvSpPr>
            <p:spPr bwMode="auto">
              <a:xfrm>
                <a:off x="5452" y="1696"/>
                <a:ext cx="22" cy="30"/>
              </a:xfrm>
              <a:custGeom>
                <a:avLst/>
                <a:gdLst>
                  <a:gd name="T0" fmla="*/ 22 w 22"/>
                  <a:gd name="T1" fmla="*/ 16 h 30"/>
                  <a:gd name="T2" fmla="*/ 22 w 22"/>
                  <a:gd name="T3" fmla="*/ 30 h 30"/>
                  <a:gd name="T4" fmla="*/ 0 w 22"/>
                  <a:gd name="T5" fmla="*/ 18 h 30"/>
                  <a:gd name="T6" fmla="*/ 0 w 22"/>
                  <a:gd name="T7" fmla="*/ 0 h 30"/>
                  <a:gd name="T8" fmla="*/ 22 w 22"/>
                  <a:gd name="T9" fmla="*/ 16 h 30"/>
                </a:gdLst>
                <a:ahLst/>
                <a:cxnLst>
                  <a:cxn ang="0">
                    <a:pos x="T0" y="T1"/>
                  </a:cxn>
                  <a:cxn ang="0">
                    <a:pos x="T2" y="T3"/>
                  </a:cxn>
                  <a:cxn ang="0">
                    <a:pos x="T4" y="T5"/>
                  </a:cxn>
                  <a:cxn ang="0">
                    <a:pos x="T6" y="T7"/>
                  </a:cxn>
                  <a:cxn ang="0">
                    <a:pos x="T8" y="T9"/>
                  </a:cxn>
                </a:cxnLst>
                <a:rect l="0" t="0" r="r" b="b"/>
                <a:pathLst>
                  <a:path w="22" h="30">
                    <a:moveTo>
                      <a:pt x="22" y="16"/>
                    </a:moveTo>
                    <a:lnTo>
                      <a:pt x="22" y="30"/>
                    </a:lnTo>
                    <a:lnTo>
                      <a:pt x="0" y="18"/>
                    </a:lnTo>
                    <a:lnTo>
                      <a:pt x="0" y="0"/>
                    </a:lnTo>
                    <a:lnTo>
                      <a:pt x="22" y="16"/>
                    </a:lnTo>
                    <a:close/>
                  </a:path>
                </a:pathLst>
              </a:custGeom>
              <a:grpFill/>
              <a:ln>
                <a:noFill/>
              </a:ln>
            </p:spPr>
            <p:txBody>
              <a:bodyPr vert="horz" wrap="square" lIns="91440" tIns="45720" rIns="91440" bIns="45720" numCol="1" anchor="t" anchorCtr="0" compatLnSpc="1"/>
              <a:lstStyle/>
              <a:p>
                <a:endParaRPr lang="zh-CN" altLang="en-US"/>
              </a:p>
            </p:txBody>
          </p:sp>
          <p:sp>
            <p:nvSpPr>
              <p:cNvPr id="699" name="Freeform 1347"/>
              <p:cNvSpPr/>
              <p:nvPr/>
            </p:nvSpPr>
            <p:spPr bwMode="auto">
              <a:xfrm>
                <a:off x="5320" y="1668"/>
                <a:ext cx="32" cy="44"/>
              </a:xfrm>
              <a:custGeom>
                <a:avLst/>
                <a:gdLst>
                  <a:gd name="T0" fmla="*/ 0 w 32"/>
                  <a:gd name="T1" fmla="*/ 0 h 44"/>
                  <a:gd name="T2" fmla="*/ 32 w 32"/>
                  <a:gd name="T3" fmla="*/ 16 h 44"/>
                  <a:gd name="T4" fmla="*/ 32 w 32"/>
                  <a:gd name="T5" fmla="*/ 44 h 44"/>
                  <a:gd name="T6" fmla="*/ 0 w 32"/>
                  <a:gd name="T7" fmla="*/ 32 h 44"/>
                  <a:gd name="T8" fmla="*/ 0 w 32"/>
                  <a:gd name="T9" fmla="*/ 0 h 44"/>
                </a:gdLst>
                <a:ahLst/>
                <a:cxnLst>
                  <a:cxn ang="0">
                    <a:pos x="T0" y="T1"/>
                  </a:cxn>
                  <a:cxn ang="0">
                    <a:pos x="T2" y="T3"/>
                  </a:cxn>
                  <a:cxn ang="0">
                    <a:pos x="T4" y="T5"/>
                  </a:cxn>
                  <a:cxn ang="0">
                    <a:pos x="T6" y="T7"/>
                  </a:cxn>
                  <a:cxn ang="0">
                    <a:pos x="T8" y="T9"/>
                  </a:cxn>
                </a:cxnLst>
                <a:rect l="0" t="0" r="r" b="b"/>
                <a:pathLst>
                  <a:path w="32" h="44">
                    <a:moveTo>
                      <a:pt x="0" y="0"/>
                    </a:moveTo>
                    <a:lnTo>
                      <a:pt x="32" y="16"/>
                    </a:lnTo>
                    <a:lnTo>
                      <a:pt x="32" y="4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00" name="Freeform 1348"/>
              <p:cNvSpPr/>
              <p:nvPr/>
            </p:nvSpPr>
            <p:spPr bwMode="auto">
              <a:xfrm>
                <a:off x="5366" y="1692"/>
                <a:ext cx="32" cy="40"/>
              </a:xfrm>
              <a:custGeom>
                <a:avLst/>
                <a:gdLst>
                  <a:gd name="T0" fmla="*/ 0 w 32"/>
                  <a:gd name="T1" fmla="*/ 0 h 40"/>
                  <a:gd name="T2" fmla="*/ 32 w 32"/>
                  <a:gd name="T3" fmla="*/ 16 h 40"/>
                  <a:gd name="T4" fmla="*/ 32 w 32"/>
                  <a:gd name="T5" fmla="*/ 40 h 40"/>
                  <a:gd name="T6" fmla="*/ 0 w 32"/>
                  <a:gd name="T7" fmla="*/ 26 h 40"/>
                  <a:gd name="T8" fmla="*/ 0 w 32"/>
                  <a:gd name="T9" fmla="*/ 0 h 40"/>
                </a:gdLst>
                <a:ahLst/>
                <a:cxnLst>
                  <a:cxn ang="0">
                    <a:pos x="T0" y="T1"/>
                  </a:cxn>
                  <a:cxn ang="0">
                    <a:pos x="T2" y="T3"/>
                  </a:cxn>
                  <a:cxn ang="0">
                    <a:pos x="T4" y="T5"/>
                  </a:cxn>
                  <a:cxn ang="0">
                    <a:pos x="T6" y="T7"/>
                  </a:cxn>
                  <a:cxn ang="0">
                    <a:pos x="T8" y="T9"/>
                  </a:cxn>
                </a:cxnLst>
                <a:rect l="0" t="0" r="r" b="b"/>
                <a:pathLst>
                  <a:path w="32" h="40">
                    <a:moveTo>
                      <a:pt x="0" y="0"/>
                    </a:moveTo>
                    <a:lnTo>
                      <a:pt x="32" y="16"/>
                    </a:lnTo>
                    <a:lnTo>
                      <a:pt x="32" y="40"/>
                    </a:lnTo>
                    <a:lnTo>
                      <a:pt x="0" y="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01" name="Freeform 1349"/>
              <p:cNvSpPr/>
              <p:nvPr/>
            </p:nvSpPr>
            <p:spPr bwMode="auto">
              <a:xfrm>
                <a:off x="5414" y="1716"/>
                <a:ext cx="60" cy="46"/>
              </a:xfrm>
              <a:custGeom>
                <a:avLst/>
                <a:gdLst>
                  <a:gd name="T0" fmla="*/ 60 w 60"/>
                  <a:gd name="T1" fmla="*/ 32 h 46"/>
                  <a:gd name="T2" fmla="*/ 60 w 60"/>
                  <a:gd name="T3" fmla="*/ 46 h 46"/>
                  <a:gd name="T4" fmla="*/ 0 w 60"/>
                  <a:gd name="T5" fmla="*/ 22 h 46"/>
                  <a:gd name="T6" fmla="*/ 0 w 60"/>
                  <a:gd name="T7" fmla="*/ 0 h 46"/>
                  <a:gd name="T8" fmla="*/ 60 w 60"/>
                  <a:gd name="T9" fmla="*/ 32 h 46"/>
                </a:gdLst>
                <a:ahLst/>
                <a:cxnLst>
                  <a:cxn ang="0">
                    <a:pos x="T0" y="T1"/>
                  </a:cxn>
                  <a:cxn ang="0">
                    <a:pos x="T2" y="T3"/>
                  </a:cxn>
                  <a:cxn ang="0">
                    <a:pos x="T4" y="T5"/>
                  </a:cxn>
                  <a:cxn ang="0">
                    <a:pos x="T6" y="T7"/>
                  </a:cxn>
                  <a:cxn ang="0">
                    <a:pos x="T8" y="T9"/>
                  </a:cxn>
                </a:cxnLst>
                <a:rect l="0" t="0" r="r" b="b"/>
                <a:pathLst>
                  <a:path w="60" h="46">
                    <a:moveTo>
                      <a:pt x="60" y="32"/>
                    </a:moveTo>
                    <a:lnTo>
                      <a:pt x="60" y="46"/>
                    </a:lnTo>
                    <a:lnTo>
                      <a:pt x="0" y="22"/>
                    </a:lnTo>
                    <a:lnTo>
                      <a:pt x="0" y="0"/>
                    </a:lnTo>
                    <a:lnTo>
                      <a:pt x="60" y="32"/>
                    </a:lnTo>
                    <a:close/>
                  </a:path>
                </a:pathLst>
              </a:custGeom>
              <a:grpFill/>
              <a:ln>
                <a:noFill/>
              </a:ln>
            </p:spPr>
            <p:txBody>
              <a:bodyPr vert="horz" wrap="square" lIns="91440" tIns="45720" rIns="91440" bIns="45720" numCol="1" anchor="t" anchorCtr="0" compatLnSpc="1"/>
              <a:lstStyle/>
              <a:p>
                <a:endParaRPr lang="zh-CN" altLang="en-US"/>
              </a:p>
            </p:txBody>
          </p:sp>
          <p:sp>
            <p:nvSpPr>
              <p:cNvPr id="702" name="Freeform 1350"/>
              <p:cNvSpPr/>
              <p:nvPr/>
            </p:nvSpPr>
            <p:spPr bwMode="auto">
              <a:xfrm>
                <a:off x="5320" y="1724"/>
                <a:ext cx="58" cy="48"/>
              </a:xfrm>
              <a:custGeom>
                <a:avLst/>
                <a:gdLst>
                  <a:gd name="T0" fmla="*/ 0 w 58"/>
                  <a:gd name="T1" fmla="*/ 0 h 48"/>
                  <a:gd name="T2" fmla="*/ 58 w 58"/>
                  <a:gd name="T3" fmla="*/ 22 h 48"/>
                  <a:gd name="T4" fmla="*/ 58 w 58"/>
                  <a:gd name="T5" fmla="*/ 48 h 48"/>
                  <a:gd name="T6" fmla="*/ 0 w 58"/>
                  <a:gd name="T7" fmla="*/ 32 h 48"/>
                  <a:gd name="T8" fmla="*/ 0 w 58"/>
                  <a:gd name="T9" fmla="*/ 0 h 48"/>
                </a:gdLst>
                <a:ahLst/>
                <a:cxnLst>
                  <a:cxn ang="0">
                    <a:pos x="T0" y="T1"/>
                  </a:cxn>
                  <a:cxn ang="0">
                    <a:pos x="T2" y="T3"/>
                  </a:cxn>
                  <a:cxn ang="0">
                    <a:pos x="T4" y="T5"/>
                  </a:cxn>
                  <a:cxn ang="0">
                    <a:pos x="T6" y="T7"/>
                  </a:cxn>
                  <a:cxn ang="0">
                    <a:pos x="T8" y="T9"/>
                  </a:cxn>
                </a:cxnLst>
                <a:rect l="0" t="0" r="r" b="b"/>
                <a:pathLst>
                  <a:path w="58" h="48">
                    <a:moveTo>
                      <a:pt x="0" y="0"/>
                    </a:moveTo>
                    <a:lnTo>
                      <a:pt x="58" y="22"/>
                    </a:lnTo>
                    <a:lnTo>
                      <a:pt x="58" y="48"/>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03" name="Freeform 1351"/>
              <p:cNvSpPr/>
              <p:nvPr/>
            </p:nvSpPr>
            <p:spPr bwMode="auto">
              <a:xfrm>
                <a:off x="5394" y="1752"/>
                <a:ext cx="42" cy="36"/>
              </a:xfrm>
              <a:custGeom>
                <a:avLst/>
                <a:gdLst>
                  <a:gd name="T0" fmla="*/ 42 w 42"/>
                  <a:gd name="T1" fmla="*/ 16 h 36"/>
                  <a:gd name="T2" fmla="*/ 42 w 42"/>
                  <a:gd name="T3" fmla="*/ 36 h 36"/>
                  <a:gd name="T4" fmla="*/ 0 w 42"/>
                  <a:gd name="T5" fmla="*/ 24 h 36"/>
                  <a:gd name="T6" fmla="*/ 0 w 42"/>
                  <a:gd name="T7" fmla="*/ 0 h 36"/>
                  <a:gd name="T8" fmla="*/ 42 w 42"/>
                  <a:gd name="T9" fmla="*/ 16 h 36"/>
                </a:gdLst>
                <a:ahLst/>
                <a:cxnLst>
                  <a:cxn ang="0">
                    <a:pos x="T0" y="T1"/>
                  </a:cxn>
                  <a:cxn ang="0">
                    <a:pos x="T2" y="T3"/>
                  </a:cxn>
                  <a:cxn ang="0">
                    <a:pos x="T4" y="T5"/>
                  </a:cxn>
                  <a:cxn ang="0">
                    <a:pos x="T6" y="T7"/>
                  </a:cxn>
                  <a:cxn ang="0">
                    <a:pos x="T8" y="T9"/>
                  </a:cxn>
                </a:cxnLst>
                <a:rect l="0" t="0" r="r" b="b"/>
                <a:pathLst>
                  <a:path w="42" h="36">
                    <a:moveTo>
                      <a:pt x="42" y="16"/>
                    </a:moveTo>
                    <a:lnTo>
                      <a:pt x="42" y="36"/>
                    </a:lnTo>
                    <a:lnTo>
                      <a:pt x="0" y="24"/>
                    </a:lnTo>
                    <a:lnTo>
                      <a:pt x="0" y="0"/>
                    </a:lnTo>
                    <a:lnTo>
                      <a:pt x="42" y="16"/>
                    </a:lnTo>
                    <a:close/>
                  </a:path>
                </a:pathLst>
              </a:custGeom>
              <a:grpFill/>
              <a:ln>
                <a:noFill/>
              </a:ln>
            </p:spPr>
            <p:txBody>
              <a:bodyPr vert="horz" wrap="square" lIns="91440" tIns="45720" rIns="91440" bIns="45720" numCol="1" anchor="t" anchorCtr="0" compatLnSpc="1"/>
              <a:lstStyle/>
              <a:p>
                <a:endParaRPr lang="zh-CN" altLang="en-US"/>
              </a:p>
            </p:txBody>
          </p:sp>
          <p:sp>
            <p:nvSpPr>
              <p:cNvPr id="704" name="Freeform 1352"/>
              <p:cNvSpPr/>
              <p:nvPr/>
            </p:nvSpPr>
            <p:spPr bwMode="auto">
              <a:xfrm>
                <a:off x="5452" y="1774"/>
                <a:ext cx="22" cy="24"/>
              </a:xfrm>
              <a:custGeom>
                <a:avLst/>
                <a:gdLst>
                  <a:gd name="T0" fmla="*/ 22 w 22"/>
                  <a:gd name="T1" fmla="*/ 10 h 24"/>
                  <a:gd name="T2" fmla="*/ 22 w 22"/>
                  <a:gd name="T3" fmla="*/ 24 h 24"/>
                  <a:gd name="T4" fmla="*/ 0 w 22"/>
                  <a:gd name="T5" fmla="*/ 18 h 24"/>
                  <a:gd name="T6" fmla="*/ 0 w 22"/>
                  <a:gd name="T7" fmla="*/ 0 h 24"/>
                  <a:gd name="T8" fmla="*/ 22 w 22"/>
                  <a:gd name="T9" fmla="*/ 10 h 24"/>
                </a:gdLst>
                <a:ahLst/>
                <a:cxnLst>
                  <a:cxn ang="0">
                    <a:pos x="T0" y="T1"/>
                  </a:cxn>
                  <a:cxn ang="0">
                    <a:pos x="T2" y="T3"/>
                  </a:cxn>
                  <a:cxn ang="0">
                    <a:pos x="T4" y="T5"/>
                  </a:cxn>
                  <a:cxn ang="0">
                    <a:pos x="T6" y="T7"/>
                  </a:cxn>
                  <a:cxn ang="0">
                    <a:pos x="T8" y="T9"/>
                  </a:cxn>
                </a:cxnLst>
                <a:rect l="0" t="0" r="r" b="b"/>
                <a:pathLst>
                  <a:path w="22" h="24">
                    <a:moveTo>
                      <a:pt x="22" y="10"/>
                    </a:moveTo>
                    <a:lnTo>
                      <a:pt x="22" y="24"/>
                    </a:lnTo>
                    <a:lnTo>
                      <a:pt x="0" y="18"/>
                    </a:lnTo>
                    <a:lnTo>
                      <a:pt x="0" y="0"/>
                    </a:lnTo>
                    <a:lnTo>
                      <a:pt x="22" y="10"/>
                    </a:lnTo>
                    <a:close/>
                  </a:path>
                </a:pathLst>
              </a:custGeom>
              <a:grpFill/>
              <a:ln>
                <a:noFill/>
              </a:ln>
            </p:spPr>
            <p:txBody>
              <a:bodyPr vert="horz" wrap="square" lIns="91440" tIns="45720" rIns="91440" bIns="45720" numCol="1" anchor="t" anchorCtr="0" compatLnSpc="1"/>
              <a:lstStyle/>
              <a:p>
                <a:endParaRPr lang="zh-CN" altLang="en-US"/>
              </a:p>
            </p:txBody>
          </p:sp>
          <p:sp>
            <p:nvSpPr>
              <p:cNvPr id="705" name="Freeform 1353"/>
              <p:cNvSpPr/>
              <p:nvPr/>
            </p:nvSpPr>
            <p:spPr bwMode="auto">
              <a:xfrm>
                <a:off x="5320" y="1780"/>
                <a:ext cx="24" cy="36"/>
              </a:xfrm>
              <a:custGeom>
                <a:avLst/>
                <a:gdLst>
                  <a:gd name="T0" fmla="*/ 0 w 24"/>
                  <a:gd name="T1" fmla="*/ 0 h 36"/>
                  <a:gd name="T2" fmla="*/ 24 w 24"/>
                  <a:gd name="T3" fmla="*/ 6 h 36"/>
                  <a:gd name="T4" fmla="*/ 24 w 24"/>
                  <a:gd name="T5" fmla="*/ 36 h 36"/>
                  <a:gd name="T6" fmla="*/ 0 w 24"/>
                  <a:gd name="T7" fmla="*/ 32 h 36"/>
                  <a:gd name="T8" fmla="*/ 0 w 24"/>
                  <a:gd name="T9" fmla="*/ 0 h 36"/>
                </a:gdLst>
                <a:ahLst/>
                <a:cxnLst>
                  <a:cxn ang="0">
                    <a:pos x="T0" y="T1"/>
                  </a:cxn>
                  <a:cxn ang="0">
                    <a:pos x="T2" y="T3"/>
                  </a:cxn>
                  <a:cxn ang="0">
                    <a:pos x="T4" y="T5"/>
                  </a:cxn>
                  <a:cxn ang="0">
                    <a:pos x="T6" y="T7"/>
                  </a:cxn>
                  <a:cxn ang="0">
                    <a:pos x="T8" y="T9"/>
                  </a:cxn>
                </a:cxnLst>
                <a:rect l="0" t="0" r="r" b="b"/>
                <a:pathLst>
                  <a:path w="24" h="36">
                    <a:moveTo>
                      <a:pt x="0" y="0"/>
                    </a:moveTo>
                    <a:lnTo>
                      <a:pt x="24" y="6"/>
                    </a:lnTo>
                    <a:lnTo>
                      <a:pt x="24" y="36"/>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06" name="Freeform 1354"/>
              <p:cNvSpPr/>
              <p:nvPr/>
            </p:nvSpPr>
            <p:spPr bwMode="auto">
              <a:xfrm>
                <a:off x="5358" y="1790"/>
                <a:ext cx="36" cy="32"/>
              </a:xfrm>
              <a:custGeom>
                <a:avLst/>
                <a:gdLst>
                  <a:gd name="T0" fmla="*/ 36 w 36"/>
                  <a:gd name="T1" fmla="*/ 8 h 32"/>
                  <a:gd name="T2" fmla="*/ 36 w 36"/>
                  <a:gd name="T3" fmla="*/ 32 h 32"/>
                  <a:gd name="T4" fmla="*/ 0 w 36"/>
                  <a:gd name="T5" fmla="*/ 28 h 32"/>
                  <a:gd name="T6" fmla="*/ 0 w 36"/>
                  <a:gd name="T7" fmla="*/ 0 h 32"/>
                  <a:gd name="T8" fmla="*/ 36 w 36"/>
                  <a:gd name="T9" fmla="*/ 8 h 32"/>
                </a:gdLst>
                <a:ahLst/>
                <a:cxnLst>
                  <a:cxn ang="0">
                    <a:pos x="T0" y="T1"/>
                  </a:cxn>
                  <a:cxn ang="0">
                    <a:pos x="T2" y="T3"/>
                  </a:cxn>
                  <a:cxn ang="0">
                    <a:pos x="T4" y="T5"/>
                  </a:cxn>
                  <a:cxn ang="0">
                    <a:pos x="T6" y="T7"/>
                  </a:cxn>
                  <a:cxn ang="0">
                    <a:pos x="T8" y="T9"/>
                  </a:cxn>
                </a:cxnLst>
                <a:rect l="0" t="0" r="r" b="b"/>
                <a:pathLst>
                  <a:path w="36" h="32">
                    <a:moveTo>
                      <a:pt x="36" y="8"/>
                    </a:moveTo>
                    <a:lnTo>
                      <a:pt x="36" y="32"/>
                    </a:lnTo>
                    <a:lnTo>
                      <a:pt x="0" y="28"/>
                    </a:lnTo>
                    <a:lnTo>
                      <a:pt x="0" y="0"/>
                    </a:lnTo>
                    <a:lnTo>
                      <a:pt x="36" y="8"/>
                    </a:lnTo>
                    <a:close/>
                  </a:path>
                </a:pathLst>
              </a:custGeom>
              <a:grpFill/>
              <a:ln>
                <a:noFill/>
              </a:ln>
            </p:spPr>
            <p:txBody>
              <a:bodyPr vert="horz" wrap="square" lIns="91440" tIns="45720" rIns="91440" bIns="45720" numCol="1" anchor="t" anchorCtr="0" compatLnSpc="1"/>
              <a:lstStyle/>
              <a:p>
                <a:endParaRPr lang="zh-CN" altLang="en-US"/>
              </a:p>
            </p:txBody>
          </p:sp>
          <p:sp>
            <p:nvSpPr>
              <p:cNvPr id="707" name="Freeform 1355"/>
              <p:cNvSpPr/>
              <p:nvPr/>
            </p:nvSpPr>
            <p:spPr bwMode="auto">
              <a:xfrm>
                <a:off x="5408" y="1802"/>
                <a:ext cx="20" cy="26"/>
              </a:xfrm>
              <a:custGeom>
                <a:avLst/>
                <a:gdLst>
                  <a:gd name="T0" fmla="*/ 0 w 20"/>
                  <a:gd name="T1" fmla="*/ 0 h 26"/>
                  <a:gd name="T2" fmla="*/ 20 w 20"/>
                  <a:gd name="T3" fmla="*/ 6 h 26"/>
                  <a:gd name="T4" fmla="*/ 20 w 20"/>
                  <a:gd name="T5" fmla="*/ 26 h 26"/>
                  <a:gd name="T6" fmla="*/ 0 w 20"/>
                  <a:gd name="T7" fmla="*/ 22 h 26"/>
                  <a:gd name="T8" fmla="*/ 0 w 20"/>
                  <a:gd name="T9" fmla="*/ 0 h 26"/>
                </a:gdLst>
                <a:ahLst/>
                <a:cxnLst>
                  <a:cxn ang="0">
                    <a:pos x="T0" y="T1"/>
                  </a:cxn>
                  <a:cxn ang="0">
                    <a:pos x="T2" y="T3"/>
                  </a:cxn>
                  <a:cxn ang="0">
                    <a:pos x="T4" y="T5"/>
                  </a:cxn>
                  <a:cxn ang="0">
                    <a:pos x="T6" y="T7"/>
                  </a:cxn>
                  <a:cxn ang="0">
                    <a:pos x="T8" y="T9"/>
                  </a:cxn>
                </a:cxnLst>
                <a:rect l="0" t="0" r="r" b="b"/>
                <a:pathLst>
                  <a:path w="20" h="26">
                    <a:moveTo>
                      <a:pt x="0" y="0"/>
                    </a:moveTo>
                    <a:lnTo>
                      <a:pt x="20" y="6"/>
                    </a:lnTo>
                    <a:lnTo>
                      <a:pt x="20" y="26"/>
                    </a:lnTo>
                    <a:lnTo>
                      <a:pt x="0" y="2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08" name="Freeform 1356"/>
              <p:cNvSpPr/>
              <p:nvPr/>
            </p:nvSpPr>
            <p:spPr bwMode="auto">
              <a:xfrm>
                <a:off x="5442" y="1812"/>
                <a:ext cx="32" cy="22"/>
              </a:xfrm>
              <a:custGeom>
                <a:avLst/>
                <a:gdLst>
                  <a:gd name="T0" fmla="*/ 32 w 32"/>
                  <a:gd name="T1" fmla="*/ 8 h 22"/>
                  <a:gd name="T2" fmla="*/ 32 w 32"/>
                  <a:gd name="T3" fmla="*/ 22 h 22"/>
                  <a:gd name="T4" fmla="*/ 0 w 32"/>
                  <a:gd name="T5" fmla="*/ 18 h 22"/>
                  <a:gd name="T6" fmla="*/ 0 w 32"/>
                  <a:gd name="T7" fmla="*/ 0 h 22"/>
                  <a:gd name="T8" fmla="*/ 10 w 32"/>
                  <a:gd name="T9" fmla="*/ 2 h 22"/>
                  <a:gd name="T10" fmla="*/ 32 w 32"/>
                  <a:gd name="T11" fmla="*/ 8 h 22"/>
                </a:gdLst>
                <a:ahLst/>
                <a:cxnLst>
                  <a:cxn ang="0">
                    <a:pos x="T0" y="T1"/>
                  </a:cxn>
                  <a:cxn ang="0">
                    <a:pos x="T2" y="T3"/>
                  </a:cxn>
                  <a:cxn ang="0">
                    <a:pos x="T4" y="T5"/>
                  </a:cxn>
                  <a:cxn ang="0">
                    <a:pos x="T6" y="T7"/>
                  </a:cxn>
                  <a:cxn ang="0">
                    <a:pos x="T8" y="T9"/>
                  </a:cxn>
                  <a:cxn ang="0">
                    <a:pos x="T10" y="T11"/>
                  </a:cxn>
                </a:cxnLst>
                <a:rect l="0" t="0" r="r" b="b"/>
                <a:pathLst>
                  <a:path w="32" h="22">
                    <a:moveTo>
                      <a:pt x="32" y="8"/>
                    </a:moveTo>
                    <a:lnTo>
                      <a:pt x="32" y="22"/>
                    </a:lnTo>
                    <a:lnTo>
                      <a:pt x="0" y="18"/>
                    </a:lnTo>
                    <a:lnTo>
                      <a:pt x="0" y="0"/>
                    </a:lnTo>
                    <a:lnTo>
                      <a:pt x="10" y="2"/>
                    </a:lnTo>
                    <a:lnTo>
                      <a:pt x="32" y="8"/>
                    </a:lnTo>
                    <a:close/>
                  </a:path>
                </a:pathLst>
              </a:custGeom>
              <a:grpFill/>
              <a:ln>
                <a:noFill/>
              </a:ln>
            </p:spPr>
            <p:txBody>
              <a:bodyPr vert="horz" wrap="square" lIns="91440" tIns="45720" rIns="91440" bIns="45720" numCol="1" anchor="t" anchorCtr="0" compatLnSpc="1"/>
              <a:lstStyle/>
              <a:p>
                <a:endParaRPr lang="zh-CN" altLang="en-US"/>
              </a:p>
            </p:txBody>
          </p:sp>
          <p:sp>
            <p:nvSpPr>
              <p:cNvPr id="709" name="Freeform 1357"/>
              <p:cNvSpPr/>
              <p:nvPr/>
            </p:nvSpPr>
            <p:spPr bwMode="auto">
              <a:xfrm>
                <a:off x="5320" y="1836"/>
                <a:ext cx="38" cy="34"/>
              </a:xfrm>
              <a:custGeom>
                <a:avLst/>
                <a:gdLst>
                  <a:gd name="T0" fmla="*/ 0 w 38"/>
                  <a:gd name="T1" fmla="*/ 0 h 34"/>
                  <a:gd name="T2" fmla="*/ 38 w 38"/>
                  <a:gd name="T3" fmla="*/ 6 h 34"/>
                  <a:gd name="T4" fmla="*/ 38 w 38"/>
                  <a:gd name="T5" fmla="*/ 34 h 34"/>
                  <a:gd name="T6" fmla="*/ 0 w 38"/>
                  <a:gd name="T7" fmla="*/ 32 h 34"/>
                  <a:gd name="T8" fmla="*/ 0 w 38"/>
                  <a:gd name="T9" fmla="*/ 0 h 34"/>
                </a:gdLst>
                <a:ahLst/>
                <a:cxnLst>
                  <a:cxn ang="0">
                    <a:pos x="T0" y="T1"/>
                  </a:cxn>
                  <a:cxn ang="0">
                    <a:pos x="T2" y="T3"/>
                  </a:cxn>
                  <a:cxn ang="0">
                    <a:pos x="T4" y="T5"/>
                  </a:cxn>
                  <a:cxn ang="0">
                    <a:pos x="T6" y="T7"/>
                  </a:cxn>
                  <a:cxn ang="0">
                    <a:pos x="T8" y="T9"/>
                  </a:cxn>
                </a:cxnLst>
                <a:rect l="0" t="0" r="r" b="b"/>
                <a:pathLst>
                  <a:path w="38" h="34">
                    <a:moveTo>
                      <a:pt x="0" y="0"/>
                    </a:moveTo>
                    <a:lnTo>
                      <a:pt x="38" y="6"/>
                    </a:lnTo>
                    <a:lnTo>
                      <a:pt x="38" y="3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10" name="Freeform 1358"/>
              <p:cNvSpPr/>
              <p:nvPr/>
            </p:nvSpPr>
            <p:spPr bwMode="auto">
              <a:xfrm>
                <a:off x="5390" y="1846"/>
                <a:ext cx="18" cy="26"/>
              </a:xfrm>
              <a:custGeom>
                <a:avLst/>
                <a:gdLst>
                  <a:gd name="T0" fmla="*/ 0 w 18"/>
                  <a:gd name="T1" fmla="*/ 0 h 26"/>
                  <a:gd name="T2" fmla="*/ 18 w 18"/>
                  <a:gd name="T3" fmla="*/ 2 h 26"/>
                  <a:gd name="T4" fmla="*/ 18 w 18"/>
                  <a:gd name="T5" fmla="*/ 26 h 26"/>
                  <a:gd name="T6" fmla="*/ 0 w 18"/>
                  <a:gd name="T7" fmla="*/ 24 h 26"/>
                  <a:gd name="T8" fmla="*/ 0 w 18"/>
                  <a:gd name="T9" fmla="*/ 0 h 26"/>
                </a:gdLst>
                <a:ahLst/>
                <a:cxnLst>
                  <a:cxn ang="0">
                    <a:pos x="T0" y="T1"/>
                  </a:cxn>
                  <a:cxn ang="0">
                    <a:pos x="T2" y="T3"/>
                  </a:cxn>
                  <a:cxn ang="0">
                    <a:pos x="T4" y="T5"/>
                  </a:cxn>
                  <a:cxn ang="0">
                    <a:pos x="T6" y="T7"/>
                  </a:cxn>
                  <a:cxn ang="0">
                    <a:pos x="T8" y="T9"/>
                  </a:cxn>
                </a:cxnLst>
                <a:rect l="0" t="0" r="r" b="b"/>
                <a:pathLst>
                  <a:path w="18" h="26">
                    <a:moveTo>
                      <a:pt x="0" y="0"/>
                    </a:moveTo>
                    <a:lnTo>
                      <a:pt x="18" y="2"/>
                    </a:lnTo>
                    <a:lnTo>
                      <a:pt x="18" y="26"/>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11" name="Freeform 1359"/>
              <p:cNvSpPr/>
              <p:nvPr/>
            </p:nvSpPr>
            <p:spPr bwMode="auto">
              <a:xfrm>
                <a:off x="5424" y="1850"/>
                <a:ext cx="50" cy="24"/>
              </a:xfrm>
              <a:custGeom>
                <a:avLst/>
                <a:gdLst>
                  <a:gd name="T0" fmla="*/ 50 w 50"/>
                  <a:gd name="T1" fmla="*/ 8 h 24"/>
                  <a:gd name="T2" fmla="*/ 50 w 50"/>
                  <a:gd name="T3" fmla="*/ 24 h 24"/>
                  <a:gd name="T4" fmla="*/ 0 w 50"/>
                  <a:gd name="T5" fmla="*/ 22 h 24"/>
                  <a:gd name="T6" fmla="*/ 0 w 50"/>
                  <a:gd name="T7" fmla="*/ 0 h 24"/>
                  <a:gd name="T8" fmla="*/ 50 w 50"/>
                  <a:gd name="T9" fmla="*/ 8 h 24"/>
                </a:gdLst>
                <a:ahLst/>
                <a:cxnLst>
                  <a:cxn ang="0">
                    <a:pos x="T0" y="T1"/>
                  </a:cxn>
                  <a:cxn ang="0">
                    <a:pos x="T2" y="T3"/>
                  </a:cxn>
                  <a:cxn ang="0">
                    <a:pos x="T4" y="T5"/>
                  </a:cxn>
                  <a:cxn ang="0">
                    <a:pos x="T6" y="T7"/>
                  </a:cxn>
                  <a:cxn ang="0">
                    <a:pos x="T8" y="T9"/>
                  </a:cxn>
                </a:cxnLst>
                <a:rect l="0" t="0" r="r" b="b"/>
                <a:pathLst>
                  <a:path w="50" h="24">
                    <a:moveTo>
                      <a:pt x="50" y="8"/>
                    </a:moveTo>
                    <a:lnTo>
                      <a:pt x="50" y="24"/>
                    </a:lnTo>
                    <a:lnTo>
                      <a:pt x="0" y="22"/>
                    </a:lnTo>
                    <a:lnTo>
                      <a:pt x="0" y="0"/>
                    </a:lnTo>
                    <a:lnTo>
                      <a:pt x="50" y="8"/>
                    </a:lnTo>
                    <a:close/>
                  </a:path>
                </a:pathLst>
              </a:custGeom>
              <a:grpFill/>
              <a:ln>
                <a:noFill/>
              </a:ln>
            </p:spPr>
            <p:txBody>
              <a:bodyPr vert="horz" wrap="square" lIns="91440" tIns="45720" rIns="91440" bIns="45720" numCol="1" anchor="t" anchorCtr="0" compatLnSpc="1"/>
              <a:lstStyle/>
              <a:p>
                <a:endParaRPr lang="zh-CN" altLang="en-US"/>
              </a:p>
            </p:txBody>
          </p:sp>
          <p:sp>
            <p:nvSpPr>
              <p:cNvPr id="712" name="Freeform 1360"/>
              <p:cNvSpPr/>
              <p:nvPr/>
            </p:nvSpPr>
            <p:spPr bwMode="auto">
              <a:xfrm>
                <a:off x="5320" y="1892"/>
                <a:ext cx="24" cy="32"/>
              </a:xfrm>
              <a:custGeom>
                <a:avLst/>
                <a:gdLst>
                  <a:gd name="T0" fmla="*/ 0 w 24"/>
                  <a:gd name="T1" fmla="*/ 0 h 32"/>
                  <a:gd name="T2" fmla="*/ 24 w 24"/>
                  <a:gd name="T3" fmla="*/ 0 h 32"/>
                  <a:gd name="T4" fmla="*/ 24 w 24"/>
                  <a:gd name="T5" fmla="*/ 30 h 32"/>
                  <a:gd name="T6" fmla="*/ 0 w 24"/>
                  <a:gd name="T7" fmla="*/ 32 h 32"/>
                  <a:gd name="T8" fmla="*/ 0 w 24"/>
                  <a:gd name="T9" fmla="*/ 0 h 32"/>
                </a:gdLst>
                <a:ahLst/>
                <a:cxnLst>
                  <a:cxn ang="0">
                    <a:pos x="T0" y="T1"/>
                  </a:cxn>
                  <a:cxn ang="0">
                    <a:pos x="T2" y="T3"/>
                  </a:cxn>
                  <a:cxn ang="0">
                    <a:pos x="T4" y="T5"/>
                  </a:cxn>
                  <a:cxn ang="0">
                    <a:pos x="T6" y="T7"/>
                  </a:cxn>
                  <a:cxn ang="0">
                    <a:pos x="T8" y="T9"/>
                  </a:cxn>
                </a:cxnLst>
                <a:rect l="0" t="0" r="r" b="b"/>
                <a:pathLst>
                  <a:path w="24" h="32">
                    <a:moveTo>
                      <a:pt x="0" y="0"/>
                    </a:moveTo>
                    <a:lnTo>
                      <a:pt x="24" y="0"/>
                    </a:lnTo>
                    <a:lnTo>
                      <a:pt x="24" y="3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13" name="Freeform 1361"/>
              <p:cNvSpPr/>
              <p:nvPr/>
            </p:nvSpPr>
            <p:spPr bwMode="auto">
              <a:xfrm>
                <a:off x="5358" y="1892"/>
                <a:ext cx="36" cy="28"/>
              </a:xfrm>
              <a:custGeom>
                <a:avLst/>
                <a:gdLst>
                  <a:gd name="T0" fmla="*/ 36 w 36"/>
                  <a:gd name="T1" fmla="*/ 2 h 28"/>
                  <a:gd name="T2" fmla="*/ 36 w 36"/>
                  <a:gd name="T3" fmla="*/ 26 h 28"/>
                  <a:gd name="T4" fmla="*/ 0 w 36"/>
                  <a:gd name="T5" fmla="*/ 28 h 28"/>
                  <a:gd name="T6" fmla="*/ 0 w 36"/>
                  <a:gd name="T7" fmla="*/ 0 h 28"/>
                  <a:gd name="T8" fmla="*/ 36 w 36"/>
                  <a:gd name="T9" fmla="*/ 2 h 28"/>
                </a:gdLst>
                <a:ahLst/>
                <a:cxnLst>
                  <a:cxn ang="0">
                    <a:pos x="T0" y="T1"/>
                  </a:cxn>
                  <a:cxn ang="0">
                    <a:pos x="T2" y="T3"/>
                  </a:cxn>
                  <a:cxn ang="0">
                    <a:pos x="T4" y="T5"/>
                  </a:cxn>
                  <a:cxn ang="0">
                    <a:pos x="T6" y="T7"/>
                  </a:cxn>
                  <a:cxn ang="0">
                    <a:pos x="T8" y="T9"/>
                  </a:cxn>
                </a:cxnLst>
                <a:rect l="0" t="0" r="r" b="b"/>
                <a:pathLst>
                  <a:path w="36" h="28">
                    <a:moveTo>
                      <a:pt x="36" y="2"/>
                    </a:moveTo>
                    <a:lnTo>
                      <a:pt x="36" y="26"/>
                    </a:lnTo>
                    <a:lnTo>
                      <a:pt x="0" y="28"/>
                    </a:lnTo>
                    <a:lnTo>
                      <a:pt x="0" y="0"/>
                    </a:lnTo>
                    <a:lnTo>
                      <a:pt x="36" y="2"/>
                    </a:lnTo>
                    <a:close/>
                  </a:path>
                </a:pathLst>
              </a:custGeom>
              <a:grpFill/>
              <a:ln>
                <a:noFill/>
              </a:ln>
            </p:spPr>
            <p:txBody>
              <a:bodyPr vert="horz" wrap="square" lIns="91440" tIns="45720" rIns="91440" bIns="45720" numCol="1" anchor="t" anchorCtr="0" compatLnSpc="1"/>
              <a:lstStyle/>
              <a:p>
                <a:endParaRPr lang="zh-CN" altLang="en-US"/>
              </a:p>
            </p:txBody>
          </p:sp>
          <p:sp>
            <p:nvSpPr>
              <p:cNvPr id="714" name="Freeform 1362"/>
              <p:cNvSpPr/>
              <p:nvPr/>
            </p:nvSpPr>
            <p:spPr bwMode="auto">
              <a:xfrm>
                <a:off x="5424" y="1894"/>
                <a:ext cx="22" cy="20"/>
              </a:xfrm>
              <a:custGeom>
                <a:avLst/>
                <a:gdLst>
                  <a:gd name="T0" fmla="*/ 0 w 22"/>
                  <a:gd name="T1" fmla="*/ 0 h 20"/>
                  <a:gd name="T2" fmla="*/ 22 w 22"/>
                  <a:gd name="T3" fmla="*/ 0 h 20"/>
                  <a:gd name="T4" fmla="*/ 22 w 22"/>
                  <a:gd name="T5" fmla="*/ 18 h 20"/>
                  <a:gd name="T6" fmla="*/ 0 w 22"/>
                  <a:gd name="T7" fmla="*/ 20 h 20"/>
                  <a:gd name="T8" fmla="*/ 0 w 22"/>
                  <a:gd name="T9" fmla="*/ 0 h 20"/>
                </a:gdLst>
                <a:ahLst/>
                <a:cxnLst>
                  <a:cxn ang="0">
                    <a:pos x="T0" y="T1"/>
                  </a:cxn>
                  <a:cxn ang="0">
                    <a:pos x="T2" y="T3"/>
                  </a:cxn>
                  <a:cxn ang="0">
                    <a:pos x="T4" y="T5"/>
                  </a:cxn>
                  <a:cxn ang="0">
                    <a:pos x="T6" y="T7"/>
                  </a:cxn>
                  <a:cxn ang="0">
                    <a:pos x="T8" y="T9"/>
                  </a:cxn>
                </a:cxnLst>
                <a:rect l="0" t="0" r="r" b="b"/>
                <a:pathLst>
                  <a:path w="22" h="20">
                    <a:moveTo>
                      <a:pt x="0" y="0"/>
                    </a:moveTo>
                    <a:lnTo>
                      <a:pt x="22" y="0"/>
                    </a:lnTo>
                    <a:lnTo>
                      <a:pt x="22" y="18"/>
                    </a:lnTo>
                    <a:lnTo>
                      <a:pt x="0"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15" name="Freeform 1363"/>
              <p:cNvSpPr/>
              <p:nvPr/>
            </p:nvSpPr>
            <p:spPr bwMode="auto">
              <a:xfrm>
                <a:off x="5462" y="1894"/>
                <a:ext cx="12" cy="18"/>
              </a:xfrm>
              <a:custGeom>
                <a:avLst/>
                <a:gdLst>
                  <a:gd name="T0" fmla="*/ 12 w 12"/>
                  <a:gd name="T1" fmla="*/ 0 h 18"/>
                  <a:gd name="T2" fmla="*/ 12 w 12"/>
                  <a:gd name="T3" fmla="*/ 16 h 18"/>
                  <a:gd name="T4" fmla="*/ 0 w 12"/>
                  <a:gd name="T5" fmla="*/ 18 h 18"/>
                  <a:gd name="T6" fmla="*/ 0 w 12"/>
                  <a:gd name="T7" fmla="*/ 0 h 18"/>
                  <a:gd name="T8" fmla="*/ 12 w 12"/>
                  <a:gd name="T9" fmla="*/ 0 h 18"/>
                </a:gdLst>
                <a:ahLst/>
                <a:cxnLst>
                  <a:cxn ang="0">
                    <a:pos x="T0" y="T1"/>
                  </a:cxn>
                  <a:cxn ang="0">
                    <a:pos x="T2" y="T3"/>
                  </a:cxn>
                  <a:cxn ang="0">
                    <a:pos x="T4" y="T5"/>
                  </a:cxn>
                  <a:cxn ang="0">
                    <a:pos x="T6" y="T7"/>
                  </a:cxn>
                  <a:cxn ang="0">
                    <a:pos x="T8" y="T9"/>
                  </a:cxn>
                </a:cxnLst>
                <a:rect l="0" t="0" r="r" b="b"/>
                <a:pathLst>
                  <a:path w="12" h="18">
                    <a:moveTo>
                      <a:pt x="12" y="0"/>
                    </a:moveTo>
                    <a:lnTo>
                      <a:pt x="12" y="16"/>
                    </a:lnTo>
                    <a:lnTo>
                      <a:pt x="0" y="18"/>
                    </a:lnTo>
                    <a:lnTo>
                      <a:pt x="0" y="0"/>
                    </a:lnTo>
                    <a:lnTo>
                      <a:pt x="12" y="0"/>
                    </a:lnTo>
                    <a:close/>
                  </a:path>
                </a:pathLst>
              </a:custGeom>
              <a:grpFill/>
              <a:ln>
                <a:noFill/>
              </a:ln>
            </p:spPr>
            <p:txBody>
              <a:bodyPr vert="horz" wrap="square" lIns="91440" tIns="45720" rIns="91440" bIns="45720" numCol="1" anchor="t" anchorCtr="0" compatLnSpc="1"/>
              <a:lstStyle/>
              <a:p>
                <a:endParaRPr lang="zh-CN" altLang="en-US"/>
              </a:p>
            </p:txBody>
          </p:sp>
          <p:sp>
            <p:nvSpPr>
              <p:cNvPr id="716" name="Freeform 1364"/>
              <p:cNvSpPr/>
              <p:nvPr/>
            </p:nvSpPr>
            <p:spPr bwMode="auto">
              <a:xfrm>
                <a:off x="5320" y="1942"/>
                <a:ext cx="58" cy="39"/>
              </a:xfrm>
              <a:custGeom>
                <a:avLst/>
                <a:gdLst>
                  <a:gd name="T0" fmla="*/ 0 w 58"/>
                  <a:gd name="T1" fmla="*/ 6 h 39"/>
                  <a:gd name="T2" fmla="*/ 58 w 58"/>
                  <a:gd name="T3" fmla="*/ 0 h 39"/>
                  <a:gd name="T4" fmla="*/ 58 w 58"/>
                  <a:gd name="T5" fmla="*/ 27 h 39"/>
                  <a:gd name="T6" fmla="*/ 0 w 58"/>
                  <a:gd name="T7" fmla="*/ 39 h 39"/>
                  <a:gd name="T8" fmla="*/ 0 w 58"/>
                  <a:gd name="T9" fmla="*/ 6 h 39"/>
                </a:gdLst>
                <a:ahLst/>
                <a:cxnLst>
                  <a:cxn ang="0">
                    <a:pos x="T0" y="T1"/>
                  </a:cxn>
                  <a:cxn ang="0">
                    <a:pos x="T2" y="T3"/>
                  </a:cxn>
                  <a:cxn ang="0">
                    <a:pos x="T4" y="T5"/>
                  </a:cxn>
                  <a:cxn ang="0">
                    <a:pos x="T6" y="T7"/>
                  </a:cxn>
                  <a:cxn ang="0">
                    <a:pos x="T8" y="T9"/>
                  </a:cxn>
                </a:cxnLst>
                <a:rect l="0" t="0" r="r" b="b"/>
                <a:pathLst>
                  <a:path w="58" h="39">
                    <a:moveTo>
                      <a:pt x="0" y="6"/>
                    </a:moveTo>
                    <a:lnTo>
                      <a:pt x="58" y="0"/>
                    </a:lnTo>
                    <a:lnTo>
                      <a:pt x="58" y="27"/>
                    </a:lnTo>
                    <a:lnTo>
                      <a:pt x="0" y="39"/>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717" name="Freeform 1365"/>
              <p:cNvSpPr/>
              <p:nvPr/>
            </p:nvSpPr>
            <p:spPr bwMode="auto">
              <a:xfrm>
                <a:off x="5394" y="1938"/>
                <a:ext cx="14" cy="27"/>
              </a:xfrm>
              <a:custGeom>
                <a:avLst/>
                <a:gdLst>
                  <a:gd name="T0" fmla="*/ 14 w 14"/>
                  <a:gd name="T1" fmla="*/ 0 h 27"/>
                  <a:gd name="T2" fmla="*/ 14 w 14"/>
                  <a:gd name="T3" fmla="*/ 22 h 27"/>
                  <a:gd name="T4" fmla="*/ 0 w 14"/>
                  <a:gd name="T5" fmla="*/ 27 h 27"/>
                  <a:gd name="T6" fmla="*/ 0 w 14"/>
                  <a:gd name="T7" fmla="*/ 2 h 27"/>
                  <a:gd name="T8" fmla="*/ 14 w 14"/>
                  <a:gd name="T9" fmla="*/ 0 h 27"/>
                </a:gdLst>
                <a:ahLst/>
                <a:cxnLst>
                  <a:cxn ang="0">
                    <a:pos x="T0" y="T1"/>
                  </a:cxn>
                  <a:cxn ang="0">
                    <a:pos x="T2" y="T3"/>
                  </a:cxn>
                  <a:cxn ang="0">
                    <a:pos x="T4" y="T5"/>
                  </a:cxn>
                  <a:cxn ang="0">
                    <a:pos x="T6" y="T7"/>
                  </a:cxn>
                  <a:cxn ang="0">
                    <a:pos x="T8" y="T9"/>
                  </a:cxn>
                </a:cxnLst>
                <a:rect l="0" t="0" r="r" b="b"/>
                <a:pathLst>
                  <a:path w="14" h="27">
                    <a:moveTo>
                      <a:pt x="14" y="0"/>
                    </a:moveTo>
                    <a:lnTo>
                      <a:pt x="14" y="22"/>
                    </a:lnTo>
                    <a:lnTo>
                      <a:pt x="0" y="27"/>
                    </a:lnTo>
                    <a:lnTo>
                      <a:pt x="0" y="2"/>
                    </a:lnTo>
                    <a:lnTo>
                      <a:pt x="14" y="0"/>
                    </a:lnTo>
                    <a:close/>
                  </a:path>
                </a:pathLst>
              </a:custGeom>
              <a:grpFill/>
              <a:ln>
                <a:noFill/>
              </a:ln>
            </p:spPr>
            <p:txBody>
              <a:bodyPr vert="horz" wrap="square" lIns="91440" tIns="45720" rIns="91440" bIns="45720" numCol="1" anchor="t" anchorCtr="0" compatLnSpc="1"/>
              <a:lstStyle/>
              <a:p>
                <a:endParaRPr lang="zh-CN" altLang="en-US"/>
              </a:p>
            </p:txBody>
          </p:sp>
          <p:sp>
            <p:nvSpPr>
              <p:cNvPr id="718" name="Freeform 1366"/>
              <p:cNvSpPr/>
              <p:nvPr/>
            </p:nvSpPr>
            <p:spPr bwMode="auto">
              <a:xfrm>
                <a:off x="5422" y="1930"/>
                <a:ext cx="52" cy="28"/>
              </a:xfrm>
              <a:custGeom>
                <a:avLst/>
                <a:gdLst>
                  <a:gd name="T0" fmla="*/ 52 w 52"/>
                  <a:gd name="T1" fmla="*/ 0 h 28"/>
                  <a:gd name="T2" fmla="*/ 52 w 52"/>
                  <a:gd name="T3" fmla="*/ 16 h 28"/>
                  <a:gd name="T4" fmla="*/ 2 w 52"/>
                  <a:gd name="T5" fmla="*/ 28 h 28"/>
                  <a:gd name="T6" fmla="*/ 2 w 52"/>
                  <a:gd name="T7" fmla="*/ 8 h 28"/>
                  <a:gd name="T8" fmla="*/ 0 w 52"/>
                  <a:gd name="T9" fmla="*/ 6 h 28"/>
                  <a:gd name="T10" fmla="*/ 2 w 52"/>
                  <a:gd name="T11" fmla="*/ 6 h 28"/>
                  <a:gd name="T12" fmla="*/ 52 w 52"/>
                  <a:gd name="T13" fmla="*/ 0 h 28"/>
                </a:gdLst>
                <a:ahLst/>
                <a:cxnLst>
                  <a:cxn ang="0">
                    <a:pos x="T0" y="T1"/>
                  </a:cxn>
                  <a:cxn ang="0">
                    <a:pos x="T2" y="T3"/>
                  </a:cxn>
                  <a:cxn ang="0">
                    <a:pos x="T4" y="T5"/>
                  </a:cxn>
                  <a:cxn ang="0">
                    <a:pos x="T6" y="T7"/>
                  </a:cxn>
                  <a:cxn ang="0">
                    <a:pos x="T8" y="T9"/>
                  </a:cxn>
                  <a:cxn ang="0">
                    <a:pos x="T10" y="T11"/>
                  </a:cxn>
                  <a:cxn ang="0">
                    <a:pos x="T12" y="T13"/>
                  </a:cxn>
                </a:cxnLst>
                <a:rect l="0" t="0" r="r" b="b"/>
                <a:pathLst>
                  <a:path w="52" h="28">
                    <a:moveTo>
                      <a:pt x="52" y="0"/>
                    </a:moveTo>
                    <a:lnTo>
                      <a:pt x="52" y="16"/>
                    </a:lnTo>
                    <a:lnTo>
                      <a:pt x="2" y="28"/>
                    </a:lnTo>
                    <a:lnTo>
                      <a:pt x="2" y="8"/>
                    </a:lnTo>
                    <a:lnTo>
                      <a:pt x="0" y="6"/>
                    </a:lnTo>
                    <a:lnTo>
                      <a:pt x="2" y="6"/>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719" name="Freeform 1367"/>
              <p:cNvSpPr/>
              <p:nvPr/>
            </p:nvSpPr>
            <p:spPr bwMode="auto">
              <a:xfrm>
                <a:off x="5320" y="1997"/>
                <a:ext cx="30" cy="38"/>
              </a:xfrm>
              <a:custGeom>
                <a:avLst/>
                <a:gdLst>
                  <a:gd name="T0" fmla="*/ 0 w 30"/>
                  <a:gd name="T1" fmla="*/ 6 h 38"/>
                  <a:gd name="T2" fmla="*/ 30 w 30"/>
                  <a:gd name="T3" fmla="*/ 0 h 38"/>
                  <a:gd name="T4" fmla="*/ 30 w 30"/>
                  <a:gd name="T5" fmla="*/ 28 h 38"/>
                  <a:gd name="T6" fmla="*/ 0 w 30"/>
                  <a:gd name="T7" fmla="*/ 38 h 38"/>
                  <a:gd name="T8" fmla="*/ 0 w 30"/>
                  <a:gd name="T9" fmla="*/ 6 h 38"/>
                </a:gdLst>
                <a:ahLst/>
                <a:cxnLst>
                  <a:cxn ang="0">
                    <a:pos x="T0" y="T1"/>
                  </a:cxn>
                  <a:cxn ang="0">
                    <a:pos x="T2" y="T3"/>
                  </a:cxn>
                  <a:cxn ang="0">
                    <a:pos x="T4" y="T5"/>
                  </a:cxn>
                  <a:cxn ang="0">
                    <a:pos x="T6" y="T7"/>
                  </a:cxn>
                  <a:cxn ang="0">
                    <a:pos x="T8" y="T9"/>
                  </a:cxn>
                </a:cxnLst>
                <a:rect l="0" t="0" r="r" b="b"/>
                <a:pathLst>
                  <a:path w="30" h="38">
                    <a:moveTo>
                      <a:pt x="0" y="6"/>
                    </a:moveTo>
                    <a:lnTo>
                      <a:pt x="30" y="0"/>
                    </a:lnTo>
                    <a:lnTo>
                      <a:pt x="30" y="28"/>
                    </a:lnTo>
                    <a:lnTo>
                      <a:pt x="0" y="38"/>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720" name="Freeform 1368"/>
              <p:cNvSpPr/>
              <p:nvPr/>
            </p:nvSpPr>
            <p:spPr bwMode="auto">
              <a:xfrm>
                <a:off x="5364" y="1987"/>
                <a:ext cx="30" cy="34"/>
              </a:xfrm>
              <a:custGeom>
                <a:avLst/>
                <a:gdLst>
                  <a:gd name="T0" fmla="*/ 30 w 30"/>
                  <a:gd name="T1" fmla="*/ 0 h 34"/>
                  <a:gd name="T2" fmla="*/ 30 w 30"/>
                  <a:gd name="T3" fmla="*/ 24 h 34"/>
                  <a:gd name="T4" fmla="*/ 0 w 30"/>
                  <a:gd name="T5" fmla="*/ 34 h 34"/>
                  <a:gd name="T6" fmla="*/ 0 w 30"/>
                  <a:gd name="T7" fmla="*/ 6 h 34"/>
                  <a:gd name="T8" fmla="*/ 30 w 30"/>
                  <a:gd name="T9" fmla="*/ 0 h 34"/>
                </a:gdLst>
                <a:ahLst/>
                <a:cxnLst>
                  <a:cxn ang="0">
                    <a:pos x="T0" y="T1"/>
                  </a:cxn>
                  <a:cxn ang="0">
                    <a:pos x="T2" y="T3"/>
                  </a:cxn>
                  <a:cxn ang="0">
                    <a:pos x="T4" y="T5"/>
                  </a:cxn>
                  <a:cxn ang="0">
                    <a:pos x="T6" y="T7"/>
                  </a:cxn>
                  <a:cxn ang="0">
                    <a:pos x="T8" y="T9"/>
                  </a:cxn>
                </a:cxnLst>
                <a:rect l="0" t="0" r="r" b="b"/>
                <a:pathLst>
                  <a:path w="30" h="34">
                    <a:moveTo>
                      <a:pt x="30" y="0"/>
                    </a:moveTo>
                    <a:lnTo>
                      <a:pt x="30" y="24"/>
                    </a:lnTo>
                    <a:lnTo>
                      <a:pt x="0" y="34"/>
                    </a:lnTo>
                    <a:lnTo>
                      <a:pt x="0" y="6"/>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721" name="Freeform 1369"/>
              <p:cNvSpPr/>
              <p:nvPr/>
            </p:nvSpPr>
            <p:spPr bwMode="auto">
              <a:xfrm>
                <a:off x="5424" y="1977"/>
                <a:ext cx="20" cy="24"/>
              </a:xfrm>
              <a:custGeom>
                <a:avLst/>
                <a:gdLst>
                  <a:gd name="T0" fmla="*/ 0 w 20"/>
                  <a:gd name="T1" fmla="*/ 4 h 24"/>
                  <a:gd name="T2" fmla="*/ 20 w 20"/>
                  <a:gd name="T3" fmla="*/ 0 h 24"/>
                  <a:gd name="T4" fmla="*/ 20 w 20"/>
                  <a:gd name="T5" fmla="*/ 18 h 24"/>
                  <a:gd name="T6" fmla="*/ 0 w 20"/>
                  <a:gd name="T7" fmla="*/ 24 h 24"/>
                  <a:gd name="T8" fmla="*/ 0 w 20"/>
                  <a:gd name="T9" fmla="*/ 4 h 24"/>
                  <a:gd name="T10" fmla="*/ 0 w 20"/>
                  <a:gd name="T11" fmla="*/ 4 h 24"/>
                  <a:gd name="T12" fmla="*/ 0 w 20"/>
                  <a:gd name="T13" fmla="*/ 4 h 24"/>
                </a:gdLst>
                <a:ahLst/>
                <a:cxnLst>
                  <a:cxn ang="0">
                    <a:pos x="T0" y="T1"/>
                  </a:cxn>
                  <a:cxn ang="0">
                    <a:pos x="T2" y="T3"/>
                  </a:cxn>
                  <a:cxn ang="0">
                    <a:pos x="T4" y="T5"/>
                  </a:cxn>
                  <a:cxn ang="0">
                    <a:pos x="T6" y="T7"/>
                  </a:cxn>
                  <a:cxn ang="0">
                    <a:pos x="T8" y="T9"/>
                  </a:cxn>
                  <a:cxn ang="0">
                    <a:pos x="T10" y="T11"/>
                  </a:cxn>
                  <a:cxn ang="0">
                    <a:pos x="T12" y="T13"/>
                  </a:cxn>
                </a:cxnLst>
                <a:rect l="0" t="0" r="r" b="b"/>
                <a:pathLst>
                  <a:path w="20" h="24">
                    <a:moveTo>
                      <a:pt x="0" y="4"/>
                    </a:moveTo>
                    <a:lnTo>
                      <a:pt x="20" y="0"/>
                    </a:lnTo>
                    <a:lnTo>
                      <a:pt x="20" y="18"/>
                    </a:lnTo>
                    <a:lnTo>
                      <a:pt x="0" y="24"/>
                    </a:lnTo>
                    <a:lnTo>
                      <a:pt x="0" y="4"/>
                    </a:lnTo>
                    <a:lnTo>
                      <a:pt x="0" y="4"/>
                    </a:lnTo>
                    <a:lnTo>
                      <a:pt x="0" y="4"/>
                    </a:lnTo>
                    <a:close/>
                  </a:path>
                </a:pathLst>
              </a:custGeom>
              <a:grpFill/>
              <a:ln>
                <a:noFill/>
              </a:ln>
            </p:spPr>
            <p:txBody>
              <a:bodyPr vert="horz" wrap="square" lIns="91440" tIns="45720" rIns="91440" bIns="45720" numCol="1" anchor="t" anchorCtr="0" compatLnSpc="1"/>
              <a:lstStyle/>
              <a:p>
                <a:endParaRPr lang="zh-CN" altLang="en-US"/>
              </a:p>
            </p:txBody>
          </p:sp>
          <p:sp>
            <p:nvSpPr>
              <p:cNvPr id="722" name="Freeform 1370"/>
              <p:cNvSpPr/>
              <p:nvPr/>
            </p:nvSpPr>
            <p:spPr bwMode="auto">
              <a:xfrm>
                <a:off x="5460" y="1971"/>
                <a:ext cx="14" cy="20"/>
              </a:xfrm>
              <a:custGeom>
                <a:avLst/>
                <a:gdLst>
                  <a:gd name="T0" fmla="*/ 14 w 14"/>
                  <a:gd name="T1" fmla="*/ 0 h 20"/>
                  <a:gd name="T2" fmla="*/ 14 w 14"/>
                  <a:gd name="T3" fmla="*/ 14 h 20"/>
                  <a:gd name="T4" fmla="*/ 0 w 14"/>
                  <a:gd name="T5" fmla="*/ 20 h 20"/>
                  <a:gd name="T6" fmla="*/ 0 w 14"/>
                  <a:gd name="T7" fmla="*/ 2 h 20"/>
                  <a:gd name="T8" fmla="*/ 14 w 14"/>
                  <a:gd name="T9" fmla="*/ 0 h 20"/>
                </a:gdLst>
                <a:ahLst/>
                <a:cxnLst>
                  <a:cxn ang="0">
                    <a:pos x="T0" y="T1"/>
                  </a:cxn>
                  <a:cxn ang="0">
                    <a:pos x="T2" y="T3"/>
                  </a:cxn>
                  <a:cxn ang="0">
                    <a:pos x="T4" y="T5"/>
                  </a:cxn>
                  <a:cxn ang="0">
                    <a:pos x="T6" y="T7"/>
                  </a:cxn>
                  <a:cxn ang="0">
                    <a:pos x="T8" y="T9"/>
                  </a:cxn>
                </a:cxnLst>
                <a:rect l="0" t="0" r="r" b="b"/>
                <a:pathLst>
                  <a:path w="14" h="20">
                    <a:moveTo>
                      <a:pt x="14" y="0"/>
                    </a:moveTo>
                    <a:lnTo>
                      <a:pt x="14" y="14"/>
                    </a:lnTo>
                    <a:lnTo>
                      <a:pt x="0" y="20"/>
                    </a:lnTo>
                    <a:lnTo>
                      <a:pt x="0" y="2"/>
                    </a:lnTo>
                    <a:lnTo>
                      <a:pt x="14" y="0"/>
                    </a:lnTo>
                    <a:close/>
                  </a:path>
                </a:pathLst>
              </a:custGeom>
              <a:grpFill/>
              <a:ln>
                <a:noFill/>
              </a:ln>
            </p:spPr>
            <p:txBody>
              <a:bodyPr vert="horz" wrap="square" lIns="91440" tIns="45720" rIns="91440" bIns="45720" numCol="1" anchor="t" anchorCtr="0" compatLnSpc="1"/>
              <a:lstStyle/>
              <a:p>
                <a:endParaRPr lang="zh-CN" altLang="en-US"/>
              </a:p>
            </p:txBody>
          </p:sp>
          <p:sp>
            <p:nvSpPr>
              <p:cNvPr id="723" name="Freeform 1371"/>
              <p:cNvSpPr/>
              <p:nvPr/>
            </p:nvSpPr>
            <p:spPr bwMode="auto">
              <a:xfrm>
                <a:off x="5320" y="2055"/>
                <a:ext cx="22" cy="38"/>
              </a:xfrm>
              <a:custGeom>
                <a:avLst/>
                <a:gdLst>
                  <a:gd name="T0" fmla="*/ 0 w 22"/>
                  <a:gd name="T1" fmla="*/ 6 h 38"/>
                  <a:gd name="T2" fmla="*/ 22 w 22"/>
                  <a:gd name="T3" fmla="*/ 0 h 38"/>
                  <a:gd name="T4" fmla="*/ 22 w 22"/>
                  <a:gd name="T5" fmla="*/ 28 h 38"/>
                  <a:gd name="T6" fmla="*/ 0 w 22"/>
                  <a:gd name="T7" fmla="*/ 38 h 38"/>
                  <a:gd name="T8" fmla="*/ 0 w 22"/>
                  <a:gd name="T9" fmla="*/ 6 h 38"/>
                </a:gdLst>
                <a:ahLst/>
                <a:cxnLst>
                  <a:cxn ang="0">
                    <a:pos x="T0" y="T1"/>
                  </a:cxn>
                  <a:cxn ang="0">
                    <a:pos x="T2" y="T3"/>
                  </a:cxn>
                  <a:cxn ang="0">
                    <a:pos x="T4" y="T5"/>
                  </a:cxn>
                  <a:cxn ang="0">
                    <a:pos x="T6" y="T7"/>
                  </a:cxn>
                  <a:cxn ang="0">
                    <a:pos x="T8" y="T9"/>
                  </a:cxn>
                </a:cxnLst>
                <a:rect l="0" t="0" r="r" b="b"/>
                <a:pathLst>
                  <a:path w="22" h="38">
                    <a:moveTo>
                      <a:pt x="0" y="6"/>
                    </a:moveTo>
                    <a:lnTo>
                      <a:pt x="22" y="0"/>
                    </a:lnTo>
                    <a:lnTo>
                      <a:pt x="22" y="28"/>
                    </a:lnTo>
                    <a:lnTo>
                      <a:pt x="0" y="38"/>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724" name="Freeform 1372"/>
              <p:cNvSpPr/>
              <p:nvPr/>
            </p:nvSpPr>
            <p:spPr bwMode="auto">
              <a:xfrm>
                <a:off x="5358" y="2027"/>
                <a:ext cx="64" cy="50"/>
              </a:xfrm>
              <a:custGeom>
                <a:avLst/>
                <a:gdLst>
                  <a:gd name="T0" fmla="*/ 64 w 64"/>
                  <a:gd name="T1" fmla="*/ 0 h 50"/>
                  <a:gd name="T2" fmla="*/ 64 w 64"/>
                  <a:gd name="T3" fmla="*/ 20 h 50"/>
                  <a:gd name="T4" fmla="*/ 0 w 64"/>
                  <a:gd name="T5" fmla="*/ 50 h 50"/>
                  <a:gd name="T6" fmla="*/ 0 w 64"/>
                  <a:gd name="T7" fmla="*/ 22 h 50"/>
                  <a:gd name="T8" fmla="*/ 64 w 64"/>
                  <a:gd name="T9" fmla="*/ 0 h 50"/>
                </a:gdLst>
                <a:ahLst/>
                <a:cxnLst>
                  <a:cxn ang="0">
                    <a:pos x="T0" y="T1"/>
                  </a:cxn>
                  <a:cxn ang="0">
                    <a:pos x="T2" y="T3"/>
                  </a:cxn>
                  <a:cxn ang="0">
                    <a:pos x="T4" y="T5"/>
                  </a:cxn>
                  <a:cxn ang="0">
                    <a:pos x="T6" y="T7"/>
                  </a:cxn>
                  <a:cxn ang="0">
                    <a:pos x="T8" y="T9"/>
                  </a:cxn>
                </a:cxnLst>
                <a:rect l="0" t="0" r="r" b="b"/>
                <a:pathLst>
                  <a:path w="64" h="50">
                    <a:moveTo>
                      <a:pt x="64" y="0"/>
                    </a:moveTo>
                    <a:lnTo>
                      <a:pt x="64" y="20"/>
                    </a:lnTo>
                    <a:lnTo>
                      <a:pt x="0" y="50"/>
                    </a:lnTo>
                    <a:lnTo>
                      <a:pt x="0" y="22"/>
                    </a:lnTo>
                    <a:lnTo>
                      <a:pt x="64" y="0"/>
                    </a:lnTo>
                    <a:close/>
                  </a:path>
                </a:pathLst>
              </a:custGeom>
              <a:grpFill/>
              <a:ln>
                <a:noFill/>
              </a:ln>
            </p:spPr>
            <p:txBody>
              <a:bodyPr vert="horz" wrap="square" lIns="91440" tIns="45720" rIns="91440" bIns="45720" numCol="1" anchor="t" anchorCtr="0" compatLnSpc="1"/>
              <a:lstStyle/>
              <a:p>
                <a:endParaRPr lang="zh-CN" altLang="en-US"/>
              </a:p>
            </p:txBody>
          </p:sp>
          <p:sp>
            <p:nvSpPr>
              <p:cNvPr id="725" name="Freeform 1373"/>
              <p:cNvSpPr/>
              <p:nvPr/>
            </p:nvSpPr>
            <p:spPr bwMode="auto">
              <a:xfrm>
                <a:off x="5436" y="2009"/>
                <a:ext cx="38" cy="32"/>
              </a:xfrm>
              <a:custGeom>
                <a:avLst/>
                <a:gdLst>
                  <a:gd name="T0" fmla="*/ 38 w 38"/>
                  <a:gd name="T1" fmla="*/ 0 h 32"/>
                  <a:gd name="T2" fmla="*/ 38 w 38"/>
                  <a:gd name="T3" fmla="*/ 16 h 32"/>
                  <a:gd name="T4" fmla="*/ 0 w 38"/>
                  <a:gd name="T5" fmla="*/ 32 h 32"/>
                  <a:gd name="T6" fmla="*/ 0 w 38"/>
                  <a:gd name="T7" fmla="*/ 12 h 32"/>
                  <a:gd name="T8" fmla="*/ 38 w 38"/>
                  <a:gd name="T9" fmla="*/ 0 h 32"/>
                </a:gdLst>
                <a:ahLst/>
                <a:cxnLst>
                  <a:cxn ang="0">
                    <a:pos x="T0" y="T1"/>
                  </a:cxn>
                  <a:cxn ang="0">
                    <a:pos x="T2" y="T3"/>
                  </a:cxn>
                  <a:cxn ang="0">
                    <a:pos x="T4" y="T5"/>
                  </a:cxn>
                  <a:cxn ang="0">
                    <a:pos x="T6" y="T7"/>
                  </a:cxn>
                  <a:cxn ang="0">
                    <a:pos x="T8" y="T9"/>
                  </a:cxn>
                </a:cxnLst>
                <a:rect l="0" t="0" r="r" b="b"/>
                <a:pathLst>
                  <a:path w="38" h="32">
                    <a:moveTo>
                      <a:pt x="38" y="0"/>
                    </a:moveTo>
                    <a:lnTo>
                      <a:pt x="38" y="16"/>
                    </a:lnTo>
                    <a:lnTo>
                      <a:pt x="0" y="32"/>
                    </a:lnTo>
                    <a:lnTo>
                      <a:pt x="0" y="12"/>
                    </a:lnTo>
                    <a:lnTo>
                      <a:pt x="38" y="0"/>
                    </a:lnTo>
                    <a:close/>
                  </a:path>
                </a:pathLst>
              </a:custGeom>
              <a:grpFill/>
              <a:ln>
                <a:noFill/>
              </a:ln>
            </p:spPr>
            <p:txBody>
              <a:bodyPr vert="horz" wrap="square" lIns="91440" tIns="45720" rIns="91440" bIns="45720" numCol="1" anchor="t" anchorCtr="0" compatLnSpc="1"/>
              <a:lstStyle/>
              <a:p>
                <a:endParaRPr lang="zh-CN" altLang="en-US"/>
              </a:p>
            </p:txBody>
          </p:sp>
          <p:sp>
            <p:nvSpPr>
              <p:cNvPr id="726" name="Freeform 1374"/>
              <p:cNvSpPr/>
              <p:nvPr/>
            </p:nvSpPr>
            <p:spPr bwMode="auto">
              <a:xfrm>
                <a:off x="5320" y="2097"/>
                <a:ext cx="42" cy="50"/>
              </a:xfrm>
              <a:custGeom>
                <a:avLst/>
                <a:gdLst>
                  <a:gd name="T0" fmla="*/ 0 w 42"/>
                  <a:gd name="T1" fmla="*/ 20 h 50"/>
                  <a:gd name="T2" fmla="*/ 42 w 42"/>
                  <a:gd name="T3" fmla="*/ 0 h 50"/>
                  <a:gd name="T4" fmla="*/ 42 w 42"/>
                  <a:gd name="T5" fmla="*/ 28 h 50"/>
                  <a:gd name="T6" fmla="*/ 0 w 42"/>
                  <a:gd name="T7" fmla="*/ 50 h 50"/>
                  <a:gd name="T8" fmla="*/ 0 w 42"/>
                  <a:gd name="T9" fmla="*/ 20 h 50"/>
                </a:gdLst>
                <a:ahLst/>
                <a:cxnLst>
                  <a:cxn ang="0">
                    <a:pos x="T0" y="T1"/>
                  </a:cxn>
                  <a:cxn ang="0">
                    <a:pos x="T2" y="T3"/>
                  </a:cxn>
                  <a:cxn ang="0">
                    <a:pos x="T4" y="T5"/>
                  </a:cxn>
                  <a:cxn ang="0">
                    <a:pos x="T6" y="T7"/>
                  </a:cxn>
                  <a:cxn ang="0">
                    <a:pos x="T8" y="T9"/>
                  </a:cxn>
                </a:cxnLst>
                <a:rect l="0" t="0" r="r" b="b"/>
                <a:pathLst>
                  <a:path w="42" h="50">
                    <a:moveTo>
                      <a:pt x="0" y="20"/>
                    </a:moveTo>
                    <a:lnTo>
                      <a:pt x="42" y="0"/>
                    </a:lnTo>
                    <a:lnTo>
                      <a:pt x="42" y="28"/>
                    </a:lnTo>
                    <a:lnTo>
                      <a:pt x="0" y="50"/>
                    </a:lnTo>
                    <a:lnTo>
                      <a:pt x="0" y="20"/>
                    </a:lnTo>
                    <a:close/>
                  </a:path>
                </a:pathLst>
              </a:custGeom>
              <a:grpFill/>
              <a:ln>
                <a:noFill/>
              </a:ln>
            </p:spPr>
            <p:txBody>
              <a:bodyPr vert="horz" wrap="square" lIns="91440" tIns="45720" rIns="91440" bIns="45720" numCol="1" anchor="t" anchorCtr="0" compatLnSpc="1"/>
              <a:lstStyle/>
              <a:p>
                <a:endParaRPr lang="zh-CN" altLang="en-US"/>
              </a:p>
            </p:txBody>
          </p:sp>
          <p:sp>
            <p:nvSpPr>
              <p:cNvPr id="727" name="Freeform 1375"/>
              <p:cNvSpPr/>
              <p:nvPr/>
            </p:nvSpPr>
            <p:spPr bwMode="auto">
              <a:xfrm>
                <a:off x="5392" y="2063"/>
                <a:ext cx="50" cy="46"/>
              </a:xfrm>
              <a:custGeom>
                <a:avLst/>
                <a:gdLst>
                  <a:gd name="T0" fmla="*/ 0 w 50"/>
                  <a:gd name="T1" fmla="*/ 22 h 46"/>
                  <a:gd name="T2" fmla="*/ 50 w 50"/>
                  <a:gd name="T3" fmla="*/ 0 h 46"/>
                  <a:gd name="T4" fmla="*/ 50 w 50"/>
                  <a:gd name="T5" fmla="*/ 20 h 46"/>
                  <a:gd name="T6" fmla="*/ 0 w 50"/>
                  <a:gd name="T7" fmla="*/ 46 h 46"/>
                  <a:gd name="T8" fmla="*/ 0 w 50"/>
                  <a:gd name="T9" fmla="*/ 22 h 46"/>
                </a:gdLst>
                <a:ahLst/>
                <a:cxnLst>
                  <a:cxn ang="0">
                    <a:pos x="T0" y="T1"/>
                  </a:cxn>
                  <a:cxn ang="0">
                    <a:pos x="T2" y="T3"/>
                  </a:cxn>
                  <a:cxn ang="0">
                    <a:pos x="T4" y="T5"/>
                  </a:cxn>
                  <a:cxn ang="0">
                    <a:pos x="T6" y="T7"/>
                  </a:cxn>
                  <a:cxn ang="0">
                    <a:pos x="T8" y="T9"/>
                  </a:cxn>
                </a:cxnLst>
                <a:rect l="0" t="0" r="r" b="b"/>
                <a:pathLst>
                  <a:path w="50" h="46">
                    <a:moveTo>
                      <a:pt x="0" y="22"/>
                    </a:moveTo>
                    <a:lnTo>
                      <a:pt x="50" y="0"/>
                    </a:lnTo>
                    <a:lnTo>
                      <a:pt x="50" y="20"/>
                    </a:lnTo>
                    <a:lnTo>
                      <a:pt x="0" y="46"/>
                    </a:lnTo>
                    <a:lnTo>
                      <a:pt x="0" y="22"/>
                    </a:lnTo>
                    <a:close/>
                  </a:path>
                </a:pathLst>
              </a:custGeom>
              <a:grpFill/>
              <a:ln>
                <a:noFill/>
              </a:ln>
            </p:spPr>
            <p:txBody>
              <a:bodyPr vert="horz" wrap="square" lIns="91440" tIns="45720" rIns="91440" bIns="45720" numCol="1" anchor="t" anchorCtr="0" compatLnSpc="1"/>
              <a:lstStyle/>
              <a:p>
                <a:endParaRPr lang="zh-CN" altLang="en-US"/>
              </a:p>
            </p:txBody>
          </p:sp>
          <p:sp>
            <p:nvSpPr>
              <p:cNvPr id="728" name="Freeform 1376"/>
              <p:cNvSpPr/>
              <p:nvPr/>
            </p:nvSpPr>
            <p:spPr bwMode="auto">
              <a:xfrm>
                <a:off x="5456" y="2049"/>
                <a:ext cx="18" cy="26"/>
              </a:xfrm>
              <a:custGeom>
                <a:avLst/>
                <a:gdLst>
                  <a:gd name="T0" fmla="*/ 18 w 18"/>
                  <a:gd name="T1" fmla="*/ 0 h 26"/>
                  <a:gd name="T2" fmla="*/ 18 w 18"/>
                  <a:gd name="T3" fmla="*/ 16 h 26"/>
                  <a:gd name="T4" fmla="*/ 0 w 18"/>
                  <a:gd name="T5" fmla="*/ 26 h 26"/>
                  <a:gd name="T6" fmla="*/ 0 w 18"/>
                  <a:gd name="T7" fmla="*/ 8 h 26"/>
                  <a:gd name="T8" fmla="*/ 18 w 18"/>
                  <a:gd name="T9" fmla="*/ 0 h 26"/>
                </a:gdLst>
                <a:ahLst/>
                <a:cxnLst>
                  <a:cxn ang="0">
                    <a:pos x="T0" y="T1"/>
                  </a:cxn>
                  <a:cxn ang="0">
                    <a:pos x="T2" y="T3"/>
                  </a:cxn>
                  <a:cxn ang="0">
                    <a:pos x="T4" y="T5"/>
                  </a:cxn>
                  <a:cxn ang="0">
                    <a:pos x="T6" y="T7"/>
                  </a:cxn>
                  <a:cxn ang="0">
                    <a:pos x="T8" y="T9"/>
                  </a:cxn>
                </a:cxnLst>
                <a:rect l="0" t="0" r="r" b="b"/>
                <a:pathLst>
                  <a:path w="18" h="26">
                    <a:moveTo>
                      <a:pt x="18" y="0"/>
                    </a:moveTo>
                    <a:lnTo>
                      <a:pt x="18" y="16"/>
                    </a:lnTo>
                    <a:lnTo>
                      <a:pt x="0" y="26"/>
                    </a:lnTo>
                    <a:lnTo>
                      <a:pt x="0" y="8"/>
                    </a:lnTo>
                    <a:lnTo>
                      <a:pt x="18" y="0"/>
                    </a:lnTo>
                    <a:close/>
                  </a:path>
                </a:pathLst>
              </a:custGeom>
              <a:grpFill/>
              <a:ln>
                <a:noFill/>
              </a:ln>
            </p:spPr>
            <p:txBody>
              <a:bodyPr vert="horz" wrap="square" lIns="91440" tIns="45720" rIns="91440" bIns="45720" numCol="1" anchor="t" anchorCtr="0" compatLnSpc="1"/>
              <a:lstStyle/>
              <a:p>
                <a:endParaRPr lang="zh-CN" altLang="en-US"/>
              </a:p>
            </p:txBody>
          </p:sp>
          <p:sp>
            <p:nvSpPr>
              <p:cNvPr id="729" name="Freeform 1377"/>
              <p:cNvSpPr/>
              <p:nvPr/>
            </p:nvSpPr>
            <p:spPr bwMode="auto">
              <a:xfrm>
                <a:off x="5320" y="2159"/>
                <a:ext cx="24" cy="44"/>
              </a:xfrm>
              <a:custGeom>
                <a:avLst/>
                <a:gdLst>
                  <a:gd name="T0" fmla="*/ 0 w 24"/>
                  <a:gd name="T1" fmla="*/ 14 h 44"/>
                  <a:gd name="T2" fmla="*/ 24 w 24"/>
                  <a:gd name="T3" fmla="*/ 0 h 44"/>
                  <a:gd name="T4" fmla="*/ 24 w 24"/>
                  <a:gd name="T5" fmla="*/ 30 h 44"/>
                  <a:gd name="T6" fmla="*/ 0 w 24"/>
                  <a:gd name="T7" fmla="*/ 44 h 44"/>
                  <a:gd name="T8" fmla="*/ 0 w 24"/>
                  <a:gd name="T9" fmla="*/ 14 h 44"/>
                </a:gdLst>
                <a:ahLst/>
                <a:cxnLst>
                  <a:cxn ang="0">
                    <a:pos x="T0" y="T1"/>
                  </a:cxn>
                  <a:cxn ang="0">
                    <a:pos x="T2" y="T3"/>
                  </a:cxn>
                  <a:cxn ang="0">
                    <a:pos x="T4" y="T5"/>
                  </a:cxn>
                  <a:cxn ang="0">
                    <a:pos x="T6" y="T7"/>
                  </a:cxn>
                  <a:cxn ang="0">
                    <a:pos x="T8" y="T9"/>
                  </a:cxn>
                </a:cxnLst>
                <a:rect l="0" t="0" r="r" b="b"/>
                <a:pathLst>
                  <a:path w="24" h="44">
                    <a:moveTo>
                      <a:pt x="0" y="14"/>
                    </a:moveTo>
                    <a:lnTo>
                      <a:pt x="24" y="0"/>
                    </a:lnTo>
                    <a:lnTo>
                      <a:pt x="24" y="30"/>
                    </a:lnTo>
                    <a:lnTo>
                      <a:pt x="0" y="44"/>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730" name="Freeform 1378"/>
              <p:cNvSpPr/>
              <p:nvPr/>
            </p:nvSpPr>
            <p:spPr bwMode="auto">
              <a:xfrm>
                <a:off x="5360" y="2133"/>
                <a:ext cx="34" cy="46"/>
              </a:xfrm>
              <a:custGeom>
                <a:avLst/>
                <a:gdLst>
                  <a:gd name="T0" fmla="*/ 34 w 34"/>
                  <a:gd name="T1" fmla="*/ 0 h 46"/>
                  <a:gd name="T2" fmla="*/ 34 w 34"/>
                  <a:gd name="T3" fmla="*/ 24 h 46"/>
                  <a:gd name="T4" fmla="*/ 0 w 34"/>
                  <a:gd name="T5" fmla="*/ 46 h 46"/>
                  <a:gd name="T6" fmla="*/ 0 w 34"/>
                  <a:gd name="T7" fmla="*/ 18 h 46"/>
                  <a:gd name="T8" fmla="*/ 34 w 34"/>
                  <a:gd name="T9" fmla="*/ 0 h 46"/>
                </a:gdLst>
                <a:ahLst/>
                <a:cxnLst>
                  <a:cxn ang="0">
                    <a:pos x="T0" y="T1"/>
                  </a:cxn>
                  <a:cxn ang="0">
                    <a:pos x="T2" y="T3"/>
                  </a:cxn>
                  <a:cxn ang="0">
                    <a:pos x="T4" y="T5"/>
                  </a:cxn>
                  <a:cxn ang="0">
                    <a:pos x="T6" y="T7"/>
                  </a:cxn>
                  <a:cxn ang="0">
                    <a:pos x="T8" y="T9"/>
                  </a:cxn>
                </a:cxnLst>
                <a:rect l="0" t="0" r="r" b="b"/>
                <a:pathLst>
                  <a:path w="34" h="46">
                    <a:moveTo>
                      <a:pt x="34" y="0"/>
                    </a:moveTo>
                    <a:lnTo>
                      <a:pt x="34" y="24"/>
                    </a:lnTo>
                    <a:lnTo>
                      <a:pt x="0" y="46"/>
                    </a:lnTo>
                    <a:lnTo>
                      <a:pt x="0" y="18"/>
                    </a:lnTo>
                    <a:lnTo>
                      <a:pt x="34" y="0"/>
                    </a:lnTo>
                    <a:close/>
                  </a:path>
                </a:pathLst>
              </a:custGeom>
              <a:grpFill/>
              <a:ln>
                <a:noFill/>
              </a:ln>
            </p:spPr>
            <p:txBody>
              <a:bodyPr vert="horz" wrap="square" lIns="91440" tIns="45720" rIns="91440" bIns="45720" numCol="1" anchor="t" anchorCtr="0" compatLnSpc="1"/>
              <a:lstStyle/>
              <a:p>
                <a:endParaRPr lang="zh-CN" altLang="en-US"/>
              </a:p>
            </p:txBody>
          </p:sp>
          <p:sp>
            <p:nvSpPr>
              <p:cNvPr id="731" name="Freeform 1379"/>
              <p:cNvSpPr/>
              <p:nvPr/>
            </p:nvSpPr>
            <p:spPr bwMode="auto">
              <a:xfrm>
                <a:off x="5420" y="2113"/>
                <a:ext cx="12" cy="28"/>
              </a:xfrm>
              <a:custGeom>
                <a:avLst/>
                <a:gdLst>
                  <a:gd name="T0" fmla="*/ 0 w 12"/>
                  <a:gd name="T1" fmla="*/ 6 h 28"/>
                  <a:gd name="T2" fmla="*/ 12 w 12"/>
                  <a:gd name="T3" fmla="*/ 0 h 28"/>
                  <a:gd name="T4" fmla="*/ 12 w 12"/>
                  <a:gd name="T5" fmla="*/ 20 h 28"/>
                  <a:gd name="T6" fmla="*/ 0 w 12"/>
                  <a:gd name="T7" fmla="*/ 28 h 28"/>
                  <a:gd name="T8" fmla="*/ 0 w 12"/>
                  <a:gd name="T9" fmla="*/ 6 h 28"/>
                </a:gdLst>
                <a:ahLst/>
                <a:cxnLst>
                  <a:cxn ang="0">
                    <a:pos x="T0" y="T1"/>
                  </a:cxn>
                  <a:cxn ang="0">
                    <a:pos x="T2" y="T3"/>
                  </a:cxn>
                  <a:cxn ang="0">
                    <a:pos x="T4" y="T5"/>
                  </a:cxn>
                  <a:cxn ang="0">
                    <a:pos x="T6" y="T7"/>
                  </a:cxn>
                  <a:cxn ang="0">
                    <a:pos x="T8" y="T9"/>
                  </a:cxn>
                </a:cxnLst>
                <a:rect l="0" t="0" r="r" b="b"/>
                <a:pathLst>
                  <a:path w="12" h="28">
                    <a:moveTo>
                      <a:pt x="0" y="6"/>
                    </a:moveTo>
                    <a:lnTo>
                      <a:pt x="12" y="0"/>
                    </a:lnTo>
                    <a:lnTo>
                      <a:pt x="12" y="20"/>
                    </a:lnTo>
                    <a:lnTo>
                      <a:pt x="0" y="28"/>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732" name="Freeform 1380"/>
              <p:cNvSpPr/>
              <p:nvPr/>
            </p:nvSpPr>
            <p:spPr bwMode="auto">
              <a:xfrm>
                <a:off x="5446" y="2091"/>
                <a:ext cx="28" cy="32"/>
              </a:xfrm>
              <a:custGeom>
                <a:avLst/>
                <a:gdLst>
                  <a:gd name="T0" fmla="*/ 28 w 28"/>
                  <a:gd name="T1" fmla="*/ 0 h 32"/>
                  <a:gd name="T2" fmla="*/ 28 w 28"/>
                  <a:gd name="T3" fmla="*/ 16 h 32"/>
                  <a:gd name="T4" fmla="*/ 0 w 28"/>
                  <a:gd name="T5" fmla="*/ 32 h 32"/>
                  <a:gd name="T6" fmla="*/ 0 w 28"/>
                  <a:gd name="T7" fmla="*/ 14 h 32"/>
                  <a:gd name="T8" fmla="*/ 28 w 28"/>
                  <a:gd name="T9" fmla="*/ 0 h 32"/>
                </a:gdLst>
                <a:ahLst/>
                <a:cxnLst>
                  <a:cxn ang="0">
                    <a:pos x="T0" y="T1"/>
                  </a:cxn>
                  <a:cxn ang="0">
                    <a:pos x="T2" y="T3"/>
                  </a:cxn>
                  <a:cxn ang="0">
                    <a:pos x="T4" y="T5"/>
                  </a:cxn>
                  <a:cxn ang="0">
                    <a:pos x="T6" y="T7"/>
                  </a:cxn>
                  <a:cxn ang="0">
                    <a:pos x="T8" y="T9"/>
                  </a:cxn>
                </a:cxnLst>
                <a:rect l="0" t="0" r="r" b="b"/>
                <a:pathLst>
                  <a:path w="28" h="32">
                    <a:moveTo>
                      <a:pt x="28" y="0"/>
                    </a:moveTo>
                    <a:lnTo>
                      <a:pt x="28" y="16"/>
                    </a:lnTo>
                    <a:lnTo>
                      <a:pt x="0" y="32"/>
                    </a:lnTo>
                    <a:lnTo>
                      <a:pt x="0" y="14"/>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733" name="Freeform 1381"/>
              <p:cNvSpPr/>
              <p:nvPr/>
            </p:nvSpPr>
            <p:spPr bwMode="auto">
              <a:xfrm>
                <a:off x="5320" y="2201"/>
                <a:ext cx="40" cy="54"/>
              </a:xfrm>
              <a:custGeom>
                <a:avLst/>
                <a:gdLst>
                  <a:gd name="T0" fmla="*/ 0 w 40"/>
                  <a:gd name="T1" fmla="*/ 22 h 54"/>
                  <a:gd name="T2" fmla="*/ 40 w 40"/>
                  <a:gd name="T3" fmla="*/ 0 h 54"/>
                  <a:gd name="T4" fmla="*/ 40 w 40"/>
                  <a:gd name="T5" fmla="*/ 26 h 54"/>
                  <a:gd name="T6" fmla="*/ 0 w 40"/>
                  <a:gd name="T7" fmla="*/ 54 h 54"/>
                  <a:gd name="T8" fmla="*/ 0 w 40"/>
                  <a:gd name="T9" fmla="*/ 22 h 54"/>
                </a:gdLst>
                <a:ahLst/>
                <a:cxnLst>
                  <a:cxn ang="0">
                    <a:pos x="T0" y="T1"/>
                  </a:cxn>
                  <a:cxn ang="0">
                    <a:pos x="T2" y="T3"/>
                  </a:cxn>
                  <a:cxn ang="0">
                    <a:pos x="T4" y="T5"/>
                  </a:cxn>
                  <a:cxn ang="0">
                    <a:pos x="T6" y="T7"/>
                  </a:cxn>
                  <a:cxn ang="0">
                    <a:pos x="T8" y="T9"/>
                  </a:cxn>
                </a:cxnLst>
                <a:rect l="0" t="0" r="r" b="b"/>
                <a:pathLst>
                  <a:path w="40" h="54">
                    <a:moveTo>
                      <a:pt x="0" y="22"/>
                    </a:moveTo>
                    <a:lnTo>
                      <a:pt x="40" y="0"/>
                    </a:lnTo>
                    <a:lnTo>
                      <a:pt x="40" y="26"/>
                    </a:lnTo>
                    <a:lnTo>
                      <a:pt x="0" y="54"/>
                    </a:lnTo>
                    <a:lnTo>
                      <a:pt x="0" y="22"/>
                    </a:lnTo>
                    <a:close/>
                  </a:path>
                </a:pathLst>
              </a:custGeom>
              <a:grpFill/>
              <a:ln>
                <a:noFill/>
              </a:ln>
            </p:spPr>
            <p:txBody>
              <a:bodyPr vert="horz" wrap="square" lIns="91440" tIns="45720" rIns="91440" bIns="45720" numCol="1" anchor="t" anchorCtr="0" compatLnSpc="1"/>
              <a:lstStyle/>
              <a:p>
                <a:endParaRPr lang="zh-CN" altLang="en-US"/>
              </a:p>
            </p:txBody>
          </p:sp>
          <p:sp>
            <p:nvSpPr>
              <p:cNvPr id="734" name="Freeform 1382"/>
              <p:cNvSpPr/>
              <p:nvPr/>
            </p:nvSpPr>
            <p:spPr bwMode="auto">
              <a:xfrm>
                <a:off x="5374" y="2171"/>
                <a:ext cx="34" cy="46"/>
              </a:xfrm>
              <a:custGeom>
                <a:avLst/>
                <a:gdLst>
                  <a:gd name="T0" fmla="*/ 34 w 34"/>
                  <a:gd name="T1" fmla="*/ 0 h 46"/>
                  <a:gd name="T2" fmla="*/ 34 w 34"/>
                  <a:gd name="T3" fmla="*/ 22 h 46"/>
                  <a:gd name="T4" fmla="*/ 0 w 34"/>
                  <a:gd name="T5" fmla="*/ 46 h 46"/>
                  <a:gd name="T6" fmla="*/ 0 w 34"/>
                  <a:gd name="T7" fmla="*/ 20 h 46"/>
                  <a:gd name="T8" fmla="*/ 34 w 34"/>
                  <a:gd name="T9" fmla="*/ 0 h 46"/>
                </a:gdLst>
                <a:ahLst/>
                <a:cxnLst>
                  <a:cxn ang="0">
                    <a:pos x="T0" y="T1"/>
                  </a:cxn>
                  <a:cxn ang="0">
                    <a:pos x="T2" y="T3"/>
                  </a:cxn>
                  <a:cxn ang="0">
                    <a:pos x="T4" y="T5"/>
                  </a:cxn>
                  <a:cxn ang="0">
                    <a:pos x="T6" y="T7"/>
                  </a:cxn>
                  <a:cxn ang="0">
                    <a:pos x="T8" y="T9"/>
                  </a:cxn>
                </a:cxnLst>
                <a:rect l="0" t="0" r="r" b="b"/>
                <a:pathLst>
                  <a:path w="34" h="46">
                    <a:moveTo>
                      <a:pt x="34" y="0"/>
                    </a:moveTo>
                    <a:lnTo>
                      <a:pt x="34" y="22"/>
                    </a:lnTo>
                    <a:lnTo>
                      <a:pt x="0" y="46"/>
                    </a:lnTo>
                    <a:lnTo>
                      <a:pt x="0" y="20"/>
                    </a:lnTo>
                    <a:lnTo>
                      <a:pt x="34" y="0"/>
                    </a:lnTo>
                    <a:close/>
                  </a:path>
                </a:pathLst>
              </a:custGeom>
              <a:grpFill/>
              <a:ln>
                <a:noFill/>
              </a:ln>
            </p:spPr>
            <p:txBody>
              <a:bodyPr vert="horz" wrap="square" lIns="91440" tIns="45720" rIns="91440" bIns="45720" numCol="1" anchor="t" anchorCtr="0" compatLnSpc="1"/>
              <a:lstStyle/>
              <a:p>
                <a:endParaRPr lang="zh-CN" altLang="en-US"/>
              </a:p>
            </p:txBody>
          </p:sp>
          <p:sp>
            <p:nvSpPr>
              <p:cNvPr id="735" name="Freeform 1383"/>
              <p:cNvSpPr/>
              <p:nvPr/>
            </p:nvSpPr>
            <p:spPr bwMode="auto">
              <a:xfrm>
                <a:off x="5424" y="2133"/>
                <a:ext cx="50" cy="50"/>
              </a:xfrm>
              <a:custGeom>
                <a:avLst/>
                <a:gdLst>
                  <a:gd name="T0" fmla="*/ 50 w 50"/>
                  <a:gd name="T1" fmla="*/ 0 h 50"/>
                  <a:gd name="T2" fmla="*/ 50 w 50"/>
                  <a:gd name="T3" fmla="*/ 16 h 50"/>
                  <a:gd name="T4" fmla="*/ 0 w 50"/>
                  <a:gd name="T5" fmla="*/ 50 h 50"/>
                  <a:gd name="T6" fmla="*/ 0 w 50"/>
                  <a:gd name="T7" fmla="*/ 30 h 50"/>
                  <a:gd name="T8" fmla="*/ 50 w 50"/>
                  <a:gd name="T9" fmla="*/ 0 h 50"/>
                </a:gdLst>
                <a:ahLst/>
                <a:cxnLst>
                  <a:cxn ang="0">
                    <a:pos x="T0" y="T1"/>
                  </a:cxn>
                  <a:cxn ang="0">
                    <a:pos x="T2" y="T3"/>
                  </a:cxn>
                  <a:cxn ang="0">
                    <a:pos x="T4" y="T5"/>
                  </a:cxn>
                  <a:cxn ang="0">
                    <a:pos x="T6" y="T7"/>
                  </a:cxn>
                  <a:cxn ang="0">
                    <a:pos x="T8" y="T9"/>
                  </a:cxn>
                </a:cxnLst>
                <a:rect l="0" t="0" r="r" b="b"/>
                <a:pathLst>
                  <a:path w="50" h="50">
                    <a:moveTo>
                      <a:pt x="50" y="0"/>
                    </a:moveTo>
                    <a:lnTo>
                      <a:pt x="50" y="16"/>
                    </a:lnTo>
                    <a:lnTo>
                      <a:pt x="0" y="50"/>
                    </a:lnTo>
                    <a:lnTo>
                      <a:pt x="0" y="30"/>
                    </a:lnTo>
                    <a:lnTo>
                      <a:pt x="50" y="0"/>
                    </a:lnTo>
                    <a:close/>
                  </a:path>
                </a:pathLst>
              </a:custGeom>
              <a:grpFill/>
              <a:ln>
                <a:noFill/>
              </a:ln>
            </p:spPr>
            <p:txBody>
              <a:bodyPr vert="horz" wrap="square" lIns="91440" tIns="45720" rIns="91440" bIns="45720" numCol="1" anchor="t" anchorCtr="0" compatLnSpc="1"/>
              <a:lstStyle/>
              <a:p>
                <a:endParaRPr lang="zh-CN" altLang="en-US"/>
              </a:p>
            </p:txBody>
          </p:sp>
          <p:sp>
            <p:nvSpPr>
              <p:cNvPr id="736" name="Freeform 1384"/>
              <p:cNvSpPr/>
              <p:nvPr/>
            </p:nvSpPr>
            <p:spPr bwMode="auto">
              <a:xfrm>
                <a:off x="5320" y="2259"/>
                <a:ext cx="22" cy="46"/>
              </a:xfrm>
              <a:custGeom>
                <a:avLst/>
                <a:gdLst>
                  <a:gd name="T0" fmla="*/ 0 w 22"/>
                  <a:gd name="T1" fmla="*/ 16 h 46"/>
                  <a:gd name="T2" fmla="*/ 22 w 22"/>
                  <a:gd name="T3" fmla="*/ 0 h 46"/>
                  <a:gd name="T4" fmla="*/ 22 w 22"/>
                  <a:gd name="T5" fmla="*/ 30 h 46"/>
                  <a:gd name="T6" fmla="*/ 0 w 22"/>
                  <a:gd name="T7" fmla="*/ 46 h 46"/>
                  <a:gd name="T8" fmla="*/ 0 w 22"/>
                  <a:gd name="T9" fmla="*/ 16 h 46"/>
                </a:gdLst>
                <a:ahLst/>
                <a:cxnLst>
                  <a:cxn ang="0">
                    <a:pos x="T0" y="T1"/>
                  </a:cxn>
                  <a:cxn ang="0">
                    <a:pos x="T2" y="T3"/>
                  </a:cxn>
                  <a:cxn ang="0">
                    <a:pos x="T4" y="T5"/>
                  </a:cxn>
                  <a:cxn ang="0">
                    <a:pos x="T6" y="T7"/>
                  </a:cxn>
                  <a:cxn ang="0">
                    <a:pos x="T8" y="T9"/>
                  </a:cxn>
                </a:cxnLst>
                <a:rect l="0" t="0" r="r" b="b"/>
                <a:pathLst>
                  <a:path w="22" h="46">
                    <a:moveTo>
                      <a:pt x="0" y="16"/>
                    </a:moveTo>
                    <a:lnTo>
                      <a:pt x="22" y="0"/>
                    </a:lnTo>
                    <a:lnTo>
                      <a:pt x="22" y="30"/>
                    </a:lnTo>
                    <a:lnTo>
                      <a:pt x="0" y="46"/>
                    </a:lnTo>
                    <a:lnTo>
                      <a:pt x="0" y="16"/>
                    </a:lnTo>
                    <a:close/>
                  </a:path>
                </a:pathLst>
              </a:custGeom>
              <a:grpFill/>
              <a:ln>
                <a:noFill/>
              </a:ln>
            </p:spPr>
            <p:txBody>
              <a:bodyPr vert="horz" wrap="square" lIns="91440" tIns="45720" rIns="91440" bIns="45720" numCol="1" anchor="t" anchorCtr="0" compatLnSpc="1"/>
              <a:lstStyle/>
              <a:p>
                <a:endParaRPr lang="zh-CN" altLang="en-US"/>
              </a:p>
            </p:txBody>
          </p:sp>
          <p:sp>
            <p:nvSpPr>
              <p:cNvPr id="737" name="Freeform 1385"/>
              <p:cNvSpPr/>
              <p:nvPr/>
            </p:nvSpPr>
            <p:spPr bwMode="auto">
              <a:xfrm>
                <a:off x="5358" y="2195"/>
                <a:ext cx="82" cy="82"/>
              </a:xfrm>
              <a:custGeom>
                <a:avLst/>
                <a:gdLst>
                  <a:gd name="T0" fmla="*/ 82 w 82"/>
                  <a:gd name="T1" fmla="*/ 0 h 82"/>
                  <a:gd name="T2" fmla="*/ 82 w 82"/>
                  <a:gd name="T3" fmla="*/ 20 h 82"/>
                  <a:gd name="T4" fmla="*/ 0 w 82"/>
                  <a:gd name="T5" fmla="*/ 82 h 82"/>
                  <a:gd name="T6" fmla="*/ 0 w 82"/>
                  <a:gd name="T7" fmla="*/ 54 h 82"/>
                  <a:gd name="T8" fmla="*/ 82 w 82"/>
                  <a:gd name="T9" fmla="*/ 0 h 82"/>
                </a:gdLst>
                <a:ahLst/>
                <a:cxnLst>
                  <a:cxn ang="0">
                    <a:pos x="T0" y="T1"/>
                  </a:cxn>
                  <a:cxn ang="0">
                    <a:pos x="T2" y="T3"/>
                  </a:cxn>
                  <a:cxn ang="0">
                    <a:pos x="T4" y="T5"/>
                  </a:cxn>
                  <a:cxn ang="0">
                    <a:pos x="T6" y="T7"/>
                  </a:cxn>
                  <a:cxn ang="0">
                    <a:pos x="T8" y="T9"/>
                  </a:cxn>
                </a:cxnLst>
                <a:rect l="0" t="0" r="r" b="b"/>
                <a:pathLst>
                  <a:path w="82" h="82">
                    <a:moveTo>
                      <a:pt x="82" y="0"/>
                    </a:moveTo>
                    <a:lnTo>
                      <a:pt x="82" y="20"/>
                    </a:lnTo>
                    <a:lnTo>
                      <a:pt x="0" y="82"/>
                    </a:lnTo>
                    <a:lnTo>
                      <a:pt x="0" y="54"/>
                    </a:lnTo>
                    <a:lnTo>
                      <a:pt x="82" y="0"/>
                    </a:lnTo>
                    <a:close/>
                  </a:path>
                </a:pathLst>
              </a:custGeom>
              <a:grpFill/>
              <a:ln>
                <a:noFill/>
              </a:ln>
            </p:spPr>
            <p:txBody>
              <a:bodyPr vert="horz" wrap="square" lIns="91440" tIns="45720" rIns="91440" bIns="45720" numCol="1" anchor="t" anchorCtr="0" compatLnSpc="1"/>
              <a:lstStyle/>
              <a:p>
                <a:endParaRPr lang="zh-CN" altLang="en-US"/>
              </a:p>
            </p:txBody>
          </p:sp>
          <p:sp>
            <p:nvSpPr>
              <p:cNvPr id="738" name="Freeform 1386"/>
              <p:cNvSpPr/>
              <p:nvPr/>
            </p:nvSpPr>
            <p:spPr bwMode="auto">
              <a:xfrm>
                <a:off x="5454" y="2173"/>
                <a:ext cx="20" cy="30"/>
              </a:xfrm>
              <a:custGeom>
                <a:avLst/>
                <a:gdLst>
                  <a:gd name="T0" fmla="*/ 20 w 20"/>
                  <a:gd name="T1" fmla="*/ 0 h 30"/>
                  <a:gd name="T2" fmla="*/ 20 w 20"/>
                  <a:gd name="T3" fmla="*/ 16 h 30"/>
                  <a:gd name="T4" fmla="*/ 0 w 20"/>
                  <a:gd name="T5" fmla="*/ 30 h 30"/>
                  <a:gd name="T6" fmla="*/ 0 w 20"/>
                  <a:gd name="T7" fmla="*/ 12 h 30"/>
                  <a:gd name="T8" fmla="*/ 20 w 20"/>
                  <a:gd name="T9" fmla="*/ 0 h 30"/>
                </a:gdLst>
                <a:ahLst/>
                <a:cxnLst>
                  <a:cxn ang="0">
                    <a:pos x="T0" y="T1"/>
                  </a:cxn>
                  <a:cxn ang="0">
                    <a:pos x="T2" y="T3"/>
                  </a:cxn>
                  <a:cxn ang="0">
                    <a:pos x="T4" y="T5"/>
                  </a:cxn>
                  <a:cxn ang="0">
                    <a:pos x="T6" y="T7"/>
                  </a:cxn>
                  <a:cxn ang="0">
                    <a:pos x="T8" y="T9"/>
                  </a:cxn>
                </a:cxnLst>
                <a:rect l="0" t="0" r="r" b="b"/>
                <a:pathLst>
                  <a:path w="20" h="30">
                    <a:moveTo>
                      <a:pt x="20" y="0"/>
                    </a:moveTo>
                    <a:lnTo>
                      <a:pt x="20" y="16"/>
                    </a:lnTo>
                    <a:lnTo>
                      <a:pt x="0" y="30"/>
                    </a:lnTo>
                    <a:lnTo>
                      <a:pt x="0" y="12"/>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739" name="Freeform 1387"/>
              <p:cNvSpPr/>
              <p:nvPr/>
            </p:nvSpPr>
            <p:spPr bwMode="auto">
              <a:xfrm>
                <a:off x="5392" y="2259"/>
                <a:ext cx="20" cy="38"/>
              </a:xfrm>
              <a:custGeom>
                <a:avLst/>
                <a:gdLst>
                  <a:gd name="T0" fmla="*/ 20 w 20"/>
                  <a:gd name="T1" fmla="*/ 0 h 38"/>
                  <a:gd name="T2" fmla="*/ 20 w 20"/>
                  <a:gd name="T3" fmla="*/ 22 h 38"/>
                  <a:gd name="T4" fmla="*/ 0 w 20"/>
                  <a:gd name="T5" fmla="*/ 38 h 38"/>
                  <a:gd name="T6" fmla="*/ 0 w 20"/>
                  <a:gd name="T7" fmla="*/ 14 h 38"/>
                  <a:gd name="T8" fmla="*/ 20 w 20"/>
                  <a:gd name="T9" fmla="*/ 0 h 38"/>
                </a:gdLst>
                <a:ahLst/>
                <a:cxnLst>
                  <a:cxn ang="0">
                    <a:pos x="T0" y="T1"/>
                  </a:cxn>
                  <a:cxn ang="0">
                    <a:pos x="T2" y="T3"/>
                  </a:cxn>
                  <a:cxn ang="0">
                    <a:pos x="T4" y="T5"/>
                  </a:cxn>
                  <a:cxn ang="0">
                    <a:pos x="T6" y="T7"/>
                  </a:cxn>
                  <a:cxn ang="0">
                    <a:pos x="T8" y="T9"/>
                  </a:cxn>
                </a:cxnLst>
                <a:rect l="0" t="0" r="r" b="b"/>
                <a:pathLst>
                  <a:path w="20" h="38">
                    <a:moveTo>
                      <a:pt x="20" y="0"/>
                    </a:moveTo>
                    <a:lnTo>
                      <a:pt x="20" y="22"/>
                    </a:lnTo>
                    <a:lnTo>
                      <a:pt x="0" y="38"/>
                    </a:lnTo>
                    <a:lnTo>
                      <a:pt x="0" y="14"/>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740" name="Freeform 1388"/>
              <p:cNvSpPr/>
              <p:nvPr/>
            </p:nvSpPr>
            <p:spPr bwMode="auto">
              <a:xfrm>
                <a:off x="5454" y="2215"/>
                <a:ext cx="20" cy="32"/>
              </a:xfrm>
              <a:custGeom>
                <a:avLst/>
                <a:gdLst>
                  <a:gd name="T0" fmla="*/ 20 w 20"/>
                  <a:gd name="T1" fmla="*/ 0 h 32"/>
                  <a:gd name="T2" fmla="*/ 20 w 20"/>
                  <a:gd name="T3" fmla="*/ 16 h 32"/>
                  <a:gd name="T4" fmla="*/ 0 w 20"/>
                  <a:gd name="T5" fmla="*/ 32 h 32"/>
                  <a:gd name="T6" fmla="*/ 0 w 20"/>
                  <a:gd name="T7" fmla="*/ 14 h 32"/>
                  <a:gd name="T8" fmla="*/ 20 w 20"/>
                  <a:gd name="T9" fmla="*/ 0 h 32"/>
                </a:gdLst>
                <a:ahLst/>
                <a:cxnLst>
                  <a:cxn ang="0">
                    <a:pos x="T0" y="T1"/>
                  </a:cxn>
                  <a:cxn ang="0">
                    <a:pos x="T2" y="T3"/>
                  </a:cxn>
                  <a:cxn ang="0">
                    <a:pos x="T4" y="T5"/>
                  </a:cxn>
                  <a:cxn ang="0">
                    <a:pos x="T6" y="T7"/>
                  </a:cxn>
                  <a:cxn ang="0">
                    <a:pos x="T8" y="T9"/>
                  </a:cxn>
                </a:cxnLst>
                <a:rect l="0" t="0" r="r" b="b"/>
                <a:pathLst>
                  <a:path w="20" h="32">
                    <a:moveTo>
                      <a:pt x="20" y="0"/>
                    </a:moveTo>
                    <a:lnTo>
                      <a:pt x="20" y="16"/>
                    </a:lnTo>
                    <a:lnTo>
                      <a:pt x="0" y="32"/>
                    </a:lnTo>
                    <a:lnTo>
                      <a:pt x="0" y="14"/>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741" name="Freeform 1389"/>
              <p:cNvSpPr/>
              <p:nvPr/>
            </p:nvSpPr>
            <p:spPr bwMode="auto">
              <a:xfrm>
                <a:off x="5320" y="2349"/>
                <a:ext cx="32" cy="56"/>
              </a:xfrm>
              <a:custGeom>
                <a:avLst/>
                <a:gdLst>
                  <a:gd name="T0" fmla="*/ 0 w 32"/>
                  <a:gd name="T1" fmla="*/ 26 h 56"/>
                  <a:gd name="T2" fmla="*/ 32 w 32"/>
                  <a:gd name="T3" fmla="*/ 0 h 56"/>
                  <a:gd name="T4" fmla="*/ 32 w 32"/>
                  <a:gd name="T5" fmla="*/ 28 h 56"/>
                  <a:gd name="T6" fmla="*/ 0 w 32"/>
                  <a:gd name="T7" fmla="*/ 56 h 56"/>
                  <a:gd name="T8" fmla="*/ 0 w 32"/>
                  <a:gd name="T9" fmla="*/ 26 h 56"/>
                </a:gdLst>
                <a:ahLst/>
                <a:cxnLst>
                  <a:cxn ang="0">
                    <a:pos x="T0" y="T1"/>
                  </a:cxn>
                  <a:cxn ang="0">
                    <a:pos x="T2" y="T3"/>
                  </a:cxn>
                  <a:cxn ang="0">
                    <a:pos x="T4" y="T5"/>
                  </a:cxn>
                  <a:cxn ang="0">
                    <a:pos x="T6" y="T7"/>
                  </a:cxn>
                  <a:cxn ang="0">
                    <a:pos x="T8" y="T9"/>
                  </a:cxn>
                </a:cxnLst>
                <a:rect l="0" t="0" r="r" b="b"/>
                <a:pathLst>
                  <a:path w="32" h="56">
                    <a:moveTo>
                      <a:pt x="0" y="26"/>
                    </a:moveTo>
                    <a:lnTo>
                      <a:pt x="32" y="0"/>
                    </a:lnTo>
                    <a:lnTo>
                      <a:pt x="32" y="28"/>
                    </a:lnTo>
                    <a:lnTo>
                      <a:pt x="0" y="56"/>
                    </a:lnTo>
                    <a:lnTo>
                      <a:pt x="0" y="26"/>
                    </a:lnTo>
                    <a:close/>
                  </a:path>
                </a:pathLst>
              </a:custGeom>
              <a:grpFill/>
              <a:ln>
                <a:noFill/>
              </a:ln>
            </p:spPr>
            <p:txBody>
              <a:bodyPr vert="horz" wrap="square" lIns="91440" tIns="45720" rIns="91440" bIns="45720" numCol="1" anchor="t" anchorCtr="0" compatLnSpc="1"/>
              <a:lstStyle/>
              <a:p>
                <a:endParaRPr lang="zh-CN" altLang="en-US"/>
              </a:p>
            </p:txBody>
          </p:sp>
          <p:sp>
            <p:nvSpPr>
              <p:cNvPr id="742" name="Freeform 1390"/>
              <p:cNvSpPr/>
              <p:nvPr/>
            </p:nvSpPr>
            <p:spPr bwMode="auto">
              <a:xfrm>
                <a:off x="5366" y="2293"/>
                <a:ext cx="58" cy="70"/>
              </a:xfrm>
              <a:custGeom>
                <a:avLst/>
                <a:gdLst>
                  <a:gd name="T0" fmla="*/ 58 w 58"/>
                  <a:gd name="T1" fmla="*/ 0 h 70"/>
                  <a:gd name="T2" fmla="*/ 58 w 58"/>
                  <a:gd name="T3" fmla="*/ 20 h 70"/>
                  <a:gd name="T4" fmla="*/ 0 w 58"/>
                  <a:gd name="T5" fmla="*/ 70 h 70"/>
                  <a:gd name="T6" fmla="*/ 0 w 58"/>
                  <a:gd name="T7" fmla="*/ 44 h 70"/>
                  <a:gd name="T8" fmla="*/ 58 w 58"/>
                  <a:gd name="T9" fmla="*/ 0 h 70"/>
                </a:gdLst>
                <a:ahLst/>
                <a:cxnLst>
                  <a:cxn ang="0">
                    <a:pos x="T0" y="T1"/>
                  </a:cxn>
                  <a:cxn ang="0">
                    <a:pos x="T2" y="T3"/>
                  </a:cxn>
                  <a:cxn ang="0">
                    <a:pos x="T4" y="T5"/>
                  </a:cxn>
                  <a:cxn ang="0">
                    <a:pos x="T6" y="T7"/>
                  </a:cxn>
                  <a:cxn ang="0">
                    <a:pos x="T8" y="T9"/>
                  </a:cxn>
                </a:cxnLst>
                <a:rect l="0" t="0" r="r" b="b"/>
                <a:pathLst>
                  <a:path w="58" h="70">
                    <a:moveTo>
                      <a:pt x="58" y="0"/>
                    </a:moveTo>
                    <a:lnTo>
                      <a:pt x="58" y="20"/>
                    </a:lnTo>
                    <a:lnTo>
                      <a:pt x="0" y="70"/>
                    </a:lnTo>
                    <a:lnTo>
                      <a:pt x="0" y="44"/>
                    </a:lnTo>
                    <a:lnTo>
                      <a:pt x="58" y="0"/>
                    </a:lnTo>
                    <a:close/>
                  </a:path>
                </a:pathLst>
              </a:custGeom>
              <a:grpFill/>
              <a:ln>
                <a:noFill/>
              </a:ln>
            </p:spPr>
            <p:txBody>
              <a:bodyPr vert="horz" wrap="square" lIns="91440" tIns="45720" rIns="91440" bIns="45720" numCol="1" anchor="t" anchorCtr="0" compatLnSpc="1"/>
              <a:lstStyle/>
              <a:p>
                <a:endParaRPr lang="zh-CN" altLang="en-US"/>
              </a:p>
            </p:txBody>
          </p:sp>
          <p:sp>
            <p:nvSpPr>
              <p:cNvPr id="743" name="Freeform 1391"/>
              <p:cNvSpPr/>
              <p:nvPr/>
            </p:nvSpPr>
            <p:spPr bwMode="auto">
              <a:xfrm>
                <a:off x="5440" y="2255"/>
                <a:ext cx="34" cy="46"/>
              </a:xfrm>
              <a:custGeom>
                <a:avLst/>
                <a:gdLst>
                  <a:gd name="T0" fmla="*/ 34 w 34"/>
                  <a:gd name="T1" fmla="*/ 0 h 46"/>
                  <a:gd name="T2" fmla="*/ 34 w 34"/>
                  <a:gd name="T3" fmla="*/ 14 h 46"/>
                  <a:gd name="T4" fmla="*/ 0 w 34"/>
                  <a:gd name="T5" fmla="*/ 46 h 46"/>
                  <a:gd name="T6" fmla="*/ 0 w 34"/>
                  <a:gd name="T7" fmla="*/ 26 h 46"/>
                  <a:gd name="T8" fmla="*/ 34 w 34"/>
                  <a:gd name="T9" fmla="*/ 0 h 46"/>
                </a:gdLst>
                <a:ahLst/>
                <a:cxnLst>
                  <a:cxn ang="0">
                    <a:pos x="T0" y="T1"/>
                  </a:cxn>
                  <a:cxn ang="0">
                    <a:pos x="T2" y="T3"/>
                  </a:cxn>
                  <a:cxn ang="0">
                    <a:pos x="T4" y="T5"/>
                  </a:cxn>
                  <a:cxn ang="0">
                    <a:pos x="T6" y="T7"/>
                  </a:cxn>
                  <a:cxn ang="0">
                    <a:pos x="T8" y="T9"/>
                  </a:cxn>
                </a:cxnLst>
                <a:rect l="0" t="0" r="r" b="b"/>
                <a:pathLst>
                  <a:path w="34" h="46">
                    <a:moveTo>
                      <a:pt x="34" y="0"/>
                    </a:moveTo>
                    <a:lnTo>
                      <a:pt x="34" y="14"/>
                    </a:lnTo>
                    <a:lnTo>
                      <a:pt x="0" y="46"/>
                    </a:lnTo>
                    <a:lnTo>
                      <a:pt x="0" y="26"/>
                    </a:lnTo>
                    <a:lnTo>
                      <a:pt x="34" y="0"/>
                    </a:lnTo>
                    <a:close/>
                  </a:path>
                </a:pathLst>
              </a:custGeom>
              <a:grpFill/>
              <a:ln>
                <a:noFill/>
              </a:ln>
            </p:spPr>
            <p:txBody>
              <a:bodyPr vert="horz" wrap="square" lIns="91440" tIns="45720" rIns="91440" bIns="45720" numCol="1" anchor="t" anchorCtr="0" compatLnSpc="1"/>
              <a:lstStyle/>
              <a:p>
                <a:endParaRPr lang="zh-CN" altLang="en-US"/>
              </a:p>
            </p:txBody>
          </p:sp>
          <p:sp>
            <p:nvSpPr>
              <p:cNvPr id="744" name="Freeform 1392"/>
              <p:cNvSpPr/>
              <p:nvPr/>
            </p:nvSpPr>
            <p:spPr bwMode="auto">
              <a:xfrm>
                <a:off x="5320" y="2409"/>
                <a:ext cx="16" cy="46"/>
              </a:xfrm>
              <a:custGeom>
                <a:avLst/>
                <a:gdLst>
                  <a:gd name="T0" fmla="*/ 0 w 16"/>
                  <a:gd name="T1" fmla="*/ 14 h 46"/>
                  <a:gd name="T2" fmla="*/ 16 w 16"/>
                  <a:gd name="T3" fmla="*/ 0 h 46"/>
                  <a:gd name="T4" fmla="*/ 16 w 16"/>
                  <a:gd name="T5" fmla="*/ 30 h 46"/>
                  <a:gd name="T6" fmla="*/ 0 w 16"/>
                  <a:gd name="T7" fmla="*/ 46 h 46"/>
                  <a:gd name="T8" fmla="*/ 0 w 16"/>
                  <a:gd name="T9" fmla="*/ 14 h 46"/>
                </a:gdLst>
                <a:ahLst/>
                <a:cxnLst>
                  <a:cxn ang="0">
                    <a:pos x="T0" y="T1"/>
                  </a:cxn>
                  <a:cxn ang="0">
                    <a:pos x="T2" y="T3"/>
                  </a:cxn>
                  <a:cxn ang="0">
                    <a:pos x="T4" y="T5"/>
                  </a:cxn>
                  <a:cxn ang="0">
                    <a:pos x="T6" y="T7"/>
                  </a:cxn>
                  <a:cxn ang="0">
                    <a:pos x="T8" y="T9"/>
                  </a:cxn>
                </a:cxnLst>
                <a:rect l="0" t="0" r="r" b="b"/>
                <a:pathLst>
                  <a:path w="16" h="46">
                    <a:moveTo>
                      <a:pt x="0" y="14"/>
                    </a:moveTo>
                    <a:lnTo>
                      <a:pt x="16" y="0"/>
                    </a:lnTo>
                    <a:lnTo>
                      <a:pt x="16" y="30"/>
                    </a:lnTo>
                    <a:lnTo>
                      <a:pt x="0" y="46"/>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745" name="Freeform 1393"/>
              <p:cNvSpPr/>
              <p:nvPr/>
            </p:nvSpPr>
            <p:spPr bwMode="auto">
              <a:xfrm>
                <a:off x="5352" y="2351"/>
                <a:ext cx="54" cy="74"/>
              </a:xfrm>
              <a:custGeom>
                <a:avLst/>
                <a:gdLst>
                  <a:gd name="T0" fmla="*/ 54 w 54"/>
                  <a:gd name="T1" fmla="*/ 0 h 74"/>
                  <a:gd name="T2" fmla="*/ 54 w 54"/>
                  <a:gd name="T3" fmla="*/ 22 h 74"/>
                  <a:gd name="T4" fmla="*/ 0 w 54"/>
                  <a:gd name="T5" fmla="*/ 74 h 74"/>
                  <a:gd name="T6" fmla="*/ 0 w 54"/>
                  <a:gd name="T7" fmla="*/ 46 h 74"/>
                  <a:gd name="T8" fmla="*/ 54 w 54"/>
                  <a:gd name="T9" fmla="*/ 0 h 74"/>
                </a:gdLst>
                <a:ahLst/>
                <a:cxnLst>
                  <a:cxn ang="0">
                    <a:pos x="T0" y="T1"/>
                  </a:cxn>
                  <a:cxn ang="0">
                    <a:pos x="T2" y="T3"/>
                  </a:cxn>
                  <a:cxn ang="0">
                    <a:pos x="T4" y="T5"/>
                  </a:cxn>
                  <a:cxn ang="0">
                    <a:pos x="T6" y="T7"/>
                  </a:cxn>
                  <a:cxn ang="0">
                    <a:pos x="T8" y="T9"/>
                  </a:cxn>
                </a:cxnLst>
                <a:rect l="0" t="0" r="r" b="b"/>
                <a:pathLst>
                  <a:path w="54" h="74">
                    <a:moveTo>
                      <a:pt x="54" y="0"/>
                    </a:moveTo>
                    <a:lnTo>
                      <a:pt x="54" y="22"/>
                    </a:lnTo>
                    <a:lnTo>
                      <a:pt x="0" y="74"/>
                    </a:lnTo>
                    <a:lnTo>
                      <a:pt x="0" y="46"/>
                    </a:lnTo>
                    <a:lnTo>
                      <a:pt x="54" y="0"/>
                    </a:lnTo>
                    <a:close/>
                  </a:path>
                </a:pathLst>
              </a:custGeom>
              <a:grpFill/>
              <a:ln>
                <a:noFill/>
              </a:ln>
            </p:spPr>
            <p:txBody>
              <a:bodyPr vert="horz" wrap="square" lIns="91440" tIns="45720" rIns="91440" bIns="45720" numCol="1" anchor="t" anchorCtr="0" compatLnSpc="1"/>
              <a:lstStyle/>
              <a:p>
                <a:endParaRPr lang="zh-CN" altLang="en-US"/>
              </a:p>
            </p:txBody>
          </p:sp>
          <p:sp>
            <p:nvSpPr>
              <p:cNvPr id="746" name="Freeform 1394"/>
              <p:cNvSpPr/>
              <p:nvPr/>
            </p:nvSpPr>
            <p:spPr bwMode="auto">
              <a:xfrm>
                <a:off x="5422" y="2295"/>
                <a:ext cx="52" cy="64"/>
              </a:xfrm>
              <a:custGeom>
                <a:avLst/>
                <a:gdLst>
                  <a:gd name="T0" fmla="*/ 52 w 52"/>
                  <a:gd name="T1" fmla="*/ 0 h 64"/>
                  <a:gd name="T2" fmla="*/ 52 w 52"/>
                  <a:gd name="T3" fmla="*/ 16 h 64"/>
                  <a:gd name="T4" fmla="*/ 0 w 52"/>
                  <a:gd name="T5" fmla="*/ 64 h 64"/>
                  <a:gd name="T6" fmla="*/ 0 w 52"/>
                  <a:gd name="T7" fmla="*/ 44 h 64"/>
                  <a:gd name="T8" fmla="*/ 52 w 52"/>
                  <a:gd name="T9" fmla="*/ 0 h 64"/>
                </a:gdLst>
                <a:ahLst/>
                <a:cxnLst>
                  <a:cxn ang="0">
                    <a:pos x="T0" y="T1"/>
                  </a:cxn>
                  <a:cxn ang="0">
                    <a:pos x="T2" y="T3"/>
                  </a:cxn>
                  <a:cxn ang="0">
                    <a:pos x="T4" y="T5"/>
                  </a:cxn>
                  <a:cxn ang="0">
                    <a:pos x="T6" y="T7"/>
                  </a:cxn>
                  <a:cxn ang="0">
                    <a:pos x="T8" y="T9"/>
                  </a:cxn>
                </a:cxnLst>
                <a:rect l="0" t="0" r="r" b="b"/>
                <a:pathLst>
                  <a:path w="52" h="64">
                    <a:moveTo>
                      <a:pt x="52" y="0"/>
                    </a:moveTo>
                    <a:lnTo>
                      <a:pt x="52" y="16"/>
                    </a:lnTo>
                    <a:lnTo>
                      <a:pt x="0" y="64"/>
                    </a:lnTo>
                    <a:lnTo>
                      <a:pt x="0" y="44"/>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747" name="Freeform 1395"/>
              <p:cNvSpPr/>
              <p:nvPr/>
            </p:nvSpPr>
            <p:spPr bwMode="auto">
              <a:xfrm>
                <a:off x="5320" y="2443"/>
                <a:ext cx="38" cy="64"/>
              </a:xfrm>
              <a:custGeom>
                <a:avLst/>
                <a:gdLst>
                  <a:gd name="T0" fmla="*/ 0 w 38"/>
                  <a:gd name="T1" fmla="*/ 34 h 64"/>
                  <a:gd name="T2" fmla="*/ 38 w 38"/>
                  <a:gd name="T3" fmla="*/ 0 h 64"/>
                  <a:gd name="T4" fmla="*/ 38 w 38"/>
                  <a:gd name="T5" fmla="*/ 28 h 64"/>
                  <a:gd name="T6" fmla="*/ 0 w 38"/>
                  <a:gd name="T7" fmla="*/ 64 h 64"/>
                  <a:gd name="T8" fmla="*/ 0 w 38"/>
                  <a:gd name="T9" fmla="*/ 34 h 64"/>
                </a:gdLst>
                <a:ahLst/>
                <a:cxnLst>
                  <a:cxn ang="0">
                    <a:pos x="T0" y="T1"/>
                  </a:cxn>
                  <a:cxn ang="0">
                    <a:pos x="T2" y="T3"/>
                  </a:cxn>
                  <a:cxn ang="0">
                    <a:pos x="T4" y="T5"/>
                  </a:cxn>
                  <a:cxn ang="0">
                    <a:pos x="T6" y="T7"/>
                  </a:cxn>
                  <a:cxn ang="0">
                    <a:pos x="T8" y="T9"/>
                  </a:cxn>
                </a:cxnLst>
                <a:rect l="0" t="0" r="r" b="b"/>
                <a:pathLst>
                  <a:path w="38" h="64">
                    <a:moveTo>
                      <a:pt x="0" y="34"/>
                    </a:moveTo>
                    <a:lnTo>
                      <a:pt x="38" y="0"/>
                    </a:lnTo>
                    <a:lnTo>
                      <a:pt x="38" y="28"/>
                    </a:lnTo>
                    <a:lnTo>
                      <a:pt x="0" y="64"/>
                    </a:lnTo>
                    <a:lnTo>
                      <a:pt x="0" y="34"/>
                    </a:lnTo>
                    <a:close/>
                  </a:path>
                </a:pathLst>
              </a:custGeom>
              <a:grpFill/>
              <a:ln>
                <a:noFill/>
              </a:ln>
            </p:spPr>
            <p:txBody>
              <a:bodyPr vert="horz" wrap="square" lIns="91440" tIns="45720" rIns="91440" bIns="45720" numCol="1" anchor="t" anchorCtr="0" compatLnSpc="1"/>
              <a:lstStyle/>
              <a:p>
                <a:endParaRPr lang="zh-CN" altLang="en-US"/>
              </a:p>
            </p:txBody>
          </p:sp>
          <p:sp>
            <p:nvSpPr>
              <p:cNvPr id="748" name="Freeform 1396"/>
              <p:cNvSpPr/>
              <p:nvPr/>
            </p:nvSpPr>
            <p:spPr bwMode="auto">
              <a:xfrm>
                <a:off x="5372" y="2415"/>
                <a:ext cx="16" cy="40"/>
              </a:xfrm>
              <a:custGeom>
                <a:avLst/>
                <a:gdLst>
                  <a:gd name="T0" fmla="*/ 0 w 16"/>
                  <a:gd name="T1" fmla="*/ 14 h 40"/>
                  <a:gd name="T2" fmla="*/ 16 w 16"/>
                  <a:gd name="T3" fmla="*/ 0 h 40"/>
                  <a:gd name="T4" fmla="*/ 16 w 16"/>
                  <a:gd name="T5" fmla="*/ 24 h 40"/>
                  <a:gd name="T6" fmla="*/ 0 w 16"/>
                  <a:gd name="T7" fmla="*/ 40 h 40"/>
                  <a:gd name="T8" fmla="*/ 0 w 16"/>
                  <a:gd name="T9" fmla="*/ 14 h 40"/>
                </a:gdLst>
                <a:ahLst/>
                <a:cxnLst>
                  <a:cxn ang="0">
                    <a:pos x="T0" y="T1"/>
                  </a:cxn>
                  <a:cxn ang="0">
                    <a:pos x="T2" y="T3"/>
                  </a:cxn>
                  <a:cxn ang="0">
                    <a:pos x="T4" y="T5"/>
                  </a:cxn>
                  <a:cxn ang="0">
                    <a:pos x="T6" y="T7"/>
                  </a:cxn>
                  <a:cxn ang="0">
                    <a:pos x="T8" y="T9"/>
                  </a:cxn>
                </a:cxnLst>
                <a:rect l="0" t="0" r="r" b="b"/>
                <a:pathLst>
                  <a:path w="16" h="40">
                    <a:moveTo>
                      <a:pt x="0" y="14"/>
                    </a:moveTo>
                    <a:lnTo>
                      <a:pt x="16" y="0"/>
                    </a:lnTo>
                    <a:lnTo>
                      <a:pt x="16" y="24"/>
                    </a:lnTo>
                    <a:lnTo>
                      <a:pt x="0" y="40"/>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749" name="Freeform 1397"/>
              <p:cNvSpPr/>
              <p:nvPr/>
            </p:nvSpPr>
            <p:spPr bwMode="auto">
              <a:xfrm>
                <a:off x="5402" y="2375"/>
                <a:ext cx="30" cy="50"/>
              </a:xfrm>
              <a:custGeom>
                <a:avLst/>
                <a:gdLst>
                  <a:gd name="T0" fmla="*/ 30 w 30"/>
                  <a:gd name="T1" fmla="*/ 0 h 50"/>
                  <a:gd name="T2" fmla="*/ 30 w 30"/>
                  <a:gd name="T3" fmla="*/ 20 h 50"/>
                  <a:gd name="T4" fmla="*/ 0 w 30"/>
                  <a:gd name="T5" fmla="*/ 50 h 50"/>
                  <a:gd name="T6" fmla="*/ 0 w 30"/>
                  <a:gd name="T7" fmla="*/ 26 h 50"/>
                  <a:gd name="T8" fmla="*/ 30 w 30"/>
                  <a:gd name="T9" fmla="*/ 0 h 50"/>
                </a:gdLst>
                <a:ahLst/>
                <a:cxnLst>
                  <a:cxn ang="0">
                    <a:pos x="T0" y="T1"/>
                  </a:cxn>
                  <a:cxn ang="0">
                    <a:pos x="T2" y="T3"/>
                  </a:cxn>
                  <a:cxn ang="0">
                    <a:pos x="T4" y="T5"/>
                  </a:cxn>
                  <a:cxn ang="0">
                    <a:pos x="T6" y="T7"/>
                  </a:cxn>
                  <a:cxn ang="0">
                    <a:pos x="T8" y="T9"/>
                  </a:cxn>
                </a:cxnLst>
                <a:rect l="0" t="0" r="r" b="b"/>
                <a:pathLst>
                  <a:path w="30" h="50">
                    <a:moveTo>
                      <a:pt x="30" y="0"/>
                    </a:moveTo>
                    <a:lnTo>
                      <a:pt x="30" y="20"/>
                    </a:lnTo>
                    <a:lnTo>
                      <a:pt x="0" y="50"/>
                    </a:lnTo>
                    <a:lnTo>
                      <a:pt x="0" y="26"/>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750" name="Freeform 1398"/>
              <p:cNvSpPr/>
              <p:nvPr/>
            </p:nvSpPr>
            <p:spPr bwMode="auto">
              <a:xfrm>
                <a:off x="5446" y="2337"/>
                <a:ext cx="28" cy="44"/>
              </a:xfrm>
              <a:custGeom>
                <a:avLst/>
                <a:gdLst>
                  <a:gd name="T0" fmla="*/ 28 w 28"/>
                  <a:gd name="T1" fmla="*/ 0 h 44"/>
                  <a:gd name="T2" fmla="*/ 28 w 28"/>
                  <a:gd name="T3" fmla="*/ 16 h 44"/>
                  <a:gd name="T4" fmla="*/ 0 w 28"/>
                  <a:gd name="T5" fmla="*/ 44 h 44"/>
                  <a:gd name="T6" fmla="*/ 0 w 28"/>
                  <a:gd name="T7" fmla="*/ 24 h 44"/>
                  <a:gd name="T8" fmla="*/ 28 w 28"/>
                  <a:gd name="T9" fmla="*/ 0 h 44"/>
                </a:gdLst>
                <a:ahLst/>
                <a:cxnLst>
                  <a:cxn ang="0">
                    <a:pos x="T0" y="T1"/>
                  </a:cxn>
                  <a:cxn ang="0">
                    <a:pos x="T2" y="T3"/>
                  </a:cxn>
                  <a:cxn ang="0">
                    <a:pos x="T4" y="T5"/>
                  </a:cxn>
                  <a:cxn ang="0">
                    <a:pos x="T6" y="T7"/>
                  </a:cxn>
                  <a:cxn ang="0">
                    <a:pos x="T8" y="T9"/>
                  </a:cxn>
                </a:cxnLst>
                <a:rect l="0" t="0" r="r" b="b"/>
                <a:pathLst>
                  <a:path w="28" h="44">
                    <a:moveTo>
                      <a:pt x="28" y="0"/>
                    </a:moveTo>
                    <a:lnTo>
                      <a:pt x="28" y="16"/>
                    </a:lnTo>
                    <a:lnTo>
                      <a:pt x="0" y="44"/>
                    </a:lnTo>
                    <a:lnTo>
                      <a:pt x="0" y="24"/>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751" name="Freeform 1399"/>
              <p:cNvSpPr/>
              <p:nvPr/>
            </p:nvSpPr>
            <p:spPr bwMode="auto">
              <a:xfrm>
                <a:off x="5320" y="2499"/>
                <a:ext cx="26" cy="58"/>
              </a:xfrm>
              <a:custGeom>
                <a:avLst/>
                <a:gdLst>
                  <a:gd name="T0" fmla="*/ 0 w 26"/>
                  <a:gd name="T1" fmla="*/ 26 h 58"/>
                  <a:gd name="T2" fmla="*/ 26 w 26"/>
                  <a:gd name="T3" fmla="*/ 0 h 58"/>
                  <a:gd name="T4" fmla="*/ 26 w 26"/>
                  <a:gd name="T5" fmla="*/ 30 h 58"/>
                  <a:gd name="T6" fmla="*/ 0 w 26"/>
                  <a:gd name="T7" fmla="*/ 58 h 58"/>
                  <a:gd name="T8" fmla="*/ 0 w 26"/>
                  <a:gd name="T9" fmla="*/ 26 h 58"/>
                </a:gdLst>
                <a:ahLst/>
                <a:cxnLst>
                  <a:cxn ang="0">
                    <a:pos x="T0" y="T1"/>
                  </a:cxn>
                  <a:cxn ang="0">
                    <a:pos x="T2" y="T3"/>
                  </a:cxn>
                  <a:cxn ang="0">
                    <a:pos x="T4" y="T5"/>
                  </a:cxn>
                  <a:cxn ang="0">
                    <a:pos x="T6" y="T7"/>
                  </a:cxn>
                  <a:cxn ang="0">
                    <a:pos x="T8" y="T9"/>
                  </a:cxn>
                </a:cxnLst>
                <a:rect l="0" t="0" r="r" b="b"/>
                <a:pathLst>
                  <a:path w="26" h="58">
                    <a:moveTo>
                      <a:pt x="0" y="26"/>
                    </a:moveTo>
                    <a:lnTo>
                      <a:pt x="26" y="0"/>
                    </a:lnTo>
                    <a:lnTo>
                      <a:pt x="26" y="30"/>
                    </a:lnTo>
                    <a:lnTo>
                      <a:pt x="0" y="58"/>
                    </a:lnTo>
                    <a:lnTo>
                      <a:pt x="0" y="26"/>
                    </a:lnTo>
                    <a:close/>
                  </a:path>
                </a:pathLst>
              </a:custGeom>
              <a:grpFill/>
              <a:ln>
                <a:noFill/>
              </a:ln>
            </p:spPr>
            <p:txBody>
              <a:bodyPr vert="horz" wrap="square" lIns="91440" tIns="45720" rIns="91440" bIns="45720" numCol="1" anchor="t" anchorCtr="0" compatLnSpc="1"/>
              <a:lstStyle/>
              <a:p>
                <a:endParaRPr lang="zh-CN" altLang="en-US"/>
              </a:p>
            </p:txBody>
          </p:sp>
          <p:sp>
            <p:nvSpPr>
              <p:cNvPr id="752" name="Freeform 1400"/>
              <p:cNvSpPr/>
              <p:nvPr/>
            </p:nvSpPr>
            <p:spPr bwMode="auto">
              <a:xfrm>
                <a:off x="5362" y="2429"/>
                <a:ext cx="56" cy="82"/>
              </a:xfrm>
              <a:custGeom>
                <a:avLst/>
                <a:gdLst>
                  <a:gd name="T0" fmla="*/ 56 w 56"/>
                  <a:gd name="T1" fmla="*/ 0 h 82"/>
                  <a:gd name="T2" fmla="*/ 56 w 56"/>
                  <a:gd name="T3" fmla="*/ 22 h 82"/>
                  <a:gd name="T4" fmla="*/ 0 w 56"/>
                  <a:gd name="T5" fmla="*/ 82 h 82"/>
                  <a:gd name="T6" fmla="*/ 0 w 56"/>
                  <a:gd name="T7" fmla="*/ 56 h 82"/>
                  <a:gd name="T8" fmla="*/ 56 w 56"/>
                  <a:gd name="T9" fmla="*/ 0 h 82"/>
                </a:gdLst>
                <a:ahLst/>
                <a:cxnLst>
                  <a:cxn ang="0">
                    <a:pos x="T0" y="T1"/>
                  </a:cxn>
                  <a:cxn ang="0">
                    <a:pos x="T2" y="T3"/>
                  </a:cxn>
                  <a:cxn ang="0">
                    <a:pos x="T4" y="T5"/>
                  </a:cxn>
                  <a:cxn ang="0">
                    <a:pos x="T6" y="T7"/>
                  </a:cxn>
                  <a:cxn ang="0">
                    <a:pos x="T8" y="T9"/>
                  </a:cxn>
                </a:cxnLst>
                <a:rect l="0" t="0" r="r" b="b"/>
                <a:pathLst>
                  <a:path w="56" h="82">
                    <a:moveTo>
                      <a:pt x="56" y="0"/>
                    </a:moveTo>
                    <a:lnTo>
                      <a:pt x="56" y="22"/>
                    </a:lnTo>
                    <a:lnTo>
                      <a:pt x="0" y="82"/>
                    </a:lnTo>
                    <a:lnTo>
                      <a:pt x="0" y="56"/>
                    </a:lnTo>
                    <a:lnTo>
                      <a:pt x="56" y="0"/>
                    </a:lnTo>
                    <a:close/>
                  </a:path>
                </a:pathLst>
              </a:custGeom>
              <a:grpFill/>
              <a:ln>
                <a:noFill/>
              </a:ln>
            </p:spPr>
            <p:txBody>
              <a:bodyPr vert="horz" wrap="square" lIns="91440" tIns="45720" rIns="91440" bIns="45720" numCol="1" anchor="t" anchorCtr="0" compatLnSpc="1"/>
              <a:lstStyle/>
              <a:p>
                <a:endParaRPr lang="zh-CN" altLang="en-US"/>
              </a:p>
            </p:txBody>
          </p:sp>
          <p:sp>
            <p:nvSpPr>
              <p:cNvPr id="753" name="Freeform 1401"/>
              <p:cNvSpPr/>
              <p:nvPr/>
            </p:nvSpPr>
            <p:spPr bwMode="auto">
              <a:xfrm>
                <a:off x="5434" y="2375"/>
                <a:ext cx="40" cy="60"/>
              </a:xfrm>
              <a:custGeom>
                <a:avLst/>
                <a:gdLst>
                  <a:gd name="T0" fmla="*/ 40 w 40"/>
                  <a:gd name="T1" fmla="*/ 0 h 60"/>
                  <a:gd name="T2" fmla="*/ 40 w 40"/>
                  <a:gd name="T3" fmla="*/ 16 h 60"/>
                  <a:gd name="T4" fmla="*/ 0 w 40"/>
                  <a:gd name="T5" fmla="*/ 60 h 60"/>
                  <a:gd name="T6" fmla="*/ 0 w 40"/>
                  <a:gd name="T7" fmla="*/ 40 h 60"/>
                  <a:gd name="T8" fmla="*/ 40 w 40"/>
                  <a:gd name="T9" fmla="*/ 0 h 60"/>
                </a:gdLst>
                <a:ahLst/>
                <a:cxnLst>
                  <a:cxn ang="0">
                    <a:pos x="T0" y="T1"/>
                  </a:cxn>
                  <a:cxn ang="0">
                    <a:pos x="T2" y="T3"/>
                  </a:cxn>
                  <a:cxn ang="0">
                    <a:pos x="T4" y="T5"/>
                  </a:cxn>
                  <a:cxn ang="0">
                    <a:pos x="T6" y="T7"/>
                  </a:cxn>
                  <a:cxn ang="0">
                    <a:pos x="T8" y="T9"/>
                  </a:cxn>
                </a:cxnLst>
                <a:rect l="0" t="0" r="r" b="b"/>
                <a:pathLst>
                  <a:path w="40" h="60">
                    <a:moveTo>
                      <a:pt x="40" y="0"/>
                    </a:moveTo>
                    <a:lnTo>
                      <a:pt x="40" y="16"/>
                    </a:lnTo>
                    <a:lnTo>
                      <a:pt x="0" y="60"/>
                    </a:lnTo>
                    <a:lnTo>
                      <a:pt x="0" y="40"/>
                    </a:lnTo>
                    <a:lnTo>
                      <a:pt x="40" y="0"/>
                    </a:lnTo>
                    <a:close/>
                  </a:path>
                </a:pathLst>
              </a:custGeom>
              <a:grpFill/>
              <a:ln>
                <a:noFill/>
              </a:ln>
            </p:spPr>
            <p:txBody>
              <a:bodyPr vert="horz" wrap="square" lIns="91440" tIns="45720" rIns="91440" bIns="45720" numCol="1" anchor="t" anchorCtr="0" compatLnSpc="1"/>
              <a:lstStyle/>
              <a:p>
                <a:endParaRPr lang="zh-CN" altLang="en-US"/>
              </a:p>
            </p:txBody>
          </p:sp>
          <p:sp>
            <p:nvSpPr>
              <p:cNvPr id="754" name="Freeform 1402"/>
              <p:cNvSpPr/>
              <p:nvPr/>
            </p:nvSpPr>
            <p:spPr bwMode="auto">
              <a:xfrm>
                <a:off x="5320" y="2489"/>
                <a:ext cx="84" cy="118"/>
              </a:xfrm>
              <a:custGeom>
                <a:avLst/>
                <a:gdLst>
                  <a:gd name="T0" fmla="*/ 0 w 84"/>
                  <a:gd name="T1" fmla="*/ 86 h 118"/>
                  <a:gd name="T2" fmla="*/ 84 w 84"/>
                  <a:gd name="T3" fmla="*/ 0 h 118"/>
                  <a:gd name="T4" fmla="*/ 84 w 84"/>
                  <a:gd name="T5" fmla="*/ 22 h 118"/>
                  <a:gd name="T6" fmla="*/ 0 w 84"/>
                  <a:gd name="T7" fmla="*/ 118 h 118"/>
                  <a:gd name="T8" fmla="*/ 0 w 84"/>
                  <a:gd name="T9" fmla="*/ 86 h 118"/>
                </a:gdLst>
                <a:ahLst/>
                <a:cxnLst>
                  <a:cxn ang="0">
                    <a:pos x="T0" y="T1"/>
                  </a:cxn>
                  <a:cxn ang="0">
                    <a:pos x="T2" y="T3"/>
                  </a:cxn>
                  <a:cxn ang="0">
                    <a:pos x="T4" y="T5"/>
                  </a:cxn>
                  <a:cxn ang="0">
                    <a:pos x="T6" y="T7"/>
                  </a:cxn>
                  <a:cxn ang="0">
                    <a:pos x="T8" y="T9"/>
                  </a:cxn>
                </a:cxnLst>
                <a:rect l="0" t="0" r="r" b="b"/>
                <a:pathLst>
                  <a:path w="84" h="118">
                    <a:moveTo>
                      <a:pt x="0" y="86"/>
                    </a:moveTo>
                    <a:lnTo>
                      <a:pt x="84" y="0"/>
                    </a:lnTo>
                    <a:lnTo>
                      <a:pt x="84" y="22"/>
                    </a:lnTo>
                    <a:lnTo>
                      <a:pt x="0" y="118"/>
                    </a:lnTo>
                    <a:lnTo>
                      <a:pt x="0" y="86"/>
                    </a:lnTo>
                    <a:close/>
                  </a:path>
                </a:pathLst>
              </a:custGeom>
              <a:grpFill/>
              <a:ln>
                <a:noFill/>
              </a:ln>
            </p:spPr>
            <p:txBody>
              <a:bodyPr vert="horz" wrap="square" lIns="91440" tIns="45720" rIns="91440" bIns="45720" numCol="1" anchor="t" anchorCtr="0" compatLnSpc="1"/>
              <a:lstStyle/>
              <a:p>
                <a:endParaRPr lang="zh-CN" altLang="en-US"/>
              </a:p>
            </p:txBody>
          </p:sp>
          <p:sp>
            <p:nvSpPr>
              <p:cNvPr id="755" name="Freeform 1403"/>
              <p:cNvSpPr/>
              <p:nvPr/>
            </p:nvSpPr>
            <p:spPr bwMode="auto">
              <a:xfrm>
                <a:off x="5418" y="2445"/>
                <a:ext cx="28" cy="50"/>
              </a:xfrm>
              <a:custGeom>
                <a:avLst/>
                <a:gdLst>
                  <a:gd name="T0" fmla="*/ 0 w 28"/>
                  <a:gd name="T1" fmla="*/ 28 h 50"/>
                  <a:gd name="T2" fmla="*/ 28 w 28"/>
                  <a:gd name="T3" fmla="*/ 0 h 50"/>
                  <a:gd name="T4" fmla="*/ 28 w 28"/>
                  <a:gd name="T5" fmla="*/ 18 h 50"/>
                  <a:gd name="T6" fmla="*/ 0 w 28"/>
                  <a:gd name="T7" fmla="*/ 50 h 50"/>
                  <a:gd name="T8" fmla="*/ 0 w 28"/>
                  <a:gd name="T9" fmla="*/ 28 h 50"/>
                </a:gdLst>
                <a:ahLst/>
                <a:cxnLst>
                  <a:cxn ang="0">
                    <a:pos x="T0" y="T1"/>
                  </a:cxn>
                  <a:cxn ang="0">
                    <a:pos x="T2" y="T3"/>
                  </a:cxn>
                  <a:cxn ang="0">
                    <a:pos x="T4" y="T5"/>
                  </a:cxn>
                  <a:cxn ang="0">
                    <a:pos x="T6" y="T7"/>
                  </a:cxn>
                  <a:cxn ang="0">
                    <a:pos x="T8" y="T9"/>
                  </a:cxn>
                </a:cxnLst>
                <a:rect l="0" t="0" r="r" b="b"/>
                <a:pathLst>
                  <a:path w="28" h="50">
                    <a:moveTo>
                      <a:pt x="0" y="28"/>
                    </a:moveTo>
                    <a:lnTo>
                      <a:pt x="28" y="0"/>
                    </a:lnTo>
                    <a:lnTo>
                      <a:pt x="28" y="18"/>
                    </a:lnTo>
                    <a:lnTo>
                      <a:pt x="0" y="50"/>
                    </a:lnTo>
                    <a:lnTo>
                      <a:pt x="0" y="28"/>
                    </a:lnTo>
                    <a:close/>
                  </a:path>
                </a:pathLst>
              </a:custGeom>
              <a:grpFill/>
              <a:ln>
                <a:noFill/>
              </a:ln>
            </p:spPr>
            <p:txBody>
              <a:bodyPr vert="horz" wrap="square" lIns="91440" tIns="45720" rIns="91440" bIns="45720" numCol="1" anchor="t" anchorCtr="0" compatLnSpc="1"/>
              <a:lstStyle/>
              <a:p>
                <a:endParaRPr lang="zh-CN" altLang="en-US"/>
              </a:p>
            </p:txBody>
          </p:sp>
          <p:sp>
            <p:nvSpPr>
              <p:cNvPr id="756" name="Freeform 1404"/>
              <p:cNvSpPr/>
              <p:nvPr/>
            </p:nvSpPr>
            <p:spPr bwMode="auto">
              <a:xfrm>
                <a:off x="5462" y="2417"/>
                <a:ext cx="12" cy="30"/>
              </a:xfrm>
              <a:custGeom>
                <a:avLst/>
                <a:gdLst>
                  <a:gd name="T0" fmla="*/ 12 w 12"/>
                  <a:gd name="T1" fmla="*/ 0 h 30"/>
                  <a:gd name="T2" fmla="*/ 12 w 12"/>
                  <a:gd name="T3" fmla="*/ 16 h 30"/>
                  <a:gd name="T4" fmla="*/ 0 w 12"/>
                  <a:gd name="T5" fmla="*/ 30 h 30"/>
                  <a:gd name="T6" fmla="*/ 0 w 12"/>
                  <a:gd name="T7" fmla="*/ 12 h 30"/>
                  <a:gd name="T8" fmla="*/ 12 w 12"/>
                  <a:gd name="T9" fmla="*/ 0 h 30"/>
                </a:gdLst>
                <a:ahLst/>
                <a:cxnLst>
                  <a:cxn ang="0">
                    <a:pos x="T0" y="T1"/>
                  </a:cxn>
                  <a:cxn ang="0">
                    <a:pos x="T2" y="T3"/>
                  </a:cxn>
                  <a:cxn ang="0">
                    <a:pos x="T4" y="T5"/>
                  </a:cxn>
                  <a:cxn ang="0">
                    <a:pos x="T6" y="T7"/>
                  </a:cxn>
                  <a:cxn ang="0">
                    <a:pos x="T8" y="T9"/>
                  </a:cxn>
                </a:cxnLst>
                <a:rect l="0" t="0" r="r" b="b"/>
                <a:pathLst>
                  <a:path w="12" h="30">
                    <a:moveTo>
                      <a:pt x="12" y="0"/>
                    </a:moveTo>
                    <a:lnTo>
                      <a:pt x="12" y="16"/>
                    </a:lnTo>
                    <a:lnTo>
                      <a:pt x="0" y="30"/>
                    </a:lnTo>
                    <a:lnTo>
                      <a:pt x="0" y="12"/>
                    </a:lnTo>
                    <a:lnTo>
                      <a:pt x="12" y="0"/>
                    </a:lnTo>
                    <a:close/>
                  </a:path>
                </a:pathLst>
              </a:custGeom>
              <a:grpFill/>
              <a:ln>
                <a:noFill/>
              </a:ln>
            </p:spPr>
            <p:txBody>
              <a:bodyPr vert="horz" wrap="square" lIns="91440" tIns="45720" rIns="91440" bIns="45720" numCol="1" anchor="t" anchorCtr="0" compatLnSpc="1"/>
              <a:lstStyle/>
              <a:p>
                <a:endParaRPr lang="zh-CN" altLang="en-US"/>
              </a:p>
            </p:txBody>
          </p:sp>
          <p:sp>
            <p:nvSpPr>
              <p:cNvPr id="757" name="Freeform 1405"/>
              <p:cNvSpPr/>
              <p:nvPr/>
            </p:nvSpPr>
            <p:spPr bwMode="auto">
              <a:xfrm>
                <a:off x="5350" y="2567"/>
                <a:ext cx="22" cy="54"/>
              </a:xfrm>
              <a:custGeom>
                <a:avLst/>
                <a:gdLst>
                  <a:gd name="T0" fmla="*/ 0 w 22"/>
                  <a:gd name="T1" fmla="*/ 24 h 54"/>
                  <a:gd name="T2" fmla="*/ 22 w 22"/>
                  <a:gd name="T3" fmla="*/ 0 h 54"/>
                  <a:gd name="T4" fmla="*/ 22 w 22"/>
                  <a:gd name="T5" fmla="*/ 26 h 54"/>
                  <a:gd name="T6" fmla="*/ 0 w 22"/>
                  <a:gd name="T7" fmla="*/ 54 h 54"/>
                  <a:gd name="T8" fmla="*/ 0 w 22"/>
                  <a:gd name="T9" fmla="*/ 24 h 54"/>
                </a:gdLst>
                <a:ahLst/>
                <a:cxnLst>
                  <a:cxn ang="0">
                    <a:pos x="T0" y="T1"/>
                  </a:cxn>
                  <a:cxn ang="0">
                    <a:pos x="T2" y="T3"/>
                  </a:cxn>
                  <a:cxn ang="0">
                    <a:pos x="T4" y="T5"/>
                  </a:cxn>
                  <a:cxn ang="0">
                    <a:pos x="T6" y="T7"/>
                  </a:cxn>
                  <a:cxn ang="0">
                    <a:pos x="T8" y="T9"/>
                  </a:cxn>
                </a:cxnLst>
                <a:rect l="0" t="0" r="r" b="b"/>
                <a:pathLst>
                  <a:path w="22" h="54">
                    <a:moveTo>
                      <a:pt x="0" y="24"/>
                    </a:moveTo>
                    <a:lnTo>
                      <a:pt x="22" y="0"/>
                    </a:lnTo>
                    <a:lnTo>
                      <a:pt x="22" y="26"/>
                    </a:lnTo>
                    <a:lnTo>
                      <a:pt x="0" y="54"/>
                    </a:lnTo>
                    <a:lnTo>
                      <a:pt x="0" y="24"/>
                    </a:lnTo>
                    <a:close/>
                  </a:path>
                </a:pathLst>
              </a:custGeom>
              <a:grpFill/>
              <a:ln>
                <a:noFill/>
              </a:ln>
            </p:spPr>
            <p:txBody>
              <a:bodyPr vert="horz" wrap="square" lIns="91440" tIns="45720" rIns="91440" bIns="45720" numCol="1" anchor="t" anchorCtr="0" compatLnSpc="1"/>
              <a:lstStyle/>
              <a:p>
                <a:endParaRPr lang="zh-CN" altLang="en-US"/>
              </a:p>
            </p:txBody>
          </p:sp>
          <p:sp>
            <p:nvSpPr>
              <p:cNvPr id="758" name="Freeform 1406"/>
              <p:cNvSpPr/>
              <p:nvPr/>
            </p:nvSpPr>
            <p:spPr bwMode="auto">
              <a:xfrm>
                <a:off x="5388" y="2457"/>
                <a:ext cx="86" cy="118"/>
              </a:xfrm>
              <a:custGeom>
                <a:avLst/>
                <a:gdLst>
                  <a:gd name="T0" fmla="*/ 86 w 86"/>
                  <a:gd name="T1" fmla="*/ 0 h 118"/>
                  <a:gd name="T2" fmla="*/ 86 w 86"/>
                  <a:gd name="T3" fmla="*/ 16 h 118"/>
                  <a:gd name="T4" fmla="*/ 0 w 86"/>
                  <a:gd name="T5" fmla="*/ 118 h 118"/>
                  <a:gd name="T6" fmla="*/ 0 w 86"/>
                  <a:gd name="T7" fmla="*/ 94 h 118"/>
                  <a:gd name="T8" fmla="*/ 86 w 86"/>
                  <a:gd name="T9" fmla="*/ 0 h 118"/>
                </a:gdLst>
                <a:ahLst/>
                <a:cxnLst>
                  <a:cxn ang="0">
                    <a:pos x="T0" y="T1"/>
                  </a:cxn>
                  <a:cxn ang="0">
                    <a:pos x="T2" y="T3"/>
                  </a:cxn>
                  <a:cxn ang="0">
                    <a:pos x="T4" y="T5"/>
                  </a:cxn>
                  <a:cxn ang="0">
                    <a:pos x="T6" y="T7"/>
                  </a:cxn>
                  <a:cxn ang="0">
                    <a:pos x="T8" y="T9"/>
                  </a:cxn>
                </a:cxnLst>
                <a:rect l="0" t="0" r="r" b="b"/>
                <a:pathLst>
                  <a:path w="86" h="118">
                    <a:moveTo>
                      <a:pt x="86" y="0"/>
                    </a:moveTo>
                    <a:lnTo>
                      <a:pt x="86" y="16"/>
                    </a:lnTo>
                    <a:lnTo>
                      <a:pt x="0" y="118"/>
                    </a:lnTo>
                    <a:lnTo>
                      <a:pt x="0" y="94"/>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759" name="Freeform 1407"/>
              <p:cNvSpPr/>
              <p:nvPr/>
            </p:nvSpPr>
            <p:spPr bwMode="auto">
              <a:xfrm>
                <a:off x="5422" y="2499"/>
                <a:ext cx="52" cy="80"/>
              </a:xfrm>
              <a:custGeom>
                <a:avLst/>
                <a:gdLst>
                  <a:gd name="T0" fmla="*/ 52 w 52"/>
                  <a:gd name="T1" fmla="*/ 0 h 80"/>
                  <a:gd name="T2" fmla="*/ 52 w 52"/>
                  <a:gd name="T3" fmla="*/ 16 h 80"/>
                  <a:gd name="T4" fmla="*/ 0 w 52"/>
                  <a:gd name="T5" fmla="*/ 80 h 80"/>
                  <a:gd name="T6" fmla="*/ 0 w 52"/>
                  <a:gd name="T7" fmla="*/ 60 h 80"/>
                  <a:gd name="T8" fmla="*/ 52 w 52"/>
                  <a:gd name="T9" fmla="*/ 0 h 80"/>
                </a:gdLst>
                <a:ahLst/>
                <a:cxnLst>
                  <a:cxn ang="0">
                    <a:pos x="T0" y="T1"/>
                  </a:cxn>
                  <a:cxn ang="0">
                    <a:pos x="T2" y="T3"/>
                  </a:cxn>
                  <a:cxn ang="0">
                    <a:pos x="T4" y="T5"/>
                  </a:cxn>
                  <a:cxn ang="0">
                    <a:pos x="T6" y="T7"/>
                  </a:cxn>
                  <a:cxn ang="0">
                    <a:pos x="T8" y="T9"/>
                  </a:cxn>
                </a:cxnLst>
                <a:rect l="0" t="0" r="r" b="b"/>
                <a:pathLst>
                  <a:path w="52" h="80">
                    <a:moveTo>
                      <a:pt x="52" y="0"/>
                    </a:moveTo>
                    <a:lnTo>
                      <a:pt x="52" y="16"/>
                    </a:lnTo>
                    <a:lnTo>
                      <a:pt x="0" y="80"/>
                    </a:lnTo>
                    <a:lnTo>
                      <a:pt x="0" y="60"/>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760" name="Rectangle 1408"/>
              <p:cNvSpPr>
                <a:spLocks noChangeArrowheads="1"/>
              </p:cNvSpPr>
              <p:nvPr/>
            </p:nvSpPr>
            <p:spPr bwMode="auto">
              <a:xfrm>
                <a:off x="5424" y="1890"/>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761" name="Rectangle 1409"/>
              <p:cNvSpPr>
                <a:spLocks noChangeArrowheads="1"/>
              </p:cNvSpPr>
              <p:nvPr/>
            </p:nvSpPr>
            <p:spPr bwMode="auto">
              <a:xfrm>
                <a:off x="5424" y="1890"/>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762" name="Freeform 1410"/>
              <p:cNvSpPr/>
              <p:nvPr/>
            </p:nvSpPr>
            <p:spPr bwMode="auto">
              <a:xfrm>
                <a:off x="5422" y="1936"/>
                <a:ext cx="2" cy="2"/>
              </a:xfrm>
              <a:custGeom>
                <a:avLst/>
                <a:gdLst>
                  <a:gd name="T0" fmla="*/ 2 w 2"/>
                  <a:gd name="T1" fmla="*/ 0 h 2"/>
                  <a:gd name="T2" fmla="*/ 2 w 2"/>
                  <a:gd name="T3" fmla="*/ 2 h 2"/>
                  <a:gd name="T4" fmla="*/ 0 w 2"/>
                  <a:gd name="T5" fmla="*/ 0 h 2"/>
                  <a:gd name="T6" fmla="*/ 2 w 2"/>
                  <a:gd name="T7" fmla="*/ 0 h 2"/>
                </a:gdLst>
                <a:ahLst/>
                <a:cxnLst>
                  <a:cxn ang="0">
                    <a:pos x="T0" y="T1"/>
                  </a:cxn>
                  <a:cxn ang="0">
                    <a:pos x="T2" y="T3"/>
                  </a:cxn>
                  <a:cxn ang="0">
                    <a:pos x="T4" y="T5"/>
                  </a:cxn>
                  <a:cxn ang="0">
                    <a:pos x="T6" y="T7"/>
                  </a:cxn>
                </a:cxnLst>
                <a:rect l="0" t="0" r="r" b="b"/>
                <a:pathLst>
                  <a:path w="2" h="2">
                    <a:moveTo>
                      <a:pt x="2" y="0"/>
                    </a:moveTo>
                    <a:lnTo>
                      <a:pt x="2" y="2"/>
                    </a:lnTo>
                    <a:lnTo>
                      <a:pt x="0" y="0"/>
                    </a:lnTo>
                    <a:lnTo>
                      <a:pt x="2" y="0"/>
                    </a:lnTo>
                    <a:close/>
                  </a:path>
                </a:pathLst>
              </a:custGeom>
              <a:grpFill/>
              <a:ln>
                <a:noFill/>
              </a:ln>
            </p:spPr>
            <p:txBody>
              <a:bodyPr vert="horz" wrap="square" lIns="91440" tIns="45720" rIns="91440" bIns="45720" numCol="1" anchor="t" anchorCtr="0" compatLnSpc="1"/>
              <a:lstStyle/>
              <a:p>
                <a:endParaRPr lang="zh-CN" altLang="en-US"/>
              </a:p>
            </p:txBody>
          </p:sp>
          <p:sp>
            <p:nvSpPr>
              <p:cNvPr id="763" name="Freeform 1411"/>
              <p:cNvSpPr/>
              <p:nvPr/>
            </p:nvSpPr>
            <p:spPr bwMode="auto">
              <a:xfrm>
                <a:off x="5422" y="1936"/>
                <a:ext cx="2" cy="2"/>
              </a:xfrm>
              <a:custGeom>
                <a:avLst/>
                <a:gdLst>
                  <a:gd name="T0" fmla="*/ 2 w 2"/>
                  <a:gd name="T1" fmla="*/ 0 h 2"/>
                  <a:gd name="T2" fmla="*/ 2 w 2"/>
                  <a:gd name="T3" fmla="*/ 2 h 2"/>
                  <a:gd name="T4" fmla="*/ 0 w 2"/>
                  <a:gd name="T5" fmla="*/ 0 h 2"/>
                  <a:gd name="T6" fmla="*/ 2 w 2"/>
                  <a:gd name="T7" fmla="*/ 0 h 2"/>
                </a:gdLst>
                <a:ahLst/>
                <a:cxnLst>
                  <a:cxn ang="0">
                    <a:pos x="T0" y="T1"/>
                  </a:cxn>
                  <a:cxn ang="0">
                    <a:pos x="T2" y="T3"/>
                  </a:cxn>
                  <a:cxn ang="0">
                    <a:pos x="T4" y="T5"/>
                  </a:cxn>
                  <a:cxn ang="0">
                    <a:pos x="T6" y="T7"/>
                  </a:cxn>
                </a:cxnLst>
                <a:rect l="0" t="0" r="r" b="b"/>
                <a:pathLst>
                  <a:path w="2" h="2">
                    <a:moveTo>
                      <a:pt x="2" y="0"/>
                    </a:moveTo>
                    <a:lnTo>
                      <a:pt x="2" y="2"/>
                    </a:lnTo>
                    <a:lnTo>
                      <a:pt x="0" y="0"/>
                    </a:lnTo>
                    <a:lnTo>
                      <a:pt x="2" y="0"/>
                    </a:lnTo>
                    <a:close/>
                  </a:path>
                </a:pathLst>
              </a:custGeom>
              <a:grpFill/>
              <a:ln>
                <a:noFill/>
              </a:ln>
            </p:spPr>
            <p:txBody>
              <a:bodyPr vert="horz" wrap="square" lIns="91440" tIns="45720" rIns="91440" bIns="45720" numCol="1" anchor="t" anchorCtr="0" compatLnSpc="1"/>
              <a:lstStyle/>
              <a:p>
                <a:endParaRPr lang="zh-CN" altLang="en-US"/>
              </a:p>
            </p:txBody>
          </p:sp>
          <p:sp>
            <p:nvSpPr>
              <p:cNvPr id="764" name="Rectangle 1412"/>
              <p:cNvSpPr>
                <a:spLocks noChangeArrowheads="1"/>
              </p:cNvSpPr>
              <p:nvPr/>
            </p:nvSpPr>
            <p:spPr bwMode="auto">
              <a:xfrm>
                <a:off x="5424" y="1981"/>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765" name="Freeform 1413"/>
              <p:cNvSpPr/>
              <p:nvPr/>
            </p:nvSpPr>
            <p:spPr bwMode="auto">
              <a:xfrm>
                <a:off x="5350" y="2718"/>
                <a:ext cx="22" cy="56"/>
              </a:xfrm>
              <a:custGeom>
                <a:avLst/>
                <a:gdLst>
                  <a:gd name="T0" fmla="*/ 0 w 22"/>
                  <a:gd name="T1" fmla="*/ 28 h 56"/>
                  <a:gd name="T2" fmla="*/ 22 w 22"/>
                  <a:gd name="T3" fmla="*/ 0 h 56"/>
                  <a:gd name="T4" fmla="*/ 22 w 22"/>
                  <a:gd name="T5" fmla="*/ 26 h 56"/>
                  <a:gd name="T6" fmla="*/ 0 w 22"/>
                  <a:gd name="T7" fmla="*/ 56 h 56"/>
                  <a:gd name="T8" fmla="*/ 0 w 22"/>
                  <a:gd name="T9" fmla="*/ 28 h 56"/>
                </a:gdLst>
                <a:ahLst/>
                <a:cxnLst>
                  <a:cxn ang="0">
                    <a:pos x="T0" y="T1"/>
                  </a:cxn>
                  <a:cxn ang="0">
                    <a:pos x="T2" y="T3"/>
                  </a:cxn>
                  <a:cxn ang="0">
                    <a:pos x="T4" y="T5"/>
                  </a:cxn>
                  <a:cxn ang="0">
                    <a:pos x="T6" y="T7"/>
                  </a:cxn>
                  <a:cxn ang="0">
                    <a:pos x="T8" y="T9"/>
                  </a:cxn>
                </a:cxnLst>
                <a:rect l="0" t="0" r="r" b="b"/>
                <a:pathLst>
                  <a:path w="22" h="56">
                    <a:moveTo>
                      <a:pt x="0" y="28"/>
                    </a:moveTo>
                    <a:lnTo>
                      <a:pt x="22" y="0"/>
                    </a:lnTo>
                    <a:lnTo>
                      <a:pt x="22" y="26"/>
                    </a:lnTo>
                    <a:lnTo>
                      <a:pt x="0" y="56"/>
                    </a:lnTo>
                    <a:lnTo>
                      <a:pt x="0" y="28"/>
                    </a:lnTo>
                    <a:close/>
                  </a:path>
                </a:pathLst>
              </a:custGeom>
              <a:grpFill/>
              <a:ln>
                <a:noFill/>
              </a:ln>
            </p:spPr>
            <p:txBody>
              <a:bodyPr vert="horz" wrap="square" lIns="91440" tIns="45720" rIns="91440" bIns="45720" numCol="1" anchor="t" anchorCtr="0" compatLnSpc="1"/>
              <a:lstStyle/>
              <a:p>
                <a:endParaRPr lang="zh-CN" altLang="en-US"/>
              </a:p>
            </p:txBody>
          </p:sp>
        </p:grpSp>
        <p:sp>
          <p:nvSpPr>
            <p:cNvPr id="374" name="Freeform 1415"/>
            <p:cNvSpPr/>
            <p:nvPr/>
          </p:nvSpPr>
          <p:spPr bwMode="auto">
            <a:xfrm>
              <a:off x="-2989564" y="1603377"/>
              <a:ext cx="136529" cy="204788"/>
            </a:xfrm>
            <a:custGeom>
              <a:avLst/>
              <a:gdLst>
                <a:gd name="T0" fmla="*/ 86 w 86"/>
                <a:gd name="T1" fmla="*/ 0 h 129"/>
                <a:gd name="T2" fmla="*/ 86 w 86"/>
                <a:gd name="T3" fmla="*/ 16 h 129"/>
                <a:gd name="T4" fmla="*/ 0 w 86"/>
                <a:gd name="T5" fmla="*/ 129 h 129"/>
                <a:gd name="T6" fmla="*/ 0 w 86"/>
                <a:gd name="T7" fmla="*/ 103 h 129"/>
                <a:gd name="T8" fmla="*/ 86 w 86"/>
                <a:gd name="T9" fmla="*/ 0 h 129"/>
              </a:gdLst>
              <a:ahLst/>
              <a:cxnLst>
                <a:cxn ang="0">
                  <a:pos x="T0" y="T1"/>
                </a:cxn>
                <a:cxn ang="0">
                  <a:pos x="T2" y="T3"/>
                </a:cxn>
                <a:cxn ang="0">
                  <a:pos x="T4" y="T5"/>
                </a:cxn>
                <a:cxn ang="0">
                  <a:pos x="T6" y="T7"/>
                </a:cxn>
                <a:cxn ang="0">
                  <a:pos x="T8" y="T9"/>
                </a:cxn>
              </a:cxnLst>
              <a:rect l="0" t="0" r="r" b="b"/>
              <a:pathLst>
                <a:path w="86" h="129">
                  <a:moveTo>
                    <a:pt x="86" y="0"/>
                  </a:moveTo>
                  <a:lnTo>
                    <a:pt x="86" y="16"/>
                  </a:lnTo>
                  <a:lnTo>
                    <a:pt x="0" y="129"/>
                  </a:lnTo>
                  <a:lnTo>
                    <a:pt x="0" y="103"/>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375" name="Freeform 1416"/>
            <p:cNvSpPr/>
            <p:nvPr/>
          </p:nvSpPr>
          <p:spPr bwMode="auto">
            <a:xfrm>
              <a:off x="-3049890" y="1884363"/>
              <a:ext cx="34927" cy="92075"/>
            </a:xfrm>
            <a:custGeom>
              <a:avLst/>
              <a:gdLst>
                <a:gd name="T0" fmla="*/ 0 w 22"/>
                <a:gd name="T1" fmla="*/ 28 h 58"/>
                <a:gd name="T2" fmla="*/ 22 w 22"/>
                <a:gd name="T3" fmla="*/ 0 h 58"/>
                <a:gd name="T4" fmla="*/ 22 w 22"/>
                <a:gd name="T5" fmla="*/ 26 h 58"/>
                <a:gd name="T6" fmla="*/ 0 w 22"/>
                <a:gd name="T7" fmla="*/ 58 h 58"/>
                <a:gd name="T8" fmla="*/ 0 w 22"/>
                <a:gd name="T9" fmla="*/ 28 h 58"/>
              </a:gdLst>
              <a:ahLst/>
              <a:cxnLst>
                <a:cxn ang="0">
                  <a:pos x="T0" y="T1"/>
                </a:cxn>
                <a:cxn ang="0">
                  <a:pos x="T2" y="T3"/>
                </a:cxn>
                <a:cxn ang="0">
                  <a:pos x="T4" y="T5"/>
                </a:cxn>
                <a:cxn ang="0">
                  <a:pos x="T6" y="T7"/>
                </a:cxn>
                <a:cxn ang="0">
                  <a:pos x="T8" y="T9"/>
                </a:cxn>
              </a:cxnLst>
              <a:rect l="0" t="0" r="r" b="b"/>
              <a:pathLst>
                <a:path w="22" h="58">
                  <a:moveTo>
                    <a:pt x="0" y="28"/>
                  </a:moveTo>
                  <a:lnTo>
                    <a:pt x="22" y="0"/>
                  </a:lnTo>
                  <a:lnTo>
                    <a:pt x="22" y="26"/>
                  </a:lnTo>
                  <a:lnTo>
                    <a:pt x="0" y="58"/>
                  </a:lnTo>
                  <a:lnTo>
                    <a:pt x="0" y="28"/>
                  </a:lnTo>
                  <a:close/>
                </a:path>
              </a:pathLst>
            </a:custGeom>
            <a:grpFill/>
            <a:ln>
              <a:noFill/>
            </a:ln>
          </p:spPr>
          <p:txBody>
            <a:bodyPr vert="horz" wrap="square" lIns="91440" tIns="45720" rIns="91440" bIns="45720" numCol="1" anchor="t" anchorCtr="0" compatLnSpc="1"/>
            <a:lstStyle/>
            <a:p>
              <a:endParaRPr lang="zh-CN" altLang="en-US"/>
            </a:p>
          </p:txBody>
        </p:sp>
        <p:sp>
          <p:nvSpPr>
            <p:cNvPr id="376" name="Freeform 1417"/>
            <p:cNvSpPr/>
            <p:nvPr/>
          </p:nvSpPr>
          <p:spPr bwMode="auto">
            <a:xfrm>
              <a:off x="-2989564" y="1681162"/>
              <a:ext cx="136529" cy="212724"/>
            </a:xfrm>
            <a:custGeom>
              <a:avLst/>
              <a:gdLst>
                <a:gd name="T0" fmla="*/ 86 w 86"/>
                <a:gd name="T1" fmla="*/ 0 h 134"/>
                <a:gd name="T2" fmla="*/ 86 w 86"/>
                <a:gd name="T3" fmla="*/ 16 h 134"/>
                <a:gd name="T4" fmla="*/ 0 w 86"/>
                <a:gd name="T5" fmla="*/ 134 h 134"/>
                <a:gd name="T6" fmla="*/ 0 w 86"/>
                <a:gd name="T7" fmla="*/ 110 h 134"/>
                <a:gd name="T8" fmla="*/ 86 w 86"/>
                <a:gd name="T9" fmla="*/ 0 h 134"/>
              </a:gdLst>
              <a:ahLst/>
              <a:cxnLst>
                <a:cxn ang="0">
                  <a:pos x="T0" y="T1"/>
                </a:cxn>
                <a:cxn ang="0">
                  <a:pos x="T2" y="T3"/>
                </a:cxn>
                <a:cxn ang="0">
                  <a:pos x="T4" y="T5"/>
                </a:cxn>
                <a:cxn ang="0">
                  <a:pos x="T6" y="T7"/>
                </a:cxn>
                <a:cxn ang="0">
                  <a:pos x="T8" y="T9"/>
                </a:cxn>
              </a:cxnLst>
              <a:rect l="0" t="0" r="r" b="b"/>
              <a:pathLst>
                <a:path w="86" h="134">
                  <a:moveTo>
                    <a:pt x="86" y="0"/>
                  </a:moveTo>
                  <a:lnTo>
                    <a:pt x="86" y="16"/>
                  </a:lnTo>
                  <a:lnTo>
                    <a:pt x="0" y="134"/>
                  </a:lnTo>
                  <a:lnTo>
                    <a:pt x="0" y="110"/>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377" name="Freeform 1418"/>
            <p:cNvSpPr/>
            <p:nvPr/>
          </p:nvSpPr>
          <p:spPr bwMode="auto">
            <a:xfrm>
              <a:off x="-2935585" y="1530351"/>
              <a:ext cx="82552" cy="127001"/>
            </a:xfrm>
            <a:custGeom>
              <a:avLst/>
              <a:gdLst>
                <a:gd name="T0" fmla="*/ 52 w 52"/>
                <a:gd name="T1" fmla="*/ 0 h 80"/>
                <a:gd name="T2" fmla="*/ 52 w 52"/>
                <a:gd name="T3" fmla="*/ 16 h 80"/>
                <a:gd name="T4" fmla="*/ 0 w 52"/>
                <a:gd name="T5" fmla="*/ 80 h 80"/>
                <a:gd name="T6" fmla="*/ 0 w 52"/>
                <a:gd name="T7" fmla="*/ 58 h 80"/>
                <a:gd name="T8" fmla="*/ 52 w 52"/>
                <a:gd name="T9" fmla="*/ 0 h 80"/>
              </a:gdLst>
              <a:ahLst/>
              <a:cxnLst>
                <a:cxn ang="0">
                  <a:pos x="T0" y="T1"/>
                </a:cxn>
                <a:cxn ang="0">
                  <a:pos x="T2" y="T3"/>
                </a:cxn>
                <a:cxn ang="0">
                  <a:pos x="T4" y="T5"/>
                </a:cxn>
                <a:cxn ang="0">
                  <a:pos x="T6" y="T7"/>
                </a:cxn>
                <a:cxn ang="0">
                  <a:pos x="T8" y="T9"/>
                </a:cxn>
              </a:cxnLst>
              <a:rect l="0" t="0" r="r" b="b"/>
              <a:pathLst>
                <a:path w="52" h="80">
                  <a:moveTo>
                    <a:pt x="52" y="0"/>
                  </a:moveTo>
                  <a:lnTo>
                    <a:pt x="52" y="16"/>
                  </a:lnTo>
                  <a:lnTo>
                    <a:pt x="0" y="80"/>
                  </a:lnTo>
                  <a:lnTo>
                    <a:pt x="0" y="58"/>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378" name="Rectangle 1419"/>
            <p:cNvSpPr>
              <a:spLocks noChangeArrowheads="1"/>
            </p:cNvSpPr>
            <p:nvPr/>
          </p:nvSpPr>
          <p:spPr bwMode="auto">
            <a:xfrm>
              <a:off x="-2932410" y="625474"/>
              <a:ext cx="1587" cy="1587"/>
            </a:xfrm>
            <a:prstGeom prst="rect">
              <a:avLst/>
            </a:prstGeom>
            <a:grpFill/>
            <a:ln>
              <a:noFill/>
            </a:ln>
          </p:spPr>
          <p:txBody>
            <a:bodyPr vert="horz" wrap="square" lIns="91440" tIns="45720" rIns="91440" bIns="45720" numCol="1" anchor="t" anchorCtr="0" compatLnSpc="1"/>
            <a:lstStyle/>
            <a:p>
              <a:endParaRPr lang="zh-CN" altLang="en-US"/>
            </a:p>
          </p:txBody>
        </p:sp>
        <p:sp>
          <p:nvSpPr>
            <p:cNvPr id="379" name="Rectangle 1420"/>
            <p:cNvSpPr>
              <a:spLocks noChangeArrowheads="1"/>
            </p:cNvSpPr>
            <p:nvPr/>
          </p:nvSpPr>
          <p:spPr bwMode="auto">
            <a:xfrm>
              <a:off x="-7296599"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0" name="Rectangle 1421"/>
            <p:cNvSpPr>
              <a:spLocks noChangeArrowheads="1"/>
            </p:cNvSpPr>
            <p:nvPr/>
          </p:nvSpPr>
          <p:spPr bwMode="auto">
            <a:xfrm>
              <a:off x="-7207695" y="-2873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1" name="Rectangle 1422"/>
            <p:cNvSpPr>
              <a:spLocks noChangeArrowheads="1"/>
            </p:cNvSpPr>
            <p:nvPr/>
          </p:nvSpPr>
          <p:spPr bwMode="auto">
            <a:xfrm>
              <a:off x="-7121969"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2" name="Rectangle 1423"/>
            <p:cNvSpPr>
              <a:spLocks noChangeArrowheads="1"/>
            </p:cNvSpPr>
            <p:nvPr/>
          </p:nvSpPr>
          <p:spPr bwMode="auto">
            <a:xfrm>
              <a:off x="-6947336" y="-2873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3" name="Rectangle 1424"/>
            <p:cNvSpPr>
              <a:spLocks noChangeArrowheads="1"/>
            </p:cNvSpPr>
            <p:nvPr/>
          </p:nvSpPr>
          <p:spPr bwMode="auto">
            <a:xfrm>
              <a:off x="-6861610"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4" name="Rectangle 1425"/>
            <p:cNvSpPr>
              <a:spLocks noChangeArrowheads="1"/>
            </p:cNvSpPr>
            <p:nvPr/>
          </p:nvSpPr>
          <p:spPr bwMode="auto">
            <a:xfrm>
              <a:off x="-7296599" y="-1984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5" name="Rectangle 1426"/>
            <p:cNvSpPr>
              <a:spLocks noChangeArrowheads="1"/>
            </p:cNvSpPr>
            <p:nvPr/>
          </p:nvSpPr>
          <p:spPr bwMode="auto">
            <a:xfrm>
              <a:off x="-7207695" y="-198438"/>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6" name="Rectangle 1427"/>
            <p:cNvSpPr>
              <a:spLocks noChangeArrowheads="1"/>
            </p:cNvSpPr>
            <p:nvPr/>
          </p:nvSpPr>
          <p:spPr bwMode="auto">
            <a:xfrm>
              <a:off x="-7296599" y="-1095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7" name="Rectangle 1428"/>
            <p:cNvSpPr>
              <a:spLocks noChangeArrowheads="1"/>
            </p:cNvSpPr>
            <p:nvPr/>
          </p:nvSpPr>
          <p:spPr bwMode="auto">
            <a:xfrm>
              <a:off x="-7121969" y="-109537"/>
              <a:ext cx="222258"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8" name="Rectangle 1429"/>
            <p:cNvSpPr>
              <a:spLocks noChangeArrowheads="1"/>
            </p:cNvSpPr>
            <p:nvPr/>
          </p:nvSpPr>
          <p:spPr bwMode="auto">
            <a:xfrm>
              <a:off x="-6861610" y="-1095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9" name="Rectangle 1430"/>
            <p:cNvSpPr>
              <a:spLocks noChangeArrowheads="1"/>
            </p:cNvSpPr>
            <p:nvPr/>
          </p:nvSpPr>
          <p:spPr bwMode="auto">
            <a:xfrm>
              <a:off x="-7296599" y="-206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0" name="Rectangle 1431"/>
            <p:cNvSpPr>
              <a:spLocks noChangeArrowheads="1"/>
            </p:cNvSpPr>
            <p:nvPr/>
          </p:nvSpPr>
          <p:spPr bwMode="auto">
            <a:xfrm>
              <a:off x="-7207695" y="-20637"/>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1" name="Rectangle 1432"/>
            <p:cNvSpPr>
              <a:spLocks noChangeArrowheads="1"/>
            </p:cNvSpPr>
            <p:nvPr/>
          </p:nvSpPr>
          <p:spPr bwMode="auto">
            <a:xfrm>
              <a:off x="-7036240" y="-20637"/>
              <a:ext cx="22543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2" name="Rectangle 1433"/>
            <p:cNvSpPr>
              <a:spLocks noChangeArrowheads="1"/>
            </p:cNvSpPr>
            <p:nvPr/>
          </p:nvSpPr>
          <p:spPr bwMode="auto">
            <a:xfrm>
              <a:off x="-7207695" y="68264"/>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3" name="Rectangle 1434"/>
            <p:cNvSpPr>
              <a:spLocks noChangeArrowheads="1"/>
            </p:cNvSpPr>
            <p:nvPr/>
          </p:nvSpPr>
          <p:spPr bwMode="auto">
            <a:xfrm>
              <a:off x="-7121969" y="6826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4" name="Rectangle 1435"/>
            <p:cNvSpPr>
              <a:spLocks noChangeArrowheads="1"/>
            </p:cNvSpPr>
            <p:nvPr/>
          </p:nvSpPr>
          <p:spPr bwMode="auto">
            <a:xfrm>
              <a:off x="-6861610" y="6826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5" name="Rectangle 1436"/>
            <p:cNvSpPr>
              <a:spLocks noChangeArrowheads="1"/>
            </p:cNvSpPr>
            <p:nvPr/>
          </p:nvSpPr>
          <p:spPr bwMode="auto">
            <a:xfrm>
              <a:off x="-7296599" y="157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6" name="Rectangle 1437"/>
            <p:cNvSpPr>
              <a:spLocks noChangeArrowheads="1"/>
            </p:cNvSpPr>
            <p:nvPr/>
          </p:nvSpPr>
          <p:spPr bwMode="auto">
            <a:xfrm>
              <a:off x="-7121969" y="157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7" name="Rectangle 1438"/>
            <p:cNvSpPr>
              <a:spLocks noChangeArrowheads="1"/>
            </p:cNvSpPr>
            <p:nvPr/>
          </p:nvSpPr>
          <p:spPr bwMode="auto">
            <a:xfrm>
              <a:off x="-6947336" y="1571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8" name="Rectangle 1439"/>
            <p:cNvSpPr>
              <a:spLocks noChangeArrowheads="1"/>
            </p:cNvSpPr>
            <p:nvPr/>
          </p:nvSpPr>
          <p:spPr bwMode="auto">
            <a:xfrm>
              <a:off x="-7207695" y="2492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99" name="Rectangle 1440"/>
            <p:cNvSpPr>
              <a:spLocks noChangeArrowheads="1"/>
            </p:cNvSpPr>
            <p:nvPr/>
          </p:nvSpPr>
          <p:spPr bwMode="auto">
            <a:xfrm>
              <a:off x="-7036240" y="2492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0" name="Rectangle 1441"/>
            <p:cNvSpPr>
              <a:spLocks noChangeArrowheads="1"/>
            </p:cNvSpPr>
            <p:nvPr/>
          </p:nvSpPr>
          <p:spPr bwMode="auto">
            <a:xfrm>
              <a:off x="-6861610" y="249237"/>
              <a:ext cx="139705"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1" name="Rectangle 1442"/>
            <p:cNvSpPr>
              <a:spLocks noChangeArrowheads="1"/>
            </p:cNvSpPr>
            <p:nvPr/>
          </p:nvSpPr>
          <p:spPr bwMode="auto">
            <a:xfrm>
              <a:off x="-7296599" y="3381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2" name="Rectangle 1443"/>
            <p:cNvSpPr>
              <a:spLocks noChangeArrowheads="1"/>
            </p:cNvSpPr>
            <p:nvPr/>
          </p:nvSpPr>
          <p:spPr bwMode="auto">
            <a:xfrm>
              <a:off x="-7121969" y="338137"/>
              <a:ext cx="222258"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3" name="Rectangle 1444"/>
            <p:cNvSpPr>
              <a:spLocks noChangeArrowheads="1"/>
            </p:cNvSpPr>
            <p:nvPr/>
          </p:nvSpPr>
          <p:spPr bwMode="auto">
            <a:xfrm>
              <a:off x="-7207695" y="4270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4" name="Rectangle 1445"/>
            <p:cNvSpPr>
              <a:spLocks noChangeArrowheads="1"/>
            </p:cNvSpPr>
            <p:nvPr/>
          </p:nvSpPr>
          <p:spPr bwMode="auto">
            <a:xfrm>
              <a:off x="-7036240" y="4270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5" name="Rectangle 1446"/>
            <p:cNvSpPr>
              <a:spLocks noChangeArrowheads="1"/>
            </p:cNvSpPr>
            <p:nvPr/>
          </p:nvSpPr>
          <p:spPr bwMode="auto">
            <a:xfrm>
              <a:off x="-6947336" y="4270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6" name="Rectangle 1447"/>
            <p:cNvSpPr>
              <a:spLocks noChangeArrowheads="1"/>
            </p:cNvSpPr>
            <p:nvPr/>
          </p:nvSpPr>
          <p:spPr bwMode="auto">
            <a:xfrm>
              <a:off x="-7207695" y="5159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07" name="Rectangle 1448"/>
            <p:cNvSpPr>
              <a:spLocks noChangeArrowheads="1"/>
            </p:cNvSpPr>
            <p:nvPr/>
          </p:nvSpPr>
          <p:spPr bwMode="auto">
            <a:xfrm>
              <a:off x="-7036240" y="5159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08" name="Rectangle 1449"/>
            <p:cNvSpPr>
              <a:spLocks noChangeArrowheads="1"/>
            </p:cNvSpPr>
            <p:nvPr/>
          </p:nvSpPr>
          <p:spPr bwMode="auto">
            <a:xfrm>
              <a:off x="-7296599" y="6064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09" name="Rectangle 1450"/>
            <p:cNvSpPr>
              <a:spLocks noChangeArrowheads="1"/>
            </p:cNvSpPr>
            <p:nvPr/>
          </p:nvSpPr>
          <p:spPr bwMode="auto">
            <a:xfrm>
              <a:off x="-7121969" y="6064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0" name="Rectangle 1451"/>
            <p:cNvSpPr>
              <a:spLocks noChangeArrowheads="1"/>
            </p:cNvSpPr>
            <p:nvPr/>
          </p:nvSpPr>
          <p:spPr bwMode="auto">
            <a:xfrm>
              <a:off x="-6861610" y="6064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1" name="Rectangle 1452"/>
            <p:cNvSpPr>
              <a:spLocks noChangeArrowheads="1"/>
            </p:cNvSpPr>
            <p:nvPr/>
          </p:nvSpPr>
          <p:spPr bwMode="auto">
            <a:xfrm>
              <a:off x="-7296599" y="6953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2" name="Rectangle 1453"/>
            <p:cNvSpPr>
              <a:spLocks noChangeArrowheads="1"/>
            </p:cNvSpPr>
            <p:nvPr/>
          </p:nvSpPr>
          <p:spPr bwMode="auto">
            <a:xfrm>
              <a:off x="-7207695" y="6953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3" name="Rectangle 1454"/>
            <p:cNvSpPr>
              <a:spLocks noChangeArrowheads="1"/>
            </p:cNvSpPr>
            <p:nvPr/>
          </p:nvSpPr>
          <p:spPr bwMode="auto">
            <a:xfrm>
              <a:off x="-7296599" y="7842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4" name="Rectangle 1455"/>
            <p:cNvSpPr>
              <a:spLocks noChangeArrowheads="1"/>
            </p:cNvSpPr>
            <p:nvPr/>
          </p:nvSpPr>
          <p:spPr bwMode="auto">
            <a:xfrm>
              <a:off x="-7121969" y="784224"/>
              <a:ext cx="222258"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5" name="Rectangle 1456"/>
            <p:cNvSpPr>
              <a:spLocks noChangeArrowheads="1"/>
            </p:cNvSpPr>
            <p:nvPr/>
          </p:nvSpPr>
          <p:spPr bwMode="auto">
            <a:xfrm>
              <a:off x="-6861610" y="7842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6" name="Rectangle 1457"/>
            <p:cNvSpPr>
              <a:spLocks noChangeArrowheads="1"/>
            </p:cNvSpPr>
            <p:nvPr/>
          </p:nvSpPr>
          <p:spPr bwMode="auto">
            <a:xfrm>
              <a:off x="-7207695" y="873124"/>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7" name="Rectangle 1458"/>
            <p:cNvSpPr>
              <a:spLocks noChangeArrowheads="1"/>
            </p:cNvSpPr>
            <p:nvPr/>
          </p:nvSpPr>
          <p:spPr bwMode="auto">
            <a:xfrm>
              <a:off x="-7207695" y="96202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8" name="Rectangle 1459"/>
            <p:cNvSpPr>
              <a:spLocks noChangeArrowheads="1"/>
            </p:cNvSpPr>
            <p:nvPr/>
          </p:nvSpPr>
          <p:spPr bwMode="auto">
            <a:xfrm>
              <a:off x="-7036240" y="9620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9" name="Rectangle 1460"/>
            <p:cNvSpPr>
              <a:spLocks noChangeArrowheads="1"/>
            </p:cNvSpPr>
            <p:nvPr/>
          </p:nvSpPr>
          <p:spPr bwMode="auto">
            <a:xfrm>
              <a:off x="-6861610" y="9620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20" name="Rectangle 1461"/>
            <p:cNvSpPr>
              <a:spLocks noChangeArrowheads="1"/>
            </p:cNvSpPr>
            <p:nvPr/>
          </p:nvSpPr>
          <p:spPr bwMode="auto">
            <a:xfrm>
              <a:off x="-7296599" y="10509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21" name="Rectangle 1462"/>
            <p:cNvSpPr>
              <a:spLocks noChangeArrowheads="1"/>
            </p:cNvSpPr>
            <p:nvPr/>
          </p:nvSpPr>
          <p:spPr bwMode="auto">
            <a:xfrm>
              <a:off x="-7121969" y="10509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22" name="Rectangle 1463"/>
            <p:cNvSpPr>
              <a:spLocks noChangeArrowheads="1"/>
            </p:cNvSpPr>
            <p:nvPr/>
          </p:nvSpPr>
          <p:spPr bwMode="auto">
            <a:xfrm>
              <a:off x="-6947336" y="1050925"/>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23" name="Rectangle 1464"/>
            <p:cNvSpPr>
              <a:spLocks noChangeArrowheads="1"/>
            </p:cNvSpPr>
            <p:nvPr/>
          </p:nvSpPr>
          <p:spPr bwMode="auto">
            <a:xfrm>
              <a:off x="-7296599" y="1139826"/>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24" name="Rectangle 1465"/>
            <p:cNvSpPr>
              <a:spLocks noChangeArrowheads="1"/>
            </p:cNvSpPr>
            <p:nvPr/>
          </p:nvSpPr>
          <p:spPr bwMode="auto">
            <a:xfrm>
              <a:off x="-7036240" y="11398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25" name="Rectangle 1466"/>
            <p:cNvSpPr>
              <a:spLocks noChangeArrowheads="1"/>
            </p:cNvSpPr>
            <p:nvPr/>
          </p:nvSpPr>
          <p:spPr bwMode="auto">
            <a:xfrm>
              <a:off x="-7121969" y="12319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26" name="Rectangle 1467"/>
            <p:cNvSpPr>
              <a:spLocks noChangeArrowheads="1"/>
            </p:cNvSpPr>
            <p:nvPr/>
          </p:nvSpPr>
          <p:spPr bwMode="auto">
            <a:xfrm>
              <a:off x="-6947336" y="123190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27" name="Rectangle 1468"/>
            <p:cNvSpPr>
              <a:spLocks noChangeArrowheads="1"/>
            </p:cNvSpPr>
            <p:nvPr/>
          </p:nvSpPr>
          <p:spPr bwMode="auto">
            <a:xfrm>
              <a:off x="-6861610" y="12319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28" name="Rectangle 1469"/>
            <p:cNvSpPr>
              <a:spLocks noChangeArrowheads="1"/>
            </p:cNvSpPr>
            <p:nvPr/>
          </p:nvSpPr>
          <p:spPr bwMode="auto">
            <a:xfrm>
              <a:off x="-7296599"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29" name="Rectangle 1470"/>
            <p:cNvSpPr>
              <a:spLocks noChangeArrowheads="1"/>
            </p:cNvSpPr>
            <p:nvPr/>
          </p:nvSpPr>
          <p:spPr bwMode="auto">
            <a:xfrm>
              <a:off x="-7207695" y="1320801"/>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0" name="Rectangle 1471"/>
            <p:cNvSpPr>
              <a:spLocks noChangeArrowheads="1"/>
            </p:cNvSpPr>
            <p:nvPr/>
          </p:nvSpPr>
          <p:spPr bwMode="auto">
            <a:xfrm>
              <a:off x="-7121969"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1" name="Rectangle 1472"/>
            <p:cNvSpPr>
              <a:spLocks noChangeArrowheads="1"/>
            </p:cNvSpPr>
            <p:nvPr/>
          </p:nvSpPr>
          <p:spPr bwMode="auto">
            <a:xfrm>
              <a:off x="-6861610"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2" name="Rectangle 1473"/>
            <p:cNvSpPr>
              <a:spLocks noChangeArrowheads="1"/>
            </p:cNvSpPr>
            <p:nvPr/>
          </p:nvSpPr>
          <p:spPr bwMode="auto">
            <a:xfrm>
              <a:off x="-7296599" y="14097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3" name="Rectangle 1474"/>
            <p:cNvSpPr>
              <a:spLocks noChangeArrowheads="1"/>
            </p:cNvSpPr>
            <p:nvPr/>
          </p:nvSpPr>
          <p:spPr bwMode="auto">
            <a:xfrm>
              <a:off x="-7121969" y="14097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4" name="Rectangle 1475"/>
            <p:cNvSpPr>
              <a:spLocks noChangeArrowheads="1"/>
            </p:cNvSpPr>
            <p:nvPr/>
          </p:nvSpPr>
          <p:spPr bwMode="auto">
            <a:xfrm>
              <a:off x="-6947336" y="1409701"/>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5" name="Rectangle 1476"/>
            <p:cNvSpPr>
              <a:spLocks noChangeArrowheads="1"/>
            </p:cNvSpPr>
            <p:nvPr/>
          </p:nvSpPr>
          <p:spPr bwMode="auto">
            <a:xfrm>
              <a:off x="-7207695" y="14986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6" name="Rectangle 1477"/>
            <p:cNvSpPr>
              <a:spLocks noChangeArrowheads="1"/>
            </p:cNvSpPr>
            <p:nvPr/>
          </p:nvSpPr>
          <p:spPr bwMode="auto">
            <a:xfrm>
              <a:off x="-7036240" y="14986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7" name="Rectangle 1478"/>
            <p:cNvSpPr>
              <a:spLocks noChangeArrowheads="1"/>
            </p:cNvSpPr>
            <p:nvPr/>
          </p:nvSpPr>
          <p:spPr bwMode="auto">
            <a:xfrm>
              <a:off x="-6861610" y="14986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8" name="Rectangle 1479"/>
            <p:cNvSpPr>
              <a:spLocks noChangeArrowheads="1"/>
            </p:cNvSpPr>
            <p:nvPr/>
          </p:nvSpPr>
          <p:spPr bwMode="auto">
            <a:xfrm>
              <a:off x="-7296599" y="1587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39" name="Rectangle 1480"/>
            <p:cNvSpPr>
              <a:spLocks noChangeArrowheads="1"/>
            </p:cNvSpPr>
            <p:nvPr/>
          </p:nvSpPr>
          <p:spPr bwMode="auto">
            <a:xfrm>
              <a:off x="-7121969" y="1587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0" name="Rectangle 1481"/>
            <p:cNvSpPr>
              <a:spLocks noChangeArrowheads="1"/>
            </p:cNvSpPr>
            <p:nvPr/>
          </p:nvSpPr>
          <p:spPr bwMode="auto">
            <a:xfrm>
              <a:off x="-6769532" y="-2873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1" name="Rectangle 1482"/>
            <p:cNvSpPr>
              <a:spLocks noChangeArrowheads="1"/>
            </p:cNvSpPr>
            <p:nvPr/>
          </p:nvSpPr>
          <p:spPr bwMode="auto">
            <a:xfrm>
              <a:off x="-6683803"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2" name="Rectangle 1483"/>
            <p:cNvSpPr>
              <a:spLocks noChangeArrowheads="1"/>
            </p:cNvSpPr>
            <p:nvPr/>
          </p:nvSpPr>
          <p:spPr bwMode="auto">
            <a:xfrm>
              <a:off x="-6509172" y="-2873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3" name="Rectangle 1484"/>
            <p:cNvSpPr>
              <a:spLocks noChangeArrowheads="1"/>
            </p:cNvSpPr>
            <p:nvPr/>
          </p:nvSpPr>
          <p:spPr bwMode="auto">
            <a:xfrm>
              <a:off x="-6423444"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4" name="Rectangle 1485"/>
            <p:cNvSpPr>
              <a:spLocks noChangeArrowheads="1"/>
            </p:cNvSpPr>
            <p:nvPr/>
          </p:nvSpPr>
          <p:spPr bwMode="auto">
            <a:xfrm>
              <a:off x="-6337717"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5" name="Rectangle 1486"/>
            <p:cNvSpPr>
              <a:spLocks noChangeArrowheads="1"/>
            </p:cNvSpPr>
            <p:nvPr/>
          </p:nvSpPr>
          <p:spPr bwMode="auto">
            <a:xfrm>
              <a:off x="-6769532" y="-1984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6" name="Rectangle 1487"/>
            <p:cNvSpPr>
              <a:spLocks noChangeArrowheads="1"/>
            </p:cNvSpPr>
            <p:nvPr/>
          </p:nvSpPr>
          <p:spPr bwMode="auto">
            <a:xfrm>
              <a:off x="-6598076" y="-1984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7" name="Rectangle 1488"/>
            <p:cNvSpPr>
              <a:spLocks noChangeArrowheads="1"/>
            </p:cNvSpPr>
            <p:nvPr/>
          </p:nvSpPr>
          <p:spPr bwMode="auto">
            <a:xfrm>
              <a:off x="-6423444" y="-1984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8" name="Rectangle 1489"/>
            <p:cNvSpPr>
              <a:spLocks noChangeArrowheads="1"/>
            </p:cNvSpPr>
            <p:nvPr/>
          </p:nvSpPr>
          <p:spPr bwMode="auto">
            <a:xfrm>
              <a:off x="-6683803" y="-109537"/>
              <a:ext cx="222258"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9" name="Rectangle 1490"/>
            <p:cNvSpPr>
              <a:spLocks noChangeArrowheads="1"/>
            </p:cNvSpPr>
            <p:nvPr/>
          </p:nvSpPr>
          <p:spPr bwMode="auto">
            <a:xfrm>
              <a:off x="-6337717" y="-1095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0" name="Rectangle 1491"/>
            <p:cNvSpPr>
              <a:spLocks noChangeArrowheads="1"/>
            </p:cNvSpPr>
            <p:nvPr/>
          </p:nvSpPr>
          <p:spPr bwMode="auto">
            <a:xfrm>
              <a:off x="-6769532" y="-20637"/>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1" name="Rectangle 1492"/>
            <p:cNvSpPr>
              <a:spLocks noChangeArrowheads="1"/>
            </p:cNvSpPr>
            <p:nvPr/>
          </p:nvSpPr>
          <p:spPr bwMode="auto">
            <a:xfrm>
              <a:off x="-6509172" y="-20637"/>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2" name="Rectangle 1493"/>
            <p:cNvSpPr>
              <a:spLocks noChangeArrowheads="1"/>
            </p:cNvSpPr>
            <p:nvPr/>
          </p:nvSpPr>
          <p:spPr bwMode="auto">
            <a:xfrm>
              <a:off x="-6337717" y="-206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3" name="Rectangle 1494"/>
            <p:cNvSpPr>
              <a:spLocks noChangeArrowheads="1"/>
            </p:cNvSpPr>
            <p:nvPr/>
          </p:nvSpPr>
          <p:spPr bwMode="auto">
            <a:xfrm>
              <a:off x="-6769532" y="68264"/>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4" name="Rectangle 1495"/>
            <p:cNvSpPr>
              <a:spLocks noChangeArrowheads="1"/>
            </p:cNvSpPr>
            <p:nvPr/>
          </p:nvSpPr>
          <p:spPr bwMode="auto">
            <a:xfrm>
              <a:off x="-6683803" y="68264"/>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5" name="Rectangle 1496"/>
            <p:cNvSpPr>
              <a:spLocks noChangeArrowheads="1"/>
            </p:cNvSpPr>
            <p:nvPr/>
          </p:nvSpPr>
          <p:spPr bwMode="auto">
            <a:xfrm>
              <a:off x="-6509172" y="68264"/>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6" name="Rectangle 1497"/>
            <p:cNvSpPr>
              <a:spLocks noChangeArrowheads="1"/>
            </p:cNvSpPr>
            <p:nvPr/>
          </p:nvSpPr>
          <p:spPr bwMode="auto">
            <a:xfrm>
              <a:off x="-6337717" y="6826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7" name="Rectangle 1498"/>
            <p:cNvSpPr>
              <a:spLocks noChangeArrowheads="1"/>
            </p:cNvSpPr>
            <p:nvPr/>
          </p:nvSpPr>
          <p:spPr bwMode="auto">
            <a:xfrm>
              <a:off x="-6769532" y="1571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8" name="Rectangle 1499"/>
            <p:cNvSpPr>
              <a:spLocks noChangeArrowheads="1"/>
            </p:cNvSpPr>
            <p:nvPr/>
          </p:nvSpPr>
          <p:spPr bwMode="auto">
            <a:xfrm>
              <a:off x="-6598076" y="157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9" name="Rectangle 1500"/>
            <p:cNvSpPr>
              <a:spLocks noChangeArrowheads="1"/>
            </p:cNvSpPr>
            <p:nvPr/>
          </p:nvSpPr>
          <p:spPr bwMode="auto">
            <a:xfrm>
              <a:off x="-6515522" y="157162"/>
              <a:ext cx="142880"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60" name="Rectangle 1501"/>
            <p:cNvSpPr>
              <a:spLocks noChangeArrowheads="1"/>
            </p:cNvSpPr>
            <p:nvPr/>
          </p:nvSpPr>
          <p:spPr bwMode="auto">
            <a:xfrm>
              <a:off x="-6683803" y="249236"/>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1" name="Rectangle 1502"/>
            <p:cNvSpPr>
              <a:spLocks noChangeArrowheads="1"/>
            </p:cNvSpPr>
            <p:nvPr/>
          </p:nvSpPr>
          <p:spPr bwMode="auto">
            <a:xfrm>
              <a:off x="-6423444" y="249236"/>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2" name="Rectangle 1503"/>
            <p:cNvSpPr>
              <a:spLocks noChangeArrowheads="1"/>
            </p:cNvSpPr>
            <p:nvPr/>
          </p:nvSpPr>
          <p:spPr bwMode="auto">
            <a:xfrm>
              <a:off x="-6337717" y="249236"/>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3" name="Rectangle 1504"/>
            <p:cNvSpPr>
              <a:spLocks noChangeArrowheads="1"/>
            </p:cNvSpPr>
            <p:nvPr/>
          </p:nvSpPr>
          <p:spPr bwMode="auto">
            <a:xfrm>
              <a:off x="-6769532" y="3381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4" name="Rectangle 1505"/>
            <p:cNvSpPr>
              <a:spLocks noChangeArrowheads="1"/>
            </p:cNvSpPr>
            <p:nvPr/>
          </p:nvSpPr>
          <p:spPr bwMode="auto">
            <a:xfrm>
              <a:off x="-6598076" y="3381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5" name="Rectangle 1506"/>
            <p:cNvSpPr>
              <a:spLocks noChangeArrowheads="1"/>
            </p:cNvSpPr>
            <p:nvPr/>
          </p:nvSpPr>
          <p:spPr bwMode="auto">
            <a:xfrm>
              <a:off x="-6509172" y="3381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6" name="Rectangle 1507"/>
            <p:cNvSpPr>
              <a:spLocks noChangeArrowheads="1"/>
            </p:cNvSpPr>
            <p:nvPr/>
          </p:nvSpPr>
          <p:spPr bwMode="auto">
            <a:xfrm>
              <a:off x="-6337717" y="3381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7" name="Rectangle 1508"/>
            <p:cNvSpPr>
              <a:spLocks noChangeArrowheads="1"/>
            </p:cNvSpPr>
            <p:nvPr/>
          </p:nvSpPr>
          <p:spPr bwMode="auto">
            <a:xfrm>
              <a:off x="-6683803" y="4270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8" name="Rectangle 1509"/>
            <p:cNvSpPr>
              <a:spLocks noChangeArrowheads="1"/>
            </p:cNvSpPr>
            <p:nvPr/>
          </p:nvSpPr>
          <p:spPr bwMode="auto">
            <a:xfrm>
              <a:off x="-6509172" y="4270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9" name="Rectangle 1510"/>
            <p:cNvSpPr>
              <a:spLocks noChangeArrowheads="1"/>
            </p:cNvSpPr>
            <p:nvPr/>
          </p:nvSpPr>
          <p:spPr bwMode="auto">
            <a:xfrm>
              <a:off x="-6423444" y="4270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70" name="Rectangle 1511"/>
            <p:cNvSpPr>
              <a:spLocks noChangeArrowheads="1"/>
            </p:cNvSpPr>
            <p:nvPr/>
          </p:nvSpPr>
          <p:spPr bwMode="auto">
            <a:xfrm>
              <a:off x="-6337717" y="4270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71" name="Rectangle 1512"/>
            <p:cNvSpPr>
              <a:spLocks noChangeArrowheads="1"/>
            </p:cNvSpPr>
            <p:nvPr/>
          </p:nvSpPr>
          <p:spPr bwMode="auto">
            <a:xfrm>
              <a:off x="-6769532" y="515938"/>
              <a:ext cx="222258"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2" name="Rectangle 1513"/>
            <p:cNvSpPr>
              <a:spLocks noChangeArrowheads="1"/>
            </p:cNvSpPr>
            <p:nvPr/>
          </p:nvSpPr>
          <p:spPr bwMode="auto">
            <a:xfrm>
              <a:off x="-6509172" y="5159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3" name="Rectangle 1514"/>
            <p:cNvSpPr>
              <a:spLocks noChangeArrowheads="1"/>
            </p:cNvSpPr>
            <p:nvPr/>
          </p:nvSpPr>
          <p:spPr bwMode="auto">
            <a:xfrm>
              <a:off x="-6337717" y="5159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4" name="Rectangle 1515"/>
            <p:cNvSpPr>
              <a:spLocks noChangeArrowheads="1"/>
            </p:cNvSpPr>
            <p:nvPr/>
          </p:nvSpPr>
          <p:spPr bwMode="auto">
            <a:xfrm>
              <a:off x="-6509172" y="606425"/>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5" name="Rectangle 1516"/>
            <p:cNvSpPr>
              <a:spLocks noChangeArrowheads="1"/>
            </p:cNvSpPr>
            <p:nvPr/>
          </p:nvSpPr>
          <p:spPr bwMode="auto">
            <a:xfrm>
              <a:off x="-6337717" y="6064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6" name="Rectangle 1517"/>
            <p:cNvSpPr>
              <a:spLocks noChangeArrowheads="1"/>
            </p:cNvSpPr>
            <p:nvPr/>
          </p:nvSpPr>
          <p:spPr bwMode="auto">
            <a:xfrm>
              <a:off x="-6947336" y="695326"/>
              <a:ext cx="22543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7" name="Rectangle 1518"/>
            <p:cNvSpPr>
              <a:spLocks noChangeArrowheads="1"/>
            </p:cNvSpPr>
            <p:nvPr/>
          </p:nvSpPr>
          <p:spPr bwMode="auto">
            <a:xfrm>
              <a:off x="-6509172" y="6953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8" name="Rectangle 1519"/>
            <p:cNvSpPr>
              <a:spLocks noChangeArrowheads="1"/>
            </p:cNvSpPr>
            <p:nvPr/>
          </p:nvSpPr>
          <p:spPr bwMode="auto">
            <a:xfrm>
              <a:off x="-6337717" y="6953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9" name="Rectangle 1520"/>
            <p:cNvSpPr>
              <a:spLocks noChangeArrowheads="1"/>
            </p:cNvSpPr>
            <p:nvPr/>
          </p:nvSpPr>
          <p:spPr bwMode="auto">
            <a:xfrm>
              <a:off x="-6683803" y="7842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0" name="Rectangle 1521"/>
            <p:cNvSpPr>
              <a:spLocks noChangeArrowheads="1"/>
            </p:cNvSpPr>
            <p:nvPr/>
          </p:nvSpPr>
          <p:spPr bwMode="auto">
            <a:xfrm>
              <a:off x="-6598076" y="7842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1" name="Rectangle 1522"/>
            <p:cNvSpPr>
              <a:spLocks noChangeArrowheads="1"/>
            </p:cNvSpPr>
            <p:nvPr/>
          </p:nvSpPr>
          <p:spPr bwMode="auto">
            <a:xfrm>
              <a:off x="-6420269" y="784224"/>
              <a:ext cx="133354"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2" name="Rectangle 1523"/>
            <p:cNvSpPr>
              <a:spLocks noChangeArrowheads="1"/>
            </p:cNvSpPr>
            <p:nvPr/>
          </p:nvSpPr>
          <p:spPr bwMode="auto">
            <a:xfrm>
              <a:off x="-6683803" y="8731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3" name="Rectangle 1524"/>
            <p:cNvSpPr>
              <a:spLocks noChangeArrowheads="1"/>
            </p:cNvSpPr>
            <p:nvPr/>
          </p:nvSpPr>
          <p:spPr bwMode="auto">
            <a:xfrm>
              <a:off x="-6509172" y="873124"/>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4" name="Rectangle 1525"/>
            <p:cNvSpPr>
              <a:spLocks noChangeArrowheads="1"/>
            </p:cNvSpPr>
            <p:nvPr/>
          </p:nvSpPr>
          <p:spPr bwMode="auto">
            <a:xfrm>
              <a:off x="-6423444" y="8731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5" name="Rectangle 1526"/>
            <p:cNvSpPr>
              <a:spLocks noChangeArrowheads="1"/>
            </p:cNvSpPr>
            <p:nvPr/>
          </p:nvSpPr>
          <p:spPr bwMode="auto">
            <a:xfrm>
              <a:off x="-6337717" y="8731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6" name="Rectangle 1527"/>
            <p:cNvSpPr>
              <a:spLocks noChangeArrowheads="1"/>
            </p:cNvSpPr>
            <p:nvPr/>
          </p:nvSpPr>
          <p:spPr bwMode="auto">
            <a:xfrm>
              <a:off x="-6683803" y="962025"/>
              <a:ext cx="222258"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7" name="Rectangle 1528"/>
            <p:cNvSpPr>
              <a:spLocks noChangeArrowheads="1"/>
            </p:cNvSpPr>
            <p:nvPr/>
          </p:nvSpPr>
          <p:spPr bwMode="auto">
            <a:xfrm>
              <a:off x="-6337717" y="9620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8" name="Rectangle 1529"/>
            <p:cNvSpPr>
              <a:spLocks noChangeArrowheads="1"/>
            </p:cNvSpPr>
            <p:nvPr/>
          </p:nvSpPr>
          <p:spPr bwMode="auto">
            <a:xfrm>
              <a:off x="-6769532" y="105092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9" name="Rectangle 1530"/>
            <p:cNvSpPr>
              <a:spLocks noChangeArrowheads="1"/>
            </p:cNvSpPr>
            <p:nvPr/>
          </p:nvSpPr>
          <p:spPr bwMode="auto">
            <a:xfrm>
              <a:off x="-6337717" y="10509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90" name="Rectangle 1531"/>
            <p:cNvSpPr>
              <a:spLocks noChangeArrowheads="1"/>
            </p:cNvSpPr>
            <p:nvPr/>
          </p:nvSpPr>
          <p:spPr bwMode="auto">
            <a:xfrm>
              <a:off x="-6769532" y="113982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91" name="Rectangle 1532"/>
            <p:cNvSpPr>
              <a:spLocks noChangeArrowheads="1"/>
            </p:cNvSpPr>
            <p:nvPr/>
          </p:nvSpPr>
          <p:spPr bwMode="auto">
            <a:xfrm>
              <a:off x="-6683803" y="11398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92" name="Rectangle 1533"/>
            <p:cNvSpPr>
              <a:spLocks noChangeArrowheads="1"/>
            </p:cNvSpPr>
            <p:nvPr/>
          </p:nvSpPr>
          <p:spPr bwMode="auto">
            <a:xfrm>
              <a:off x="-6509172" y="113982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93" name="Rectangle 1534"/>
            <p:cNvSpPr>
              <a:spLocks noChangeArrowheads="1"/>
            </p:cNvSpPr>
            <p:nvPr/>
          </p:nvSpPr>
          <p:spPr bwMode="auto">
            <a:xfrm>
              <a:off x="-6420269" y="1139825"/>
              <a:ext cx="133354"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94" name="Rectangle 1535"/>
            <p:cNvSpPr>
              <a:spLocks noChangeArrowheads="1"/>
            </p:cNvSpPr>
            <p:nvPr/>
          </p:nvSpPr>
          <p:spPr bwMode="auto">
            <a:xfrm>
              <a:off x="-6598076" y="12319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95" name="Rectangle 1536"/>
            <p:cNvSpPr>
              <a:spLocks noChangeArrowheads="1"/>
            </p:cNvSpPr>
            <p:nvPr/>
          </p:nvSpPr>
          <p:spPr bwMode="auto">
            <a:xfrm>
              <a:off x="-6423444" y="12319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96" name="Rectangle 1537"/>
            <p:cNvSpPr>
              <a:spLocks noChangeArrowheads="1"/>
            </p:cNvSpPr>
            <p:nvPr/>
          </p:nvSpPr>
          <p:spPr bwMode="auto">
            <a:xfrm>
              <a:off x="-6337717" y="12319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97" name="Rectangle 1538"/>
            <p:cNvSpPr>
              <a:spLocks noChangeArrowheads="1"/>
            </p:cNvSpPr>
            <p:nvPr/>
          </p:nvSpPr>
          <p:spPr bwMode="auto">
            <a:xfrm>
              <a:off x="-6769532" y="1320801"/>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98" name="Rectangle 1539"/>
            <p:cNvSpPr>
              <a:spLocks noChangeArrowheads="1"/>
            </p:cNvSpPr>
            <p:nvPr/>
          </p:nvSpPr>
          <p:spPr bwMode="auto">
            <a:xfrm>
              <a:off x="-6683803"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99" name="Rectangle 1540"/>
            <p:cNvSpPr>
              <a:spLocks noChangeArrowheads="1"/>
            </p:cNvSpPr>
            <p:nvPr/>
          </p:nvSpPr>
          <p:spPr bwMode="auto">
            <a:xfrm>
              <a:off x="-6598076"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0" name="Rectangle 1541"/>
            <p:cNvSpPr>
              <a:spLocks noChangeArrowheads="1"/>
            </p:cNvSpPr>
            <p:nvPr/>
          </p:nvSpPr>
          <p:spPr bwMode="auto">
            <a:xfrm>
              <a:off x="-6337717"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1" name="Rectangle 1542"/>
            <p:cNvSpPr>
              <a:spLocks noChangeArrowheads="1"/>
            </p:cNvSpPr>
            <p:nvPr/>
          </p:nvSpPr>
          <p:spPr bwMode="auto">
            <a:xfrm>
              <a:off x="-6769532" y="1409701"/>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2" name="Rectangle 1543"/>
            <p:cNvSpPr>
              <a:spLocks noChangeArrowheads="1"/>
            </p:cNvSpPr>
            <p:nvPr/>
          </p:nvSpPr>
          <p:spPr bwMode="auto">
            <a:xfrm>
              <a:off x="-6598076" y="14097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3" name="Rectangle 1544"/>
            <p:cNvSpPr>
              <a:spLocks noChangeArrowheads="1"/>
            </p:cNvSpPr>
            <p:nvPr/>
          </p:nvSpPr>
          <p:spPr bwMode="auto">
            <a:xfrm>
              <a:off x="-6423444" y="14097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4" name="Rectangle 1545"/>
            <p:cNvSpPr>
              <a:spLocks noChangeArrowheads="1"/>
            </p:cNvSpPr>
            <p:nvPr/>
          </p:nvSpPr>
          <p:spPr bwMode="auto">
            <a:xfrm>
              <a:off x="-6683803" y="14986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5" name="Rectangle 1546"/>
            <p:cNvSpPr>
              <a:spLocks noChangeArrowheads="1"/>
            </p:cNvSpPr>
            <p:nvPr/>
          </p:nvSpPr>
          <p:spPr bwMode="auto">
            <a:xfrm>
              <a:off x="-6509172" y="14986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6" name="Rectangle 1547"/>
            <p:cNvSpPr>
              <a:spLocks noChangeArrowheads="1"/>
            </p:cNvSpPr>
            <p:nvPr/>
          </p:nvSpPr>
          <p:spPr bwMode="auto">
            <a:xfrm>
              <a:off x="-6337717" y="14986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7" name="Rectangle 1548"/>
            <p:cNvSpPr>
              <a:spLocks noChangeArrowheads="1"/>
            </p:cNvSpPr>
            <p:nvPr/>
          </p:nvSpPr>
          <p:spPr bwMode="auto">
            <a:xfrm>
              <a:off x="-6769532" y="15875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08" name="Rectangle 1549"/>
            <p:cNvSpPr>
              <a:spLocks noChangeArrowheads="1"/>
            </p:cNvSpPr>
            <p:nvPr/>
          </p:nvSpPr>
          <p:spPr bwMode="auto">
            <a:xfrm>
              <a:off x="-6598076" y="1587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09" name="Rectangle 1550"/>
            <p:cNvSpPr>
              <a:spLocks noChangeArrowheads="1"/>
            </p:cNvSpPr>
            <p:nvPr/>
          </p:nvSpPr>
          <p:spPr bwMode="auto">
            <a:xfrm>
              <a:off x="-6337717" y="1587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0" name="Rectangle 1551"/>
            <p:cNvSpPr>
              <a:spLocks noChangeArrowheads="1"/>
            </p:cNvSpPr>
            <p:nvPr/>
          </p:nvSpPr>
          <p:spPr bwMode="auto">
            <a:xfrm>
              <a:off x="-7121969" y="16748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1" name="Rectangle 1552"/>
            <p:cNvSpPr>
              <a:spLocks noChangeArrowheads="1"/>
            </p:cNvSpPr>
            <p:nvPr/>
          </p:nvSpPr>
          <p:spPr bwMode="auto">
            <a:xfrm>
              <a:off x="-6861610" y="16748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2" name="Rectangle 1553"/>
            <p:cNvSpPr>
              <a:spLocks noChangeArrowheads="1"/>
            </p:cNvSpPr>
            <p:nvPr/>
          </p:nvSpPr>
          <p:spPr bwMode="auto">
            <a:xfrm>
              <a:off x="-6769532" y="1674813"/>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3" name="Rectangle 1554"/>
            <p:cNvSpPr>
              <a:spLocks noChangeArrowheads="1"/>
            </p:cNvSpPr>
            <p:nvPr/>
          </p:nvSpPr>
          <p:spPr bwMode="auto">
            <a:xfrm>
              <a:off x="-6598076" y="16748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4" name="Rectangle 1555"/>
            <p:cNvSpPr>
              <a:spLocks noChangeArrowheads="1"/>
            </p:cNvSpPr>
            <p:nvPr/>
          </p:nvSpPr>
          <p:spPr bwMode="auto">
            <a:xfrm>
              <a:off x="-7296599" y="17573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5" name="Rectangle 1556"/>
            <p:cNvSpPr>
              <a:spLocks noChangeArrowheads="1"/>
            </p:cNvSpPr>
            <p:nvPr/>
          </p:nvSpPr>
          <p:spPr bwMode="auto">
            <a:xfrm>
              <a:off x="-7207695" y="17573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6" name="Rectangle 1557"/>
            <p:cNvSpPr>
              <a:spLocks noChangeArrowheads="1"/>
            </p:cNvSpPr>
            <p:nvPr/>
          </p:nvSpPr>
          <p:spPr bwMode="auto">
            <a:xfrm>
              <a:off x="-6947336" y="17573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7" name="Rectangle 1558"/>
            <p:cNvSpPr>
              <a:spLocks noChangeArrowheads="1"/>
            </p:cNvSpPr>
            <p:nvPr/>
          </p:nvSpPr>
          <p:spPr bwMode="auto">
            <a:xfrm>
              <a:off x="-6769532" y="17573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8" name="Rectangle 1559"/>
            <p:cNvSpPr>
              <a:spLocks noChangeArrowheads="1"/>
            </p:cNvSpPr>
            <p:nvPr/>
          </p:nvSpPr>
          <p:spPr bwMode="auto">
            <a:xfrm>
              <a:off x="-6337717" y="17573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9" name="Rectangle 1560"/>
            <p:cNvSpPr>
              <a:spLocks noChangeArrowheads="1"/>
            </p:cNvSpPr>
            <p:nvPr/>
          </p:nvSpPr>
          <p:spPr bwMode="auto">
            <a:xfrm>
              <a:off x="-6861610" y="18367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0" name="Rectangle 1561"/>
            <p:cNvSpPr>
              <a:spLocks noChangeArrowheads="1"/>
            </p:cNvSpPr>
            <p:nvPr/>
          </p:nvSpPr>
          <p:spPr bwMode="auto">
            <a:xfrm>
              <a:off x="-7036240" y="18367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1" name="Rectangle 1562"/>
            <p:cNvSpPr>
              <a:spLocks noChangeArrowheads="1"/>
            </p:cNvSpPr>
            <p:nvPr/>
          </p:nvSpPr>
          <p:spPr bwMode="auto">
            <a:xfrm>
              <a:off x="-6423444" y="18367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2" name="Rectangle 1563"/>
            <p:cNvSpPr>
              <a:spLocks noChangeArrowheads="1"/>
            </p:cNvSpPr>
            <p:nvPr/>
          </p:nvSpPr>
          <p:spPr bwMode="auto">
            <a:xfrm>
              <a:off x="-6337717" y="18367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3" name="Rectangle 1564"/>
            <p:cNvSpPr>
              <a:spLocks noChangeArrowheads="1"/>
            </p:cNvSpPr>
            <p:nvPr/>
          </p:nvSpPr>
          <p:spPr bwMode="auto">
            <a:xfrm>
              <a:off x="-7296599" y="19161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4" name="Rectangle 1565"/>
            <p:cNvSpPr>
              <a:spLocks noChangeArrowheads="1"/>
            </p:cNvSpPr>
            <p:nvPr/>
          </p:nvSpPr>
          <p:spPr bwMode="auto">
            <a:xfrm>
              <a:off x="-6683803" y="19161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5" name="Rectangle 1566"/>
            <p:cNvSpPr>
              <a:spLocks noChangeArrowheads="1"/>
            </p:cNvSpPr>
            <p:nvPr/>
          </p:nvSpPr>
          <p:spPr bwMode="auto">
            <a:xfrm>
              <a:off x="-7121969" y="19161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6" name="Rectangle 1567"/>
            <p:cNvSpPr>
              <a:spLocks noChangeArrowheads="1"/>
            </p:cNvSpPr>
            <p:nvPr/>
          </p:nvSpPr>
          <p:spPr bwMode="auto">
            <a:xfrm>
              <a:off x="-6509172" y="191611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7" name="Rectangle 1568"/>
            <p:cNvSpPr>
              <a:spLocks noChangeArrowheads="1"/>
            </p:cNvSpPr>
            <p:nvPr/>
          </p:nvSpPr>
          <p:spPr bwMode="auto">
            <a:xfrm>
              <a:off x="-6337717" y="19161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8" name="Rectangle 1569"/>
            <p:cNvSpPr>
              <a:spLocks noChangeArrowheads="1"/>
            </p:cNvSpPr>
            <p:nvPr/>
          </p:nvSpPr>
          <p:spPr bwMode="auto">
            <a:xfrm>
              <a:off x="-7296599" y="1995489"/>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29" name="Rectangle 1570"/>
            <p:cNvSpPr>
              <a:spLocks noChangeArrowheads="1"/>
            </p:cNvSpPr>
            <p:nvPr/>
          </p:nvSpPr>
          <p:spPr bwMode="auto">
            <a:xfrm>
              <a:off x="-7036240" y="1995489"/>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0" name="Rectangle 1571"/>
            <p:cNvSpPr>
              <a:spLocks noChangeArrowheads="1"/>
            </p:cNvSpPr>
            <p:nvPr/>
          </p:nvSpPr>
          <p:spPr bwMode="auto">
            <a:xfrm>
              <a:off x="-7207695" y="1995489"/>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1" name="Rectangle 1572"/>
            <p:cNvSpPr>
              <a:spLocks noChangeArrowheads="1"/>
            </p:cNvSpPr>
            <p:nvPr/>
          </p:nvSpPr>
          <p:spPr bwMode="auto">
            <a:xfrm>
              <a:off x="-6598076" y="1995489"/>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2" name="Rectangle 1573"/>
            <p:cNvSpPr>
              <a:spLocks noChangeArrowheads="1"/>
            </p:cNvSpPr>
            <p:nvPr/>
          </p:nvSpPr>
          <p:spPr bwMode="auto">
            <a:xfrm>
              <a:off x="-6509172" y="1995489"/>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3" name="Rectangle 1574"/>
            <p:cNvSpPr>
              <a:spLocks noChangeArrowheads="1"/>
            </p:cNvSpPr>
            <p:nvPr/>
          </p:nvSpPr>
          <p:spPr bwMode="auto">
            <a:xfrm>
              <a:off x="-7296599" y="20748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4" name="Rectangle 1575"/>
            <p:cNvSpPr>
              <a:spLocks noChangeArrowheads="1"/>
            </p:cNvSpPr>
            <p:nvPr/>
          </p:nvSpPr>
          <p:spPr bwMode="auto">
            <a:xfrm>
              <a:off x="-6683803" y="20748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5" name="Rectangle 1576"/>
            <p:cNvSpPr>
              <a:spLocks noChangeArrowheads="1"/>
            </p:cNvSpPr>
            <p:nvPr/>
          </p:nvSpPr>
          <p:spPr bwMode="auto">
            <a:xfrm>
              <a:off x="-7036240" y="20748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6" name="Rectangle 1577"/>
            <p:cNvSpPr>
              <a:spLocks noChangeArrowheads="1"/>
            </p:cNvSpPr>
            <p:nvPr/>
          </p:nvSpPr>
          <p:spPr bwMode="auto">
            <a:xfrm>
              <a:off x="-6861610" y="20748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7" name="Rectangle 1578"/>
            <p:cNvSpPr>
              <a:spLocks noChangeArrowheads="1"/>
            </p:cNvSpPr>
            <p:nvPr/>
          </p:nvSpPr>
          <p:spPr bwMode="auto">
            <a:xfrm>
              <a:off x="-6337717" y="20748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8" name="Rectangle 1579"/>
            <p:cNvSpPr>
              <a:spLocks noChangeArrowheads="1"/>
            </p:cNvSpPr>
            <p:nvPr/>
          </p:nvSpPr>
          <p:spPr bwMode="auto">
            <a:xfrm>
              <a:off x="-7296599" y="21574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39" name="Rectangle 1580"/>
            <p:cNvSpPr>
              <a:spLocks noChangeArrowheads="1"/>
            </p:cNvSpPr>
            <p:nvPr/>
          </p:nvSpPr>
          <p:spPr bwMode="auto">
            <a:xfrm>
              <a:off x="-6683803" y="21574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0" name="Rectangle 1581"/>
            <p:cNvSpPr>
              <a:spLocks noChangeArrowheads="1"/>
            </p:cNvSpPr>
            <p:nvPr/>
          </p:nvSpPr>
          <p:spPr bwMode="auto">
            <a:xfrm>
              <a:off x="-7036240" y="21574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1" name="Rectangle 1582"/>
            <p:cNvSpPr>
              <a:spLocks noChangeArrowheads="1"/>
            </p:cNvSpPr>
            <p:nvPr/>
          </p:nvSpPr>
          <p:spPr bwMode="auto">
            <a:xfrm>
              <a:off x="-6769532" y="2157413"/>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2" name="Rectangle 1583"/>
            <p:cNvSpPr>
              <a:spLocks noChangeArrowheads="1"/>
            </p:cNvSpPr>
            <p:nvPr/>
          </p:nvSpPr>
          <p:spPr bwMode="auto">
            <a:xfrm>
              <a:off x="-6337717" y="21574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3" name="Rectangle 1584"/>
            <p:cNvSpPr>
              <a:spLocks noChangeArrowheads="1"/>
            </p:cNvSpPr>
            <p:nvPr/>
          </p:nvSpPr>
          <p:spPr bwMode="auto">
            <a:xfrm>
              <a:off x="-6683803" y="2236788"/>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44" name="Rectangle 1585"/>
            <p:cNvSpPr>
              <a:spLocks noChangeArrowheads="1"/>
            </p:cNvSpPr>
            <p:nvPr/>
          </p:nvSpPr>
          <p:spPr bwMode="auto">
            <a:xfrm>
              <a:off x="-7121969" y="2236788"/>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45" name="Rectangle 1586"/>
            <p:cNvSpPr>
              <a:spLocks noChangeArrowheads="1"/>
            </p:cNvSpPr>
            <p:nvPr/>
          </p:nvSpPr>
          <p:spPr bwMode="auto">
            <a:xfrm>
              <a:off x="-6861610" y="2236788"/>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46" name="Rectangle 1587"/>
            <p:cNvSpPr>
              <a:spLocks noChangeArrowheads="1"/>
            </p:cNvSpPr>
            <p:nvPr/>
          </p:nvSpPr>
          <p:spPr bwMode="auto">
            <a:xfrm>
              <a:off x="-7296599" y="23129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7" name="Rectangle 1588"/>
            <p:cNvSpPr>
              <a:spLocks noChangeArrowheads="1"/>
            </p:cNvSpPr>
            <p:nvPr/>
          </p:nvSpPr>
          <p:spPr bwMode="auto">
            <a:xfrm>
              <a:off x="-6861610" y="23129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8" name="Rectangle 1589"/>
            <p:cNvSpPr>
              <a:spLocks noChangeArrowheads="1"/>
            </p:cNvSpPr>
            <p:nvPr/>
          </p:nvSpPr>
          <p:spPr bwMode="auto">
            <a:xfrm>
              <a:off x="-6337717" y="23129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9" name="Rectangle 1590"/>
            <p:cNvSpPr>
              <a:spLocks noChangeArrowheads="1"/>
            </p:cNvSpPr>
            <p:nvPr/>
          </p:nvSpPr>
          <p:spPr bwMode="auto">
            <a:xfrm>
              <a:off x="-6683803" y="23923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50" name="Rectangle 1591"/>
            <p:cNvSpPr>
              <a:spLocks noChangeArrowheads="1"/>
            </p:cNvSpPr>
            <p:nvPr/>
          </p:nvSpPr>
          <p:spPr bwMode="auto">
            <a:xfrm>
              <a:off x="-7036240" y="23923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51" name="Rectangle 1592"/>
            <p:cNvSpPr>
              <a:spLocks noChangeArrowheads="1"/>
            </p:cNvSpPr>
            <p:nvPr/>
          </p:nvSpPr>
          <p:spPr bwMode="auto">
            <a:xfrm>
              <a:off x="-7296599" y="246856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52" name="Rectangle 1593"/>
            <p:cNvSpPr>
              <a:spLocks noChangeArrowheads="1"/>
            </p:cNvSpPr>
            <p:nvPr/>
          </p:nvSpPr>
          <p:spPr bwMode="auto">
            <a:xfrm>
              <a:off x="-6861610" y="246856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53" name="Rectangle 1594"/>
            <p:cNvSpPr>
              <a:spLocks noChangeArrowheads="1"/>
            </p:cNvSpPr>
            <p:nvPr/>
          </p:nvSpPr>
          <p:spPr bwMode="auto">
            <a:xfrm>
              <a:off x="-6337717" y="246856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54" name="Rectangle 1595"/>
            <p:cNvSpPr>
              <a:spLocks noChangeArrowheads="1"/>
            </p:cNvSpPr>
            <p:nvPr/>
          </p:nvSpPr>
          <p:spPr bwMode="auto">
            <a:xfrm>
              <a:off x="-7296599" y="2560638"/>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55" name="Rectangle 1596"/>
            <p:cNvSpPr>
              <a:spLocks noChangeArrowheads="1"/>
            </p:cNvSpPr>
            <p:nvPr/>
          </p:nvSpPr>
          <p:spPr bwMode="auto">
            <a:xfrm>
              <a:off x="-6337717" y="2560638"/>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56" name="Rectangle 1597"/>
            <p:cNvSpPr>
              <a:spLocks noChangeArrowheads="1"/>
            </p:cNvSpPr>
            <p:nvPr/>
          </p:nvSpPr>
          <p:spPr bwMode="auto">
            <a:xfrm>
              <a:off x="-6861610" y="2649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57" name="Rectangle 1598"/>
            <p:cNvSpPr>
              <a:spLocks noChangeArrowheads="1"/>
            </p:cNvSpPr>
            <p:nvPr/>
          </p:nvSpPr>
          <p:spPr bwMode="auto">
            <a:xfrm>
              <a:off x="-6337717" y="2649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58" name="Rectangle 1599"/>
            <p:cNvSpPr>
              <a:spLocks noChangeArrowheads="1"/>
            </p:cNvSpPr>
            <p:nvPr/>
          </p:nvSpPr>
          <p:spPr bwMode="auto">
            <a:xfrm>
              <a:off x="-7296601" y="27432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59" name="Rectangle 1600"/>
            <p:cNvSpPr>
              <a:spLocks noChangeArrowheads="1"/>
            </p:cNvSpPr>
            <p:nvPr/>
          </p:nvSpPr>
          <p:spPr bwMode="auto">
            <a:xfrm>
              <a:off x="-6769534" y="274320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60" name="Rectangle 1601"/>
            <p:cNvSpPr>
              <a:spLocks noChangeArrowheads="1"/>
            </p:cNvSpPr>
            <p:nvPr/>
          </p:nvSpPr>
          <p:spPr bwMode="auto">
            <a:xfrm>
              <a:off x="-6861612" y="28321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61" name="Rectangle 1602"/>
            <p:cNvSpPr>
              <a:spLocks noChangeArrowheads="1"/>
            </p:cNvSpPr>
            <p:nvPr/>
          </p:nvSpPr>
          <p:spPr bwMode="auto">
            <a:xfrm>
              <a:off x="-6861612" y="291782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62" name="Rectangle 1603"/>
            <p:cNvSpPr>
              <a:spLocks noChangeArrowheads="1"/>
            </p:cNvSpPr>
            <p:nvPr/>
          </p:nvSpPr>
          <p:spPr bwMode="auto">
            <a:xfrm>
              <a:off x="-6337717" y="28321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63" name="Freeform 1604"/>
            <p:cNvSpPr/>
            <p:nvPr/>
          </p:nvSpPr>
          <p:spPr bwMode="auto">
            <a:xfrm>
              <a:off x="-6245623" y="-261938"/>
              <a:ext cx="31750" cy="3230563"/>
            </a:xfrm>
            <a:custGeom>
              <a:avLst/>
              <a:gdLst>
                <a:gd name="T0" fmla="*/ 20 w 20"/>
                <a:gd name="T1" fmla="*/ 2035 h 2035"/>
                <a:gd name="T2" fmla="*/ 0 w 20"/>
                <a:gd name="T3" fmla="*/ 2035 h 2035"/>
                <a:gd name="T4" fmla="*/ 0 w 20"/>
                <a:gd name="T5" fmla="*/ 0 h 2035"/>
                <a:gd name="T6" fmla="*/ 20 w 20"/>
                <a:gd name="T7" fmla="*/ 32 h 2035"/>
                <a:gd name="T8" fmla="*/ 20 w 20"/>
                <a:gd name="T9" fmla="*/ 2035 h 2035"/>
              </a:gdLst>
              <a:ahLst/>
              <a:cxnLst>
                <a:cxn ang="0">
                  <a:pos x="T0" y="T1"/>
                </a:cxn>
                <a:cxn ang="0">
                  <a:pos x="T2" y="T3"/>
                </a:cxn>
                <a:cxn ang="0">
                  <a:pos x="T4" y="T5"/>
                </a:cxn>
                <a:cxn ang="0">
                  <a:pos x="T6" y="T7"/>
                </a:cxn>
                <a:cxn ang="0">
                  <a:pos x="T8" y="T9"/>
                </a:cxn>
              </a:cxnLst>
              <a:rect l="0" t="0" r="r" b="b"/>
              <a:pathLst>
                <a:path w="20" h="2035">
                  <a:moveTo>
                    <a:pt x="20" y="2035"/>
                  </a:moveTo>
                  <a:lnTo>
                    <a:pt x="0" y="2035"/>
                  </a:lnTo>
                  <a:lnTo>
                    <a:pt x="0" y="0"/>
                  </a:lnTo>
                  <a:lnTo>
                    <a:pt x="20" y="32"/>
                  </a:lnTo>
                  <a:lnTo>
                    <a:pt x="20" y="2035"/>
                  </a:lnTo>
                  <a:close/>
                </a:path>
              </a:pathLst>
            </a:custGeom>
            <a:grpFill/>
            <a:ln>
              <a:noFill/>
            </a:ln>
          </p:spPr>
          <p:txBody>
            <a:bodyPr vert="horz" wrap="square" lIns="91440" tIns="45720" rIns="91440" bIns="45720" numCol="1" anchor="t" anchorCtr="0" compatLnSpc="1"/>
            <a:lstStyle/>
            <a:p>
              <a:endParaRPr lang="zh-CN" altLang="en-US"/>
            </a:p>
          </p:txBody>
        </p:sp>
        <p:sp>
          <p:nvSpPr>
            <p:cNvPr id="564" name="Freeform 1605"/>
            <p:cNvSpPr/>
            <p:nvPr/>
          </p:nvSpPr>
          <p:spPr bwMode="auto">
            <a:xfrm>
              <a:off x="-6178939" y="-182563"/>
              <a:ext cx="25401" cy="2574926"/>
            </a:xfrm>
            <a:custGeom>
              <a:avLst/>
              <a:gdLst>
                <a:gd name="T0" fmla="*/ 16 w 16"/>
                <a:gd name="T1" fmla="*/ 1622 h 1622"/>
                <a:gd name="T2" fmla="*/ 0 w 16"/>
                <a:gd name="T3" fmla="*/ 1622 h 1622"/>
                <a:gd name="T4" fmla="*/ 0 w 16"/>
                <a:gd name="T5" fmla="*/ 0 h 1622"/>
                <a:gd name="T6" fmla="*/ 16 w 16"/>
                <a:gd name="T7" fmla="*/ 34 h 1622"/>
                <a:gd name="T8" fmla="*/ 16 w 16"/>
                <a:gd name="T9" fmla="*/ 1622 h 1622"/>
              </a:gdLst>
              <a:ahLst/>
              <a:cxnLst>
                <a:cxn ang="0">
                  <a:pos x="T0" y="T1"/>
                </a:cxn>
                <a:cxn ang="0">
                  <a:pos x="T2" y="T3"/>
                </a:cxn>
                <a:cxn ang="0">
                  <a:pos x="T4" y="T5"/>
                </a:cxn>
                <a:cxn ang="0">
                  <a:pos x="T6" y="T7"/>
                </a:cxn>
                <a:cxn ang="0">
                  <a:pos x="T8" y="T9"/>
                </a:cxn>
              </a:cxnLst>
              <a:rect l="0" t="0" r="r" b="b"/>
              <a:pathLst>
                <a:path w="16" h="1622">
                  <a:moveTo>
                    <a:pt x="16" y="1622"/>
                  </a:moveTo>
                  <a:lnTo>
                    <a:pt x="0" y="1622"/>
                  </a:lnTo>
                  <a:lnTo>
                    <a:pt x="0" y="0"/>
                  </a:lnTo>
                  <a:lnTo>
                    <a:pt x="16" y="34"/>
                  </a:lnTo>
                  <a:lnTo>
                    <a:pt x="16" y="1622"/>
                  </a:lnTo>
                  <a:close/>
                </a:path>
              </a:pathLst>
            </a:custGeom>
            <a:grpFill/>
            <a:ln>
              <a:noFill/>
            </a:ln>
          </p:spPr>
          <p:txBody>
            <a:bodyPr vert="horz" wrap="square" lIns="91440" tIns="45720" rIns="91440" bIns="45720" numCol="1" anchor="t" anchorCtr="0" compatLnSpc="1"/>
            <a:lstStyle/>
            <a:p>
              <a:endParaRPr lang="zh-CN" altLang="en-US"/>
            </a:p>
          </p:txBody>
        </p:sp>
        <p:sp>
          <p:nvSpPr>
            <p:cNvPr id="565" name="Freeform 1606"/>
            <p:cNvSpPr/>
            <p:nvPr/>
          </p:nvSpPr>
          <p:spPr bwMode="auto">
            <a:xfrm>
              <a:off x="-6118423" y="-93663"/>
              <a:ext cx="15875" cy="2241550"/>
            </a:xfrm>
            <a:custGeom>
              <a:avLst/>
              <a:gdLst>
                <a:gd name="T0" fmla="*/ 10 w 10"/>
                <a:gd name="T1" fmla="*/ 1412 h 1412"/>
                <a:gd name="T2" fmla="*/ 0 w 10"/>
                <a:gd name="T3" fmla="*/ 1412 h 1412"/>
                <a:gd name="T4" fmla="*/ 0 w 10"/>
                <a:gd name="T5" fmla="*/ 0 h 1412"/>
                <a:gd name="T6" fmla="*/ 10 w 10"/>
                <a:gd name="T7" fmla="*/ 32 h 1412"/>
                <a:gd name="T8" fmla="*/ 10 w 10"/>
                <a:gd name="T9" fmla="*/ 1412 h 1412"/>
              </a:gdLst>
              <a:ahLst/>
              <a:cxnLst>
                <a:cxn ang="0">
                  <a:pos x="T0" y="T1"/>
                </a:cxn>
                <a:cxn ang="0">
                  <a:pos x="T2" y="T3"/>
                </a:cxn>
                <a:cxn ang="0">
                  <a:pos x="T4" y="T5"/>
                </a:cxn>
                <a:cxn ang="0">
                  <a:pos x="T6" y="T7"/>
                </a:cxn>
                <a:cxn ang="0">
                  <a:pos x="T8" y="T9"/>
                </a:cxn>
              </a:cxnLst>
              <a:rect l="0" t="0" r="r" b="b"/>
              <a:pathLst>
                <a:path w="10" h="1412">
                  <a:moveTo>
                    <a:pt x="10" y="1412"/>
                  </a:moveTo>
                  <a:lnTo>
                    <a:pt x="0" y="1412"/>
                  </a:lnTo>
                  <a:lnTo>
                    <a:pt x="0" y="0"/>
                  </a:lnTo>
                  <a:lnTo>
                    <a:pt x="10" y="32"/>
                  </a:lnTo>
                  <a:lnTo>
                    <a:pt x="10" y="1412"/>
                  </a:lnTo>
                  <a:close/>
                </a:path>
              </a:pathLst>
            </a:custGeom>
            <a:grpFill/>
            <a:ln>
              <a:noFill/>
            </a:ln>
          </p:spPr>
          <p:txBody>
            <a:bodyPr vert="horz" wrap="square" lIns="91440" tIns="45720" rIns="91440" bIns="45720" numCol="1" anchor="t" anchorCtr="0" compatLnSpc="1"/>
            <a:lstStyle/>
            <a:p>
              <a:endParaRPr lang="zh-CN" altLang="en-US"/>
            </a:p>
          </p:txBody>
        </p:sp>
      </p:grpSp>
      <p:sp>
        <p:nvSpPr>
          <p:cNvPr id="2" name="文本框 3"/>
          <p:cNvSpPr txBox="1"/>
          <p:nvPr/>
        </p:nvSpPr>
        <p:spPr>
          <a:xfrm>
            <a:off x="1051479" y="2259822"/>
            <a:ext cx="3919855" cy="1957524"/>
          </a:xfrm>
          <a:prstGeom prst="rect">
            <a:avLst/>
          </a:prstGeom>
          <a:noFill/>
        </p:spPr>
        <p:txBody>
          <a:bodyPr wrap="square" rtlCol="0">
            <a:spAutoFit/>
          </a:bodyPr>
          <a:lstStyle/>
          <a:p>
            <a:pPr marL="457200" indent="-457200">
              <a:lnSpc>
                <a:spcPct val="150000"/>
              </a:lnSpc>
              <a:buFont typeface="Wingdings" panose="05000000000000000000" charset="0"/>
              <a:buChar char="v"/>
            </a:pPr>
            <a:r>
              <a:rPr lang="zh-CN" altLang="en-US" sz="2800" dirty="0">
                <a:solidFill>
                  <a:schemeClr val="bg1"/>
                </a:solidFill>
                <a:sym typeface="+mn-ea"/>
              </a:rPr>
              <a:t>相关性探索</a:t>
            </a:r>
            <a:endParaRPr lang="en-US" altLang="zh-CN" sz="2800" dirty="0">
              <a:solidFill>
                <a:schemeClr val="bg1"/>
              </a:solidFill>
              <a:sym typeface="+mn-ea"/>
            </a:endParaRPr>
          </a:p>
          <a:p>
            <a:pPr marL="457200" indent="-457200">
              <a:lnSpc>
                <a:spcPct val="150000"/>
              </a:lnSpc>
              <a:buFont typeface="Wingdings" panose="05000000000000000000" charset="0"/>
              <a:buChar char="v"/>
            </a:pPr>
            <a:r>
              <a:rPr lang="zh-CN" altLang="en-US" sz="2800" dirty="0">
                <a:solidFill>
                  <a:schemeClr val="bg1"/>
                </a:solidFill>
                <a:sym typeface="+mn-ea"/>
              </a:rPr>
              <a:t>特征分布</a:t>
            </a:r>
            <a:endParaRPr lang="en-US" altLang="zh-CN" sz="2800" dirty="0">
              <a:solidFill>
                <a:schemeClr val="bg1"/>
              </a:solidFill>
              <a:sym typeface="+mn-ea"/>
            </a:endParaRPr>
          </a:p>
          <a:p>
            <a:pPr marL="457200" indent="-457200">
              <a:lnSpc>
                <a:spcPct val="150000"/>
              </a:lnSpc>
              <a:buFont typeface="Wingdings" panose="05000000000000000000" charset="0"/>
              <a:buChar char="v"/>
            </a:pPr>
            <a:r>
              <a:rPr lang="zh-CN" altLang="en-US" sz="2800" dirty="0">
                <a:solidFill>
                  <a:schemeClr val="bg1"/>
                </a:solidFill>
                <a:sym typeface="+mn-ea"/>
              </a:rPr>
              <a:t>数据预处理</a:t>
            </a:r>
            <a:endParaRPr lang="en-US" altLang="zh-CN" sz="2800" dirty="0">
              <a:solidFill>
                <a:schemeClr val="bg1"/>
              </a:solidFill>
              <a:sym typeface="+mn-ea"/>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6" name="矩形 1765"/>
          <p:cNvSpPr/>
          <p:nvPr/>
        </p:nvSpPr>
        <p:spPr>
          <a:xfrm>
            <a:off x="3473651" y="252859"/>
            <a:ext cx="8718351"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dirty="0"/>
          </a:p>
        </p:txBody>
      </p:sp>
      <p:sp>
        <p:nvSpPr>
          <p:cNvPr id="1767" name="圆角矩形 1766"/>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2</a:t>
            </a:r>
          </a:p>
        </p:txBody>
      </p:sp>
      <p:sp>
        <p:nvSpPr>
          <p:cNvPr id="1768" name="矩形 1767"/>
          <p:cNvSpPr/>
          <p:nvPr/>
        </p:nvSpPr>
        <p:spPr>
          <a:xfrm>
            <a:off x="3473652" y="298477"/>
            <a:ext cx="4143948" cy="369328"/>
          </a:xfrm>
          <a:prstGeom prst="rect">
            <a:avLst/>
          </a:prstGeom>
        </p:spPr>
        <p:txBody>
          <a:bodyPr wrap="none" lIns="91436" tIns="45718" rIns="91436" bIns="45718">
            <a:spAutoFit/>
          </a:bodyPr>
          <a:lstStyle/>
          <a:p>
            <a:pPr algn="ctr"/>
            <a:r>
              <a:rPr lang="en-US" altLang="zh-CN" dirty="0">
                <a:solidFill>
                  <a:schemeClr val="bg1"/>
                </a:solidFill>
                <a:latin typeface="微软雅黑" panose="020B0503020204020204" pitchFamily="34" charset="-122"/>
                <a:ea typeface="微软雅黑" panose="020B0503020204020204" pitchFamily="34" charset="-122"/>
              </a:rPr>
              <a:t>Data exploration and preprocessing</a:t>
            </a:r>
          </a:p>
        </p:txBody>
      </p:sp>
      <p:sp>
        <p:nvSpPr>
          <p:cNvPr id="1771" name="矩形 1770"/>
          <p:cNvSpPr/>
          <p:nvPr/>
        </p:nvSpPr>
        <p:spPr>
          <a:xfrm>
            <a:off x="633077" y="125666"/>
            <a:ext cx="2646878" cy="581057"/>
          </a:xfrm>
          <a:prstGeom prst="rect">
            <a:avLst/>
          </a:prstGeom>
        </p:spPr>
        <p:txBody>
          <a:bodyPr wrap="none">
            <a:spAutoFit/>
          </a:bodyPr>
          <a:lstStyle/>
          <a:p>
            <a:pPr>
              <a:lnSpc>
                <a:spcPct val="150000"/>
              </a:lnSpc>
            </a:pPr>
            <a:r>
              <a:rPr lang="zh-CN" altLang="en-US" sz="2400" dirty="0">
                <a:solidFill>
                  <a:srgbClr val="157E9F"/>
                </a:solidFill>
                <a:latin typeface="方正清刻本悦宋简体" panose="02000000000000000000" pitchFamily="2" charset="-122"/>
                <a:ea typeface="方正清刻本悦宋简体" panose="02000000000000000000" pitchFamily="2" charset="-122"/>
              </a:rPr>
              <a:t>数据探索和预处理</a:t>
            </a:r>
          </a:p>
        </p:txBody>
      </p:sp>
      <p:pic>
        <p:nvPicPr>
          <p:cNvPr id="15" name="Picture 14"/>
          <p:cNvPicPr>
            <a:picLocks noChangeAspect="1"/>
          </p:cNvPicPr>
          <p:nvPr/>
        </p:nvPicPr>
        <p:blipFill>
          <a:blip r:embed="rId2"/>
          <a:stretch>
            <a:fillRect/>
          </a:stretch>
        </p:blipFill>
        <p:spPr>
          <a:xfrm>
            <a:off x="11499850" y="125730"/>
            <a:ext cx="692150" cy="734060"/>
          </a:xfrm>
          <a:prstGeom prst="rect">
            <a:avLst/>
          </a:prstGeom>
        </p:spPr>
      </p:pic>
      <p:sp>
        <p:nvSpPr>
          <p:cNvPr id="7" name="文本框 6">
            <a:extLst>
              <a:ext uri="{FF2B5EF4-FFF2-40B4-BE49-F238E27FC236}">
                <a16:creationId xmlns:a16="http://schemas.microsoft.com/office/drawing/2014/main" id="{D9203FDB-E1B2-4911-A72C-06A9685C0765}"/>
              </a:ext>
            </a:extLst>
          </p:cNvPr>
          <p:cNvSpPr txBox="1"/>
          <p:nvPr/>
        </p:nvSpPr>
        <p:spPr>
          <a:xfrm>
            <a:off x="969645" y="1155065"/>
            <a:ext cx="10165715" cy="645160"/>
          </a:xfrm>
          <a:prstGeom prst="rect">
            <a:avLst/>
          </a:prstGeom>
          <a:noFill/>
        </p:spPr>
        <p:txBody>
          <a:bodyPr wrap="square" rtlCol="0" anchor="t">
            <a:spAutoFit/>
          </a:bodyPr>
          <a:lstStyle/>
          <a:p>
            <a:r>
              <a:rPr lang="en-US" altLang="zh-CN" dirty="0">
                <a:latin typeface="微软雅黑" panose="020B0503020204020204" pitchFamily="34" charset="-122"/>
                <a:ea typeface="微软雅黑" panose="020B0503020204020204" pitchFamily="34" charset="-122"/>
                <a:sym typeface="+mn-ea"/>
              </a:rPr>
              <a:t>      </a:t>
            </a:r>
            <a:r>
              <a:rPr lang="zh-CN" altLang="en-US" dirty="0">
                <a:latin typeface="微软雅黑" panose="020B0503020204020204" pitchFamily="34" charset="-122"/>
                <a:ea typeface="微软雅黑" panose="020B0503020204020204" pitchFamily="34" charset="-122"/>
                <a:sym typeface="+mn-ea"/>
              </a:rPr>
              <a:t>画出数据集中的每个样本各节律波幅指数和节律指数中的散点图和热力图。根据图例与相关系数所展现的结果，我们初步推测其具有相关性，为了避免数据冗余，仅保留节律波幅指数。</a:t>
            </a:r>
            <a:endParaRPr lang="zh-CN" altLang="en-US" dirty="0">
              <a:latin typeface="微软雅黑" panose="020B0503020204020204" pitchFamily="34" charset="-122"/>
              <a:ea typeface="微软雅黑" panose="020B0503020204020204" pitchFamily="34" charset="-122"/>
            </a:endParaRPr>
          </a:p>
        </p:txBody>
      </p:sp>
      <p:grpSp>
        <p:nvGrpSpPr>
          <p:cNvPr id="2" name="组合 1">
            <a:extLst>
              <a:ext uri="{FF2B5EF4-FFF2-40B4-BE49-F238E27FC236}">
                <a16:creationId xmlns:a16="http://schemas.microsoft.com/office/drawing/2014/main" id="{9278D30D-0778-4ABB-90D7-B173257BE135}"/>
              </a:ext>
            </a:extLst>
          </p:cNvPr>
          <p:cNvGrpSpPr/>
          <p:nvPr/>
        </p:nvGrpSpPr>
        <p:grpSpPr>
          <a:xfrm>
            <a:off x="969645" y="2095801"/>
            <a:ext cx="10530205" cy="4426257"/>
            <a:chOff x="969645" y="2095801"/>
            <a:chExt cx="10530205" cy="4426257"/>
          </a:xfrm>
        </p:grpSpPr>
        <p:pic>
          <p:nvPicPr>
            <p:cNvPr id="10" name="图片 9" descr="1609341925(1)">
              <a:extLst>
                <a:ext uri="{FF2B5EF4-FFF2-40B4-BE49-F238E27FC236}">
                  <a16:creationId xmlns:a16="http://schemas.microsoft.com/office/drawing/2014/main" id="{1F9C7BE8-7366-41F6-BC5E-F98E0900AA77}"/>
                </a:ext>
              </a:extLst>
            </p:cNvPr>
            <p:cNvPicPr>
              <a:picLocks noChangeAspect="1"/>
            </p:cNvPicPr>
            <p:nvPr/>
          </p:nvPicPr>
          <p:blipFill>
            <a:blip r:embed="rId3"/>
            <a:stretch>
              <a:fillRect/>
            </a:stretch>
          </p:blipFill>
          <p:spPr>
            <a:xfrm>
              <a:off x="969645" y="2378925"/>
              <a:ext cx="4722821" cy="3179315"/>
            </a:xfrm>
            <a:prstGeom prst="rect">
              <a:avLst/>
            </a:prstGeom>
          </p:spPr>
        </p:pic>
        <p:pic>
          <p:nvPicPr>
            <p:cNvPr id="11" name="图片 10" descr="1609343986(1)">
              <a:extLst>
                <a:ext uri="{FF2B5EF4-FFF2-40B4-BE49-F238E27FC236}">
                  <a16:creationId xmlns:a16="http://schemas.microsoft.com/office/drawing/2014/main" id="{104870C4-4F43-4C97-A8DC-780F3287CF38}"/>
                </a:ext>
              </a:extLst>
            </p:cNvPr>
            <p:cNvPicPr>
              <a:picLocks noChangeAspect="1"/>
            </p:cNvPicPr>
            <p:nvPr/>
          </p:nvPicPr>
          <p:blipFill>
            <a:blip r:embed="rId4"/>
            <a:stretch>
              <a:fillRect/>
            </a:stretch>
          </p:blipFill>
          <p:spPr>
            <a:xfrm>
              <a:off x="6305226" y="2095801"/>
              <a:ext cx="5194624" cy="4426257"/>
            </a:xfrm>
            <a:prstGeom prst="rect">
              <a:avLst/>
            </a:prstGeom>
          </p:spPr>
        </p:pic>
      </p:grpSp>
    </p:spTree>
    <p:extLst>
      <p:ext uri="{BB962C8B-B14F-4D97-AF65-F5344CB8AC3E}">
        <p14:creationId xmlns:p14="http://schemas.microsoft.com/office/powerpoint/2010/main" val="1871469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6" name="矩形 1765"/>
          <p:cNvSpPr/>
          <p:nvPr/>
        </p:nvSpPr>
        <p:spPr>
          <a:xfrm>
            <a:off x="3473651" y="252859"/>
            <a:ext cx="8718351"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dirty="0"/>
          </a:p>
        </p:txBody>
      </p:sp>
      <p:sp>
        <p:nvSpPr>
          <p:cNvPr id="1767" name="圆角矩形 1766"/>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2</a:t>
            </a:r>
          </a:p>
        </p:txBody>
      </p:sp>
      <p:sp>
        <p:nvSpPr>
          <p:cNvPr id="1768" name="矩形 1767"/>
          <p:cNvSpPr/>
          <p:nvPr/>
        </p:nvSpPr>
        <p:spPr>
          <a:xfrm>
            <a:off x="3473652" y="298477"/>
            <a:ext cx="4143948" cy="369328"/>
          </a:xfrm>
          <a:prstGeom prst="rect">
            <a:avLst/>
          </a:prstGeom>
        </p:spPr>
        <p:txBody>
          <a:bodyPr wrap="none" lIns="91436" tIns="45718" rIns="91436" bIns="45718">
            <a:spAutoFit/>
          </a:bodyPr>
          <a:lstStyle/>
          <a:p>
            <a:pPr algn="ctr"/>
            <a:r>
              <a:rPr lang="en-US" altLang="zh-CN" dirty="0">
                <a:solidFill>
                  <a:schemeClr val="bg1"/>
                </a:solidFill>
                <a:latin typeface="微软雅黑" panose="020B0503020204020204" pitchFamily="34" charset="-122"/>
                <a:ea typeface="微软雅黑" panose="020B0503020204020204" pitchFamily="34" charset="-122"/>
              </a:rPr>
              <a:t>Data exploration and preprocessing</a:t>
            </a:r>
          </a:p>
        </p:txBody>
      </p:sp>
      <p:sp>
        <p:nvSpPr>
          <p:cNvPr id="1771" name="矩形 1770"/>
          <p:cNvSpPr/>
          <p:nvPr/>
        </p:nvSpPr>
        <p:spPr>
          <a:xfrm>
            <a:off x="633077" y="125666"/>
            <a:ext cx="2646878" cy="581057"/>
          </a:xfrm>
          <a:prstGeom prst="rect">
            <a:avLst/>
          </a:prstGeom>
        </p:spPr>
        <p:txBody>
          <a:bodyPr wrap="none">
            <a:spAutoFit/>
          </a:bodyPr>
          <a:lstStyle/>
          <a:p>
            <a:pPr>
              <a:lnSpc>
                <a:spcPct val="150000"/>
              </a:lnSpc>
            </a:pPr>
            <a:r>
              <a:rPr lang="zh-CN" altLang="en-US" sz="2400" dirty="0">
                <a:solidFill>
                  <a:srgbClr val="157E9F"/>
                </a:solidFill>
                <a:latin typeface="方正清刻本悦宋简体" panose="02000000000000000000" pitchFamily="2" charset="-122"/>
                <a:ea typeface="方正清刻本悦宋简体" panose="02000000000000000000" pitchFamily="2" charset="-122"/>
              </a:rPr>
              <a:t>数据探索和预处理</a:t>
            </a:r>
          </a:p>
        </p:txBody>
      </p:sp>
      <p:pic>
        <p:nvPicPr>
          <p:cNvPr id="15" name="Picture 14"/>
          <p:cNvPicPr>
            <a:picLocks noChangeAspect="1"/>
          </p:cNvPicPr>
          <p:nvPr/>
        </p:nvPicPr>
        <p:blipFill>
          <a:blip r:embed="rId3"/>
          <a:stretch>
            <a:fillRect/>
          </a:stretch>
        </p:blipFill>
        <p:spPr>
          <a:xfrm>
            <a:off x="11499850" y="125730"/>
            <a:ext cx="692150" cy="734060"/>
          </a:xfrm>
          <a:prstGeom prst="rect">
            <a:avLst/>
          </a:prstGeom>
        </p:spPr>
      </p:pic>
      <p:sp>
        <p:nvSpPr>
          <p:cNvPr id="7" name="文本框 6">
            <a:extLst>
              <a:ext uri="{FF2B5EF4-FFF2-40B4-BE49-F238E27FC236}">
                <a16:creationId xmlns:a16="http://schemas.microsoft.com/office/drawing/2014/main" id="{52E55E0D-812A-42A6-8FC3-3F246973445A}"/>
              </a:ext>
            </a:extLst>
          </p:cNvPr>
          <p:cNvSpPr txBox="1"/>
          <p:nvPr/>
        </p:nvSpPr>
        <p:spPr>
          <a:xfrm>
            <a:off x="633077" y="1160145"/>
            <a:ext cx="10962721" cy="646331"/>
          </a:xfrm>
          <a:prstGeom prst="rect">
            <a:avLst/>
          </a:prstGeom>
          <a:noFill/>
        </p:spPr>
        <p:txBody>
          <a:bodyPr wrap="square" rtlCol="0">
            <a:spAutoFit/>
          </a:bodyPr>
          <a:lstStyle/>
          <a:p>
            <a:r>
              <a:rPr lang="zh-CN" altLang="en-US" dirty="0"/>
              <a:t>      首先，把患有抑郁症的患者标记为</a:t>
            </a:r>
            <a:r>
              <a:rPr lang="en-US" altLang="zh-CN" dirty="0"/>
              <a:t>1</a:t>
            </a:r>
            <a:r>
              <a:rPr lang="zh-CN" altLang="en-US" dirty="0"/>
              <a:t>，把没有抑郁症的患者标记为</a:t>
            </a:r>
            <a:r>
              <a:rPr lang="en-US" altLang="zh-CN" dirty="0"/>
              <a:t>0</a:t>
            </a:r>
            <a:r>
              <a:rPr lang="zh-CN" altLang="en-US" dirty="0"/>
              <a:t>，得到了以下饼图。我们发现没有患抑郁症的患者占</a:t>
            </a:r>
            <a:r>
              <a:rPr lang="en-US" altLang="zh-CN" dirty="0"/>
              <a:t>63.04%</a:t>
            </a:r>
            <a:r>
              <a:rPr lang="zh-CN" altLang="en-US" dirty="0"/>
              <a:t>。其次，再对</a:t>
            </a:r>
            <a:r>
              <a:rPr lang="en-US" altLang="zh-CN" dirty="0"/>
              <a:t>HAMD</a:t>
            </a:r>
            <a:r>
              <a:rPr lang="zh-CN" altLang="en-US" dirty="0"/>
              <a:t>的分布情况进行统计，发现得分在</a:t>
            </a:r>
            <a:r>
              <a:rPr lang="en-US" altLang="zh-CN" dirty="0"/>
              <a:t>15</a:t>
            </a:r>
            <a:r>
              <a:rPr lang="zh-CN" altLang="en-US" dirty="0"/>
              <a:t>分左右的患者比例最多。</a:t>
            </a:r>
          </a:p>
        </p:txBody>
      </p:sp>
      <p:pic>
        <p:nvPicPr>
          <p:cNvPr id="9" name="图片 8" descr="1609342586(1)">
            <a:extLst>
              <a:ext uri="{FF2B5EF4-FFF2-40B4-BE49-F238E27FC236}">
                <a16:creationId xmlns:a16="http://schemas.microsoft.com/office/drawing/2014/main" id="{A2A91B2D-1544-4CD5-80FC-9AE0DC9C701D}"/>
              </a:ext>
            </a:extLst>
          </p:cNvPr>
          <p:cNvPicPr>
            <a:picLocks noChangeAspect="1"/>
          </p:cNvPicPr>
          <p:nvPr/>
        </p:nvPicPr>
        <p:blipFill rotWithShape="1">
          <a:blip r:embed="rId4"/>
          <a:srcRect t="7818"/>
          <a:stretch/>
        </p:blipFill>
        <p:spPr>
          <a:xfrm>
            <a:off x="6664960" y="2204720"/>
            <a:ext cx="4590415" cy="4022725"/>
          </a:xfrm>
          <a:prstGeom prst="rect">
            <a:avLst/>
          </a:prstGeom>
        </p:spPr>
      </p:pic>
      <p:pic>
        <p:nvPicPr>
          <p:cNvPr id="4" name="图片 3">
            <a:extLst>
              <a:ext uri="{FF2B5EF4-FFF2-40B4-BE49-F238E27FC236}">
                <a16:creationId xmlns:a16="http://schemas.microsoft.com/office/drawing/2014/main" id="{E0037C1B-33AC-4B8D-A7ED-4F39694DCE97}"/>
              </a:ext>
            </a:extLst>
          </p:cNvPr>
          <p:cNvPicPr>
            <a:picLocks noChangeAspect="1"/>
          </p:cNvPicPr>
          <p:nvPr/>
        </p:nvPicPr>
        <p:blipFill>
          <a:blip r:embed="rId5"/>
          <a:stretch>
            <a:fillRect/>
          </a:stretch>
        </p:blipFill>
        <p:spPr>
          <a:xfrm>
            <a:off x="936625" y="2298816"/>
            <a:ext cx="4337696" cy="3800648"/>
          </a:xfrm>
          <a:prstGeom prst="rect">
            <a:avLst/>
          </a:prstGeom>
        </p:spPr>
      </p:pic>
    </p:spTree>
    <p:extLst>
      <p:ext uri="{BB962C8B-B14F-4D97-AF65-F5344CB8AC3E}">
        <p14:creationId xmlns:p14="http://schemas.microsoft.com/office/powerpoint/2010/main" val="41872875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6" name="矩形 1765"/>
          <p:cNvSpPr/>
          <p:nvPr/>
        </p:nvSpPr>
        <p:spPr>
          <a:xfrm>
            <a:off x="3473651" y="252859"/>
            <a:ext cx="8718351"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dirty="0"/>
          </a:p>
        </p:txBody>
      </p:sp>
      <p:sp>
        <p:nvSpPr>
          <p:cNvPr id="1767" name="圆角矩形 1766"/>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2</a:t>
            </a:r>
          </a:p>
        </p:txBody>
      </p:sp>
      <p:sp>
        <p:nvSpPr>
          <p:cNvPr id="1768" name="矩形 1767"/>
          <p:cNvSpPr/>
          <p:nvPr/>
        </p:nvSpPr>
        <p:spPr>
          <a:xfrm>
            <a:off x="3473652" y="298477"/>
            <a:ext cx="4143948" cy="369328"/>
          </a:xfrm>
          <a:prstGeom prst="rect">
            <a:avLst/>
          </a:prstGeom>
        </p:spPr>
        <p:txBody>
          <a:bodyPr wrap="none" lIns="91436" tIns="45718" rIns="91436" bIns="45718">
            <a:spAutoFit/>
          </a:bodyPr>
          <a:lstStyle/>
          <a:p>
            <a:pPr algn="ctr"/>
            <a:r>
              <a:rPr lang="en-US" altLang="zh-CN" dirty="0">
                <a:solidFill>
                  <a:schemeClr val="bg1"/>
                </a:solidFill>
                <a:latin typeface="微软雅黑" panose="020B0503020204020204" pitchFamily="34" charset="-122"/>
                <a:ea typeface="微软雅黑" panose="020B0503020204020204" pitchFamily="34" charset="-122"/>
              </a:rPr>
              <a:t>Data exploration and preprocessing</a:t>
            </a:r>
          </a:p>
        </p:txBody>
      </p:sp>
      <p:sp>
        <p:nvSpPr>
          <p:cNvPr id="1771" name="矩形 1770"/>
          <p:cNvSpPr/>
          <p:nvPr/>
        </p:nvSpPr>
        <p:spPr>
          <a:xfrm>
            <a:off x="633077" y="125666"/>
            <a:ext cx="2646878" cy="581057"/>
          </a:xfrm>
          <a:prstGeom prst="rect">
            <a:avLst/>
          </a:prstGeom>
        </p:spPr>
        <p:txBody>
          <a:bodyPr wrap="none">
            <a:spAutoFit/>
          </a:bodyPr>
          <a:lstStyle/>
          <a:p>
            <a:pPr>
              <a:lnSpc>
                <a:spcPct val="150000"/>
              </a:lnSpc>
            </a:pPr>
            <a:r>
              <a:rPr lang="zh-CN" altLang="en-US" sz="2400" dirty="0">
                <a:solidFill>
                  <a:srgbClr val="157E9F"/>
                </a:solidFill>
                <a:latin typeface="方正清刻本悦宋简体" panose="02000000000000000000" pitchFamily="2" charset="-122"/>
                <a:ea typeface="方正清刻本悦宋简体" panose="02000000000000000000" pitchFamily="2" charset="-122"/>
              </a:rPr>
              <a:t>数据探索和预处理</a:t>
            </a:r>
          </a:p>
        </p:txBody>
      </p:sp>
      <p:pic>
        <p:nvPicPr>
          <p:cNvPr id="15" name="Picture 14"/>
          <p:cNvPicPr>
            <a:picLocks noChangeAspect="1"/>
          </p:cNvPicPr>
          <p:nvPr/>
        </p:nvPicPr>
        <p:blipFill>
          <a:blip r:embed="rId2"/>
          <a:stretch>
            <a:fillRect/>
          </a:stretch>
        </p:blipFill>
        <p:spPr>
          <a:xfrm>
            <a:off x="11499850" y="125730"/>
            <a:ext cx="692150" cy="734060"/>
          </a:xfrm>
          <a:prstGeom prst="rect">
            <a:avLst/>
          </a:prstGeom>
        </p:spPr>
      </p:pic>
      <p:sp>
        <p:nvSpPr>
          <p:cNvPr id="7" name="文本框 6">
            <a:extLst>
              <a:ext uri="{FF2B5EF4-FFF2-40B4-BE49-F238E27FC236}">
                <a16:creationId xmlns:a16="http://schemas.microsoft.com/office/drawing/2014/main" id="{5DF00978-D74C-485D-9560-E61F09C4C34B}"/>
              </a:ext>
            </a:extLst>
          </p:cNvPr>
          <p:cNvSpPr txBox="1"/>
          <p:nvPr/>
        </p:nvSpPr>
        <p:spPr>
          <a:xfrm>
            <a:off x="1257300" y="1160145"/>
            <a:ext cx="9936564" cy="646331"/>
          </a:xfrm>
          <a:prstGeom prst="rect">
            <a:avLst/>
          </a:prstGeom>
          <a:noFill/>
        </p:spPr>
        <p:txBody>
          <a:bodyPr wrap="square" rtlCol="0">
            <a:spAutoFit/>
          </a:bodyPr>
          <a:lstStyle/>
          <a:p>
            <a:r>
              <a:rPr lang="zh-CN" altLang="en-US" dirty="0"/>
              <a:t>      计算各个</a:t>
            </a:r>
            <a:r>
              <a:rPr lang="zh-CN" dirty="0"/>
              <a:t>特征</a:t>
            </a:r>
            <a:r>
              <a:rPr lang="en-US" altLang="zh-CN" dirty="0"/>
              <a:t>(</a:t>
            </a:r>
            <a:r>
              <a:rPr lang="zh-CN" altLang="en-US" dirty="0"/>
              <a:t>如FP1-A1 δ节律 ,µV</a:t>
            </a:r>
            <a:r>
              <a:rPr lang="en-US" altLang="zh-CN" dirty="0"/>
              <a:t>)</a:t>
            </a:r>
            <a:r>
              <a:rPr lang="zh-CN" altLang="en-US" dirty="0"/>
              <a:t>的分布情况，并画出部分数据的</a:t>
            </a:r>
            <a:r>
              <a:rPr lang="zh-CN" dirty="0"/>
              <a:t>直方图和核函数密度估计图，</a:t>
            </a:r>
            <a:r>
              <a:rPr lang="zh-CN" altLang="en-US" dirty="0"/>
              <a:t>综合得知所有特征均大致呈正态分布</a:t>
            </a:r>
            <a:r>
              <a:rPr lang="zh-CN" dirty="0"/>
              <a:t>。</a:t>
            </a:r>
          </a:p>
        </p:txBody>
      </p:sp>
      <p:grpSp>
        <p:nvGrpSpPr>
          <p:cNvPr id="2" name="组合 1">
            <a:extLst>
              <a:ext uri="{FF2B5EF4-FFF2-40B4-BE49-F238E27FC236}">
                <a16:creationId xmlns:a16="http://schemas.microsoft.com/office/drawing/2014/main" id="{F3546A5F-9325-4729-A4C5-8ACF6B62478B}"/>
              </a:ext>
            </a:extLst>
          </p:cNvPr>
          <p:cNvGrpSpPr/>
          <p:nvPr/>
        </p:nvGrpSpPr>
        <p:grpSpPr>
          <a:xfrm>
            <a:off x="184569" y="2323045"/>
            <a:ext cx="11531257" cy="3509645"/>
            <a:chOff x="184569" y="2323045"/>
            <a:chExt cx="11531257" cy="3509645"/>
          </a:xfrm>
        </p:grpSpPr>
        <p:pic>
          <p:nvPicPr>
            <p:cNvPr id="8" name="图片 7" descr="1609343339">
              <a:extLst>
                <a:ext uri="{FF2B5EF4-FFF2-40B4-BE49-F238E27FC236}">
                  <a16:creationId xmlns:a16="http://schemas.microsoft.com/office/drawing/2014/main" id="{EC9B8B05-A67D-4750-B744-487B0F4BB581}"/>
                </a:ext>
              </a:extLst>
            </p:cNvPr>
            <p:cNvPicPr>
              <a:picLocks noChangeAspect="1"/>
            </p:cNvPicPr>
            <p:nvPr/>
          </p:nvPicPr>
          <p:blipFill>
            <a:blip r:embed="rId3"/>
            <a:stretch>
              <a:fillRect/>
            </a:stretch>
          </p:blipFill>
          <p:spPr>
            <a:xfrm>
              <a:off x="184569" y="2323045"/>
              <a:ext cx="5569980" cy="3509645"/>
            </a:xfrm>
            <a:prstGeom prst="rect">
              <a:avLst/>
            </a:prstGeom>
          </p:spPr>
        </p:pic>
        <p:pic>
          <p:nvPicPr>
            <p:cNvPr id="9" name="图片 8" descr="1609343356(1)">
              <a:extLst>
                <a:ext uri="{FF2B5EF4-FFF2-40B4-BE49-F238E27FC236}">
                  <a16:creationId xmlns:a16="http://schemas.microsoft.com/office/drawing/2014/main" id="{686A5C84-670C-4478-9D9D-5696D5F27AD7}"/>
                </a:ext>
              </a:extLst>
            </p:cNvPr>
            <p:cNvPicPr>
              <a:picLocks noChangeAspect="1"/>
            </p:cNvPicPr>
            <p:nvPr/>
          </p:nvPicPr>
          <p:blipFill>
            <a:blip r:embed="rId4"/>
            <a:stretch>
              <a:fillRect/>
            </a:stretch>
          </p:blipFill>
          <p:spPr>
            <a:xfrm>
              <a:off x="6437452" y="2439034"/>
              <a:ext cx="5278374" cy="3393656"/>
            </a:xfrm>
            <a:prstGeom prst="rect">
              <a:avLst/>
            </a:prstGeom>
          </p:spPr>
        </p:pic>
      </p:grpSp>
    </p:spTree>
    <p:extLst>
      <p:ext uri="{BB962C8B-B14F-4D97-AF65-F5344CB8AC3E}">
        <p14:creationId xmlns:p14="http://schemas.microsoft.com/office/powerpoint/2010/main" val="42142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6" name="矩形 1765"/>
          <p:cNvSpPr/>
          <p:nvPr/>
        </p:nvSpPr>
        <p:spPr>
          <a:xfrm>
            <a:off x="3473651" y="252859"/>
            <a:ext cx="8718351"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dirty="0"/>
          </a:p>
        </p:txBody>
      </p:sp>
      <p:sp>
        <p:nvSpPr>
          <p:cNvPr id="1767" name="圆角矩形 1766"/>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2</a:t>
            </a:r>
          </a:p>
        </p:txBody>
      </p:sp>
      <p:sp>
        <p:nvSpPr>
          <p:cNvPr id="1768" name="矩形 1767"/>
          <p:cNvSpPr/>
          <p:nvPr/>
        </p:nvSpPr>
        <p:spPr>
          <a:xfrm>
            <a:off x="3473652" y="298477"/>
            <a:ext cx="4143948" cy="369328"/>
          </a:xfrm>
          <a:prstGeom prst="rect">
            <a:avLst/>
          </a:prstGeom>
        </p:spPr>
        <p:txBody>
          <a:bodyPr wrap="none" lIns="91436" tIns="45718" rIns="91436" bIns="45718">
            <a:spAutoFit/>
          </a:bodyPr>
          <a:lstStyle/>
          <a:p>
            <a:pPr algn="ctr"/>
            <a:r>
              <a:rPr lang="en-US" altLang="zh-CN" dirty="0">
                <a:solidFill>
                  <a:schemeClr val="bg1"/>
                </a:solidFill>
                <a:latin typeface="微软雅黑" panose="020B0503020204020204" pitchFamily="34" charset="-122"/>
                <a:ea typeface="微软雅黑" panose="020B0503020204020204" pitchFamily="34" charset="-122"/>
              </a:rPr>
              <a:t>Data exploration and preprocessing</a:t>
            </a:r>
          </a:p>
        </p:txBody>
      </p:sp>
      <p:sp>
        <p:nvSpPr>
          <p:cNvPr id="1771" name="矩形 1770"/>
          <p:cNvSpPr/>
          <p:nvPr/>
        </p:nvSpPr>
        <p:spPr>
          <a:xfrm>
            <a:off x="633077" y="125666"/>
            <a:ext cx="2646878" cy="581057"/>
          </a:xfrm>
          <a:prstGeom prst="rect">
            <a:avLst/>
          </a:prstGeom>
        </p:spPr>
        <p:txBody>
          <a:bodyPr wrap="none">
            <a:spAutoFit/>
          </a:bodyPr>
          <a:lstStyle/>
          <a:p>
            <a:pPr>
              <a:lnSpc>
                <a:spcPct val="150000"/>
              </a:lnSpc>
            </a:pPr>
            <a:r>
              <a:rPr lang="zh-CN" altLang="en-US" sz="2400" dirty="0">
                <a:solidFill>
                  <a:srgbClr val="157E9F"/>
                </a:solidFill>
                <a:latin typeface="方正清刻本悦宋简体" panose="02000000000000000000" pitchFamily="2" charset="-122"/>
                <a:ea typeface="方正清刻本悦宋简体" panose="02000000000000000000" pitchFamily="2" charset="-122"/>
              </a:rPr>
              <a:t>数据探索和预处理</a:t>
            </a:r>
          </a:p>
        </p:txBody>
      </p:sp>
      <p:pic>
        <p:nvPicPr>
          <p:cNvPr id="15" name="Picture 14"/>
          <p:cNvPicPr>
            <a:picLocks noChangeAspect="1"/>
          </p:cNvPicPr>
          <p:nvPr/>
        </p:nvPicPr>
        <p:blipFill>
          <a:blip r:embed="rId3"/>
          <a:stretch>
            <a:fillRect/>
          </a:stretch>
        </p:blipFill>
        <p:spPr>
          <a:xfrm>
            <a:off x="11499850" y="125730"/>
            <a:ext cx="692150" cy="734060"/>
          </a:xfrm>
          <a:prstGeom prst="rect">
            <a:avLst/>
          </a:prstGeom>
        </p:spPr>
      </p:pic>
      <p:sp>
        <p:nvSpPr>
          <p:cNvPr id="7" name="文本框 6">
            <a:extLst>
              <a:ext uri="{FF2B5EF4-FFF2-40B4-BE49-F238E27FC236}">
                <a16:creationId xmlns:a16="http://schemas.microsoft.com/office/drawing/2014/main" id="{5DF00978-D74C-485D-9560-E61F09C4C34B}"/>
              </a:ext>
            </a:extLst>
          </p:cNvPr>
          <p:cNvSpPr txBox="1"/>
          <p:nvPr/>
        </p:nvSpPr>
        <p:spPr>
          <a:xfrm>
            <a:off x="1257300" y="1160145"/>
            <a:ext cx="9936564" cy="646331"/>
          </a:xfrm>
          <a:prstGeom prst="rect">
            <a:avLst/>
          </a:prstGeom>
          <a:noFill/>
        </p:spPr>
        <p:txBody>
          <a:bodyPr wrap="square" rtlCol="0">
            <a:spAutoFit/>
          </a:bodyPr>
          <a:lstStyle/>
          <a:p>
            <a:r>
              <a:rPr lang="zh-CN" altLang="en-US" dirty="0"/>
              <a:t>      为了充分利用数据集，我们将针刺后的脑电指标与针刺前拼接在一起，组成新的数据集，从而方便后续进行半监督学习</a:t>
            </a:r>
            <a:r>
              <a:rPr lang="zh-CN" dirty="0"/>
              <a:t>。</a:t>
            </a:r>
          </a:p>
        </p:txBody>
      </p:sp>
      <p:grpSp>
        <p:nvGrpSpPr>
          <p:cNvPr id="5" name="组合 4">
            <a:extLst>
              <a:ext uri="{FF2B5EF4-FFF2-40B4-BE49-F238E27FC236}">
                <a16:creationId xmlns:a16="http://schemas.microsoft.com/office/drawing/2014/main" id="{8A6C0374-D1CE-406B-8B64-A8486D3D1334}"/>
              </a:ext>
            </a:extLst>
          </p:cNvPr>
          <p:cNvGrpSpPr/>
          <p:nvPr/>
        </p:nvGrpSpPr>
        <p:grpSpPr>
          <a:xfrm>
            <a:off x="545990" y="1963878"/>
            <a:ext cx="10763102" cy="4475005"/>
            <a:chOff x="545990" y="1963878"/>
            <a:chExt cx="10763102" cy="4475005"/>
          </a:xfrm>
        </p:grpSpPr>
        <p:pic>
          <p:nvPicPr>
            <p:cNvPr id="18" name="图片 17">
              <a:extLst>
                <a:ext uri="{FF2B5EF4-FFF2-40B4-BE49-F238E27FC236}">
                  <a16:creationId xmlns:a16="http://schemas.microsoft.com/office/drawing/2014/main" id="{F98BE685-B486-43B3-BB82-860500FD65DC}"/>
                </a:ext>
              </a:extLst>
            </p:cNvPr>
            <p:cNvPicPr>
              <a:picLocks noChangeAspect="1"/>
            </p:cNvPicPr>
            <p:nvPr/>
          </p:nvPicPr>
          <p:blipFill>
            <a:blip r:embed="rId4"/>
            <a:stretch>
              <a:fillRect/>
            </a:stretch>
          </p:blipFill>
          <p:spPr>
            <a:xfrm>
              <a:off x="7091377" y="1963878"/>
              <a:ext cx="4217715" cy="4475005"/>
            </a:xfrm>
            <a:prstGeom prst="rect">
              <a:avLst/>
            </a:prstGeom>
          </p:spPr>
        </p:pic>
        <p:pic>
          <p:nvPicPr>
            <p:cNvPr id="3" name="图片 2">
              <a:extLst>
                <a:ext uri="{FF2B5EF4-FFF2-40B4-BE49-F238E27FC236}">
                  <a16:creationId xmlns:a16="http://schemas.microsoft.com/office/drawing/2014/main" id="{75E2CA30-1FE2-4C5C-B9E0-EBECF97B994A}"/>
                </a:ext>
              </a:extLst>
            </p:cNvPr>
            <p:cNvPicPr>
              <a:picLocks noChangeAspect="1"/>
            </p:cNvPicPr>
            <p:nvPr/>
          </p:nvPicPr>
          <p:blipFill>
            <a:blip r:embed="rId5"/>
            <a:stretch>
              <a:fillRect/>
            </a:stretch>
          </p:blipFill>
          <p:spPr>
            <a:xfrm>
              <a:off x="545990" y="2123687"/>
              <a:ext cx="5855322" cy="4155389"/>
            </a:xfrm>
            <a:prstGeom prst="rect">
              <a:avLst/>
            </a:prstGeom>
          </p:spPr>
        </p:pic>
      </p:grpSp>
    </p:spTree>
    <p:extLst>
      <p:ext uri="{BB962C8B-B14F-4D97-AF65-F5344CB8AC3E}">
        <p14:creationId xmlns:p14="http://schemas.microsoft.com/office/powerpoint/2010/main" val="41446168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346</TotalTime>
  <Words>1061</Words>
  <Application>Microsoft Office PowerPoint</Application>
  <PresentationFormat>宽屏</PresentationFormat>
  <Paragraphs>185</Paragraphs>
  <Slides>28</Slides>
  <Notes>7</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28</vt:i4>
      </vt:variant>
    </vt:vector>
  </HeadingPairs>
  <TitlesOfParts>
    <vt:vector size="36" baseType="lpstr">
      <vt:lpstr>方正清刻本悦宋简体</vt:lpstr>
      <vt:lpstr>宋体</vt:lpstr>
      <vt:lpstr>微软雅黑</vt:lpstr>
      <vt:lpstr>Arial</vt:lpstr>
      <vt:lpstr>Calibri</vt:lpstr>
      <vt:lpstr>Calibri Light</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Asus</dc:creator>
  <cp:lastModifiedBy>fole char</cp:lastModifiedBy>
  <cp:revision>226</cp:revision>
  <dcterms:created xsi:type="dcterms:W3CDTF">2015-07-31T01:43:00Z</dcterms:created>
  <dcterms:modified xsi:type="dcterms:W3CDTF">2021-02-20T03:21:12Z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1033-11.2.0.9396</vt:lpwstr>
  </property>
</Properties>
</file>