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15503-4C69-4DA3-A9B4-3124E3AF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EC2C8-3E52-46E2-8795-E4102665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02548-3773-46F0-AB44-F0772749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4EFF3-A3C6-4832-8C94-D655AD80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C593F-B1FB-4FBB-AD6A-4669D9B5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DC4E7-A7BC-45C7-9438-E61184CE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B0D50-0D1B-4090-B3DB-DCE9E9A3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3CBF5-8947-456B-884D-D36AB9BD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0FDA0-AD64-48C7-A153-DFBAA2B2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A70AE-825D-40E3-9F54-A842E58C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0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54AA73-A077-4C1E-8C30-8894DD40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4E80A-FA18-40F1-8330-3CC135B2A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DEC04-DF05-4229-937A-A1FD854B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683FF-85B3-4FB4-BF5B-C81EA829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9EC03-D11D-4A5A-B704-F53369C6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6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5DA71-BE00-4842-A79D-3706775D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17ABC-70AB-454B-B490-26B18E9F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6F06A-6530-4C9C-AC47-CCA965BE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438FB-04AC-41B0-B62A-F5715B2A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EF839-906E-4039-A7E2-C9CD1911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1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F2E9C-4875-427A-A5FC-C4AC625A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0C3A8-08C7-4E9C-9A04-8CF6402C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54B56-1B55-4AE5-B2C9-894F0B6C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92EB3-ECF8-4245-9D83-C2888279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0741A-7F5C-4BE1-A97A-101F21A0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8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479A-E26F-477A-8151-77E106E1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693A8-3C2B-4825-8855-30643A21E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D7444-7288-4BDE-972F-16F69FDBB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F5006-51A7-4F18-995D-6C337160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C5243-8D83-472E-BF8C-899FE7E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66515-20A7-4838-B77B-6BAD34C5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06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A074-314C-4A9B-A370-F10EFFAC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6BAD9-7222-4BA1-BEFB-37B073C7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7ED7F-08EE-4453-B4BE-16E2467C3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34060-2C33-46DA-A64E-FC991DC39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8FBD5-B71D-4A40-BB74-D832391F7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08911A-C8DD-497A-8BEF-14D1D5FF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A90197-5F5F-46A9-927D-A6C352B7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3B5B87-2CAD-4B4A-AA16-F8C86FD7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255CE-BD52-41D3-A468-56D8C050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15FE64-2F05-4288-92F1-29335A77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01E194-7D37-46A1-BE43-2B85583A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EEBF8-A078-44AB-9DF2-2FAE9E75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0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C1BE67-D583-4A40-AB90-D0ACEF1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B8489C-0888-4686-9BC8-E88E943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F8B2F2-BAD4-47F6-999E-DA7A43D8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4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0C263-9C49-45BC-BD6C-DBBA2324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DDFAF-19A6-4B78-AD52-42DEA9988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76A30-EB5D-4309-8581-ADC3029E5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3948E-7981-420C-ACEB-D03F777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13F75-8E9F-4C6C-9561-FD412FF0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8150A-08EF-4208-BF84-070E21D4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A6D75-2AD0-4779-A2F8-98DC6DFE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47E426-C9EA-4F0E-8455-AF304F270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9C2D3-7A33-4686-AD04-B20F8764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C4915-9BAB-4A5A-B992-4A6C8287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F0152-B012-479F-8C04-61570D31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30CEE-2EF8-416A-A1D3-B870CFA4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7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6B0477-CA84-4361-A9E0-54A9785C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1C282-F712-49D4-9C51-2E6AD38D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16560-10CC-4357-982F-712765E1D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9AB0-6FB5-4393-932F-D49FD4606DA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FCA2-FDCB-46B8-A2C8-9B532EABD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13DEF-51C4-4ABB-AF90-28AF9845A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0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E3024-EB67-4DF8-8729-95B9766E7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차 발표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CCA5DD-B598-41C9-A3B5-3FA102D29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2016184041</a:t>
            </a:r>
          </a:p>
          <a:p>
            <a:r>
              <a:rPr lang="ko-KR" altLang="en-US" dirty="0"/>
              <a:t>엔터테인먼트컴퓨팅과</a:t>
            </a:r>
            <a:endParaRPr lang="en-US" altLang="ko-KR" dirty="0"/>
          </a:p>
          <a:p>
            <a:r>
              <a:rPr lang="ko-KR" altLang="en-US" dirty="0"/>
              <a:t>차지환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5BD309-445E-49C3-B5E0-AA07B96BAD6F}"/>
              </a:ext>
            </a:extLst>
          </p:cNvPr>
          <p:cNvCxnSpPr/>
          <p:nvPr/>
        </p:nvCxnSpPr>
        <p:spPr>
          <a:xfrm>
            <a:off x="847254" y="3509963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3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A25B7-769F-4C46-873F-9DE9019B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D1DF6-A7FA-460A-A0C0-64EF2654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범위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예상 게임 실행 흐름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일정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D11910-11B6-45B3-B3F3-E571A47046F6}"/>
              </a:ext>
            </a:extLst>
          </p:cNvPr>
          <p:cNvCxnSpPr/>
          <p:nvPr/>
        </p:nvCxnSpPr>
        <p:spPr>
          <a:xfrm>
            <a:off x="838200" y="1412341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3DB100B-6F83-47AC-A0F0-C386FAC7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10" y="1116594"/>
            <a:ext cx="3081097" cy="37854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‘</a:t>
            </a:r>
            <a:r>
              <a:rPr lang="ko-KR" altLang="en-US" sz="1800" dirty="0" err="1"/>
              <a:t>던그리드</a:t>
            </a:r>
            <a:r>
              <a:rPr lang="en-US" altLang="ko-KR" sz="1800" dirty="0"/>
              <a:t>’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모티브로한</a:t>
            </a:r>
            <a:r>
              <a:rPr lang="ko-KR" altLang="en-US" sz="1800" dirty="0"/>
              <a:t> </a:t>
            </a:r>
            <a:r>
              <a:rPr lang="en-US" altLang="ko-KR" sz="1800" dirty="0"/>
              <a:t>2D </a:t>
            </a:r>
            <a:r>
              <a:rPr lang="ko-KR" altLang="en-US" sz="1800" dirty="0"/>
              <a:t>횡 스크롤 </a:t>
            </a:r>
            <a:r>
              <a:rPr lang="ko-KR" altLang="en-US" sz="1800" dirty="0" err="1"/>
              <a:t>로크라이크</a:t>
            </a:r>
            <a:r>
              <a:rPr lang="ko-KR" altLang="en-US" sz="1800" dirty="0"/>
              <a:t> 캐주얼 액션 게임 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방에 있는 적을 물리치며 방을 이동 하여 해당 스테이지의 보스를 격파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2743B0E-9144-40A8-8340-495B67D7A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16" y="1116594"/>
            <a:ext cx="7048179" cy="393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4DD2C9CC-A5E8-410C-B3CD-66A2F0A5BE05}"/>
              </a:ext>
            </a:extLst>
          </p:cNvPr>
          <p:cNvSpPr txBox="1">
            <a:spLocks/>
          </p:cNvSpPr>
          <p:nvPr/>
        </p:nvSpPr>
        <p:spPr>
          <a:xfrm>
            <a:off x="520072" y="354099"/>
            <a:ext cx="6132968" cy="312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게임 컨셉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09BAB0-B06C-4C6F-89AB-EAA127113C4E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2AE8461D-2B4B-4FF2-92A8-E6B56FC3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72" y="354099"/>
            <a:ext cx="6132968" cy="312738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개발 범위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47B4F2-132A-4A15-B49A-EB83051F6B6C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B613DF7A-9317-45B1-B097-07D2FE0E4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92725"/>
              </p:ext>
            </p:extLst>
          </p:nvPr>
        </p:nvGraphicFramePr>
        <p:xfrm>
          <a:off x="520071" y="870560"/>
          <a:ext cx="10805814" cy="560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76">
                  <a:extLst>
                    <a:ext uri="{9D8B030D-6E8A-4147-A177-3AD203B41FA5}">
                      <a16:colId xmlns:a16="http://schemas.microsoft.com/office/drawing/2014/main" val="1607015328"/>
                    </a:ext>
                  </a:extLst>
                </a:gridCol>
                <a:gridCol w="4372710">
                  <a:extLst>
                    <a:ext uri="{9D8B030D-6E8A-4147-A177-3AD203B41FA5}">
                      <a16:colId xmlns:a16="http://schemas.microsoft.com/office/drawing/2014/main" val="1959779592"/>
                    </a:ext>
                  </a:extLst>
                </a:gridCol>
                <a:gridCol w="5033728">
                  <a:extLst>
                    <a:ext uri="{9D8B030D-6E8A-4147-A177-3AD203B41FA5}">
                      <a16:colId xmlns:a16="http://schemas.microsoft.com/office/drawing/2014/main" val="1297743605"/>
                    </a:ext>
                  </a:extLst>
                </a:gridCol>
              </a:tblGrid>
              <a:tr h="241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26512"/>
                  </a:ext>
                </a:extLst>
              </a:tr>
              <a:tr h="241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방향키 이용하여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마우스를 이용하여 적을 포착하여 공격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14078"/>
                  </a:ext>
                </a:extLst>
              </a:tr>
              <a:tr h="579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기술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ko-KR" altLang="en-US" sz="1400" dirty="0"/>
                        <a:t>키 입력하여 근거리 원거리 무기 교체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마우스 우 클릭 시 대시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스페이스를 통한 점프와 추가적인 이단 점프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7099"/>
                  </a:ext>
                </a:extLst>
              </a:tr>
              <a:tr h="859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타일 시스템을 이용한 방 구성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적을 섬멸하고 방을 이동하며 보스 방까지 도달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부실 수 있는 오브젝트 등의 방 디테일 추가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64019"/>
                  </a:ext>
                </a:extLst>
              </a:tr>
              <a:tr h="1527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각 스테이지 마다 특징 있는 보스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latinLnBrk="1"/>
                      <a:r>
                        <a:rPr lang="en-US" altLang="ko-KR" sz="1400" dirty="0"/>
                        <a:t>FSM </a:t>
                      </a:r>
                      <a:r>
                        <a:rPr lang="ko-KR" altLang="en-US" sz="1400" dirty="0"/>
                        <a:t>이용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적은 주인공 발견하지 못하고 순찰상태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근거리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발견시</a:t>
                      </a:r>
                      <a:r>
                        <a:rPr lang="ko-KR" altLang="en-US" sz="1400" dirty="0"/>
                        <a:t> 접근하여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원거리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발견시</a:t>
                      </a:r>
                      <a:r>
                        <a:rPr lang="ko-KR" altLang="en-US" sz="1400" dirty="0"/>
                        <a:t> 원거리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다른 기본공격 패턴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근거리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돌진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원거리 적</a:t>
                      </a:r>
                      <a:r>
                        <a:rPr lang="en-US" altLang="ko-KR" sz="1400" dirty="0"/>
                        <a:t> ) </a:t>
                      </a:r>
                      <a:r>
                        <a:rPr lang="ko-KR" altLang="en-US" sz="1400" dirty="0"/>
                        <a:t>탄막 형태의 원거리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34938"/>
                  </a:ext>
                </a:extLst>
              </a:tr>
              <a:tr h="43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캐릭터의 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 마다 다른 배경 음악 사용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95576"/>
                  </a:ext>
                </a:extLst>
              </a:tr>
              <a:tr h="43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고정된 난이도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66337"/>
                  </a:ext>
                </a:extLst>
              </a:tr>
              <a:tr h="488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간단한 회복 아이템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장비를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95789"/>
                  </a:ext>
                </a:extLst>
              </a:tr>
              <a:tr h="488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회복 아이템이 존재 하는 음식점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48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20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F17D8-E169-44E2-8B65-F76A83EA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72" y="354099"/>
            <a:ext cx="6132968" cy="312738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예상 게임 실행 흐름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FBB5AA9-B729-492A-8D57-343089BD2568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84C36C9-8947-4FAF-95B7-A05AEF6A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07" y="4252669"/>
            <a:ext cx="3173454" cy="20330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E508BA-5FE7-4FB3-AB6F-9677719C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72" y="1145379"/>
            <a:ext cx="3181369" cy="20571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120FDF-BA67-404F-91B2-5EAF2AB83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016" y="1156571"/>
            <a:ext cx="2990418" cy="20347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21274D-D38C-4AD2-911B-0685D0DBB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654" y="4253515"/>
            <a:ext cx="2951141" cy="203475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EB24C5B-F9FF-4ACC-B769-7F7D78C623C1}"/>
              </a:ext>
            </a:extLst>
          </p:cNvPr>
          <p:cNvSpPr/>
          <p:nvPr/>
        </p:nvSpPr>
        <p:spPr>
          <a:xfrm>
            <a:off x="3839377" y="2042965"/>
            <a:ext cx="577703" cy="380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EF66F3F-717B-446A-94F5-EA83862C21EA}"/>
              </a:ext>
            </a:extLst>
          </p:cNvPr>
          <p:cNvSpPr/>
          <p:nvPr/>
        </p:nvSpPr>
        <p:spPr>
          <a:xfrm rot="4915012">
            <a:off x="5475183" y="1082102"/>
            <a:ext cx="289711" cy="507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816417-2F54-4DBA-BC97-70E220173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39" y="4253515"/>
            <a:ext cx="2990417" cy="2033073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00822F6-827B-43D7-8D49-C9F7385FD882}"/>
              </a:ext>
            </a:extLst>
          </p:cNvPr>
          <p:cNvSpPr/>
          <p:nvPr/>
        </p:nvSpPr>
        <p:spPr>
          <a:xfrm>
            <a:off x="7683370" y="2042388"/>
            <a:ext cx="577703" cy="380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27D1BE2-E49B-4C9A-9663-74752C4B2542}"/>
              </a:ext>
            </a:extLst>
          </p:cNvPr>
          <p:cNvSpPr/>
          <p:nvPr/>
        </p:nvSpPr>
        <p:spPr>
          <a:xfrm>
            <a:off x="7649849" y="5079083"/>
            <a:ext cx="577703" cy="380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4FCF2E5-1C2E-4D3B-9810-AFBA710B4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096" y="1145380"/>
            <a:ext cx="3173454" cy="2005966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0B57A4E-7BE6-430B-92C0-DC1320849FEE}"/>
              </a:ext>
            </a:extLst>
          </p:cNvPr>
          <p:cNvSpPr/>
          <p:nvPr/>
        </p:nvSpPr>
        <p:spPr>
          <a:xfrm>
            <a:off x="3791753" y="5079083"/>
            <a:ext cx="577703" cy="380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5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F17D8-E169-44E2-8B65-F76A83EA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72" y="354099"/>
            <a:ext cx="6132968" cy="312738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예상 게임 실행 흐름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FBB5AA9-B729-492A-8D57-343089BD2568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EB24C5B-F9FF-4ACC-B769-7F7D78C623C1}"/>
              </a:ext>
            </a:extLst>
          </p:cNvPr>
          <p:cNvSpPr/>
          <p:nvPr/>
        </p:nvSpPr>
        <p:spPr>
          <a:xfrm>
            <a:off x="5345275" y="2636890"/>
            <a:ext cx="577703" cy="380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F4DD8E-BC62-4367-A96B-D3DF49A6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14" y="1480386"/>
            <a:ext cx="4287916" cy="26932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754117-BED9-4C68-9041-DE1364E33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654" y="1480385"/>
            <a:ext cx="4287916" cy="26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7AC46B0-A3D6-4285-A490-9DD51135E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861224"/>
              </p:ext>
            </p:extLst>
          </p:nvPr>
        </p:nvGraphicFramePr>
        <p:xfrm>
          <a:off x="520072" y="941560"/>
          <a:ext cx="10805813" cy="5223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178">
                  <a:extLst>
                    <a:ext uri="{9D8B030D-6E8A-4147-A177-3AD203B41FA5}">
                      <a16:colId xmlns:a16="http://schemas.microsoft.com/office/drawing/2014/main" val="1607015328"/>
                    </a:ext>
                  </a:extLst>
                </a:gridCol>
                <a:gridCol w="2158043">
                  <a:extLst>
                    <a:ext uri="{9D8B030D-6E8A-4147-A177-3AD203B41FA5}">
                      <a16:colId xmlns:a16="http://schemas.microsoft.com/office/drawing/2014/main" val="1959779592"/>
                    </a:ext>
                  </a:extLst>
                </a:gridCol>
                <a:gridCol w="7601592">
                  <a:extLst>
                    <a:ext uri="{9D8B030D-6E8A-4147-A177-3AD203B41FA5}">
                      <a16:colId xmlns:a16="http://schemas.microsoft.com/office/drawing/2014/main" val="1297743605"/>
                    </a:ext>
                  </a:extLst>
                </a:gridCol>
              </a:tblGrid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리소스 수집 포토샵 처리 등</a:t>
                      </a:r>
                      <a:endParaRPr lang="en-US" altLang="ko-KR" sz="1400" dirty="0"/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26512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플레이어 캐릭터 기본 이동 및 공격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14078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키보드 및 마우스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마우스 적 타겟팅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플레이어 대시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이중 점프 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7099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몬스터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몬스터 기본 이동 원거리 및 근거리 공격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64019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중간 점검 </a:t>
                      </a:r>
                      <a:r>
                        <a:rPr lang="en-US" altLang="ko-KR" sz="1400" dirty="0"/>
                        <a:t>/ 1 ~ 4</a:t>
                      </a:r>
                      <a:r>
                        <a:rPr lang="ko-KR" altLang="en-US" sz="1400" dirty="0"/>
                        <a:t>주차 진행 동안 부족한점 보완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34938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보스 및 몬스터 추가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보스의 구현과 몬스터의 공격 패턴 추가 등등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탄막 공격 등</a:t>
                      </a:r>
                      <a:r>
                        <a:rPr lang="en-US" altLang="ko-KR" sz="1400" dirty="0"/>
                        <a:t>).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95789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및 음식점 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장애물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음식점 및 장애물 등 구현된 내용을 바탕으로 스테이지 배치 제작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10265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&amp;</a:t>
                      </a:r>
                      <a:r>
                        <a:rPr lang="ko-KR" altLang="en-US" sz="1400" dirty="0"/>
                        <a:t> 사운드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 구현 사운드 이펙트 추가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3407"/>
                  </a:ext>
                </a:extLst>
              </a:tr>
              <a:tr h="54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시작과 종료 처리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&amp;</a:t>
                      </a:r>
                      <a:r>
                        <a:rPr lang="ko-KR" altLang="en-US" sz="1400" dirty="0"/>
                        <a:t> 밸런스 조절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실제적인 게임 시작과 종료 처리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종료 전 스코어 합산 결과 화면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밸런스 조절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79347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7700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AF064DB2-C1E3-49C0-8802-27F19B2E86F7}"/>
              </a:ext>
            </a:extLst>
          </p:cNvPr>
          <p:cNvSpPr txBox="1">
            <a:spLocks/>
          </p:cNvSpPr>
          <p:nvPr/>
        </p:nvSpPr>
        <p:spPr>
          <a:xfrm>
            <a:off x="520072" y="354099"/>
            <a:ext cx="6132968" cy="312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개발 일정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FA170E-E585-4028-8300-2D37C6C8EE72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46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341</Words>
  <Application>Microsoft Office PowerPoint</Application>
  <PresentationFormat>와이드스크린</PresentationFormat>
  <Paragraphs>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2D 게임 프로그래밍 1차 발표 </vt:lpstr>
      <vt:lpstr>목차</vt:lpstr>
      <vt:lpstr>PowerPoint 프레젠테이션</vt:lpstr>
      <vt:lpstr>개발 범위</vt:lpstr>
      <vt:lpstr>예상 게임 실행 흐름</vt:lpstr>
      <vt:lpstr>예상 게임 실행 흐름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지환 차</dc:creator>
  <cp:lastModifiedBy>지환 차</cp:lastModifiedBy>
  <cp:revision>19</cp:revision>
  <dcterms:created xsi:type="dcterms:W3CDTF">2019-09-26T11:28:04Z</dcterms:created>
  <dcterms:modified xsi:type="dcterms:W3CDTF">2019-09-26T15:02:38Z</dcterms:modified>
</cp:coreProperties>
</file>