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6A3D80-9085-41DC-9A05-B4B9353E9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48870A-7BB1-4370-8398-0F8883C117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9892-62CD-404F-9C6F-50CDB780918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4C53696-51A1-47C8-992A-3386D27710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8CF90AD0-C7CD-411F-B276-80E8AF40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3246A-9B59-4D3D-97A3-2C96D5F42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DFC25-52E0-4F58-A5AB-83A1C0C8B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49B3-6D17-44A4-9B94-1C1A956B7C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9A694-36F2-4109-8810-A58E171417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5503-4C69-4DA3-A9B4-3124E3AF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C2C8-3E52-46E2-8795-E410266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02548-3773-46F0-AB44-F0772749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EFF3-A3C6-4832-8C94-D655AD8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C593F-B1FB-4FBB-AD6A-4669D9B5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C4E7-A7BC-45C7-9438-E61184C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B0D50-0D1B-4090-B3DB-DCE9E9A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3CBF5-8947-456B-884D-D36AB9BD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0FDA0-AD64-48C7-A153-DFBAA2B2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A70AE-825D-40E3-9F54-A842E58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4AA73-A077-4C1E-8C30-8894DD40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4E80A-FA18-40F1-8330-3CC135B2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DEC04-DF05-4229-937A-A1FD854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83FF-85B3-4FB4-BF5B-C81EA82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9EC03-D11D-4A5A-B704-F53369C6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DA71-BE00-4842-A79D-3706775D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7ABC-70AB-454B-B490-26B18E9F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F06A-6530-4C9C-AC47-CCA965BE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38FB-04AC-41B0-B62A-F5715B2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F839-906E-4039-A7E2-C9CD191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2E9C-4875-427A-A5FC-C4AC625A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0C3A8-08C7-4E9C-9A04-8CF640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54B56-1B55-4AE5-B2C9-894F0B6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92EB3-ECF8-4245-9D83-C288827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0741A-7F5C-4BE1-A97A-101F21A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479A-E26F-477A-8151-77E106E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693A8-3C2B-4825-8855-30643A21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D7444-7288-4BDE-972F-16F69FDB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5006-51A7-4F18-995D-6C33716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C5243-8D83-472E-BF8C-899FE7E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66515-20A7-4838-B77B-6BAD34C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A074-314C-4A9B-A370-F10EFFAC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6BAD9-7222-4BA1-BEFB-37B073C7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7ED7F-08EE-4453-B4BE-16E2467C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34060-2C33-46DA-A64E-FC991DC3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8FBD5-B71D-4A40-BB74-D832391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8911A-C8DD-497A-8BEF-14D1D5F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0197-5F5F-46A9-927D-A6C352B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B5B87-2CAD-4B4A-AA16-F8C86FD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55CE-BD52-41D3-A468-56D8C050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5FE64-2F05-4288-92F1-29335A7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01E194-7D37-46A1-BE43-2B85583A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EEBF8-A078-44AB-9DF2-2FAE9E7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1BE67-D583-4A40-AB90-D0ACEF1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8489C-0888-4686-9BC8-E88E943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8B2F2-BAD4-47F6-999E-DA7A43D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4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C263-9C49-45BC-BD6C-DBBA2324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DFAF-19A6-4B78-AD52-42DEA998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6A30-EB5D-4309-8581-ADC3029E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3948E-7981-420C-ACEB-D03F777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13F75-8E9F-4C6C-9561-FD412FF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150A-08EF-4208-BF84-070E21D4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6D75-2AD0-4779-A2F8-98DC6DF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7E426-C9EA-4F0E-8455-AF304F270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9C2D3-7A33-4686-AD04-B20F87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C4915-9BAB-4A5A-B992-4A6C828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F0152-B012-479F-8C04-61570D31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30CEE-2EF8-416A-A1D3-B870CFA4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7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B0477-CA84-4361-A9E0-54A9785C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1C282-F712-49D4-9C51-2E6AD38D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16560-10CC-4357-982F-712765E1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AB0-6FB5-4393-932F-D49FD4606DA7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FCA2-FDCB-46B8-A2C8-9B532EABD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13DEF-51C4-4ABB-AF90-28AF9845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3024-EB67-4DF8-8729-95B9766E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CA5DD-B598-41C9-A3B5-3FA102D2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2016184041</a:t>
            </a:r>
          </a:p>
          <a:p>
            <a:r>
              <a:rPr lang="ko-KR" altLang="en-US" dirty="0"/>
              <a:t>엔터테인먼트컴퓨팅과</a:t>
            </a:r>
            <a:endParaRPr lang="en-US" altLang="ko-KR" dirty="0"/>
          </a:p>
          <a:p>
            <a:r>
              <a:rPr lang="ko-KR" altLang="en-US" dirty="0"/>
              <a:t>차지환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5BD309-445E-49C3-B5E0-AA07B96BAD6F}"/>
              </a:ext>
            </a:extLst>
          </p:cNvPr>
          <p:cNvCxnSpPr/>
          <p:nvPr/>
        </p:nvCxnSpPr>
        <p:spPr>
          <a:xfrm>
            <a:off x="847254" y="35099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25B7-769F-4C46-873F-9DE9019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D1DF6-A7FA-460A-A0C0-64EF2654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범위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예상 게임 실행 흐름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D11910-11B6-45B3-B3F3-E571A47046F6}"/>
              </a:ext>
            </a:extLst>
          </p:cNvPr>
          <p:cNvCxnSpPr/>
          <p:nvPr/>
        </p:nvCxnSpPr>
        <p:spPr>
          <a:xfrm>
            <a:off x="838200" y="1412341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DB100B-6F83-47AC-A0F0-C386FAC7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0" y="1116594"/>
            <a:ext cx="3081097" cy="3785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‘</a:t>
            </a:r>
            <a:r>
              <a:rPr lang="ko-KR" altLang="en-US" sz="1800" dirty="0" err="1"/>
              <a:t>던그리드</a:t>
            </a:r>
            <a:r>
              <a:rPr lang="en-US" altLang="ko-KR" sz="1800" dirty="0"/>
              <a:t>’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모티브로한</a:t>
            </a:r>
            <a:r>
              <a:rPr lang="ko-KR" altLang="en-US" sz="1800" dirty="0"/>
              <a:t> </a:t>
            </a:r>
            <a:r>
              <a:rPr lang="en-US" altLang="ko-KR" sz="1800" dirty="0"/>
              <a:t>2D </a:t>
            </a:r>
            <a:r>
              <a:rPr lang="ko-KR" altLang="en-US" sz="1800" dirty="0"/>
              <a:t>횡 스크롤 </a:t>
            </a:r>
            <a:r>
              <a:rPr lang="ko-KR" altLang="en-US" sz="1800" dirty="0" err="1"/>
              <a:t>로크라이크</a:t>
            </a:r>
            <a:r>
              <a:rPr lang="ko-KR" altLang="en-US" sz="1800" dirty="0"/>
              <a:t> 캐주얼 액션 게임 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방에 있는 적을 물리치며 방을 이동 하여 해당 스테이지의 보스를 격파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2743B0E-9144-40A8-8340-495B67D7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16" y="1116594"/>
            <a:ext cx="7048179" cy="39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DD2C9CC-A5E8-410C-B3CD-66A2F0A5BE05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게임 컨셉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09BAB0-B06C-4C6F-89AB-EAA127113C4E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AE8461D-2B4B-4FF2-92A8-E6B56FC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개발 범위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7B4F2-132A-4A15-B49A-EB83051F6B6C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613DF7A-9317-45B1-B097-07D2FE0E47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071" y="870560"/>
          <a:ext cx="10805814" cy="560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76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4372710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5033728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</a:tblGrid>
              <a:tr h="241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241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방향키 이용하여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마우스를 이용하여 적을 포착하여 공격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79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ko-KR" altLang="en-US" sz="1400" dirty="0"/>
                        <a:t>키 입력하여 근거리 원거리 무기 교체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마우스 우 클릭 시 대시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스페이스를 통한 점프와 추가적인 이단 점프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859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타일 시스템을 이용한 방 구성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적을 섬멸하고 방을 이동하며 보스 방까지 도달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부실 수 있는 오브젝트 등의 방 디테일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1527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스테이지 마다 특징 있는 보스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FSM </a:t>
                      </a:r>
                      <a:r>
                        <a:rPr lang="ko-KR" altLang="en-US" sz="1400" dirty="0"/>
                        <a:t>이용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적은 주인공 발견하지 못하고 순찰상태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접근하여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원거리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다른 기본공격 패턴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돌진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원거리 적</a:t>
                      </a:r>
                      <a:r>
                        <a:rPr lang="en-US" altLang="ko-KR" sz="1400" dirty="0"/>
                        <a:t> ) </a:t>
                      </a:r>
                      <a:r>
                        <a:rPr lang="ko-KR" altLang="en-US" sz="1400" dirty="0"/>
                        <a:t>탄막 형태의 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43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마다 다른 배경 음악 사용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95576"/>
                  </a:ext>
                </a:extLst>
              </a:tr>
              <a:tr h="437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고정된 난이도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337"/>
                  </a:ext>
                </a:extLst>
              </a:tr>
              <a:tr h="488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간단한 회복 아이템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장비를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488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아이템이 존재 하는 음식점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7AC46B0-A3D6-4285-A490-9DD51135E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74179"/>
              </p:ext>
            </p:extLst>
          </p:nvPr>
        </p:nvGraphicFramePr>
        <p:xfrm>
          <a:off x="520072" y="941560"/>
          <a:ext cx="10805813" cy="541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178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2158043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3800796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  <a:gridCol w="3800796">
                  <a:extLst>
                    <a:ext uri="{9D8B030D-6E8A-4147-A177-3AD203B41FA5}">
                      <a16:colId xmlns:a16="http://schemas.microsoft.com/office/drawing/2014/main" val="3938713853"/>
                    </a:ext>
                  </a:extLst>
                </a:gridCol>
              </a:tblGrid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리소스 수집 포토샵 처리 등 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  <a:p>
                      <a:pPr marL="0" indent="0" algn="l" latinLnBrk="1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플레이어 캐릭터 기본 이동 및 공격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및 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마우스 적 타겟팅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플레이어 대시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이중 점프 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100%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몬스터 기본 이동 원거리 및 근거리 공격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 점검 </a:t>
                      </a:r>
                      <a:r>
                        <a:rPr lang="en-US" altLang="ko-KR" sz="1400" dirty="0"/>
                        <a:t>/ 1 ~ 4</a:t>
                      </a:r>
                      <a:r>
                        <a:rPr lang="ko-KR" altLang="en-US" sz="1400" dirty="0"/>
                        <a:t>주차 진행 동안 부족한점 보완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 및 몬스터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보스의 구현과 몬스터의 공격 패턴 추가 등등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탄막 공격 등</a:t>
                      </a:r>
                      <a:r>
                        <a:rPr lang="en-US" altLang="ko-KR" sz="1400" dirty="0"/>
                        <a:t>).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및 음식점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음식점 및 장애물 등 구현된 내용을 바탕으로 스테이지 배치 제작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20%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1026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사운드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구현 사운드 이펙트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3407"/>
                  </a:ext>
                </a:extLst>
              </a:tr>
              <a:tr h="54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시작과 종료 처리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밸런스 조절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실제적인 게임 시작과 종료 처리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종료 전 스코어 합산 결과 화면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9347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7700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F064DB2-C1E3-49C0-8802-27F19B2E86F7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개발 일정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FA170E-E585-4028-8300-2D37C6C8EE72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B221C8-BE32-4856-9626-BD281C983AD7}"/>
              </a:ext>
            </a:extLst>
          </p:cNvPr>
          <p:cNvSpPr txBox="1"/>
          <p:nvPr/>
        </p:nvSpPr>
        <p:spPr>
          <a:xfrm>
            <a:off x="520072" y="6353908"/>
            <a:ext cx="1094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수정 사항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빨간 글씨</a:t>
            </a:r>
          </a:p>
        </p:txBody>
      </p:sp>
    </p:spTree>
    <p:extLst>
      <p:ext uri="{BB962C8B-B14F-4D97-AF65-F5344CB8AC3E}">
        <p14:creationId xmlns:p14="http://schemas.microsoft.com/office/powerpoint/2010/main" val="25084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0F2C3B3-5621-4D20-B39C-7880B33E48F0}"/>
              </a:ext>
            </a:extLst>
          </p:cNvPr>
          <p:cNvSpPr/>
          <p:nvPr/>
        </p:nvSpPr>
        <p:spPr>
          <a:xfrm>
            <a:off x="-48861" y="62821"/>
            <a:ext cx="12240861" cy="686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B3BB1-24AC-4A25-A1B7-7D1CCE4D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95" y="2072077"/>
            <a:ext cx="2848373" cy="223868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BDB3C4-6585-459A-9F79-81C9E6837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8344" y="1253331"/>
            <a:ext cx="61314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0647-809A-4675-94F0-48D8832B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3" y="4318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게임 시연</a:t>
            </a:r>
            <a:r>
              <a:rPr lang="en-US" altLang="ko-KR" sz="6000" dirty="0"/>
              <a:t>…</a:t>
            </a:r>
            <a:endParaRPr lang="ko-KR" altLang="en-US" sz="6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8E6F7A-FE6C-434D-9AE6-EA005D25A84B}"/>
              </a:ext>
            </a:extLst>
          </p:cNvPr>
          <p:cNvCxnSpPr/>
          <p:nvPr/>
        </p:nvCxnSpPr>
        <p:spPr>
          <a:xfrm>
            <a:off x="693093" y="16303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362</Words>
  <Application>Microsoft Office PowerPoint</Application>
  <PresentationFormat>와이드스크린</PresentationFormat>
  <Paragraphs>92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 게임 프로그래밍 2차 발표 </vt:lpstr>
      <vt:lpstr>목차</vt:lpstr>
      <vt:lpstr>PowerPoint 프레젠테이션</vt:lpstr>
      <vt:lpstr>개발 범위</vt:lpstr>
      <vt:lpstr>PowerPoint 프레젠테이션</vt:lpstr>
      <vt:lpstr>PowerPoint 프레젠테이션</vt:lpstr>
      <vt:lpstr>게임 시연…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차</dc:creator>
  <cp:lastModifiedBy>지환 차</cp:lastModifiedBy>
  <cp:revision>39</cp:revision>
  <dcterms:created xsi:type="dcterms:W3CDTF">2019-09-26T11:28:04Z</dcterms:created>
  <dcterms:modified xsi:type="dcterms:W3CDTF">2019-11-24T20:57:45Z</dcterms:modified>
</cp:coreProperties>
</file>