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2" r:id="rId5"/>
    <p:sldId id="265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6A3D80-9085-41DC-9A05-B4B9353E9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8870A-7BB1-4370-8398-0F8883C117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9892-62CD-404F-9C6F-50CDB78091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4C53696-51A1-47C8-992A-3386D2771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CF90AD0-C7CD-411F-B276-80E8AF40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3246A-9B59-4D3D-97A3-2C96D5F4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DFC25-52E0-4F58-A5AB-83A1C0C8B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49B3-6D17-44A4-9B94-1C1A956B7C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9A694-36F2-4109-8810-A58E171417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94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 진척도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ko-KR" altLang="en-US" dirty="0" err="1"/>
              <a:t>커밋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진척도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036328"/>
              </p:ext>
            </p:extLst>
          </p:nvPr>
        </p:nvGraphicFramePr>
        <p:xfrm>
          <a:off x="520071" y="874293"/>
          <a:ext cx="10805814" cy="577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880824139"/>
                    </a:ext>
                  </a:extLst>
                </a:gridCol>
              </a:tblGrid>
              <a:tr h="301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9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70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교체는 가능하지만 원거리 무기만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75 %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타일 시스템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469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적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2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2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98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돈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70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음식점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일부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7AC46B0-A3D6-4285-A490-9DD51135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74179"/>
              </p:ext>
            </p:extLst>
          </p:nvPr>
        </p:nvGraphicFramePr>
        <p:xfrm>
          <a:off x="520072" y="941560"/>
          <a:ext cx="10805813" cy="541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178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2158043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3800796">
                  <a:extLst>
                    <a:ext uri="{9D8B030D-6E8A-4147-A177-3AD203B41FA5}">
                      <a16:colId xmlns:a16="http://schemas.microsoft.com/office/drawing/2014/main" val="3938713853"/>
                    </a:ext>
                  </a:extLst>
                </a:gridCol>
              </a:tblGrid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리소스 수집 포토샵 처리 등 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</a:p>
                    <a:p>
                      <a:pPr marL="0" indent="0" algn="l" latinLnBrk="1"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플레이어 캐릭터 기본 이동 및 공격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키보드 및 마우스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마우스 적 타겟팅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플레이어 대시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이중 점프 등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400" dirty="0"/>
                        <a:t>몬스터 기본 이동 원거리 및 근거리 공격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중간 점검 </a:t>
                      </a:r>
                      <a:r>
                        <a:rPr lang="en-US" altLang="ko-KR" sz="1400" dirty="0"/>
                        <a:t>/ 1 ~ 4</a:t>
                      </a:r>
                      <a:r>
                        <a:rPr lang="ko-KR" altLang="en-US" sz="1400" dirty="0"/>
                        <a:t>주차 진행 동안 부족한점 보완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 및 몬스터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보스의 구현과 몬스터의 공격 패턴 추가 등등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탄막 공격 등</a:t>
                      </a:r>
                      <a:r>
                        <a:rPr lang="en-US" altLang="ko-KR" sz="1400" dirty="0"/>
                        <a:t>).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및 음식점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음식점 및 장애물 등 구현된 내용을 바탕으로 스테이지 배치 제작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20%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10265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사운드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구현 사운드 이펙트 추가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3407"/>
                  </a:ext>
                </a:extLst>
              </a:tr>
              <a:tr h="543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시작과 종료 처리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 밸런스 조절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실제적인 게임 시작과 종료 처리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종료 전 스코어 합산 결과 화면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밸런스 조절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9347"/>
                  </a:ext>
                </a:extLst>
              </a:tr>
              <a:tr h="520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7700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AF064DB2-C1E3-49C0-8802-27F19B2E86F7}"/>
              </a:ext>
            </a:extLst>
          </p:cNvPr>
          <p:cNvSpPr txBox="1">
            <a:spLocks/>
          </p:cNvSpPr>
          <p:nvPr/>
        </p:nvSpPr>
        <p:spPr>
          <a:xfrm>
            <a:off x="520072" y="354099"/>
            <a:ext cx="6132968" cy="312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개발 일정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FA170E-E585-4028-8300-2D37C6C8EE72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B221C8-BE32-4856-9626-BD281C983AD7}"/>
              </a:ext>
            </a:extLst>
          </p:cNvPr>
          <p:cNvSpPr txBox="1"/>
          <p:nvPr/>
        </p:nvSpPr>
        <p:spPr>
          <a:xfrm>
            <a:off x="520072" y="6353908"/>
            <a:ext cx="1094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수정 사항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빨간 글씨</a:t>
            </a:r>
          </a:p>
        </p:txBody>
      </p:sp>
    </p:spTree>
    <p:extLst>
      <p:ext uri="{BB962C8B-B14F-4D97-AF65-F5344CB8AC3E}">
        <p14:creationId xmlns:p14="http://schemas.microsoft.com/office/powerpoint/2010/main" val="250846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2940C9-3142-495A-8E15-69C200CD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55" y="144545"/>
            <a:ext cx="8425287" cy="2344928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EE9B7F8-F9C0-4801-808E-81660D9D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41573"/>
              </p:ext>
            </p:extLst>
          </p:nvPr>
        </p:nvGraphicFramePr>
        <p:xfrm>
          <a:off x="1958258" y="2570589"/>
          <a:ext cx="8128000" cy="406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1734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7453800"/>
                    </a:ext>
                  </a:extLst>
                </a:gridCol>
              </a:tblGrid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85527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7404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79214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51065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73963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384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18845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4426"/>
                  </a:ext>
                </a:extLst>
              </a:tr>
              <a:tr h="208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65015"/>
                  </a:ext>
                </a:extLst>
              </a:tr>
              <a:tr h="208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0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시연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379</Words>
  <Application>Microsoft Office PowerPoint</Application>
  <PresentationFormat>와이드스크린</PresentationFormat>
  <Paragraphs>120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 프로그래밍 2차 발표 </vt:lpstr>
      <vt:lpstr>목차</vt:lpstr>
      <vt:lpstr>개발 진척도</vt:lpstr>
      <vt:lpstr>PowerPoint 프레젠테이션</vt:lpstr>
      <vt:lpstr>PowerPoint 프레젠테이션</vt:lpstr>
      <vt:lpstr>게임 시연…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41</cp:revision>
  <dcterms:created xsi:type="dcterms:W3CDTF">2019-09-26T11:28:04Z</dcterms:created>
  <dcterms:modified xsi:type="dcterms:W3CDTF">2019-11-26T13:09:07Z</dcterms:modified>
</cp:coreProperties>
</file>