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napToGrid="0">
      <p:cViewPr>
        <p:scale>
          <a:sx n="125" d="100"/>
          <a:sy n="125" d="100"/>
        </p:scale>
        <p:origin x="22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A6A3D80-9085-41DC-9A05-B4B9353E9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48870A-7BB1-4370-8398-0F8883C117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9892-62CD-404F-9C6F-50CDB780918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24C53696-51A1-47C8-992A-3386D27710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8CF90AD0-C7CD-411F-B276-80E8AF40E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3246A-9B59-4D3D-97A3-2C96D5F429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DFC25-52E0-4F58-A5AB-83A1C0C8B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949B3-6D17-44A4-9B94-1C1A956B7C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5503-4C69-4DA3-A9B4-3124E3AF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EC2C8-3E52-46E2-8795-E4102665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02548-3773-46F0-AB44-F0772749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EFF3-A3C6-4832-8C94-D655AD80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C593F-B1FB-4FBB-AD6A-4669D9B5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C4E7-A7BC-45C7-9438-E61184C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B0D50-0D1B-4090-B3DB-DCE9E9A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3CBF5-8947-456B-884D-D36AB9BD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0FDA0-AD64-48C7-A153-DFBAA2B2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A70AE-825D-40E3-9F54-A842E58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4AA73-A077-4C1E-8C30-8894DD40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4E80A-FA18-40F1-8330-3CC135B2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DEC04-DF05-4229-937A-A1FD854B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83FF-85B3-4FB4-BF5B-C81EA82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9EC03-D11D-4A5A-B704-F53369C6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5DA71-BE00-4842-A79D-3706775D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7ABC-70AB-454B-B490-26B18E9F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F06A-6530-4C9C-AC47-CCA965BE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438FB-04AC-41B0-B62A-F5715B2A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EF839-906E-4039-A7E2-C9CD191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F2E9C-4875-427A-A5FC-C4AC625A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0C3A8-08C7-4E9C-9A04-8CF6402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54B56-1B55-4AE5-B2C9-894F0B6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92EB3-ECF8-4245-9D83-C2888279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0741A-7F5C-4BE1-A97A-101F21A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479A-E26F-477A-8151-77E106E1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693A8-3C2B-4825-8855-30643A21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D7444-7288-4BDE-972F-16F69FDB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5006-51A7-4F18-995D-6C337160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C5243-8D83-472E-BF8C-899FE7E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66515-20A7-4838-B77B-6BAD34C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A074-314C-4A9B-A370-F10EFFAC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6BAD9-7222-4BA1-BEFB-37B073C7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7ED7F-08EE-4453-B4BE-16E2467C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934060-2C33-46DA-A64E-FC991DC3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8FBD5-B71D-4A40-BB74-D832391F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8911A-C8DD-497A-8BEF-14D1D5FF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0197-5F5F-46A9-927D-A6C352B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B5B87-2CAD-4B4A-AA16-F8C86FD7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55CE-BD52-41D3-A468-56D8C050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5FE64-2F05-4288-92F1-29335A7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01E194-7D37-46A1-BE43-2B85583A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EEBF8-A078-44AB-9DF2-2FAE9E75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1BE67-D583-4A40-AB90-D0ACEF11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8489C-0888-4686-9BC8-E88E943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8B2F2-BAD4-47F6-999E-DA7A43D8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4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C263-9C49-45BC-BD6C-DBBA2324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DDFAF-19A6-4B78-AD52-42DEA998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6A30-EB5D-4309-8581-ADC3029E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3948E-7981-420C-ACEB-D03F777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13F75-8E9F-4C6C-9561-FD412FF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150A-08EF-4208-BF84-070E21D4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A6D75-2AD0-4779-A2F8-98DC6DFE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47E426-C9EA-4F0E-8455-AF304F270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9C2D3-7A33-4686-AD04-B20F87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C4915-9BAB-4A5A-B992-4A6C828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F0152-B012-479F-8C04-61570D31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30CEE-2EF8-416A-A1D3-B870CFA4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7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B0477-CA84-4361-A9E0-54A9785C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1C282-F712-49D4-9C51-2E6AD38D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16560-10CC-4357-982F-712765E1D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AB0-6FB5-4393-932F-D49FD4606DA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FCA2-FDCB-46B8-A2C8-9B532EABD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13DEF-51C4-4ABB-AF90-28AF9845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73AB-BCAE-4001-AE1D-05402C7D9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3024-EB67-4DF8-8729-95B9766E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발표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CA5DD-B598-41C9-A3B5-3FA102D2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2016184041</a:t>
            </a:r>
          </a:p>
          <a:p>
            <a:r>
              <a:rPr lang="ko-KR" altLang="en-US" dirty="0"/>
              <a:t>엔터테인먼트컴퓨팅과</a:t>
            </a:r>
            <a:endParaRPr lang="en-US" altLang="ko-KR" dirty="0"/>
          </a:p>
          <a:p>
            <a:r>
              <a:rPr lang="ko-KR" altLang="en-US" dirty="0"/>
              <a:t>차지환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5BD309-445E-49C3-B5E0-AA07B96BAD6F}"/>
              </a:ext>
            </a:extLst>
          </p:cNvPr>
          <p:cNvCxnSpPr/>
          <p:nvPr/>
        </p:nvCxnSpPr>
        <p:spPr>
          <a:xfrm>
            <a:off x="847254" y="35099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25B7-769F-4C46-873F-9DE9019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D1DF6-A7FA-460A-A0C0-64EF2654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94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개발 진척도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</a:t>
            </a:r>
            <a:r>
              <a:rPr lang="ko-KR" altLang="en-US" dirty="0" err="1"/>
              <a:t>커밋</a:t>
            </a:r>
            <a:r>
              <a:rPr lang="ko-KR" altLang="en-US" dirty="0"/>
              <a:t> 기록</a:t>
            </a:r>
            <a:endParaRPr lang="en-US" altLang="ko-KR" dirty="0"/>
          </a:p>
          <a:p>
            <a:r>
              <a:rPr lang="ko-KR" altLang="en-US" dirty="0"/>
              <a:t>시연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D11910-11B6-45B3-B3F3-E571A47046F6}"/>
              </a:ext>
            </a:extLst>
          </p:cNvPr>
          <p:cNvCxnSpPr/>
          <p:nvPr/>
        </p:nvCxnSpPr>
        <p:spPr>
          <a:xfrm>
            <a:off x="838200" y="1412341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2AE8461D-2B4B-4FF2-92A8-E6B56FC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72" y="354099"/>
            <a:ext cx="6132968" cy="312738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개발 진척도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47B4F2-132A-4A15-B49A-EB83051F6B6C}"/>
              </a:ext>
            </a:extLst>
          </p:cNvPr>
          <p:cNvCxnSpPr/>
          <p:nvPr/>
        </p:nvCxnSpPr>
        <p:spPr>
          <a:xfrm>
            <a:off x="520072" y="715224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613DF7A-9317-45B1-B097-07D2FE0E4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546272"/>
              </p:ext>
            </p:extLst>
          </p:nvPr>
        </p:nvGraphicFramePr>
        <p:xfrm>
          <a:off x="520071" y="874293"/>
          <a:ext cx="10805814" cy="577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76">
                  <a:extLst>
                    <a:ext uri="{9D8B030D-6E8A-4147-A177-3AD203B41FA5}">
                      <a16:colId xmlns:a16="http://schemas.microsoft.com/office/drawing/2014/main" val="1607015328"/>
                    </a:ext>
                  </a:extLst>
                </a:gridCol>
                <a:gridCol w="4372710">
                  <a:extLst>
                    <a:ext uri="{9D8B030D-6E8A-4147-A177-3AD203B41FA5}">
                      <a16:colId xmlns:a16="http://schemas.microsoft.com/office/drawing/2014/main" val="1959779592"/>
                    </a:ext>
                  </a:extLst>
                </a:gridCol>
                <a:gridCol w="2516864">
                  <a:extLst>
                    <a:ext uri="{9D8B030D-6E8A-4147-A177-3AD203B41FA5}">
                      <a16:colId xmlns:a16="http://schemas.microsoft.com/office/drawing/2014/main" val="1297743605"/>
                    </a:ext>
                  </a:extLst>
                </a:gridCol>
                <a:gridCol w="2516864">
                  <a:extLst>
                    <a:ext uri="{9D8B030D-6E8A-4147-A177-3AD203B41FA5}">
                      <a16:colId xmlns:a16="http://schemas.microsoft.com/office/drawing/2014/main" val="1880824139"/>
                    </a:ext>
                  </a:extLst>
                </a:gridCol>
              </a:tblGrid>
              <a:tr h="301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개발 완료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26512"/>
                  </a:ext>
                </a:extLst>
              </a:tr>
              <a:tr h="29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방향키 이용하여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마우스를 이용하여 적을 포착하여 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14078"/>
                  </a:ext>
                </a:extLst>
              </a:tr>
              <a:tr h="70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ko-KR" altLang="en-US" sz="1400" dirty="0"/>
                        <a:t>키 입력하여 근거리 원거리 무기 교체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마우스 우 클릭 시 대시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스페이스를 통한 점프와 추가적인 이단 점프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교체는 가능하지만 원거리 무기만 구현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기술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7099"/>
                  </a:ext>
                </a:extLst>
              </a:tr>
              <a:tr h="8272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타일 시스템을 이용한 방 구성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적을 섬멸하고 방을 이동하며 보스 방까지 도달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타일 시스템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이동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64019"/>
                  </a:ext>
                </a:extLst>
              </a:tr>
              <a:tr h="14699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스테이지 마다 특징 있는 보스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en-US" altLang="ko-KR" sz="1400" dirty="0"/>
                        <a:t>FSM </a:t>
                      </a:r>
                      <a:r>
                        <a:rPr lang="ko-KR" altLang="en-US" sz="1400" dirty="0"/>
                        <a:t>이용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적은 주인공 발견하지 못하고 순찰상태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근거리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접근하여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주인공 </a:t>
                      </a:r>
                      <a:r>
                        <a:rPr lang="ko-KR" altLang="en-US" sz="1400" dirty="0" err="1"/>
                        <a:t>발견시</a:t>
                      </a:r>
                      <a:r>
                        <a:rPr lang="ko-KR" altLang="en-US" sz="1400" dirty="0"/>
                        <a:t> 원거리 공격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다른 기본공격 패턴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근거리 적</a:t>
                      </a:r>
                      <a:r>
                        <a:rPr lang="en-US" altLang="ko-KR" sz="1400" dirty="0"/>
                        <a:t> 1 </a:t>
                      </a:r>
                      <a:r>
                        <a:rPr lang="ko-KR" altLang="en-US" sz="1400" dirty="0"/>
                        <a:t>종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원거리 적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 종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보스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4938"/>
                  </a:ext>
                </a:extLst>
              </a:tr>
              <a:tr h="420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마다 다른 배경 음악 사용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95576"/>
                  </a:ext>
                </a:extLst>
              </a:tr>
              <a:tr h="420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고정된 난이도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100 %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6337"/>
                  </a:ext>
                </a:extLst>
              </a:tr>
              <a:tr h="498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간단한 회복 아이템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돈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95789"/>
                  </a:ext>
                </a:extLst>
              </a:tr>
              <a:tr h="470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회복 아이템이 존재 하는 음식점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음식점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 일부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30 %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4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2940C9-3142-495A-8E15-69C200CD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55" y="144545"/>
            <a:ext cx="8425287" cy="2344928"/>
          </a:xfrm>
          <a:prstGeom prst="rect">
            <a:avLst/>
          </a:prstGeo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DEE9B7F8-F9C0-4801-808E-81660D9DF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40900"/>
              </p:ext>
            </p:extLst>
          </p:nvPr>
        </p:nvGraphicFramePr>
        <p:xfrm>
          <a:off x="1958258" y="2570589"/>
          <a:ext cx="8128000" cy="406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1734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7453800"/>
                    </a:ext>
                  </a:extLst>
                </a:gridCol>
              </a:tblGrid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85527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( 3 - 2 )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97404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( 4 – 2 )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79214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( 5 – 3 )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51065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( 8 – 3 )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73963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384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18845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4426"/>
                  </a:ext>
                </a:extLst>
              </a:tr>
              <a:tr h="208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65015"/>
                  </a:ext>
                </a:extLst>
              </a:tr>
              <a:tr h="2082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80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5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0647-809A-4675-94F0-48D8832B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3" y="43180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게임 시연</a:t>
            </a:r>
            <a:r>
              <a:rPr lang="en-US" altLang="ko-KR" sz="6000" dirty="0"/>
              <a:t>…</a:t>
            </a:r>
            <a:endParaRPr lang="ko-KR" altLang="en-US" sz="6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8E6F7A-FE6C-434D-9AE6-EA005D25A84B}"/>
              </a:ext>
            </a:extLst>
          </p:cNvPr>
          <p:cNvCxnSpPr/>
          <p:nvPr/>
        </p:nvCxnSpPr>
        <p:spPr>
          <a:xfrm>
            <a:off x="693093" y="1630363"/>
            <a:ext cx="10805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234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 게임 프로그래밍 3차 발표 </vt:lpstr>
      <vt:lpstr>목차</vt:lpstr>
      <vt:lpstr>개발 진척도</vt:lpstr>
      <vt:lpstr>PowerPoint 프레젠테이션</vt:lpstr>
      <vt:lpstr>게임 시연…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지환 차</dc:creator>
  <cp:lastModifiedBy>지환 차</cp:lastModifiedBy>
  <cp:revision>45</cp:revision>
  <dcterms:created xsi:type="dcterms:W3CDTF">2019-09-26T11:28:04Z</dcterms:created>
  <dcterms:modified xsi:type="dcterms:W3CDTF">2019-11-26T16:20:09Z</dcterms:modified>
</cp:coreProperties>
</file>