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6" r:id="rId5"/>
    <p:sldId id="263" r:id="rId6"/>
    <p:sldId id="261" r:id="rId7"/>
    <p:sldId id="264" r:id="rId8"/>
    <p:sldId id="259" r:id="rId9"/>
    <p:sldId id="265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FD8FB-49F3-41D2-BCCC-E2E4E5D4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48F19-7811-4ADD-8E5E-CE5AFA25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E2C03-672D-4058-BD23-B799E406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DE2C5-B3B7-49F5-9039-119FEBA2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94638-0198-4E49-9A56-10BDC63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4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2467F-4309-4EBF-94B8-880D07B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65BA16-346B-41EA-82F4-FC47BCA2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A59AA-B0CD-4185-A6B9-7459B1EF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15CC-734C-4BC4-B2BA-7E638111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F4AC4-30A8-4835-8792-6785CEC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02832-C19B-45F1-9F8B-131BD8E86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97954-6E2E-4776-BA92-4043944E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37BFA-5650-41ED-8FFE-4D0EDE09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23792-BB1A-437C-8245-F37486E7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C9502-504C-4AB2-984D-6B6EFC2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C7AB-B717-4A67-A336-DDD792DE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C2B8B-D29C-4A73-B1F4-8969B242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BE94A-E46A-40F2-8945-A98BF39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5F13B-1846-4F00-B48D-1C1EC68B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4FC6C-9ED3-42F0-A86D-0583DEA6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126B5-DCDB-4AFA-8695-8AE3E7C0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6030B-C328-451C-B03E-0369EBD8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7645B-F771-4F42-9383-45209A69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AD47E-70D5-4665-967C-94E73A55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61B21-7C48-490F-89C1-7B3FF2A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DBE04-7DBF-432A-B7D7-8E467A9C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D17AA-5816-4CCC-80AE-4FE586EB2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3D580-E57C-4AF6-AC4F-A21496DE2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C385B-FF26-472C-87D2-E7D637B6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B246B2-4B05-40C9-B679-631FBE1A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8B5EE-F406-40AF-AE51-4E1E059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82B-654E-4676-A4F0-46ED3B23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3E18D-17F7-4B87-A6A2-26693414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69684-4C08-4825-8ABB-506925BDE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3A33D-CD25-410A-848A-EF890852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93CEA-69C7-4BB4-8616-091B0AB90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23DAD-CE8D-4EF2-BE3C-2B5C84DC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769B87-5D2C-4B7E-B2DC-27504774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DEB1F-E7DC-4330-A32A-C238D5A6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C0FD-086E-4F17-96E8-D47AEFE1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8A554C-F8D8-4840-AD6D-3B8D1747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56681-056C-4768-853D-B0D7F435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2FCAA-4F18-4F98-B37C-0BDEF3B5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4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08E8C0-1041-4905-9ED8-4201756C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31FD58-A7D0-4FE9-9E7D-2E80BA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2DEE6-DCB1-49A6-A95B-7D32265F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7A61C-C1D2-4EE2-9F59-0193AF04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FF8CD-B0E9-48C4-9D4B-C22DFE62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EC083-315F-4B37-8DB4-FE4346EE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4E1E4-0872-4C83-825A-F56014FA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D3F91-E66F-4D5B-A860-4FC24832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1DC9A-A4CF-4A9A-8F3E-0AAD1B41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9AEC-B6B4-4A64-BC25-7A2F8A6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E7787-D00C-49FC-9E9F-96FD7986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2FEC6-7078-4A36-9BA0-9F787C00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729BF-D6FD-40E5-86BE-C739D361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65944-79B2-46D7-88B2-D7271C08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3E4F5-3DA8-40FA-B5E6-909E059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8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1D4C9-BCD6-4DBD-85C1-6DD5C9FC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2DEF7-51D1-42B2-AA12-497FE67C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88901-FE4A-4C8F-AD18-D8E2F84B6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5E75-2097-4917-A44D-A26BDF89A0E9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58B88-A4B7-4990-950C-CC1A4E36D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EB894-7630-4D5B-AEEB-56C94AFA0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ABA858-3A38-4A23-88A8-8C164FF3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909" y="891540"/>
            <a:ext cx="5852817" cy="507111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8900"/>
              <a:t>게임서버 프로그래밍 </a:t>
            </a:r>
            <a:br>
              <a:rPr lang="en-US" altLang="ko-KR" sz="8900"/>
            </a:br>
            <a:r>
              <a:rPr lang="ko-KR" altLang="en-US" sz="8900"/>
              <a:t>텀프로젝트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6D936-3250-40F6-B653-0A50594E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7E1D97-432A-47D5-AE33-17BB811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891540"/>
            <a:ext cx="4657344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1C260-238B-4308-9EF9-B5C0648B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566" y="1147730"/>
            <a:ext cx="3441375" cy="4652338"/>
          </a:xfrm>
        </p:spPr>
        <p:txBody>
          <a:bodyPr anchor="ctr">
            <a:normAutofit/>
          </a:bodyPr>
          <a:lstStyle/>
          <a:p>
            <a:pPr algn="l"/>
            <a:endParaRPr lang="en-US" altLang="ko-KR"/>
          </a:p>
          <a:p>
            <a:pPr algn="l"/>
            <a:r>
              <a:rPr lang="ko-KR" altLang="en-US" dirty="0"/>
              <a:t>게임공학부 </a:t>
            </a:r>
            <a:endParaRPr lang="en-US" altLang="ko-KR"/>
          </a:p>
          <a:p>
            <a:pPr algn="l"/>
            <a:r>
              <a:rPr lang="ko-KR" altLang="en-US" dirty="0"/>
              <a:t>엔터테인먼트 컴퓨팅과</a:t>
            </a:r>
            <a:endParaRPr lang="en-US" altLang="ko-KR"/>
          </a:p>
          <a:p>
            <a:pPr algn="l"/>
            <a:r>
              <a:rPr lang="en-US" altLang="ko-KR" dirty="0"/>
              <a:t>2016184041</a:t>
            </a:r>
            <a:endParaRPr lang="en-US" altLang="ko-KR"/>
          </a:p>
          <a:p>
            <a:pPr algn="l"/>
            <a:r>
              <a:rPr lang="ko-KR" altLang="en-US" dirty="0"/>
              <a:t>차지환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438F-DDD4-4733-8B4F-39DFB83B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스트레스 테스트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54ABA2-7637-403D-825D-BBC709E4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1" y="1481320"/>
            <a:ext cx="5057316" cy="4040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1AC0DF-E3CB-4F4D-83F5-5AE883227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23" y="0"/>
            <a:ext cx="6106377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3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8E23-6BAA-4875-BFF4-1067AFEE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85" y="34627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597651-D453-4BB9-861A-1AAD8EDB9236}"/>
              </a:ext>
            </a:extLst>
          </p:cNvPr>
          <p:cNvSpPr txBox="1">
            <a:spLocks/>
          </p:cNvSpPr>
          <p:nvPr/>
        </p:nvSpPr>
        <p:spPr>
          <a:xfrm>
            <a:off x="104480" y="1271669"/>
            <a:ext cx="3544133" cy="351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100" dirty="0"/>
          </a:p>
          <a:p>
            <a:r>
              <a:rPr lang="en-US" altLang="ko-KR" sz="3100" dirty="0"/>
              <a:t>1. </a:t>
            </a:r>
            <a:r>
              <a:rPr lang="ko-KR" altLang="en-US" sz="3100" dirty="0"/>
              <a:t>구현 사항</a:t>
            </a:r>
            <a:r>
              <a:rPr lang="en-US" altLang="ko-KR" sz="3100" dirty="0"/>
              <a:t>.</a:t>
            </a:r>
          </a:p>
          <a:p>
            <a:endParaRPr lang="en-US" altLang="ko-KR" sz="3100" dirty="0"/>
          </a:p>
          <a:p>
            <a:r>
              <a:rPr lang="en-US" altLang="ko-KR" sz="3100" dirty="0"/>
              <a:t>2. </a:t>
            </a:r>
            <a:r>
              <a:rPr lang="ko-KR" altLang="en-US" sz="2800" dirty="0"/>
              <a:t>부하 테스트 결과</a:t>
            </a:r>
            <a:endParaRPr lang="en-US" altLang="ko-KR" sz="31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9EECE5-CBB4-4F81-A277-C77DEAB3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81" y="0"/>
            <a:ext cx="8440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0CC92-14CA-4A5D-AA6D-6710EDA3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328"/>
          </a:xfrm>
        </p:spPr>
        <p:txBody>
          <a:bodyPr/>
          <a:lstStyle/>
          <a:p>
            <a:r>
              <a:rPr lang="ko-KR" altLang="en-US" sz="6600" dirty="0"/>
              <a:t>구현 사항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E845B-5057-44FB-9E4E-448AA326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5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12474-397F-473B-BED8-7BAB6B68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7066C-F4D2-4FF2-9BCB-F616E2F8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37297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dirty="0">
                <a:solidFill>
                  <a:schemeClr val="tx2"/>
                </a:solidFill>
              </a:rPr>
              <a:t>플레이어 캐릭터</a:t>
            </a:r>
            <a:r>
              <a:rPr lang="en-US" altLang="ko-KR" sz="4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7FB18D-7577-4ADC-8C1C-EA27EFD2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48889 h 2231287"/>
              <a:gd name="connsiteX1" fmla="*/ 1643910 w 2347850"/>
              <a:gd name="connsiteY1" fmla="*/ 317582 h 2231287"/>
              <a:gd name="connsiteX2" fmla="*/ 1883217 w 2347850"/>
              <a:gd name="connsiteY2" fmla="*/ 502382 h 2231287"/>
              <a:gd name="connsiteX3" fmla="*/ 2098962 w 2347850"/>
              <a:gd name="connsiteY3" fmla="*/ 1169031 h 2231287"/>
              <a:gd name="connsiteX4" fmla="*/ 2007537 w 2347850"/>
              <a:gd name="connsiteY4" fmla="*/ 1427585 h 2231287"/>
              <a:gd name="connsiteX5" fmla="*/ 1717333 w 2347850"/>
              <a:gd name="connsiteY5" fmla="*/ 1685350 h 2231287"/>
              <a:gd name="connsiteX6" fmla="*/ 1651750 w 2347850"/>
              <a:gd name="connsiteY6" fmla="*/ 1736165 h 2231287"/>
              <a:gd name="connsiteX7" fmla="*/ 1386103 w 2347850"/>
              <a:gd name="connsiteY7" fmla="*/ 1919057 h 2231287"/>
              <a:gd name="connsiteX8" fmla="*/ 1140118 w 2347850"/>
              <a:gd name="connsiteY8" fmla="*/ 1982399 h 2231287"/>
              <a:gd name="connsiteX9" fmla="*/ 757700 w 2347850"/>
              <a:gd name="connsiteY9" fmla="*/ 1882927 h 2231287"/>
              <a:gd name="connsiteX10" fmla="*/ 466832 w 2347850"/>
              <a:gd name="connsiteY10" fmla="*/ 1586002 h 2231287"/>
              <a:gd name="connsiteX11" fmla="*/ 390589 w 2347850"/>
              <a:gd name="connsiteY11" fmla="*/ 1478773 h 2231287"/>
              <a:gd name="connsiteX12" fmla="*/ 248889 w 2347850"/>
              <a:gd name="connsiteY12" fmla="*/ 1169031 h 2231287"/>
              <a:gd name="connsiteX13" fmla="*/ 334714 w 2347850"/>
              <a:gd name="connsiteY13" fmla="*/ 828136 h 2231287"/>
              <a:gd name="connsiteX14" fmla="*/ 574228 w 2347850"/>
              <a:gd name="connsiteY14" fmla="*/ 531378 h 2231287"/>
              <a:gd name="connsiteX15" fmla="*/ 922672 w 2347850"/>
              <a:gd name="connsiteY15" fmla="*/ 324136 h 2231287"/>
              <a:gd name="connsiteX16" fmla="*/ 1313677 w 2347850"/>
              <a:gd name="connsiteY16" fmla="*/ 248889 h 2231287"/>
              <a:gd name="connsiteX17" fmla="*/ 1313677 w 2347850"/>
              <a:gd name="connsiteY17" fmla="*/ 0 h 2231287"/>
              <a:gd name="connsiteX18" fmla="*/ 0 w 2347850"/>
              <a:gd name="connsiteY18" fmla="*/ 1169031 h 2231287"/>
              <a:gd name="connsiteX19" fmla="*/ 260877 w 2347850"/>
              <a:gd name="connsiteY19" fmla="*/ 1725712 h 2231287"/>
              <a:gd name="connsiteX20" fmla="*/ 1140118 w 2347850"/>
              <a:gd name="connsiteY20" fmla="*/ 2231288 h 2231287"/>
              <a:gd name="connsiteX21" fmla="*/ 1805025 w 2347850"/>
              <a:gd name="connsiteY21" fmla="*/ 1932248 h 2231287"/>
              <a:gd name="connsiteX22" fmla="*/ 2347851 w 2347850"/>
              <a:gd name="connsiteY22" fmla="*/ 1169031 h 2231287"/>
              <a:gd name="connsiteX23" fmla="*/ 1313677 w 2347850"/>
              <a:gd name="connsiteY23" fmla="*/ 0 h 2231287"/>
              <a:gd name="connsiteX24" fmla="*/ 1313677 w 2347850"/>
              <a:gd name="connsiteY24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7850" h="2231287">
                <a:moveTo>
                  <a:pt x="1313677" y="248889"/>
                </a:moveTo>
                <a:cubicBezTo>
                  <a:pt x="1434678" y="248889"/>
                  <a:pt x="1545807" y="271994"/>
                  <a:pt x="1643910" y="317582"/>
                </a:cubicBezTo>
                <a:cubicBezTo>
                  <a:pt x="1735543" y="360142"/>
                  <a:pt x="1816017" y="422323"/>
                  <a:pt x="1883217" y="502382"/>
                </a:cubicBezTo>
                <a:cubicBezTo>
                  <a:pt x="2022346" y="668183"/>
                  <a:pt x="2098962" y="904960"/>
                  <a:pt x="2098962" y="1169031"/>
                </a:cubicBezTo>
                <a:cubicBezTo>
                  <a:pt x="2098962" y="1269623"/>
                  <a:pt x="2071626" y="1346945"/>
                  <a:pt x="2007537" y="1427585"/>
                </a:cubicBezTo>
                <a:cubicBezTo>
                  <a:pt x="1938014" y="1515069"/>
                  <a:pt x="1830826" y="1597783"/>
                  <a:pt x="1717333" y="1685350"/>
                </a:cubicBezTo>
                <a:cubicBezTo>
                  <a:pt x="1695970" y="1701819"/>
                  <a:pt x="1673902" y="1718868"/>
                  <a:pt x="1651750" y="1736165"/>
                </a:cubicBezTo>
                <a:cubicBezTo>
                  <a:pt x="1557297" y="1809961"/>
                  <a:pt x="1472136" y="1874672"/>
                  <a:pt x="1386103" y="1919057"/>
                </a:cubicBezTo>
                <a:cubicBezTo>
                  <a:pt x="1302311" y="1962281"/>
                  <a:pt x="1224159" y="1982399"/>
                  <a:pt x="1140118" y="1982399"/>
                </a:cubicBezTo>
                <a:cubicBezTo>
                  <a:pt x="992029" y="1982399"/>
                  <a:pt x="866921" y="1949878"/>
                  <a:pt x="757700" y="1882927"/>
                </a:cubicBezTo>
                <a:cubicBezTo>
                  <a:pt x="654661" y="1819792"/>
                  <a:pt x="559543" y="1722642"/>
                  <a:pt x="466832" y="1586002"/>
                </a:cubicBezTo>
                <a:cubicBezTo>
                  <a:pt x="440616" y="1547383"/>
                  <a:pt x="415188" y="1512497"/>
                  <a:pt x="390589" y="1478773"/>
                </a:cubicBezTo>
                <a:cubicBezTo>
                  <a:pt x="292320" y="1344041"/>
                  <a:pt x="248889" y="1279786"/>
                  <a:pt x="248889" y="1169031"/>
                </a:cubicBezTo>
                <a:cubicBezTo>
                  <a:pt x="248889" y="1053131"/>
                  <a:pt x="277760" y="938435"/>
                  <a:pt x="334714" y="828136"/>
                </a:cubicBezTo>
                <a:cubicBezTo>
                  <a:pt x="390175" y="720740"/>
                  <a:pt x="472972" y="618115"/>
                  <a:pt x="574228" y="531378"/>
                </a:cubicBezTo>
                <a:cubicBezTo>
                  <a:pt x="675609" y="444515"/>
                  <a:pt x="796112" y="372835"/>
                  <a:pt x="922672" y="324136"/>
                </a:cubicBezTo>
                <a:cubicBezTo>
                  <a:pt x="1050601" y="274898"/>
                  <a:pt x="1185831" y="248889"/>
                  <a:pt x="1313677" y="248889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8127CB-E3FE-4DDE-86C6-8448A8C38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07407 h 2231287"/>
              <a:gd name="connsiteX1" fmla="*/ 1661416 w 2347850"/>
              <a:gd name="connsiteY1" fmla="*/ 279958 h 2231287"/>
              <a:gd name="connsiteX2" fmla="*/ 1915033 w 2347850"/>
              <a:gd name="connsiteY2" fmla="*/ 475709 h 2231287"/>
              <a:gd name="connsiteX3" fmla="*/ 2140444 w 2347850"/>
              <a:gd name="connsiteY3" fmla="*/ 1169031 h 2231287"/>
              <a:gd name="connsiteX4" fmla="*/ 2040017 w 2347850"/>
              <a:gd name="connsiteY4" fmla="*/ 1453386 h 2231287"/>
              <a:gd name="connsiteX5" fmla="*/ 1742678 w 2347850"/>
              <a:gd name="connsiteY5" fmla="*/ 1718162 h 2231287"/>
              <a:gd name="connsiteX6" fmla="*/ 1677303 w 2347850"/>
              <a:gd name="connsiteY6" fmla="*/ 1768811 h 2231287"/>
              <a:gd name="connsiteX7" fmla="*/ 1140118 w 2347850"/>
              <a:gd name="connsiteY7" fmla="*/ 2023881 h 2231287"/>
              <a:gd name="connsiteX8" fmla="*/ 432486 w 2347850"/>
              <a:gd name="connsiteY8" fmla="*/ 1609273 h 2231287"/>
              <a:gd name="connsiteX9" fmla="*/ 357072 w 2347850"/>
              <a:gd name="connsiteY9" fmla="*/ 1503205 h 2231287"/>
              <a:gd name="connsiteX10" fmla="*/ 207407 w 2347850"/>
              <a:gd name="connsiteY10" fmla="*/ 1169031 h 2231287"/>
              <a:gd name="connsiteX11" fmla="*/ 297837 w 2347850"/>
              <a:gd name="connsiteY11" fmla="*/ 809137 h 2231287"/>
              <a:gd name="connsiteX12" fmla="*/ 547223 w 2347850"/>
              <a:gd name="connsiteY12" fmla="*/ 499893 h 2231287"/>
              <a:gd name="connsiteX13" fmla="*/ 907780 w 2347850"/>
              <a:gd name="connsiteY13" fmla="*/ 285434 h 2231287"/>
              <a:gd name="connsiteX14" fmla="*/ 1313677 w 2347850"/>
              <a:gd name="connsiteY14" fmla="*/ 207407 h 2231287"/>
              <a:gd name="connsiteX15" fmla="*/ 1313677 w 2347850"/>
              <a:gd name="connsiteY15" fmla="*/ 0 h 2231287"/>
              <a:gd name="connsiteX16" fmla="*/ 0 w 2347850"/>
              <a:gd name="connsiteY16" fmla="*/ 1169031 h 2231287"/>
              <a:gd name="connsiteX17" fmla="*/ 260877 w 2347850"/>
              <a:gd name="connsiteY17" fmla="*/ 1725712 h 2231287"/>
              <a:gd name="connsiteX18" fmla="*/ 1140118 w 2347850"/>
              <a:gd name="connsiteY18" fmla="*/ 2231288 h 2231287"/>
              <a:gd name="connsiteX19" fmla="*/ 1805025 w 2347850"/>
              <a:gd name="connsiteY19" fmla="*/ 1932248 h 2231287"/>
              <a:gd name="connsiteX20" fmla="*/ 2347851 w 2347850"/>
              <a:gd name="connsiteY20" fmla="*/ 1169031 h 2231287"/>
              <a:gd name="connsiteX21" fmla="*/ 1313677 w 2347850"/>
              <a:gd name="connsiteY21" fmla="*/ 0 h 2231287"/>
              <a:gd name="connsiteX22" fmla="*/ 1313677 w 2347850"/>
              <a:gd name="connsiteY22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47850" h="2231287">
                <a:moveTo>
                  <a:pt x="1313677" y="207407"/>
                </a:moveTo>
                <a:cubicBezTo>
                  <a:pt x="1440776" y="207407"/>
                  <a:pt x="1557753" y="231840"/>
                  <a:pt x="1661416" y="279958"/>
                </a:cubicBezTo>
                <a:cubicBezTo>
                  <a:pt x="1758565" y="325090"/>
                  <a:pt x="1843893" y="390963"/>
                  <a:pt x="1915033" y="475709"/>
                </a:cubicBezTo>
                <a:cubicBezTo>
                  <a:pt x="2060384" y="648978"/>
                  <a:pt x="2140444" y="895211"/>
                  <a:pt x="2140444" y="1169031"/>
                </a:cubicBezTo>
                <a:cubicBezTo>
                  <a:pt x="2140444" y="1278293"/>
                  <a:pt x="2109457" y="1365985"/>
                  <a:pt x="2040017" y="1453386"/>
                </a:cubicBezTo>
                <a:cubicBezTo>
                  <a:pt x="1967383" y="1544811"/>
                  <a:pt x="1858245" y="1629019"/>
                  <a:pt x="1742678" y="1718162"/>
                </a:cubicBezTo>
                <a:cubicBezTo>
                  <a:pt x="1721356" y="1734589"/>
                  <a:pt x="1699330" y="1751596"/>
                  <a:pt x="1677303" y="1768811"/>
                </a:cubicBezTo>
                <a:cubicBezTo>
                  <a:pt x="1480142" y="1922873"/>
                  <a:pt x="1336242" y="2023881"/>
                  <a:pt x="1140118" y="2023881"/>
                </a:cubicBezTo>
                <a:cubicBezTo>
                  <a:pt x="841286" y="2023881"/>
                  <a:pt x="629647" y="1899893"/>
                  <a:pt x="432486" y="1609273"/>
                </a:cubicBezTo>
                <a:cubicBezTo>
                  <a:pt x="406684" y="1571235"/>
                  <a:pt x="381464" y="1536639"/>
                  <a:pt x="357072" y="1503205"/>
                </a:cubicBezTo>
                <a:cubicBezTo>
                  <a:pt x="255982" y="1364616"/>
                  <a:pt x="207407" y="1292521"/>
                  <a:pt x="207407" y="1169031"/>
                </a:cubicBezTo>
                <a:cubicBezTo>
                  <a:pt x="207407" y="1046453"/>
                  <a:pt x="237855" y="925369"/>
                  <a:pt x="297837" y="809137"/>
                </a:cubicBezTo>
                <a:cubicBezTo>
                  <a:pt x="356533" y="695437"/>
                  <a:pt x="440450" y="591360"/>
                  <a:pt x="547223" y="499893"/>
                </a:cubicBezTo>
                <a:cubicBezTo>
                  <a:pt x="652172" y="409961"/>
                  <a:pt x="776823" y="335792"/>
                  <a:pt x="907780" y="285434"/>
                </a:cubicBezTo>
                <a:cubicBezTo>
                  <a:pt x="1042305" y="233624"/>
                  <a:pt x="1178903" y="207407"/>
                  <a:pt x="1313677" y="207407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C4F2D5-541D-4032-8CC7-49992771D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5058" y="853059"/>
            <a:ext cx="2354072" cy="2246726"/>
          </a:xfrm>
          <a:custGeom>
            <a:avLst/>
            <a:gdLst>
              <a:gd name="connsiteX0" fmla="*/ 0 w 2360305"/>
              <a:gd name="connsiteY0" fmla="*/ 1176076 h 2262110"/>
              <a:gd name="connsiteX1" fmla="*/ 23022 w 2360305"/>
              <a:gd name="connsiteY1" fmla="*/ 955271 h 2262110"/>
              <a:gd name="connsiteX2" fmla="*/ 92213 w 2360305"/>
              <a:gd name="connsiteY2" fmla="*/ 743715 h 2262110"/>
              <a:gd name="connsiteX3" fmla="*/ 351638 w 2360305"/>
              <a:gd name="connsiteY3" fmla="*/ 384444 h 2262110"/>
              <a:gd name="connsiteX4" fmla="*/ 523662 w 2360305"/>
              <a:gd name="connsiteY4" fmla="*/ 243698 h 2262110"/>
              <a:gd name="connsiteX5" fmla="*/ 715929 w 2360305"/>
              <a:gd name="connsiteY5" fmla="*/ 131946 h 2262110"/>
              <a:gd name="connsiteX6" fmla="*/ 1142731 w 2360305"/>
              <a:gd name="connsiteY6" fmla="*/ 8705 h 2262110"/>
              <a:gd name="connsiteX7" fmla="*/ 1366109 w 2360305"/>
              <a:gd name="connsiteY7" fmla="*/ 2192 h 2262110"/>
              <a:gd name="connsiteX8" fmla="*/ 1587579 w 2360305"/>
              <a:gd name="connsiteY8" fmla="*/ 36581 h 2262110"/>
              <a:gd name="connsiteX9" fmla="*/ 1798304 w 2360305"/>
              <a:gd name="connsiteY9" fmla="*/ 116391 h 2262110"/>
              <a:gd name="connsiteX10" fmla="*/ 1985013 w 2360305"/>
              <a:gd name="connsiteY10" fmla="*/ 243283 h 2262110"/>
              <a:gd name="connsiteX11" fmla="*/ 2134304 w 2360305"/>
              <a:gd name="connsiteY11" fmla="*/ 411407 h 2262110"/>
              <a:gd name="connsiteX12" fmla="*/ 2150399 w 2360305"/>
              <a:gd name="connsiteY12" fmla="*/ 434388 h 2262110"/>
              <a:gd name="connsiteX13" fmla="*/ 2165830 w 2360305"/>
              <a:gd name="connsiteY13" fmla="*/ 457783 h 2262110"/>
              <a:gd name="connsiteX14" fmla="*/ 2180805 w 2360305"/>
              <a:gd name="connsiteY14" fmla="*/ 481428 h 2262110"/>
              <a:gd name="connsiteX15" fmla="*/ 2195241 w 2360305"/>
              <a:gd name="connsiteY15" fmla="*/ 505404 h 2262110"/>
              <a:gd name="connsiteX16" fmla="*/ 2247964 w 2360305"/>
              <a:gd name="connsiteY16" fmla="*/ 604047 h 2262110"/>
              <a:gd name="connsiteX17" fmla="*/ 2320141 w 2360305"/>
              <a:gd name="connsiteY17" fmla="*/ 814773 h 2262110"/>
              <a:gd name="connsiteX18" fmla="*/ 2337066 w 2360305"/>
              <a:gd name="connsiteY18" fmla="*/ 924408 h 2262110"/>
              <a:gd name="connsiteX19" fmla="*/ 2348058 w 2360305"/>
              <a:gd name="connsiteY19" fmla="*/ 1034127 h 2262110"/>
              <a:gd name="connsiteX20" fmla="*/ 2356811 w 2360305"/>
              <a:gd name="connsiteY20" fmla="*/ 1143845 h 2262110"/>
              <a:gd name="connsiteX21" fmla="*/ 2358595 w 2360305"/>
              <a:gd name="connsiteY21" fmla="*/ 1171348 h 2262110"/>
              <a:gd name="connsiteX22" fmla="*/ 2359383 w 2360305"/>
              <a:gd name="connsiteY22" fmla="*/ 1185493 h 2262110"/>
              <a:gd name="connsiteX23" fmla="*/ 2359963 w 2360305"/>
              <a:gd name="connsiteY23" fmla="*/ 1199887 h 2262110"/>
              <a:gd name="connsiteX24" fmla="*/ 2359175 w 2360305"/>
              <a:gd name="connsiteY24" fmla="*/ 1257878 h 2262110"/>
              <a:gd name="connsiteX25" fmla="*/ 2300106 w 2360305"/>
              <a:gd name="connsiteY25" fmla="*/ 1485653 h 2262110"/>
              <a:gd name="connsiteX26" fmla="*/ 2168817 w 2360305"/>
              <a:gd name="connsiteY26" fmla="*/ 1679081 h 2262110"/>
              <a:gd name="connsiteX27" fmla="*/ 2088799 w 2360305"/>
              <a:gd name="connsiteY27" fmla="*/ 1759721 h 2262110"/>
              <a:gd name="connsiteX28" fmla="*/ 2005380 w 2360305"/>
              <a:gd name="connsiteY28" fmla="*/ 1833018 h 2262110"/>
              <a:gd name="connsiteX29" fmla="*/ 1835928 w 2360305"/>
              <a:gd name="connsiteY29" fmla="*/ 1965095 h 2262110"/>
              <a:gd name="connsiteX30" fmla="*/ 1793285 w 2360305"/>
              <a:gd name="connsiteY30" fmla="*/ 1997326 h 2262110"/>
              <a:gd name="connsiteX31" fmla="*/ 1749481 w 2360305"/>
              <a:gd name="connsiteY31" fmla="*/ 2029765 h 2262110"/>
              <a:gd name="connsiteX32" fmla="*/ 1704598 w 2360305"/>
              <a:gd name="connsiteY32" fmla="*/ 2061789 h 2262110"/>
              <a:gd name="connsiteX33" fmla="*/ 1658304 w 2360305"/>
              <a:gd name="connsiteY33" fmla="*/ 2092900 h 2262110"/>
              <a:gd name="connsiteX34" fmla="*/ 1561113 w 2360305"/>
              <a:gd name="connsiteY34" fmla="*/ 2151306 h 2262110"/>
              <a:gd name="connsiteX35" fmla="*/ 1456580 w 2360305"/>
              <a:gd name="connsiteY35" fmla="*/ 2200959 h 2262110"/>
              <a:gd name="connsiteX36" fmla="*/ 1229096 w 2360305"/>
              <a:gd name="connsiteY36" fmla="*/ 2258079 h 2262110"/>
              <a:gd name="connsiteX37" fmla="*/ 1170524 w 2360305"/>
              <a:gd name="connsiteY37" fmla="*/ 2261771 h 2262110"/>
              <a:gd name="connsiteX38" fmla="*/ 1155881 w 2360305"/>
              <a:gd name="connsiteY38" fmla="*/ 2262103 h 2262110"/>
              <a:gd name="connsiteX39" fmla="*/ 1141280 w 2360305"/>
              <a:gd name="connsiteY39" fmla="*/ 2262020 h 2262110"/>
              <a:gd name="connsiteX40" fmla="*/ 1126720 w 2360305"/>
              <a:gd name="connsiteY40" fmla="*/ 2261854 h 2262110"/>
              <a:gd name="connsiteX41" fmla="*/ 1112574 w 2360305"/>
              <a:gd name="connsiteY41" fmla="*/ 2261314 h 2262110"/>
              <a:gd name="connsiteX42" fmla="*/ 999579 w 2360305"/>
              <a:gd name="connsiteY42" fmla="*/ 2252313 h 2262110"/>
              <a:gd name="connsiteX43" fmla="*/ 887289 w 2360305"/>
              <a:gd name="connsiteY43" fmla="*/ 2232485 h 2262110"/>
              <a:gd name="connsiteX44" fmla="*/ 776989 w 2360305"/>
              <a:gd name="connsiteY44" fmla="*/ 2201415 h 2262110"/>
              <a:gd name="connsiteX45" fmla="*/ 565849 w 2360305"/>
              <a:gd name="connsiteY45" fmla="*/ 2107999 h 2262110"/>
              <a:gd name="connsiteX46" fmla="*/ 387893 w 2360305"/>
              <a:gd name="connsiteY46" fmla="*/ 1962565 h 2262110"/>
              <a:gd name="connsiteX47" fmla="*/ 315757 w 2360305"/>
              <a:gd name="connsiteY47" fmla="*/ 1875039 h 2262110"/>
              <a:gd name="connsiteX48" fmla="*/ 252747 w 2360305"/>
              <a:gd name="connsiteY48" fmla="*/ 1782369 h 2262110"/>
              <a:gd name="connsiteX49" fmla="*/ 238021 w 2360305"/>
              <a:gd name="connsiteY49" fmla="*/ 1758766 h 2262110"/>
              <a:gd name="connsiteX50" fmla="*/ 223958 w 2360305"/>
              <a:gd name="connsiteY50" fmla="*/ 1735869 h 2262110"/>
              <a:gd name="connsiteX51" fmla="*/ 196207 w 2360305"/>
              <a:gd name="connsiteY51" fmla="*/ 1691484 h 2262110"/>
              <a:gd name="connsiteX52" fmla="*/ 138714 w 2360305"/>
              <a:gd name="connsiteY52" fmla="*/ 1600805 h 2262110"/>
              <a:gd name="connsiteX53" fmla="*/ 82590 w 2360305"/>
              <a:gd name="connsiteY53" fmla="*/ 1504942 h 2262110"/>
              <a:gd name="connsiteX54" fmla="*/ 57286 w 2360305"/>
              <a:gd name="connsiteY54" fmla="*/ 1454127 h 2262110"/>
              <a:gd name="connsiteX55" fmla="*/ 35799 w 2360305"/>
              <a:gd name="connsiteY55" fmla="*/ 1400947 h 2262110"/>
              <a:gd name="connsiteX56" fmla="*/ 19330 w 2360305"/>
              <a:gd name="connsiteY56" fmla="*/ 1345777 h 2262110"/>
              <a:gd name="connsiteX57" fmla="*/ 13191 w 2360305"/>
              <a:gd name="connsiteY57" fmla="*/ 1317653 h 2262110"/>
              <a:gd name="connsiteX58" fmla="*/ 10495 w 2360305"/>
              <a:gd name="connsiteY58" fmla="*/ 1303549 h 2262110"/>
              <a:gd name="connsiteX59" fmla="*/ 8255 w 2360305"/>
              <a:gd name="connsiteY59" fmla="*/ 1289404 h 2262110"/>
              <a:gd name="connsiteX60" fmla="*/ 0 w 2360305"/>
              <a:gd name="connsiteY60" fmla="*/ 1176076 h 2262110"/>
              <a:gd name="connsiteX61" fmla="*/ 67573 w 2360305"/>
              <a:gd name="connsiteY61" fmla="*/ 1176076 h 2262110"/>
              <a:gd name="connsiteX62" fmla="*/ 79105 w 2360305"/>
              <a:gd name="connsiteY62" fmla="*/ 1275715 h 2262110"/>
              <a:gd name="connsiteX63" fmla="*/ 113161 w 2360305"/>
              <a:gd name="connsiteY63" fmla="*/ 1368924 h 2262110"/>
              <a:gd name="connsiteX64" fmla="*/ 136930 w 2360305"/>
              <a:gd name="connsiteY64" fmla="*/ 1412811 h 2262110"/>
              <a:gd name="connsiteX65" fmla="*/ 164225 w 2360305"/>
              <a:gd name="connsiteY65" fmla="*/ 1455288 h 2262110"/>
              <a:gd name="connsiteX66" fmla="*/ 227277 w 2360305"/>
              <a:gd name="connsiteY66" fmla="*/ 1537380 h 2262110"/>
              <a:gd name="connsiteX67" fmla="*/ 295514 w 2360305"/>
              <a:gd name="connsiteY67" fmla="*/ 1620094 h 2262110"/>
              <a:gd name="connsiteX68" fmla="*/ 329446 w 2360305"/>
              <a:gd name="connsiteY68" fmla="*/ 1663276 h 2262110"/>
              <a:gd name="connsiteX69" fmla="*/ 345748 w 2360305"/>
              <a:gd name="connsiteY69" fmla="*/ 1684473 h 2262110"/>
              <a:gd name="connsiteX70" fmla="*/ 361718 w 2360305"/>
              <a:gd name="connsiteY70" fmla="*/ 1704758 h 2262110"/>
              <a:gd name="connsiteX71" fmla="*/ 498939 w 2360305"/>
              <a:gd name="connsiteY71" fmla="*/ 1854672 h 2262110"/>
              <a:gd name="connsiteX72" fmla="*/ 571905 w 2360305"/>
              <a:gd name="connsiteY72" fmla="*/ 1922121 h 2262110"/>
              <a:gd name="connsiteX73" fmla="*/ 648314 w 2360305"/>
              <a:gd name="connsiteY73" fmla="*/ 1984301 h 2262110"/>
              <a:gd name="connsiteX74" fmla="*/ 819010 w 2360305"/>
              <a:gd name="connsiteY74" fmla="*/ 2082654 h 2262110"/>
              <a:gd name="connsiteX75" fmla="*/ 914500 w 2360305"/>
              <a:gd name="connsiteY75" fmla="*/ 2110446 h 2262110"/>
              <a:gd name="connsiteX76" fmla="*/ 938974 w 2360305"/>
              <a:gd name="connsiteY76" fmla="*/ 2115341 h 2262110"/>
              <a:gd name="connsiteX77" fmla="*/ 963656 w 2360305"/>
              <a:gd name="connsiteY77" fmla="*/ 2119448 h 2262110"/>
              <a:gd name="connsiteX78" fmla="*/ 1013475 w 2360305"/>
              <a:gd name="connsiteY78" fmla="*/ 2125338 h 2262110"/>
              <a:gd name="connsiteX79" fmla="*/ 1038530 w 2360305"/>
              <a:gd name="connsiteY79" fmla="*/ 2127246 h 2262110"/>
              <a:gd name="connsiteX80" fmla="*/ 1063668 w 2360305"/>
              <a:gd name="connsiteY80" fmla="*/ 2128574 h 2262110"/>
              <a:gd name="connsiteX81" fmla="*/ 1088888 w 2360305"/>
              <a:gd name="connsiteY81" fmla="*/ 2129155 h 2262110"/>
              <a:gd name="connsiteX82" fmla="*/ 1114151 w 2360305"/>
              <a:gd name="connsiteY82" fmla="*/ 2129030 h 2262110"/>
              <a:gd name="connsiteX83" fmla="*/ 1126803 w 2360305"/>
              <a:gd name="connsiteY83" fmla="*/ 2128906 h 2262110"/>
              <a:gd name="connsiteX84" fmla="*/ 1138998 w 2360305"/>
              <a:gd name="connsiteY84" fmla="*/ 2128366 h 2262110"/>
              <a:gd name="connsiteX85" fmla="*/ 1151152 w 2360305"/>
              <a:gd name="connsiteY85" fmla="*/ 2127744 h 2262110"/>
              <a:gd name="connsiteX86" fmla="*/ 1163265 w 2360305"/>
              <a:gd name="connsiteY86" fmla="*/ 2126749 h 2262110"/>
              <a:gd name="connsiteX87" fmla="*/ 1211300 w 2360305"/>
              <a:gd name="connsiteY87" fmla="*/ 2120817 h 2262110"/>
              <a:gd name="connsiteX88" fmla="*/ 1394275 w 2360305"/>
              <a:gd name="connsiteY88" fmla="*/ 2060752 h 2262110"/>
              <a:gd name="connsiteX89" fmla="*/ 1563312 w 2360305"/>
              <a:gd name="connsiteY89" fmla="*/ 1955430 h 2262110"/>
              <a:gd name="connsiteX90" fmla="*/ 1604296 w 2360305"/>
              <a:gd name="connsiteY90" fmla="*/ 1924485 h 2262110"/>
              <a:gd name="connsiteX91" fmla="*/ 1645279 w 2360305"/>
              <a:gd name="connsiteY91" fmla="*/ 1892503 h 2262110"/>
              <a:gd name="connsiteX92" fmla="*/ 1728284 w 2360305"/>
              <a:gd name="connsiteY92" fmla="*/ 1826132 h 2262110"/>
              <a:gd name="connsiteX93" fmla="*/ 1898897 w 2360305"/>
              <a:gd name="connsiteY93" fmla="*/ 1697664 h 2262110"/>
              <a:gd name="connsiteX94" fmla="*/ 2057854 w 2360305"/>
              <a:gd name="connsiteY94" fmla="*/ 1569901 h 2262110"/>
              <a:gd name="connsiteX95" fmla="*/ 2184953 w 2360305"/>
              <a:gd name="connsiteY95" fmla="*/ 1423472 h 2262110"/>
              <a:gd name="connsiteX96" fmla="*/ 2228260 w 2360305"/>
              <a:gd name="connsiteY96" fmla="*/ 1338352 h 2262110"/>
              <a:gd name="connsiteX97" fmla="*/ 2254642 w 2360305"/>
              <a:gd name="connsiteY97" fmla="*/ 1245350 h 2262110"/>
              <a:gd name="connsiteX98" fmla="*/ 2261943 w 2360305"/>
              <a:gd name="connsiteY98" fmla="*/ 1196568 h 2262110"/>
              <a:gd name="connsiteX99" fmla="*/ 2263146 w 2360305"/>
              <a:gd name="connsiteY99" fmla="*/ 1184207 h 2262110"/>
              <a:gd name="connsiteX100" fmla="*/ 2264058 w 2360305"/>
              <a:gd name="connsiteY100" fmla="*/ 1171596 h 2262110"/>
              <a:gd name="connsiteX101" fmla="*/ 2265386 w 2360305"/>
              <a:gd name="connsiteY101" fmla="*/ 1145546 h 2262110"/>
              <a:gd name="connsiteX102" fmla="*/ 2263104 w 2360305"/>
              <a:gd name="connsiteY102" fmla="*/ 1041386 h 2262110"/>
              <a:gd name="connsiteX103" fmla="*/ 2248461 w 2360305"/>
              <a:gd name="connsiteY103" fmla="*/ 938512 h 2262110"/>
              <a:gd name="connsiteX104" fmla="*/ 2223614 w 2360305"/>
              <a:gd name="connsiteY104" fmla="*/ 838127 h 2262110"/>
              <a:gd name="connsiteX105" fmla="*/ 2159442 w 2360305"/>
              <a:gd name="connsiteY105" fmla="*/ 643371 h 2262110"/>
              <a:gd name="connsiteX106" fmla="*/ 2115721 w 2360305"/>
              <a:gd name="connsiteY106" fmla="*/ 550909 h 2262110"/>
              <a:gd name="connsiteX107" fmla="*/ 2102986 w 2360305"/>
              <a:gd name="connsiteY107" fmla="*/ 528758 h 2262110"/>
              <a:gd name="connsiteX108" fmla="*/ 2089587 w 2360305"/>
              <a:gd name="connsiteY108" fmla="*/ 507022 h 2262110"/>
              <a:gd name="connsiteX109" fmla="*/ 2075401 w 2360305"/>
              <a:gd name="connsiteY109" fmla="*/ 485783 h 2262110"/>
              <a:gd name="connsiteX110" fmla="*/ 2060592 w 2360305"/>
              <a:gd name="connsiteY110" fmla="*/ 465001 h 2262110"/>
              <a:gd name="connsiteX111" fmla="*/ 1920384 w 2360305"/>
              <a:gd name="connsiteY111" fmla="*/ 318696 h 2262110"/>
              <a:gd name="connsiteX112" fmla="*/ 1751596 w 2360305"/>
              <a:gd name="connsiteY112" fmla="*/ 208438 h 2262110"/>
              <a:gd name="connsiteX113" fmla="*/ 1561653 w 2360305"/>
              <a:gd name="connsiteY113" fmla="*/ 139206 h 2262110"/>
              <a:gd name="connsiteX114" fmla="*/ 1360094 w 2360305"/>
              <a:gd name="connsiteY114" fmla="*/ 110501 h 2262110"/>
              <a:gd name="connsiteX115" fmla="*/ 1155840 w 2360305"/>
              <a:gd name="connsiteY115" fmla="*/ 117801 h 2262110"/>
              <a:gd name="connsiteX116" fmla="*/ 955360 w 2360305"/>
              <a:gd name="connsiteY116" fmla="*/ 159946 h 2262110"/>
              <a:gd name="connsiteX117" fmla="*/ 763591 w 2360305"/>
              <a:gd name="connsiteY117" fmla="*/ 233286 h 2262110"/>
              <a:gd name="connsiteX118" fmla="*/ 420912 w 2360305"/>
              <a:gd name="connsiteY118" fmla="*/ 458613 h 2262110"/>
              <a:gd name="connsiteX119" fmla="*/ 280830 w 2360305"/>
              <a:gd name="connsiteY119" fmla="*/ 608983 h 2262110"/>
              <a:gd name="connsiteX120" fmla="*/ 170074 w 2360305"/>
              <a:gd name="connsiteY120" fmla="*/ 781671 h 2262110"/>
              <a:gd name="connsiteX121" fmla="*/ 94910 w 2360305"/>
              <a:gd name="connsiteY121" fmla="*/ 972568 h 2262110"/>
              <a:gd name="connsiteX122" fmla="*/ 67573 w 2360305"/>
              <a:gd name="connsiteY122" fmla="*/ 1176076 h 226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360305" h="2262110">
                <a:moveTo>
                  <a:pt x="0" y="1176076"/>
                </a:moveTo>
                <a:cubicBezTo>
                  <a:pt x="207" y="1102032"/>
                  <a:pt x="7923" y="1027988"/>
                  <a:pt x="23022" y="955271"/>
                </a:cubicBezTo>
                <a:cubicBezTo>
                  <a:pt x="38080" y="882595"/>
                  <a:pt x="61144" y="811330"/>
                  <a:pt x="92213" y="743715"/>
                </a:cubicBezTo>
                <a:cubicBezTo>
                  <a:pt x="154643" y="608486"/>
                  <a:pt x="245114" y="487484"/>
                  <a:pt x="351638" y="384444"/>
                </a:cubicBezTo>
                <a:cubicBezTo>
                  <a:pt x="405025" y="332924"/>
                  <a:pt x="462726" y="285926"/>
                  <a:pt x="523662" y="243698"/>
                </a:cubicBezTo>
                <a:cubicBezTo>
                  <a:pt x="584681" y="201511"/>
                  <a:pt x="648895" y="163929"/>
                  <a:pt x="715929" y="131946"/>
                </a:cubicBezTo>
                <a:cubicBezTo>
                  <a:pt x="850163" y="68438"/>
                  <a:pt x="994684" y="26459"/>
                  <a:pt x="1142731" y="8705"/>
                </a:cubicBezTo>
                <a:cubicBezTo>
                  <a:pt x="1216734" y="-48"/>
                  <a:pt x="1291816" y="-2163"/>
                  <a:pt x="1366109" y="2192"/>
                </a:cubicBezTo>
                <a:cubicBezTo>
                  <a:pt x="1440527" y="6714"/>
                  <a:pt x="1514903" y="17789"/>
                  <a:pt x="1587579" y="36581"/>
                </a:cubicBezTo>
                <a:cubicBezTo>
                  <a:pt x="1660254" y="55330"/>
                  <a:pt x="1731229" y="81878"/>
                  <a:pt x="1798304" y="116391"/>
                </a:cubicBezTo>
                <a:cubicBezTo>
                  <a:pt x="1865297" y="150903"/>
                  <a:pt x="1928722" y="193090"/>
                  <a:pt x="1985013" y="243283"/>
                </a:cubicBezTo>
                <a:cubicBezTo>
                  <a:pt x="2041344" y="293434"/>
                  <a:pt x="2090873" y="350554"/>
                  <a:pt x="2134304" y="411407"/>
                </a:cubicBezTo>
                <a:lnTo>
                  <a:pt x="2150399" y="434388"/>
                </a:lnTo>
                <a:lnTo>
                  <a:pt x="2165830" y="457783"/>
                </a:lnTo>
                <a:cubicBezTo>
                  <a:pt x="2170808" y="465665"/>
                  <a:pt x="2175910" y="473505"/>
                  <a:pt x="2180805" y="481428"/>
                </a:cubicBezTo>
                <a:lnTo>
                  <a:pt x="2195241" y="505404"/>
                </a:lnTo>
                <a:cubicBezTo>
                  <a:pt x="2214115" y="537594"/>
                  <a:pt x="2231910" y="570406"/>
                  <a:pt x="2247964" y="604047"/>
                </a:cubicBezTo>
                <a:cubicBezTo>
                  <a:pt x="2280153" y="671330"/>
                  <a:pt x="2304959" y="742139"/>
                  <a:pt x="2320141" y="814773"/>
                </a:cubicBezTo>
                <a:cubicBezTo>
                  <a:pt x="2327691" y="851111"/>
                  <a:pt x="2332959" y="887739"/>
                  <a:pt x="2337066" y="924408"/>
                </a:cubicBezTo>
                <a:cubicBezTo>
                  <a:pt x="2341255" y="961037"/>
                  <a:pt x="2344615" y="997623"/>
                  <a:pt x="2348058" y="1034127"/>
                </a:cubicBezTo>
                <a:cubicBezTo>
                  <a:pt x="2351336" y="1070672"/>
                  <a:pt x="2354239" y="1107217"/>
                  <a:pt x="2356811" y="1143845"/>
                </a:cubicBezTo>
                <a:lnTo>
                  <a:pt x="2358595" y="1171348"/>
                </a:lnTo>
                <a:cubicBezTo>
                  <a:pt x="2358926" y="1175869"/>
                  <a:pt x="2359134" y="1180722"/>
                  <a:pt x="2359383" y="1185493"/>
                </a:cubicBezTo>
                <a:cubicBezTo>
                  <a:pt x="2359632" y="1190263"/>
                  <a:pt x="2359881" y="1195075"/>
                  <a:pt x="2359963" y="1199887"/>
                </a:cubicBezTo>
                <a:cubicBezTo>
                  <a:pt x="2360586" y="1219093"/>
                  <a:pt x="2360378" y="1238465"/>
                  <a:pt x="2359175" y="1257878"/>
                </a:cubicBezTo>
                <a:cubicBezTo>
                  <a:pt x="2354695" y="1335573"/>
                  <a:pt x="2333830" y="1413848"/>
                  <a:pt x="2300106" y="1485653"/>
                </a:cubicBezTo>
                <a:cubicBezTo>
                  <a:pt x="2266464" y="1557664"/>
                  <a:pt x="2220088" y="1622293"/>
                  <a:pt x="2168817" y="1679081"/>
                </a:cubicBezTo>
                <a:cubicBezTo>
                  <a:pt x="2143181" y="1707578"/>
                  <a:pt x="2116260" y="1734292"/>
                  <a:pt x="2088799" y="1759721"/>
                </a:cubicBezTo>
                <a:cubicBezTo>
                  <a:pt x="2061338" y="1785149"/>
                  <a:pt x="2033504" y="1809623"/>
                  <a:pt x="2005380" y="1833018"/>
                </a:cubicBezTo>
                <a:cubicBezTo>
                  <a:pt x="1949256" y="1880017"/>
                  <a:pt x="1891887" y="1922867"/>
                  <a:pt x="1835928" y="1965095"/>
                </a:cubicBezTo>
                <a:lnTo>
                  <a:pt x="1793285" y="1997326"/>
                </a:lnTo>
                <a:cubicBezTo>
                  <a:pt x="1778850" y="2008153"/>
                  <a:pt x="1764290" y="2019063"/>
                  <a:pt x="1749481" y="2029765"/>
                </a:cubicBezTo>
                <a:cubicBezTo>
                  <a:pt x="1734713" y="2040509"/>
                  <a:pt x="1719780" y="2051211"/>
                  <a:pt x="1704598" y="2061789"/>
                </a:cubicBezTo>
                <a:cubicBezTo>
                  <a:pt x="1689374" y="2072283"/>
                  <a:pt x="1674026" y="2082695"/>
                  <a:pt x="1658304" y="2092900"/>
                </a:cubicBezTo>
                <a:cubicBezTo>
                  <a:pt x="1627028" y="2113350"/>
                  <a:pt x="1594755" y="2133178"/>
                  <a:pt x="1561113" y="2151306"/>
                </a:cubicBezTo>
                <a:cubicBezTo>
                  <a:pt x="1527513" y="2169516"/>
                  <a:pt x="1492752" y="2186440"/>
                  <a:pt x="1456580" y="2200959"/>
                </a:cubicBezTo>
                <a:cubicBezTo>
                  <a:pt x="1384568" y="2230411"/>
                  <a:pt x="1307205" y="2250280"/>
                  <a:pt x="1229096" y="2258079"/>
                </a:cubicBezTo>
                <a:cubicBezTo>
                  <a:pt x="1209558" y="2259946"/>
                  <a:pt x="1190020" y="2261356"/>
                  <a:pt x="1170524" y="2261771"/>
                </a:cubicBezTo>
                <a:lnTo>
                  <a:pt x="1155881" y="2262103"/>
                </a:lnTo>
                <a:cubicBezTo>
                  <a:pt x="1151028" y="2262144"/>
                  <a:pt x="1146133" y="2262020"/>
                  <a:pt x="1141280" y="2262020"/>
                </a:cubicBezTo>
                <a:lnTo>
                  <a:pt x="1126720" y="2261854"/>
                </a:lnTo>
                <a:lnTo>
                  <a:pt x="1112574" y="2261314"/>
                </a:lnTo>
                <a:cubicBezTo>
                  <a:pt x="1074909" y="2260112"/>
                  <a:pt x="1037161" y="2257125"/>
                  <a:pt x="999579" y="2252313"/>
                </a:cubicBezTo>
                <a:cubicBezTo>
                  <a:pt x="961955" y="2247750"/>
                  <a:pt x="924414" y="2241196"/>
                  <a:pt x="887289" y="2232485"/>
                </a:cubicBezTo>
                <a:cubicBezTo>
                  <a:pt x="850204" y="2223691"/>
                  <a:pt x="813410" y="2213279"/>
                  <a:pt x="776989" y="2201415"/>
                </a:cubicBezTo>
                <a:cubicBezTo>
                  <a:pt x="704272" y="2177481"/>
                  <a:pt x="632385" y="2147697"/>
                  <a:pt x="565849" y="2107999"/>
                </a:cubicBezTo>
                <a:cubicBezTo>
                  <a:pt x="499271" y="2068384"/>
                  <a:pt x="439828" y="2018150"/>
                  <a:pt x="387893" y="1962565"/>
                </a:cubicBezTo>
                <a:cubicBezTo>
                  <a:pt x="361801" y="1934814"/>
                  <a:pt x="338074" y="1905279"/>
                  <a:pt x="315757" y="1875039"/>
                </a:cubicBezTo>
                <a:cubicBezTo>
                  <a:pt x="293564" y="1844675"/>
                  <a:pt x="272450" y="1813854"/>
                  <a:pt x="252747" y="1782369"/>
                </a:cubicBezTo>
                <a:cubicBezTo>
                  <a:pt x="247686" y="1774571"/>
                  <a:pt x="242915" y="1766648"/>
                  <a:pt x="238021" y="1758766"/>
                </a:cubicBezTo>
                <a:lnTo>
                  <a:pt x="223958" y="1735869"/>
                </a:lnTo>
                <a:cubicBezTo>
                  <a:pt x="214957" y="1721060"/>
                  <a:pt x="205624" y="1706376"/>
                  <a:pt x="196207" y="1691484"/>
                </a:cubicBezTo>
                <a:lnTo>
                  <a:pt x="138714" y="1600805"/>
                </a:lnTo>
                <a:cubicBezTo>
                  <a:pt x="119425" y="1569901"/>
                  <a:pt x="100385" y="1538085"/>
                  <a:pt x="82590" y="1504942"/>
                </a:cubicBezTo>
                <a:cubicBezTo>
                  <a:pt x="73713" y="1488349"/>
                  <a:pt x="65126" y="1471466"/>
                  <a:pt x="57286" y="1454127"/>
                </a:cubicBezTo>
                <a:cubicBezTo>
                  <a:pt x="49487" y="1436746"/>
                  <a:pt x="42228" y="1419033"/>
                  <a:pt x="35799" y="1400947"/>
                </a:cubicBezTo>
                <a:cubicBezTo>
                  <a:pt x="29493" y="1382820"/>
                  <a:pt x="23893" y="1364444"/>
                  <a:pt x="19330" y="1345777"/>
                </a:cubicBezTo>
                <a:cubicBezTo>
                  <a:pt x="17173" y="1336444"/>
                  <a:pt x="14975" y="1327069"/>
                  <a:pt x="13191" y="1317653"/>
                </a:cubicBezTo>
                <a:lnTo>
                  <a:pt x="10495" y="1303549"/>
                </a:lnTo>
                <a:lnTo>
                  <a:pt x="8255" y="1289404"/>
                </a:lnTo>
                <a:cubicBezTo>
                  <a:pt x="2447" y="1251656"/>
                  <a:pt x="0" y="1213700"/>
                  <a:pt x="0" y="1176076"/>
                </a:cubicBezTo>
                <a:close/>
                <a:moveTo>
                  <a:pt x="67573" y="1176076"/>
                </a:moveTo>
                <a:cubicBezTo>
                  <a:pt x="67947" y="1209842"/>
                  <a:pt x="71265" y="1243359"/>
                  <a:pt x="79105" y="1275715"/>
                </a:cubicBezTo>
                <a:cubicBezTo>
                  <a:pt x="86821" y="1308112"/>
                  <a:pt x="98809" y="1339099"/>
                  <a:pt x="113161" y="1368924"/>
                </a:cubicBezTo>
                <a:cubicBezTo>
                  <a:pt x="120421" y="1383816"/>
                  <a:pt x="128468" y="1398417"/>
                  <a:pt x="136930" y="1412811"/>
                </a:cubicBezTo>
                <a:cubicBezTo>
                  <a:pt x="145517" y="1427164"/>
                  <a:pt x="154684" y="1441309"/>
                  <a:pt x="164225" y="1455288"/>
                </a:cubicBezTo>
                <a:cubicBezTo>
                  <a:pt x="183555" y="1483164"/>
                  <a:pt x="205043" y="1510210"/>
                  <a:pt x="227277" y="1537380"/>
                </a:cubicBezTo>
                <a:cubicBezTo>
                  <a:pt x="249511" y="1564592"/>
                  <a:pt x="272741" y="1591804"/>
                  <a:pt x="295514" y="1620094"/>
                </a:cubicBezTo>
                <a:cubicBezTo>
                  <a:pt x="306921" y="1634198"/>
                  <a:pt x="318204" y="1648633"/>
                  <a:pt x="329446" y="1663276"/>
                </a:cubicBezTo>
                <a:lnTo>
                  <a:pt x="345748" y="1684473"/>
                </a:lnTo>
                <a:cubicBezTo>
                  <a:pt x="351099" y="1691235"/>
                  <a:pt x="356201" y="1698162"/>
                  <a:pt x="361718" y="1704758"/>
                </a:cubicBezTo>
                <a:cubicBezTo>
                  <a:pt x="404776" y="1758435"/>
                  <a:pt x="451484" y="1807839"/>
                  <a:pt x="498939" y="1854672"/>
                </a:cubicBezTo>
                <a:cubicBezTo>
                  <a:pt x="522791" y="1877984"/>
                  <a:pt x="547058" y="1900509"/>
                  <a:pt x="571905" y="1922121"/>
                </a:cubicBezTo>
                <a:cubicBezTo>
                  <a:pt x="596752" y="1943732"/>
                  <a:pt x="622056" y="1964639"/>
                  <a:pt x="648314" y="1984301"/>
                </a:cubicBezTo>
                <a:cubicBezTo>
                  <a:pt x="700622" y="2023709"/>
                  <a:pt x="757037" y="2058926"/>
                  <a:pt x="819010" y="2082654"/>
                </a:cubicBezTo>
                <a:cubicBezTo>
                  <a:pt x="849914" y="2094518"/>
                  <a:pt x="881937" y="2103602"/>
                  <a:pt x="914500" y="2110446"/>
                </a:cubicBezTo>
                <a:cubicBezTo>
                  <a:pt x="922672" y="2112064"/>
                  <a:pt x="930761" y="2113931"/>
                  <a:pt x="938974" y="2115341"/>
                </a:cubicBezTo>
                <a:lnTo>
                  <a:pt x="963656" y="2119448"/>
                </a:lnTo>
                <a:cubicBezTo>
                  <a:pt x="980207" y="2121646"/>
                  <a:pt x="996758" y="2123969"/>
                  <a:pt x="1013475" y="2125338"/>
                </a:cubicBezTo>
                <a:cubicBezTo>
                  <a:pt x="1021813" y="2126127"/>
                  <a:pt x="1030151" y="2126873"/>
                  <a:pt x="1038530" y="2127246"/>
                </a:cubicBezTo>
                <a:cubicBezTo>
                  <a:pt x="1046909" y="2127661"/>
                  <a:pt x="1055247" y="2128325"/>
                  <a:pt x="1063668" y="2128574"/>
                </a:cubicBezTo>
                <a:lnTo>
                  <a:pt x="1088888" y="2129155"/>
                </a:lnTo>
                <a:cubicBezTo>
                  <a:pt x="1097268" y="2129362"/>
                  <a:pt x="1105730" y="2129072"/>
                  <a:pt x="1114151" y="2129030"/>
                </a:cubicBezTo>
                <a:lnTo>
                  <a:pt x="1126803" y="2128906"/>
                </a:lnTo>
                <a:cubicBezTo>
                  <a:pt x="1130909" y="2128781"/>
                  <a:pt x="1134933" y="2128532"/>
                  <a:pt x="1138998" y="2128366"/>
                </a:cubicBezTo>
                <a:cubicBezTo>
                  <a:pt x="1143063" y="2128159"/>
                  <a:pt x="1147128" y="2128034"/>
                  <a:pt x="1151152" y="2127744"/>
                </a:cubicBezTo>
                <a:lnTo>
                  <a:pt x="1163265" y="2126749"/>
                </a:lnTo>
                <a:cubicBezTo>
                  <a:pt x="1179401" y="2125463"/>
                  <a:pt x="1195413" y="2123306"/>
                  <a:pt x="1211300" y="2120817"/>
                </a:cubicBezTo>
                <a:cubicBezTo>
                  <a:pt x="1274891" y="2110281"/>
                  <a:pt x="1336035" y="2089664"/>
                  <a:pt x="1394275" y="2060752"/>
                </a:cubicBezTo>
                <a:cubicBezTo>
                  <a:pt x="1452722" y="2032171"/>
                  <a:pt x="1508349" y="1995584"/>
                  <a:pt x="1563312" y="1955430"/>
                </a:cubicBezTo>
                <a:cubicBezTo>
                  <a:pt x="1577042" y="1945433"/>
                  <a:pt x="1590690" y="1935021"/>
                  <a:pt x="1604296" y="1924485"/>
                </a:cubicBezTo>
                <a:cubicBezTo>
                  <a:pt x="1617984" y="1913990"/>
                  <a:pt x="1631632" y="1903329"/>
                  <a:pt x="1645279" y="1892503"/>
                </a:cubicBezTo>
                <a:lnTo>
                  <a:pt x="1728284" y="1826132"/>
                </a:lnTo>
                <a:cubicBezTo>
                  <a:pt x="1785238" y="1780959"/>
                  <a:pt x="1842731" y="1738897"/>
                  <a:pt x="1898897" y="1697664"/>
                </a:cubicBezTo>
                <a:cubicBezTo>
                  <a:pt x="1955021" y="1656432"/>
                  <a:pt x="2009030" y="1614784"/>
                  <a:pt x="2057854" y="1569901"/>
                </a:cubicBezTo>
                <a:cubicBezTo>
                  <a:pt x="2106678" y="1525101"/>
                  <a:pt x="2150772" y="1477356"/>
                  <a:pt x="2184953" y="1423472"/>
                </a:cubicBezTo>
                <a:cubicBezTo>
                  <a:pt x="2202044" y="1396550"/>
                  <a:pt x="2216645" y="1368177"/>
                  <a:pt x="2228260" y="1338352"/>
                </a:cubicBezTo>
                <a:cubicBezTo>
                  <a:pt x="2239958" y="1308568"/>
                  <a:pt x="2248378" y="1277374"/>
                  <a:pt x="2254642" y="1245350"/>
                </a:cubicBezTo>
                <a:cubicBezTo>
                  <a:pt x="2257753" y="1229339"/>
                  <a:pt x="2260242" y="1213036"/>
                  <a:pt x="2261943" y="1196568"/>
                </a:cubicBezTo>
                <a:cubicBezTo>
                  <a:pt x="2262441" y="1192462"/>
                  <a:pt x="2262772" y="1188313"/>
                  <a:pt x="2263146" y="1184207"/>
                </a:cubicBezTo>
                <a:cubicBezTo>
                  <a:pt x="2263478" y="1180059"/>
                  <a:pt x="2263893" y="1175993"/>
                  <a:pt x="2264058" y="1171596"/>
                </a:cubicBezTo>
                <a:lnTo>
                  <a:pt x="2265386" y="1145546"/>
                </a:lnTo>
                <a:cubicBezTo>
                  <a:pt x="2266589" y="1110785"/>
                  <a:pt x="2265842" y="1075982"/>
                  <a:pt x="2263104" y="1041386"/>
                </a:cubicBezTo>
                <a:cubicBezTo>
                  <a:pt x="2260449" y="1006749"/>
                  <a:pt x="2255347" y="972402"/>
                  <a:pt x="2248461" y="938512"/>
                </a:cubicBezTo>
                <a:cubicBezTo>
                  <a:pt x="2241492" y="904622"/>
                  <a:pt x="2232781" y="871188"/>
                  <a:pt x="2223614" y="838127"/>
                </a:cubicBezTo>
                <a:cubicBezTo>
                  <a:pt x="2205321" y="771964"/>
                  <a:pt x="2185119" y="706672"/>
                  <a:pt x="2159442" y="643371"/>
                </a:cubicBezTo>
                <a:cubicBezTo>
                  <a:pt x="2146583" y="611763"/>
                  <a:pt x="2132230" y="580734"/>
                  <a:pt x="2115721" y="550909"/>
                </a:cubicBezTo>
                <a:cubicBezTo>
                  <a:pt x="2111697" y="543401"/>
                  <a:pt x="2107258" y="536100"/>
                  <a:pt x="2102986" y="528758"/>
                </a:cubicBezTo>
                <a:cubicBezTo>
                  <a:pt x="2098589" y="521457"/>
                  <a:pt x="2094026" y="514281"/>
                  <a:pt x="2089587" y="507022"/>
                </a:cubicBezTo>
                <a:lnTo>
                  <a:pt x="2075401" y="485783"/>
                </a:lnTo>
                <a:lnTo>
                  <a:pt x="2060592" y="465001"/>
                </a:lnTo>
                <a:cubicBezTo>
                  <a:pt x="2020064" y="410370"/>
                  <a:pt x="1972485" y="361505"/>
                  <a:pt x="1920384" y="318696"/>
                </a:cubicBezTo>
                <a:cubicBezTo>
                  <a:pt x="1868408" y="275763"/>
                  <a:pt x="1811952" y="238429"/>
                  <a:pt x="1751596" y="208438"/>
                </a:cubicBezTo>
                <a:cubicBezTo>
                  <a:pt x="1691282" y="178364"/>
                  <a:pt x="1627442" y="155301"/>
                  <a:pt x="1561653" y="139206"/>
                </a:cubicBezTo>
                <a:cubicBezTo>
                  <a:pt x="1495863" y="123069"/>
                  <a:pt x="1428248" y="113778"/>
                  <a:pt x="1360094" y="110501"/>
                </a:cubicBezTo>
                <a:cubicBezTo>
                  <a:pt x="1291816" y="107058"/>
                  <a:pt x="1223620" y="109339"/>
                  <a:pt x="1155840" y="117801"/>
                </a:cubicBezTo>
                <a:cubicBezTo>
                  <a:pt x="1088100" y="126305"/>
                  <a:pt x="1020983" y="140533"/>
                  <a:pt x="955360" y="159946"/>
                </a:cubicBezTo>
                <a:cubicBezTo>
                  <a:pt x="889694" y="179277"/>
                  <a:pt x="825647" y="204290"/>
                  <a:pt x="763591" y="233286"/>
                </a:cubicBezTo>
                <a:cubicBezTo>
                  <a:pt x="639105" y="290655"/>
                  <a:pt x="522874" y="366732"/>
                  <a:pt x="420912" y="458613"/>
                </a:cubicBezTo>
                <a:cubicBezTo>
                  <a:pt x="370098" y="504699"/>
                  <a:pt x="323016" y="554974"/>
                  <a:pt x="280830" y="608983"/>
                </a:cubicBezTo>
                <a:cubicBezTo>
                  <a:pt x="238560" y="662909"/>
                  <a:pt x="201268" y="720734"/>
                  <a:pt x="170074" y="781671"/>
                </a:cubicBezTo>
                <a:cubicBezTo>
                  <a:pt x="138880" y="842565"/>
                  <a:pt x="112913" y="906322"/>
                  <a:pt x="94910" y="972568"/>
                </a:cubicBezTo>
                <a:cubicBezTo>
                  <a:pt x="76907" y="1038648"/>
                  <a:pt x="67532" y="1107342"/>
                  <a:pt x="67573" y="117607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1C84AF8-30D9-46A2-82DB-3344A0670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687" y="778184"/>
            <a:ext cx="2381036" cy="2381037"/>
          </a:xfrm>
          <a:custGeom>
            <a:avLst/>
            <a:gdLst>
              <a:gd name="connsiteX0" fmla="*/ 1190518 w 2381036"/>
              <a:gd name="connsiteY0" fmla="*/ 0 h 2381036"/>
              <a:gd name="connsiteX1" fmla="*/ 0 w 2381036"/>
              <a:gd name="connsiteY1" fmla="*/ 1190518 h 2381036"/>
              <a:gd name="connsiteX2" fmla="*/ 1190518 w 2381036"/>
              <a:gd name="connsiteY2" fmla="*/ 2381036 h 2381036"/>
              <a:gd name="connsiteX3" fmla="*/ 2381036 w 2381036"/>
              <a:gd name="connsiteY3" fmla="*/ 1190518 h 2381036"/>
              <a:gd name="connsiteX4" fmla="*/ 1190518 w 2381036"/>
              <a:gd name="connsiteY4" fmla="*/ 0 h 2381036"/>
              <a:gd name="connsiteX5" fmla="*/ 2143804 w 2381036"/>
              <a:gd name="connsiteY5" fmla="*/ 573647 h 2381036"/>
              <a:gd name="connsiteX6" fmla="*/ 2168693 w 2381036"/>
              <a:gd name="connsiteY6" fmla="*/ 623176 h 2381036"/>
              <a:gd name="connsiteX7" fmla="*/ 2191051 w 2381036"/>
              <a:gd name="connsiteY7" fmla="*/ 673783 h 2381036"/>
              <a:gd name="connsiteX8" fmla="*/ 2258085 w 2381036"/>
              <a:gd name="connsiteY8" fmla="*/ 884883 h 2381036"/>
              <a:gd name="connsiteX9" fmla="*/ 2291436 w 2381036"/>
              <a:gd name="connsiteY9" fmla="*/ 1104029 h 2381036"/>
              <a:gd name="connsiteX10" fmla="*/ 2296912 w 2381036"/>
              <a:gd name="connsiteY10" fmla="*/ 1214702 h 2381036"/>
              <a:gd name="connsiteX11" fmla="*/ 2297161 w 2381036"/>
              <a:gd name="connsiteY11" fmla="*/ 1234571 h 2381036"/>
              <a:gd name="connsiteX12" fmla="*/ 2297202 w 2381036"/>
              <a:gd name="connsiteY12" fmla="*/ 1242494 h 2381036"/>
              <a:gd name="connsiteX13" fmla="*/ 2297078 w 2381036"/>
              <a:gd name="connsiteY13" fmla="*/ 1267549 h 2381036"/>
              <a:gd name="connsiteX14" fmla="*/ 2297036 w 2381036"/>
              <a:gd name="connsiteY14" fmla="*/ 1269582 h 2381036"/>
              <a:gd name="connsiteX15" fmla="*/ 2293925 w 2381036"/>
              <a:gd name="connsiteY15" fmla="*/ 1322056 h 2381036"/>
              <a:gd name="connsiteX16" fmla="*/ 2238962 w 2381036"/>
              <a:gd name="connsiteY16" fmla="*/ 1518885 h 2381036"/>
              <a:gd name="connsiteX17" fmla="*/ 2186364 w 2381036"/>
              <a:gd name="connsiteY17" fmla="*/ 1606785 h 2381036"/>
              <a:gd name="connsiteX18" fmla="*/ 2119869 w 2381036"/>
              <a:gd name="connsiteY18" fmla="*/ 1687507 h 2381036"/>
              <a:gd name="connsiteX19" fmla="*/ 1959087 w 2381036"/>
              <a:gd name="connsiteY19" fmla="*/ 1833854 h 2381036"/>
              <a:gd name="connsiteX20" fmla="*/ 1855549 w 2381036"/>
              <a:gd name="connsiteY20" fmla="*/ 1915490 h 2381036"/>
              <a:gd name="connsiteX21" fmla="*/ 1780385 w 2381036"/>
              <a:gd name="connsiteY21" fmla="*/ 1974352 h 2381036"/>
              <a:gd name="connsiteX22" fmla="*/ 1735792 w 2381036"/>
              <a:gd name="connsiteY22" fmla="*/ 2010026 h 2381036"/>
              <a:gd name="connsiteX23" fmla="*/ 1692070 w 2381036"/>
              <a:gd name="connsiteY23" fmla="*/ 2044124 h 2381036"/>
              <a:gd name="connsiteX24" fmla="*/ 1603508 w 2381036"/>
              <a:gd name="connsiteY24" fmla="*/ 2108461 h 2381036"/>
              <a:gd name="connsiteX25" fmla="*/ 1512912 w 2381036"/>
              <a:gd name="connsiteY25" fmla="*/ 2165042 h 2381036"/>
              <a:gd name="connsiteX26" fmla="*/ 1419537 w 2381036"/>
              <a:gd name="connsiteY26" fmla="*/ 2211336 h 2381036"/>
              <a:gd name="connsiteX27" fmla="*/ 1222915 w 2381036"/>
              <a:gd name="connsiteY27" fmla="*/ 2264473 h 2381036"/>
              <a:gd name="connsiteX28" fmla="*/ 1172059 w 2381036"/>
              <a:gd name="connsiteY28" fmla="*/ 2268912 h 2381036"/>
              <a:gd name="connsiteX29" fmla="*/ 1159075 w 2381036"/>
              <a:gd name="connsiteY29" fmla="*/ 2269575 h 2381036"/>
              <a:gd name="connsiteX30" fmla="*/ 1146174 w 2381036"/>
              <a:gd name="connsiteY30" fmla="*/ 2269907 h 2381036"/>
              <a:gd name="connsiteX31" fmla="*/ 1146050 w 2381036"/>
              <a:gd name="connsiteY31" fmla="*/ 2269907 h 2381036"/>
              <a:gd name="connsiteX32" fmla="*/ 1145925 w 2381036"/>
              <a:gd name="connsiteY32" fmla="*/ 2269907 h 2381036"/>
              <a:gd name="connsiteX33" fmla="*/ 1132195 w 2381036"/>
              <a:gd name="connsiteY33" fmla="*/ 2270115 h 2381036"/>
              <a:gd name="connsiteX34" fmla="*/ 1125143 w 2381036"/>
              <a:gd name="connsiteY34" fmla="*/ 2270073 h 2381036"/>
              <a:gd name="connsiteX35" fmla="*/ 1119792 w 2381036"/>
              <a:gd name="connsiteY35" fmla="*/ 2270073 h 2381036"/>
              <a:gd name="connsiteX36" fmla="*/ 1013226 w 2381036"/>
              <a:gd name="connsiteY36" fmla="*/ 2265427 h 2381036"/>
              <a:gd name="connsiteX37" fmla="*/ 961748 w 2381036"/>
              <a:gd name="connsiteY37" fmla="*/ 2259578 h 2381036"/>
              <a:gd name="connsiteX38" fmla="*/ 910477 w 2381036"/>
              <a:gd name="connsiteY38" fmla="*/ 2250950 h 2381036"/>
              <a:gd name="connsiteX39" fmla="*/ 809428 w 2381036"/>
              <a:gd name="connsiteY39" fmla="*/ 2224776 h 2381036"/>
              <a:gd name="connsiteX40" fmla="*/ 712652 w 2381036"/>
              <a:gd name="connsiteY40" fmla="*/ 2186944 h 2381036"/>
              <a:gd name="connsiteX41" fmla="*/ 712569 w 2381036"/>
              <a:gd name="connsiteY41" fmla="*/ 2186903 h 2381036"/>
              <a:gd name="connsiteX42" fmla="*/ 712486 w 2381036"/>
              <a:gd name="connsiteY42" fmla="*/ 2186861 h 2381036"/>
              <a:gd name="connsiteX43" fmla="*/ 620812 w 2381036"/>
              <a:gd name="connsiteY43" fmla="*/ 2136793 h 2381036"/>
              <a:gd name="connsiteX44" fmla="*/ 454346 w 2381036"/>
              <a:gd name="connsiteY44" fmla="*/ 2003099 h 2381036"/>
              <a:gd name="connsiteX45" fmla="*/ 379929 w 2381036"/>
              <a:gd name="connsiteY45" fmla="*/ 1922707 h 2381036"/>
              <a:gd name="connsiteX46" fmla="*/ 347490 w 2381036"/>
              <a:gd name="connsiteY46" fmla="*/ 1883383 h 2381036"/>
              <a:gd name="connsiteX47" fmla="*/ 344752 w 2381036"/>
              <a:gd name="connsiteY47" fmla="*/ 1879981 h 2381036"/>
              <a:gd name="connsiteX48" fmla="*/ 339318 w 2381036"/>
              <a:gd name="connsiteY48" fmla="*/ 1872971 h 2381036"/>
              <a:gd name="connsiteX49" fmla="*/ 311152 w 2381036"/>
              <a:gd name="connsiteY49" fmla="*/ 1835845 h 2381036"/>
              <a:gd name="connsiteX50" fmla="*/ 311070 w 2381036"/>
              <a:gd name="connsiteY50" fmla="*/ 1835762 h 2381036"/>
              <a:gd name="connsiteX51" fmla="*/ 310987 w 2381036"/>
              <a:gd name="connsiteY51" fmla="*/ 1835679 h 2381036"/>
              <a:gd name="connsiteX52" fmla="*/ 294892 w 2381036"/>
              <a:gd name="connsiteY52" fmla="*/ 1813777 h 2381036"/>
              <a:gd name="connsiteX53" fmla="*/ 276930 w 2381036"/>
              <a:gd name="connsiteY53" fmla="*/ 1789386 h 2381036"/>
              <a:gd name="connsiteX54" fmla="*/ 241795 w 2381036"/>
              <a:gd name="connsiteY54" fmla="*/ 1743466 h 2381036"/>
              <a:gd name="connsiteX55" fmla="*/ 214003 w 2381036"/>
              <a:gd name="connsiteY55" fmla="*/ 1707833 h 2381036"/>
              <a:gd name="connsiteX56" fmla="*/ 171982 w 2381036"/>
              <a:gd name="connsiteY56" fmla="*/ 1653493 h 2381036"/>
              <a:gd name="connsiteX57" fmla="*/ 138673 w 2381036"/>
              <a:gd name="connsiteY57" fmla="*/ 1608278 h 2381036"/>
              <a:gd name="connsiteX58" fmla="*/ 107852 w 2381036"/>
              <a:gd name="connsiteY58" fmla="*/ 1562192 h 2381036"/>
              <a:gd name="connsiteX59" fmla="*/ 80059 w 2381036"/>
              <a:gd name="connsiteY59" fmla="*/ 1514696 h 2381036"/>
              <a:gd name="connsiteX60" fmla="*/ 79976 w 2381036"/>
              <a:gd name="connsiteY60" fmla="*/ 1514530 h 2381036"/>
              <a:gd name="connsiteX61" fmla="*/ 79893 w 2381036"/>
              <a:gd name="connsiteY61" fmla="*/ 1514364 h 2381036"/>
              <a:gd name="connsiteX62" fmla="*/ 70518 w 2381036"/>
              <a:gd name="connsiteY62" fmla="*/ 1496195 h 2381036"/>
              <a:gd name="connsiteX63" fmla="*/ 67532 w 2381036"/>
              <a:gd name="connsiteY63" fmla="*/ 1490180 h 2381036"/>
              <a:gd name="connsiteX64" fmla="*/ 64255 w 2381036"/>
              <a:gd name="connsiteY64" fmla="*/ 1483045 h 2381036"/>
              <a:gd name="connsiteX65" fmla="*/ 56415 w 2381036"/>
              <a:gd name="connsiteY65" fmla="*/ 1465457 h 2381036"/>
              <a:gd name="connsiteX66" fmla="*/ 56332 w 2381036"/>
              <a:gd name="connsiteY66" fmla="*/ 1465291 h 2381036"/>
              <a:gd name="connsiteX67" fmla="*/ 56249 w 2381036"/>
              <a:gd name="connsiteY67" fmla="*/ 1465125 h 2381036"/>
              <a:gd name="connsiteX68" fmla="*/ 23852 w 2381036"/>
              <a:gd name="connsiteY68" fmla="*/ 1361090 h 2381036"/>
              <a:gd name="connsiteX69" fmla="*/ 13233 w 2381036"/>
              <a:gd name="connsiteY69" fmla="*/ 1252243 h 2381036"/>
              <a:gd name="connsiteX70" fmla="*/ 38785 w 2381036"/>
              <a:gd name="connsiteY70" fmla="*/ 1031478 h 2381036"/>
              <a:gd name="connsiteX71" fmla="*/ 70353 w 2381036"/>
              <a:gd name="connsiteY71" fmla="*/ 924954 h 2381036"/>
              <a:gd name="connsiteX72" fmla="*/ 70436 w 2381036"/>
              <a:gd name="connsiteY72" fmla="*/ 924788 h 2381036"/>
              <a:gd name="connsiteX73" fmla="*/ 70477 w 2381036"/>
              <a:gd name="connsiteY73" fmla="*/ 924622 h 2381036"/>
              <a:gd name="connsiteX74" fmla="*/ 76533 w 2381036"/>
              <a:gd name="connsiteY74" fmla="*/ 908237 h 2381036"/>
              <a:gd name="connsiteX75" fmla="*/ 80184 w 2381036"/>
              <a:gd name="connsiteY75" fmla="*/ 898654 h 2381036"/>
              <a:gd name="connsiteX76" fmla="*/ 89641 w 2381036"/>
              <a:gd name="connsiteY76" fmla="*/ 875051 h 2381036"/>
              <a:gd name="connsiteX77" fmla="*/ 90471 w 2381036"/>
              <a:gd name="connsiteY77" fmla="*/ 873060 h 2381036"/>
              <a:gd name="connsiteX78" fmla="*/ 95864 w 2381036"/>
              <a:gd name="connsiteY78" fmla="*/ 860367 h 2381036"/>
              <a:gd name="connsiteX79" fmla="*/ 101588 w 2381036"/>
              <a:gd name="connsiteY79" fmla="*/ 847715 h 2381036"/>
              <a:gd name="connsiteX80" fmla="*/ 113244 w 2381036"/>
              <a:gd name="connsiteY80" fmla="*/ 822743 h 2381036"/>
              <a:gd name="connsiteX81" fmla="*/ 113286 w 2381036"/>
              <a:gd name="connsiteY81" fmla="*/ 822619 h 2381036"/>
              <a:gd name="connsiteX82" fmla="*/ 113327 w 2381036"/>
              <a:gd name="connsiteY82" fmla="*/ 822494 h 2381036"/>
              <a:gd name="connsiteX83" fmla="*/ 166465 w 2381036"/>
              <a:gd name="connsiteY83" fmla="*/ 725303 h 2381036"/>
              <a:gd name="connsiteX84" fmla="*/ 228895 w 2381036"/>
              <a:gd name="connsiteY84" fmla="*/ 634252 h 2381036"/>
              <a:gd name="connsiteX85" fmla="*/ 375573 w 2381036"/>
              <a:gd name="connsiteY85" fmla="*/ 470607 h 2381036"/>
              <a:gd name="connsiteX86" fmla="*/ 457914 w 2381036"/>
              <a:gd name="connsiteY86" fmla="*/ 398347 h 2381036"/>
              <a:gd name="connsiteX87" fmla="*/ 479069 w 2381036"/>
              <a:gd name="connsiteY87" fmla="*/ 381464 h 2381036"/>
              <a:gd name="connsiteX88" fmla="*/ 482720 w 2381036"/>
              <a:gd name="connsiteY88" fmla="*/ 378601 h 2381036"/>
              <a:gd name="connsiteX89" fmla="*/ 500764 w 2381036"/>
              <a:gd name="connsiteY89" fmla="*/ 364788 h 2381036"/>
              <a:gd name="connsiteX90" fmla="*/ 500847 w 2381036"/>
              <a:gd name="connsiteY90" fmla="*/ 364705 h 2381036"/>
              <a:gd name="connsiteX91" fmla="*/ 500930 w 2381036"/>
              <a:gd name="connsiteY91" fmla="*/ 364622 h 2381036"/>
              <a:gd name="connsiteX92" fmla="*/ 544901 w 2381036"/>
              <a:gd name="connsiteY92" fmla="*/ 332474 h 2381036"/>
              <a:gd name="connsiteX93" fmla="*/ 730903 w 2381036"/>
              <a:gd name="connsiteY93" fmla="*/ 220806 h 2381036"/>
              <a:gd name="connsiteX94" fmla="*/ 828966 w 2381036"/>
              <a:gd name="connsiteY94" fmla="*/ 175342 h 2381036"/>
              <a:gd name="connsiteX95" fmla="*/ 929973 w 2381036"/>
              <a:gd name="connsiteY95" fmla="*/ 137760 h 2381036"/>
              <a:gd name="connsiteX96" fmla="*/ 1033469 w 2381036"/>
              <a:gd name="connsiteY96" fmla="*/ 108308 h 2381036"/>
              <a:gd name="connsiteX97" fmla="*/ 1138874 w 2381036"/>
              <a:gd name="connsiteY97" fmla="*/ 87733 h 2381036"/>
              <a:gd name="connsiteX98" fmla="*/ 1306749 w 2381036"/>
              <a:gd name="connsiteY98" fmla="*/ 75247 h 2381036"/>
              <a:gd name="connsiteX99" fmla="*/ 1353291 w 2381036"/>
              <a:gd name="connsiteY99" fmla="*/ 76243 h 2381036"/>
              <a:gd name="connsiteX100" fmla="*/ 1459899 w 2381036"/>
              <a:gd name="connsiteY100" fmla="*/ 85535 h 2381036"/>
              <a:gd name="connsiteX101" fmla="*/ 1565594 w 2381036"/>
              <a:gd name="connsiteY101" fmla="*/ 106234 h 2381036"/>
              <a:gd name="connsiteX102" fmla="*/ 1767442 w 2381036"/>
              <a:gd name="connsiteY102" fmla="*/ 184427 h 2381036"/>
              <a:gd name="connsiteX103" fmla="*/ 1859987 w 2381036"/>
              <a:gd name="connsiteY103" fmla="*/ 242210 h 2381036"/>
              <a:gd name="connsiteX104" fmla="*/ 1944610 w 2381036"/>
              <a:gd name="connsiteY104" fmla="*/ 311526 h 2381036"/>
              <a:gd name="connsiteX105" fmla="*/ 2086808 w 2381036"/>
              <a:gd name="connsiteY105" fmla="*/ 478862 h 2381036"/>
              <a:gd name="connsiteX106" fmla="*/ 2143804 w 2381036"/>
              <a:gd name="connsiteY106" fmla="*/ 573647 h 238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381036" h="2381036">
                <a:moveTo>
                  <a:pt x="1190518" y="0"/>
                </a:moveTo>
                <a:cubicBezTo>
                  <a:pt x="532995" y="0"/>
                  <a:pt x="0" y="532995"/>
                  <a:pt x="0" y="1190518"/>
                </a:cubicBezTo>
                <a:cubicBezTo>
                  <a:pt x="0" y="1848041"/>
                  <a:pt x="532995" y="2381036"/>
                  <a:pt x="1190518" y="2381036"/>
                </a:cubicBezTo>
                <a:cubicBezTo>
                  <a:pt x="1848041" y="2381036"/>
                  <a:pt x="2381036" y="1848041"/>
                  <a:pt x="2381036" y="1190518"/>
                </a:cubicBezTo>
                <a:cubicBezTo>
                  <a:pt x="2381036" y="532995"/>
                  <a:pt x="1848041" y="0"/>
                  <a:pt x="1190518" y="0"/>
                </a:cubicBezTo>
                <a:close/>
                <a:moveTo>
                  <a:pt x="2143804" y="573647"/>
                </a:moveTo>
                <a:cubicBezTo>
                  <a:pt x="2152764" y="590613"/>
                  <a:pt x="2161143" y="607247"/>
                  <a:pt x="2168693" y="623176"/>
                </a:cubicBezTo>
                <a:cubicBezTo>
                  <a:pt x="2176408" y="639644"/>
                  <a:pt x="2183958" y="656693"/>
                  <a:pt x="2191051" y="673783"/>
                </a:cubicBezTo>
                <a:cubicBezTo>
                  <a:pt x="2218387" y="739324"/>
                  <a:pt x="2240953" y="810340"/>
                  <a:pt x="2258085" y="884883"/>
                </a:cubicBezTo>
                <a:cubicBezTo>
                  <a:pt x="2273724" y="953078"/>
                  <a:pt x="2284924" y="1026791"/>
                  <a:pt x="2291436" y="1104029"/>
                </a:cubicBezTo>
                <a:cubicBezTo>
                  <a:pt x="2294340" y="1139620"/>
                  <a:pt x="2296206" y="1176871"/>
                  <a:pt x="2296912" y="1214702"/>
                </a:cubicBezTo>
                <a:cubicBezTo>
                  <a:pt x="2297119" y="1221380"/>
                  <a:pt x="2297161" y="1228059"/>
                  <a:pt x="2297161" y="1234571"/>
                </a:cubicBezTo>
                <a:cubicBezTo>
                  <a:pt x="2297161" y="1237226"/>
                  <a:pt x="2297202" y="1239840"/>
                  <a:pt x="2297202" y="1242494"/>
                </a:cubicBezTo>
                <a:cubicBezTo>
                  <a:pt x="2297327" y="1251081"/>
                  <a:pt x="2297202" y="1259419"/>
                  <a:pt x="2297078" y="1267549"/>
                </a:cubicBezTo>
                <a:lnTo>
                  <a:pt x="2297036" y="1269582"/>
                </a:lnTo>
                <a:cubicBezTo>
                  <a:pt x="2296580" y="1287668"/>
                  <a:pt x="2295543" y="1305380"/>
                  <a:pt x="2293925" y="1322056"/>
                </a:cubicBezTo>
                <a:cubicBezTo>
                  <a:pt x="2287039" y="1392325"/>
                  <a:pt x="2268538" y="1458571"/>
                  <a:pt x="2238962" y="1518885"/>
                </a:cubicBezTo>
                <a:cubicBezTo>
                  <a:pt x="2224817" y="1548088"/>
                  <a:pt x="2207644" y="1576793"/>
                  <a:pt x="2186364" y="1606785"/>
                </a:cubicBezTo>
                <a:cubicBezTo>
                  <a:pt x="2167490" y="1633167"/>
                  <a:pt x="2145712" y="1659590"/>
                  <a:pt x="2119869" y="1687507"/>
                </a:cubicBezTo>
                <a:cubicBezTo>
                  <a:pt x="2077433" y="1733054"/>
                  <a:pt x="2027821" y="1778227"/>
                  <a:pt x="1959087" y="1833854"/>
                </a:cubicBezTo>
                <a:cubicBezTo>
                  <a:pt x="1925279" y="1861232"/>
                  <a:pt x="1889813" y="1888817"/>
                  <a:pt x="1855549" y="1915490"/>
                </a:cubicBezTo>
                <a:cubicBezTo>
                  <a:pt x="1830950" y="1934654"/>
                  <a:pt x="1805481" y="1954441"/>
                  <a:pt x="1780385" y="1974352"/>
                </a:cubicBezTo>
                <a:lnTo>
                  <a:pt x="1735792" y="2010026"/>
                </a:lnTo>
                <a:cubicBezTo>
                  <a:pt x="1721896" y="2021018"/>
                  <a:pt x="1706921" y="2032841"/>
                  <a:pt x="1692070" y="2044124"/>
                </a:cubicBezTo>
                <a:cubicBezTo>
                  <a:pt x="1658222" y="2069925"/>
                  <a:pt x="1630056" y="2090375"/>
                  <a:pt x="1603508" y="2108461"/>
                </a:cubicBezTo>
                <a:cubicBezTo>
                  <a:pt x="1571235" y="2130447"/>
                  <a:pt x="1541617" y="2148947"/>
                  <a:pt x="1512912" y="2165042"/>
                </a:cubicBezTo>
                <a:cubicBezTo>
                  <a:pt x="1479561" y="2183875"/>
                  <a:pt x="1449031" y="2199015"/>
                  <a:pt x="1419537" y="2211336"/>
                </a:cubicBezTo>
                <a:cubicBezTo>
                  <a:pt x="1355241" y="2238506"/>
                  <a:pt x="1289078" y="2256384"/>
                  <a:pt x="1222915" y="2264473"/>
                </a:cubicBezTo>
                <a:cubicBezTo>
                  <a:pt x="1202548" y="2266879"/>
                  <a:pt x="1186826" y="2268248"/>
                  <a:pt x="1172059" y="2268912"/>
                </a:cubicBezTo>
                <a:lnTo>
                  <a:pt x="1159075" y="2269575"/>
                </a:lnTo>
                <a:lnTo>
                  <a:pt x="1146174" y="2269907"/>
                </a:lnTo>
                <a:lnTo>
                  <a:pt x="1146050" y="2269907"/>
                </a:lnTo>
                <a:lnTo>
                  <a:pt x="1145925" y="2269907"/>
                </a:lnTo>
                <a:cubicBezTo>
                  <a:pt x="1142109" y="2270073"/>
                  <a:pt x="1137878" y="2270115"/>
                  <a:pt x="1132195" y="2270115"/>
                </a:cubicBezTo>
                <a:cubicBezTo>
                  <a:pt x="1129831" y="2270115"/>
                  <a:pt x="1127508" y="2270115"/>
                  <a:pt x="1125143" y="2270073"/>
                </a:cubicBezTo>
                <a:lnTo>
                  <a:pt x="1119792" y="2270073"/>
                </a:lnTo>
                <a:cubicBezTo>
                  <a:pt x="1081629" y="2269990"/>
                  <a:pt x="1046785" y="2268497"/>
                  <a:pt x="1013226" y="2265427"/>
                </a:cubicBezTo>
                <a:cubicBezTo>
                  <a:pt x="995680" y="2263851"/>
                  <a:pt x="978340" y="2261901"/>
                  <a:pt x="961748" y="2259578"/>
                </a:cubicBezTo>
                <a:cubicBezTo>
                  <a:pt x="944077" y="2257089"/>
                  <a:pt x="926779" y="2254186"/>
                  <a:pt x="910477" y="2250950"/>
                </a:cubicBezTo>
                <a:cubicBezTo>
                  <a:pt x="875051" y="2243774"/>
                  <a:pt x="841037" y="2234939"/>
                  <a:pt x="809428" y="2224776"/>
                </a:cubicBezTo>
                <a:cubicBezTo>
                  <a:pt x="775081" y="2213741"/>
                  <a:pt x="742518" y="2201006"/>
                  <a:pt x="712652" y="2186944"/>
                </a:cubicBezTo>
                <a:lnTo>
                  <a:pt x="712569" y="2186903"/>
                </a:lnTo>
                <a:lnTo>
                  <a:pt x="712486" y="2186861"/>
                </a:lnTo>
                <a:cubicBezTo>
                  <a:pt x="683117" y="2173463"/>
                  <a:pt x="653167" y="2157078"/>
                  <a:pt x="620812" y="2136793"/>
                </a:cubicBezTo>
                <a:cubicBezTo>
                  <a:pt x="563650" y="2100663"/>
                  <a:pt x="507609" y="2055655"/>
                  <a:pt x="454346" y="2003099"/>
                </a:cubicBezTo>
                <a:cubicBezTo>
                  <a:pt x="429333" y="1978293"/>
                  <a:pt x="404278" y="1951247"/>
                  <a:pt x="379929" y="1922707"/>
                </a:cubicBezTo>
                <a:cubicBezTo>
                  <a:pt x="368853" y="1909890"/>
                  <a:pt x="358027" y="1896408"/>
                  <a:pt x="347490" y="1883383"/>
                </a:cubicBezTo>
                <a:lnTo>
                  <a:pt x="344752" y="1879981"/>
                </a:lnTo>
                <a:lnTo>
                  <a:pt x="339318" y="1872971"/>
                </a:lnTo>
                <a:cubicBezTo>
                  <a:pt x="329944" y="1860859"/>
                  <a:pt x="320237" y="1848331"/>
                  <a:pt x="311152" y="1835845"/>
                </a:cubicBezTo>
                <a:lnTo>
                  <a:pt x="311070" y="1835762"/>
                </a:lnTo>
                <a:lnTo>
                  <a:pt x="310987" y="1835679"/>
                </a:lnTo>
                <a:cubicBezTo>
                  <a:pt x="305718" y="1828669"/>
                  <a:pt x="300450" y="1821410"/>
                  <a:pt x="294892" y="1813777"/>
                </a:cubicBezTo>
                <a:cubicBezTo>
                  <a:pt x="289043" y="1805730"/>
                  <a:pt x="282987" y="1797392"/>
                  <a:pt x="276930" y="1789386"/>
                </a:cubicBezTo>
                <a:cubicBezTo>
                  <a:pt x="264195" y="1772420"/>
                  <a:pt x="251461" y="1755952"/>
                  <a:pt x="241795" y="1743466"/>
                </a:cubicBezTo>
                <a:cubicBezTo>
                  <a:pt x="232587" y="1731519"/>
                  <a:pt x="223129" y="1719490"/>
                  <a:pt x="214003" y="1707833"/>
                </a:cubicBezTo>
                <a:cubicBezTo>
                  <a:pt x="200107" y="1690079"/>
                  <a:pt x="185713" y="1671703"/>
                  <a:pt x="171982" y="1653493"/>
                </a:cubicBezTo>
                <a:cubicBezTo>
                  <a:pt x="161197" y="1639140"/>
                  <a:pt x="149748" y="1623875"/>
                  <a:pt x="138673" y="1608278"/>
                </a:cubicBezTo>
                <a:cubicBezTo>
                  <a:pt x="126892" y="1591312"/>
                  <a:pt x="117061" y="1576918"/>
                  <a:pt x="107852" y="1562192"/>
                </a:cubicBezTo>
                <a:cubicBezTo>
                  <a:pt x="96030" y="1543484"/>
                  <a:pt x="87484" y="1528841"/>
                  <a:pt x="80059" y="1514696"/>
                </a:cubicBezTo>
                <a:lnTo>
                  <a:pt x="79976" y="1514530"/>
                </a:lnTo>
                <a:lnTo>
                  <a:pt x="79893" y="1514364"/>
                </a:lnTo>
                <a:cubicBezTo>
                  <a:pt x="76658" y="1508473"/>
                  <a:pt x="73671" y="1502500"/>
                  <a:pt x="70518" y="1496195"/>
                </a:cubicBezTo>
                <a:cubicBezTo>
                  <a:pt x="69523" y="1494204"/>
                  <a:pt x="68527" y="1492213"/>
                  <a:pt x="67532" y="1490180"/>
                </a:cubicBezTo>
                <a:cubicBezTo>
                  <a:pt x="66453" y="1487774"/>
                  <a:pt x="65333" y="1485410"/>
                  <a:pt x="64255" y="1483045"/>
                </a:cubicBezTo>
                <a:cubicBezTo>
                  <a:pt x="61434" y="1476989"/>
                  <a:pt x="58779" y="1471265"/>
                  <a:pt x="56415" y="1465457"/>
                </a:cubicBezTo>
                <a:lnTo>
                  <a:pt x="56332" y="1465291"/>
                </a:lnTo>
                <a:lnTo>
                  <a:pt x="56249" y="1465125"/>
                </a:lnTo>
                <a:cubicBezTo>
                  <a:pt x="42311" y="1432853"/>
                  <a:pt x="31443" y="1397842"/>
                  <a:pt x="23852" y="1361090"/>
                </a:cubicBezTo>
                <a:cubicBezTo>
                  <a:pt x="17049" y="1326370"/>
                  <a:pt x="13481" y="1289659"/>
                  <a:pt x="13233" y="1252243"/>
                </a:cubicBezTo>
                <a:cubicBezTo>
                  <a:pt x="13191" y="1178281"/>
                  <a:pt x="21819" y="1103988"/>
                  <a:pt x="38785" y="1031478"/>
                </a:cubicBezTo>
                <a:cubicBezTo>
                  <a:pt x="46916" y="996260"/>
                  <a:pt x="57535" y="960420"/>
                  <a:pt x="70353" y="924954"/>
                </a:cubicBezTo>
                <a:lnTo>
                  <a:pt x="70436" y="924788"/>
                </a:lnTo>
                <a:lnTo>
                  <a:pt x="70477" y="924622"/>
                </a:lnTo>
                <a:cubicBezTo>
                  <a:pt x="72302" y="919229"/>
                  <a:pt x="74335" y="913878"/>
                  <a:pt x="76533" y="908237"/>
                </a:cubicBezTo>
                <a:cubicBezTo>
                  <a:pt x="77778" y="905043"/>
                  <a:pt x="78981" y="901849"/>
                  <a:pt x="80184" y="898654"/>
                </a:cubicBezTo>
                <a:cubicBezTo>
                  <a:pt x="83087" y="890814"/>
                  <a:pt x="86281" y="883140"/>
                  <a:pt x="89641" y="875051"/>
                </a:cubicBezTo>
                <a:lnTo>
                  <a:pt x="90471" y="873060"/>
                </a:lnTo>
                <a:lnTo>
                  <a:pt x="95864" y="860367"/>
                </a:lnTo>
                <a:lnTo>
                  <a:pt x="101588" y="847715"/>
                </a:lnTo>
                <a:cubicBezTo>
                  <a:pt x="104948" y="840207"/>
                  <a:pt x="108930" y="831413"/>
                  <a:pt x="113244" y="822743"/>
                </a:cubicBezTo>
                <a:lnTo>
                  <a:pt x="113286" y="822619"/>
                </a:lnTo>
                <a:lnTo>
                  <a:pt x="113327" y="822494"/>
                </a:lnTo>
                <a:cubicBezTo>
                  <a:pt x="127929" y="791964"/>
                  <a:pt x="145310" y="760189"/>
                  <a:pt x="166465" y="725303"/>
                </a:cubicBezTo>
                <a:cubicBezTo>
                  <a:pt x="185339" y="694856"/>
                  <a:pt x="206370" y="664201"/>
                  <a:pt x="228895" y="634252"/>
                </a:cubicBezTo>
                <a:cubicBezTo>
                  <a:pt x="272409" y="576426"/>
                  <a:pt x="321730" y="521381"/>
                  <a:pt x="375573" y="470607"/>
                </a:cubicBezTo>
                <a:cubicBezTo>
                  <a:pt x="400296" y="447129"/>
                  <a:pt x="427218" y="423484"/>
                  <a:pt x="457914" y="398347"/>
                </a:cubicBezTo>
                <a:cubicBezTo>
                  <a:pt x="464095" y="393286"/>
                  <a:pt x="471395" y="387312"/>
                  <a:pt x="479069" y="381464"/>
                </a:cubicBezTo>
                <a:lnTo>
                  <a:pt x="482720" y="378601"/>
                </a:lnTo>
                <a:cubicBezTo>
                  <a:pt x="488610" y="373997"/>
                  <a:pt x="494708" y="369268"/>
                  <a:pt x="500764" y="364788"/>
                </a:cubicBezTo>
                <a:lnTo>
                  <a:pt x="500847" y="364705"/>
                </a:lnTo>
                <a:lnTo>
                  <a:pt x="500930" y="364622"/>
                </a:lnTo>
                <a:cubicBezTo>
                  <a:pt x="516776" y="352468"/>
                  <a:pt x="532746" y="341061"/>
                  <a:pt x="544901" y="332474"/>
                </a:cubicBezTo>
                <a:cubicBezTo>
                  <a:pt x="603846" y="291158"/>
                  <a:pt x="666441" y="253618"/>
                  <a:pt x="730903" y="220806"/>
                </a:cubicBezTo>
                <a:cubicBezTo>
                  <a:pt x="762969" y="204504"/>
                  <a:pt x="795946" y="189197"/>
                  <a:pt x="828966" y="175342"/>
                </a:cubicBezTo>
                <a:cubicBezTo>
                  <a:pt x="861860" y="161612"/>
                  <a:pt x="895834" y="148960"/>
                  <a:pt x="929973" y="137760"/>
                </a:cubicBezTo>
                <a:cubicBezTo>
                  <a:pt x="962619" y="127016"/>
                  <a:pt x="997463" y="117102"/>
                  <a:pt x="1033469" y="108308"/>
                </a:cubicBezTo>
                <a:cubicBezTo>
                  <a:pt x="1066945" y="100261"/>
                  <a:pt x="1102411" y="93333"/>
                  <a:pt x="1138874" y="87733"/>
                </a:cubicBezTo>
                <a:cubicBezTo>
                  <a:pt x="1194915" y="79437"/>
                  <a:pt x="1251454" y="75247"/>
                  <a:pt x="1306749" y="75247"/>
                </a:cubicBezTo>
                <a:cubicBezTo>
                  <a:pt x="1322222" y="75247"/>
                  <a:pt x="1337860" y="75579"/>
                  <a:pt x="1353291" y="76243"/>
                </a:cubicBezTo>
                <a:cubicBezTo>
                  <a:pt x="1389173" y="77570"/>
                  <a:pt x="1425013" y="80681"/>
                  <a:pt x="1459899" y="85535"/>
                </a:cubicBezTo>
                <a:cubicBezTo>
                  <a:pt x="1495780" y="90554"/>
                  <a:pt x="1531330" y="97523"/>
                  <a:pt x="1565594" y="106234"/>
                </a:cubicBezTo>
                <a:cubicBezTo>
                  <a:pt x="1637315" y="124444"/>
                  <a:pt x="1705220" y="150744"/>
                  <a:pt x="1767442" y="184427"/>
                </a:cubicBezTo>
                <a:cubicBezTo>
                  <a:pt x="1797848" y="200687"/>
                  <a:pt x="1828959" y="220101"/>
                  <a:pt x="1859987" y="242210"/>
                </a:cubicBezTo>
                <a:cubicBezTo>
                  <a:pt x="1889190" y="263283"/>
                  <a:pt x="1917688" y="286637"/>
                  <a:pt x="1944610" y="311526"/>
                </a:cubicBezTo>
                <a:cubicBezTo>
                  <a:pt x="1997913" y="361179"/>
                  <a:pt x="2045783" y="417511"/>
                  <a:pt x="2086808" y="478862"/>
                </a:cubicBezTo>
                <a:cubicBezTo>
                  <a:pt x="2107881" y="509973"/>
                  <a:pt x="2126962" y="541831"/>
                  <a:pt x="2143804" y="573647"/>
                </a:cubicBezTo>
                <a:close/>
              </a:path>
            </a:pathLst>
          </a:custGeom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3EABEF-87C2-457A-A7C7-9D802E4FE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9483" r="1" b="167"/>
          <a:stretch/>
        </p:blipFill>
        <p:spPr>
          <a:xfrm>
            <a:off x="5044686" y="778253"/>
            <a:ext cx="2381037" cy="2381037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042454D-1F62-4FD5-B3AA-01FFC4881D77}"/>
              </a:ext>
            </a:extLst>
          </p:cNvPr>
          <p:cNvSpPr txBox="1">
            <a:spLocks/>
          </p:cNvSpPr>
          <p:nvPr/>
        </p:nvSpPr>
        <p:spPr>
          <a:xfrm>
            <a:off x="1382597" y="4797388"/>
            <a:ext cx="10515600" cy="470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공격</a:t>
            </a:r>
            <a:r>
              <a:rPr lang="en-US" altLang="ko-KR" dirty="0"/>
              <a:t> ( </a:t>
            </a:r>
            <a:r>
              <a:rPr lang="ko-KR" altLang="en-US" dirty="0"/>
              <a:t>범위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 좌</a:t>
            </a:r>
            <a:r>
              <a:rPr lang="en-US" altLang="ko-KR" dirty="0"/>
              <a:t>, </a:t>
            </a:r>
            <a:r>
              <a:rPr lang="ko-KR" altLang="en-US" dirty="0"/>
              <a:t>우 자신 위치 </a:t>
            </a:r>
            <a:r>
              <a:rPr lang="en-US" altLang="ko-KR" dirty="0"/>
              <a:t>5</a:t>
            </a:r>
            <a:r>
              <a:rPr lang="ko-KR" altLang="en-US" dirty="0"/>
              <a:t>칸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체력 회복</a:t>
            </a:r>
            <a:r>
              <a:rPr lang="en-US" altLang="ko-KR" dirty="0"/>
              <a:t> ( 10</a:t>
            </a:r>
            <a:r>
              <a:rPr lang="ko-KR" altLang="en-US" dirty="0"/>
              <a:t>초당 </a:t>
            </a:r>
            <a:r>
              <a:rPr lang="en-US" altLang="ko-KR" dirty="0"/>
              <a:t>10 )</a:t>
            </a:r>
          </a:p>
          <a:p>
            <a:r>
              <a:rPr lang="ko-KR" altLang="en-US" dirty="0"/>
              <a:t>사망 </a:t>
            </a:r>
            <a:endParaRPr lang="en-US" altLang="ko-KR" dirty="0"/>
          </a:p>
          <a:p>
            <a:r>
              <a:rPr lang="ko-KR" altLang="en-US" dirty="0" err="1"/>
              <a:t>리스폰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사망하고 </a:t>
            </a:r>
            <a:r>
              <a:rPr lang="en-US" altLang="ko-KR" dirty="0"/>
              <a:t>30</a:t>
            </a:r>
            <a:r>
              <a:rPr lang="ko-KR" altLang="en-US" dirty="0"/>
              <a:t>초 이후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13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9E44E4-DE35-410D-9F4F-ADB53E63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ko-KR" altLang="en-US" sz="4000"/>
              <a:t>맵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7EE36-41F5-43B2-9033-710D4DAB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r>
              <a:rPr lang="en-US" altLang="ko-KR" sz="2000"/>
              <a:t>800 x 800</a:t>
            </a:r>
          </a:p>
          <a:p>
            <a:r>
              <a:rPr lang="ko-KR" altLang="en-US" sz="2000"/>
              <a:t>검색 효율을 위해 섹터로 분리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장애물 존재</a:t>
            </a:r>
            <a:r>
              <a:rPr lang="en-US" altLang="ko-KR" sz="2000"/>
              <a:t>. ( </a:t>
            </a:r>
            <a:r>
              <a:rPr lang="ko-KR" altLang="en-US" sz="2000"/>
              <a:t>클라와 서버 양쪽에서 충돌 체크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)</a:t>
            </a:r>
          </a:p>
          <a:p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D1E84-2ECC-4465-99B6-5D0B11DA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9" r="-1" b="-1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36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0256-2094-460E-AACA-12610E96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B7924-60E2-41D7-9912-A9182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Monster 2</a:t>
            </a:r>
            <a:r>
              <a:rPr lang="ko-KR" altLang="en-US" dirty="0"/>
              <a:t>만 마리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몬스터 </a:t>
            </a:r>
            <a:r>
              <a:rPr lang="en-US" altLang="ko-KR" dirty="0"/>
              <a:t>4</a:t>
            </a:r>
            <a:r>
              <a:rPr lang="ko-KR" altLang="en-US" dirty="0"/>
              <a:t>종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Lua </a:t>
            </a:r>
            <a:r>
              <a:rPr lang="ko-KR" altLang="en-US" dirty="0"/>
              <a:t>스크립트를 통해 정보 로딩</a:t>
            </a:r>
            <a:r>
              <a:rPr lang="en-US" altLang="ko-KR" dirty="0"/>
              <a:t> (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경험치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로밍 선공 몬스터</a:t>
            </a:r>
            <a:r>
              <a:rPr lang="en-US" altLang="ko-KR" dirty="0"/>
              <a:t>			2. </a:t>
            </a:r>
            <a:r>
              <a:rPr lang="ko-KR" altLang="en-US" dirty="0"/>
              <a:t>고정 선공 몬스터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로밍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r>
              <a:rPr lang="en-US" altLang="ko-KR" dirty="0"/>
              <a:t>			4. </a:t>
            </a:r>
            <a:r>
              <a:rPr lang="ko-KR" altLang="en-US" dirty="0"/>
              <a:t>고정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99F3C-1C4D-4A95-9189-9120544E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70" y="5406899"/>
            <a:ext cx="1505160" cy="90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40F1F4-417E-4734-B5F0-E0EC0D1B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70" y="3821923"/>
            <a:ext cx="1505160" cy="819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16A5A-1C53-4D56-90EE-80ACE997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01" y="5464057"/>
            <a:ext cx="1505160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889595-4A32-44C3-82D2-9EA8CCB7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89" y="3852883"/>
            <a:ext cx="1505160" cy="9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FB80B-0AEE-4D47-865B-0E04CF0C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5484D-0CA3-446D-B020-59C66DB9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0626"/>
          </a:xfrm>
        </p:spPr>
        <p:txBody>
          <a:bodyPr/>
          <a:lstStyle/>
          <a:p>
            <a:r>
              <a:rPr lang="ko-KR" altLang="en-US" dirty="0"/>
              <a:t>타겟의 경로까지 장애물 </a:t>
            </a:r>
            <a:r>
              <a:rPr lang="en-US" altLang="ko-KR" dirty="0"/>
              <a:t>X -&gt; </a:t>
            </a:r>
            <a:r>
              <a:rPr lang="ko-KR" altLang="en-US" dirty="0"/>
              <a:t>단순 계산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타겟의 경로까지 장애물 </a:t>
            </a:r>
            <a:r>
              <a:rPr lang="en-US" altLang="ko-KR" dirty="0"/>
              <a:t>O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A*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E2C2E6-DC1A-495F-AB69-0547DDCAC301}"/>
              </a:ext>
            </a:extLst>
          </p:cNvPr>
          <p:cNvSpPr txBox="1">
            <a:spLocks/>
          </p:cNvSpPr>
          <p:nvPr/>
        </p:nvSpPr>
        <p:spPr>
          <a:xfrm>
            <a:off x="838200" y="2893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C6FE9C-7A91-4EED-BCF5-E83967DA44C3}"/>
              </a:ext>
            </a:extLst>
          </p:cNvPr>
          <p:cNvSpPr txBox="1">
            <a:spLocks/>
          </p:cNvSpPr>
          <p:nvPr/>
        </p:nvSpPr>
        <p:spPr>
          <a:xfrm>
            <a:off x="838200" y="42186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저장 프로시저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03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67F6-2C0A-42BB-85E4-0EF75FE4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유티니와</a:t>
            </a:r>
            <a:r>
              <a:rPr lang="ko-KR" altLang="en-US" dirty="0"/>
              <a:t> 통신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5D1556-9A93-4293-AA22-62ACB54B0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696" y="3705015"/>
            <a:ext cx="4314673" cy="2219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E05A66-6CD5-47C5-922D-73636EBE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682" y="1508857"/>
            <a:ext cx="3419127" cy="441530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77CDC5-E6F3-4351-9800-5777FF445909}"/>
              </a:ext>
            </a:extLst>
          </p:cNvPr>
          <p:cNvSpPr txBox="1">
            <a:spLocks/>
          </p:cNvSpPr>
          <p:nvPr/>
        </p:nvSpPr>
        <p:spPr>
          <a:xfrm>
            <a:off x="754930" y="1690688"/>
            <a:ext cx="3779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구조체를 통한 패킷 정의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몇가지 주의 사항</a:t>
            </a:r>
            <a:r>
              <a:rPr lang="en-US" altLang="ko-KR" sz="24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87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BBB07-6009-4932-A300-60987054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패킷 </a:t>
            </a:r>
            <a:r>
              <a:rPr lang="ko-KR" altLang="en-US" dirty="0" err="1"/>
              <a:t>변경점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B2CD6-F0E3-48A8-ACD1-B521E24F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 -&gt; char </a:t>
            </a:r>
            <a:r>
              <a:rPr lang="ko-KR" altLang="en-US" dirty="0"/>
              <a:t>에서 </a:t>
            </a:r>
            <a:r>
              <a:rPr lang="en-US" altLang="ko-KR" dirty="0" err="1"/>
              <a:t>whcar_t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8E3F9-0E3A-4FE8-9D0B-ECBC9CE6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2" y="2361071"/>
            <a:ext cx="3914927" cy="30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4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게임서버 프로그래밍  텀프로젝트</vt:lpstr>
      <vt:lpstr>목차</vt:lpstr>
      <vt:lpstr>구현 사항.</vt:lpstr>
      <vt:lpstr>플레이어 캐릭터.</vt:lpstr>
      <vt:lpstr>맵</vt:lpstr>
      <vt:lpstr>몬스터</vt:lpstr>
      <vt:lpstr>길찾기.</vt:lpstr>
      <vt:lpstr>유티니와 통신.</vt:lpstr>
      <vt:lpstr>패킷 변경점.</vt:lpstr>
      <vt:lpstr>스트레스 테스트.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프로그래밍  텀프로젝트</dc:title>
  <dc:creator>차지환</dc:creator>
  <cp:lastModifiedBy>차지환</cp:lastModifiedBy>
  <cp:revision>2</cp:revision>
  <dcterms:created xsi:type="dcterms:W3CDTF">2020-07-02T12:59:21Z</dcterms:created>
  <dcterms:modified xsi:type="dcterms:W3CDTF">2020-07-02T13:00:21Z</dcterms:modified>
</cp:coreProperties>
</file>